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Default Extension="wmf" ContentType="image/x-wmf"/>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2.xml" ContentType="application/vnd.openxmlformats-officedocument.presentationml.slideLayout+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10.xml" ContentType="application/vnd.openxmlformats-officedocument.presentationml.slideLayout+xml"/>
  <Default Extension="gif" ContentType="image/gif"/>
  <Default Extension="vml" ContentType="application/vnd.openxmlformats-officedocument.vmlDrawing"/>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emf" ContentType="image/x-emf"/>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31"/>
  </p:notesMasterIdLst>
  <p:sldIdLst>
    <p:sldId id="323" r:id="rId3"/>
    <p:sldId id="325" r:id="rId4"/>
    <p:sldId id="258" r:id="rId5"/>
    <p:sldId id="306" r:id="rId6"/>
    <p:sldId id="327" r:id="rId7"/>
    <p:sldId id="326" r:id="rId8"/>
    <p:sldId id="328" r:id="rId9"/>
    <p:sldId id="307" r:id="rId10"/>
    <p:sldId id="309" r:id="rId11"/>
    <p:sldId id="329" r:id="rId12"/>
    <p:sldId id="330" r:id="rId13"/>
    <p:sldId id="269" r:id="rId14"/>
    <p:sldId id="310" r:id="rId15"/>
    <p:sldId id="311" r:id="rId16"/>
    <p:sldId id="312" r:id="rId17"/>
    <p:sldId id="317" r:id="rId18"/>
    <p:sldId id="333" r:id="rId19"/>
    <p:sldId id="313" r:id="rId20"/>
    <p:sldId id="332" r:id="rId21"/>
    <p:sldId id="331" r:id="rId22"/>
    <p:sldId id="320" r:id="rId23"/>
    <p:sldId id="276" r:id="rId24"/>
    <p:sldId id="321" r:id="rId25"/>
    <p:sldId id="322" r:id="rId26"/>
    <p:sldId id="324" r:id="rId27"/>
    <p:sldId id="334" r:id="rId28"/>
    <p:sldId id="335" r:id="rId29"/>
    <p:sldId id="256" r:id="rId30"/>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charset="0"/>
        <a:ea typeface="微软雅黑" pitchFamily="34" charset="-122"/>
        <a:cs typeface="+mn-cs"/>
      </a:defRPr>
    </a:lvl1pPr>
    <a:lvl2pPr marL="457200" algn="l" rtl="0" fontAlgn="base">
      <a:spcBef>
        <a:spcPct val="0"/>
      </a:spcBef>
      <a:spcAft>
        <a:spcPct val="0"/>
      </a:spcAft>
      <a:defRPr kern="1200">
        <a:solidFill>
          <a:schemeClr val="tx1"/>
        </a:solidFill>
        <a:latin typeface="Arial" charset="0"/>
        <a:ea typeface="微软雅黑" pitchFamily="34" charset="-122"/>
        <a:cs typeface="+mn-cs"/>
      </a:defRPr>
    </a:lvl2pPr>
    <a:lvl3pPr marL="914400" algn="l" rtl="0" fontAlgn="base">
      <a:spcBef>
        <a:spcPct val="0"/>
      </a:spcBef>
      <a:spcAft>
        <a:spcPct val="0"/>
      </a:spcAft>
      <a:defRPr kern="1200">
        <a:solidFill>
          <a:schemeClr val="tx1"/>
        </a:solidFill>
        <a:latin typeface="Arial" charset="0"/>
        <a:ea typeface="微软雅黑" pitchFamily="34" charset="-122"/>
        <a:cs typeface="+mn-cs"/>
      </a:defRPr>
    </a:lvl3pPr>
    <a:lvl4pPr marL="1371600" algn="l" rtl="0" fontAlgn="base">
      <a:spcBef>
        <a:spcPct val="0"/>
      </a:spcBef>
      <a:spcAft>
        <a:spcPct val="0"/>
      </a:spcAft>
      <a:defRPr kern="1200">
        <a:solidFill>
          <a:schemeClr val="tx1"/>
        </a:solidFill>
        <a:latin typeface="Arial" charset="0"/>
        <a:ea typeface="微软雅黑" pitchFamily="34" charset="-122"/>
        <a:cs typeface="+mn-cs"/>
      </a:defRPr>
    </a:lvl4pPr>
    <a:lvl5pPr marL="1828800" algn="l" rtl="0" fontAlgn="base">
      <a:spcBef>
        <a:spcPct val="0"/>
      </a:spcBef>
      <a:spcAft>
        <a:spcPct val="0"/>
      </a:spcAft>
      <a:defRPr kern="1200">
        <a:solidFill>
          <a:schemeClr val="tx1"/>
        </a:solidFill>
        <a:latin typeface="Arial" charset="0"/>
        <a:ea typeface="微软雅黑" pitchFamily="34" charset="-122"/>
        <a:cs typeface="+mn-cs"/>
      </a:defRPr>
    </a:lvl5pPr>
    <a:lvl6pPr marL="2286000" algn="l" defTabSz="914400" rtl="0" eaLnBrk="1" latinLnBrk="0" hangingPunct="1">
      <a:defRPr kern="1200">
        <a:solidFill>
          <a:schemeClr val="tx1"/>
        </a:solidFill>
        <a:latin typeface="Arial" charset="0"/>
        <a:ea typeface="微软雅黑" pitchFamily="34" charset="-122"/>
        <a:cs typeface="+mn-cs"/>
      </a:defRPr>
    </a:lvl6pPr>
    <a:lvl7pPr marL="2743200" algn="l" defTabSz="914400" rtl="0" eaLnBrk="1" latinLnBrk="0" hangingPunct="1">
      <a:defRPr kern="1200">
        <a:solidFill>
          <a:schemeClr val="tx1"/>
        </a:solidFill>
        <a:latin typeface="Arial" charset="0"/>
        <a:ea typeface="微软雅黑" pitchFamily="34" charset="-122"/>
        <a:cs typeface="+mn-cs"/>
      </a:defRPr>
    </a:lvl7pPr>
    <a:lvl8pPr marL="3200400" algn="l" defTabSz="914400" rtl="0" eaLnBrk="1" latinLnBrk="0" hangingPunct="1">
      <a:defRPr kern="1200">
        <a:solidFill>
          <a:schemeClr val="tx1"/>
        </a:solidFill>
        <a:latin typeface="Arial" charset="0"/>
        <a:ea typeface="微软雅黑" pitchFamily="34" charset="-122"/>
        <a:cs typeface="+mn-cs"/>
      </a:defRPr>
    </a:lvl8pPr>
    <a:lvl9pPr marL="3657600" algn="l" defTabSz="914400" rtl="0" eaLnBrk="1" latinLnBrk="0" hangingPunct="1">
      <a:defRPr kern="1200">
        <a:solidFill>
          <a:schemeClr val="tx1"/>
        </a:solidFill>
        <a:latin typeface="Arial" charset="0"/>
        <a:ea typeface="微软雅黑"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showPr>
  <p:clrMru>
    <a:srgbClr val="A35318"/>
    <a:srgbClr val="F0587D"/>
    <a:srgbClr val="8ECB33"/>
    <a:srgbClr val="2E2E2E"/>
    <a:srgbClr val="45BCBC"/>
    <a:srgbClr val="CD5897"/>
    <a:srgbClr val="44636A"/>
    <a:srgbClr val="FFEC85"/>
  </p:clrMru>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81" autoAdjust="0"/>
    <p:restoredTop sz="93410" autoAdjust="0"/>
  </p:normalViewPr>
  <p:slideViewPr>
    <p:cSldViewPr snapToGrid="0">
      <p:cViewPr>
        <p:scale>
          <a:sx n="70" d="100"/>
          <a:sy n="70" d="100"/>
        </p:scale>
        <p:origin x="-726" y="-150"/>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4.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smtClean="0">
                <a:latin typeface="+mn-lt"/>
                <a:ea typeface="+mn-ea"/>
              </a:defRPr>
            </a:lvl1pPr>
          </a:lstStyle>
          <a:p>
            <a:pPr>
              <a:defRPr/>
            </a:pPr>
            <a:fld id="{820586B0-B738-4142-9911-53CA39B532FF}" type="datetimeFigureOut">
              <a:rPr lang="zh-CN" altLang="en-US"/>
              <a:pPr>
                <a:defRPr/>
              </a:pPr>
              <a:t>2022/10/4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smtClean="0">
                <a:latin typeface="+mn-lt"/>
                <a:ea typeface="+mn-ea"/>
              </a:defRPr>
            </a:lvl1pPr>
          </a:lstStyle>
          <a:p>
            <a:pPr>
              <a:defRPr/>
            </a:pPr>
            <a:fld id="{33033B11-C016-4330-9FAA-5BE897E6005E}"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801B2BFA-4C56-42C2-9BAE-E5EE3B4B0C49}" type="datetimeFigureOut">
              <a:rPr lang="zh-CN" altLang="en-US"/>
              <a:pPr>
                <a:defRPr/>
              </a:pPr>
              <a:t>2022/10/4</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FE26CCA6-1D62-409F-8527-783F08A1DA34}" type="slidenum">
              <a:rPr lang="zh-CN" altLang="en-US"/>
              <a:pPr>
                <a:defRPr/>
              </a:pPr>
              <a:t>‹#›</a:t>
            </a:fld>
            <a:endParaRPr lang="zh-CN" altLang="en-US"/>
          </a:p>
        </p:txBody>
      </p:sp>
    </p:spTree>
  </p:cSld>
  <p:clrMapOvr>
    <a:masterClrMapping/>
  </p:clrMapOvr>
  <p:transition spd="slow">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E948654C-E8D0-490D-8E9A-032A4BAF9F15}" type="datetimeFigureOut">
              <a:rPr lang="zh-CN" altLang="en-US"/>
              <a:pPr>
                <a:defRPr/>
              </a:pPr>
              <a:t>2022/10/4</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D87B1A7B-A65B-41D4-8C5A-74D24BC27A7A}" type="slidenum">
              <a:rPr lang="zh-CN" altLang="en-US"/>
              <a:pPr>
                <a:defRPr/>
              </a:pPr>
              <a:t>‹#›</a:t>
            </a:fld>
            <a:endParaRPr lang="zh-CN" altLang="en-US"/>
          </a:p>
        </p:txBody>
      </p:sp>
    </p:spTree>
  </p:cSld>
  <p:clrMapOvr>
    <a:masterClrMapping/>
  </p:clrMapOvr>
  <p:transition spd="slow">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74A26BEC-702B-43FB-8D20-AD9B19E3F55F}" type="datetimeFigureOut">
              <a:rPr lang="zh-CN" altLang="en-US"/>
              <a:pPr>
                <a:defRPr/>
              </a:pPr>
              <a:t>2022/10/4</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25D28961-73A5-4DE2-93F7-510B83E63183}" type="slidenum">
              <a:rPr lang="zh-CN" altLang="en-US"/>
              <a:pPr>
                <a:defRPr/>
              </a:pPr>
              <a:t>‹#›</a:t>
            </a:fld>
            <a:endParaRPr lang="zh-CN" altLang="en-US"/>
          </a:p>
        </p:txBody>
      </p:sp>
    </p:spTree>
  </p:cSld>
  <p:clrMapOvr>
    <a:masterClrMapping/>
  </p:clrMapOvr>
  <p:transition spd="slow">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652C7BD6-0721-4AB0-BD26-A0BC77B59F25}" type="slidenum">
              <a:rPr lang="en-US" altLang="en-US"/>
              <a:pPr>
                <a:defRPr/>
              </a:pPr>
              <a:t>‹#›</a:t>
            </a:fld>
            <a:endParaRPr lang="en-US"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655C1A29-9B54-4EF0-83C1-501265C97B07}" type="slidenum">
              <a:rPr lang="en-US" altLang="en-US"/>
              <a:pPr>
                <a:defRPr/>
              </a:pPr>
              <a:t>‹#›</a:t>
            </a:fld>
            <a:endParaRPr lang="en-US"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extLst>
          </p:cNvPr>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2162FCBE-D7D9-43DF-B049-E39C5304271D}" type="slidenum">
              <a:rPr lang="en-US" altLang="en-US"/>
              <a:pPr>
                <a:defRPr/>
              </a:pPr>
              <a:t>‹#›</a:t>
            </a:fld>
            <a:endParaRPr lang="en-US"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extLst>
          </p:cNvPr>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extLst>
          </p:cNvPr>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BE176614-B9BF-4BA4-A598-B0ECCE5A169A}" type="slidenum">
              <a:rPr lang="en-US" altLang="en-US"/>
              <a:pPr>
                <a:defRPr/>
              </a:pPr>
              <a:t>‹#›</a:t>
            </a:fld>
            <a:endParaRPr lang="en-US"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a:extLst>
              <a:ext uri="{FF2B5EF4-FFF2-40B4-BE49-F238E27FC236}"/>
            </a:extLst>
          </p:cNvPr>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extLst>
          </p:cNvPr>
          <p:cNvSpPr>
            <a:spLocks noGrp="1"/>
          </p:cNvSpPr>
          <p:nvPr>
            <p:ph sz="half" idx="2"/>
          </p:nvPr>
        </p:nvSpPr>
        <p:spPr>
          <a:xfrm>
            <a:off x="840318"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extLst>
          </p:cNvPr>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extLst>
          </p:cNvPr>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59796A56-E932-44AD-A18F-F959C6DA9B5A}" type="slidenum">
              <a:rPr lang="en-US" altLang="en-US"/>
              <a:pPr>
                <a:defRPr/>
              </a:pPr>
              <a:t>‹#›</a:t>
            </a:fld>
            <a:endParaRPr lang="en-US"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p:txBody>
          <a:bodyPr/>
          <a:lstStyle/>
          <a:p>
            <a:r>
              <a:rPr lang="en-US"/>
              <a:t>Click to edit Master title style</a:t>
            </a:r>
          </a:p>
        </p:txBody>
      </p:sp>
      <p:sp>
        <p:nvSpPr>
          <p:cNvPr id="3"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711D3699-AA2D-4458-974A-CC5499911E0A}" type="slidenum">
              <a:rPr lang="en-US" altLang="en-US"/>
              <a:pPr>
                <a:defRPr/>
              </a:pPr>
              <a:t>‹#›</a:t>
            </a:fld>
            <a:endParaRPr lang="en-US"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29D109D6-7DE3-4FA1-84E3-9DF8FB85043B}" type="slidenum">
              <a:rPr lang="en-US" altLang="en-US"/>
              <a:pPr>
                <a:defRPr/>
              </a:pPr>
              <a:t>‹#›</a:t>
            </a:fld>
            <a:endParaRPr lang="en-US"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a:extLst>
              <a:ext uri="{FF2B5EF4-FFF2-40B4-BE49-F238E27FC236}"/>
            </a:extLst>
          </p:cNvPr>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extLst>
          </p:cNvPr>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41807E50-1C41-4BB6-9301-FC900D8349FE}" type="slidenum">
              <a:rPr lang="en-US" altLang="en-US"/>
              <a:pPr>
                <a:defRPr/>
              </a:pPr>
              <a:t>‹#›</a:t>
            </a:fld>
            <a:endParaRPr lang="en-US"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2F3D7295-5BB3-40C9-B5C3-EAA96966EFC5}" type="datetimeFigureOut">
              <a:rPr lang="zh-CN" altLang="en-US"/>
              <a:pPr>
                <a:defRPr/>
              </a:pPr>
              <a:t>2022/10/4</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D3E569B5-C0C3-4A3E-906D-FAAA76B502D7}" type="slidenum">
              <a:rPr lang="zh-CN" altLang="en-US"/>
              <a:pPr>
                <a:defRPr/>
              </a:pPr>
              <a:t>‹#›</a:t>
            </a:fld>
            <a:endParaRPr lang="zh-CN" altLang="en-US"/>
          </a:p>
        </p:txBody>
      </p:sp>
    </p:spTree>
  </p:cSld>
  <p:clrMapOvr>
    <a:masterClrMapping/>
  </p:clrMapOvr>
  <p:transition spd="slow">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a:extLst>
              <a:ext uri="{FF2B5EF4-FFF2-40B4-BE49-F238E27FC236}"/>
            </a:extLst>
          </p:cNvPr>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a:extLst>
              <a:ext uri="{FF2B5EF4-FFF2-40B4-BE49-F238E27FC236}"/>
            </a:extLst>
          </p:cNvPr>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13BD9007-0295-4E35-9535-17EC63F08D5F}" type="slidenum">
              <a:rPr lang="en-US" altLang="en-US"/>
              <a:pPr>
                <a:defRPr/>
              </a:pPr>
              <a:t>‹#›</a:t>
            </a:fld>
            <a:endParaRPr lang="en-US"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47A22ACA-F368-492D-8C2E-9A99BFE1E0C6}" type="slidenum">
              <a:rPr lang="en-US" altLang="en-US"/>
              <a:pPr>
                <a:defRPr/>
              </a:pPr>
              <a:t>‹#›</a:t>
            </a:fld>
            <a:endParaRPr lang="en-US"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extLst>
          </p:cNvPr>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a:extLst>
              <a:ext uri="{FF2B5EF4-FFF2-40B4-BE49-F238E27FC236}"/>
            </a:extLst>
          </p:cNvPr>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extLst>
          </p:cNvPr>
          <p:cNvSpPr>
            <a:spLocks noGrp="1" noChangeArrowheads="1"/>
          </p:cNvSpPr>
          <p:nvPr>
            <p:ph type="sldNum" sz="quarter" idx="12"/>
          </p:nvPr>
        </p:nvSpPr>
        <p:spPr>
          <a:ln/>
        </p:spPr>
        <p:txBody>
          <a:bodyPr/>
          <a:lstStyle>
            <a:lvl1pPr>
              <a:defRPr/>
            </a:lvl1pPr>
          </a:lstStyle>
          <a:p>
            <a:pPr>
              <a:defRPr/>
            </a:pPr>
            <a:fld id="{D6DE896E-2610-4844-9961-AA8533571EAB}" type="slidenum">
              <a:rPr lang="en-US" altLang="en-US"/>
              <a:pPr>
                <a:defRPr/>
              </a:pPr>
              <a:t>‹#›</a:t>
            </a:fld>
            <a:endParaRPr lang="en-US"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F1A5BC99-C18D-4100-97A0-EFC4F302A5ED}" type="datetimeFigureOut">
              <a:rPr lang="zh-CN" altLang="en-US"/>
              <a:pPr>
                <a:defRPr/>
              </a:pPr>
              <a:t>2022/10/4</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31853901-9F9C-462A-99BE-4CA2AF9BA259}" type="slidenum">
              <a:rPr lang="zh-CN" altLang="en-US"/>
              <a:pPr>
                <a:defRPr/>
              </a:pPr>
              <a:t>‹#›</a:t>
            </a:fld>
            <a:endParaRPr lang="zh-CN" altLang="en-US"/>
          </a:p>
        </p:txBody>
      </p:sp>
    </p:spTree>
  </p:cSld>
  <p:clrMapOvr>
    <a:masterClrMapping/>
  </p:clrMapOvr>
  <p:transition spd="slow">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520270BC-6F6A-4E70-B6C8-67484CD72BA3}" type="datetimeFigureOut">
              <a:rPr lang="zh-CN" altLang="en-US"/>
              <a:pPr>
                <a:defRPr/>
              </a:pPr>
              <a:t>2022/10/4</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DE4B96F7-1D4A-418B-BE84-5147C26A0AE5}" type="slidenum">
              <a:rPr lang="zh-CN" altLang="en-US"/>
              <a:pPr>
                <a:defRPr/>
              </a:pPr>
              <a:t>‹#›</a:t>
            </a:fld>
            <a:endParaRPr lang="zh-CN" altLang="en-US"/>
          </a:p>
        </p:txBody>
      </p:sp>
    </p:spTree>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04A76252-9D4F-410C-BDB2-93FFF9B6852F}" type="datetimeFigureOut">
              <a:rPr lang="zh-CN" altLang="en-US"/>
              <a:pPr>
                <a:defRPr/>
              </a:pPr>
              <a:t>2022/10/4</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59EE683F-4A03-4EEA-B7C4-3F552B8EAF12}" type="slidenum">
              <a:rPr lang="zh-CN" altLang="en-US"/>
              <a:pPr>
                <a:defRPr/>
              </a:pPr>
              <a:t>‹#›</a:t>
            </a:fld>
            <a:endParaRPr lang="zh-CN" altLang="en-US"/>
          </a:p>
        </p:txBody>
      </p:sp>
    </p:spTree>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56B7D666-8B4C-43C9-82CB-3C0C810452F3}" type="datetimeFigureOut">
              <a:rPr lang="zh-CN" altLang="en-US"/>
              <a:pPr>
                <a:defRPr/>
              </a:pPr>
              <a:t>2022/10/4</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668C0AE2-586B-4DBD-BD30-C84A28EE13CC}" type="slidenum">
              <a:rPr lang="zh-CN" altLang="en-US"/>
              <a:pPr>
                <a:defRPr/>
              </a:pPr>
              <a:t>‹#›</a:t>
            </a:fld>
            <a:endParaRPr lang="zh-CN" altLang="en-US"/>
          </a:p>
        </p:txBody>
      </p:sp>
    </p:spTree>
  </p:cSld>
  <p:clrMapOvr>
    <a:masterClrMapping/>
  </p:clrMapOvr>
  <p:transition spd="slow">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AB2AFB48-8A01-4E94-A1DE-A70935B9414F}" type="datetimeFigureOut">
              <a:rPr lang="zh-CN" altLang="en-US"/>
              <a:pPr>
                <a:defRPr/>
              </a:pPr>
              <a:t>2022/10/4</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27635451-D175-4271-A4A4-5DDEF6FEDDFF}" type="slidenum">
              <a:rPr lang="zh-CN" altLang="en-US"/>
              <a:pPr>
                <a:defRPr/>
              </a:pPr>
              <a:t>‹#›</a:t>
            </a:fld>
            <a:endParaRPr lang="zh-CN" altLang="en-US"/>
          </a:p>
        </p:txBody>
      </p:sp>
    </p:spTree>
  </p:cSld>
  <p:clrMapOvr>
    <a:masterClrMapping/>
  </p:clrMapOvr>
  <p:transition spd="slow">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3EBBF750-CC78-496A-8F0E-7A31460DB950}" type="datetimeFigureOut">
              <a:rPr lang="zh-CN" altLang="en-US"/>
              <a:pPr>
                <a:defRPr/>
              </a:pPr>
              <a:t>2022/10/4</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4B826478-961B-4CC0-8B4C-3EB1E49FC6CB}" type="slidenum">
              <a:rPr lang="zh-CN" altLang="en-US"/>
              <a:pPr>
                <a:defRPr/>
              </a:pPr>
              <a:t>‹#›</a:t>
            </a:fld>
            <a:endParaRPr lang="zh-CN" altLang="en-US"/>
          </a:p>
        </p:txBody>
      </p:sp>
    </p:spTree>
  </p:cSld>
  <p:clrMapOvr>
    <a:masterClrMapping/>
  </p:clrMapOvr>
  <p:transition spd="slow">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28FBC905-9AC8-4CF0-8E81-2D318ED047BC}" type="datetimeFigureOut">
              <a:rPr lang="zh-CN" altLang="en-US"/>
              <a:pPr>
                <a:defRPr/>
              </a:pPr>
              <a:t>2022/10/4</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lvl1pPr fontAlgn="auto">
              <a:spcBef>
                <a:spcPts val="0"/>
              </a:spcBef>
              <a:spcAft>
                <a:spcPts val="0"/>
              </a:spcAft>
              <a:defRPr>
                <a:latin typeface="+mn-lt"/>
                <a:ea typeface="+mn-ea"/>
              </a:defRPr>
            </a:lvl1pPr>
          </a:lstStyle>
          <a:p>
            <a:pPr>
              <a:defRPr/>
            </a:pPr>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lvl1pPr fontAlgn="auto">
              <a:spcBef>
                <a:spcPts val="0"/>
              </a:spcBef>
              <a:spcAft>
                <a:spcPts val="0"/>
              </a:spcAft>
              <a:defRPr>
                <a:latin typeface="+mn-lt"/>
                <a:ea typeface="+mn-ea"/>
              </a:defRPr>
            </a:lvl1pPr>
          </a:lstStyle>
          <a:p>
            <a:pPr>
              <a:defRPr/>
            </a:pPr>
            <a:fld id="{E876E6D1-EC58-494C-A4DD-DF06C2A04E30}" type="slidenum">
              <a:rPr lang="zh-CN" altLang="en-US"/>
              <a:pPr>
                <a:defRPr/>
              </a:pPr>
              <a:t>‹#›</a:t>
            </a:fld>
            <a:endParaRPr lang="zh-CN" altLang="en-US"/>
          </a:p>
        </p:txBody>
      </p:sp>
    </p:spTree>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Lst>
  <p:transition spd="slow">
    <p:fade/>
  </p:transition>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2pPr>
      <a:lvl3pPr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3pPr>
      <a:lvl4pPr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4pPr>
      <a:lvl5pPr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5pPr>
      <a:lvl6pPr marL="457200"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6pPr>
      <a:lvl7pPr marL="914400"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7pPr>
      <a:lvl8pPr marL="1371600"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8pPr>
      <a:lvl9pPr marL="1828800" algn="l" rtl="0" fontAlgn="base">
        <a:lnSpc>
          <a:spcPct val="90000"/>
        </a:lnSpc>
        <a:spcBef>
          <a:spcPct val="0"/>
        </a:spcBef>
        <a:spcAft>
          <a:spcPct val="0"/>
        </a:spcAft>
        <a:defRPr sz="4400">
          <a:solidFill>
            <a:schemeClr val="tx1"/>
          </a:solidFill>
          <a:latin typeface="微软雅黑" pitchFamily="34" charset="-122"/>
          <a:ea typeface="微软雅黑" pitchFamily="34" charset="-122"/>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09600" y="274638"/>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3315" name="Rectangle 3"/>
          <p:cNvSpPr>
            <a:spLocks noGrp="1" noChangeArrowheads="1"/>
          </p:cNvSpPr>
          <p:nvPr>
            <p:ph type="body" idx="1"/>
          </p:nvPr>
        </p:nvSpPr>
        <p:spPr bwMode="auto">
          <a:xfrm>
            <a:off x="609600" y="1600200"/>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a:extLst>
              <a:ext uri="{FF2B5EF4-FFF2-40B4-BE49-F238E27FC236}"/>
            </a:extLst>
          </p:cNvPr>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fontAlgn="auto">
              <a:spcBef>
                <a:spcPts val="0"/>
              </a:spcBef>
              <a:spcAft>
                <a:spcPts val="0"/>
              </a:spcAft>
              <a:defRPr sz="1400">
                <a:latin typeface="+mn-lt"/>
                <a:ea typeface="+mn-ea"/>
              </a:defRPr>
            </a:lvl1pPr>
          </a:lstStyle>
          <a:p>
            <a:pPr>
              <a:defRPr/>
            </a:pPr>
            <a:endParaRPr lang="en-US" altLang="en-US"/>
          </a:p>
        </p:txBody>
      </p:sp>
      <p:sp>
        <p:nvSpPr>
          <p:cNvPr id="1029" name="Rectangle 5">
            <a:extLst>
              <a:ext uri="{FF2B5EF4-FFF2-40B4-BE49-F238E27FC236}"/>
            </a:extLst>
          </p:cNvPr>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ctr" fontAlgn="auto">
              <a:spcBef>
                <a:spcPts val="0"/>
              </a:spcBef>
              <a:spcAft>
                <a:spcPts val="0"/>
              </a:spcAft>
              <a:defRPr sz="1400">
                <a:latin typeface="+mn-lt"/>
                <a:ea typeface="+mn-ea"/>
              </a:defRPr>
            </a:lvl1pPr>
          </a:lstStyle>
          <a:p>
            <a:pPr>
              <a:defRPr/>
            </a:pPr>
            <a:endParaRPr lang="en-US" altLang="en-US"/>
          </a:p>
        </p:txBody>
      </p:sp>
      <p:sp>
        <p:nvSpPr>
          <p:cNvPr id="1030" name="Rectangle 6">
            <a:extLst>
              <a:ext uri="{FF2B5EF4-FFF2-40B4-BE49-F238E27FC236}"/>
            </a:extLst>
          </p:cNvPr>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fontAlgn="auto">
              <a:spcBef>
                <a:spcPts val="0"/>
              </a:spcBef>
              <a:spcAft>
                <a:spcPts val="0"/>
              </a:spcAft>
              <a:defRPr sz="1400">
                <a:latin typeface="+mn-lt"/>
                <a:ea typeface="+mn-ea"/>
              </a:defRPr>
            </a:lvl1pPr>
          </a:lstStyle>
          <a:p>
            <a:pPr>
              <a:defRPr/>
            </a:pPr>
            <a:fld id="{C687AEE1-839E-4A57-BFD8-8AFBAC99DA90}"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682" r:id="rId1"/>
    <p:sldLayoutId id="2147483681" r:id="rId2"/>
    <p:sldLayoutId id="2147483680" r:id="rId3"/>
    <p:sldLayoutId id="2147483679" r:id="rId4"/>
    <p:sldLayoutId id="2147483678" r:id="rId5"/>
    <p:sldLayoutId id="2147483677" r:id="rId6"/>
    <p:sldLayoutId id="2147483676" r:id="rId7"/>
    <p:sldLayoutId id="2147483675" r:id="rId8"/>
    <p:sldLayoutId id="2147483674" r:id="rId9"/>
    <p:sldLayoutId id="2147483673" r:id="rId10"/>
    <p:sldLayoutId id="2147483672" r:id="rId11"/>
  </p:sldLayoutIdLst>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1.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6.gif"/><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6.gif"/><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Layout" Target="../slideLayouts/slideLayout7.xml"/><Relationship Id="rId5" Type="http://schemas.openxmlformats.org/officeDocument/2006/relationships/image" Target="../media/image20.emf"/><Relationship Id="rId4" Type="http://schemas.openxmlformats.org/officeDocument/2006/relationships/image" Target="../media/image19.emf"/></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media/image18.emf"/></Relationships>
</file>

<file path=ppt/slides/_rels/slide1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slideLayout" Target="../slideLayouts/slideLayout7.xml"/><Relationship Id="rId1" Type="http://schemas.openxmlformats.org/officeDocument/2006/relationships/video" Target="NULL" TargetMode="External"/><Relationship Id="rId4" Type="http://schemas.openxmlformats.org/officeDocument/2006/relationships/image" Target="../media/image23.png"/></Relationships>
</file>

<file path=ppt/slides/_rels/slide16.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4.gif"/><Relationship Id="rId2" Type="http://schemas.openxmlformats.org/officeDocument/2006/relationships/image" Target="../media/image16.gif"/><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1.emf"/><Relationship Id="rId1" Type="http://schemas.openxmlformats.org/officeDocument/2006/relationships/slideLayout" Target="../slideLayouts/slideLayout7.xml"/><Relationship Id="rId5" Type="http://schemas.openxmlformats.org/officeDocument/2006/relationships/image" Target="../media/image5.gif"/><Relationship Id="rId4" Type="http://schemas.openxmlformats.org/officeDocument/2006/relationships/image" Target="../media/image4.gif"/></Relationships>
</file>

<file path=ppt/slides/_rels/slide20.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image" Target="../media/image26.gif"/><Relationship Id="rId1" Type="http://schemas.openxmlformats.org/officeDocument/2006/relationships/slideLayout" Target="../slideLayouts/slideLayout7.xml"/><Relationship Id="rId5" Type="http://schemas.openxmlformats.org/officeDocument/2006/relationships/image" Target="../media/image29.gif"/><Relationship Id="rId4" Type="http://schemas.openxmlformats.org/officeDocument/2006/relationships/image" Target="../media/image28.gif"/></Relationships>
</file>

<file path=ppt/slides/_rels/slide21.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1.gif"/><Relationship Id="rId2" Type="http://schemas.openxmlformats.org/officeDocument/2006/relationships/image" Target="../media/image30.emf"/><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0.em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6.gif"/><Relationship Id="rId2" Type="http://schemas.openxmlformats.org/officeDocument/2006/relationships/image" Target="../media/image31.gif"/><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3" Type="http://schemas.openxmlformats.org/officeDocument/2006/relationships/image" Target="../media/image38.png"/><Relationship Id="rId7" Type="http://schemas.openxmlformats.org/officeDocument/2006/relationships/image" Target="../media/image42.png"/><Relationship Id="rId12" Type="http://schemas.openxmlformats.org/officeDocument/2006/relationships/image" Target="../media/image47.png"/><Relationship Id="rId2" Type="http://schemas.openxmlformats.org/officeDocument/2006/relationships/image" Target="../media/image37.png"/><Relationship Id="rId1" Type="http://schemas.openxmlformats.org/officeDocument/2006/relationships/slideLayout" Target="../slideLayouts/slideLayout18.xml"/><Relationship Id="rId6" Type="http://schemas.openxmlformats.org/officeDocument/2006/relationships/image" Target="../media/image41.png"/><Relationship Id="rId11" Type="http://schemas.openxmlformats.org/officeDocument/2006/relationships/image" Target="../media/image46.png"/><Relationship Id="rId5" Type="http://schemas.openxmlformats.org/officeDocument/2006/relationships/image" Target="../media/image40.png"/><Relationship Id="rId15" Type="http://schemas.openxmlformats.org/officeDocument/2006/relationships/image" Target="../media/image50.gif"/><Relationship Id="rId10" Type="http://schemas.openxmlformats.org/officeDocument/2006/relationships/image" Target="../media/image45.png"/><Relationship Id="rId4" Type="http://schemas.openxmlformats.org/officeDocument/2006/relationships/image" Target="../media/image39.png"/><Relationship Id="rId9" Type="http://schemas.openxmlformats.org/officeDocument/2006/relationships/image" Target="../media/image44.png"/><Relationship Id="rId14" Type="http://schemas.openxmlformats.org/officeDocument/2006/relationships/image" Target="../media/image49.png"/></Relationships>
</file>

<file path=ppt/slides/_rels/slide2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1.xml"/><Relationship Id="rId1" Type="http://schemas.openxmlformats.org/officeDocument/2006/relationships/video" Target="NULL" TargetMode="External"/><Relationship Id="rId5" Type="http://schemas.openxmlformats.org/officeDocument/2006/relationships/image" Target="../media/image13.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4" Type="http://schemas.openxmlformats.org/officeDocument/2006/relationships/image" Target="../media/image1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375" y="-182563"/>
            <a:ext cx="12342813" cy="4298951"/>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26626" name="图片 2"/>
          <p:cNvPicPr>
            <a:picLocks noChangeAspect="1"/>
          </p:cNvPicPr>
          <p:nvPr/>
        </p:nvPicPr>
        <p:blipFill>
          <a:blip r:embed="rId2"/>
          <a:srcRect/>
          <a:stretch>
            <a:fillRect/>
          </a:stretch>
        </p:blipFill>
        <p:spPr bwMode="auto">
          <a:xfrm>
            <a:off x="-79375" y="754063"/>
            <a:ext cx="12331700" cy="3451225"/>
          </a:xfrm>
          <a:prstGeom prst="rect">
            <a:avLst/>
          </a:prstGeom>
          <a:noFill/>
          <a:ln w="9525">
            <a:noFill/>
            <a:miter lim="800000"/>
            <a:headEnd/>
            <a:tailEnd/>
          </a:ln>
        </p:spPr>
      </p:pic>
      <p:cxnSp>
        <p:nvCxnSpPr>
          <p:cNvPr id="6" name="直接连接符 5"/>
          <p:cNvCxnSpPr/>
          <p:nvPr/>
        </p:nvCxnSpPr>
        <p:spPr>
          <a:xfrm>
            <a:off x="3346450" y="6240463"/>
            <a:ext cx="4983163"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8" name="标题 1"/>
          <p:cNvSpPr txBox="1">
            <a:spLocks/>
          </p:cNvSpPr>
          <p:nvPr/>
        </p:nvSpPr>
        <p:spPr bwMode="auto">
          <a:xfrm>
            <a:off x="244475" y="4926013"/>
            <a:ext cx="11176000" cy="768350"/>
          </a:xfrm>
          <a:prstGeom prst="rect">
            <a:avLst/>
          </a:prstGeom>
          <a:noFill/>
          <a:ln w="9525">
            <a:noFill/>
            <a:miter lim="800000"/>
            <a:headEnd/>
            <a:tailEnd/>
          </a:ln>
        </p:spPr>
        <p:txBody>
          <a:bodyPr anchor="ctr"/>
          <a:lstStyle/>
          <a:p>
            <a:pPr algn="ctr">
              <a:lnSpc>
                <a:spcPct val="90000"/>
              </a:lnSpc>
            </a:pPr>
            <a:r>
              <a:rPr lang="en-US" altLang="zh-CN" sz="6000" b="1">
                <a:solidFill>
                  <a:srgbClr val="CD5897"/>
                </a:solidFill>
                <a:sym typeface="Arial" charset="0"/>
              </a:rPr>
              <a:t>BÀI 2. LÀM ĐẤT TRỒNG CÂY</a:t>
            </a:r>
            <a:endParaRPr lang="zh-CN" altLang="en-US" sz="6000" b="1">
              <a:solidFill>
                <a:srgbClr val="A35318"/>
              </a:solidFill>
              <a:sym typeface="Arial" charset="0"/>
            </a:endParaRPr>
          </a:p>
        </p:txBody>
      </p:sp>
      <p:pic>
        <p:nvPicPr>
          <p:cNvPr id="26629" name="Picture 4" descr="Nhãn tăng trưởng nông nghiệp của TIMAC AGRO International"/>
          <p:cNvPicPr>
            <a:picLocks noChangeAspect="1" noChangeArrowheads="1"/>
          </p:cNvPicPr>
          <p:nvPr/>
        </p:nvPicPr>
        <p:blipFill>
          <a:blip r:embed="rId3"/>
          <a:srcRect/>
          <a:stretch>
            <a:fillRect/>
          </a:stretch>
        </p:blipFill>
        <p:spPr bwMode="auto">
          <a:xfrm>
            <a:off x="4905375" y="2301875"/>
            <a:ext cx="2362200" cy="2752725"/>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26" presetClass="emph" presetSubtype="0" fill="hold" grpId="1" nodeType="withEffect">
                                  <p:stCondLst>
                                    <p:cond delay="0"/>
                                  </p:stCondLst>
                                  <p:childTnLst>
                                    <p:animEffect transition="out" filter="fade">
                                      <p:cBhvr>
                                        <p:cTn id="9" dur="500" tmFilter="0, 0; .2, .5; .8, .5; 1, 0"/>
                                        <p:tgtEl>
                                          <p:spTgt spid="8"/>
                                        </p:tgtEl>
                                      </p:cBhvr>
                                    </p:animEffect>
                                    <p:animScale>
                                      <p:cBhvr>
                                        <p:cTn id="10" dur="25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grpSp>
        <p:nvGrpSpPr>
          <p:cNvPr id="35842" name="组合 585"/>
          <p:cNvGrpSpPr>
            <a:grpSpLocks/>
          </p:cNvGrpSpPr>
          <p:nvPr/>
        </p:nvGrpSpPr>
        <p:grpSpPr bwMode="auto">
          <a:xfrm>
            <a:off x="-25400" y="5164138"/>
            <a:ext cx="12303125" cy="1743075"/>
            <a:chOff x="-25400" y="5164139"/>
            <a:chExt cx="12303126" cy="1743075"/>
          </a:xfrm>
        </p:grpSpPr>
        <p:sp>
          <p:nvSpPr>
            <p:cNvPr id="35846"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5847"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5848"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5849"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5850"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5851"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5852"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5853"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5854"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5855"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56"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5857"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5858"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5859"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5860"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5861"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5862"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5863"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5864"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5865"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5866"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5867"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5868"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5869"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5870"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5871"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5872"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5873"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5874"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5875"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5876"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5877"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5878"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5879"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0"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1"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2"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5883"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4"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5885"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6"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7"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5888"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889"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5890"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5891"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5892"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5893"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5894"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5895"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5896"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5897"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5898"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5899"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5900"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5901"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5902"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03"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04"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05"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5906"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07"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5908"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09"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10"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5911"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5912"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5913"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5914"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5915"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5916"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5917"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5918"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5919"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5920"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5921"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5922"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5923"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5924"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5925"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5926"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5927"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5928"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5929"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5930"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5931"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5932"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33"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34"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5935"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5936"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5937"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38"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39"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5940"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5941"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5942"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5943"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5944"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5945"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5946"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5947"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5948"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5949"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5950"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5951"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5952"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5953"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5954"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5955"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5956"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5957"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5958"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5959"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5960"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5961"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5962"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5963"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5964"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5965"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66"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67"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5968"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5969"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5970"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5971"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72"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73"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5974"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5975"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5976"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5977"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5978"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5979"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80"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81"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5982"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83"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84"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5985"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86"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5987"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88"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89"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5990"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5991"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5992"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5993"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5994"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5995"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5996"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5997"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5998"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5999"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6000"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6001"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6002"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6003"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6004"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6005"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6006"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6007"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6008"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6009"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6010"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6011"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6012"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6013"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6014"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6015"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016"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6017"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018"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6019"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6020"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6021"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022"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023"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6024"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6025"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6026"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6027"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6028"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6029"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6030"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031"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32"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6033"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34"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6035"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6036"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6037"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038"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6039"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040"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6041"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042"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6043"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6044"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6045"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6046"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047"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6048"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6049"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050"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6051"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52"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6053"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54"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6055"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6056"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6057"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058"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6059"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6060"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6061"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062"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063"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6064"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6065"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6066"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067"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6068"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6069"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070"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071"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72"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6073"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74"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6075"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6076"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6077"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6078"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6079"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080"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6081"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082"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083"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6084"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6085"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6086"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6087"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6088"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6089"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090"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091"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92"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6093"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094"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6095"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6096"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6097"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098"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6099"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6100"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6101"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6102"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6103"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6104"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6105"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6106"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107"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6108"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6109"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110"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6111"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12"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6113"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14"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6115"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6116"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6117"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118"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6119"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6120"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6121"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122"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123"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6124"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6125"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6126"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127"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6128"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6129"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130"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131"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32"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6133"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34"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6135"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6136"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6137"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138"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6139"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140"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6141"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142"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143"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6144"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6145"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6146"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6147"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6148"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6149"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150"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151"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52"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6153"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6154"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6155"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6156"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6157"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158"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6159"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6160"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6161"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6162"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6163"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6164"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6165"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6166"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167"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6168"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6169"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170"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6171"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72"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6173"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74"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6175"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6176"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6177"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6178"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6179"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180"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6181"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182"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6183"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6184"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6185"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6186"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187"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6188"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6189"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190"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6191"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92"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6193"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194"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6195"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6196"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6197"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6198"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6199"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6200"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6201"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6202"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6203"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6204"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6205"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6206"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6207"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6208"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6209"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6210"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6211"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212"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6213"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6214"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6215"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35843" name="Picture 4"/>
          <p:cNvPicPr>
            <a:picLocks noChangeAspect="1"/>
          </p:cNvPicPr>
          <p:nvPr/>
        </p:nvPicPr>
        <p:blipFill>
          <a:blip r:embed="rId2"/>
          <a:srcRect/>
          <a:stretch>
            <a:fillRect/>
          </a:stretch>
        </p:blipFill>
        <p:spPr bwMode="auto">
          <a:xfrm>
            <a:off x="10469563" y="136525"/>
            <a:ext cx="1673225" cy="1711325"/>
          </a:xfrm>
          <a:prstGeom prst="rect">
            <a:avLst/>
          </a:prstGeom>
          <a:noFill/>
          <a:ln w="9525">
            <a:noFill/>
            <a:miter lim="800000"/>
            <a:headEnd/>
            <a:tailEnd/>
          </a:ln>
        </p:spPr>
      </p:pic>
      <p:pic>
        <p:nvPicPr>
          <p:cNvPr id="35844" name="Picture 2" descr="In Jesus Name Children Sticker by Compassion"/>
          <p:cNvPicPr>
            <a:picLocks noChangeAspect="1" noChangeArrowheads="1"/>
          </p:cNvPicPr>
          <p:nvPr/>
        </p:nvPicPr>
        <p:blipFill>
          <a:blip r:embed="rId3"/>
          <a:srcRect/>
          <a:stretch>
            <a:fillRect/>
          </a:stretch>
        </p:blipFill>
        <p:spPr bwMode="auto">
          <a:xfrm>
            <a:off x="4763" y="-17463"/>
            <a:ext cx="1657350" cy="1657351"/>
          </a:xfrm>
          <a:prstGeom prst="rect">
            <a:avLst/>
          </a:prstGeom>
          <a:noFill/>
          <a:ln w="9525">
            <a:noFill/>
            <a:miter lim="800000"/>
            <a:headEnd/>
            <a:tailEnd/>
          </a:ln>
        </p:spPr>
      </p:pic>
      <p:sp>
        <p:nvSpPr>
          <p:cNvPr id="382" name="TextBox 381"/>
          <p:cNvSpPr txBox="1">
            <a:spLocks noChangeArrowheads="1"/>
          </p:cNvSpPr>
          <p:nvPr/>
        </p:nvSpPr>
        <p:spPr bwMode="auto">
          <a:xfrm>
            <a:off x="2616200" y="1803400"/>
            <a:ext cx="6132513" cy="2163763"/>
          </a:xfrm>
          <a:prstGeom prst="rect">
            <a:avLst/>
          </a:prstGeom>
          <a:noFill/>
          <a:ln w="9525">
            <a:noFill/>
            <a:miter lim="800000"/>
            <a:headEnd/>
            <a:tailEnd/>
          </a:ln>
        </p:spPr>
        <p:txBody>
          <a:bodyPr>
            <a:spAutoFit/>
          </a:bodyPr>
          <a:lstStyle/>
          <a:p>
            <a:pPr algn="just">
              <a:lnSpc>
                <a:spcPct val="107000"/>
              </a:lnSpc>
            </a:pPr>
            <a:r>
              <a:rPr lang="en-US" sz="3200">
                <a:solidFill>
                  <a:srgbClr val="000000"/>
                </a:solidFill>
                <a:latin typeface="Times New Roman" pitchFamily="18" charset="0"/>
                <a:cs typeface="Times New Roman" pitchFamily="18" charset="0"/>
              </a:rPr>
              <a:t>- Những thành phần của đất trồng:</a:t>
            </a:r>
            <a:endParaRPr lang="en-US" sz="3200">
              <a:latin typeface="Times New Roman" pitchFamily="18" charset="0"/>
              <a:ea typeface="Arial" charset="0"/>
              <a:cs typeface="Times New Roman" pitchFamily="18" charset="0"/>
            </a:endParaRPr>
          </a:p>
          <a:p>
            <a:pPr algn="just">
              <a:lnSpc>
                <a:spcPct val="107000"/>
              </a:lnSpc>
            </a:pPr>
            <a:r>
              <a:rPr lang="en-US" sz="3200">
                <a:solidFill>
                  <a:srgbClr val="000000"/>
                </a:solidFill>
                <a:latin typeface="Times New Roman" pitchFamily="18" charset="0"/>
                <a:cs typeface="Times New Roman" pitchFamily="18" charset="0"/>
              </a:rPr>
              <a:t>+ Phần rắn.</a:t>
            </a:r>
            <a:endParaRPr lang="en-US" sz="3200">
              <a:latin typeface="Times New Roman" pitchFamily="18" charset="0"/>
              <a:cs typeface="Arial" charset="0"/>
            </a:endParaRPr>
          </a:p>
          <a:p>
            <a:pPr algn="just">
              <a:lnSpc>
                <a:spcPct val="107000"/>
              </a:lnSpc>
            </a:pPr>
            <a:r>
              <a:rPr lang="en-US" sz="3200">
                <a:solidFill>
                  <a:srgbClr val="000000"/>
                </a:solidFill>
                <a:latin typeface="Times New Roman" pitchFamily="18" charset="0"/>
                <a:cs typeface="Times New Roman" pitchFamily="18" charset="0"/>
              </a:rPr>
              <a:t>+ Phần lỏng.</a:t>
            </a:r>
            <a:endParaRPr lang="en-US" sz="3200">
              <a:latin typeface="Times New Roman" pitchFamily="18" charset="0"/>
              <a:cs typeface="Arial" charset="0"/>
            </a:endParaRPr>
          </a:p>
          <a:p>
            <a:pPr algn="just">
              <a:lnSpc>
                <a:spcPct val="107000"/>
              </a:lnSpc>
            </a:pPr>
            <a:r>
              <a:rPr lang="en-US" sz="3200">
                <a:solidFill>
                  <a:srgbClr val="000000"/>
                </a:solidFill>
                <a:latin typeface="Times New Roman" pitchFamily="18" charset="0"/>
                <a:cs typeface="Times New Roman" pitchFamily="18" charset="0"/>
              </a:rPr>
              <a:t>+ Phần khí.</a:t>
            </a:r>
            <a:endParaRPr lang="en-US" sz="3200">
              <a:latin typeface="Times New Roman" pitchFamily="18" charset="0"/>
              <a:cs typeface="Arial"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82"/>
                                        </p:tgtEl>
                                        <p:attrNameLst>
                                          <p:attrName>style.visibility</p:attrName>
                                        </p:attrNameLst>
                                      </p:cBhvr>
                                      <p:to>
                                        <p:strVal val="visible"/>
                                      </p:to>
                                    </p:set>
                                    <p:animEffect transition="in" filter="fade">
                                      <p:cBhvr>
                                        <p:cTn id="7" dur="1000"/>
                                        <p:tgtEl>
                                          <p:spTgt spid="382"/>
                                        </p:tgtEl>
                                      </p:cBhvr>
                                    </p:animEffect>
                                    <p:anim calcmode="lin" valueType="num">
                                      <p:cBhvr>
                                        <p:cTn id="8" dur="1000" fill="hold"/>
                                        <p:tgtEl>
                                          <p:spTgt spid="382"/>
                                        </p:tgtEl>
                                        <p:attrNameLst>
                                          <p:attrName>ppt_x</p:attrName>
                                        </p:attrNameLst>
                                      </p:cBhvr>
                                      <p:tavLst>
                                        <p:tav tm="0">
                                          <p:val>
                                            <p:strVal val="#ppt_x"/>
                                          </p:val>
                                        </p:tav>
                                        <p:tav tm="100000">
                                          <p:val>
                                            <p:strVal val="#ppt_x"/>
                                          </p:val>
                                        </p:tav>
                                      </p:tavLst>
                                    </p:anim>
                                    <p:anim calcmode="lin" valueType="num">
                                      <p:cBhvr>
                                        <p:cTn id="9"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grpSp>
        <p:nvGrpSpPr>
          <p:cNvPr id="36866" name="组合 585"/>
          <p:cNvGrpSpPr>
            <a:grpSpLocks/>
          </p:cNvGrpSpPr>
          <p:nvPr/>
        </p:nvGrpSpPr>
        <p:grpSpPr bwMode="auto">
          <a:xfrm>
            <a:off x="-25400" y="5164138"/>
            <a:ext cx="12303125" cy="1743075"/>
            <a:chOff x="-25400" y="5164139"/>
            <a:chExt cx="12303126" cy="1743075"/>
          </a:xfrm>
        </p:grpSpPr>
        <p:sp>
          <p:nvSpPr>
            <p:cNvPr id="36870"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6871"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6872"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6873"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6874"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6875"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6876"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6877"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6878"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6879"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880"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6881"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6882"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6883"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6884"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6885"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6886"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6887"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6888"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6889"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6890"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6891"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6892"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6893"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6894"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6895"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6896"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6897"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6898"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6899"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6900"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6901"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6902"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6903"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04"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05"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06"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6907"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08"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6909"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10"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11"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6912"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13"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6914"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6915"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6916"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6917"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6918"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6919"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6920"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6921"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6922"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6923"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6924"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6925"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6926"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27"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28"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29"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6930"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31"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6932"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33"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34"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6935"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6936"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6937"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6938"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6939"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6940"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6941"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6942"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6943"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6944"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6945"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6946"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6947"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6948"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6949"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6950"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6951"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6952"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6953"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6954"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6955"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6956"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6957"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6958"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6959"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6960"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6961"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6962"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6963"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6964"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6965"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6966"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6967"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6968"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6969"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6970"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6971"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6972"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6973"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6974"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6975"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6976"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6977"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6978"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6979"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6980"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6981"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6982"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6983"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6984"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6985"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6986"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6987"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6988"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6989"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6990"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6991"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6992"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6993"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6994"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6995"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6996"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6997"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6998"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6999"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7000"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7001"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7002"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7003"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7004"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7005"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7006"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7007"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7008"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7009"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7010"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7011"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7012"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7013"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7014"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7015"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7016"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7017"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7018"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7019"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7020"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7021"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7022"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7023"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7024"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7025"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7026"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7027"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7028"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7029"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7030"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7031"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7032"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7033"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7034"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7035"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7036"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7037"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7038"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7039"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040"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7041"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042"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7043"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7044"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7045"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046"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047"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7048"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7049"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7050"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7051"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7052"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7053"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7054"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055"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56"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7057"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58"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7059"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7060"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7061"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062"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7063"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064"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7065"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066"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7067"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7068"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7069"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7070"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071"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7072"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7073"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074"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7075"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76"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7077"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78"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7079"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7080"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7081"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082"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7083"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7084"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7085"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086"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087"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7088"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7089"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7090"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091"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7092"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7093"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094"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095"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96"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7097"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098"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7099"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7100"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7101"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7102"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7103"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104"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7105"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106"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107"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7108"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7109"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7110"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7111"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7112"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7113"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114"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115"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16"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7117"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18"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7119"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7120"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7121"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122"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7123"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7124"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7125"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7126"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7127"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7128"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7129"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7130"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131"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7132"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7133"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134"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7135"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36"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7137"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38"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7139"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7140"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7141"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142"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7143"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7144"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7145"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146"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147"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7148"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7149"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7150"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151"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7152"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7153"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154"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155"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56"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7157"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58"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7159"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7160"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7161"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162"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7163"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164"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7165"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166"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167"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7168"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7169"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7170"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7171"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7172"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7173"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174"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175"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76"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7177"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7178"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7179"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7180"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7181"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182"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7183"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7184"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7185"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7186"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7187"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7188"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7189"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7190"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191"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7192"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7193"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194"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7195"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96"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7197"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198"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7199"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7200"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7201"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7202"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7203"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204"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7205"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206"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7207"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7208"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7209"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7210"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211"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7212"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7213"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214"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7215"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216"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7217"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218"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7219"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7220"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7221"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7222"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7223"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7224"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7225"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7226"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7227"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7228"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7229"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7230"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7231"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7232"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7233"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7234"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7235"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236"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7237"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238"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7239"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36867" name="Picture 4"/>
          <p:cNvPicPr>
            <a:picLocks noChangeAspect="1"/>
          </p:cNvPicPr>
          <p:nvPr/>
        </p:nvPicPr>
        <p:blipFill>
          <a:blip r:embed="rId2"/>
          <a:srcRect/>
          <a:stretch>
            <a:fillRect/>
          </a:stretch>
        </p:blipFill>
        <p:spPr bwMode="auto">
          <a:xfrm>
            <a:off x="9931400" y="65088"/>
            <a:ext cx="2211388" cy="2262187"/>
          </a:xfrm>
          <a:prstGeom prst="rect">
            <a:avLst/>
          </a:prstGeom>
          <a:noFill/>
          <a:ln w="9525">
            <a:noFill/>
            <a:miter lim="800000"/>
            <a:headEnd/>
            <a:tailEnd/>
          </a:ln>
        </p:spPr>
      </p:pic>
      <p:pic>
        <p:nvPicPr>
          <p:cNvPr id="36868" name="Picture 2" descr="In Jesus Name Children Sticker by Compassion"/>
          <p:cNvPicPr>
            <a:picLocks noChangeAspect="1" noChangeArrowheads="1"/>
          </p:cNvPicPr>
          <p:nvPr/>
        </p:nvPicPr>
        <p:blipFill>
          <a:blip r:embed="rId3"/>
          <a:srcRect/>
          <a:stretch>
            <a:fillRect/>
          </a:stretch>
        </p:blipFill>
        <p:spPr bwMode="auto">
          <a:xfrm>
            <a:off x="4763" y="-17463"/>
            <a:ext cx="1657350" cy="1657351"/>
          </a:xfrm>
          <a:prstGeom prst="rect">
            <a:avLst/>
          </a:prstGeom>
          <a:noFill/>
          <a:ln w="9525">
            <a:noFill/>
            <a:miter lim="800000"/>
            <a:headEnd/>
            <a:tailEnd/>
          </a:ln>
        </p:spPr>
      </p:pic>
      <p:sp>
        <p:nvSpPr>
          <p:cNvPr id="382" name="TextBox 381"/>
          <p:cNvSpPr txBox="1">
            <a:spLocks noChangeArrowheads="1"/>
          </p:cNvSpPr>
          <p:nvPr/>
        </p:nvSpPr>
        <p:spPr bwMode="auto">
          <a:xfrm>
            <a:off x="1266825" y="1660525"/>
            <a:ext cx="9264650" cy="2827338"/>
          </a:xfrm>
          <a:prstGeom prst="rect">
            <a:avLst/>
          </a:prstGeom>
          <a:noFill/>
          <a:ln w="9525">
            <a:noFill/>
            <a:miter lim="800000"/>
            <a:headEnd/>
            <a:tailEnd/>
          </a:ln>
        </p:spPr>
        <p:txBody>
          <a:bodyPr>
            <a:spAutoFit/>
          </a:bodyPr>
          <a:lstStyle/>
          <a:p>
            <a:pPr algn="just">
              <a:lnSpc>
                <a:spcPct val="107000"/>
              </a:lnSpc>
            </a:pPr>
            <a:r>
              <a:rPr lang="en-US" sz="2800">
                <a:solidFill>
                  <a:srgbClr val="000000"/>
                </a:solidFill>
                <a:latin typeface="Times New Roman" pitchFamily="18" charset="0"/>
                <a:cs typeface="Times New Roman" pitchFamily="18" charset="0"/>
              </a:rPr>
              <a:t>- Vai trò của các thành phần đất trồng đối với cây trồng:</a:t>
            </a:r>
            <a:endParaRPr lang="en-US" sz="2800">
              <a:latin typeface="Times New Roman" pitchFamily="18" charset="0"/>
              <a:ea typeface="Arial" charset="0"/>
              <a:cs typeface="Times New Roman" pitchFamily="18" charset="0"/>
            </a:endParaRPr>
          </a:p>
          <a:p>
            <a:pPr algn="just">
              <a:lnSpc>
                <a:spcPct val="107000"/>
              </a:lnSpc>
            </a:pPr>
            <a:r>
              <a:rPr lang="en-US" sz="2800">
                <a:solidFill>
                  <a:srgbClr val="000000"/>
                </a:solidFill>
                <a:latin typeface="Times New Roman" pitchFamily="18" charset="0"/>
                <a:cs typeface="Times New Roman" pitchFamily="18" charset="0"/>
              </a:rPr>
              <a:t>+ Phần rắn: Cung cấp chất dinh dưỡng, giúp cây đứng vững.</a:t>
            </a:r>
            <a:endParaRPr lang="en-US" sz="2800">
              <a:latin typeface="Times New Roman" pitchFamily="18" charset="0"/>
              <a:cs typeface="Arial" charset="0"/>
            </a:endParaRPr>
          </a:p>
          <a:p>
            <a:pPr algn="just">
              <a:lnSpc>
                <a:spcPct val="107000"/>
              </a:lnSpc>
            </a:pPr>
            <a:r>
              <a:rPr lang="en-US" sz="2800">
                <a:solidFill>
                  <a:srgbClr val="000000"/>
                </a:solidFill>
                <a:latin typeface="Times New Roman" pitchFamily="18" charset="0"/>
                <a:cs typeface="Times New Roman" pitchFamily="18" charset="0"/>
              </a:rPr>
              <a:t>+ Phần lỏng: Cung cấp nước cho cây, hòa tan các chất dinh dưỡng giúp cây dễ hấp thu.</a:t>
            </a:r>
            <a:endParaRPr lang="en-US" sz="2800">
              <a:latin typeface="Times New Roman" pitchFamily="18" charset="0"/>
              <a:cs typeface="Arial" charset="0"/>
            </a:endParaRPr>
          </a:p>
          <a:p>
            <a:pPr algn="just">
              <a:lnSpc>
                <a:spcPct val="107000"/>
              </a:lnSpc>
            </a:pPr>
            <a:r>
              <a:rPr lang="en-US" sz="2800">
                <a:solidFill>
                  <a:srgbClr val="000000"/>
                </a:solidFill>
                <a:latin typeface="Times New Roman" pitchFamily="18" charset="0"/>
                <a:cs typeface="Times New Roman" pitchFamily="18" charset="0"/>
              </a:rPr>
              <a:t>+ Phần khí: Cung cấp oxygen cho cây, làm cho đất tơi, xốp và giúp dễ cây dễ hấp thụ oxygen tốt hơn.</a:t>
            </a:r>
            <a:endParaRPr lang="en-US" sz="2800">
              <a:latin typeface="Times New Roman" pitchFamily="18" charset="0"/>
              <a:cs typeface="Arial"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82"/>
                                        </p:tgtEl>
                                        <p:attrNameLst>
                                          <p:attrName>style.visibility</p:attrName>
                                        </p:attrNameLst>
                                      </p:cBhvr>
                                      <p:to>
                                        <p:strVal val="visible"/>
                                      </p:to>
                                    </p:set>
                                    <p:animEffect transition="in" filter="fade">
                                      <p:cBhvr>
                                        <p:cTn id="7" dur="1000"/>
                                        <p:tgtEl>
                                          <p:spTgt spid="382"/>
                                        </p:tgtEl>
                                      </p:cBhvr>
                                    </p:animEffect>
                                    <p:anim calcmode="lin" valueType="num">
                                      <p:cBhvr>
                                        <p:cTn id="8" dur="1000" fill="hold"/>
                                        <p:tgtEl>
                                          <p:spTgt spid="382"/>
                                        </p:tgtEl>
                                        <p:attrNameLst>
                                          <p:attrName>ppt_x</p:attrName>
                                        </p:attrNameLst>
                                      </p:cBhvr>
                                      <p:tavLst>
                                        <p:tav tm="0">
                                          <p:val>
                                            <p:strVal val="#ppt_x"/>
                                          </p:val>
                                        </p:tav>
                                        <p:tav tm="100000">
                                          <p:val>
                                            <p:strVal val="#ppt_x"/>
                                          </p:val>
                                        </p:tav>
                                      </p:tavLst>
                                    </p:anim>
                                    <p:anim calcmode="lin" valueType="num">
                                      <p:cBhvr>
                                        <p:cTn id="9"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37890" name="Group 4"/>
          <p:cNvGrpSpPr>
            <a:grpSpLocks noChangeAspect="1"/>
          </p:cNvGrpSpPr>
          <p:nvPr/>
        </p:nvGrpSpPr>
        <p:grpSpPr bwMode="auto">
          <a:xfrm>
            <a:off x="-146050" y="1936750"/>
            <a:ext cx="12504738" cy="5046663"/>
            <a:chOff x="-35" y="2263"/>
            <a:chExt cx="5293" cy="2136"/>
          </a:xfrm>
        </p:grpSpPr>
        <p:sp>
          <p:nvSpPr>
            <p:cNvPr id="37892" name="AutoShape 3"/>
            <p:cNvSpPr>
              <a:spLocks noChangeAspect="1" noChangeArrowheads="1" noTextEdit="1"/>
            </p:cNvSpPr>
            <p:nvPr/>
          </p:nvSpPr>
          <p:spPr bwMode="auto">
            <a:xfrm>
              <a:off x="0" y="2263"/>
              <a:ext cx="5249" cy="1627"/>
            </a:xfrm>
            <a:prstGeom prst="rect">
              <a:avLst/>
            </a:prstGeom>
            <a:noFill/>
            <a:ln w="9525">
              <a:noFill/>
              <a:miter lim="800000"/>
              <a:headEnd/>
              <a:tailEnd/>
            </a:ln>
          </p:spPr>
          <p:txBody>
            <a:bodyPr/>
            <a:lstStyle/>
            <a:p>
              <a:endParaRPr lang="en-US"/>
            </a:p>
          </p:txBody>
        </p:sp>
        <p:grpSp>
          <p:nvGrpSpPr>
            <p:cNvPr id="37893" name="Group 205"/>
            <p:cNvGrpSpPr>
              <a:grpSpLocks/>
            </p:cNvGrpSpPr>
            <p:nvPr/>
          </p:nvGrpSpPr>
          <p:grpSpPr bwMode="auto">
            <a:xfrm>
              <a:off x="445" y="2813"/>
              <a:ext cx="4742" cy="1068"/>
              <a:chOff x="445" y="2813"/>
              <a:chExt cx="4742" cy="1068"/>
            </a:xfrm>
          </p:grpSpPr>
          <p:sp>
            <p:nvSpPr>
              <p:cNvPr id="38375" name="Freeform 6"/>
              <p:cNvSpPr>
                <a:spLocks/>
              </p:cNvSpPr>
              <p:nvPr/>
            </p:nvSpPr>
            <p:spPr bwMode="auto">
              <a:xfrm>
                <a:off x="2666" y="3563"/>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w="9525">
                <a:noFill/>
                <a:round/>
                <a:headEnd/>
                <a:tailEnd/>
              </a:ln>
            </p:spPr>
            <p:txBody>
              <a:bodyPr/>
              <a:lstStyle/>
              <a:p>
                <a:endParaRPr lang="en-US"/>
              </a:p>
            </p:txBody>
          </p:sp>
          <p:sp>
            <p:nvSpPr>
              <p:cNvPr id="38376" name="Freeform 7"/>
              <p:cNvSpPr>
                <a:spLocks/>
              </p:cNvSpPr>
              <p:nvPr/>
            </p:nvSpPr>
            <p:spPr bwMode="auto">
              <a:xfrm>
                <a:off x="2526" y="3563"/>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w="9525">
                <a:noFill/>
                <a:round/>
                <a:headEnd/>
                <a:tailEnd/>
              </a:ln>
            </p:spPr>
            <p:txBody>
              <a:bodyPr/>
              <a:lstStyle/>
              <a:p>
                <a:endParaRPr lang="en-US"/>
              </a:p>
            </p:txBody>
          </p:sp>
          <p:sp>
            <p:nvSpPr>
              <p:cNvPr id="38377" name="Freeform 8"/>
              <p:cNvSpPr>
                <a:spLocks/>
              </p:cNvSpPr>
              <p:nvPr/>
            </p:nvSpPr>
            <p:spPr bwMode="auto">
              <a:xfrm>
                <a:off x="2678" y="3691"/>
                <a:ext cx="263"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5 w 148"/>
                  <a:gd name="T19" fmla="*/ 45 h 90"/>
                  <a:gd name="T20" fmla="*/ 87 w 148"/>
                  <a:gd name="T21" fmla="*/ 36 h 90"/>
                  <a:gd name="T22" fmla="*/ 92 w 148"/>
                  <a:gd name="T23" fmla="*/ 32 h 90"/>
                  <a:gd name="T24" fmla="*/ 100 w 148"/>
                  <a:gd name="T25" fmla="*/ 28 h 90"/>
                  <a:gd name="T26" fmla="*/ 114 w 148"/>
                  <a:gd name="T27" fmla="*/ 21 h 90"/>
                  <a:gd name="T28" fmla="*/ 142 w 148"/>
                  <a:gd name="T29" fmla="*/ 9 h 90"/>
                  <a:gd name="T30" fmla="*/ 169 w 148"/>
                  <a:gd name="T31" fmla="*/ 4 h 90"/>
                  <a:gd name="T32" fmla="*/ 194 w 148"/>
                  <a:gd name="T33" fmla="*/ 0 h 90"/>
                  <a:gd name="T34" fmla="*/ 217 w 148"/>
                  <a:gd name="T35" fmla="*/ 0 h 90"/>
                  <a:gd name="T36" fmla="*/ 227 w 148"/>
                  <a:gd name="T37" fmla="*/ 0 h 90"/>
                  <a:gd name="T38" fmla="*/ 236 w 148"/>
                  <a:gd name="T39" fmla="*/ 2 h 90"/>
                  <a:gd name="T40" fmla="*/ 251 w 148"/>
                  <a:gd name="T41" fmla="*/ 4 h 90"/>
                  <a:gd name="T42" fmla="*/ 263 w 148"/>
                  <a:gd name="T43" fmla="*/ 6 h 90"/>
                  <a:gd name="T44" fmla="*/ 251 w 148"/>
                  <a:gd name="T45" fmla="*/ 8 h 90"/>
                  <a:gd name="T46" fmla="*/ 236 w 148"/>
                  <a:gd name="T47" fmla="*/ 11 h 90"/>
                  <a:gd name="T48" fmla="*/ 227 w 148"/>
                  <a:gd name="T49" fmla="*/ 13 h 90"/>
                  <a:gd name="T50" fmla="*/ 219 w 148"/>
                  <a:gd name="T51" fmla="*/ 15 h 90"/>
                  <a:gd name="T52" fmla="*/ 199 w 148"/>
                  <a:gd name="T53" fmla="*/ 23 h 90"/>
                  <a:gd name="T54" fmla="*/ 178 w 148"/>
                  <a:gd name="T55" fmla="*/ 34 h 90"/>
                  <a:gd name="T56" fmla="*/ 158 w 148"/>
                  <a:gd name="T57" fmla="*/ 47 h 90"/>
                  <a:gd name="T58" fmla="*/ 139 w 148"/>
                  <a:gd name="T59" fmla="*/ 62 h 90"/>
                  <a:gd name="T60" fmla="*/ 130 w 148"/>
                  <a:gd name="T61" fmla="*/ 71 h 90"/>
                  <a:gd name="T62" fmla="*/ 126 w 148"/>
                  <a:gd name="T63" fmla="*/ 75 h 90"/>
                  <a:gd name="T64" fmla="*/ 123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w="9525">
                <a:noFill/>
                <a:round/>
                <a:headEnd/>
                <a:tailEnd/>
              </a:ln>
            </p:spPr>
            <p:txBody>
              <a:bodyPr/>
              <a:lstStyle/>
              <a:p>
                <a:endParaRPr lang="en-US"/>
              </a:p>
            </p:txBody>
          </p:sp>
          <p:sp>
            <p:nvSpPr>
              <p:cNvPr id="38378" name="Freeform 9"/>
              <p:cNvSpPr>
                <a:spLocks/>
              </p:cNvSpPr>
              <p:nvPr/>
            </p:nvSpPr>
            <p:spPr bwMode="auto">
              <a:xfrm>
                <a:off x="2501" y="3691"/>
                <a:ext cx="263" cy="169"/>
              </a:xfrm>
              <a:custGeom>
                <a:avLst/>
                <a:gdLst>
                  <a:gd name="T0" fmla="*/ 171 w 148"/>
                  <a:gd name="T1" fmla="*/ 169 h 90"/>
                  <a:gd name="T2" fmla="*/ 171 w 148"/>
                  <a:gd name="T3" fmla="*/ 169 h 90"/>
                  <a:gd name="T4" fmla="*/ 171 w 148"/>
                  <a:gd name="T5" fmla="*/ 167 h 90"/>
                  <a:gd name="T6" fmla="*/ 171 w 148"/>
                  <a:gd name="T7" fmla="*/ 167 h 90"/>
                  <a:gd name="T8" fmla="*/ 171 w 148"/>
                  <a:gd name="T9" fmla="*/ 165 h 90"/>
                  <a:gd name="T10" fmla="*/ 171 w 148"/>
                  <a:gd name="T11" fmla="*/ 161 h 90"/>
                  <a:gd name="T12" fmla="*/ 169 w 148"/>
                  <a:gd name="T13" fmla="*/ 150 h 90"/>
                  <a:gd name="T14" fmla="*/ 167 w 148"/>
                  <a:gd name="T15" fmla="*/ 135 h 90"/>
                  <a:gd name="T16" fmla="*/ 162 w 148"/>
                  <a:gd name="T17" fmla="*/ 118 h 90"/>
                  <a:gd name="T18" fmla="*/ 153 w 148"/>
                  <a:gd name="T19" fmla="*/ 100 h 90"/>
                  <a:gd name="T20" fmla="*/ 147 w 148"/>
                  <a:gd name="T21" fmla="*/ 90 h 90"/>
                  <a:gd name="T22" fmla="*/ 140 w 148"/>
                  <a:gd name="T23" fmla="*/ 81 h 90"/>
                  <a:gd name="T24" fmla="*/ 137 w 148"/>
                  <a:gd name="T25" fmla="*/ 75 h 90"/>
                  <a:gd name="T26" fmla="*/ 133 w 148"/>
                  <a:gd name="T27" fmla="*/ 71 h 90"/>
                  <a:gd name="T28" fmla="*/ 124 w 148"/>
                  <a:gd name="T29" fmla="*/ 62 h 90"/>
                  <a:gd name="T30" fmla="*/ 105 w 148"/>
                  <a:gd name="T31" fmla="*/ 47 h 90"/>
                  <a:gd name="T32" fmla="*/ 85 w 148"/>
                  <a:gd name="T33" fmla="*/ 34 h 90"/>
                  <a:gd name="T34" fmla="*/ 64 w 148"/>
                  <a:gd name="T35" fmla="*/ 23 h 90"/>
                  <a:gd name="T36" fmla="*/ 44 w 148"/>
                  <a:gd name="T37" fmla="*/ 15 h 90"/>
                  <a:gd name="T38" fmla="*/ 36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6 w 148"/>
                  <a:gd name="T51" fmla="*/ 0 h 90"/>
                  <a:gd name="T52" fmla="*/ 46 w 148"/>
                  <a:gd name="T53" fmla="*/ 0 h 90"/>
                  <a:gd name="T54" fmla="*/ 69 w 148"/>
                  <a:gd name="T55" fmla="*/ 0 h 90"/>
                  <a:gd name="T56" fmla="*/ 94 w 148"/>
                  <a:gd name="T57" fmla="*/ 4 h 90"/>
                  <a:gd name="T58" fmla="*/ 121 w 148"/>
                  <a:gd name="T59" fmla="*/ 9 h 90"/>
                  <a:gd name="T60" fmla="*/ 149 w 148"/>
                  <a:gd name="T61" fmla="*/ 21 h 90"/>
                  <a:gd name="T62" fmla="*/ 163 w 148"/>
                  <a:gd name="T63" fmla="*/ 28 h 90"/>
                  <a:gd name="T64" fmla="*/ 171 w 148"/>
                  <a:gd name="T65" fmla="*/ 32 h 90"/>
                  <a:gd name="T66" fmla="*/ 176 w 148"/>
                  <a:gd name="T67" fmla="*/ 36 h 90"/>
                  <a:gd name="T68" fmla="*/ 188 w 148"/>
                  <a:gd name="T69" fmla="*/ 45 h 90"/>
                  <a:gd name="T70" fmla="*/ 201 w 148"/>
                  <a:gd name="T71" fmla="*/ 54 h 90"/>
                  <a:gd name="T72" fmla="*/ 222 w 148"/>
                  <a:gd name="T73" fmla="*/ 77 h 90"/>
                  <a:gd name="T74" fmla="*/ 238 w 148"/>
                  <a:gd name="T75" fmla="*/ 98 h 90"/>
                  <a:gd name="T76" fmla="*/ 249 w 148"/>
                  <a:gd name="T77" fmla="*/ 118 h 90"/>
                  <a:gd name="T78" fmla="*/ 258 w 148"/>
                  <a:gd name="T79" fmla="*/ 135 h 90"/>
                  <a:gd name="T80" fmla="*/ 259 w 148"/>
                  <a:gd name="T81" fmla="*/ 143 h 90"/>
                  <a:gd name="T82" fmla="*/ 261 w 148"/>
                  <a:gd name="T83" fmla="*/ 148 h 90"/>
                  <a:gd name="T84" fmla="*/ 263 w 148"/>
                  <a:gd name="T85" fmla="*/ 152 h 90"/>
                  <a:gd name="T86" fmla="*/ 263 w 148"/>
                  <a:gd name="T87" fmla="*/ 152 h 90"/>
                  <a:gd name="T88" fmla="*/ 171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w="9525">
                <a:noFill/>
                <a:round/>
                <a:headEnd/>
                <a:tailEnd/>
              </a:ln>
            </p:spPr>
            <p:txBody>
              <a:bodyPr/>
              <a:lstStyle/>
              <a:p>
                <a:endParaRPr lang="en-US"/>
              </a:p>
            </p:txBody>
          </p:sp>
          <p:sp>
            <p:nvSpPr>
              <p:cNvPr id="38379" name="Freeform 10"/>
              <p:cNvSpPr>
                <a:spLocks/>
              </p:cNvSpPr>
              <p:nvPr/>
            </p:nvSpPr>
            <p:spPr bwMode="auto">
              <a:xfrm>
                <a:off x="2675" y="3532"/>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w="9525">
                <a:noFill/>
                <a:round/>
                <a:headEnd/>
                <a:tailEnd/>
              </a:ln>
            </p:spPr>
            <p:txBody>
              <a:bodyPr/>
              <a:lstStyle/>
              <a:p>
                <a:endParaRPr lang="en-US"/>
              </a:p>
            </p:txBody>
          </p:sp>
          <p:sp>
            <p:nvSpPr>
              <p:cNvPr id="38380" name="Freeform 11"/>
              <p:cNvSpPr>
                <a:spLocks/>
              </p:cNvSpPr>
              <p:nvPr/>
            </p:nvSpPr>
            <p:spPr bwMode="auto">
              <a:xfrm>
                <a:off x="2845" y="363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8381" name="Oval 12"/>
              <p:cNvSpPr>
                <a:spLocks noChangeArrowheads="1"/>
              </p:cNvSpPr>
              <p:nvPr/>
            </p:nvSpPr>
            <p:spPr bwMode="auto">
              <a:xfrm>
                <a:off x="2895" y="368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82" name="Oval 13"/>
              <p:cNvSpPr>
                <a:spLocks noChangeArrowheads="1"/>
              </p:cNvSpPr>
              <p:nvPr/>
            </p:nvSpPr>
            <p:spPr bwMode="auto">
              <a:xfrm>
                <a:off x="2904" y="3699"/>
                <a:ext cx="35" cy="3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83" name="Freeform 14"/>
              <p:cNvSpPr>
                <a:spLocks/>
              </p:cNvSpPr>
              <p:nvPr/>
            </p:nvSpPr>
            <p:spPr bwMode="auto">
              <a:xfrm>
                <a:off x="2845" y="348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8384" name="Oval 15"/>
              <p:cNvSpPr>
                <a:spLocks noChangeArrowheads="1"/>
              </p:cNvSpPr>
              <p:nvPr/>
            </p:nvSpPr>
            <p:spPr bwMode="auto">
              <a:xfrm>
                <a:off x="2895" y="353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85" name="Oval 16"/>
              <p:cNvSpPr>
                <a:spLocks noChangeArrowheads="1"/>
              </p:cNvSpPr>
              <p:nvPr/>
            </p:nvSpPr>
            <p:spPr bwMode="auto">
              <a:xfrm>
                <a:off x="2904" y="3548"/>
                <a:ext cx="35"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86" name="Freeform 17"/>
              <p:cNvSpPr>
                <a:spLocks/>
              </p:cNvSpPr>
              <p:nvPr/>
            </p:nvSpPr>
            <p:spPr bwMode="auto">
              <a:xfrm>
                <a:off x="2675" y="3425"/>
                <a:ext cx="152" cy="163"/>
              </a:xfrm>
              <a:custGeom>
                <a:avLst/>
                <a:gdLst>
                  <a:gd name="T0" fmla="*/ 152 w 86"/>
                  <a:gd name="T1" fmla="*/ 77 h 87"/>
                  <a:gd name="T2" fmla="*/ 113 w 86"/>
                  <a:gd name="T3" fmla="*/ 60 h 87"/>
                  <a:gd name="T4" fmla="*/ 127 w 86"/>
                  <a:gd name="T5" fmla="*/ 21 h 87"/>
                  <a:gd name="T6" fmla="*/ 88 w 86"/>
                  <a:gd name="T7" fmla="*/ 39 h 87"/>
                  <a:gd name="T8" fmla="*/ 72 w 86"/>
                  <a:gd name="T9" fmla="*/ 0 h 87"/>
                  <a:gd name="T10" fmla="*/ 57 w 86"/>
                  <a:gd name="T11" fmla="*/ 41 h 87"/>
                  <a:gd name="T12" fmla="*/ 19 w 86"/>
                  <a:gd name="T13" fmla="*/ 28 h 87"/>
                  <a:gd name="T14" fmla="*/ 35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5 w 86"/>
                  <a:gd name="T27" fmla="*/ 122 h 87"/>
                  <a:gd name="T28" fmla="*/ 133 w 86"/>
                  <a:gd name="T29" fmla="*/ 137 h 87"/>
                  <a:gd name="T30" fmla="*/ 117 w 86"/>
                  <a:gd name="T31" fmla="*/ 96 h 87"/>
                  <a:gd name="T32" fmla="*/ 152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8387" name="Oval 18"/>
              <p:cNvSpPr>
                <a:spLocks noChangeArrowheads="1"/>
              </p:cNvSpPr>
              <p:nvPr/>
            </p:nvSpPr>
            <p:spPr bwMode="auto">
              <a:xfrm>
                <a:off x="2725" y="347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88" name="Oval 19"/>
              <p:cNvSpPr>
                <a:spLocks noChangeArrowheads="1"/>
              </p:cNvSpPr>
              <p:nvPr/>
            </p:nvSpPr>
            <p:spPr bwMode="auto">
              <a:xfrm>
                <a:off x="2733" y="3488"/>
                <a:ext cx="36"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89" name="Freeform 20"/>
              <p:cNvSpPr>
                <a:spLocks/>
              </p:cNvSpPr>
              <p:nvPr/>
            </p:nvSpPr>
            <p:spPr bwMode="auto">
              <a:xfrm>
                <a:off x="2476" y="345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8390" name="Oval 21"/>
              <p:cNvSpPr>
                <a:spLocks noChangeArrowheads="1"/>
              </p:cNvSpPr>
              <p:nvPr/>
            </p:nvSpPr>
            <p:spPr bwMode="auto">
              <a:xfrm>
                <a:off x="2526" y="350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91" name="Oval 22"/>
              <p:cNvSpPr>
                <a:spLocks noChangeArrowheads="1"/>
              </p:cNvSpPr>
              <p:nvPr/>
            </p:nvSpPr>
            <p:spPr bwMode="auto">
              <a:xfrm>
                <a:off x="2535" y="3518"/>
                <a:ext cx="35"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92" name="Freeform 23"/>
              <p:cNvSpPr>
                <a:spLocks/>
              </p:cNvSpPr>
              <p:nvPr/>
            </p:nvSpPr>
            <p:spPr bwMode="auto">
              <a:xfrm>
                <a:off x="2434" y="3597"/>
                <a:ext cx="152" cy="163"/>
              </a:xfrm>
              <a:custGeom>
                <a:avLst/>
                <a:gdLst>
                  <a:gd name="T0" fmla="*/ 152 w 86"/>
                  <a:gd name="T1" fmla="*/ 77 h 87"/>
                  <a:gd name="T2" fmla="*/ 113 w 86"/>
                  <a:gd name="T3" fmla="*/ 60 h 87"/>
                  <a:gd name="T4" fmla="*/ 127 w 86"/>
                  <a:gd name="T5" fmla="*/ 21 h 87"/>
                  <a:gd name="T6" fmla="*/ 88 w 86"/>
                  <a:gd name="T7" fmla="*/ 39 h 87"/>
                  <a:gd name="T8" fmla="*/ 72 w 86"/>
                  <a:gd name="T9" fmla="*/ 0 h 87"/>
                  <a:gd name="T10" fmla="*/ 57 w 86"/>
                  <a:gd name="T11" fmla="*/ 41 h 87"/>
                  <a:gd name="T12" fmla="*/ 19 w 86"/>
                  <a:gd name="T13" fmla="*/ 28 h 87"/>
                  <a:gd name="T14" fmla="*/ 35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5 w 86"/>
                  <a:gd name="T27" fmla="*/ 122 h 87"/>
                  <a:gd name="T28" fmla="*/ 133 w 86"/>
                  <a:gd name="T29" fmla="*/ 137 h 87"/>
                  <a:gd name="T30" fmla="*/ 117 w 86"/>
                  <a:gd name="T31" fmla="*/ 96 h 87"/>
                  <a:gd name="T32" fmla="*/ 152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8393" name="Oval 24"/>
              <p:cNvSpPr>
                <a:spLocks noChangeArrowheads="1"/>
              </p:cNvSpPr>
              <p:nvPr/>
            </p:nvSpPr>
            <p:spPr bwMode="auto">
              <a:xfrm>
                <a:off x="2483" y="3652"/>
                <a:ext cx="54"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94" name="Oval 25"/>
              <p:cNvSpPr>
                <a:spLocks noChangeArrowheads="1"/>
              </p:cNvSpPr>
              <p:nvPr/>
            </p:nvSpPr>
            <p:spPr bwMode="auto">
              <a:xfrm>
                <a:off x="2492" y="3661"/>
                <a:ext cx="36"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95" name="Freeform 26"/>
              <p:cNvSpPr>
                <a:spLocks/>
              </p:cNvSpPr>
              <p:nvPr/>
            </p:nvSpPr>
            <p:spPr bwMode="auto">
              <a:xfrm>
                <a:off x="537" y="3550"/>
                <a:ext cx="156" cy="284"/>
              </a:xfrm>
              <a:custGeom>
                <a:avLst/>
                <a:gdLst>
                  <a:gd name="T0" fmla="*/ 0 w 88"/>
                  <a:gd name="T1" fmla="*/ 284 h 151"/>
                  <a:gd name="T2" fmla="*/ 0 w 88"/>
                  <a:gd name="T3" fmla="*/ 280 h 151"/>
                  <a:gd name="T4" fmla="*/ 0 w 88"/>
                  <a:gd name="T5" fmla="*/ 269 h 151"/>
                  <a:gd name="T6" fmla="*/ 4 w 88"/>
                  <a:gd name="T7" fmla="*/ 228 h 151"/>
                  <a:gd name="T8" fmla="*/ 12 w 88"/>
                  <a:gd name="T9" fmla="*/ 171 h 151"/>
                  <a:gd name="T10" fmla="*/ 21 w 88"/>
                  <a:gd name="T11" fmla="*/ 141 h 151"/>
                  <a:gd name="T12" fmla="*/ 34 w 88"/>
                  <a:gd name="T13" fmla="*/ 109 h 151"/>
                  <a:gd name="T14" fmla="*/ 50 w 88"/>
                  <a:gd name="T15" fmla="*/ 81 h 151"/>
                  <a:gd name="T16" fmla="*/ 55 w 88"/>
                  <a:gd name="T17" fmla="*/ 73 h 151"/>
                  <a:gd name="T18" fmla="*/ 59 w 88"/>
                  <a:gd name="T19" fmla="*/ 68 h 151"/>
                  <a:gd name="T20" fmla="*/ 69 w 88"/>
                  <a:gd name="T21" fmla="*/ 56 h 151"/>
                  <a:gd name="T22" fmla="*/ 89 w 88"/>
                  <a:gd name="T23" fmla="*/ 36 h 151"/>
                  <a:gd name="T24" fmla="*/ 110 w 88"/>
                  <a:gd name="T25" fmla="*/ 21 h 151"/>
                  <a:gd name="T26" fmla="*/ 128 w 88"/>
                  <a:gd name="T27" fmla="*/ 9 h 151"/>
                  <a:gd name="T28" fmla="*/ 144 w 88"/>
                  <a:gd name="T29" fmla="*/ 4 h 151"/>
                  <a:gd name="T30" fmla="*/ 156 w 88"/>
                  <a:gd name="T31" fmla="*/ 0 h 151"/>
                  <a:gd name="T32" fmla="*/ 144 w 88"/>
                  <a:gd name="T33" fmla="*/ 6 h 151"/>
                  <a:gd name="T34" fmla="*/ 129 w 88"/>
                  <a:gd name="T35" fmla="*/ 13 h 151"/>
                  <a:gd name="T36" fmla="*/ 113 w 88"/>
                  <a:gd name="T37" fmla="*/ 26 h 151"/>
                  <a:gd name="T38" fmla="*/ 96 w 88"/>
                  <a:gd name="T39" fmla="*/ 43 h 151"/>
                  <a:gd name="T40" fmla="*/ 80 w 88"/>
                  <a:gd name="T41" fmla="*/ 66 h 151"/>
                  <a:gd name="T42" fmla="*/ 73 w 88"/>
                  <a:gd name="T43" fmla="*/ 77 h 151"/>
                  <a:gd name="T44" fmla="*/ 69 w 88"/>
                  <a:gd name="T45" fmla="*/ 85 h 151"/>
                  <a:gd name="T46" fmla="*/ 66 w 88"/>
                  <a:gd name="T47" fmla="*/ 90 h 151"/>
                  <a:gd name="T48" fmla="*/ 55 w 88"/>
                  <a:gd name="T49" fmla="*/ 118 h 151"/>
                  <a:gd name="T50" fmla="*/ 48 w 88"/>
                  <a:gd name="T51" fmla="*/ 149 h 151"/>
                  <a:gd name="T52" fmla="*/ 44 w 88"/>
                  <a:gd name="T53" fmla="*/ 177 h 151"/>
                  <a:gd name="T54" fmla="*/ 41 w 88"/>
                  <a:gd name="T55" fmla="*/ 229 h 151"/>
                  <a:gd name="T56" fmla="*/ 44 w 88"/>
                  <a:gd name="T57" fmla="*/ 265 h 151"/>
                  <a:gd name="T58" fmla="*/ 46 w 88"/>
                  <a:gd name="T59" fmla="*/ 276 h 151"/>
                  <a:gd name="T60" fmla="*/ 46 w 88"/>
                  <a:gd name="T61" fmla="*/ 278 h 151"/>
                  <a:gd name="T62" fmla="*/ 0 w 88"/>
                  <a:gd name="T63" fmla="*/ 28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38396" name="Freeform 27"/>
              <p:cNvSpPr>
                <a:spLocks/>
              </p:cNvSpPr>
              <p:nvPr/>
            </p:nvSpPr>
            <p:spPr bwMode="auto">
              <a:xfrm>
                <a:off x="539" y="3441"/>
                <a:ext cx="225" cy="237"/>
              </a:xfrm>
              <a:custGeom>
                <a:avLst/>
                <a:gdLst>
                  <a:gd name="T0" fmla="*/ 225 w 127"/>
                  <a:gd name="T1" fmla="*/ 113 h 126"/>
                  <a:gd name="T2" fmla="*/ 168 w 127"/>
                  <a:gd name="T3" fmla="*/ 88 h 126"/>
                  <a:gd name="T4" fmla="*/ 188 w 127"/>
                  <a:gd name="T5" fmla="*/ 30 h 126"/>
                  <a:gd name="T6" fmla="*/ 131 w 127"/>
                  <a:gd name="T7" fmla="*/ 56 h 126"/>
                  <a:gd name="T8" fmla="*/ 108 w 127"/>
                  <a:gd name="T9" fmla="*/ 0 h 126"/>
                  <a:gd name="T10" fmla="*/ 83 w 127"/>
                  <a:gd name="T11" fmla="*/ 60 h 126"/>
                  <a:gd name="T12" fmla="*/ 30 w 127"/>
                  <a:gd name="T13" fmla="*/ 38 h 126"/>
                  <a:gd name="T14" fmla="*/ 53 w 127"/>
                  <a:gd name="T15" fmla="*/ 100 h 126"/>
                  <a:gd name="T16" fmla="*/ 0 w 127"/>
                  <a:gd name="T17" fmla="*/ 124 h 126"/>
                  <a:gd name="T18" fmla="*/ 58 w 127"/>
                  <a:gd name="T19" fmla="*/ 149 h 126"/>
                  <a:gd name="T20" fmla="*/ 37 w 127"/>
                  <a:gd name="T21" fmla="*/ 207 h 126"/>
                  <a:gd name="T22" fmla="*/ 94 w 127"/>
                  <a:gd name="T23" fmla="*/ 182 h 126"/>
                  <a:gd name="T24" fmla="*/ 119 w 127"/>
                  <a:gd name="T25" fmla="*/ 237 h 126"/>
                  <a:gd name="T26" fmla="*/ 142 w 127"/>
                  <a:gd name="T27" fmla="*/ 177 h 126"/>
                  <a:gd name="T28" fmla="*/ 197 w 127"/>
                  <a:gd name="T29" fmla="*/ 199 h 126"/>
                  <a:gd name="T30" fmla="*/ 172 w 127"/>
                  <a:gd name="T31" fmla="*/ 139 h 126"/>
                  <a:gd name="T32" fmla="*/ 225 w 127"/>
                  <a:gd name="T33" fmla="*/ 11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38397" name="Oval 28"/>
              <p:cNvSpPr>
                <a:spLocks noChangeArrowheads="1"/>
              </p:cNvSpPr>
              <p:nvPr/>
            </p:nvSpPr>
            <p:spPr bwMode="auto">
              <a:xfrm>
                <a:off x="613" y="3518"/>
                <a:ext cx="78"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398" name="Oval 29"/>
              <p:cNvSpPr>
                <a:spLocks noChangeArrowheads="1"/>
              </p:cNvSpPr>
              <p:nvPr/>
            </p:nvSpPr>
            <p:spPr bwMode="auto">
              <a:xfrm>
                <a:off x="626" y="3533"/>
                <a:ext cx="51" cy="5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399" name="Freeform 30"/>
              <p:cNvSpPr>
                <a:spLocks/>
              </p:cNvSpPr>
              <p:nvPr/>
            </p:nvSpPr>
            <p:spPr bwMode="auto">
              <a:xfrm>
                <a:off x="445" y="3610"/>
                <a:ext cx="120" cy="120"/>
              </a:xfrm>
              <a:custGeom>
                <a:avLst/>
                <a:gdLst>
                  <a:gd name="T0" fmla="*/ 116 w 68"/>
                  <a:gd name="T1" fmla="*/ 114 h 64"/>
                  <a:gd name="T2" fmla="*/ 18 w 68"/>
                  <a:gd name="T3" fmla="*/ 0 h 64"/>
                  <a:gd name="T4" fmla="*/ 111 w 68"/>
                  <a:gd name="T5" fmla="*/ 120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38400" name="Freeform 31"/>
              <p:cNvSpPr>
                <a:spLocks/>
              </p:cNvSpPr>
              <p:nvPr/>
            </p:nvSpPr>
            <p:spPr bwMode="auto">
              <a:xfrm>
                <a:off x="4995" y="3601"/>
                <a:ext cx="132" cy="238"/>
              </a:xfrm>
              <a:custGeom>
                <a:avLst/>
                <a:gdLst>
                  <a:gd name="T0" fmla="*/ 0 w 74"/>
                  <a:gd name="T1" fmla="*/ 238 h 127"/>
                  <a:gd name="T2" fmla="*/ 0 w 74"/>
                  <a:gd name="T3" fmla="*/ 234 h 127"/>
                  <a:gd name="T4" fmla="*/ 0 w 74"/>
                  <a:gd name="T5" fmla="*/ 225 h 127"/>
                  <a:gd name="T6" fmla="*/ 2 w 74"/>
                  <a:gd name="T7" fmla="*/ 191 h 127"/>
                  <a:gd name="T8" fmla="*/ 11 w 74"/>
                  <a:gd name="T9" fmla="*/ 144 h 127"/>
                  <a:gd name="T10" fmla="*/ 29 w 74"/>
                  <a:gd name="T11" fmla="*/ 92 h 127"/>
                  <a:gd name="T12" fmla="*/ 43 w 74"/>
                  <a:gd name="T13" fmla="*/ 67 h 127"/>
                  <a:gd name="T14" fmla="*/ 50 w 74"/>
                  <a:gd name="T15" fmla="*/ 58 h 127"/>
                  <a:gd name="T16" fmla="*/ 57 w 74"/>
                  <a:gd name="T17" fmla="*/ 47 h 127"/>
                  <a:gd name="T18" fmla="*/ 93 w 74"/>
                  <a:gd name="T19" fmla="*/ 17 h 127"/>
                  <a:gd name="T20" fmla="*/ 109 w 74"/>
                  <a:gd name="T21" fmla="*/ 9 h 127"/>
                  <a:gd name="T22" fmla="*/ 121 w 74"/>
                  <a:gd name="T23" fmla="*/ 4 h 127"/>
                  <a:gd name="T24" fmla="*/ 132 w 74"/>
                  <a:gd name="T25" fmla="*/ 0 h 127"/>
                  <a:gd name="T26" fmla="*/ 121 w 74"/>
                  <a:gd name="T27" fmla="*/ 6 h 127"/>
                  <a:gd name="T28" fmla="*/ 111 w 74"/>
                  <a:gd name="T29" fmla="*/ 11 h 127"/>
                  <a:gd name="T30" fmla="*/ 96 w 74"/>
                  <a:gd name="T31" fmla="*/ 22 h 127"/>
                  <a:gd name="T32" fmla="*/ 68 w 74"/>
                  <a:gd name="T33" fmla="*/ 54 h 127"/>
                  <a:gd name="T34" fmla="*/ 61 w 74"/>
                  <a:gd name="T35" fmla="*/ 66 h 127"/>
                  <a:gd name="T36" fmla="*/ 55 w 74"/>
                  <a:gd name="T37" fmla="*/ 77 h 127"/>
                  <a:gd name="T38" fmla="*/ 46 w 74"/>
                  <a:gd name="T39" fmla="*/ 99 h 127"/>
                  <a:gd name="T40" fmla="*/ 36 w 74"/>
                  <a:gd name="T41" fmla="*/ 193 h 127"/>
                  <a:gd name="T42" fmla="*/ 37 w 74"/>
                  <a:gd name="T43" fmla="*/ 223 h 127"/>
                  <a:gd name="T44" fmla="*/ 37 w 74"/>
                  <a:gd name="T45" fmla="*/ 232 h 127"/>
                  <a:gd name="T46" fmla="*/ 39 w 74"/>
                  <a:gd name="T47" fmla="*/ 234 h 127"/>
                  <a:gd name="T48" fmla="*/ 0 w 74"/>
                  <a:gd name="T49" fmla="*/ 238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127"/>
                  <a:gd name="T77" fmla="*/ 74 w 74"/>
                  <a:gd name="T78" fmla="*/ 127 h 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w="9525">
                <a:noFill/>
                <a:round/>
                <a:headEnd/>
                <a:tailEnd/>
              </a:ln>
            </p:spPr>
            <p:txBody>
              <a:bodyPr/>
              <a:lstStyle/>
              <a:p>
                <a:endParaRPr lang="en-US"/>
              </a:p>
            </p:txBody>
          </p:sp>
          <p:sp>
            <p:nvSpPr>
              <p:cNvPr id="38401" name="Freeform 32"/>
              <p:cNvSpPr>
                <a:spLocks/>
              </p:cNvSpPr>
              <p:nvPr/>
            </p:nvSpPr>
            <p:spPr bwMode="auto">
              <a:xfrm>
                <a:off x="4997" y="3509"/>
                <a:ext cx="190" cy="201"/>
              </a:xfrm>
              <a:custGeom>
                <a:avLst/>
                <a:gdLst>
                  <a:gd name="T0" fmla="*/ 190 w 107"/>
                  <a:gd name="T1" fmla="*/ 96 h 107"/>
                  <a:gd name="T2" fmla="*/ 140 w 107"/>
                  <a:gd name="T3" fmla="*/ 75 h 107"/>
                  <a:gd name="T4" fmla="*/ 158 w 107"/>
                  <a:gd name="T5" fmla="*/ 26 h 107"/>
                  <a:gd name="T6" fmla="*/ 110 w 107"/>
                  <a:gd name="T7" fmla="*/ 47 h 107"/>
                  <a:gd name="T8" fmla="*/ 91 w 107"/>
                  <a:gd name="T9" fmla="*/ 0 h 107"/>
                  <a:gd name="T10" fmla="*/ 71 w 107"/>
                  <a:gd name="T11" fmla="*/ 51 h 107"/>
                  <a:gd name="T12" fmla="*/ 25 w 107"/>
                  <a:gd name="T13" fmla="*/ 34 h 107"/>
                  <a:gd name="T14" fmla="*/ 44 w 107"/>
                  <a:gd name="T15" fmla="*/ 85 h 107"/>
                  <a:gd name="T16" fmla="*/ 0 w 107"/>
                  <a:gd name="T17" fmla="*/ 105 h 107"/>
                  <a:gd name="T18" fmla="*/ 48 w 107"/>
                  <a:gd name="T19" fmla="*/ 126 h 107"/>
                  <a:gd name="T20" fmla="*/ 30 w 107"/>
                  <a:gd name="T21" fmla="*/ 175 h 107"/>
                  <a:gd name="T22" fmla="*/ 78 w 107"/>
                  <a:gd name="T23" fmla="*/ 154 h 107"/>
                  <a:gd name="T24" fmla="*/ 99 w 107"/>
                  <a:gd name="T25" fmla="*/ 201 h 107"/>
                  <a:gd name="T26" fmla="*/ 119 w 107"/>
                  <a:gd name="T27" fmla="*/ 150 h 107"/>
                  <a:gd name="T28" fmla="*/ 165 w 107"/>
                  <a:gd name="T29" fmla="*/ 167 h 107"/>
                  <a:gd name="T30" fmla="*/ 144 w 107"/>
                  <a:gd name="T31" fmla="*/ 116 h 107"/>
                  <a:gd name="T32" fmla="*/ 190 w 107"/>
                  <a:gd name="T33" fmla="*/ 96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107"/>
                  <a:gd name="T53" fmla="*/ 107 w 107"/>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w="9525">
                <a:noFill/>
                <a:round/>
                <a:headEnd/>
                <a:tailEnd/>
              </a:ln>
            </p:spPr>
            <p:txBody>
              <a:bodyPr/>
              <a:lstStyle/>
              <a:p>
                <a:endParaRPr lang="en-US"/>
              </a:p>
            </p:txBody>
          </p:sp>
          <p:sp>
            <p:nvSpPr>
              <p:cNvPr id="38402" name="Oval 33"/>
              <p:cNvSpPr>
                <a:spLocks noChangeArrowheads="1"/>
              </p:cNvSpPr>
              <p:nvPr/>
            </p:nvSpPr>
            <p:spPr bwMode="auto">
              <a:xfrm>
                <a:off x="5059" y="3575"/>
                <a:ext cx="66" cy="69"/>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403" name="Oval 34"/>
              <p:cNvSpPr>
                <a:spLocks noChangeArrowheads="1"/>
              </p:cNvSpPr>
              <p:nvPr/>
            </p:nvSpPr>
            <p:spPr bwMode="auto">
              <a:xfrm>
                <a:off x="5070" y="3586"/>
                <a:ext cx="42" cy="47"/>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404" name="Freeform 35"/>
              <p:cNvSpPr>
                <a:spLocks/>
              </p:cNvSpPr>
              <p:nvPr/>
            </p:nvSpPr>
            <p:spPr bwMode="auto">
              <a:xfrm>
                <a:off x="4917" y="3652"/>
                <a:ext cx="101" cy="101"/>
              </a:xfrm>
              <a:custGeom>
                <a:avLst/>
                <a:gdLst>
                  <a:gd name="T0" fmla="*/ 99 w 57"/>
                  <a:gd name="T1" fmla="*/ 95 h 54"/>
                  <a:gd name="T2" fmla="*/ 16 w 57"/>
                  <a:gd name="T3" fmla="*/ 0 h 54"/>
                  <a:gd name="T4" fmla="*/ 94 w 57"/>
                  <a:gd name="T5" fmla="*/ 101 h 54"/>
                  <a:gd name="T6" fmla="*/ 99 w 57"/>
                  <a:gd name="T7" fmla="*/ 95 h 54"/>
                  <a:gd name="T8" fmla="*/ 0 60000 65536"/>
                  <a:gd name="T9" fmla="*/ 0 60000 65536"/>
                  <a:gd name="T10" fmla="*/ 0 60000 65536"/>
                  <a:gd name="T11" fmla="*/ 0 60000 65536"/>
                  <a:gd name="T12" fmla="*/ 0 w 57"/>
                  <a:gd name="T13" fmla="*/ 0 h 54"/>
                  <a:gd name="T14" fmla="*/ 57 w 57"/>
                  <a:gd name="T15" fmla="*/ 54 h 54"/>
                </a:gdLst>
                <a:ahLst/>
                <a:cxnLst>
                  <a:cxn ang="T8">
                    <a:pos x="T0" y="T1"/>
                  </a:cxn>
                  <a:cxn ang="T9">
                    <a:pos x="T2" y="T3"/>
                  </a:cxn>
                  <a:cxn ang="T10">
                    <a:pos x="T4" y="T5"/>
                  </a:cxn>
                  <a:cxn ang="T11">
                    <a:pos x="T6" y="T7"/>
                  </a:cxn>
                </a:cxnLst>
                <a:rect l="T12" t="T13" r="T14" b="T15"/>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w="9525">
                <a:noFill/>
                <a:round/>
                <a:headEnd/>
                <a:tailEnd/>
              </a:ln>
            </p:spPr>
            <p:txBody>
              <a:bodyPr/>
              <a:lstStyle/>
              <a:p>
                <a:endParaRPr lang="en-US"/>
              </a:p>
            </p:txBody>
          </p:sp>
          <p:sp>
            <p:nvSpPr>
              <p:cNvPr id="38405" name="Freeform 36"/>
              <p:cNvSpPr>
                <a:spLocks/>
              </p:cNvSpPr>
              <p:nvPr/>
            </p:nvSpPr>
            <p:spPr bwMode="auto">
              <a:xfrm>
                <a:off x="1356" y="3306"/>
                <a:ext cx="193" cy="496"/>
              </a:xfrm>
              <a:custGeom>
                <a:avLst/>
                <a:gdLst>
                  <a:gd name="T0" fmla="*/ 117 w 109"/>
                  <a:gd name="T1" fmla="*/ 488 h 264"/>
                  <a:gd name="T2" fmla="*/ 119 w 109"/>
                  <a:gd name="T3" fmla="*/ 483 h 264"/>
                  <a:gd name="T4" fmla="*/ 120 w 109"/>
                  <a:gd name="T5" fmla="*/ 466 h 264"/>
                  <a:gd name="T6" fmla="*/ 126 w 109"/>
                  <a:gd name="T7" fmla="*/ 406 h 264"/>
                  <a:gd name="T8" fmla="*/ 122 w 109"/>
                  <a:gd name="T9" fmla="*/ 220 h 264"/>
                  <a:gd name="T10" fmla="*/ 115 w 109"/>
                  <a:gd name="T11" fmla="*/ 171 h 264"/>
                  <a:gd name="T12" fmla="*/ 108 w 109"/>
                  <a:gd name="T13" fmla="*/ 148 h 264"/>
                  <a:gd name="T14" fmla="*/ 101 w 109"/>
                  <a:gd name="T15" fmla="*/ 124 h 264"/>
                  <a:gd name="T16" fmla="*/ 85 w 109"/>
                  <a:gd name="T17" fmla="*/ 85 h 264"/>
                  <a:gd name="T18" fmla="*/ 80 w 109"/>
                  <a:gd name="T19" fmla="*/ 75 h 264"/>
                  <a:gd name="T20" fmla="*/ 74 w 109"/>
                  <a:gd name="T21" fmla="*/ 66 h 264"/>
                  <a:gd name="T22" fmla="*/ 69 w 109"/>
                  <a:gd name="T23" fmla="*/ 58 h 264"/>
                  <a:gd name="T24" fmla="*/ 64 w 109"/>
                  <a:gd name="T25" fmla="*/ 51 h 264"/>
                  <a:gd name="T26" fmla="*/ 57 w 109"/>
                  <a:gd name="T27" fmla="*/ 43 h 264"/>
                  <a:gd name="T28" fmla="*/ 51 w 109"/>
                  <a:gd name="T29" fmla="*/ 36 h 264"/>
                  <a:gd name="T30" fmla="*/ 46 w 109"/>
                  <a:gd name="T31" fmla="*/ 30 h 264"/>
                  <a:gd name="T32" fmla="*/ 41 w 109"/>
                  <a:gd name="T33" fmla="*/ 26 h 264"/>
                  <a:gd name="T34" fmla="*/ 28 w 109"/>
                  <a:gd name="T35" fmla="*/ 17 h 264"/>
                  <a:gd name="T36" fmla="*/ 19 w 109"/>
                  <a:gd name="T37" fmla="*/ 9 h 264"/>
                  <a:gd name="T38" fmla="*/ 11 w 109"/>
                  <a:gd name="T39" fmla="*/ 6 h 264"/>
                  <a:gd name="T40" fmla="*/ 5 w 109"/>
                  <a:gd name="T41" fmla="*/ 2 h 264"/>
                  <a:gd name="T42" fmla="*/ 0 w 109"/>
                  <a:gd name="T43" fmla="*/ 0 h 264"/>
                  <a:gd name="T44" fmla="*/ 5 w 109"/>
                  <a:gd name="T45" fmla="*/ 2 h 264"/>
                  <a:gd name="T46" fmla="*/ 12 w 109"/>
                  <a:gd name="T47" fmla="*/ 4 h 264"/>
                  <a:gd name="T48" fmla="*/ 21 w 109"/>
                  <a:gd name="T49" fmla="*/ 8 h 264"/>
                  <a:gd name="T50" fmla="*/ 32 w 109"/>
                  <a:gd name="T51" fmla="*/ 11 h 264"/>
                  <a:gd name="T52" fmla="*/ 44 w 109"/>
                  <a:gd name="T53" fmla="*/ 19 h 264"/>
                  <a:gd name="T54" fmla="*/ 51 w 109"/>
                  <a:gd name="T55" fmla="*/ 24 h 264"/>
                  <a:gd name="T56" fmla="*/ 58 w 109"/>
                  <a:gd name="T57" fmla="*/ 28 h 264"/>
                  <a:gd name="T58" fmla="*/ 66 w 109"/>
                  <a:gd name="T59" fmla="*/ 34 h 264"/>
                  <a:gd name="T60" fmla="*/ 71 w 109"/>
                  <a:gd name="T61" fmla="*/ 41 h 264"/>
                  <a:gd name="T62" fmla="*/ 78 w 109"/>
                  <a:gd name="T63" fmla="*/ 49 h 264"/>
                  <a:gd name="T64" fmla="*/ 85 w 109"/>
                  <a:gd name="T65" fmla="*/ 56 h 264"/>
                  <a:gd name="T66" fmla="*/ 92 w 109"/>
                  <a:gd name="T67" fmla="*/ 64 h 264"/>
                  <a:gd name="T68" fmla="*/ 99 w 109"/>
                  <a:gd name="T69" fmla="*/ 73 h 264"/>
                  <a:gd name="T70" fmla="*/ 124 w 109"/>
                  <a:gd name="T71" fmla="*/ 115 h 264"/>
                  <a:gd name="T72" fmla="*/ 135 w 109"/>
                  <a:gd name="T73" fmla="*/ 137 h 264"/>
                  <a:gd name="T74" fmla="*/ 143 w 109"/>
                  <a:gd name="T75" fmla="*/ 162 h 264"/>
                  <a:gd name="T76" fmla="*/ 159 w 109"/>
                  <a:gd name="T77" fmla="*/ 212 h 264"/>
                  <a:gd name="T78" fmla="*/ 172 w 109"/>
                  <a:gd name="T79" fmla="*/ 265 h 264"/>
                  <a:gd name="T80" fmla="*/ 181 w 109"/>
                  <a:gd name="T81" fmla="*/ 316 h 264"/>
                  <a:gd name="T82" fmla="*/ 186 w 109"/>
                  <a:gd name="T83" fmla="*/ 363 h 264"/>
                  <a:gd name="T84" fmla="*/ 189 w 109"/>
                  <a:gd name="T85" fmla="*/ 406 h 264"/>
                  <a:gd name="T86" fmla="*/ 193 w 109"/>
                  <a:gd name="T87" fmla="*/ 470 h 264"/>
                  <a:gd name="T88" fmla="*/ 193 w 109"/>
                  <a:gd name="T89" fmla="*/ 488 h 264"/>
                  <a:gd name="T90" fmla="*/ 193 w 109"/>
                  <a:gd name="T91" fmla="*/ 496 h 264"/>
                  <a:gd name="T92" fmla="*/ 117 w 109"/>
                  <a:gd name="T93" fmla="*/ 488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38406" name="Freeform 37"/>
              <p:cNvSpPr>
                <a:spLocks/>
              </p:cNvSpPr>
              <p:nvPr/>
            </p:nvSpPr>
            <p:spPr bwMode="auto">
              <a:xfrm>
                <a:off x="1352" y="3415"/>
                <a:ext cx="201" cy="368"/>
              </a:xfrm>
              <a:custGeom>
                <a:avLst/>
                <a:gdLst>
                  <a:gd name="T0" fmla="*/ 126 w 113"/>
                  <a:gd name="T1" fmla="*/ 368 h 196"/>
                  <a:gd name="T2" fmla="*/ 126 w 113"/>
                  <a:gd name="T3" fmla="*/ 362 h 196"/>
                  <a:gd name="T4" fmla="*/ 126 w 113"/>
                  <a:gd name="T5" fmla="*/ 351 h 196"/>
                  <a:gd name="T6" fmla="*/ 123 w 113"/>
                  <a:gd name="T7" fmla="*/ 304 h 196"/>
                  <a:gd name="T8" fmla="*/ 101 w 113"/>
                  <a:gd name="T9" fmla="*/ 167 h 196"/>
                  <a:gd name="T10" fmla="*/ 91 w 113"/>
                  <a:gd name="T11" fmla="*/ 131 h 196"/>
                  <a:gd name="T12" fmla="*/ 76 w 113"/>
                  <a:gd name="T13" fmla="*/ 98 h 196"/>
                  <a:gd name="T14" fmla="*/ 62 w 113"/>
                  <a:gd name="T15" fmla="*/ 68 h 196"/>
                  <a:gd name="T16" fmla="*/ 53 w 113"/>
                  <a:gd name="T17" fmla="*/ 53 h 196"/>
                  <a:gd name="T18" fmla="*/ 50 w 113"/>
                  <a:gd name="T19" fmla="*/ 47 h 196"/>
                  <a:gd name="T20" fmla="*/ 46 w 113"/>
                  <a:gd name="T21" fmla="*/ 41 h 196"/>
                  <a:gd name="T22" fmla="*/ 37 w 113"/>
                  <a:gd name="T23" fmla="*/ 32 h 196"/>
                  <a:gd name="T24" fmla="*/ 28 w 113"/>
                  <a:gd name="T25" fmla="*/ 23 h 196"/>
                  <a:gd name="T26" fmla="*/ 21 w 113"/>
                  <a:gd name="T27" fmla="*/ 15 h 196"/>
                  <a:gd name="T28" fmla="*/ 14 w 113"/>
                  <a:gd name="T29" fmla="*/ 9 h 196"/>
                  <a:gd name="T30" fmla="*/ 4 w 113"/>
                  <a:gd name="T31" fmla="*/ 4 h 196"/>
                  <a:gd name="T32" fmla="*/ 0 w 113"/>
                  <a:gd name="T33" fmla="*/ 0 h 196"/>
                  <a:gd name="T34" fmla="*/ 4 w 113"/>
                  <a:gd name="T35" fmla="*/ 2 h 196"/>
                  <a:gd name="T36" fmla="*/ 16 w 113"/>
                  <a:gd name="T37" fmla="*/ 8 h 196"/>
                  <a:gd name="T38" fmla="*/ 23 w 113"/>
                  <a:gd name="T39" fmla="*/ 11 h 196"/>
                  <a:gd name="T40" fmla="*/ 34 w 113"/>
                  <a:gd name="T41" fmla="*/ 17 h 196"/>
                  <a:gd name="T42" fmla="*/ 43 w 113"/>
                  <a:gd name="T43" fmla="*/ 24 h 196"/>
                  <a:gd name="T44" fmla="*/ 55 w 113"/>
                  <a:gd name="T45" fmla="*/ 32 h 196"/>
                  <a:gd name="T46" fmla="*/ 60 w 113"/>
                  <a:gd name="T47" fmla="*/ 38 h 196"/>
                  <a:gd name="T48" fmla="*/ 66 w 113"/>
                  <a:gd name="T49" fmla="*/ 43 h 196"/>
                  <a:gd name="T50" fmla="*/ 76 w 113"/>
                  <a:gd name="T51" fmla="*/ 56 h 196"/>
                  <a:gd name="T52" fmla="*/ 98 w 113"/>
                  <a:gd name="T53" fmla="*/ 84 h 196"/>
                  <a:gd name="T54" fmla="*/ 117 w 113"/>
                  <a:gd name="T55" fmla="*/ 118 h 196"/>
                  <a:gd name="T56" fmla="*/ 137 w 113"/>
                  <a:gd name="T57" fmla="*/ 154 h 196"/>
                  <a:gd name="T58" fmla="*/ 185 w 113"/>
                  <a:gd name="T59" fmla="*/ 293 h 196"/>
                  <a:gd name="T60" fmla="*/ 197 w 113"/>
                  <a:gd name="T61" fmla="*/ 340 h 196"/>
                  <a:gd name="T62" fmla="*/ 201 w 113"/>
                  <a:gd name="T63" fmla="*/ 353 h 196"/>
                  <a:gd name="T64" fmla="*/ 201 w 113"/>
                  <a:gd name="T65" fmla="*/ 359 h 196"/>
                  <a:gd name="T66" fmla="*/ 126 w 113"/>
                  <a:gd name="T67" fmla="*/ 368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38407" name="Freeform 38"/>
              <p:cNvSpPr>
                <a:spLocks/>
              </p:cNvSpPr>
              <p:nvPr/>
            </p:nvSpPr>
            <p:spPr bwMode="auto">
              <a:xfrm>
                <a:off x="1471" y="3393"/>
                <a:ext cx="165" cy="364"/>
              </a:xfrm>
              <a:custGeom>
                <a:avLst/>
                <a:gdLst>
                  <a:gd name="T0" fmla="*/ 0 w 93"/>
                  <a:gd name="T1" fmla="*/ 364 h 194"/>
                  <a:gd name="T2" fmla="*/ 0 w 93"/>
                  <a:gd name="T3" fmla="*/ 358 h 194"/>
                  <a:gd name="T4" fmla="*/ 2 w 93"/>
                  <a:gd name="T5" fmla="*/ 345 h 194"/>
                  <a:gd name="T6" fmla="*/ 7 w 93"/>
                  <a:gd name="T7" fmla="*/ 296 h 194"/>
                  <a:gd name="T8" fmla="*/ 41 w 93"/>
                  <a:gd name="T9" fmla="*/ 156 h 194"/>
                  <a:gd name="T10" fmla="*/ 57 w 93"/>
                  <a:gd name="T11" fmla="*/ 120 h 194"/>
                  <a:gd name="T12" fmla="*/ 64 w 93"/>
                  <a:gd name="T13" fmla="*/ 103 h 194"/>
                  <a:gd name="T14" fmla="*/ 73 w 93"/>
                  <a:gd name="T15" fmla="*/ 86 h 194"/>
                  <a:gd name="T16" fmla="*/ 92 w 93"/>
                  <a:gd name="T17" fmla="*/ 56 h 194"/>
                  <a:gd name="T18" fmla="*/ 103 w 93"/>
                  <a:gd name="T19" fmla="*/ 43 h 194"/>
                  <a:gd name="T20" fmla="*/ 108 w 93"/>
                  <a:gd name="T21" fmla="*/ 38 h 194"/>
                  <a:gd name="T22" fmla="*/ 114 w 93"/>
                  <a:gd name="T23" fmla="*/ 34 h 194"/>
                  <a:gd name="T24" fmla="*/ 117 w 93"/>
                  <a:gd name="T25" fmla="*/ 28 h 194"/>
                  <a:gd name="T26" fmla="*/ 122 w 93"/>
                  <a:gd name="T27" fmla="*/ 24 h 194"/>
                  <a:gd name="T28" fmla="*/ 133 w 93"/>
                  <a:gd name="T29" fmla="*/ 17 h 194"/>
                  <a:gd name="T30" fmla="*/ 142 w 93"/>
                  <a:gd name="T31" fmla="*/ 11 h 194"/>
                  <a:gd name="T32" fmla="*/ 151 w 93"/>
                  <a:gd name="T33" fmla="*/ 8 h 194"/>
                  <a:gd name="T34" fmla="*/ 161 w 93"/>
                  <a:gd name="T35" fmla="*/ 2 h 194"/>
                  <a:gd name="T36" fmla="*/ 165 w 93"/>
                  <a:gd name="T37" fmla="*/ 0 h 194"/>
                  <a:gd name="T38" fmla="*/ 161 w 93"/>
                  <a:gd name="T39" fmla="*/ 4 h 194"/>
                  <a:gd name="T40" fmla="*/ 151 w 93"/>
                  <a:gd name="T41" fmla="*/ 9 h 194"/>
                  <a:gd name="T42" fmla="*/ 145 w 93"/>
                  <a:gd name="T43" fmla="*/ 15 h 194"/>
                  <a:gd name="T44" fmla="*/ 137 w 93"/>
                  <a:gd name="T45" fmla="*/ 23 h 194"/>
                  <a:gd name="T46" fmla="*/ 130 w 93"/>
                  <a:gd name="T47" fmla="*/ 32 h 194"/>
                  <a:gd name="T48" fmla="*/ 126 w 93"/>
                  <a:gd name="T49" fmla="*/ 36 h 194"/>
                  <a:gd name="T50" fmla="*/ 121 w 93"/>
                  <a:gd name="T51" fmla="*/ 41 h 194"/>
                  <a:gd name="T52" fmla="*/ 117 w 93"/>
                  <a:gd name="T53" fmla="*/ 47 h 194"/>
                  <a:gd name="T54" fmla="*/ 114 w 93"/>
                  <a:gd name="T55" fmla="*/ 53 h 194"/>
                  <a:gd name="T56" fmla="*/ 106 w 93"/>
                  <a:gd name="T57" fmla="*/ 66 h 194"/>
                  <a:gd name="T58" fmla="*/ 94 w 93"/>
                  <a:gd name="T59" fmla="*/ 98 h 194"/>
                  <a:gd name="T60" fmla="*/ 89 w 93"/>
                  <a:gd name="T61" fmla="*/ 113 h 194"/>
                  <a:gd name="T62" fmla="*/ 85 w 93"/>
                  <a:gd name="T63" fmla="*/ 131 h 194"/>
                  <a:gd name="T64" fmla="*/ 78 w 93"/>
                  <a:gd name="T65" fmla="*/ 167 h 194"/>
                  <a:gd name="T66" fmla="*/ 71 w 93"/>
                  <a:gd name="T67" fmla="*/ 302 h 194"/>
                  <a:gd name="T68" fmla="*/ 75 w 93"/>
                  <a:gd name="T69" fmla="*/ 345 h 194"/>
                  <a:gd name="T70" fmla="*/ 75 w 93"/>
                  <a:gd name="T71" fmla="*/ 358 h 194"/>
                  <a:gd name="T72" fmla="*/ 75 w 93"/>
                  <a:gd name="T73" fmla="*/ 362 h 194"/>
                  <a:gd name="T74" fmla="*/ 0 w 93"/>
                  <a:gd name="T75" fmla="*/ 364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8408" name="Freeform 39"/>
              <p:cNvSpPr>
                <a:spLocks/>
              </p:cNvSpPr>
              <p:nvPr/>
            </p:nvSpPr>
            <p:spPr bwMode="auto">
              <a:xfrm>
                <a:off x="1457" y="3258"/>
                <a:ext cx="165" cy="364"/>
              </a:xfrm>
              <a:custGeom>
                <a:avLst/>
                <a:gdLst>
                  <a:gd name="T0" fmla="*/ 0 w 93"/>
                  <a:gd name="T1" fmla="*/ 364 h 194"/>
                  <a:gd name="T2" fmla="*/ 0 w 93"/>
                  <a:gd name="T3" fmla="*/ 358 h 194"/>
                  <a:gd name="T4" fmla="*/ 2 w 93"/>
                  <a:gd name="T5" fmla="*/ 345 h 194"/>
                  <a:gd name="T6" fmla="*/ 7 w 93"/>
                  <a:gd name="T7" fmla="*/ 296 h 194"/>
                  <a:gd name="T8" fmla="*/ 41 w 93"/>
                  <a:gd name="T9" fmla="*/ 156 h 194"/>
                  <a:gd name="T10" fmla="*/ 57 w 93"/>
                  <a:gd name="T11" fmla="*/ 120 h 194"/>
                  <a:gd name="T12" fmla="*/ 64 w 93"/>
                  <a:gd name="T13" fmla="*/ 103 h 194"/>
                  <a:gd name="T14" fmla="*/ 73 w 93"/>
                  <a:gd name="T15" fmla="*/ 86 h 194"/>
                  <a:gd name="T16" fmla="*/ 92 w 93"/>
                  <a:gd name="T17" fmla="*/ 56 h 194"/>
                  <a:gd name="T18" fmla="*/ 103 w 93"/>
                  <a:gd name="T19" fmla="*/ 43 h 194"/>
                  <a:gd name="T20" fmla="*/ 108 w 93"/>
                  <a:gd name="T21" fmla="*/ 38 h 194"/>
                  <a:gd name="T22" fmla="*/ 114 w 93"/>
                  <a:gd name="T23" fmla="*/ 34 h 194"/>
                  <a:gd name="T24" fmla="*/ 117 w 93"/>
                  <a:gd name="T25" fmla="*/ 28 h 194"/>
                  <a:gd name="T26" fmla="*/ 122 w 93"/>
                  <a:gd name="T27" fmla="*/ 24 h 194"/>
                  <a:gd name="T28" fmla="*/ 133 w 93"/>
                  <a:gd name="T29" fmla="*/ 17 h 194"/>
                  <a:gd name="T30" fmla="*/ 142 w 93"/>
                  <a:gd name="T31" fmla="*/ 11 h 194"/>
                  <a:gd name="T32" fmla="*/ 151 w 93"/>
                  <a:gd name="T33" fmla="*/ 8 h 194"/>
                  <a:gd name="T34" fmla="*/ 161 w 93"/>
                  <a:gd name="T35" fmla="*/ 2 h 194"/>
                  <a:gd name="T36" fmla="*/ 165 w 93"/>
                  <a:gd name="T37" fmla="*/ 0 h 194"/>
                  <a:gd name="T38" fmla="*/ 161 w 93"/>
                  <a:gd name="T39" fmla="*/ 4 h 194"/>
                  <a:gd name="T40" fmla="*/ 151 w 93"/>
                  <a:gd name="T41" fmla="*/ 9 h 194"/>
                  <a:gd name="T42" fmla="*/ 145 w 93"/>
                  <a:gd name="T43" fmla="*/ 15 h 194"/>
                  <a:gd name="T44" fmla="*/ 137 w 93"/>
                  <a:gd name="T45" fmla="*/ 23 h 194"/>
                  <a:gd name="T46" fmla="*/ 130 w 93"/>
                  <a:gd name="T47" fmla="*/ 32 h 194"/>
                  <a:gd name="T48" fmla="*/ 126 w 93"/>
                  <a:gd name="T49" fmla="*/ 36 h 194"/>
                  <a:gd name="T50" fmla="*/ 121 w 93"/>
                  <a:gd name="T51" fmla="*/ 41 h 194"/>
                  <a:gd name="T52" fmla="*/ 117 w 93"/>
                  <a:gd name="T53" fmla="*/ 47 h 194"/>
                  <a:gd name="T54" fmla="*/ 114 w 93"/>
                  <a:gd name="T55" fmla="*/ 53 h 194"/>
                  <a:gd name="T56" fmla="*/ 106 w 93"/>
                  <a:gd name="T57" fmla="*/ 66 h 194"/>
                  <a:gd name="T58" fmla="*/ 94 w 93"/>
                  <a:gd name="T59" fmla="*/ 98 h 194"/>
                  <a:gd name="T60" fmla="*/ 89 w 93"/>
                  <a:gd name="T61" fmla="*/ 113 h 194"/>
                  <a:gd name="T62" fmla="*/ 85 w 93"/>
                  <a:gd name="T63" fmla="*/ 131 h 194"/>
                  <a:gd name="T64" fmla="*/ 78 w 93"/>
                  <a:gd name="T65" fmla="*/ 167 h 194"/>
                  <a:gd name="T66" fmla="*/ 71 w 93"/>
                  <a:gd name="T67" fmla="*/ 302 h 194"/>
                  <a:gd name="T68" fmla="*/ 75 w 93"/>
                  <a:gd name="T69" fmla="*/ 345 h 194"/>
                  <a:gd name="T70" fmla="*/ 75 w 93"/>
                  <a:gd name="T71" fmla="*/ 358 h 194"/>
                  <a:gd name="T72" fmla="*/ 75 w 93"/>
                  <a:gd name="T73" fmla="*/ 362 h 194"/>
                  <a:gd name="T74" fmla="*/ 0 w 93"/>
                  <a:gd name="T75" fmla="*/ 364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8409"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38410"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38411"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38412"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38413"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38414"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38415"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38416"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38417"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38418"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38419"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38420"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38421"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8422"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8423"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8424"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38425"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8426"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38427"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8428"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38429"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8430"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38431"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38432"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38433"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38434"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38435"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38436"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38437"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38438"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38439"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8440"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38441"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8442"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8443"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38444"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38445"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38446"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38447"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38448"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38449"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38450"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38451" name="Freeform 82"/>
              <p:cNvSpPr>
                <a:spLocks/>
              </p:cNvSpPr>
              <p:nvPr/>
            </p:nvSpPr>
            <p:spPr bwMode="auto">
              <a:xfrm>
                <a:off x="718" y="3102"/>
                <a:ext cx="188" cy="174"/>
              </a:xfrm>
              <a:custGeom>
                <a:avLst/>
                <a:gdLst>
                  <a:gd name="T0" fmla="*/ 131 w 106"/>
                  <a:gd name="T1" fmla="*/ 52 h 93"/>
                  <a:gd name="T2" fmla="*/ 103 w 106"/>
                  <a:gd name="T3" fmla="*/ 0 h 93"/>
                  <a:gd name="T4" fmla="*/ 71 w 106"/>
                  <a:gd name="T5" fmla="*/ 41 h 93"/>
                  <a:gd name="T6" fmla="*/ 60 w 106"/>
                  <a:gd name="T7" fmla="*/ 39 h 93"/>
                  <a:gd name="T8" fmla="*/ 59 w 106"/>
                  <a:gd name="T9" fmla="*/ 137 h 93"/>
                  <a:gd name="T10" fmla="*/ 89 w 106"/>
                  <a:gd name="T11" fmla="*/ 174 h 93"/>
                  <a:gd name="T12" fmla="*/ 117 w 106"/>
                  <a:gd name="T13" fmla="*/ 155 h 93"/>
                  <a:gd name="T14" fmla="*/ 124 w 106"/>
                  <a:gd name="T15" fmla="*/ 155 h 93"/>
                  <a:gd name="T16" fmla="*/ 131 w 106"/>
                  <a:gd name="T17" fmla="*/ 52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38452"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38453"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38454" name="Freeform 85"/>
              <p:cNvSpPr>
                <a:spLocks/>
              </p:cNvSpPr>
              <p:nvPr/>
            </p:nvSpPr>
            <p:spPr bwMode="auto">
              <a:xfrm>
                <a:off x="799" y="3274"/>
                <a:ext cx="43" cy="554"/>
              </a:xfrm>
              <a:custGeom>
                <a:avLst/>
                <a:gdLst>
                  <a:gd name="T0" fmla="*/ 20 w 24"/>
                  <a:gd name="T1" fmla="*/ 0 h 295"/>
                  <a:gd name="T2" fmla="*/ 7 w 24"/>
                  <a:gd name="T3" fmla="*/ 2 h 295"/>
                  <a:gd name="T4" fmla="*/ 2 w 24"/>
                  <a:gd name="T5" fmla="*/ 2 h 295"/>
                  <a:gd name="T6" fmla="*/ 0 w 24"/>
                  <a:gd name="T7" fmla="*/ 9 h 295"/>
                  <a:gd name="T8" fmla="*/ 0 w 24"/>
                  <a:gd name="T9" fmla="*/ 539 h 295"/>
                  <a:gd name="T10" fmla="*/ 25 w 24"/>
                  <a:gd name="T11" fmla="*/ 554 h 295"/>
                  <a:gd name="T12" fmla="*/ 0 w 24"/>
                  <a:gd name="T13" fmla="*/ 554 h 295"/>
                  <a:gd name="T14" fmla="*/ 43 w 24"/>
                  <a:gd name="T15" fmla="*/ 554 h 295"/>
                  <a:gd name="T16" fmla="*/ 20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38455" name="Freeform 86"/>
              <p:cNvSpPr>
                <a:spLocks/>
              </p:cNvSpPr>
              <p:nvPr/>
            </p:nvSpPr>
            <p:spPr bwMode="auto">
              <a:xfrm>
                <a:off x="810" y="2813"/>
                <a:ext cx="87" cy="294"/>
              </a:xfrm>
              <a:custGeom>
                <a:avLst/>
                <a:gdLst>
                  <a:gd name="T0" fmla="*/ 4 w 49"/>
                  <a:gd name="T1" fmla="*/ 0 h 157"/>
                  <a:gd name="T2" fmla="*/ 0 w 49"/>
                  <a:gd name="T3" fmla="*/ 290 h 157"/>
                  <a:gd name="T4" fmla="*/ 11 w 49"/>
                  <a:gd name="T5" fmla="*/ 288 h 157"/>
                  <a:gd name="T6" fmla="*/ 28 w 49"/>
                  <a:gd name="T7" fmla="*/ 294 h 157"/>
                  <a:gd name="T8" fmla="*/ 39 w 49"/>
                  <a:gd name="T9" fmla="*/ 232 h 157"/>
                  <a:gd name="T10" fmla="*/ 57 w 49"/>
                  <a:gd name="T11" fmla="*/ 247 h 157"/>
                  <a:gd name="T12" fmla="*/ 59 w 49"/>
                  <a:gd name="T13" fmla="*/ 243 h 157"/>
                  <a:gd name="T14" fmla="*/ 60 w 49"/>
                  <a:gd name="T15" fmla="*/ 242 h 157"/>
                  <a:gd name="T16" fmla="*/ 60 w 49"/>
                  <a:gd name="T17" fmla="*/ 242 h 157"/>
                  <a:gd name="T18" fmla="*/ 57 w 49"/>
                  <a:gd name="T19" fmla="*/ 206 h 157"/>
                  <a:gd name="T20" fmla="*/ 51 w 49"/>
                  <a:gd name="T21" fmla="*/ 206 h 157"/>
                  <a:gd name="T22" fmla="*/ 57 w 49"/>
                  <a:gd name="T23" fmla="*/ 200 h 157"/>
                  <a:gd name="T24" fmla="*/ 55 w 49"/>
                  <a:gd name="T25" fmla="*/ 182 h 157"/>
                  <a:gd name="T26" fmla="*/ 66 w 49"/>
                  <a:gd name="T27" fmla="*/ 191 h 157"/>
                  <a:gd name="T28" fmla="*/ 67 w 49"/>
                  <a:gd name="T29" fmla="*/ 189 h 157"/>
                  <a:gd name="T30" fmla="*/ 80 w 49"/>
                  <a:gd name="T31" fmla="*/ 178 h 157"/>
                  <a:gd name="T32" fmla="*/ 76 w 49"/>
                  <a:gd name="T33" fmla="*/ 152 h 157"/>
                  <a:gd name="T34" fmla="*/ 87 w 49"/>
                  <a:gd name="T35" fmla="*/ 146 h 157"/>
                  <a:gd name="T36" fmla="*/ 87 w 49"/>
                  <a:gd name="T37" fmla="*/ 146 h 157"/>
                  <a:gd name="T38" fmla="*/ 87 w 49"/>
                  <a:gd name="T39" fmla="*/ 146 h 157"/>
                  <a:gd name="T40" fmla="*/ 4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38456" name="Freeform 87"/>
              <p:cNvSpPr>
                <a:spLocks/>
              </p:cNvSpPr>
              <p:nvPr/>
            </p:nvSpPr>
            <p:spPr bwMode="auto">
              <a:xfrm>
                <a:off x="799" y="2813"/>
                <a:ext cx="15" cy="298"/>
              </a:xfrm>
              <a:custGeom>
                <a:avLst/>
                <a:gdLst>
                  <a:gd name="T0" fmla="*/ 15 w 8"/>
                  <a:gd name="T1" fmla="*/ 0 h 159"/>
                  <a:gd name="T2" fmla="*/ 15 w 8"/>
                  <a:gd name="T3" fmla="*/ 0 h 159"/>
                  <a:gd name="T4" fmla="*/ 0 w 8"/>
                  <a:gd name="T5" fmla="*/ 21 h 159"/>
                  <a:gd name="T6" fmla="*/ 0 w 8"/>
                  <a:gd name="T7" fmla="*/ 298 h 159"/>
                  <a:gd name="T8" fmla="*/ 11 w 8"/>
                  <a:gd name="T9" fmla="*/ 291 h 159"/>
                  <a:gd name="T10" fmla="*/ 15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38457" name="Freeform 88"/>
              <p:cNvSpPr>
                <a:spLocks/>
              </p:cNvSpPr>
              <p:nvPr/>
            </p:nvSpPr>
            <p:spPr bwMode="auto">
              <a:xfrm>
                <a:off x="872" y="3162"/>
                <a:ext cx="220" cy="169"/>
              </a:xfrm>
              <a:custGeom>
                <a:avLst/>
                <a:gdLst>
                  <a:gd name="T0" fmla="*/ 2 w 124"/>
                  <a:gd name="T1" fmla="*/ 0 h 90"/>
                  <a:gd name="T2" fmla="*/ 0 w 124"/>
                  <a:gd name="T3" fmla="*/ 2 h 90"/>
                  <a:gd name="T4" fmla="*/ 14 w 124"/>
                  <a:gd name="T5" fmla="*/ 60 h 90"/>
                  <a:gd name="T6" fmla="*/ 220 w 124"/>
                  <a:gd name="T7" fmla="*/ 169 h 90"/>
                  <a:gd name="T8" fmla="*/ 181 w 124"/>
                  <a:gd name="T9" fmla="*/ 49 h 90"/>
                  <a:gd name="T10" fmla="*/ 149 w 124"/>
                  <a:gd name="T11" fmla="*/ 71 h 90"/>
                  <a:gd name="T12" fmla="*/ 115 w 124"/>
                  <a:gd name="T13" fmla="*/ 30 h 90"/>
                  <a:gd name="T14" fmla="*/ 112 w 124"/>
                  <a:gd name="T15" fmla="*/ 68 h 90"/>
                  <a:gd name="T16" fmla="*/ 69 w 124"/>
                  <a:gd name="T17" fmla="*/ 15 h 90"/>
                  <a:gd name="T18" fmla="*/ 67 w 124"/>
                  <a:gd name="T19" fmla="*/ 45 h 90"/>
                  <a:gd name="T20" fmla="*/ 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38458" name="Freeform 89"/>
              <p:cNvSpPr>
                <a:spLocks/>
              </p:cNvSpPr>
              <p:nvPr/>
            </p:nvSpPr>
            <p:spPr bwMode="auto">
              <a:xfrm>
                <a:off x="824" y="3222"/>
                <a:ext cx="268" cy="161"/>
              </a:xfrm>
              <a:custGeom>
                <a:avLst/>
                <a:gdLst>
                  <a:gd name="T0" fmla="*/ 62 w 151"/>
                  <a:gd name="T1" fmla="*/ 0 h 86"/>
                  <a:gd name="T2" fmla="*/ 18 w 151"/>
                  <a:gd name="T3" fmla="*/ 36 h 86"/>
                  <a:gd name="T4" fmla="*/ 11 w 151"/>
                  <a:gd name="T5" fmla="*/ 36 h 86"/>
                  <a:gd name="T6" fmla="*/ 0 w 151"/>
                  <a:gd name="T7" fmla="*/ 51 h 86"/>
                  <a:gd name="T8" fmla="*/ 21 w 151"/>
                  <a:gd name="T9" fmla="*/ 82 h 86"/>
                  <a:gd name="T10" fmla="*/ 37 w 151"/>
                  <a:gd name="T11" fmla="*/ 45 h 86"/>
                  <a:gd name="T12" fmla="*/ 67 w 151"/>
                  <a:gd name="T13" fmla="*/ 137 h 86"/>
                  <a:gd name="T14" fmla="*/ 89 w 151"/>
                  <a:gd name="T15" fmla="*/ 90 h 86"/>
                  <a:gd name="T16" fmla="*/ 112 w 151"/>
                  <a:gd name="T17" fmla="*/ 161 h 86"/>
                  <a:gd name="T18" fmla="*/ 268 w 151"/>
                  <a:gd name="T19" fmla="*/ 109 h 86"/>
                  <a:gd name="T20" fmla="*/ 62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38459" name="Freeform 90"/>
              <p:cNvSpPr>
                <a:spLocks/>
              </p:cNvSpPr>
              <p:nvPr/>
            </p:nvSpPr>
            <p:spPr bwMode="auto">
              <a:xfrm>
                <a:off x="838" y="2910"/>
                <a:ext cx="188" cy="207"/>
              </a:xfrm>
              <a:custGeom>
                <a:avLst/>
                <a:gdLst>
                  <a:gd name="T0" fmla="*/ 188 w 106"/>
                  <a:gd name="T1" fmla="*/ 0 h 110"/>
                  <a:gd name="T2" fmla="*/ 59 w 106"/>
                  <a:gd name="T3" fmla="*/ 49 h 110"/>
                  <a:gd name="T4" fmla="*/ 48 w 106"/>
                  <a:gd name="T5" fmla="*/ 55 h 110"/>
                  <a:gd name="T6" fmla="*/ 51 w 106"/>
                  <a:gd name="T7" fmla="*/ 81 h 110"/>
                  <a:gd name="T8" fmla="*/ 51 w 106"/>
                  <a:gd name="T9" fmla="*/ 81 h 110"/>
                  <a:gd name="T10" fmla="*/ 51 w 106"/>
                  <a:gd name="T11" fmla="*/ 81 h 110"/>
                  <a:gd name="T12" fmla="*/ 53 w 106"/>
                  <a:gd name="T13" fmla="*/ 109 h 110"/>
                  <a:gd name="T14" fmla="*/ 37 w 106"/>
                  <a:gd name="T15" fmla="*/ 94 h 110"/>
                  <a:gd name="T16" fmla="*/ 37 w 106"/>
                  <a:gd name="T17" fmla="*/ 94 h 110"/>
                  <a:gd name="T18" fmla="*/ 27 w 106"/>
                  <a:gd name="T19" fmla="*/ 85 h 110"/>
                  <a:gd name="T20" fmla="*/ 28 w 106"/>
                  <a:gd name="T21" fmla="*/ 104 h 110"/>
                  <a:gd name="T22" fmla="*/ 28 w 106"/>
                  <a:gd name="T23" fmla="*/ 109 h 110"/>
                  <a:gd name="T24" fmla="*/ 28 w 106"/>
                  <a:gd name="T25" fmla="*/ 109 h 110"/>
                  <a:gd name="T26" fmla="*/ 28 w 106"/>
                  <a:gd name="T27" fmla="*/ 109 h 110"/>
                  <a:gd name="T28" fmla="*/ 32 w 106"/>
                  <a:gd name="T29" fmla="*/ 145 h 110"/>
                  <a:gd name="T30" fmla="*/ 34 w 106"/>
                  <a:gd name="T31" fmla="*/ 154 h 110"/>
                  <a:gd name="T32" fmla="*/ 28 w 106"/>
                  <a:gd name="T33" fmla="*/ 151 h 110"/>
                  <a:gd name="T34" fmla="*/ 28 w 106"/>
                  <a:gd name="T35" fmla="*/ 151 h 110"/>
                  <a:gd name="T36" fmla="*/ 28 w 106"/>
                  <a:gd name="T37" fmla="*/ 151 h 110"/>
                  <a:gd name="T38" fmla="*/ 11 w 106"/>
                  <a:gd name="T39" fmla="*/ 135 h 110"/>
                  <a:gd name="T40" fmla="*/ 0 w 106"/>
                  <a:gd name="T41" fmla="*/ 198 h 110"/>
                  <a:gd name="T42" fmla="*/ 9 w 106"/>
                  <a:gd name="T43" fmla="*/ 207 h 110"/>
                  <a:gd name="T44" fmla="*/ 46 w 106"/>
                  <a:gd name="T45" fmla="*/ 190 h 110"/>
                  <a:gd name="T46" fmla="*/ 188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38460" name="Freeform 91"/>
              <p:cNvSpPr>
                <a:spLocks noEditPoints="1"/>
              </p:cNvSpPr>
              <p:nvPr/>
            </p:nvSpPr>
            <p:spPr bwMode="auto">
              <a:xfrm>
                <a:off x="849" y="2910"/>
                <a:ext cx="177" cy="254"/>
              </a:xfrm>
              <a:custGeom>
                <a:avLst/>
                <a:gdLst>
                  <a:gd name="T0" fmla="*/ 2 w 100"/>
                  <a:gd name="T1" fmla="*/ 237 h 135"/>
                  <a:gd name="T2" fmla="*/ 0 w 100"/>
                  <a:gd name="T3" fmla="*/ 245 h 135"/>
                  <a:gd name="T4" fmla="*/ 23 w 100"/>
                  <a:gd name="T5" fmla="*/ 254 h 135"/>
                  <a:gd name="T6" fmla="*/ 25 w 100"/>
                  <a:gd name="T7" fmla="*/ 252 h 135"/>
                  <a:gd name="T8" fmla="*/ 2 w 100"/>
                  <a:gd name="T9" fmla="*/ 237 h 135"/>
                  <a:gd name="T10" fmla="*/ 177 w 100"/>
                  <a:gd name="T11" fmla="*/ 0 h 135"/>
                  <a:gd name="T12" fmla="*/ 35 w 100"/>
                  <a:gd name="T13" fmla="*/ 190 h 135"/>
                  <a:gd name="T14" fmla="*/ 97 w 100"/>
                  <a:gd name="T15" fmla="*/ 162 h 135"/>
                  <a:gd name="T16" fmla="*/ 96 w 100"/>
                  <a:gd name="T17" fmla="*/ 192 h 135"/>
                  <a:gd name="T18" fmla="*/ 117 w 100"/>
                  <a:gd name="T19" fmla="*/ 171 h 135"/>
                  <a:gd name="T20" fmla="*/ 117 w 100"/>
                  <a:gd name="T21" fmla="*/ 169 h 135"/>
                  <a:gd name="T22" fmla="*/ 119 w 100"/>
                  <a:gd name="T23" fmla="*/ 169 h 135"/>
                  <a:gd name="T24" fmla="*/ 143 w 100"/>
                  <a:gd name="T25" fmla="*/ 145 h 135"/>
                  <a:gd name="T26" fmla="*/ 143 w 100"/>
                  <a:gd name="T27" fmla="*/ 167 h 135"/>
                  <a:gd name="T28" fmla="*/ 161 w 100"/>
                  <a:gd name="T29" fmla="*/ 166 h 135"/>
                  <a:gd name="T30" fmla="*/ 168 w 100"/>
                  <a:gd name="T31" fmla="*/ 158 h 135"/>
                  <a:gd name="T32" fmla="*/ 177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38461" name="Freeform 92"/>
              <p:cNvSpPr>
                <a:spLocks/>
              </p:cNvSpPr>
              <p:nvPr/>
            </p:nvSpPr>
            <p:spPr bwMode="auto">
              <a:xfrm>
                <a:off x="847" y="3055"/>
                <a:ext cx="305" cy="90"/>
              </a:xfrm>
              <a:custGeom>
                <a:avLst/>
                <a:gdLst>
                  <a:gd name="T0" fmla="*/ 145 w 172"/>
                  <a:gd name="T1" fmla="*/ 0 h 48"/>
                  <a:gd name="T2" fmla="*/ 121 w 172"/>
                  <a:gd name="T3" fmla="*/ 24 h 48"/>
                  <a:gd name="T4" fmla="*/ 119 w 172"/>
                  <a:gd name="T5" fmla="*/ 26 h 48"/>
                  <a:gd name="T6" fmla="*/ 98 w 172"/>
                  <a:gd name="T7" fmla="*/ 47 h 48"/>
                  <a:gd name="T8" fmla="*/ 99 w 172"/>
                  <a:gd name="T9" fmla="*/ 17 h 48"/>
                  <a:gd name="T10" fmla="*/ 37 w 172"/>
                  <a:gd name="T11" fmla="*/ 45 h 48"/>
                  <a:gd name="T12" fmla="*/ 0 w 172"/>
                  <a:gd name="T13" fmla="*/ 62 h 48"/>
                  <a:gd name="T14" fmla="*/ 4 w 172"/>
                  <a:gd name="T15" fmla="*/ 75 h 48"/>
                  <a:gd name="T16" fmla="*/ 305 w 172"/>
                  <a:gd name="T17" fmla="*/ 90 h 48"/>
                  <a:gd name="T18" fmla="*/ 183 w 172"/>
                  <a:gd name="T19" fmla="*/ 2 h 48"/>
                  <a:gd name="T20" fmla="*/ 170 w 172"/>
                  <a:gd name="T21" fmla="*/ 13 h 48"/>
                  <a:gd name="T22" fmla="*/ 163 w 172"/>
                  <a:gd name="T23" fmla="*/ 21 h 48"/>
                  <a:gd name="T24" fmla="*/ 144 w 172"/>
                  <a:gd name="T25" fmla="*/ 38 h 48"/>
                  <a:gd name="T26" fmla="*/ 145 w 172"/>
                  <a:gd name="T27" fmla="*/ 23 h 48"/>
                  <a:gd name="T28" fmla="*/ 145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38462" name="Freeform 93"/>
              <p:cNvSpPr>
                <a:spLocks/>
              </p:cNvSpPr>
              <p:nvPr/>
            </p:nvSpPr>
            <p:spPr bwMode="auto">
              <a:xfrm>
                <a:off x="851" y="3130"/>
                <a:ext cx="301" cy="103"/>
              </a:xfrm>
              <a:custGeom>
                <a:avLst/>
                <a:gdLst>
                  <a:gd name="T0" fmla="*/ 0 w 170"/>
                  <a:gd name="T1" fmla="*/ 0 h 55"/>
                  <a:gd name="T2" fmla="*/ 0 w 170"/>
                  <a:gd name="T3" fmla="*/ 17 h 55"/>
                  <a:gd name="T4" fmla="*/ 23 w 170"/>
                  <a:gd name="T5" fmla="*/ 32 h 55"/>
                  <a:gd name="T6" fmla="*/ 89 w 170"/>
                  <a:gd name="T7" fmla="*/ 77 h 55"/>
                  <a:gd name="T8" fmla="*/ 90 w 170"/>
                  <a:gd name="T9" fmla="*/ 47 h 55"/>
                  <a:gd name="T10" fmla="*/ 133 w 170"/>
                  <a:gd name="T11" fmla="*/ 99 h 55"/>
                  <a:gd name="T12" fmla="*/ 136 w 170"/>
                  <a:gd name="T13" fmla="*/ 62 h 55"/>
                  <a:gd name="T14" fmla="*/ 170 w 170"/>
                  <a:gd name="T15" fmla="*/ 103 h 55"/>
                  <a:gd name="T16" fmla="*/ 202 w 170"/>
                  <a:gd name="T17" fmla="*/ 81 h 55"/>
                  <a:gd name="T18" fmla="*/ 301 w 170"/>
                  <a:gd name="T19" fmla="*/ 15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38463" name="Freeform 94"/>
              <p:cNvSpPr>
                <a:spLocks/>
              </p:cNvSpPr>
              <p:nvPr/>
            </p:nvSpPr>
            <p:spPr bwMode="auto">
              <a:xfrm>
                <a:off x="799" y="3276"/>
                <a:ext cx="2" cy="8"/>
              </a:xfrm>
              <a:custGeom>
                <a:avLst/>
                <a:gdLst>
                  <a:gd name="T0" fmla="*/ 0 w 1"/>
                  <a:gd name="T1" fmla="*/ 0 h 4"/>
                  <a:gd name="T2" fmla="*/ 0 w 1"/>
                  <a:gd name="T3" fmla="*/ 8 h 4"/>
                  <a:gd name="T4" fmla="*/ 2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38464" name="Freeform 95"/>
              <p:cNvSpPr>
                <a:spLocks/>
              </p:cNvSpPr>
              <p:nvPr/>
            </p:nvSpPr>
            <p:spPr bwMode="auto">
              <a:xfrm>
                <a:off x="799" y="3102"/>
                <a:ext cx="94" cy="174"/>
              </a:xfrm>
              <a:custGeom>
                <a:avLst/>
                <a:gdLst>
                  <a:gd name="T0" fmla="*/ 21 w 53"/>
                  <a:gd name="T1" fmla="*/ 0 h 93"/>
                  <a:gd name="T2" fmla="*/ 11 w 53"/>
                  <a:gd name="T3" fmla="*/ 2 h 93"/>
                  <a:gd name="T4" fmla="*/ 11 w 53"/>
                  <a:gd name="T5" fmla="*/ 2 h 93"/>
                  <a:gd name="T6" fmla="*/ 0 w 53"/>
                  <a:gd name="T7" fmla="*/ 9 h 93"/>
                  <a:gd name="T8" fmla="*/ 0 w 53"/>
                  <a:gd name="T9" fmla="*/ 174 h 93"/>
                  <a:gd name="T10" fmla="*/ 2 w 53"/>
                  <a:gd name="T11" fmla="*/ 174 h 93"/>
                  <a:gd name="T12" fmla="*/ 7 w 53"/>
                  <a:gd name="T13" fmla="*/ 174 h 93"/>
                  <a:gd name="T14" fmla="*/ 20 w 53"/>
                  <a:gd name="T15" fmla="*/ 172 h 93"/>
                  <a:gd name="T16" fmla="*/ 20 w 53"/>
                  <a:gd name="T17" fmla="*/ 172 h 93"/>
                  <a:gd name="T18" fmla="*/ 25 w 53"/>
                  <a:gd name="T19" fmla="*/ 170 h 93"/>
                  <a:gd name="T20" fmla="*/ 25 w 53"/>
                  <a:gd name="T21" fmla="*/ 170 h 93"/>
                  <a:gd name="T22" fmla="*/ 25 w 53"/>
                  <a:gd name="T23" fmla="*/ 170 h 93"/>
                  <a:gd name="T24" fmla="*/ 35 w 53"/>
                  <a:gd name="T25" fmla="*/ 155 h 93"/>
                  <a:gd name="T26" fmla="*/ 43 w 53"/>
                  <a:gd name="T27" fmla="*/ 155 h 93"/>
                  <a:gd name="T28" fmla="*/ 87 w 53"/>
                  <a:gd name="T29" fmla="*/ 120 h 93"/>
                  <a:gd name="T30" fmla="*/ 73 w 53"/>
                  <a:gd name="T31" fmla="*/ 62 h 93"/>
                  <a:gd name="T32" fmla="*/ 50 w 53"/>
                  <a:gd name="T33" fmla="*/ 52 h 93"/>
                  <a:gd name="T34" fmla="*/ 51 w 53"/>
                  <a:gd name="T35" fmla="*/ 45 h 93"/>
                  <a:gd name="T36" fmla="*/ 51 w 53"/>
                  <a:gd name="T37" fmla="*/ 28 h 93"/>
                  <a:gd name="T38" fmla="*/ 48 w 53"/>
                  <a:gd name="T39" fmla="*/ 15 h 93"/>
                  <a:gd name="T40" fmla="*/ 39 w 53"/>
                  <a:gd name="T41" fmla="*/ 6 h 93"/>
                  <a:gd name="T42" fmla="*/ 2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38465"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8466"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8467"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8468"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38469"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8470"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w="9525">
                <a:noFill/>
                <a:round/>
                <a:headEnd/>
                <a:tailEnd/>
              </a:ln>
            </p:spPr>
            <p:txBody>
              <a:bodyPr/>
              <a:lstStyle/>
              <a:p>
                <a:endParaRPr lang="en-US"/>
              </a:p>
            </p:txBody>
          </p:sp>
          <p:sp>
            <p:nvSpPr>
              <p:cNvPr id="38471"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w="9525">
                <a:noFill/>
                <a:round/>
                <a:headEnd/>
                <a:tailEnd/>
              </a:ln>
            </p:spPr>
            <p:txBody>
              <a:bodyPr/>
              <a:lstStyle/>
              <a:p>
                <a:endParaRPr lang="en-US"/>
              </a:p>
            </p:txBody>
          </p:sp>
          <p:sp>
            <p:nvSpPr>
              <p:cNvPr id="38472"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8" y="135"/>
                    </a:moveTo>
                    <a:lnTo>
                      <a:pt x="154" y="154"/>
                    </a:lnTo>
                    <a:lnTo>
                      <a:pt x="162" y="85"/>
                    </a:lnTo>
                    <a:lnTo>
                      <a:pt x="133" y="109"/>
                    </a:lnTo>
                    <a:lnTo>
                      <a:pt x="140" y="55"/>
                    </a:lnTo>
                    <a:lnTo>
                      <a:pt x="0" y="0"/>
                    </a:lnTo>
                    <a:lnTo>
                      <a:pt x="202" y="272"/>
                    </a:lnTo>
                    <a:lnTo>
                      <a:pt x="178" y="135"/>
                    </a:lnTo>
                  </a:path>
                </a:pathLst>
              </a:custGeom>
              <a:noFill/>
              <a:ln w="9525">
                <a:noFill/>
                <a:round/>
                <a:headEnd/>
                <a:tailEnd/>
              </a:ln>
            </p:spPr>
            <p:txBody>
              <a:bodyPr/>
              <a:lstStyle/>
              <a:p>
                <a:endParaRPr lang="en-US"/>
              </a:p>
            </p:txBody>
          </p:sp>
          <p:sp>
            <p:nvSpPr>
              <p:cNvPr id="38473"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w="9525">
                <a:noFill/>
                <a:round/>
                <a:headEnd/>
                <a:tailEnd/>
              </a:ln>
            </p:spPr>
            <p:txBody>
              <a:bodyPr/>
              <a:lstStyle/>
              <a:p>
                <a:endParaRPr lang="en-US"/>
              </a:p>
            </p:txBody>
          </p:sp>
          <p:sp>
            <p:nvSpPr>
              <p:cNvPr id="38474"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5" y="220"/>
                    </a:moveTo>
                    <a:lnTo>
                      <a:pt x="98" y="201"/>
                    </a:lnTo>
                    <a:lnTo>
                      <a:pt x="32" y="194"/>
                    </a:lnTo>
                    <a:lnTo>
                      <a:pt x="61" y="169"/>
                    </a:lnTo>
                    <a:lnTo>
                      <a:pt x="9" y="164"/>
                    </a:lnTo>
                    <a:lnTo>
                      <a:pt x="0" y="0"/>
                    </a:lnTo>
                    <a:lnTo>
                      <a:pt x="202" y="272"/>
                    </a:lnTo>
                    <a:lnTo>
                      <a:pt x="75" y="220"/>
                    </a:lnTo>
                  </a:path>
                </a:pathLst>
              </a:custGeom>
              <a:noFill/>
              <a:ln w="9525">
                <a:noFill/>
                <a:round/>
                <a:headEnd/>
                <a:tailEnd/>
              </a:ln>
            </p:spPr>
            <p:txBody>
              <a:bodyPr/>
              <a:lstStyle/>
              <a:p>
                <a:endParaRPr lang="en-US"/>
              </a:p>
            </p:txBody>
          </p:sp>
          <p:sp>
            <p:nvSpPr>
              <p:cNvPr id="38475"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7"/>
                  <a:gd name="T25" fmla="*/ 0 h 415"/>
                  <a:gd name="T26" fmla="*/ 97 w 97"/>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w="9525">
                <a:noFill/>
                <a:round/>
                <a:headEnd/>
                <a:tailEnd/>
              </a:ln>
            </p:spPr>
            <p:txBody>
              <a:bodyPr/>
              <a:lstStyle/>
              <a:p>
                <a:endParaRPr lang="en-US"/>
              </a:p>
            </p:txBody>
          </p:sp>
          <p:sp>
            <p:nvSpPr>
              <p:cNvPr id="38476"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7"/>
                  <a:gd name="T25" fmla="*/ 0 h 415"/>
                  <a:gd name="T26" fmla="*/ 97 w 97"/>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 h="415">
                    <a:moveTo>
                      <a:pt x="74" y="266"/>
                    </a:moveTo>
                    <a:lnTo>
                      <a:pt x="39" y="266"/>
                    </a:lnTo>
                    <a:lnTo>
                      <a:pt x="95" y="206"/>
                    </a:lnTo>
                    <a:lnTo>
                      <a:pt x="53" y="206"/>
                    </a:lnTo>
                    <a:lnTo>
                      <a:pt x="97" y="161"/>
                    </a:lnTo>
                    <a:lnTo>
                      <a:pt x="5" y="0"/>
                    </a:lnTo>
                    <a:lnTo>
                      <a:pt x="0" y="415"/>
                    </a:lnTo>
                    <a:lnTo>
                      <a:pt x="74" y="266"/>
                    </a:lnTo>
                  </a:path>
                </a:pathLst>
              </a:custGeom>
              <a:noFill/>
              <a:ln w="9525">
                <a:noFill/>
                <a:round/>
                <a:headEnd/>
                <a:tailEnd/>
              </a:ln>
            </p:spPr>
            <p:txBody>
              <a:bodyPr/>
              <a:lstStyle/>
              <a:p>
                <a:endParaRPr lang="en-US"/>
              </a:p>
            </p:txBody>
          </p:sp>
          <p:sp>
            <p:nvSpPr>
              <p:cNvPr id="38477"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w="9525">
                <a:noFill/>
                <a:round/>
                <a:headEnd/>
                <a:tailEnd/>
              </a:ln>
            </p:spPr>
            <p:txBody>
              <a:bodyPr/>
              <a:lstStyle/>
              <a:p>
                <a:endParaRPr lang="en-US"/>
              </a:p>
            </p:txBody>
          </p:sp>
          <p:sp>
            <p:nvSpPr>
              <p:cNvPr id="38478"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7" y="264"/>
                    </a:lnTo>
                    <a:lnTo>
                      <a:pt x="2" y="204"/>
                    </a:lnTo>
                    <a:lnTo>
                      <a:pt x="44" y="206"/>
                    </a:lnTo>
                    <a:lnTo>
                      <a:pt x="0" y="159"/>
                    </a:lnTo>
                    <a:lnTo>
                      <a:pt x="108" y="0"/>
                    </a:lnTo>
                    <a:lnTo>
                      <a:pt x="103" y="415"/>
                    </a:lnTo>
                    <a:lnTo>
                      <a:pt x="21" y="264"/>
                    </a:lnTo>
                  </a:path>
                </a:pathLst>
              </a:custGeom>
              <a:noFill/>
              <a:ln w="9525">
                <a:noFill/>
                <a:round/>
                <a:headEnd/>
                <a:tailEnd/>
              </a:ln>
            </p:spPr>
            <p:txBody>
              <a:bodyPr/>
              <a:lstStyle/>
              <a:p>
                <a:endParaRPr lang="en-US"/>
              </a:p>
            </p:txBody>
          </p:sp>
          <p:sp>
            <p:nvSpPr>
              <p:cNvPr id="38479"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195"/>
                  <a:gd name="T29" fmla="*/ 299 w 299"/>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w="9525">
                <a:noFill/>
                <a:round/>
                <a:headEnd/>
                <a:tailEnd/>
              </a:ln>
            </p:spPr>
            <p:txBody>
              <a:bodyPr/>
              <a:lstStyle/>
              <a:p>
                <a:endParaRPr lang="en-US"/>
              </a:p>
            </p:txBody>
          </p:sp>
          <p:sp>
            <p:nvSpPr>
              <p:cNvPr id="38480"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195"/>
                  <a:gd name="T29" fmla="*/ 299 w 299"/>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w="9525">
                <a:noFill/>
                <a:round/>
                <a:headEnd/>
                <a:tailEnd/>
              </a:ln>
            </p:spPr>
            <p:txBody>
              <a:bodyPr/>
              <a:lstStyle/>
              <a:p>
                <a:endParaRPr lang="en-US"/>
              </a:p>
            </p:txBody>
          </p:sp>
          <p:sp>
            <p:nvSpPr>
              <p:cNvPr id="38481"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10"/>
                  <a:gd name="T29" fmla="*/ 306 w 30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w="9525">
                <a:noFill/>
                <a:round/>
                <a:headEnd/>
                <a:tailEnd/>
              </a:ln>
            </p:spPr>
            <p:txBody>
              <a:bodyPr/>
              <a:lstStyle/>
              <a:p>
                <a:endParaRPr lang="en-US"/>
              </a:p>
            </p:txBody>
          </p:sp>
          <p:sp>
            <p:nvSpPr>
              <p:cNvPr id="38482"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10"/>
                  <a:gd name="T29" fmla="*/ 306 w 30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w="9525">
                <a:noFill/>
                <a:round/>
                <a:headEnd/>
                <a:tailEnd/>
              </a:ln>
            </p:spPr>
            <p:txBody>
              <a:bodyPr/>
              <a:lstStyle/>
              <a:p>
                <a:endParaRPr lang="en-US"/>
              </a:p>
            </p:txBody>
          </p:sp>
          <p:sp>
            <p:nvSpPr>
              <p:cNvPr id="38483"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w="9525">
                <a:noFill/>
                <a:round/>
                <a:headEnd/>
                <a:tailEnd/>
              </a:ln>
            </p:spPr>
            <p:txBody>
              <a:bodyPr/>
              <a:lstStyle/>
              <a:p>
                <a:endParaRPr lang="en-US"/>
              </a:p>
            </p:txBody>
          </p:sp>
          <p:sp>
            <p:nvSpPr>
              <p:cNvPr id="38484"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6" y="135"/>
                    </a:moveTo>
                    <a:lnTo>
                      <a:pt x="49" y="154"/>
                    </a:lnTo>
                    <a:lnTo>
                      <a:pt x="42" y="85"/>
                    </a:lnTo>
                    <a:lnTo>
                      <a:pt x="69" y="109"/>
                    </a:lnTo>
                    <a:lnTo>
                      <a:pt x="64" y="55"/>
                    </a:lnTo>
                    <a:lnTo>
                      <a:pt x="204" y="0"/>
                    </a:lnTo>
                    <a:lnTo>
                      <a:pt x="0" y="272"/>
                    </a:lnTo>
                    <a:lnTo>
                      <a:pt x="26" y="135"/>
                    </a:lnTo>
                  </a:path>
                </a:pathLst>
              </a:custGeom>
              <a:noFill/>
              <a:ln w="9525">
                <a:noFill/>
                <a:round/>
                <a:headEnd/>
                <a:tailEnd/>
              </a:ln>
            </p:spPr>
            <p:txBody>
              <a:bodyPr/>
              <a:lstStyle/>
              <a:p>
                <a:endParaRPr lang="en-US"/>
              </a:p>
            </p:txBody>
          </p:sp>
          <p:sp>
            <p:nvSpPr>
              <p:cNvPr id="38485"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w="9525">
                <a:noFill/>
                <a:round/>
                <a:headEnd/>
                <a:tailEnd/>
              </a:ln>
            </p:spPr>
            <p:txBody>
              <a:bodyPr/>
              <a:lstStyle/>
              <a:p>
                <a:endParaRPr lang="en-US"/>
              </a:p>
            </p:txBody>
          </p:sp>
          <p:sp>
            <p:nvSpPr>
              <p:cNvPr id="38486"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7" y="220"/>
                    </a:moveTo>
                    <a:lnTo>
                      <a:pt x="106" y="201"/>
                    </a:lnTo>
                    <a:lnTo>
                      <a:pt x="172" y="194"/>
                    </a:lnTo>
                    <a:lnTo>
                      <a:pt x="143" y="169"/>
                    </a:lnTo>
                    <a:lnTo>
                      <a:pt x="195" y="164"/>
                    </a:lnTo>
                    <a:lnTo>
                      <a:pt x="204" y="0"/>
                    </a:lnTo>
                    <a:lnTo>
                      <a:pt x="0" y="272"/>
                    </a:lnTo>
                    <a:lnTo>
                      <a:pt x="127" y="220"/>
                    </a:lnTo>
                  </a:path>
                </a:pathLst>
              </a:custGeom>
              <a:noFill/>
              <a:ln w="9525">
                <a:noFill/>
                <a:round/>
                <a:headEnd/>
                <a:tailEnd/>
              </a:ln>
            </p:spPr>
            <p:txBody>
              <a:bodyPr/>
              <a:lstStyle/>
              <a:p>
                <a:endParaRPr lang="en-US"/>
              </a:p>
            </p:txBody>
          </p:sp>
          <p:sp>
            <p:nvSpPr>
              <p:cNvPr id="38487"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w="9525">
                <a:noFill/>
                <a:round/>
                <a:headEnd/>
                <a:tailEnd/>
              </a:ln>
            </p:spPr>
            <p:txBody>
              <a:bodyPr/>
              <a:lstStyle/>
              <a:p>
                <a:endParaRPr lang="en-US"/>
              </a:p>
            </p:txBody>
          </p:sp>
          <p:sp>
            <p:nvSpPr>
              <p:cNvPr id="38488"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2" y="17"/>
                    </a:moveTo>
                    <a:lnTo>
                      <a:pt x="120" y="47"/>
                    </a:lnTo>
                    <a:lnTo>
                      <a:pt x="168" y="0"/>
                    </a:lnTo>
                    <a:lnTo>
                      <a:pt x="166" y="37"/>
                    </a:lnTo>
                    <a:lnTo>
                      <a:pt x="205" y="2"/>
                    </a:lnTo>
                    <a:lnTo>
                      <a:pt x="328" y="90"/>
                    </a:lnTo>
                    <a:lnTo>
                      <a:pt x="0" y="73"/>
                    </a:lnTo>
                    <a:lnTo>
                      <a:pt x="122" y="17"/>
                    </a:lnTo>
                  </a:path>
                </a:pathLst>
              </a:custGeom>
              <a:noFill/>
              <a:ln w="9525">
                <a:noFill/>
                <a:round/>
                <a:headEnd/>
                <a:tailEnd/>
              </a:ln>
            </p:spPr>
            <p:txBody>
              <a:bodyPr/>
              <a:lstStyle/>
              <a:p>
                <a:endParaRPr lang="en-US"/>
              </a:p>
            </p:txBody>
          </p:sp>
          <p:sp>
            <p:nvSpPr>
              <p:cNvPr id="38489"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38490"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59" y="101"/>
                    </a:lnTo>
                    <a:lnTo>
                      <a:pt x="163" y="64"/>
                    </a:lnTo>
                    <a:lnTo>
                      <a:pt x="196" y="105"/>
                    </a:lnTo>
                    <a:lnTo>
                      <a:pt x="328" y="17"/>
                    </a:lnTo>
                    <a:lnTo>
                      <a:pt x="0" y="0"/>
                    </a:lnTo>
                    <a:lnTo>
                      <a:pt x="115" y="79"/>
                    </a:lnTo>
                  </a:path>
                </a:pathLst>
              </a:custGeom>
              <a:noFill/>
              <a:ln w="9525">
                <a:noFill/>
                <a:round/>
                <a:headEnd/>
                <a:tailEnd/>
              </a:ln>
            </p:spPr>
            <p:txBody>
              <a:bodyPr/>
              <a:lstStyle/>
              <a:p>
                <a:endParaRPr lang="en-US"/>
              </a:p>
            </p:txBody>
          </p:sp>
          <p:sp>
            <p:nvSpPr>
              <p:cNvPr id="38491"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
                  <a:gd name="T28" fmla="*/ 0 h 248"/>
                  <a:gd name="T29" fmla="*/ 261 w 261"/>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w="9525">
                <a:noFill/>
                <a:round/>
                <a:headEnd/>
                <a:tailEnd/>
              </a:ln>
            </p:spPr>
            <p:txBody>
              <a:bodyPr/>
              <a:lstStyle/>
              <a:p>
                <a:endParaRPr lang="en-US"/>
              </a:p>
            </p:txBody>
          </p:sp>
          <p:sp>
            <p:nvSpPr>
              <p:cNvPr id="38492"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
                  <a:gd name="T28" fmla="*/ 0 h 248"/>
                  <a:gd name="T29" fmla="*/ 261 w 261"/>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w="9525">
                <a:noFill/>
                <a:round/>
                <a:headEnd/>
                <a:tailEnd/>
              </a:ln>
            </p:spPr>
            <p:txBody>
              <a:bodyPr/>
              <a:lstStyle/>
              <a:p>
                <a:endParaRPr lang="en-US"/>
              </a:p>
            </p:txBody>
          </p:sp>
          <p:sp>
            <p:nvSpPr>
              <p:cNvPr id="38493"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w="9525">
                <a:noFill/>
                <a:round/>
                <a:headEnd/>
                <a:tailEnd/>
              </a:ln>
            </p:spPr>
            <p:txBody>
              <a:bodyPr/>
              <a:lstStyle/>
              <a:p>
                <a:endParaRPr lang="en-US"/>
              </a:p>
            </p:txBody>
          </p:sp>
          <p:sp>
            <p:nvSpPr>
              <p:cNvPr id="38494"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w="9525">
                <a:noFill/>
                <a:round/>
                <a:headEnd/>
                <a:tailEnd/>
              </a:ln>
            </p:spPr>
            <p:txBody>
              <a:bodyPr/>
              <a:lstStyle/>
              <a:p>
                <a:endParaRPr lang="en-US"/>
              </a:p>
            </p:txBody>
          </p:sp>
          <p:sp>
            <p:nvSpPr>
              <p:cNvPr id="38495" name="Freeform 126"/>
              <p:cNvSpPr>
                <a:spLocks/>
              </p:cNvSpPr>
              <p:nvPr/>
            </p:nvSpPr>
            <p:spPr bwMode="auto">
              <a:xfrm>
                <a:off x="3953" y="3102"/>
                <a:ext cx="186" cy="174"/>
              </a:xfrm>
              <a:custGeom>
                <a:avLst/>
                <a:gdLst>
                  <a:gd name="T0" fmla="*/ 129 w 105"/>
                  <a:gd name="T1" fmla="*/ 52 h 93"/>
                  <a:gd name="T2" fmla="*/ 101 w 105"/>
                  <a:gd name="T3" fmla="*/ 0 h 93"/>
                  <a:gd name="T4" fmla="*/ 69 w 105"/>
                  <a:gd name="T5" fmla="*/ 41 h 93"/>
                  <a:gd name="T6" fmla="*/ 58 w 105"/>
                  <a:gd name="T7" fmla="*/ 39 h 93"/>
                  <a:gd name="T8" fmla="*/ 57 w 105"/>
                  <a:gd name="T9" fmla="*/ 137 h 93"/>
                  <a:gd name="T10" fmla="*/ 87 w 105"/>
                  <a:gd name="T11" fmla="*/ 174 h 93"/>
                  <a:gd name="T12" fmla="*/ 115 w 105"/>
                  <a:gd name="T13" fmla="*/ 155 h 93"/>
                  <a:gd name="T14" fmla="*/ 122 w 105"/>
                  <a:gd name="T15" fmla="*/ 155 h 93"/>
                  <a:gd name="T16" fmla="*/ 129 w 105"/>
                  <a:gd name="T17" fmla="*/ 52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93"/>
                  <a:gd name="T29" fmla="*/ 105 w 105"/>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w="9525">
                <a:noFill/>
                <a:round/>
                <a:headEnd/>
                <a:tailEnd/>
              </a:ln>
            </p:spPr>
            <p:txBody>
              <a:bodyPr/>
              <a:lstStyle/>
              <a:p>
                <a:endParaRPr lang="en-US"/>
              </a:p>
            </p:txBody>
          </p:sp>
          <p:sp>
            <p:nvSpPr>
              <p:cNvPr id="38496"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171"/>
                  <a:gd name="T68" fmla="*/ 165 w 165"/>
                  <a:gd name="T69" fmla="*/ 171 h 17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171">
                    <a:moveTo>
                      <a:pt x="106" y="169"/>
                    </a:moveTo>
                    <a:lnTo>
                      <a:pt x="104" y="169"/>
                    </a:lnTo>
                    <a:lnTo>
                      <a:pt x="104" y="171"/>
                    </a:lnTo>
                    <a:lnTo>
                      <a:pt x="106" y="169"/>
                    </a:lnTo>
                    <a:close/>
                    <a:moveTo>
                      <a:pt x="9" y="145"/>
                    </a:move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close/>
                    <a:moveTo>
                      <a:pt x="165" y="0"/>
                    </a:moveTo>
                    <a:lnTo>
                      <a:pt x="35" y="49"/>
                    </a:lnTo>
                    <a:lnTo>
                      <a:pt x="165" y="0"/>
                    </a:lnTo>
                    <a:close/>
                  </a:path>
                </a:pathLst>
              </a:custGeom>
              <a:solidFill>
                <a:srgbClr val="FFF09D"/>
              </a:solidFill>
              <a:ln w="9525">
                <a:noFill/>
                <a:round/>
                <a:headEnd/>
                <a:tailEnd/>
              </a:ln>
            </p:spPr>
            <p:txBody>
              <a:bodyPr/>
              <a:lstStyle/>
              <a:p>
                <a:endParaRPr lang="en-US"/>
              </a:p>
            </p:txBody>
          </p:sp>
          <p:sp>
            <p:nvSpPr>
              <p:cNvPr id="38497"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171"/>
                  <a:gd name="T68" fmla="*/ 165 w 165"/>
                  <a:gd name="T69" fmla="*/ 171 h 17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171">
                    <a:moveTo>
                      <a:pt x="106" y="169"/>
                    </a:moveTo>
                    <a:lnTo>
                      <a:pt x="104" y="169"/>
                    </a:lnTo>
                    <a:lnTo>
                      <a:pt x="104" y="171"/>
                    </a:lnTo>
                    <a:lnTo>
                      <a:pt x="106" y="169"/>
                    </a:lnTo>
                    <a:moveTo>
                      <a:pt x="9" y="145"/>
                    </a:moveTo>
                    <a:lnTo>
                      <a:pt x="5" y="151"/>
                    </a:lnTo>
                    <a:lnTo>
                      <a:pt x="9" y="145"/>
                    </a:lnTo>
                    <a:moveTo>
                      <a:pt x="5" y="104"/>
                    </a:moveTo>
                    <a:lnTo>
                      <a:pt x="5" y="104"/>
                    </a:lnTo>
                    <a:lnTo>
                      <a:pt x="5" y="109"/>
                    </a:lnTo>
                    <a:lnTo>
                      <a:pt x="0" y="109"/>
                    </a:lnTo>
                    <a:lnTo>
                      <a:pt x="5" y="109"/>
                    </a:lnTo>
                    <a:lnTo>
                      <a:pt x="5" y="104"/>
                    </a:lnTo>
                    <a:moveTo>
                      <a:pt x="28" y="81"/>
                    </a:moveTo>
                    <a:lnTo>
                      <a:pt x="23" y="87"/>
                    </a:lnTo>
                    <a:lnTo>
                      <a:pt x="28" y="81"/>
                    </a:lnTo>
                    <a:moveTo>
                      <a:pt x="165" y="0"/>
                    </a:moveTo>
                    <a:lnTo>
                      <a:pt x="35" y="49"/>
                    </a:lnTo>
                    <a:lnTo>
                      <a:pt x="165" y="0"/>
                    </a:lnTo>
                  </a:path>
                </a:pathLst>
              </a:custGeom>
              <a:noFill/>
              <a:ln w="9525">
                <a:noFill/>
                <a:round/>
                <a:headEnd/>
                <a:tailEnd/>
              </a:ln>
            </p:spPr>
            <p:txBody>
              <a:bodyPr/>
              <a:lstStyle/>
              <a:p>
                <a:endParaRPr lang="en-US"/>
              </a:p>
            </p:txBody>
          </p:sp>
          <p:sp>
            <p:nvSpPr>
              <p:cNvPr id="38498" name="Freeform 129"/>
              <p:cNvSpPr>
                <a:spLocks/>
              </p:cNvSpPr>
              <p:nvPr/>
            </p:nvSpPr>
            <p:spPr bwMode="auto">
              <a:xfrm>
                <a:off x="4043" y="2813"/>
                <a:ext cx="87" cy="294"/>
              </a:xfrm>
              <a:custGeom>
                <a:avLst/>
                <a:gdLst>
                  <a:gd name="T0" fmla="*/ 4 w 49"/>
                  <a:gd name="T1" fmla="*/ 0 h 157"/>
                  <a:gd name="T2" fmla="*/ 0 w 49"/>
                  <a:gd name="T3" fmla="*/ 290 h 157"/>
                  <a:gd name="T4" fmla="*/ 11 w 49"/>
                  <a:gd name="T5" fmla="*/ 288 h 157"/>
                  <a:gd name="T6" fmla="*/ 28 w 49"/>
                  <a:gd name="T7" fmla="*/ 294 h 157"/>
                  <a:gd name="T8" fmla="*/ 39 w 49"/>
                  <a:gd name="T9" fmla="*/ 232 h 157"/>
                  <a:gd name="T10" fmla="*/ 57 w 49"/>
                  <a:gd name="T11" fmla="*/ 247 h 157"/>
                  <a:gd name="T12" fmla="*/ 60 w 49"/>
                  <a:gd name="T13" fmla="*/ 242 h 157"/>
                  <a:gd name="T14" fmla="*/ 60 w 49"/>
                  <a:gd name="T15" fmla="*/ 242 h 157"/>
                  <a:gd name="T16" fmla="*/ 57 w 49"/>
                  <a:gd name="T17" fmla="*/ 206 h 157"/>
                  <a:gd name="T18" fmla="*/ 51 w 49"/>
                  <a:gd name="T19" fmla="*/ 206 h 157"/>
                  <a:gd name="T20" fmla="*/ 57 w 49"/>
                  <a:gd name="T21" fmla="*/ 200 h 157"/>
                  <a:gd name="T22" fmla="*/ 57 w 49"/>
                  <a:gd name="T23" fmla="*/ 200 h 157"/>
                  <a:gd name="T24" fmla="*/ 57 w 49"/>
                  <a:gd name="T25" fmla="*/ 200 h 157"/>
                  <a:gd name="T26" fmla="*/ 55 w 49"/>
                  <a:gd name="T27" fmla="*/ 182 h 157"/>
                  <a:gd name="T28" fmla="*/ 66 w 49"/>
                  <a:gd name="T29" fmla="*/ 191 h 157"/>
                  <a:gd name="T30" fmla="*/ 75 w 49"/>
                  <a:gd name="T31" fmla="*/ 184 h 157"/>
                  <a:gd name="T32" fmla="*/ 80 w 49"/>
                  <a:gd name="T33" fmla="*/ 178 h 157"/>
                  <a:gd name="T34" fmla="*/ 76 w 49"/>
                  <a:gd name="T35" fmla="*/ 152 h 157"/>
                  <a:gd name="T36" fmla="*/ 87 w 49"/>
                  <a:gd name="T37" fmla="*/ 146 h 157"/>
                  <a:gd name="T38" fmla="*/ 87 w 49"/>
                  <a:gd name="T39" fmla="*/ 146 h 157"/>
                  <a:gd name="T40" fmla="*/ 87 w 49"/>
                  <a:gd name="T41" fmla="*/ 146 h 157"/>
                  <a:gd name="T42" fmla="*/ 4 w 49"/>
                  <a:gd name="T43" fmla="*/ 0 h 1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57"/>
                  <a:gd name="T68" fmla="*/ 49 w 49"/>
                  <a:gd name="T69" fmla="*/ 157 h 1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38499" name="Freeform 130"/>
              <p:cNvSpPr>
                <a:spLocks/>
              </p:cNvSpPr>
              <p:nvPr/>
            </p:nvSpPr>
            <p:spPr bwMode="auto">
              <a:xfrm>
                <a:off x="4033" y="2813"/>
                <a:ext cx="14" cy="298"/>
              </a:xfrm>
              <a:custGeom>
                <a:avLst/>
                <a:gdLst>
                  <a:gd name="T0" fmla="*/ 14 w 8"/>
                  <a:gd name="T1" fmla="*/ 0 h 159"/>
                  <a:gd name="T2" fmla="*/ 14 w 8"/>
                  <a:gd name="T3" fmla="*/ 0 h 159"/>
                  <a:gd name="T4" fmla="*/ 0 w 8"/>
                  <a:gd name="T5" fmla="*/ 21 h 159"/>
                  <a:gd name="T6" fmla="*/ 0 w 8"/>
                  <a:gd name="T7" fmla="*/ 298 h 159"/>
                  <a:gd name="T8" fmla="*/ 10 w 8"/>
                  <a:gd name="T9" fmla="*/ 291 h 159"/>
                  <a:gd name="T10" fmla="*/ 14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38500" name="Freeform 131"/>
              <p:cNvSpPr>
                <a:spLocks/>
              </p:cNvSpPr>
              <p:nvPr/>
            </p:nvSpPr>
            <p:spPr bwMode="auto">
              <a:xfrm>
                <a:off x="4072" y="2910"/>
                <a:ext cx="188" cy="207"/>
              </a:xfrm>
              <a:custGeom>
                <a:avLst/>
                <a:gdLst>
                  <a:gd name="T0" fmla="*/ 188 w 106"/>
                  <a:gd name="T1" fmla="*/ 0 h 110"/>
                  <a:gd name="T2" fmla="*/ 59 w 106"/>
                  <a:gd name="T3" fmla="*/ 49 h 110"/>
                  <a:gd name="T4" fmla="*/ 48 w 106"/>
                  <a:gd name="T5" fmla="*/ 55 h 110"/>
                  <a:gd name="T6" fmla="*/ 51 w 106"/>
                  <a:gd name="T7" fmla="*/ 81 h 110"/>
                  <a:gd name="T8" fmla="*/ 51 w 106"/>
                  <a:gd name="T9" fmla="*/ 81 h 110"/>
                  <a:gd name="T10" fmla="*/ 51 w 106"/>
                  <a:gd name="T11" fmla="*/ 81 h 110"/>
                  <a:gd name="T12" fmla="*/ 53 w 106"/>
                  <a:gd name="T13" fmla="*/ 109 h 110"/>
                  <a:gd name="T14" fmla="*/ 37 w 106"/>
                  <a:gd name="T15" fmla="*/ 94 h 110"/>
                  <a:gd name="T16" fmla="*/ 37 w 106"/>
                  <a:gd name="T17" fmla="*/ 94 h 110"/>
                  <a:gd name="T18" fmla="*/ 27 w 106"/>
                  <a:gd name="T19" fmla="*/ 85 h 110"/>
                  <a:gd name="T20" fmla="*/ 28 w 106"/>
                  <a:gd name="T21" fmla="*/ 104 h 110"/>
                  <a:gd name="T22" fmla="*/ 28 w 106"/>
                  <a:gd name="T23" fmla="*/ 109 h 110"/>
                  <a:gd name="T24" fmla="*/ 32 w 106"/>
                  <a:gd name="T25" fmla="*/ 145 h 110"/>
                  <a:gd name="T26" fmla="*/ 32 w 106"/>
                  <a:gd name="T27" fmla="*/ 145 h 110"/>
                  <a:gd name="T28" fmla="*/ 34 w 106"/>
                  <a:gd name="T29" fmla="*/ 154 h 110"/>
                  <a:gd name="T30" fmla="*/ 28 w 106"/>
                  <a:gd name="T31" fmla="*/ 151 h 110"/>
                  <a:gd name="T32" fmla="*/ 28 w 106"/>
                  <a:gd name="T33" fmla="*/ 151 h 110"/>
                  <a:gd name="T34" fmla="*/ 11 w 106"/>
                  <a:gd name="T35" fmla="*/ 135 h 110"/>
                  <a:gd name="T36" fmla="*/ 0 w 106"/>
                  <a:gd name="T37" fmla="*/ 198 h 110"/>
                  <a:gd name="T38" fmla="*/ 9 w 106"/>
                  <a:gd name="T39" fmla="*/ 207 h 110"/>
                  <a:gd name="T40" fmla="*/ 46 w 106"/>
                  <a:gd name="T41" fmla="*/ 190 h 110"/>
                  <a:gd name="T42" fmla="*/ 188 w 106"/>
                  <a:gd name="T43" fmla="*/ 0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10"/>
                  <a:gd name="T68" fmla="*/ 106 w 106"/>
                  <a:gd name="T69" fmla="*/ 110 h 1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38501"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2"/>
                  <a:gd name="T37" fmla="*/ 0 h 192"/>
                  <a:gd name="T38" fmla="*/ 142 w 14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w="9525">
                <a:noFill/>
                <a:round/>
                <a:headEnd/>
                <a:tailEnd/>
              </a:ln>
            </p:spPr>
            <p:txBody>
              <a:bodyPr/>
              <a:lstStyle/>
              <a:p>
                <a:endParaRPr lang="en-US"/>
              </a:p>
            </p:txBody>
          </p:sp>
          <p:sp>
            <p:nvSpPr>
              <p:cNvPr id="38502"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2"/>
                  <a:gd name="T37" fmla="*/ 0 h 192"/>
                  <a:gd name="T38" fmla="*/ 142 w 14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w="9525">
                <a:noFill/>
                <a:round/>
                <a:headEnd/>
                <a:tailEnd/>
              </a:ln>
            </p:spPr>
            <p:txBody>
              <a:bodyPr/>
              <a:lstStyle/>
              <a:p>
                <a:endParaRPr lang="en-US"/>
              </a:p>
            </p:txBody>
          </p:sp>
          <p:sp>
            <p:nvSpPr>
              <p:cNvPr id="38503" name="Freeform 134"/>
              <p:cNvSpPr>
                <a:spLocks/>
              </p:cNvSpPr>
              <p:nvPr/>
            </p:nvSpPr>
            <p:spPr bwMode="auto">
              <a:xfrm>
                <a:off x="4081" y="3055"/>
                <a:ext cx="305" cy="90"/>
              </a:xfrm>
              <a:custGeom>
                <a:avLst/>
                <a:gdLst>
                  <a:gd name="T0" fmla="*/ 145 w 172"/>
                  <a:gd name="T1" fmla="*/ 0 h 48"/>
                  <a:gd name="T2" fmla="*/ 121 w 172"/>
                  <a:gd name="T3" fmla="*/ 24 h 48"/>
                  <a:gd name="T4" fmla="*/ 119 w 172"/>
                  <a:gd name="T5" fmla="*/ 26 h 48"/>
                  <a:gd name="T6" fmla="*/ 98 w 172"/>
                  <a:gd name="T7" fmla="*/ 47 h 48"/>
                  <a:gd name="T8" fmla="*/ 99 w 172"/>
                  <a:gd name="T9" fmla="*/ 17 h 48"/>
                  <a:gd name="T10" fmla="*/ 37 w 172"/>
                  <a:gd name="T11" fmla="*/ 45 h 48"/>
                  <a:gd name="T12" fmla="*/ 0 w 172"/>
                  <a:gd name="T13" fmla="*/ 62 h 48"/>
                  <a:gd name="T14" fmla="*/ 4 w 172"/>
                  <a:gd name="T15" fmla="*/ 75 h 48"/>
                  <a:gd name="T16" fmla="*/ 305 w 172"/>
                  <a:gd name="T17" fmla="*/ 90 h 48"/>
                  <a:gd name="T18" fmla="*/ 183 w 172"/>
                  <a:gd name="T19" fmla="*/ 2 h 48"/>
                  <a:gd name="T20" fmla="*/ 170 w 172"/>
                  <a:gd name="T21" fmla="*/ 13 h 48"/>
                  <a:gd name="T22" fmla="*/ 163 w 172"/>
                  <a:gd name="T23" fmla="*/ 21 h 48"/>
                  <a:gd name="T24" fmla="*/ 163 w 172"/>
                  <a:gd name="T25" fmla="*/ 21 h 48"/>
                  <a:gd name="T26" fmla="*/ 144 w 172"/>
                  <a:gd name="T27" fmla="*/ 38 h 48"/>
                  <a:gd name="T28" fmla="*/ 145 w 172"/>
                  <a:gd name="T29" fmla="*/ 23 h 48"/>
                  <a:gd name="T30" fmla="*/ 145 w 172"/>
                  <a:gd name="T31" fmla="*/ 23 h 48"/>
                  <a:gd name="T32" fmla="*/ 145 w 172"/>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48"/>
                  <a:gd name="T53" fmla="*/ 172 w 172"/>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38504" name="Freeform 135"/>
              <p:cNvSpPr>
                <a:spLocks noEditPoints="1"/>
              </p:cNvSpPr>
              <p:nvPr/>
            </p:nvSpPr>
            <p:spPr bwMode="auto">
              <a:xfrm>
                <a:off x="4058" y="3145"/>
                <a:ext cx="328" cy="186"/>
              </a:xfrm>
              <a:custGeom>
                <a:avLst/>
                <a:gdLst>
                  <a:gd name="T0" fmla="*/ 0 w 185"/>
                  <a:gd name="T1" fmla="*/ 128 h 99"/>
                  <a:gd name="T2" fmla="*/ 0 w 185"/>
                  <a:gd name="T3" fmla="*/ 128 h 99"/>
                  <a:gd name="T4" fmla="*/ 21 w 185"/>
                  <a:gd name="T5" fmla="*/ 160 h 99"/>
                  <a:gd name="T6" fmla="*/ 0 w 185"/>
                  <a:gd name="T7" fmla="*/ 128 h 99"/>
                  <a:gd name="T8" fmla="*/ 328 w 185"/>
                  <a:gd name="T9" fmla="*/ 0 h 99"/>
                  <a:gd name="T10" fmla="*/ 229 w 185"/>
                  <a:gd name="T11" fmla="*/ 66 h 99"/>
                  <a:gd name="T12" fmla="*/ 268 w 185"/>
                  <a:gd name="T13" fmla="*/ 186 h 99"/>
                  <a:gd name="T14" fmla="*/ 229 w 185"/>
                  <a:gd name="T15" fmla="*/ 66 h 99"/>
                  <a:gd name="T16" fmla="*/ 328 w 185"/>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99"/>
                  <a:gd name="T29" fmla="*/ 185 w 18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w="9525">
                <a:noFill/>
                <a:round/>
                <a:headEnd/>
                <a:tailEnd/>
              </a:ln>
            </p:spPr>
            <p:txBody>
              <a:bodyPr/>
              <a:lstStyle/>
              <a:p>
                <a:endParaRPr lang="en-US"/>
              </a:p>
            </p:txBody>
          </p:sp>
          <p:sp>
            <p:nvSpPr>
              <p:cNvPr id="38505" name="Freeform 136"/>
              <p:cNvSpPr>
                <a:spLocks/>
              </p:cNvSpPr>
              <p:nvPr/>
            </p:nvSpPr>
            <p:spPr bwMode="auto">
              <a:xfrm>
                <a:off x="4105" y="3162"/>
                <a:ext cx="220" cy="169"/>
              </a:xfrm>
              <a:custGeom>
                <a:avLst/>
                <a:gdLst>
                  <a:gd name="T0" fmla="*/ 2 w 124"/>
                  <a:gd name="T1" fmla="*/ 0 h 90"/>
                  <a:gd name="T2" fmla="*/ 0 w 124"/>
                  <a:gd name="T3" fmla="*/ 2 h 90"/>
                  <a:gd name="T4" fmla="*/ 14 w 124"/>
                  <a:gd name="T5" fmla="*/ 60 h 90"/>
                  <a:gd name="T6" fmla="*/ 220 w 124"/>
                  <a:gd name="T7" fmla="*/ 169 h 90"/>
                  <a:gd name="T8" fmla="*/ 181 w 124"/>
                  <a:gd name="T9" fmla="*/ 49 h 90"/>
                  <a:gd name="T10" fmla="*/ 149 w 124"/>
                  <a:gd name="T11" fmla="*/ 71 h 90"/>
                  <a:gd name="T12" fmla="*/ 115 w 124"/>
                  <a:gd name="T13" fmla="*/ 30 h 90"/>
                  <a:gd name="T14" fmla="*/ 112 w 124"/>
                  <a:gd name="T15" fmla="*/ 68 h 90"/>
                  <a:gd name="T16" fmla="*/ 69 w 124"/>
                  <a:gd name="T17" fmla="*/ 15 h 90"/>
                  <a:gd name="T18" fmla="*/ 67 w 124"/>
                  <a:gd name="T19" fmla="*/ 45 h 90"/>
                  <a:gd name="T20" fmla="*/ 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38506" name="Freeform 137"/>
              <p:cNvSpPr>
                <a:spLocks/>
              </p:cNvSpPr>
              <p:nvPr/>
            </p:nvSpPr>
            <p:spPr bwMode="auto">
              <a:xfrm>
                <a:off x="4058" y="3222"/>
                <a:ext cx="267" cy="161"/>
              </a:xfrm>
              <a:custGeom>
                <a:avLst/>
                <a:gdLst>
                  <a:gd name="T0" fmla="*/ 62 w 151"/>
                  <a:gd name="T1" fmla="*/ 0 h 86"/>
                  <a:gd name="T2" fmla="*/ 18 w 151"/>
                  <a:gd name="T3" fmla="*/ 36 h 86"/>
                  <a:gd name="T4" fmla="*/ 11 w 151"/>
                  <a:gd name="T5" fmla="*/ 36 h 86"/>
                  <a:gd name="T6" fmla="*/ 0 w 151"/>
                  <a:gd name="T7" fmla="*/ 51 h 86"/>
                  <a:gd name="T8" fmla="*/ 21 w 151"/>
                  <a:gd name="T9" fmla="*/ 82 h 86"/>
                  <a:gd name="T10" fmla="*/ 37 w 151"/>
                  <a:gd name="T11" fmla="*/ 45 h 86"/>
                  <a:gd name="T12" fmla="*/ 67 w 151"/>
                  <a:gd name="T13" fmla="*/ 137 h 86"/>
                  <a:gd name="T14" fmla="*/ 88 w 151"/>
                  <a:gd name="T15" fmla="*/ 90 h 86"/>
                  <a:gd name="T16" fmla="*/ 111 w 151"/>
                  <a:gd name="T17" fmla="*/ 161 h 86"/>
                  <a:gd name="T18" fmla="*/ 267 w 151"/>
                  <a:gd name="T19" fmla="*/ 109 h 86"/>
                  <a:gd name="T20" fmla="*/ 62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38507" name="Freeform 138"/>
              <p:cNvSpPr>
                <a:spLocks/>
              </p:cNvSpPr>
              <p:nvPr/>
            </p:nvSpPr>
            <p:spPr bwMode="auto">
              <a:xfrm>
                <a:off x="4082" y="3147"/>
                <a:ext cx="25" cy="17"/>
              </a:xfrm>
              <a:custGeom>
                <a:avLst/>
                <a:gdLst>
                  <a:gd name="T0" fmla="*/ 2 w 14"/>
                  <a:gd name="T1" fmla="*/ 0 h 9"/>
                  <a:gd name="T2" fmla="*/ 0 w 14"/>
                  <a:gd name="T3" fmla="*/ 8 h 9"/>
                  <a:gd name="T4" fmla="*/ 23 w 14"/>
                  <a:gd name="T5" fmla="*/ 17 h 9"/>
                  <a:gd name="T6" fmla="*/ 25 w 14"/>
                  <a:gd name="T7" fmla="*/ 15 h 9"/>
                  <a:gd name="T8" fmla="*/ 2 w 14"/>
                  <a:gd name="T9" fmla="*/ 0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w="9525">
                <a:noFill/>
                <a:round/>
                <a:headEnd/>
                <a:tailEnd/>
              </a:ln>
            </p:spPr>
            <p:txBody>
              <a:bodyPr/>
              <a:lstStyle/>
              <a:p>
                <a:endParaRPr lang="en-US"/>
              </a:p>
            </p:txBody>
          </p:sp>
          <p:sp>
            <p:nvSpPr>
              <p:cNvPr id="38508" name="Freeform 139"/>
              <p:cNvSpPr>
                <a:spLocks/>
              </p:cNvSpPr>
              <p:nvPr/>
            </p:nvSpPr>
            <p:spPr bwMode="auto">
              <a:xfrm>
                <a:off x="4033" y="3274"/>
                <a:ext cx="42" cy="554"/>
              </a:xfrm>
              <a:custGeom>
                <a:avLst/>
                <a:gdLst>
                  <a:gd name="T0" fmla="*/ 7 w 24"/>
                  <a:gd name="T1" fmla="*/ 2 h 295"/>
                  <a:gd name="T2" fmla="*/ 0 w 24"/>
                  <a:gd name="T3" fmla="*/ 9 h 295"/>
                  <a:gd name="T4" fmla="*/ 30 w 24"/>
                  <a:gd name="T5" fmla="*/ 501 h 295"/>
                  <a:gd name="T6" fmla="*/ 30 w 24"/>
                  <a:gd name="T7" fmla="*/ 501 h 295"/>
                  <a:gd name="T8" fmla="*/ 30 w 24"/>
                  <a:gd name="T9" fmla="*/ 503 h 295"/>
                  <a:gd name="T10" fmla="*/ 30 w 24"/>
                  <a:gd name="T11" fmla="*/ 503 h 295"/>
                  <a:gd name="T12" fmla="*/ 30 w 24"/>
                  <a:gd name="T13" fmla="*/ 503 h 295"/>
                  <a:gd name="T14" fmla="*/ 30 w 24"/>
                  <a:gd name="T15" fmla="*/ 503 h 295"/>
                  <a:gd name="T16" fmla="*/ 30 w 24"/>
                  <a:gd name="T17" fmla="*/ 503 h 295"/>
                  <a:gd name="T18" fmla="*/ 30 w 24"/>
                  <a:gd name="T19" fmla="*/ 503 h 295"/>
                  <a:gd name="T20" fmla="*/ 30 w 24"/>
                  <a:gd name="T21" fmla="*/ 505 h 295"/>
                  <a:gd name="T22" fmla="*/ 30 w 24"/>
                  <a:gd name="T23" fmla="*/ 505 h 295"/>
                  <a:gd name="T24" fmla="*/ 30 w 24"/>
                  <a:gd name="T25" fmla="*/ 505 h 295"/>
                  <a:gd name="T26" fmla="*/ 30 w 24"/>
                  <a:gd name="T27" fmla="*/ 505 h 295"/>
                  <a:gd name="T28" fmla="*/ 30 w 24"/>
                  <a:gd name="T29" fmla="*/ 505 h 295"/>
                  <a:gd name="T30" fmla="*/ 30 w 24"/>
                  <a:gd name="T31" fmla="*/ 505 h 295"/>
                  <a:gd name="T32" fmla="*/ 30 w 24"/>
                  <a:gd name="T33" fmla="*/ 507 h 295"/>
                  <a:gd name="T34" fmla="*/ 30 w 24"/>
                  <a:gd name="T35" fmla="*/ 507 h 295"/>
                  <a:gd name="T36" fmla="*/ 30 w 24"/>
                  <a:gd name="T37" fmla="*/ 507 h 295"/>
                  <a:gd name="T38" fmla="*/ 30 w 24"/>
                  <a:gd name="T39" fmla="*/ 507 h 295"/>
                  <a:gd name="T40" fmla="*/ 30 w 24"/>
                  <a:gd name="T41" fmla="*/ 507 h 295"/>
                  <a:gd name="T42" fmla="*/ 30 w 24"/>
                  <a:gd name="T43" fmla="*/ 509 h 295"/>
                  <a:gd name="T44" fmla="*/ 30 w 24"/>
                  <a:gd name="T45" fmla="*/ 509 h 295"/>
                  <a:gd name="T46" fmla="*/ 30 w 24"/>
                  <a:gd name="T47" fmla="*/ 509 h 295"/>
                  <a:gd name="T48" fmla="*/ 30 w 24"/>
                  <a:gd name="T49" fmla="*/ 509 h 295"/>
                  <a:gd name="T50" fmla="*/ 30 w 24"/>
                  <a:gd name="T51" fmla="*/ 509 h 295"/>
                  <a:gd name="T52" fmla="*/ 30 w 24"/>
                  <a:gd name="T53" fmla="*/ 511 h 295"/>
                  <a:gd name="T54" fmla="*/ 30 w 24"/>
                  <a:gd name="T55" fmla="*/ 511 h 295"/>
                  <a:gd name="T56" fmla="*/ 30 w 24"/>
                  <a:gd name="T57" fmla="*/ 511 h 295"/>
                  <a:gd name="T58" fmla="*/ 30 w 24"/>
                  <a:gd name="T59" fmla="*/ 511 h 295"/>
                  <a:gd name="T60" fmla="*/ 26 w 24"/>
                  <a:gd name="T61" fmla="*/ 541 h 295"/>
                  <a:gd name="T62" fmla="*/ 0 w 24"/>
                  <a:gd name="T63" fmla="*/ 554 h 295"/>
                  <a:gd name="T64" fmla="*/ 19 w 24"/>
                  <a:gd name="T65" fmla="*/ 0 h 2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295"/>
                  <a:gd name="T101" fmla="*/ 24 w 24"/>
                  <a:gd name="T102" fmla="*/ 295 h 2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38509" name="Freeform 140"/>
              <p:cNvSpPr>
                <a:spLocks/>
              </p:cNvSpPr>
              <p:nvPr/>
            </p:nvSpPr>
            <p:spPr bwMode="auto">
              <a:xfrm>
                <a:off x="4084" y="3130"/>
                <a:ext cx="302" cy="103"/>
              </a:xfrm>
              <a:custGeom>
                <a:avLst/>
                <a:gdLst>
                  <a:gd name="T0" fmla="*/ 0 w 170"/>
                  <a:gd name="T1" fmla="*/ 0 h 55"/>
                  <a:gd name="T2" fmla="*/ 0 w 170"/>
                  <a:gd name="T3" fmla="*/ 17 h 55"/>
                  <a:gd name="T4" fmla="*/ 23 w 170"/>
                  <a:gd name="T5" fmla="*/ 32 h 55"/>
                  <a:gd name="T6" fmla="*/ 89 w 170"/>
                  <a:gd name="T7" fmla="*/ 77 h 55"/>
                  <a:gd name="T8" fmla="*/ 91 w 170"/>
                  <a:gd name="T9" fmla="*/ 47 h 55"/>
                  <a:gd name="T10" fmla="*/ 133 w 170"/>
                  <a:gd name="T11" fmla="*/ 99 h 55"/>
                  <a:gd name="T12" fmla="*/ 137 w 170"/>
                  <a:gd name="T13" fmla="*/ 62 h 55"/>
                  <a:gd name="T14" fmla="*/ 171 w 170"/>
                  <a:gd name="T15" fmla="*/ 103 h 55"/>
                  <a:gd name="T16" fmla="*/ 203 w 170"/>
                  <a:gd name="T17" fmla="*/ 81 h 55"/>
                  <a:gd name="T18" fmla="*/ 302 w 170"/>
                  <a:gd name="T19" fmla="*/ 15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38510" name="Freeform 141"/>
              <p:cNvSpPr>
                <a:spLocks/>
              </p:cNvSpPr>
              <p:nvPr/>
            </p:nvSpPr>
            <p:spPr bwMode="auto">
              <a:xfrm>
                <a:off x="4033" y="3276"/>
                <a:ext cx="2" cy="8"/>
              </a:xfrm>
              <a:custGeom>
                <a:avLst/>
                <a:gdLst>
                  <a:gd name="T0" fmla="*/ 0 w 1"/>
                  <a:gd name="T1" fmla="*/ 0 h 4"/>
                  <a:gd name="T2" fmla="*/ 0 w 1"/>
                  <a:gd name="T3" fmla="*/ 8 h 4"/>
                  <a:gd name="T4" fmla="*/ 2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38511" name="Freeform 142"/>
              <p:cNvSpPr>
                <a:spLocks/>
              </p:cNvSpPr>
              <p:nvPr/>
            </p:nvSpPr>
            <p:spPr bwMode="auto">
              <a:xfrm>
                <a:off x="4033" y="3102"/>
                <a:ext cx="94" cy="174"/>
              </a:xfrm>
              <a:custGeom>
                <a:avLst/>
                <a:gdLst>
                  <a:gd name="T0" fmla="*/ 21 w 53"/>
                  <a:gd name="T1" fmla="*/ 0 h 93"/>
                  <a:gd name="T2" fmla="*/ 11 w 53"/>
                  <a:gd name="T3" fmla="*/ 2 h 93"/>
                  <a:gd name="T4" fmla="*/ 11 w 53"/>
                  <a:gd name="T5" fmla="*/ 2 h 93"/>
                  <a:gd name="T6" fmla="*/ 0 w 53"/>
                  <a:gd name="T7" fmla="*/ 9 h 93"/>
                  <a:gd name="T8" fmla="*/ 0 w 53"/>
                  <a:gd name="T9" fmla="*/ 174 h 93"/>
                  <a:gd name="T10" fmla="*/ 2 w 53"/>
                  <a:gd name="T11" fmla="*/ 174 h 93"/>
                  <a:gd name="T12" fmla="*/ 7 w 53"/>
                  <a:gd name="T13" fmla="*/ 174 h 93"/>
                  <a:gd name="T14" fmla="*/ 20 w 53"/>
                  <a:gd name="T15" fmla="*/ 172 h 93"/>
                  <a:gd name="T16" fmla="*/ 20 w 53"/>
                  <a:gd name="T17" fmla="*/ 172 h 93"/>
                  <a:gd name="T18" fmla="*/ 25 w 53"/>
                  <a:gd name="T19" fmla="*/ 170 h 93"/>
                  <a:gd name="T20" fmla="*/ 25 w 53"/>
                  <a:gd name="T21" fmla="*/ 170 h 93"/>
                  <a:gd name="T22" fmla="*/ 25 w 53"/>
                  <a:gd name="T23" fmla="*/ 170 h 93"/>
                  <a:gd name="T24" fmla="*/ 35 w 53"/>
                  <a:gd name="T25" fmla="*/ 155 h 93"/>
                  <a:gd name="T26" fmla="*/ 43 w 53"/>
                  <a:gd name="T27" fmla="*/ 155 h 93"/>
                  <a:gd name="T28" fmla="*/ 87 w 53"/>
                  <a:gd name="T29" fmla="*/ 120 h 93"/>
                  <a:gd name="T30" fmla="*/ 73 w 53"/>
                  <a:gd name="T31" fmla="*/ 62 h 93"/>
                  <a:gd name="T32" fmla="*/ 50 w 53"/>
                  <a:gd name="T33" fmla="*/ 52 h 93"/>
                  <a:gd name="T34" fmla="*/ 51 w 53"/>
                  <a:gd name="T35" fmla="*/ 45 h 93"/>
                  <a:gd name="T36" fmla="*/ 51 w 53"/>
                  <a:gd name="T37" fmla="*/ 28 h 93"/>
                  <a:gd name="T38" fmla="*/ 48 w 53"/>
                  <a:gd name="T39" fmla="*/ 15 h 93"/>
                  <a:gd name="T40" fmla="*/ 39 w 53"/>
                  <a:gd name="T41" fmla="*/ 6 h 93"/>
                  <a:gd name="T42" fmla="*/ 2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38512" name="Freeform 143"/>
              <p:cNvSpPr>
                <a:spLocks/>
              </p:cNvSpPr>
              <p:nvPr/>
            </p:nvSpPr>
            <p:spPr bwMode="auto">
              <a:xfrm>
                <a:off x="3123" y="3629"/>
                <a:ext cx="89" cy="252"/>
              </a:xfrm>
              <a:custGeom>
                <a:avLst/>
                <a:gdLst>
                  <a:gd name="T0" fmla="*/ 46 w 50"/>
                  <a:gd name="T1" fmla="*/ 241 h 134"/>
                  <a:gd name="T2" fmla="*/ 46 w 50"/>
                  <a:gd name="T3" fmla="*/ 237 h 134"/>
                  <a:gd name="T4" fmla="*/ 50 w 50"/>
                  <a:gd name="T5" fmla="*/ 229 h 134"/>
                  <a:gd name="T6" fmla="*/ 57 w 50"/>
                  <a:gd name="T7" fmla="*/ 201 h 134"/>
                  <a:gd name="T8" fmla="*/ 62 w 50"/>
                  <a:gd name="T9" fmla="*/ 111 h 134"/>
                  <a:gd name="T10" fmla="*/ 59 w 50"/>
                  <a:gd name="T11" fmla="*/ 87 h 134"/>
                  <a:gd name="T12" fmla="*/ 55 w 50"/>
                  <a:gd name="T13" fmla="*/ 75 h 134"/>
                  <a:gd name="T14" fmla="*/ 52 w 50"/>
                  <a:gd name="T15" fmla="*/ 64 h 134"/>
                  <a:gd name="T16" fmla="*/ 30 w 50"/>
                  <a:gd name="T17" fmla="*/ 28 h 134"/>
                  <a:gd name="T18" fmla="*/ 20 w 50"/>
                  <a:gd name="T19" fmla="*/ 15 h 134"/>
                  <a:gd name="T20" fmla="*/ 9 w 50"/>
                  <a:gd name="T21" fmla="*/ 6 h 134"/>
                  <a:gd name="T22" fmla="*/ 0 w 50"/>
                  <a:gd name="T23" fmla="*/ 0 h 134"/>
                  <a:gd name="T24" fmla="*/ 11 w 50"/>
                  <a:gd name="T25" fmla="*/ 6 h 134"/>
                  <a:gd name="T26" fmla="*/ 21 w 50"/>
                  <a:gd name="T27" fmla="*/ 13 h 134"/>
                  <a:gd name="T28" fmla="*/ 34 w 50"/>
                  <a:gd name="T29" fmla="*/ 24 h 134"/>
                  <a:gd name="T30" fmla="*/ 62 w 50"/>
                  <a:gd name="T31" fmla="*/ 58 h 134"/>
                  <a:gd name="T32" fmla="*/ 68 w 50"/>
                  <a:gd name="T33" fmla="*/ 70 h 134"/>
                  <a:gd name="T34" fmla="*/ 73 w 50"/>
                  <a:gd name="T35" fmla="*/ 83 h 134"/>
                  <a:gd name="T36" fmla="*/ 80 w 50"/>
                  <a:gd name="T37" fmla="*/ 107 h 134"/>
                  <a:gd name="T38" fmla="*/ 89 w 50"/>
                  <a:gd name="T39" fmla="*/ 160 h 134"/>
                  <a:gd name="T40" fmla="*/ 87 w 50"/>
                  <a:gd name="T41" fmla="*/ 207 h 134"/>
                  <a:gd name="T42" fmla="*/ 84 w 50"/>
                  <a:gd name="T43" fmla="*/ 239 h 134"/>
                  <a:gd name="T44" fmla="*/ 82 w 50"/>
                  <a:gd name="T45" fmla="*/ 248 h 134"/>
                  <a:gd name="T46" fmla="*/ 82 w 50"/>
                  <a:gd name="T47" fmla="*/ 252 h 134"/>
                  <a:gd name="T48" fmla="*/ 46 w 50"/>
                  <a:gd name="T49" fmla="*/ 241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
                  <a:gd name="T76" fmla="*/ 0 h 134"/>
                  <a:gd name="T77" fmla="*/ 50 w 50"/>
                  <a:gd name="T78" fmla="*/ 134 h 1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w="9525">
                <a:noFill/>
                <a:round/>
                <a:headEnd/>
                <a:tailEnd/>
              </a:ln>
            </p:spPr>
            <p:txBody>
              <a:bodyPr/>
              <a:lstStyle/>
              <a:p>
                <a:endParaRPr lang="en-US"/>
              </a:p>
            </p:txBody>
          </p:sp>
          <p:sp>
            <p:nvSpPr>
              <p:cNvPr id="38513" name="Freeform 144"/>
              <p:cNvSpPr>
                <a:spLocks/>
              </p:cNvSpPr>
              <p:nvPr/>
            </p:nvSpPr>
            <p:spPr bwMode="auto">
              <a:xfrm>
                <a:off x="3173" y="3648"/>
                <a:ext cx="147" cy="206"/>
              </a:xfrm>
              <a:custGeom>
                <a:avLst/>
                <a:gdLst>
                  <a:gd name="T0" fmla="*/ 23 w 83"/>
                  <a:gd name="T1" fmla="*/ 206 h 110"/>
                  <a:gd name="T2" fmla="*/ 147 w 83"/>
                  <a:gd name="T3" fmla="*/ 0 h 110"/>
                  <a:gd name="T4" fmla="*/ 90 w 83"/>
                  <a:gd name="T5" fmla="*/ 96 h 110"/>
                  <a:gd name="T6" fmla="*/ 23 w 83"/>
                  <a:gd name="T7" fmla="*/ 206 h 110"/>
                  <a:gd name="T8" fmla="*/ 0 60000 65536"/>
                  <a:gd name="T9" fmla="*/ 0 60000 65536"/>
                  <a:gd name="T10" fmla="*/ 0 60000 65536"/>
                  <a:gd name="T11" fmla="*/ 0 60000 65536"/>
                  <a:gd name="T12" fmla="*/ 0 w 83"/>
                  <a:gd name="T13" fmla="*/ 0 h 110"/>
                  <a:gd name="T14" fmla="*/ 83 w 83"/>
                  <a:gd name="T15" fmla="*/ 110 h 110"/>
                </a:gdLst>
                <a:ahLst/>
                <a:cxnLst>
                  <a:cxn ang="T8">
                    <a:pos x="T0" y="T1"/>
                  </a:cxn>
                  <a:cxn ang="T9">
                    <a:pos x="T2" y="T3"/>
                  </a:cxn>
                  <a:cxn ang="T10">
                    <a:pos x="T4" y="T5"/>
                  </a:cxn>
                  <a:cxn ang="T11">
                    <a:pos x="T6" y="T7"/>
                  </a:cxn>
                </a:cxnLst>
                <a:rect l="T12" t="T13" r="T14" b="T15"/>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w="9525">
                <a:noFill/>
                <a:round/>
                <a:headEnd/>
                <a:tailEnd/>
              </a:ln>
            </p:spPr>
            <p:txBody>
              <a:bodyPr/>
              <a:lstStyle/>
              <a:p>
                <a:endParaRPr lang="en-US"/>
              </a:p>
            </p:txBody>
          </p:sp>
          <p:sp>
            <p:nvSpPr>
              <p:cNvPr id="38514" name="Freeform 145"/>
              <p:cNvSpPr>
                <a:spLocks/>
              </p:cNvSpPr>
              <p:nvPr/>
            </p:nvSpPr>
            <p:spPr bwMode="auto">
              <a:xfrm>
                <a:off x="3097" y="3500"/>
                <a:ext cx="71" cy="105"/>
              </a:xfrm>
              <a:custGeom>
                <a:avLst/>
                <a:gdLst>
                  <a:gd name="T0" fmla="*/ 16 w 40"/>
                  <a:gd name="T1" fmla="*/ 0 h 56"/>
                  <a:gd name="T2" fmla="*/ 36 w 40"/>
                  <a:gd name="T3" fmla="*/ 13 h 56"/>
                  <a:gd name="T4" fmla="*/ 53 w 40"/>
                  <a:gd name="T5" fmla="*/ 0 h 56"/>
                  <a:gd name="T6" fmla="*/ 36 w 40"/>
                  <a:gd name="T7" fmla="*/ 105 h 56"/>
                  <a:gd name="T8" fmla="*/ 16 w 40"/>
                  <a:gd name="T9" fmla="*/ 0 h 56"/>
                  <a:gd name="T10" fmla="*/ 0 60000 65536"/>
                  <a:gd name="T11" fmla="*/ 0 60000 65536"/>
                  <a:gd name="T12" fmla="*/ 0 60000 65536"/>
                  <a:gd name="T13" fmla="*/ 0 60000 65536"/>
                  <a:gd name="T14" fmla="*/ 0 60000 65536"/>
                  <a:gd name="T15" fmla="*/ 0 w 40"/>
                  <a:gd name="T16" fmla="*/ 0 h 56"/>
                  <a:gd name="T17" fmla="*/ 40 w 40"/>
                  <a:gd name="T18" fmla="*/ 56 h 56"/>
                </a:gdLst>
                <a:ahLst/>
                <a:cxnLst>
                  <a:cxn ang="T10">
                    <a:pos x="T0" y="T1"/>
                  </a:cxn>
                  <a:cxn ang="T11">
                    <a:pos x="T2" y="T3"/>
                  </a:cxn>
                  <a:cxn ang="T12">
                    <a:pos x="T4" y="T5"/>
                  </a:cxn>
                  <a:cxn ang="T13">
                    <a:pos x="T6" y="T7"/>
                  </a:cxn>
                  <a:cxn ang="T14">
                    <a:pos x="T8" y="T9"/>
                  </a:cxn>
                </a:cxnLst>
                <a:rect l="T15" t="T16" r="T17" b="T18"/>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w="9525">
                <a:noFill/>
                <a:round/>
                <a:headEnd/>
                <a:tailEnd/>
              </a:ln>
            </p:spPr>
            <p:txBody>
              <a:bodyPr/>
              <a:lstStyle/>
              <a:p>
                <a:endParaRPr lang="en-US"/>
              </a:p>
            </p:txBody>
          </p:sp>
          <p:sp>
            <p:nvSpPr>
              <p:cNvPr id="38515" name="Freeform 146"/>
              <p:cNvSpPr>
                <a:spLocks/>
              </p:cNvSpPr>
              <p:nvPr/>
            </p:nvSpPr>
            <p:spPr bwMode="auto">
              <a:xfrm>
                <a:off x="3132" y="3507"/>
                <a:ext cx="91" cy="98"/>
              </a:xfrm>
              <a:custGeom>
                <a:avLst/>
                <a:gdLst>
                  <a:gd name="T0" fmla="*/ 55 w 51"/>
                  <a:gd name="T1" fmla="*/ 9 h 52"/>
                  <a:gd name="T2" fmla="*/ 61 w 51"/>
                  <a:gd name="T3" fmla="*/ 34 h 52"/>
                  <a:gd name="T4" fmla="*/ 82 w 51"/>
                  <a:gd name="T5" fmla="*/ 38 h 52"/>
                  <a:gd name="T6" fmla="*/ 0 w 51"/>
                  <a:gd name="T7" fmla="*/ 98 h 52"/>
                  <a:gd name="T8" fmla="*/ 55 w 51"/>
                  <a:gd name="T9" fmla="*/ 9 h 52"/>
                  <a:gd name="T10" fmla="*/ 0 60000 65536"/>
                  <a:gd name="T11" fmla="*/ 0 60000 65536"/>
                  <a:gd name="T12" fmla="*/ 0 60000 65536"/>
                  <a:gd name="T13" fmla="*/ 0 60000 65536"/>
                  <a:gd name="T14" fmla="*/ 0 60000 65536"/>
                  <a:gd name="T15" fmla="*/ 0 w 51"/>
                  <a:gd name="T16" fmla="*/ 0 h 52"/>
                  <a:gd name="T17" fmla="*/ 51 w 51"/>
                  <a:gd name="T18" fmla="*/ 52 h 52"/>
                </a:gdLst>
                <a:ahLst/>
                <a:cxnLst>
                  <a:cxn ang="T10">
                    <a:pos x="T0" y="T1"/>
                  </a:cxn>
                  <a:cxn ang="T11">
                    <a:pos x="T2" y="T3"/>
                  </a:cxn>
                  <a:cxn ang="T12">
                    <a:pos x="T4" y="T5"/>
                  </a:cxn>
                  <a:cxn ang="T13">
                    <a:pos x="T6" y="T7"/>
                  </a:cxn>
                  <a:cxn ang="T14">
                    <a:pos x="T8" y="T9"/>
                  </a:cxn>
                </a:cxnLst>
                <a:rect l="T15" t="T16" r="T17" b="T18"/>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w="9525">
                <a:noFill/>
                <a:round/>
                <a:headEnd/>
                <a:tailEnd/>
              </a:ln>
            </p:spPr>
            <p:txBody>
              <a:bodyPr/>
              <a:lstStyle/>
              <a:p>
                <a:endParaRPr lang="en-US"/>
              </a:p>
            </p:txBody>
          </p:sp>
          <p:sp>
            <p:nvSpPr>
              <p:cNvPr id="38516" name="Freeform 147"/>
              <p:cNvSpPr>
                <a:spLocks/>
              </p:cNvSpPr>
              <p:nvPr/>
            </p:nvSpPr>
            <p:spPr bwMode="auto">
              <a:xfrm>
                <a:off x="3132" y="3567"/>
                <a:ext cx="98" cy="75"/>
              </a:xfrm>
              <a:custGeom>
                <a:avLst/>
                <a:gdLst>
                  <a:gd name="T0" fmla="*/ 98 w 55"/>
                  <a:gd name="T1" fmla="*/ 17 h 40"/>
                  <a:gd name="T2" fmla="*/ 86 w 55"/>
                  <a:gd name="T3" fmla="*/ 38 h 40"/>
                  <a:gd name="T4" fmla="*/ 98 w 55"/>
                  <a:gd name="T5" fmla="*/ 56 h 40"/>
                  <a:gd name="T6" fmla="*/ 0 w 55"/>
                  <a:gd name="T7" fmla="*/ 38 h 40"/>
                  <a:gd name="T8" fmla="*/ 98 w 55"/>
                  <a:gd name="T9" fmla="*/ 17 h 40"/>
                  <a:gd name="T10" fmla="*/ 0 60000 65536"/>
                  <a:gd name="T11" fmla="*/ 0 60000 65536"/>
                  <a:gd name="T12" fmla="*/ 0 60000 65536"/>
                  <a:gd name="T13" fmla="*/ 0 60000 65536"/>
                  <a:gd name="T14" fmla="*/ 0 60000 65536"/>
                  <a:gd name="T15" fmla="*/ 0 w 55"/>
                  <a:gd name="T16" fmla="*/ 0 h 40"/>
                  <a:gd name="T17" fmla="*/ 55 w 55"/>
                  <a:gd name="T18" fmla="*/ 40 h 40"/>
                </a:gdLst>
                <a:ahLst/>
                <a:cxnLst>
                  <a:cxn ang="T10">
                    <a:pos x="T0" y="T1"/>
                  </a:cxn>
                  <a:cxn ang="T11">
                    <a:pos x="T2" y="T3"/>
                  </a:cxn>
                  <a:cxn ang="T12">
                    <a:pos x="T4" y="T5"/>
                  </a:cxn>
                  <a:cxn ang="T13">
                    <a:pos x="T6" y="T7"/>
                  </a:cxn>
                  <a:cxn ang="T14">
                    <a:pos x="T8" y="T9"/>
                  </a:cxn>
                </a:cxnLst>
                <a:rect l="T15" t="T16" r="T17" b="T18"/>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w="9525">
                <a:noFill/>
                <a:round/>
                <a:headEnd/>
                <a:tailEnd/>
              </a:ln>
            </p:spPr>
            <p:txBody>
              <a:bodyPr/>
              <a:lstStyle/>
              <a:p>
                <a:endParaRPr lang="en-US"/>
              </a:p>
            </p:txBody>
          </p:sp>
          <p:sp>
            <p:nvSpPr>
              <p:cNvPr id="38517" name="Freeform 148"/>
              <p:cNvSpPr>
                <a:spLocks/>
              </p:cNvSpPr>
              <p:nvPr/>
            </p:nvSpPr>
            <p:spPr bwMode="auto">
              <a:xfrm>
                <a:off x="3132" y="3605"/>
                <a:ext cx="91" cy="95"/>
              </a:xfrm>
              <a:custGeom>
                <a:avLst/>
                <a:gdLst>
                  <a:gd name="T0" fmla="*/ 82 w 51"/>
                  <a:gd name="T1" fmla="*/ 58 h 51"/>
                  <a:gd name="T2" fmla="*/ 61 w 51"/>
                  <a:gd name="T3" fmla="*/ 63 h 51"/>
                  <a:gd name="T4" fmla="*/ 55 w 51"/>
                  <a:gd name="T5" fmla="*/ 86 h 51"/>
                  <a:gd name="T6" fmla="*/ 0 w 51"/>
                  <a:gd name="T7" fmla="*/ 0 h 51"/>
                  <a:gd name="T8" fmla="*/ 82 w 51"/>
                  <a:gd name="T9" fmla="*/ 58 h 51"/>
                  <a:gd name="T10" fmla="*/ 0 60000 65536"/>
                  <a:gd name="T11" fmla="*/ 0 60000 65536"/>
                  <a:gd name="T12" fmla="*/ 0 60000 65536"/>
                  <a:gd name="T13" fmla="*/ 0 60000 65536"/>
                  <a:gd name="T14" fmla="*/ 0 60000 65536"/>
                  <a:gd name="T15" fmla="*/ 0 w 51"/>
                  <a:gd name="T16" fmla="*/ 0 h 51"/>
                  <a:gd name="T17" fmla="*/ 51 w 51"/>
                  <a:gd name="T18" fmla="*/ 51 h 51"/>
                </a:gdLst>
                <a:ahLst/>
                <a:cxnLst>
                  <a:cxn ang="T10">
                    <a:pos x="T0" y="T1"/>
                  </a:cxn>
                  <a:cxn ang="T11">
                    <a:pos x="T2" y="T3"/>
                  </a:cxn>
                  <a:cxn ang="T12">
                    <a:pos x="T4" y="T5"/>
                  </a:cxn>
                  <a:cxn ang="T13">
                    <a:pos x="T6" y="T7"/>
                  </a:cxn>
                  <a:cxn ang="T14">
                    <a:pos x="T8" y="T9"/>
                  </a:cxn>
                </a:cxnLst>
                <a:rect l="T15" t="T16" r="T17" b="T18"/>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w="9525">
                <a:noFill/>
                <a:round/>
                <a:headEnd/>
                <a:tailEnd/>
              </a:ln>
            </p:spPr>
            <p:txBody>
              <a:bodyPr/>
              <a:lstStyle/>
              <a:p>
                <a:endParaRPr lang="en-US"/>
              </a:p>
            </p:txBody>
          </p:sp>
          <p:sp>
            <p:nvSpPr>
              <p:cNvPr id="38518" name="Freeform 149"/>
              <p:cNvSpPr>
                <a:spLocks/>
              </p:cNvSpPr>
              <p:nvPr/>
            </p:nvSpPr>
            <p:spPr bwMode="auto">
              <a:xfrm>
                <a:off x="3095" y="3605"/>
                <a:ext cx="73" cy="103"/>
              </a:xfrm>
              <a:custGeom>
                <a:avLst/>
                <a:gdLst>
                  <a:gd name="T0" fmla="*/ 55 w 41"/>
                  <a:gd name="T1" fmla="*/ 103 h 55"/>
                  <a:gd name="T2" fmla="*/ 37 w 41"/>
                  <a:gd name="T3" fmla="*/ 90 h 55"/>
                  <a:gd name="T4" fmla="*/ 18 w 41"/>
                  <a:gd name="T5" fmla="*/ 103 h 55"/>
                  <a:gd name="T6" fmla="*/ 37 w 41"/>
                  <a:gd name="T7" fmla="*/ 0 h 55"/>
                  <a:gd name="T8" fmla="*/ 55 w 41"/>
                  <a:gd name="T9" fmla="*/ 103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w="9525">
                <a:noFill/>
                <a:round/>
                <a:headEnd/>
                <a:tailEnd/>
              </a:ln>
            </p:spPr>
            <p:txBody>
              <a:bodyPr/>
              <a:lstStyle/>
              <a:p>
                <a:endParaRPr lang="en-US"/>
              </a:p>
            </p:txBody>
          </p:sp>
          <p:sp>
            <p:nvSpPr>
              <p:cNvPr id="38519" name="Freeform 150"/>
              <p:cNvSpPr>
                <a:spLocks/>
              </p:cNvSpPr>
              <p:nvPr/>
            </p:nvSpPr>
            <p:spPr bwMode="auto">
              <a:xfrm>
                <a:off x="3040" y="3605"/>
                <a:ext cx="92" cy="95"/>
              </a:xfrm>
              <a:custGeom>
                <a:avLst/>
                <a:gdLst>
                  <a:gd name="T0" fmla="*/ 35 w 52"/>
                  <a:gd name="T1" fmla="*/ 86 h 51"/>
                  <a:gd name="T2" fmla="*/ 30 w 52"/>
                  <a:gd name="T3" fmla="*/ 63 h 51"/>
                  <a:gd name="T4" fmla="*/ 9 w 52"/>
                  <a:gd name="T5" fmla="*/ 58 h 51"/>
                  <a:gd name="T6" fmla="*/ 92 w 52"/>
                  <a:gd name="T7" fmla="*/ 0 h 51"/>
                  <a:gd name="T8" fmla="*/ 35 w 52"/>
                  <a:gd name="T9" fmla="*/ 86 h 51"/>
                  <a:gd name="T10" fmla="*/ 0 60000 65536"/>
                  <a:gd name="T11" fmla="*/ 0 60000 65536"/>
                  <a:gd name="T12" fmla="*/ 0 60000 65536"/>
                  <a:gd name="T13" fmla="*/ 0 60000 65536"/>
                  <a:gd name="T14" fmla="*/ 0 60000 65536"/>
                  <a:gd name="T15" fmla="*/ 0 w 52"/>
                  <a:gd name="T16" fmla="*/ 0 h 51"/>
                  <a:gd name="T17" fmla="*/ 52 w 52"/>
                  <a:gd name="T18" fmla="*/ 51 h 51"/>
                </a:gdLst>
                <a:ahLst/>
                <a:cxnLst>
                  <a:cxn ang="T10">
                    <a:pos x="T0" y="T1"/>
                  </a:cxn>
                  <a:cxn ang="T11">
                    <a:pos x="T2" y="T3"/>
                  </a:cxn>
                  <a:cxn ang="T12">
                    <a:pos x="T4" y="T5"/>
                  </a:cxn>
                  <a:cxn ang="T13">
                    <a:pos x="T6" y="T7"/>
                  </a:cxn>
                  <a:cxn ang="T14">
                    <a:pos x="T8" y="T9"/>
                  </a:cxn>
                </a:cxnLst>
                <a:rect l="T15" t="T16" r="T17" b="T18"/>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w="9525">
                <a:noFill/>
                <a:round/>
                <a:headEnd/>
                <a:tailEnd/>
              </a:ln>
            </p:spPr>
            <p:txBody>
              <a:bodyPr/>
              <a:lstStyle/>
              <a:p>
                <a:endParaRPr lang="en-US"/>
              </a:p>
            </p:txBody>
          </p:sp>
          <p:sp>
            <p:nvSpPr>
              <p:cNvPr id="38520" name="Freeform 151"/>
              <p:cNvSpPr>
                <a:spLocks/>
              </p:cNvSpPr>
              <p:nvPr/>
            </p:nvSpPr>
            <p:spPr bwMode="auto">
              <a:xfrm>
                <a:off x="3033" y="3565"/>
                <a:ext cx="99" cy="77"/>
              </a:xfrm>
              <a:custGeom>
                <a:avLst/>
                <a:gdLst>
                  <a:gd name="T0" fmla="*/ 0 w 56"/>
                  <a:gd name="T1" fmla="*/ 58 h 41"/>
                  <a:gd name="T2" fmla="*/ 12 w 56"/>
                  <a:gd name="T3" fmla="*/ 39 h 41"/>
                  <a:gd name="T4" fmla="*/ 0 w 56"/>
                  <a:gd name="T5" fmla="*/ 19 h 41"/>
                  <a:gd name="T6" fmla="*/ 99 w 56"/>
                  <a:gd name="T7" fmla="*/ 39 h 41"/>
                  <a:gd name="T8" fmla="*/ 0 w 56"/>
                  <a:gd name="T9" fmla="*/ 58 h 41"/>
                  <a:gd name="T10" fmla="*/ 0 60000 65536"/>
                  <a:gd name="T11" fmla="*/ 0 60000 65536"/>
                  <a:gd name="T12" fmla="*/ 0 60000 65536"/>
                  <a:gd name="T13" fmla="*/ 0 60000 65536"/>
                  <a:gd name="T14" fmla="*/ 0 60000 65536"/>
                  <a:gd name="T15" fmla="*/ 0 w 56"/>
                  <a:gd name="T16" fmla="*/ 0 h 41"/>
                  <a:gd name="T17" fmla="*/ 56 w 56"/>
                  <a:gd name="T18" fmla="*/ 41 h 41"/>
                </a:gdLst>
                <a:ahLst/>
                <a:cxnLst>
                  <a:cxn ang="T10">
                    <a:pos x="T0" y="T1"/>
                  </a:cxn>
                  <a:cxn ang="T11">
                    <a:pos x="T2" y="T3"/>
                  </a:cxn>
                  <a:cxn ang="T12">
                    <a:pos x="T4" y="T5"/>
                  </a:cxn>
                  <a:cxn ang="T13">
                    <a:pos x="T6" y="T7"/>
                  </a:cxn>
                  <a:cxn ang="T14">
                    <a:pos x="T8" y="T9"/>
                  </a:cxn>
                </a:cxnLst>
                <a:rect l="T15" t="T16" r="T17" b="T18"/>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w="9525">
                <a:noFill/>
                <a:round/>
                <a:headEnd/>
                <a:tailEnd/>
              </a:ln>
            </p:spPr>
            <p:txBody>
              <a:bodyPr/>
              <a:lstStyle/>
              <a:p>
                <a:endParaRPr lang="en-US"/>
              </a:p>
            </p:txBody>
          </p:sp>
          <p:sp>
            <p:nvSpPr>
              <p:cNvPr id="38521" name="Freeform 152"/>
              <p:cNvSpPr>
                <a:spLocks/>
              </p:cNvSpPr>
              <p:nvPr/>
            </p:nvSpPr>
            <p:spPr bwMode="auto">
              <a:xfrm>
                <a:off x="3040" y="3507"/>
                <a:ext cx="92" cy="98"/>
              </a:xfrm>
              <a:custGeom>
                <a:avLst/>
                <a:gdLst>
                  <a:gd name="T0" fmla="*/ 9 w 52"/>
                  <a:gd name="T1" fmla="*/ 38 h 52"/>
                  <a:gd name="T2" fmla="*/ 30 w 52"/>
                  <a:gd name="T3" fmla="*/ 34 h 52"/>
                  <a:gd name="T4" fmla="*/ 35 w 52"/>
                  <a:gd name="T5" fmla="*/ 9 h 52"/>
                  <a:gd name="T6" fmla="*/ 92 w 52"/>
                  <a:gd name="T7" fmla="*/ 98 h 52"/>
                  <a:gd name="T8" fmla="*/ 9 w 52"/>
                  <a:gd name="T9" fmla="*/ 38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w="9525">
                <a:noFill/>
                <a:round/>
                <a:headEnd/>
                <a:tailEnd/>
              </a:ln>
            </p:spPr>
            <p:txBody>
              <a:bodyPr/>
              <a:lstStyle/>
              <a:p>
                <a:endParaRPr lang="en-US"/>
              </a:p>
            </p:txBody>
          </p:sp>
          <p:sp>
            <p:nvSpPr>
              <p:cNvPr id="38522" name="Oval 153"/>
              <p:cNvSpPr>
                <a:spLocks noChangeArrowheads="1"/>
              </p:cNvSpPr>
              <p:nvPr/>
            </p:nvSpPr>
            <p:spPr bwMode="auto">
              <a:xfrm>
                <a:off x="3086" y="3556"/>
                <a:ext cx="91" cy="96"/>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523" name="Freeform 154"/>
              <p:cNvSpPr>
                <a:spLocks/>
              </p:cNvSpPr>
              <p:nvPr/>
            </p:nvSpPr>
            <p:spPr bwMode="auto">
              <a:xfrm>
                <a:off x="4715" y="3548"/>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w="9525">
                <a:noFill/>
                <a:round/>
                <a:headEnd/>
                <a:tailEnd/>
              </a:ln>
            </p:spPr>
            <p:txBody>
              <a:bodyPr/>
              <a:lstStyle/>
              <a:p>
                <a:endParaRPr lang="en-US"/>
              </a:p>
            </p:txBody>
          </p:sp>
          <p:sp>
            <p:nvSpPr>
              <p:cNvPr id="38524" name="Freeform 155"/>
              <p:cNvSpPr>
                <a:spLocks/>
              </p:cNvSpPr>
              <p:nvPr/>
            </p:nvSpPr>
            <p:spPr bwMode="auto">
              <a:xfrm>
                <a:off x="4575" y="3548"/>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w="9525">
                <a:noFill/>
                <a:round/>
                <a:headEnd/>
                <a:tailEnd/>
              </a:ln>
            </p:spPr>
            <p:txBody>
              <a:bodyPr/>
              <a:lstStyle/>
              <a:p>
                <a:endParaRPr lang="en-US"/>
              </a:p>
            </p:txBody>
          </p:sp>
          <p:sp>
            <p:nvSpPr>
              <p:cNvPr id="38525" name="Freeform 156"/>
              <p:cNvSpPr>
                <a:spLocks/>
              </p:cNvSpPr>
              <p:nvPr/>
            </p:nvSpPr>
            <p:spPr bwMode="auto">
              <a:xfrm>
                <a:off x="4728" y="3676"/>
                <a:ext cx="262"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4 w 148"/>
                  <a:gd name="T19" fmla="*/ 45 h 90"/>
                  <a:gd name="T20" fmla="*/ 87 w 148"/>
                  <a:gd name="T21" fmla="*/ 36 h 90"/>
                  <a:gd name="T22" fmla="*/ 92 w 148"/>
                  <a:gd name="T23" fmla="*/ 32 h 90"/>
                  <a:gd name="T24" fmla="*/ 99 w 148"/>
                  <a:gd name="T25" fmla="*/ 28 h 90"/>
                  <a:gd name="T26" fmla="*/ 113 w 148"/>
                  <a:gd name="T27" fmla="*/ 21 h 90"/>
                  <a:gd name="T28" fmla="*/ 142 w 148"/>
                  <a:gd name="T29" fmla="*/ 9 h 90"/>
                  <a:gd name="T30" fmla="*/ 168 w 148"/>
                  <a:gd name="T31" fmla="*/ 4 h 90"/>
                  <a:gd name="T32" fmla="*/ 193 w 148"/>
                  <a:gd name="T33" fmla="*/ 0 h 90"/>
                  <a:gd name="T34" fmla="*/ 216 w 148"/>
                  <a:gd name="T35" fmla="*/ 0 h 90"/>
                  <a:gd name="T36" fmla="*/ 227 w 148"/>
                  <a:gd name="T37" fmla="*/ 0 h 90"/>
                  <a:gd name="T38" fmla="*/ 235 w 148"/>
                  <a:gd name="T39" fmla="*/ 2 h 90"/>
                  <a:gd name="T40" fmla="*/ 250 w 148"/>
                  <a:gd name="T41" fmla="*/ 4 h 90"/>
                  <a:gd name="T42" fmla="*/ 262 w 148"/>
                  <a:gd name="T43" fmla="*/ 6 h 90"/>
                  <a:gd name="T44" fmla="*/ 250 w 148"/>
                  <a:gd name="T45" fmla="*/ 8 h 90"/>
                  <a:gd name="T46" fmla="*/ 235 w 148"/>
                  <a:gd name="T47" fmla="*/ 11 h 90"/>
                  <a:gd name="T48" fmla="*/ 227 w 148"/>
                  <a:gd name="T49" fmla="*/ 13 h 90"/>
                  <a:gd name="T50" fmla="*/ 218 w 148"/>
                  <a:gd name="T51" fmla="*/ 15 h 90"/>
                  <a:gd name="T52" fmla="*/ 198 w 148"/>
                  <a:gd name="T53" fmla="*/ 23 h 90"/>
                  <a:gd name="T54" fmla="*/ 177 w 148"/>
                  <a:gd name="T55" fmla="*/ 34 h 90"/>
                  <a:gd name="T56" fmla="*/ 158 w 148"/>
                  <a:gd name="T57" fmla="*/ 47 h 90"/>
                  <a:gd name="T58" fmla="*/ 138 w 148"/>
                  <a:gd name="T59" fmla="*/ 62 h 90"/>
                  <a:gd name="T60" fmla="*/ 129 w 148"/>
                  <a:gd name="T61" fmla="*/ 71 h 90"/>
                  <a:gd name="T62" fmla="*/ 126 w 148"/>
                  <a:gd name="T63" fmla="*/ 75 h 90"/>
                  <a:gd name="T64" fmla="*/ 122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w="9525">
                <a:noFill/>
                <a:round/>
                <a:headEnd/>
                <a:tailEnd/>
              </a:ln>
            </p:spPr>
            <p:txBody>
              <a:bodyPr/>
              <a:lstStyle/>
              <a:p>
                <a:endParaRPr lang="en-US"/>
              </a:p>
            </p:txBody>
          </p:sp>
          <p:sp>
            <p:nvSpPr>
              <p:cNvPr id="38526" name="Freeform 157"/>
              <p:cNvSpPr>
                <a:spLocks/>
              </p:cNvSpPr>
              <p:nvPr/>
            </p:nvSpPr>
            <p:spPr bwMode="auto">
              <a:xfrm>
                <a:off x="4550" y="3676"/>
                <a:ext cx="263" cy="169"/>
              </a:xfrm>
              <a:custGeom>
                <a:avLst/>
                <a:gdLst>
                  <a:gd name="T0" fmla="*/ 171 w 148"/>
                  <a:gd name="T1" fmla="*/ 169 h 90"/>
                  <a:gd name="T2" fmla="*/ 171 w 148"/>
                  <a:gd name="T3" fmla="*/ 169 h 90"/>
                  <a:gd name="T4" fmla="*/ 171 w 148"/>
                  <a:gd name="T5" fmla="*/ 167 h 90"/>
                  <a:gd name="T6" fmla="*/ 171 w 148"/>
                  <a:gd name="T7" fmla="*/ 167 h 90"/>
                  <a:gd name="T8" fmla="*/ 171 w 148"/>
                  <a:gd name="T9" fmla="*/ 165 h 90"/>
                  <a:gd name="T10" fmla="*/ 171 w 148"/>
                  <a:gd name="T11" fmla="*/ 161 h 90"/>
                  <a:gd name="T12" fmla="*/ 169 w 148"/>
                  <a:gd name="T13" fmla="*/ 150 h 90"/>
                  <a:gd name="T14" fmla="*/ 167 w 148"/>
                  <a:gd name="T15" fmla="*/ 135 h 90"/>
                  <a:gd name="T16" fmla="*/ 162 w 148"/>
                  <a:gd name="T17" fmla="*/ 118 h 90"/>
                  <a:gd name="T18" fmla="*/ 153 w 148"/>
                  <a:gd name="T19" fmla="*/ 100 h 90"/>
                  <a:gd name="T20" fmla="*/ 147 w 148"/>
                  <a:gd name="T21" fmla="*/ 90 h 90"/>
                  <a:gd name="T22" fmla="*/ 140 w 148"/>
                  <a:gd name="T23" fmla="*/ 81 h 90"/>
                  <a:gd name="T24" fmla="*/ 137 w 148"/>
                  <a:gd name="T25" fmla="*/ 75 h 90"/>
                  <a:gd name="T26" fmla="*/ 133 w 148"/>
                  <a:gd name="T27" fmla="*/ 71 h 90"/>
                  <a:gd name="T28" fmla="*/ 124 w 148"/>
                  <a:gd name="T29" fmla="*/ 62 h 90"/>
                  <a:gd name="T30" fmla="*/ 105 w 148"/>
                  <a:gd name="T31" fmla="*/ 47 h 90"/>
                  <a:gd name="T32" fmla="*/ 85 w 148"/>
                  <a:gd name="T33" fmla="*/ 34 h 90"/>
                  <a:gd name="T34" fmla="*/ 64 w 148"/>
                  <a:gd name="T35" fmla="*/ 23 h 90"/>
                  <a:gd name="T36" fmla="*/ 44 w 148"/>
                  <a:gd name="T37" fmla="*/ 15 h 90"/>
                  <a:gd name="T38" fmla="*/ 36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6 w 148"/>
                  <a:gd name="T51" fmla="*/ 0 h 90"/>
                  <a:gd name="T52" fmla="*/ 46 w 148"/>
                  <a:gd name="T53" fmla="*/ 0 h 90"/>
                  <a:gd name="T54" fmla="*/ 69 w 148"/>
                  <a:gd name="T55" fmla="*/ 0 h 90"/>
                  <a:gd name="T56" fmla="*/ 94 w 148"/>
                  <a:gd name="T57" fmla="*/ 4 h 90"/>
                  <a:gd name="T58" fmla="*/ 121 w 148"/>
                  <a:gd name="T59" fmla="*/ 9 h 90"/>
                  <a:gd name="T60" fmla="*/ 149 w 148"/>
                  <a:gd name="T61" fmla="*/ 21 h 90"/>
                  <a:gd name="T62" fmla="*/ 163 w 148"/>
                  <a:gd name="T63" fmla="*/ 28 h 90"/>
                  <a:gd name="T64" fmla="*/ 171 w 148"/>
                  <a:gd name="T65" fmla="*/ 32 h 90"/>
                  <a:gd name="T66" fmla="*/ 176 w 148"/>
                  <a:gd name="T67" fmla="*/ 36 h 90"/>
                  <a:gd name="T68" fmla="*/ 188 w 148"/>
                  <a:gd name="T69" fmla="*/ 45 h 90"/>
                  <a:gd name="T70" fmla="*/ 201 w 148"/>
                  <a:gd name="T71" fmla="*/ 54 h 90"/>
                  <a:gd name="T72" fmla="*/ 222 w 148"/>
                  <a:gd name="T73" fmla="*/ 77 h 90"/>
                  <a:gd name="T74" fmla="*/ 238 w 148"/>
                  <a:gd name="T75" fmla="*/ 98 h 90"/>
                  <a:gd name="T76" fmla="*/ 249 w 148"/>
                  <a:gd name="T77" fmla="*/ 118 h 90"/>
                  <a:gd name="T78" fmla="*/ 258 w 148"/>
                  <a:gd name="T79" fmla="*/ 135 h 90"/>
                  <a:gd name="T80" fmla="*/ 259 w 148"/>
                  <a:gd name="T81" fmla="*/ 143 h 90"/>
                  <a:gd name="T82" fmla="*/ 261 w 148"/>
                  <a:gd name="T83" fmla="*/ 148 h 90"/>
                  <a:gd name="T84" fmla="*/ 263 w 148"/>
                  <a:gd name="T85" fmla="*/ 152 h 90"/>
                  <a:gd name="T86" fmla="*/ 263 w 148"/>
                  <a:gd name="T87" fmla="*/ 152 h 90"/>
                  <a:gd name="T88" fmla="*/ 171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w="9525">
                <a:noFill/>
                <a:round/>
                <a:headEnd/>
                <a:tailEnd/>
              </a:ln>
            </p:spPr>
            <p:txBody>
              <a:bodyPr/>
              <a:lstStyle/>
              <a:p>
                <a:endParaRPr lang="en-US"/>
              </a:p>
            </p:txBody>
          </p:sp>
          <p:sp>
            <p:nvSpPr>
              <p:cNvPr id="38527" name="Freeform 158"/>
              <p:cNvSpPr>
                <a:spLocks/>
              </p:cNvSpPr>
              <p:nvPr/>
            </p:nvSpPr>
            <p:spPr bwMode="auto">
              <a:xfrm>
                <a:off x="4724" y="3517"/>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w="9525">
                <a:noFill/>
                <a:round/>
                <a:headEnd/>
                <a:tailEnd/>
              </a:ln>
            </p:spPr>
            <p:txBody>
              <a:bodyPr/>
              <a:lstStyle/>
              <a:p>
                <a:endParaRPr lang="en-US"/>
              </a:p>
            </p:txBody>
          </p:sp>
          <p:sp>
            <p:nvSpPr>
              <p:cNvPr id="38528" name="Freeform 159"/>
              <p:cNvSpPr>
                <a:spLocks/>
              </p:cNvSpPr>
              <p:nvPr/>
            </p:nvSpPr>
            <p:spPr bwMode="auto">
              <a:xfrm>
                <a:off x="457" y="3807"/>
                <a:ext cx="116" cy="21"/>
              </a:xfrm>
              <a:custGeom>
                <a:avLst/>
                <a:gdLst>
                  <a:gd name="T0" fmla="*/ 116 w 65"/>
                  <a:gd name="T1" fmla="*/ 21 h 11"/>
                  <a:gd name="T2" fmla="*/ 59 w 65"/>
                  <a:gd name="T3" fmla="*/ 0 h 11"/>
                  <a:gd name="T4" fmla="*/ 0 w 65"/>
                  <a:gd name="T5" fmla="*/ 21 h 11"/>
                  <a:gd name="T6" fmla="*/ 116 w 65"/>
                  <a:gd name="T7" fmla="*/ 21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38529" name="Freeform 160"/>
              <p:cNvSpPr>
                <a:spLocks/>
              </p:cNvSpPr>
              <p:nvPr/>
            </p:nvSpPr>
            <p:spPr bwMode="auto">
              <a:xfrm>
                <a:off x="709" y="3807"/>
                <a:ext cx="115" cy="21"/>
              </a:xfrm>
              <a:custGeom>
                <a:avLst/>
                <a:gdLst>
                  <a:gd name="T0" fmla="*/ 115 w 65"/>
                  <a:gd name="T1" fmla="*/ 21 h 11"/>
                  <a:gd name="T2" fmla="*/ 57 w 65"/>
                  <a:gd name="T3" fmla="*/ 0 h 11"/>
                  <a:gd name="T4" fmla="*/ 0 w 65"/>
                  <a:gd name="T5" fmla="*/ 21 h 11"/>
                  <a:gd name="T6" fmla="*/ 115 w 65"/>
                  <a:gd name="T7" fmla="*/ 21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38530" name="Freeform 161"/>
              <p:cNvSpPr>
                <a:spLocks/>
              </p:cNvSpPr>
              <p:nvPr/>
            </p:nvSpPr>
            <p:spPr bwMode="auto">
              <a:xfrm>
                <a:off x="510" y="3674"/>
                <a:ext cx="261" cy="154"/>
              </a:xfrm>
              <a:custGeom>
                <a:avLst/>
                <a:gdLst>
                  <a:gd name="T0" fmla="*/ 259 w 147"/>
                  <a:gd name="T1" fmla="*/ 154 h 82"/>
                  <a:gd name="T2" fmla="*/ 261 w 147"/>
                  <a:gd name="T3" fmla="*/ 137 h 82"/>
                  <a:gd name="T4" fmla="*/ 130 w 147"/>
                  <a:gd name="T5" fmla="*/ 0 h 82"/>
                  <a:gd name="T6" fmla="*/ 0 w 147"/>
                  <a:gd name="T7" fmla="*/ 137 h 82"/>
                  <a:gd name="T8" fmla="*/ 2 w 147"/>
                  <a:gd name="T9" fmla="*/ 154 h 82"/>
                  <a:gd name="T10" fmla="*/ 259 w 147"/>
                  <a:gd name="T11" fmla="*/ 154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38531" name="Oval 162"/>
              <p:cNvSpPr>
                <a:spLocks noChangeArrowheads="1"/>
              </p:cNvSpPr>
              <p:nvPr/>
            </p:nvSpPr>
            <p:spPr bwMode="auto">
              <a:xfrm>
                <a:off x="546" y="3738"/>
                <a:ext cx="55" cy="5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32" name="Oval 163"/>
              <p:cNvSpPr>
                <a:spLocks noChangeArrowheads="1"/>
              </p:cNvSpPr>
              <p:nvPr/>
            </p:nvSpPr>
            <p:spPr bwMode="auto">
              <a:xfrm>
                <a:off x="626" y="3695"/>
                <a:ext cx="55" cy="5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33" name="Freeform 164"/>
              <p:cNvSpPr>
                <a:spLocks/>
              </p:cNvSpPr>
              <p:nvPr/>
            </p:nvSpPr>
            <p:spPr bwMode="auto">
              <a:xfrm>
                <a:off x="610" y="3787"/>
                <a:ext cx="55" cy="41"/>
              </a:xfrm>
              <a:custGeom>
                <a:avLst/>
                <a:gdLst>
                  <a:gd name="T0" fmla="*/ 51 w 31"/>
                  <a:gd name="T1" fmla="*/ 41 h 22"/>
                  <a:gd name="T2" fmla="*/ 55 w 31"/>
                  <a:gd name="T3" fmla="*/ 32 h 22"/>
                  <a:gd name="T4" fmla="*/ 28 w 31"/>
                  <a:gd name="T5" fmla="*/ 0 h 22"/>
                  <a:gd name="T6" fmla="*/ 0 w 31"/>
                  <a:gd name="T7" fmla="*/ 28 h 22"/>
                  <a:gd name="T8" fmla="*/ 2 w 31"/>
                  <a:gd name="T9" fmla="*/ 41 h 22"/>
                  <a:gd name="T10" fmla="*/ 51 w 31"/>
                  <a:gd name="T11" fmla="*/ 41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38534" name="Freeform 165"/>
              <p:cNvSpPr>
                <a:spLocks/>
              </p:cNvSpPr>
              <p:nvPr/>
            </p:nvSpPr>
            <p:spPr bwMode="auto">
              <a:xfrm>
                <a:off x="690" y="3759"/>
                <a:ext cx="60" cy="65"/>
              </a:xfrm>
              <a:custGeom>
                <a:avLst/>
                <a:gdLst>
                  <a:gd name="T0" fmla="*/ 56 w 34"/>
                  <a:gd name="T1" fmla="*/ 26 h 35"/>
                  <a:gd name="T2" fmla="*/ 37 w 34"/>
                  <a:gd name="T3" fmla="*/ 59 h 35"/>
                  <a:gd name="T4" fmla="*/ 4 w 34"/>
                  <a:gd name="T5" fmla="*/ 39 h 35"/>
                  <a:gd name="T6" fmla="*/ 23 w 34"/>
                  <a:gd name="T7" fmla="*/ 4 h 35"/>
                  <a:gd name="T8" fmla="*/ 56 w 34"/>
                  <a:gd name="T9" fmla="*/ 26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38535" name="Freeform 166"/>
              <p:cNvSpPr>
                <a:spLocks/>
              </p:cNvSpPr>
              <p:nvPr/>
            </p:nvSpPr>
            <p:spPr bwMode="auto">
              <a:xfrm>
                <a:off x="769" y="3807"/>
                <a:ext cx="55" cy="21"/>
              </a:xfrm>
              <a:custGeom>
                <a:avLst/>
                <a:gdLst>
                  <a:gd name="T0" fmla="*/ 2 w 31"/>
                  <a:gd name="T1" fmla="*/ 0 h 11"/>
                  <a:gd name="T2" fmla="*/ 2 w 31"/>
                  <a:gd name="T3" fmla="*/ 4 h 11"/>
                  <a:gd name="T4" fmla="*/ 0 w 31"/>
                  <a:gd name="T5" fmla="*/ 21 h 11"/>
                  <a:gd name="T6" fmla="*/ 55 w 31"/>
                  <a:gd name="T7" fmla="*/ 21 h 11"/>
                  <a:gd name="T8" fmla="*/ 2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38536" name="Freeform 167"/>
              <p:cNvSpPr>
                <a:spLocks noEditPoints="1"/>
              </p:cNvSpPr>
              <p:nvPr/>
            </p:nvSpPr>
            <p:spPr bwMode="auto">
              <a:xfrm>
                <a:off x="651" y="3676"/>
                <a:ext cx="120" cy="152"/>
              </a:xfrm>
              <a:custGeom>
                <a:avLst/>
                <a:gdLst>
                  <a:gd name="T0" fmla="*/ 69 w 68"/>
                  <a:gd name="T1" fmla="*/ 144 h 81"/>
                  <a:gd name="T2" fmla="*/ 42 w 68"/>
                  <a:gd name="T3" fmla="*/ 122 h 81"/>
                  <a:gd name="T4" fmla="*/ 62 w 68"/>
                  <a:gd name="T5" fmla="*/ 86 h 81"/>
                  <a:gd name="T6" fmla="*/ 69 w 68"/>
                  <a:gd name="T7" fmla="*/ 86 h 81"/>
                  <a:gd name="T8" fmla="*/ 95 w 68"/>
                  <a:gd name="T9" fmla="*/ 109 h 81"/>
                  <a:gd name="T10" fmla="*/ 76 w 68"/>
                  <a:gd name="T11" fmla="*/ 143 h 81"/>
                  <a:gd name="T12" fmla="*/ 69 w 68"/>
                  <a:gd name="T13" fmla="*/ 144 h 81"/>
                  <a:gd name="T14" fmla="*/ 0 w 68"/>
                  <a:gd name="T15" fmla="*/ 0 h 81"/>
                  <a:gd name="T16" fmla="*/ 0 w 68"/>
                  <a:gd name="T17" fmla="*/ 19 h 81"/>
                  <a:gd name="T18" fmla="*/ 2 w 68"/>
                  <a:gd name="T19" fmla="*/ 19 h 81"/>
                  <a:gd name="T20" fmla="*/ 30 w 68"/>
                  <a:gd name="T21" fmla="*/ 49 h 81"/>
                  <a:gd name="T22" fmla="*/ 2 w 68"/>
                  <a:gd name="T23" fmla="*/ 77 h 81"/>
                  <a:gd name="T24" fmla="*/ 0 w 68"/>
                  <a:gd name="T25" fmla="*/ 77 h 81"/>
                  <a:gd name="T26" fmla="*/ 0 w 68"/>
                  <a:gd name="T27" fmla="*/ 114 h 81"/>
                  <a:gd name="T28" fmla="*/ 14 w 68"/>
                  <a:gd name="T29" fmla="*/ 143 h 81"/>
                  <a:gd name="T30" fmla="*/ 11 w 68"/>
                  <a:gd name="T31" fmla="*/ 152 h 81"/>
                  <a:gd name="T32" fmla="*/ 118 w 68"/>
                  <a:gd name="T33" fmla="*/ 152 h 81"/>
                  <a:gd name="T34" fmla="*/ 120 w 68"/>
                  <a:gd name="T35" fmla="*/ 135 h 81"/>
                  <a:gd name="T36" fmla="*/ 120 w 68"/>
                  <a:gd name="T37" fmla="*/ 131 h 81"/>
                  <a:gd name="T38" fmla="*/ 120 w 68"/>
                  <a:gd name="T39" fmla="*/ 1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38537" name="Freeform 168"/>
              <p:cNvSpPr>
                <a:spLocks/>
              </p:cNvSpPr>
              <p:nvPr/>
            </p:nvSpPr>
            <p:spPr bwMode="auto">
              <a:xfrm>
                <a:off x="651" y="3695"/>
                <a:ext cx="30" cy="58"/>
              </a:xfrm>
              <a:custGeom>
                <a:avLst/>
                <a:gdLst>
                  <a:gd name="T0" fmla="*/ 2 w 17"/>
                  <a:gd name="T1" fmla="*/ 0 h 31"/>
                  <a:gd name="T2" fmla="*/ 0 w 17"/>
                  <a:gd name="T3" fmla="*/ 0 h 31"/>
                  <a:gd name="T4" fmla="*/ 0 w 17"/>
                  <a:gd name="T5" fmla="*/ 58 h 31"/>
                  <a:gd name="T6" fmla="*/ 2 w 17"/>
                  <a:gd name="T7" fmla="*/ 58 h 31"/>
                  <a:gd name="T8" fmla="*/ 30 w 17"/>
                  <a:gd name="T9" fmla="*/ 30 h 31"/>
                  <a:gd name="T10" fmla="*/ 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8538" name="Freeform 169"/>
              <p:cNvSpPr>
                <a:spLocks/>
              </p:cNvSpPr>
              <p:nvPr/>
            </p:nvSpPr>
            <p:spPr bwMode="auto">
              <a:xfrm>
                <a:off x="651" y="3791"/>
                <a:ext cx="14" cy="37"/>
              </a:xfrm>
              <a:custGeom>
                <a:avLst/>
                <a:gdLst>
                  <a:gd name="T0" fmla="*/ 0 w 8"/>
                  <a:gd name="T1" fmla="*/ 0 h 20"/>
                  <a:gd name="T2" fmla="*/ 0 w 8"/>
                  <a:gd name="T3" fmla="*/ 37 h 20"/>
                  <a:gd name="T4" fmla="*/ 10 w 8"/>
                  <a:gd name="T5" fmla="*/ 37 h 20"/>
                  <a:gd name="T6" fmla="*/ 14 w 8"/>
                  <a:gd name="T7" fmla="*/ 28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38539" name="Freeform 170"/>
              <p:cNvSpPr>
                <a:spLocks/>
              </p:cNvSpPr>
              <p:nvPr/>
            </p:nvSpPr>
            <p:spPr bwMode="auto">
              <a:xfrm>
                <a:off x="690" y="3762"/>
                <a:ext cx="60" cy="59"/>
              </a:xfrm>
              <a:custGeom>
                <a:avLst/>
                <a:gdLst>
                  <a:gd name="T0" fmla="*/ 30 w 34"/>
                  <a:gd name="T1" fmla="*/ 0 h 31"/>
                  <a:gd name="T2" fmla="*/ 23 w 34"/>
                  <a:gd name="T3" fmla="*/ 0 h 31"/>
                  <a:gd name="T4" fmla="*/ 4 w 34"/>
                  <a:gd name="T5" fmla="*/ 36 h 31"/>
                  <a:gd name="T6" fmla="*/ 30 w 34"/>
                  <a:gd name="T7" fmla="*/ 59 h 31"/>
                  <a:gd name="T8" fmla="*/ 37 w 34"/>
                  <a:gd name="T9" fmla="*/ 57 h 31"/>
                  <a:gd name="T10" fmla="*/ 56 w 34"/>
                  <a:gd name="T11" fmla="*/ 23 h 31"/>
                  <a:gd name="T12" fmla="*/ 30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8540" name="Freeform 171"/>
              <p:cNvSpPr>
                <a:spLocks/>
              </p:cNvSpPr>
              <p:nvPr/>
            </p:nvSpPr>
            <p:spPr bwMode="auto">
              <a:xfrm>
                <a:off x="3593" y="3676"/>
                <a:ext cx="206" cy="139"/>
              </a:xfrm>
              <a:custGeom>
                <a:avLst/>
                <a:gdLst>
                  <a:gd name="T0" fmla="*/ 202 w 116"/>
                  <a:gd name="T1" fmla="*/ 139 h 74"/>
                  <a:gd name="T2" fmla="*/ 206 w 116"/>
                  <a:gd name="T3" fmla="*/ 109 h 74"/>
                  <a:gd name="T4" fmla="*/ 103 w 116"/>
                  <a:gd name="T5" fmla="*/ 0 h 74"/>
                  <a:gd name="T6" fmla="*/ 0 w 116"/>
                  <a:gd name="T7" fmla="*/ 109 h 74"/>
                  <a:gd name="T8" fmla="*/ 4 w 116"/>
                  <a:gd name="T9" fmla="*/ 139 h 74"/>
                  <a:gd name="T10" fmla="*/ 202 w 116"/>
                  <a:gd name="T11" fmla="*/ 139 h 74"/>
                  <a:gd name="T12" fmla="*/ 0 60000 65536"/>
                  <a:gd name="T13" fmla="*/ 0 60000 65536"/>
                  <a:gd name="T14" fmla="*/ 0 60000 65536"/>
                  <a:gd name="T15" fmla="*/ 0 60000 65536"/>
                  <a:gd name="T16" fmla="*/ 0 60000 65536"/>
                  <a:gd name="T17" fmla="*/ 0 60000 65536"/>
                  <a:gd name="T18" fmla="*/ 0 w 116"/>
                  <a:gd name="T19" fmla="*/ 0 h 74"/>
                  <a:gd name="T20" fmla="*/ 116 w 116"/>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w="9525">
                <a:noFill/>
                <a:round/>
                <a:headEnd/>
                <a:tailEnd/>
              </a:ln>
            </p:spPr>
            <p:txBody>
              <a:bodyPr/>
              <a:lstStyle/>
              <a:p>
                <a:endParaRPr lang="en-US"/>
              </a:p>
            </p:txBody>
          </p:sp>
          <p:sp>
            <p:nvSpPr>
              <p:cNvPr id="38541" name="Freeform 172"/>
              <p:cNvSpPr>
                <a:spLocks/>
              </p:cNvSpPr>
              <p:nvPr/>
            </p:nvSpPr>
            <p:spPr bwMode="auto">
              <a:xfrm>
                <a:off x="3857" y="3676"/>
                <a:ext cx="206" cy="139"/>
              </a:xfrm>
              <a:custGeom>
                <a:avLst/>
                <a:gdLst>
                  <a:gd name="T0" fmla="*/ 202 w 116"/>
                  <a:gd name="T1" fmla="*/ 139 h 74"/>
                  <a:gd name="T2" fmla="*/ 206 w 116"/>
                  <a:gd name="T3" fmla="*/ 109 h 74"/>
                  <a:gd name="T4" fmla="*/ 103 w 116"/>
                  <a:gd name="T5" fmla="*/ 0 h 74"/>
                  <a:gd name="T6" fmla="*/ 0 w 116"/>
                  <a:gd name="T7" fmla="*/ 109 h 74"/>
                  <a:gd name="T8" fmla="*/ 4 w 116"/>
                  <a:gd name="T9" fmla="*/ 139 h 74"/>
                  <a:gd name="T10" fmla="*/ 202 w 116"/>
                  <a:gd name="T11" fmla="*/ 139 h 74"/>
                  <a:gd name="T12" fmla="*/ 0 60000 65536"/>
                  <a:gd name="T13" fmla="*/ 0 60000 65536"/>
                  <a:gd name="T14" fmla="*/ 0 60000 65536"/>
                  <a:gd name="T15" fmla="*/ 0 60000 65536"/>
                  <a:gd name="T16" fmla="*/ 0 60000 65536"/>
                  <a:gd name="T17" fmla="*/ 0 60000 65536"/>
                  <a:gd name="T18" fmla="*/ 0 w 116"/>
                  <a:gd name="T19" fmla="*/ 0 h 74"/>
                  <a:gd name="T20" fmla="*/ 116 w 116"/>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w="9525">
                <a:noFill/>
                <a:round/>
                <a:headEnd/>
                <a:tailEnd/>
              </a:ln>
            </p:spPr>
            <p:txBody>
              <a:bodyPr/>
              <a:lstStyle/>
              <a:p>
                <a:endParaRPr lang="en-US"/>
              </a:p>
            </p:txBody>
          </p:sp>
          <p:sp>
            <p:nvSpPr>
              <p:cNvPr id="38542" name="Freeform 173"/>
              <p:cNvSpPr>
                <a:spLocks/>
              </p:cNvSpPr>
              <p:nvPr/>
            </p:nvSpPr>
            <p:spPr bwMode="auto">
              <a:xfrm>
                <a:off x="3691" y="3535"/>
                <a:ext cx="273" cy="280"/>
              </a:xfrm>
              <a:custGeom>
                <a:avLst/>
                <a:gdLst>
                  <a:gd name="T0" fmla="*/ 89 w 154"/>
                  <a:gd name="T1" fmla="*/ 280 h 149"/>
                  <a:gd name="T2" fmla="*/ 184 w 154"/>
                  <a:gd name="T3" fmla="*/ 280 h 149"/>
                  <a:gd name="T4" fmla="*/ 273 w 154"/>
                  <a:gd name="T5" fmla="*/ 145 h 149"/>
                  <a:gd name="T6" fmla="*/ 137 w 154"/>
                  <a:gd name="T7" fmla="*/ 0 h 149"/>
                  <a:gd name="T8" fmla="*/ 0 w 154"/>
                  <a:gd name="T9" fmla="*/ 145 h 149"/>
                  <a:gd name="T10" fmla="*/ 89 w 154"/>
                  <a:gd name="T11" fmla="*/ 280 h 149"/>
                  <a:gd name="T12" fmla="*/ 0 60000 65536"/>
                  <a:gd name="T13" fmla="*/ 0 60000 65536"/>
                  <a:gd name="T14" fmla="*/ 0 60000 65536"/>
                  <a:gd name="T15" fmla="*/ 0 60000 65536"/>
                  <a:gd name="T16" fmla="*/ 0 60000 65536"/>
                  <a:gd name="T17" fmla="*/ 0 60000 65536"/>
                  <a:gd name="T18" fmla="*/ 0 w 154"/>
                  <a:gd name="T19" fmla="*/ 0 h 149"/>
                  <a:gd name="T20" fmla="*/ 154 w 154"/>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w="9525">
                <a:noFill/>
                <a:round/>
                <a:headEnd/>
                <a:tailEnd/>
              </a:ln>
            </p:spPr>
            <p:txBody>
              <a:bodyPr/>
              <a:lstStyle/>
              <a:p>
                <a:endParaRPr lang="en-US"/>
              </a:p>
            </p:txBody>
          </p:sp>
          <p:sp>
            <p:nvSpPr>
              <p:cNvPr id="38543" name="Oval 174"/>
              <p:cNvSpPr>
                <a:spLocks noChangeArrowheads="1"/>
              </p:cNvSpPr>
              <p:nvPr/>
            </p:nvSpPr>
            <p:spPr bwMode="auto">
              <a:xfrm>
                <a:off x="3622" y="3749"/>
                <a:ext cx="56"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44" name="Oval 175"/>
              <p:cNvSpPr>
                <a:spLocks noChangeArrowheads="1"/>
              </p:cNvSpPr>
              <p:nvPr/>
            </p:nvSpPr>
            <p:spPr bwMode="auto">
              <a:xfrm>
                <a:off x="3728" y="3601"/>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45" name="Oval 176"/>
              <p:cNvSpPr>
                <a:spLocks noChangeArrowheads="1"/>
              </p:cNvSpPr>
              <p:nvPr/>
            </p:nvSpPr>
            <p:spPr bwMode="auto">
              <a:xfrm>
                <a:off x="3811" y="3558"/>
                <a:ext cx="57"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46" name="Freeform 177"/>
              <p:cNvSpPr>
                <a:spLocks/>
              </p:cNvSpPr>
              <p:nvPr/>
            </p:nvSpPr>
            <p:spPr bwMode="auto">
              <a:xfrm>
                <a:off x="3794" y="3654"/>
                <a:ext cx="60" cy="61"/>
              </a:xfrm>
              <a:custGeom>
                <a:avLst/>
                <a:gdLst>
                  <a:gd name="T0" fmla="*/ 58 w 34"/>
                  <a:gd name="T1" fmla="*/ 31 h 33"/>
                  <a:gd name="T2" fmla="*/ 28 w 34"/>
                  <a:gd name="T3" fmla="*/ 61 h 33"/>
                  <a:gd name="T4" fmla="*/ 2 w 34"/>
                  <a:gd name="T5" fmla="*/ 30 h 33"/>
                  <a:gd name="T6" fmla="*/ 32 w 34"/>
                  <a:gd name="T7" fmla="*/ 0 h 33"/>
                  <a:gd name="T8" fmla="*/ 58 w 34"/>
                  <a:gd name="T9" fmla="*/ 31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w="9525">
                <a:noFill/>
                <a:round/>
                <a:headEnd/>
                <a:tailEnd/>
              </a:ln>
            </p:spPr>
            <p:txBody>
              <a:bodyPr/>
              <a:lstStyle/>
              <a:p>
                <a:endParaRPr lang="en-US"/>
              </a:p>
            </p:txBody>
          </p:sp>
          <p:sp>
            <p:nvSpPr>
              <p:cNvPr id="38547" name="Oval 178"/>
              <p:cNvSpPr>
                <a:spLocks noChangeArrowheads="1"/>
              </p:cNvSpPr>
              <p:nvPr/>
            </p:nvSpPr>
            <p:spPr bwMode="auto">
              <a:xfrm>
                <a:off x="3696" y="3699"/>
                <a:ext cx="57" cy="6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48" name="Freeform 179"/>
              <p:cNvSpPr>
                <a:spLocks/>
              </p:cNvSpPr>
              <p:nvPr/>
            </p:nvSpPr>
            <p:spPr bwMode="auto">
              <a:xfrm>
                <a:off x="3687" y="3798"/>
                <a:ext cx="52" cy="17"/>
              </a:xfrm>
              <a:custGeom>
                <a:avLst/>
                <a:gdLst>
                  <a:gd name="T0" fmla="*/ 52 w 29"/>
                  <a:gd name="T1" fmla="*/ 17 h 9"/>
                  <a:gd name="T2" fmla="*/ 25 w 29"/>
                  <a:gd name="T3" fmla="*/ 0 h 9"/>
                  <a:gd name="T4" fmla="*/ 0 w 29"/>
                  <a:gd name="T5" fmla="*/ 17 h 9"/>
                  <a:gd name="T6" fmla="*/ 52 w 29"/>
                  <a:gd name="T7" fmla="*/ 17 h 9"/>
                  <a:gd name="T8" fmla="*/ 0 60000 65536"/>
                  <a:gd name="T9" fmla="*/ 0 60000 65536"/>
                  <a:gd name="T10" fmla="*/ 0 60000 65536"/>
                  <a:gd name="T11" fmla="*/ 0 60000 65536"/>
                  <a:gd name="T12" fmla="*/ 0 w 29"/>
                  <a:gd name="T13" fmla="*/ 0 h 9"/>
                  <a:gd name="T14" fmla="*/ 29 w 29"/>
                  <a:gd name="T15" fmla="*/ 9 h 9"/>
                </a:gdLst>
                <a:ahLst/>
                <a:cxnLst>
                  <a:cxn ang="T8">
                    <a:pos x="T0" y="T1"/>
                  </a:cxn>
                  <a:cxn ang="T9">
                    <a:pos x="T2" y="T3"/>
                  </a:cxn>
                  <a:cxn ang="T10">
                    <a:pos x="T4" y="T5"/>
                  </a:cxn>
                  <a:cxn ang="T11">
                    <a:pos x="T6" y="T7"/>
                  </a:cxn>
                </a:cxnLst>
                <a:rect l="T12" t="T13" r="T14" b="T15"/>
                <a:pathLst>
                  <a:path w="29" h="9">
                    <a:moveTo>
                      <a:pt x="29" y="9"/>
                    </a:moveTo>
                    <a:cubicBezTo>
                      <a:pt x="26" y="4"/>
                      <a:pt x="20" y="0"/>
                      <a:pt x="14" y="0"/>
                    </a:cubicBezTo>
                    <a:cubicBezTo>
                      <a:pt x="8" y="0"/>
                      <a:pt x="2" y="4"/>
                      <a:pt x="0" y="9"/>
                    </a:cubicBezTo>
                    <a:lnTo>
                      <a:pt x="29" y="9"/>
                    </a:lnTo>
                    <a:close/>
                  </a:path>
                </a:pathLst>
              </a:custGeom>
              <a:solidFill>
                <a:srgbClr val="59A400"/>
              </a:solidFill>
              <a:ln w="9525">
                <a:noFill/>
                <a:round/>
                <a:headEnd/>
                <a:tailEnd/>
              </a:ln>
            </p:spPr>
            <p:txBody>
              <a:bodyPr/>
              <a:lstStyle/>
              <a:p>
                <a:endParaRPr lang="en-US"/>
              </a:p>
            </p:txBody>
          </p:sp>
          <p:sp>
            <p:nvSpPr>
              <p:cNvPr id="38549" name="Oval 180"/>
              <p:cNvSpPr>
                <a:spLocks noChangeArrowheads="1"/>
              </p:cNvSpPr>
              <p:nvPr/>
            </p:nvSpPr>
            <p:spPr bwMode="auto">
              <a:xfrm>
                <a:off x="3778" y="3732"/>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50" name="Oval 181"/>
              <p:cNvSpPr>
                <a:spLocks noChangeArrowheads="1"/>
              </p:cNvSpPr>
              <p:nvPr/>
            </p:nvSpPr>
            <p:spPr bwMode="auto">
              <a:xfrm>
                <a:off x="3877" y="3736"/>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51" name="Freeform 182"/>
              <p:cNvSpPr>
                <a:spLocks/>
              </p:cNvSpPr>
              <p:nvPr/>
            </p:nvSpPr>
            <p:spPr bwMode="auto">
              <a:xfrm>
                <a:off x="3937" y="3802"/>
                <a:ext cx="46" cy="13"/>
              </a:xfrm>
              <a:custGeom>
                <a:avLst/>
                <a:gdLst>
                  <a:gd name="T0" fmla="*/ 46 w 26"/>
                  <a:gd name="T1" fmla="*/ 13 h 7"/>
                  <a:gd name="T2" fmla="*/ 23 w 26"/>
                  <a:gd name="T3" fmla="*/ 0 h 7"/>
                  <a:gd name="T4" fmla="*/ 0 w 26"/>
                  <a:gd name="T5" fmla="*/ 13 h 7"/>
                  <a:gd name="T6" fmla="*/ 46 w 26"/>
                  <a:gd name="T7" fmla="*/ 13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w="9525">
                <a:noFill/>
                <a:round/>
                <a:headEnd/>
                <a:tailEnd/>
              </a:ln>
            </p:spPr>
            <p:txBody>
              <a:bodyPr/>
              <a:lstStyle/>
              <a:p>
                <a:endParaRPr lang="en-US"/>
              </a:p>
            </p:txBody>
          </p:sp>
          <p:sp>
            <p:nvSpPr>
              <p:cNvPr id="38552" name="Oval 183"/>
              <p:cNvSpPr>
                <a:spLocks noChangeArrowheads="1"/>
              </p:cNvSpPr>
              <p:nvPr/>
            </p:nvSpPr>
            <p:spPr bwMode="auto">
              <a:xfrm>
                <a:off x="3988" y="3729"/>
                <a:ext cx="59" cy="6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8553" name="Freeform 184"/>
              <p:cNvSpPr>
                <a:spLocks/>
              </p:cNvSpPr>
              <p:nvPr/>
            </p:nvSpPr>
            <p:spPr bwMode="auto">
              <a:xfrm>
                <a:off x="3879" y="3625"/>
                <a:ext cx="63" cy="68"/>
              </a:xfrm>
              <a:custGeom>
                <a:avLst/>
                <a:gdLst>
                  <a:gd name="T0" fmla="*/ 60 w 36"/>
                  <a:gd name="T1" fmla="*/ 26 h 36"/>
                  <a:gd name="T2" fmla="*/ 38 w 36"/>
                  <a:gd name="T3" fmla="*/ 62 h 36"/>
                  <a:gd name="T4" fmla="*/ 4 w 36"/>
                  <a:gd name="T5" fmla="*/ 42 h 36"/>
                  <a:gd name="T6" fmla="*/ 24 w 36"/>
                  <a:gd name="T7" fmla="*/ 4 h 36"/>
                  <a:gd name="T8" fmla="*/ 60 w 36"/>
                  <a:gd name="T9" fmla="*/ 26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w="9525">
                <a:noFill/>
                <a:round/>
                <a:headEnd/>
                <a:tailEnd/>
              </a:ln>
            </p:spPr>
            <p:txBody>
              <a:bodyPr/>
              <a:lstStyle/>
              <a:p>
                <a:endParaRPr lang="en-US"/>
              </a:p>
            </p:txBody>
          </p:sp>
          <p:sp>
            <p:nvSpPr>
              <p:cNvPr id="38554" name="Freeform 185"/>
              <p:cNvSpPr>
                <a:spLocks noEditPoints="1"/>
              </p:cNvSpPr>
              <p:nvPr/>
            </p:nvSpPr>
            <p:spPr bwMode="auto">
              <a:xfrm>
                <a:off x="4063" y="3776"/>
                <a:ext cx="0" cy="9"/>
              </a:xfrm>
              <a:custGeom>
                <a:avLst/>
                <a:gdLst>
                  <a:gd name="T0" fmla="*/ 9 h 5"/>
                  <a:gd name="T1" fmla="*/ 9 h 5"/>
                  <a:gd name="T2" fmla="*/ 9 h 5"/>
                  <a:gd name="T3" fmla="*/ 9 h 5"/>
                  <a:gd name="T4" fmla="*/ 9 h 5"/>
                  <a:gd name="T5" fmla="*/ 7 h 5"/>
                  <a:gd name="T6" fmla="*/ 7 h 5"/>
                  <a:gd name="T7" fmla="*/ 7 h 5"/>
                  <a:gd name="T8" fmla="*/ 7 h 5"/>
                  <a:gd name="T9" fmla="*/ 7 h 5"/>
                  <a:gd name="T10" fmla="*/ 7 h 5"/>
                  <a:gd name="T11" fmla="*/ 7 h 5"/>
                  <a:gd name="T12" fmla="*/ 5 h 5"/>
                  <a:gd name="T13" fmla="*/ 5 h 5"/>
                  <a:gd name="T14" fmla="*/ 5 h 5"/>
                  <a:gd name="T15" fmla="*/ 5 h 5"/>
                  <a:gd name="T16" fmla="*/ 5 h 5"/>
                  <a:gd name="T17" fmla="*/ 5 h 5"/>
                  <a:gd name="T18" fmla="*/ 5 h 5"/>
                  <a:gd name="T19" fmla="*/ 5 h 5"/>
                  <a:gd name="T20" fmla="*/ 5 h 5"/>
                  <a:gd name="T21" fmla="*/ 4 h 5"/>
                  <a:gd name="T22" fmla="*/ 4 h 5"/>
                  <a:gd name="T23" fmla="*/ 4 h 5"/>
                  <a:gd name="T24" fmla="*/ 4 h 5"/>
                  <a:gd name="T25" fmla="*/ 4 h 5"/>
                  <a:gd name="T26" fmla="*/ 4 h 5"/>
                  <a:gd name="T27" fmla="*/ 4 h 5"/>
                  <a:gd name="T28" fmla="*/ 4 h 5"/>
                  <a:gd name="T29" fmla="*/ 2 h 5"/>
                  <a:gd name="T30" fmla="*/ 2 h 5"/>
                  <a:gd name="T31" fmla="*/ 2 h 5"/>
                  <a:gd name="T32" fmla="*/ 2 h 5"/>
                  <a:gd name="T33" fmla="*/ 2 h 5"/>
                  <a:gd name="T34" fmla="*/ 2 h 5"/>
                  <a:gd name="T35" fmla="*/ 2 h 5"/>
                  <a:gd name="T36" fmla="*/ 2 h 5"/>
                  <a:gd name="T37" fmla="*/ 2 h 5"/>
                  <a:gd name="T38" fmla="*/ 0 h 5"/>
                  <a:gd name="T39" fmla="*/ 0 h 5"/>
                  <a:gd name="T40" fmla="*/ 0 h 5"/>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h 5"/>
                  <a:gd name="T83" fmla="*/ 5 h 5"/>
                </a:gdLst>
                <a:ahLst/>
                <a:cxnLst>
                  <a:cxn ang="T41">
                    <a:pos x="0" y="T0"/>
                  </a:cxn>
                  <a:cxn ang="T42">
                    <a:pos x="0" y="T1"/>
                  </a:cxn>
                  <a:cxn ang="T43">
                    <a:pos x="0" y="T2"/>
                  </a:cxn>
                  <a:cxn ang="T44">
                    <a:pos x="0" y="T3"/>
                  </a:cxn>
                  <a:cxn ang="T45">
                    <a:pos x="0" y="T4"/>
                  </a:cxn>
                  <a:cxn ang="T46">
                    <a:pos x="0" y="T5"/>
                  </a:cxn>
                  <a:cxn ang="T47">
                    <a:pos x="0" y="T6"/>
                  </a:cxn>
                  <a:cxn ang="T48">
                    <a:pos x="0" y="T7"/>
                  </a:cxn>
                  <a:cxn ang="T49">
                    <a:pos x="0" y="T8"/>
                  </a:cxn>
                  <a:cxn ang="T50">
                    <a:pos x="0" y="T9"/>
                  </a:cxn>
                  <a:cxn ang="T51">
                    <a:pos x="0" y="T10"/>
                  </a:cxn>
                  <a:cxn ang="T52">
                    <a:pos x="0" y="T11"/>
                  </a:cxn>
                  <a:cxn ang="T53">
                    <a:pos x="0" y="T12"/>
                  </a:cxn>
                  <a:cxn ang="T54">
                    <a:pos x="0" y="T13"/>
                  </a:cxn>
                  <a:cxn ang="T55">
                    <a:pos x="0" y="T14"/>
                  </a:cxn>
                  <a:cxn ang="T56">
                    <a:pos x="0" y="T15"/>
                  </a:cxn>
                  <a:cxn ang="T57">
                    <a:pos x="0" y="T16"/>
                  </a:cxn>
                  <a:cxn ang="T58">
                    <a:pos x="0" y="T17"/>
                  </a:cxn>
                  <a:cxn ang="T59">
                    <a:pos x="0" y="T18"/>
                  </a:cxn>
                  <a:cxn ang="T60">
                    <a:pos x="0" y="T19"/>
                  </a:cxn>
                  <a:cxn ang="T61">
                    <a:pos x="0" y="T20"/>
                  </a:cxn>
                  <a:cxn ang="T62">
                    <a:pos x="0" y="T21"/>
                  </a:cxn>
                  <a:cxn ang="T63">
                    <a:pos x="0" y="T22"/>
                  </a:cxn>
                  <a:cxn ang="T64">
                    <a:pos x="0" y="T23"/>
                  </a:cxn>
                  <a:cxn ang="T65">
                    <a:pos x="0" y="T24"/>
                  </a:cxn>
                  <a:cxn ang="T66">
                    <a:pos x="0" y="T25"/>
                  </a:cxn>
                  <a:cxn ang="T67">
                    <a:pos x="0" y="T26"/>
                  </a:cxn>
                  <a:cxn ang="T68">
                    <a:pos x="0" y="T27"/>
                  </a:cxn>
                  <a:cxn ang="T69">
                    <a:pos x="0" y="T28"/>
                  </a:cxn>
                  <a:cxn ang="T70">
                    <a:pos x="0" y="T29"/>
                  </a:cxn>
                  <a:cxn ang="T71">
                    <a:pos x="0" y="T30"/>
                  </a:cxn>
                  <a:cxn ang="T72">
                    <a:pos x="0" y="T31"/>
                  </a:cxn>
                  <a:cxn ang="T73">
                    <a:pos x="0" y="T32"/>
                  </a:cxn>
                  <a:cxn ang="T74">
                    <a:pos x="0" y="T33"/>
                  </a:cxn>
                  <a:cxn ang="T75">
                    <a:pos x="0" y="T34"/>
                  </a:cxn>
                  <a:cxn ang="T76">
                    <a:pos x="0" y="T35"/>
                  </a:cxn>
                  <a:cxn ang="T77">
                    <a:pos x="0" y="T36"/>
                  </a:cxn>
                  <a:cxn ang="T78">
                    <a:pos x="0" y="T37"/>
                  </a:cxn>
                  <a:cxn ang="T79">
                    <a:pos x="0" y="T38"/>
                  </a:cxn>
                  <a:cxn ang="T80">
                    <a:pos x="0" y="T39"/>
                  </a:cxn>
                  <a:cxn ang="T81">
                    <a:pos x="0" y="T40"/>
                  </a:cxn>
                </a:cxnLst>
                <a:rect l="0" t="T82" r="0" b="T83"/>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w="9525">
                <a:noFill/>
                <a:round/>
                <a:headEnd/>
                <a:tailEnd/>
              </a:ln>
            </p:spPr>
            <p:txBody>
              <a:bodyPr/>
              <a:lstStyle/>
              <a:p>
                <a:endParaRPr lang="en-US"/>
              </a:p>
            </p:txBody>
          </p:sp>
          <p:sp>
            <p:nvSpPr>
              <p:cNvPr id="38555" name="Freeform 186"/>
              <p:cNvSpPr>
                <a:spLocks noEditPoints="1"/>
              </p:cNvSpPr>
              <p:nvPr/>
            </p:nvSpPr>
            <p:spPr bwMode="auto">
              <a:xfrm>
                <a:off x="3875" y="3676"/>
                <a:ext cx="188" cy="139"/>
              </a:xfrm>
              <a:custGeom>
                <a:avLst/>
                <a:gdLst>
                  <a:gd name="T0" fmla="*/ 114 w 106"/>
                  <a:gd name="T1" fmla="*/ 83 h 74"/>
                  <a:gd name="T2" fmla="*/ 172 w 106"/>
                  <a:gd name="T3" fmla="*/ 83 h 74"/>
                  <a:gd name="T4" fmla="*/ 89 w 106"/>
                  <a:gd name="T5" fmla="*/ 0 h 74"/>
                  <a:gd name="T6" fmla="*/ 60 w 106"/>
                  <a:gd name="T7" fmla="*/ 92 h 74"/>
                  <a:gd name="T8" fmla="*/ 30 w 106"/>
                  <a:gd name="T9" fmla="*/ 122 h 74"/>
                  <a:gd name="T10" fmla="*/ 62 w 106"/>
                  <a:gd name="T11" fmla="*/ 139 h 74"/>
                  <a:gd name="T12" fmla="*/ 108 w 106"/>
                  <a:gd name="T13" fmla="*/ 139 h 74"/>
                  <a:gd name="T14" fmla="*/ 188 w 106"/>
                  <a:gd name="T15" fmla="*/ 109 h 74"/>
                  <a:gd name="T16" fmla="*/ 188 w 106"/>
                  <a:gd name="T17" fmla="*/ 109 h 74"/>
                  <a:gd name="T18" fmla="*/ 188 w 106"/>
                  <a:gd name="T19" fmla="*/ 109 h 74"/>
                  <a:gd name="T20" fmla="*/ 188 w 106"/>
                  <a:gd name="T21" fmla="*/ 107 h 74"/>
                  <a:gd name="T22" fmla="*/ 188 w 106"/>
                  <a:gd name="T23" fmla="*/ 107 h 74"/>
                  <a:gd name="T24" fmla="*/ 188 w 106"/>
                  <a:gd name="T25" fmla="*/ 107 h 74"/>
                  <a:gd name="T26" fmla="*/ 188 w 106"/>
                  <a:gd name="T27" fmla="*/ 107 h 74"/>
                  <a:gd name="T28" fmla="*/ 188 w 106"/>
                  <a:gd name="T29" fmla="*/ 107 h 74"/>
                  <a:gd name="T30" fmla="*/ 188 w 106"/>
                  <a:gd name="T31" fmla="*/ 105 h 74"/>
                  <a:gd name="T32" fmla="*/ 188 w 106"/>
                  <a:gd name="T33" fmla="*/ 105 h 74"/>
                  <a:gd name="T34" fmla="*/ 188 w 106"/>
                  <a:gd name="T35" fmla="*/ 105 h 74"/>
                  <a:gd name="T36" fmla="*/ 188 w 106"/>
                  <a:gd name="T37" fmla="*/ 105 h 74"/>
                  <a:gd name="T38" fmla="*/ 188 w 106"/>
                  <a:gd name="T39" fmla="*/ 105 h 74"/>
                  <a:gd name="T40" fmla="*/ 188 w 106"/>
                  <a:gd name="T41" fmla="*/ 105 h 74"/>
                  <a:gd name="T42" fmla="*/ 188 w 106"/>
                  <a:gd name="T43" fmla="*/ 103 h 74"/>
                  <a:gd name="T44" fmla="*/ 188 w 106"/>
                  <a:gd name="T45" fmla="*/ 103 h 74"/>
                  <a:gd name="T46" fmla="*/ 188 w 106"/>
                  <a:gd name="T47" fmla="*/ 103 h 74"/>
                  <a:gd name="T48" fmla="*/ 188 w 106"/>
                  <a:gd name="T49" fmla="*/ 103 h 74"/>
                  <a:gd name="T50" fmla="*/ 188 w 106"/>
                  <a:gd name="T51" fmla="*/ 103 h 74"/>
                  <a:gd name="T52" fmla="*/ 188 w 106"/>
                  <a:gd name="T53" fmla="*/ 101 h 74"/>
                  <a:gd name="T54" fmla="*/ 188 w 106"/>
                  <a:gd name="T55" fmla="*/ 101 h 74"/>
                  <a:gd name="T56" fmla="*/ 188 w 106"/>
                  <a:gd name="T57" fmla="*/ 101 h 74"/>
                  <a:gd name="T58" fmla="*/ 188 w 106"/>
                  <a:gd name="T59" fmla="*/ 101 h 74"/>
                  <a:gd name="T60" fmla="*/ 188 w 106"/>
                  <a:gd name="T61" fmla="*/ 101 h 74"/>
                  <a:gd name="T62" fmla="*/ 188 w 106"/>
                  <a:gd name="T63" fmla="*/ 101 h 74"/>
                  <a:gd name="T64" fmla="*/ 188 w 106"/>
                  <a:gd name="T65" fmla="*/ 100 h 74"/>
                  <a:gd name="T66" fmla="*/ 188 w 106"/>
                  <a:gd name="T67" fmla="*/ 100 h 74"/>
                  <a:gd name="T68" fmla="*/ 89 w 10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6"/>
                  <a:gd name="T106" fmla="*/ 0 h 74"/>
                  <a:gd name="T107" fmla="*/ 106 w 10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w="9525">
                <a:noFill/>
                <a:round/>
                <a:headEnd/>
                <a:tailEnd/>
              </a:ln>
            </p:spPr>
            <p:txBody>
              <a:bodyPr/>
              <a:lstStyle/>
              <a:p>
                <a:endParaRPr lang="en-US"/>
              </a:p>
            </p:txBody>
          </p:sp>
          <p:sp>
            <p:nvSpPr>
              <p:cNvPr id="38556" name="Freeform 187"/>
              <p:cNvSpPr>
                <a:spLocks noEditPoints="1"/>
              </p:cNvSpPr>
              <p:nvPr/>
            </p:nvSpPr>
            <p:spPr bwMode="auto">
              <a:xfrm>
                <a:off x="3838" y="3537"/>
                <a:ext cx="126" cy="278"/>
              </a:xfrm>
              <a:custGeom>
                <a:avLst/>
                <a:gdLst>
                  <a:gd name="T0" fmla="*/ 73 w 71"/>
                  <a:gd name="T1" fmla="*/ 152 h 148"/>
                  <a:gd name="T2" fmla="*/ 44 w 71"/>
                  <a:gd name="T3" fmla="*/ 130 h 148"/>
                  <a:gd name="T4" fmla="*/ 66 w 71"/>
                  <a:gd name="T5" fmla="*/ 92 h 148"/>
                  <a:gd name="T6" fmla="*/ 73 w 71"/>
                  <a:gd name="T7" fmla="*/ 90 h 148"/>
                  <a:gd name="T8" fmla="*/ 101 w 71"/>
                  <a:gd name="T9" fmla="*/ 115 h 148"/>
                  <a:gd name="T10" fmla="*/ 80 w 71"/>
                  <a:gd name="T11" fmla="*/ 150 h 148"/>
                  <a:gd name="T12" fmla="*/ 73 w 71"/>
                  <a:gd name="T13" fmla="*/ 152 h 148"/>
                  <a:gd name="T14" fmla="*/ 0 w 71"/>
                  <a:gd name="T15" fmla="*/ 0 h 148"/>
                  <a:gd name="T16" fmla="*/ 0 w 71"/>
                  <a:gd name="T17" fmla="*/ 21 h 148"/>
                  <a:gd name="T18" fmla="*/ 2 w 71"/>
                  <a:gd name="T19" fmla="*/ 21 h 148"/>
                  <a:gd name="T20" fmla="*/ 30 w 71"/>
                  <a:gd name="T21" fmla="*/ 51 h 148"/>
                  <a:gd name="T22" fmla="*/ 2 w 71"/>
                  <a:gd name="T23" fmla="*/ 83 h 148"/>
                  <a:gd name="T24" fmla="*/ 0 w 71"/>
                  <a:gd name="T25" fmla="*/ 83 h 148"/>
                  <a:gd name="T26" fmla="*/ 0 w 71"/>
                  <a:gd name="T27" fmla="*/ 120 h 148"/>
                  <a:gd name="T28" fmla="*/ 14 w 71"/>
                  <a:gd name="T29" fmla="*/ 148 h 148"/>
                  <a:gd name="T30" fmla="*/ 0 w 71"/>
                  <a:gd name="T31" fmla="*/ 175 h 148"/>
                  <a:gd name="T32" fmla="*/ 0 w 71"/>
                  <a:gd name="T33" fmla="*/ 278 h 148"/>
                  <a:gd name="T34" fmla="*/ 37 w 71"/>
                  <a:gd name="T35" fmla="*/ 278 h 148"/>
                  <a:gd name="T36" fmla="*/ 67 w 71"/>
                  <a:gd name="T37" fmla="*/ 261 h 148"/>
                  <a:gd name="T38" fmla="*/ 39 w 71"/>
                  <a:gd name="T39" fmla="*/ 231 h 148"/>
                  <a:gd name="T40" fmla="*/ 67 w 71"/>
                  <a:gd name="T41" fmla="*/ 199 h 148"/>
                  <a:gd name="T42" fmla="*/ 98 w 71"/>
                  <a:gd name="T43" fmla="*/ 231 h 148"/>
                  <a:gd name="T44" fmla="*/ 98 w 71"/>
                  <a:gd name="T45" fmla="*/ 231 h 148"/>
                  <a:gd name="T46" fmla="*/ 126 w 71"/>
                  <a:gd name="T47" fmla="*/ 143 h 148"/>
                  <a:gd name="T48" fmla="*/ 126 w 71"/>
                  <a:gd name="T49" fmla="*/ 139 h 148"/>
                  <a:gd name="T50" fmla="*/ 126 w 71"/>
                  <a:gd name="T51" fmla="*/ 139 h 148"/>
                  <a:gd name="T52" fmla="*/ 0 w 71"/>
                  <a:gd name="T53" fmla="*/ 0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1"/>
                  <a:gd name="T82" fmla="*/ 0 h 148"/>
                  <a:gd name="T83" fmla="*/ 71 w 71"/>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w="9525">
                <a:noFill/>
                <a:round/>
                <a:headEnd/>
                <a:tailEnd/>
              </a:ln>
            </p:spPr>
            <p:txBody>
              <a:bodyPr/>
              <a:lstStyle/>
              <a:p>
                <a:endParaRPr lang="en-US"/>
              </a:p>
            </p:txBody>
          </p:sp>
          <p:sp>
            <p:nvSpPr>
              <p:cNvPr id="38557" name="Freeform 188"/>
              <p:cNvSpPr>
                <a:spLocks/>
              </p:cNvSpPr>
              <p:nvPr/>
            </p:nvSpPr>
            <p:spPr bwMode="auto">
              <a:xfrm>
                <a:off x="3838" y="3558"/>
                <a:ext cx="30" cy="62"/>
              </a:xfrm>
              <a:custGeom>
                <a:avLst/>
                <a:gdLst>
                  <a:gd name="T0" fmla="*/ 2 w 17"/>
                  <a:gd name="T1" fmla="*/ 0 h 33"/>
                  <a:gd name="T2" fmla="*/ 0 w 17"/>
                  <a:gd name="T3" fmla="*/ 0 h 33"/>
                  <a:gd name="T4" fmla="*/ 0 w 17"/>
                  <a:gd name="T5" fmla="*/ 62 h 33"/>
                  <a:gd name="T6" fmla="*/ 2 w 17"/>
                  <a:gd name="T7" fmla="*/ 62 h 33"/>
                  <a:gd name="T8" fmla="*/ 30 w 17"/>
                  <a:gd name="T9" fmla="*/ 30 h 33"/>
                  <a:gd name="T10" fmla="*/ 2 w 17"/>
                  <a:gd name="T11" fmla="*/ 0 h 33"/>
                  <a:gd name="T12" fmla="*/ 0 60000 65536"/>
                  <a:gd name="T13" fmla="*/ 0 60000 65536"/>
                  <a:gd name="T14" fmla="*/ 0 60000 65536"/>
                  <a:gd name="T15" fmla="*/ 0 60000 65536"/>
                  <a:gd name="T16" fmla="*/ 0 60000 65536"/>
                  <a:gd name="T17" fmla="*/ 0 60000 65536"/>
                  <a:gd name="T18" fmla="*/ 0 w 17"/>
                  <a:gd name="T19" fmla="*/ 0 h 33"/>
                  <a:gd name="T20" fmla="*/ 17 w 17"/>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8558" name="Freeform 189"/>
              <p:cNvSpPr>
                <a:spLocks/>
              </p:cNvSpPr>
              <p:nvPr/>
            </p:nvSpPr>
            <p:spPr bwMode="auto">
              <a:xfrm>
                <a:off x="3838" y="3657"/>
                <a:ext cx="16" cy="55"/>
              </a:xfrm>
              <a:custGeom>
                <a:avLst/>
                <a:gdLst>
                  <a:gd name="T0" fmla="*/ 0 w 9"/>
                  <a:gd name="T1" fmla="*/ 0 h 29"/>
                  <a:gd name="T2" fmla="*/ 0 w 9"/>
                  <a:gd name="T3" fmla="*/ 55 h 29"/>
                  <a:gd name="T4" fmla="*/ 14 w 9"/>
                  <a:gd name="T5" fmla="*/ 28 h 29"/>
                  <a:gd name="T6" fmla="*/ 0 w 9"/>
                  <a:gd name="T7" fmla="*/ 0 h 29"/>
                  <a:gd name="T8" fmla="*/ 0 60000 65536"/>
                  <a:gd name="T9" fmla="*/ 0 60000 65536"/>
                  <a:gd name="T10" fmla="*/ 0 60000 65536"/>
                  <a:gd name="T11" fmla="*/ 0 60000 65536"/>
                  <a:gd name="T12" fmla="*/ 0 w 9"/>
                  <a:gd name="T13" fmla="*/ 0 h 29"/>
                  <a:gd name="T14" fmla="*/ 9 w 9"/>
                  <a:gd name="T15" fmla="*/ 29 h 29"/>
                </a:gdLst>
                <a:ahLst/>
                <a:cxnLst>
                  <a:cxn ang="T8">
                    <a:pos x="T0" y="T1"/>
                  </a:cxn>
                  <a:cxn ang="T9">
                    <a:pos x="T2" y="T3"/>
                  </a:cxn>
                  <a:cxn ang="T10">
                    <a:pos x="T4" y="T5"/>
                  </a:cxn>
                  <a:cxn ang="T11">
                    <a:pos x="T6" y="T7"/>
                  </a:cxn>
                </a:cxnLst>
                <a:rect l="T12" t="T13" r="T14" b="T15"/>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w="9525">
                <a:noFill/>
                <a:round/>
                <a:headEnd/>
                <a:tailEnd/>
              </a:ln>
            </p:spPr>
            <p:txBody>
              <a:bodyPr/>
              <a:lstStyle/>
              <a:p>
                <a:endParaRPr lang="en-US"/>
              </a:p>
            </p:txBody>
          </p:sp>
          <p:sp>
            <p:nvSpPr>
              <p:cNvPr id="38559" name="Freeform 190"/>
              <p:cNvSpPr>
                <a:spLocks/>
              </p:cNvSpPr>
              <p:nvPr/>
            </p:nvSpPr>
            <p:spPr bwMode="auto">
              <a:xfrm>
                <a:off x="3877" y="3736"/>
                <a:ext cx="58" cy="62"/>
              </a:xfrm>
              <a:custGeom>
                <a:avLst/>
                <a:gdLst>
                  <a:gd name="T0" fmla="*/ 28 w 33"/>
                  <a:gd name="T1" fmla="*/ 0 h 33"/>
                  <a:gd name="T2" fmla="*/ 0 w 33"/>
                  <a:gd name="T3" fmla="*/ 32 h 33"/>
                  <a:gd name="T4" fmla="*/ 28 w 33"/>
                  <a:gd name="T5" fmla="*/ 62 h 33"/>
                  <a:gd name="T6" fmla="*/ 28 w 33"/>
                  <a:gd name="T7" fmla="*/ 62 h 33"/>
                  <a:gd name="T8" fmla="*/ 58 w 33"/>
                  <a:gd name="T9" fmla="*/ 32 h 33"/>
                  <a:gd name="T10" fmla="*/ 58 w 33"/>
                  <a:gd name="T11" fmla="*/ 32 h 33"/>
                  <a:gd name="T12" fmla="*/ 28 w 33"/>
                  <a:gd name="T13" fmla="*/ 0 h 33"/>
                  <a:gd name="T14" fmla="*/ 0 60000 65536"/>
                  <a:gd name="T15" fmla="*/ 0 60000 65536"/>
                  <a:gd name="T16" fmla="*/ 0 60000 65536"/>
                  <a:gd name="T17" fmla="*/ 0 60000 65536"/>
                  <a:gd name="T18" fmla="*/ 0 60000 65536"/>
                  <a:gd name="T19" fmla="*/ 0 60000 65536"/>
                  <a:gd name="T20" fmla="*/ 0 60000 65536"/>
                  <a:gd name="T21" fmla="*/ 0 w 33"/>
                  <a:gd name="T22" fmla="*/ 0 h 33"/>
                  <a:gd name="T23" fmla="*/ 33 w 33"/>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w="9525">
                <a:noFill/>
                <a:round/>
                <a:headEnd/>
                <a:tailEnd/>
              </a:ln>
            </p:spPr>
            <p:txBody>
              <a:bodyPr/>
              <a:lstStyle/>
              <a:p>
                <a:endParaRPr lang="en-US"/>
              </a:p>
            </p:txBody>
          </p:sp>
          <p:sp>
            <p:nvSpPr>
              <p:cNvPr id="38560" name="Freeform 191"/>
              <p:cNvSpPr>
                <a:spLocks/>
              </p:cNvSpPr>
              <p:nvPr/>
            </p:nvSpPr>
            <p:spPr bwMode="auto">
              <a:xfrm>
                <a:off x="3937" y="3802"/>
                <a:ext cx="46" cy="13"/>
              </a:xfrm>
              <a:custGeom>
                <a:avLst/>
                <a:gdLst>
                  <a:gd name="T0" fmla="*/ 23 w 26"/>
                  <a:gd name="T1" fmla="*/ 0 h 7"/>
                  <a:gd name="T2" fmla="*/ 0 w 26"/>
                  <a:gd name="T3" fmla="*/ 13 h 7"/>
                  <a:gd name="T4" fmla="*/ 46 w 26"/>
                  <a:gd name="T5" fmla="*/ 13 h 7"/>
                  <a:gd name="T6" fmla="*/ 23 w 26"/>
                  <a:gd name="T7" fmla="*/ 0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w="9525">
                <a:noFill/>
                <a:round/>
                <a:headEnd/>
                <a:tailEnd/>
              </a:ln>
            </p:spPr>
            <p:txBody>
              <a:bodyPr/>
              <a:lstStyle/>
              <a:p>
                <a:endParaRPr lang="en-US"/>
              </a:p>
            </p:txBody>
          </p:sp>
          <p:sp>
            <p:nvSpPr>
              <p:cNvPr id="38561" name="Oval 192"/>
              <p:cNvSpPr>
                <a:spLocks noChangeArrowheads="1"/>
              </p:cNvSpPr>
              <p:nvPr/>
            </p:nvSpPr>
            <p:spPr bwMode="auto">
              <a:xfrm>
                <a:off x="3988" y="3729"/>
                <a:ext cx="59" cy="60"/>
              </a:xfrm>
              <a:prstGeom prst="ellipse">
                <a:avLst/>
              </a:prstGeom>
              <a:solidFill>
                <a:srgbClr val="7AB633"/>
              </a:solidFill>
              <a:ln w="9525">
                <a:noFill/>
                <a:round/>
                <a:headEnd/>
                <a:tailEnd/>
              </a:ln>
            </p:spPr>
            <p:txBody>
              <a:bodyPr/>
              <a:lstStyle/>
              <a:p>
                <a:endParaRPr lang="zh-CN" altLang="en-US">
                  <a:sym typeface="Arial" charset="0"/>
                </a:endParaRPr>
              </a:p>
            </p:txBody>
          </p:sp>
          <p:sp>
            <p:nvSpPr>
              <p:cNvPr id="38562" name="Freeform 193"/>
              <p:cNvSpPr>
                <a:spLocks/>
              </p:cNvSpPr>
              <p:nvPr/>
            </p:nvSpPr>
            <p:spPr bwMode="auto">
              <a:xfrm>
                <a:off x="3879" y="3627"/>
                <a:ext cx="63" cy="62"/>
              </a:xfrm>
              <a:custGeom>
                <a:avLst/>
                <a:gdLst>
                  <a:gd name="T0" fmla="*/ 32 w 36"/>
                  <a:gd name="T1" fmla="*/ 0 h 33"/>
                  <a:gd name="T2" fmla="*/ 24 w 36"/>
                  <a:gd name="T3" fmla="*/ 2 h 33"/>
                  <a:gd name="T4" fmla="*/ 4 w 36"/>
                  <a:gd name="T5" fmla="*/ 39 h 33"/>
                  <a:gd name="T6" fmla="*/ 32 w 36"/>
                  <a:gd name="T7" fmla="*/ 62 h 33"/>
                  <a:gd name="T8" fmla="*/ 38 w 36"/>
                  <a:gd name="T9" fmla="*/ 60 h 33"/>
                  <a:gd name="T10" fmla="*/ 60 w 36"/>
                  <a:gd name="T11" fmla="*/ 24 h 33"/>
                  <a:gd name="T12" fmla="*/ 32 w 36"/>
                  <a:gd name="T13" fmla="*/ 0 h 33"/>
                  <a:gd name="T14" fmla="*/ 0 60000 65536"/>
                  <a:gd name="T15" fmla="*/ 0 60000 65536"/>
                  <a:gd name="T16" fmla="*/ 0 60000 65536"/>
                  <a:gd name="T17" fmla="*/ 0 60000 65536"/>
                  <a:gd name="T18" fmla="*/ 0 60000 65536"/>
                  <a:gd name="T19" fmla="*/ 0 60000 65536"/>
                  <a:gd name="T20" fmla="*/ 0 60000 65536"/>
                  <a:gd name="T21" fmla="*/ 0 w 36"/>
                  <a:gd name="T22" fmla="*/ 0 h 33"/>
                  <a:gd name="T23" fmla="*/ 36 w 36"/>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w="9525">
                <a:noFill/>
                <a:round/>
                <a:headEnd/>
                <a:tailEnd/>
              </a:ln>
            </p:spPr>
            <p:txBody>
              <a:bodyPr/>
              <a:lstStyle/>
              <a:p>
                <a:endParaRPr lang="en-US"/>
              </a:p>
            </p:txBody>
          </p:sp>
          <p:sp>
            <p:nvSpPr>
              <p:cNvPr id="38563"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5" y="0"/>
                    </a:moveTo>
                    <a:lnTo>
                      <a:pt x="0" y="888"/>
                    </a:lnTo>
                    <a:lnTo>
                      <a:pt x="71" y="888"/>
                    </a:lnTo>
                    <a:lnTo>
                      <a:pt x="35" y="0"/>
                    </a:lnTo>
                    <a:close/>
                  </a:path>
                </a:pathLst>
              </a:custGeom>
              <a:solidFill>
                <a:srgbClr val="C56D27"/>
              </a:solidFill>
              <a:ln w="9525">
                <a:noFill/>
                <a:round/>
                <a:headEnd/>
                <a:tailEnd/>
              </a:ln>
            </p:spPr>
            <p:txBody>
              <a:bodyPr/>
              <a:lstStyle/>
              <a:p>
                <a:endParaRPr lang="en-US"/>
              </a:p>
            </p:txBody>
          </p:sp>
          <p:sp>
            <p:nvSpPr>
              <p:cNvPr id="38564"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5" y="0"/>
                    </a:moveTo>
                    <a:lnTo>
                      <a:pt x="0" y="888"/>
                    </a:lnTo>
                    <a:lnTo>
                      <a:pt x="71" y="888"/>
                    </a:lnTo>
                    <a:lnTo>
                      <a:pt x="35" y="0"/>
                    </a:lnTo>
                  </a:path>
                </a:pathLst>
              </a:custGeom>
              <a:noFill/>
              <a:ln w="9525">
                <a:noFill/>
                <a:round/>
                <a:headEnd/>
                <a:tailEnd/>
              </a:ln>
            </p:spPr>
            <p:txBody>
              <a:bodyPr/>
              <a:lstStyle/>
              <a:p>
                <a:endParaRPr lang="en-US"/>
              </a:p>
            </p:txBody>
          </p:sp>
          <p:sp>
            <p:nvSpPr>
              <p:cNvPr id="38565"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71"/>
                  <a:gd name="T29" fmla="*/ 326 w 326"/>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w="9525">
                <a:noFill/>
                <a:round/>
                <a:headEnd/>
                <a:tailEnd/>
              </a:ln>
            </p:spPr>
            <p:txBody>
              <a:bodyPr/>
              <a:lstStyle/>
              <a:p>
                <a:endParaRPr lang="en-US"/>
              </a:p>
            </p:txBody>
          </p:sp>
          <p:sp>
            <p:nvSpPr>
              <p:cNvPr id="38566"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71"/>
                  <a:gd name="T29" fmla="*/ 326 w 326"/>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w="9525">
                <a:noFill/>
                <a:round/>
                <a:headEnd/>
                <a:tailEnd/>
              </a:ln>
            </p:spPr>
            <p:txBody>
              <a:bodyPr/>
              <a:lstStyle/>
              <a:p>
                <a:endParaRPr lang="en-US"/>
              </a:p>
            </p:txBody>
          </p:sp>
          <p:sp>
            <p:nvSpPr>
              <p:cNvPr id="38567"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w="9525">
                <a:noFill/>
                <a:round/>
                <a:headEnd/>
                <a:tailEnd/>
              </a:ln>
            </p:spPr>
            <p:txBody>
              <a:bodyPr/>
              <a:lstStyle/>
              <a:p>
                <a:endParaRPr lang="en-US"/>
              </a:p>
            </p:txBody>
          </p:sp>
          <p:sp>
            <p:nvSpPr>
              <p:cNvPr id="38568"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w="9525">
                <a:noFill/>
                <a:round/>
                <a:headEnd/>
                <a:tailEnd/>
              </a:ln>
            </p:spPr>
            <p:txBody>
              <a:bodyPr/>
              <a:lstStyle/>
              <a:p>
                <a:endParaRPr lang="en-US"/>
              </a:p>
            </p:txBody>
          </p:sp>
          <p:sp>
            <p:nvSpPr>
              <p:cNvPr id="38569"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8570"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7"/>
                    </a:lnTo>
                    <a:lnTo>
                      <a:pt x="140" y="53"/>
                    </a:lnTo>
                    <a:lnTo>
                      <a:pt x="0" y="0"/>
                    </a:lnTo>
                    <a:lnTo>
                      <a:pt x="202" y="272"/>
                    </a:lnTo>
                    <a:lnTo>
                      <a:pt x="177" y="135"/>
                    </a:lnTo>
                  </a:path>
                </a:pathLst>
              </a:custGeom>
              <a:noFill/>
              <a:ln w="9525">
                <a:noFill/>
                <a:round/>
                <a:headEnd/>
                <a:tailEnd/>
              </a:ln>
            </p:spPr>
            <p:txBody>
              <a:bodyPr/>
              <a:lstStyle/>
              <a:p>
                <a:endParaRPr lang="en-US"/>
              </a:p>
            </p:txBody>
          </p:sp>
          <p:sp>
            <p:nvSpPr>
              <p:cNvPr id="38571"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8572"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38573"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6"/>
                  <a:gd name="T26" fmla="*/ 98 w 98"/>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w="9525">
                <a:noFill/>
                <a:round/>
                <a:headEnd/>
                <a:tailEnd/>
              </a:ln>
            </p:spPr>
            <p:txBody>
              <a:bodyPr/>
              <a:lstStyle/>
              <a:p>
                <a:endParaRPr lang="en-US"/>
              </a:p>
            </p:txBody>
          </p:sp>
        </p:grpSp>
        <p:grpSp>
          <p:nvGrpSpPr>
            <p:cNvPr id="37894" name="Group 406"/>
            <p:cNvGrpSpPr>
              <a:grpSpLocks/>
            </p:cNvGrpSpPr>
            <p:nvPr/>
          </p:nvGrpSpPr>
          <p:grpSpPr bwMode="auto">
            <a:xfrm>
              <a:off x="16" y="2813"/>
              <a:ext cx="5235" cy="1032"/>
              <a:chOff x="16" y="2813"/>
              <a:chExt cx="5235" cy="1032"/>
            </a:xfrm>
          </p:grpSpPr>
          <p:sp>
            <p:nvSpPr>
              <p:cNvPr id="38175"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6"/>
                  <a:gd name="T26" fmla="*/ 98 w 98"/>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6">
                    <a:moveTo>
                      <a:pt x="75" y="266"/>
                    </a:moveTo>
                    <a:lnTo>
                      <a:pt x="39" y="266"/>
                    </a:lnTo>
                    <a:lnTo>
                      <a:pt x="96" y="208"/>
                    </a:lnTo>
                    <a:lnTo>
                      <a:pt x="53" y="208"/>
                    </a:lnTo>
                    <a:lnTo>
                      <a:pt x="98" y="161"/>
                    </a:lnTo>
                    <a:lnTo>
                      <a:pt x="6" y="0"/>
                    </a:lnTo>
                    <a:lnTo>
                      <a:pt x="0" y="416"/>
                    </a:lnTo>
                    <a:lnTo>
                      <a:pt x="75" y="266"/>
                    </a:lnTo>
                  </a:path>
                </a:pathLst>
              </a:custGeom>
              <a:noFill/>
              <a:ln w="9525">
                <a:noFill/>
                <a:round/>
                <a:headEnd/>
                <a:tailEnd/>
              </a:ln>
            </p:spPr>
            <p:txBody>
              <a:bodyPr/>
              <a:lstStyle/>
              <a:p>
                <a:endParaRPr lang="en-US"/>
              </a:p>
            </p:txBody>
          </p:sp>
          <p:sp>
            <p:nvSpPr>
              <p:cNvPr id="38176"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6"/>
                  <a:gd name="T26" fmla="*/ 109 w 109"/>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w="9525">
                <a:noFill/>
                <a:round/>
                <a:headEnd/>
                <a:tailEnd/>
              </a:ln>
            </p:spPr>
            <p:txBody>
              <a:bodyPr/>
              <a:lstStyle/>
              <a:p>
                <a:endParaRPr lang="en-US"/>
              </a:p>
            </p:txBody>
          </p:sp>
          <p:sp>
            <p:nvSpPr>
              <p:cNvPr id="38177"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6"/>
                  <a:gd name="T26" fmla="*/ 109 w 109"/>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6">
                    <a:moveTo>
                      <a:pt x="22" y="266"/>
                    </a:moveTo>
                    <a:lnTo>
                      <a:pt x="57" y="266"/>
                    </a:lnTo>
                    <a:lnTo>
                      <a:pt x="2" y="206"/>
                    </a:lnTo>
                    <a:lnTo>
                      <a:pt x="45" y="206"/>
                    </a:lnTo>
                    <a:lnTo>
                      <a:pt x="0" y="159"/>
                    </a:lnTo>
                    <a:lnTo>
                      <a:pt x="109" y="0"/>
                    </a:lnTo>
                    <a:lnTo>
                      <a:pt x="103" y="416"/>
                    </a:lnTo>
                    <a:lnTo>
                      <a:pt x="22" y="266"/>
                    </a:lnTo>
                  </a:path>
                </a:pathLst>
              </a:custGeom>
              <a:noFill/>
              <a:ln w="9525">
                <a:noFill/>
                <a:round/>
                <a:headEnd/>
                <a:tailEnd/>
              </a:ln>
            </p:spPr>
            <p:txBody>
              <a:bodyPr/>
              <a:lstStyle/>
              <a:p>
                <a:endParaRPr lang="en-US"/>
              </a:p>
            </p:txBody>
          </p:sp>
          <p:sp>
            <p:nvSpPr>
              <p:cNvPr id="38178"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71"/>
                  <a:gd name="T29" fmla="*/ 327 w 32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w="9525">
                <a:noFill/>
                <a:round/>
                <a:headEnd/>
                <a:tailEnd/>
              </a:ln>
            </p:spPr>
            <p:txBody>
              <a:bodyPr/>
              <a:lstStyle/>
              <a:p>
                <a:endParaRPr lang="en-US"/>
              </a:p>
            </p:txBody>
          </p:sp>
          <p:sp>
            <p:nvSpPr>
              <p:cNvPr id="38179"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71"/>
                  <a:gd name="T29" fmla="*/ 327 w 32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w="9525">
                <a:noFill/>
                <a:round/>
                <a:headEnd/>
                <a:tailEnd/>
              </a:ln>
            </p:spPr>
            <p:txBody>
              <a:bodyPr/>
              <a:lstStyle/>
              <a:p>
                <a:endParaRPr lang="en-US"/>
              </a:p>
            </p:txBody>
          </p:sp>
          <p:sp>
            <p:nvSpPr>
              <p:cNvPr id="38180"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56"/>
                  <a:gd name="T29" fmla="*/ 327 w 327"/>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w="9525">
                <a:noFill/>
                <a:round/>
                <a:headEnd/>
                <a:tailEnd/>
              </a:ln>
            </p:spPr>
            <p:txBody>
              <a:bodyPr/>
              <a:lstStyle/>
              <a:p>
                <a:endParaRPr lang="en-US"/>
              </a:p>
            </p:txBody>
          </p:sp>
          <p:sp>
            <p:nvSpPr>
              <p:cNvPr id="38181"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56"/>
                  <a:gd name="T29" fmla="*/ 327 w 327"/>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w="9525">
                <a:noFill/>
                <a:round/>
                <a:headEnd/>
                <a:tailEnd/>
              </a:ln>
            </p:spPr>
            <p:txBody>
              <a:bodyPr/>
              <a:lstStyle/>
              <a:p>
                <a:endParaRPr lang="en-US"/>
              </a:p>
            </p:txBody>
          </p:sp>
          <p:sp>
            <p:nvSpPr>
              <p:cNvPr id="38182"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8183"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69" y="107"/>
                    </a:lnTo>
                    <a:lnTo>
                      <a:pt x="64" y="53"/>
                    </a:lnTo>
                    <a:lnTo>
                      <a:pt x="204" y="0"/>
                    </a:lnTo>
                    <a:lnTo>
                      <a:pt x="0" y="272"/>
                    </a:lnTo>
                    <a:lnTo>
                      <a:pt x="27" y="135"/>
                    </a:lnTo>
                  </a:path>
                </a:pathLst>
              </a:custGeom>
              <a:noFill/>
              <a:ln w="9525">
                <a:noFill/>
                <a:round/>
                <a:headEnd/>
                <a:tailEnd/>
              </a:ln>
            </p:spPr>
            <p:txBody>
              <a:bodyPr/>
              <a:lstStyle/>
              <a:p>
                <a:endParaRPr lang="en-US"/>
              </a:p>
            </p:txBody>
          </p:sp>
          <p:sp>
            <p:nvSpPr>
              <p:cNvPr id="38184"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8185"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8186" name="Oval 217"/>
              <p:cNvSpPr>
                <a:spLocks noChangeArrowheads="1"/>
              </p:cNvSpPr>
              <p:nvPr/>
            </p:nvSpPr>
            <p:spPr bwMode="auto">
              <a:xfrm>
                <a:off x="4848" y="3192"/>
                <a:ext cx="68" cy="73"/>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187" name="Oval 218"/>
              <p:cNvSpPr>
                <a:spLocks noChangeArrowheads="1"/>
              </p:cNvSpPr>
              <p:nvPr/>
            </p:nvSpPr>
            <p:spPr bwMode="auto">
              <a:xfrm>
                <a:off x="4870" y="3239"/>
                <a:ext cx="67"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188" name="Oval 219"/>
              <p:cNvSpPr>
                <a:spLocks noChangeArrowheads="1"/>
              </p:cNvSpPr>
              <p:nvPr/>
            </p:nvSpPr>
            <p:spPr bwMode="auto">
              <a:xfrm>
                <a:off x="4905" y="3184"/>
                <a:ext cx="67" cy="74"/>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189" name="Oval 220"/>
              <p:cNvSpPr>
                <a:spLocks noChangeArrowheads="1"/>
              </p:cNvSpPr>
              <p:nvPr/>
            </p:nvSpPr>
            <p:spPr bwMode="auto">
              <a:xfrm>
                <a:off x="4926" y="3224"/>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190"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1" y="6"/>
                    </a:moveTo>
                    <a:lnTo>
                      <a:pt x="0" y="8"/>
                    </a:lnTo>
                    <a:lnTo>
                      <a:pt x="1" y="6"/>
                    </a:lnTo>
                    <a:close/>
                    <a:moveTo>
                      <a:pt x="8" y="0"/>
                    </a:moveTo>
                    <a:lnTo>
                      <a:pt x="8" y="0"/>
                    </a:lnTo>
                    <a:lnTo>
                      <a:pt x="8" y="15"/>
                    </a:lnTo>
                    <a:lnTo>
                      <a:pt x="8" y="0"/>
                    </a:lnTo>
                    <a:close/>
                  </a:path>
                </a:pathLst>
              </a:custGeom>
              <a:solidFill>
                <a:srgbClr val="FFF09D"/>
              </a:solidFill>
              <a:ln w="9525">
                <a:noFill/>
                <a:round/>
                <a:headEnd/>
                <a:tailEnd/>
              </a:ln>
            </p:spPr>
            <p:txBody>
              <a:bodyPr/>
              <a:lstStyle/>
              <a:p>
                <a:endParaRPr lang="en-US"/>
              </a:p>
            </p:txBody>
          </p:sp>
          <p:sp>
            <p:nvSpPr>
              <p:cNvPr id="38191"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1" y="6"/>
                    </a:moveTo>
                    <a:lnTo>
                      <a:pt x="0" y="8"/>
                    </a:lnTo>
                    <a:lnTo>
                      <a:pt x="1" y="6"/>
                    </a:lnTo>
                    <a:moveTo>
                      <a:pt x="8" y="0"/>
                    </a:moveTo>
                    <a:lnTo>
                      <a:pt x="8" y="0"/>
                    </a:lnTo>
                    <a:lnTo>
                      <a:pt x="8" y="15"/>
                    </a:lnTo>
                    <a:lnTo>
                      <a:pt x="8" y="0"/>
                    </a:lnTo>
                  </a:path>
                </a:pathLst>
              </a:custGeom>
              <a:noFill/>
              <a:ln w="9525">
                <a:noFill/>
                <a:round/>
                <a:headEnd/>
                <a:tailEnd/>
              </a:ln>
            </p:spPr>
            <p:txBody>
              <a:bodyPr/>
              <a:lstStyle/>
              <a:p>
                <a:endParaRPr lang="en-US"/>
              </a:p>
            </p:txBody>
          </p:sp>
          <p:sp>
            <p:nvSpPr>
              <p:cNvPr id="38192"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356"/>
                  <a:gd name="T44" fmla="*/ 85 w 85"/>
                  <a:gd name="T45" fmla="*/ 356 h 3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356">
                    <a:moveTo>
                      <a:pt x="4" y="0"/>
                    </a:moveTo>
                    <a:lnTo>
                      <a:pt x="0" y="356"/>
                    </a:lnTo>
                    <a:lnTo>
                      <a:pt x="2" y="353"/>
                    </a:lnTo>
                    <a:lnTo>
                      <a:pt x="25" y="234"/>
                    </a:lnTo>
                    <a:lnTo>
                      <a:pt x="48" y="253"/>
                    </a:lnTo>
                    <a:lnTo>
                      <a:pt x="41" y="184"/>
                    </a:lnTo>
                    <a:lnTo>
                      <a:pt x="59" y="199"/>
                    </a:lnTo>
                    <a:lnTo>
                      <a:pt x="60" y="197"/>
                    </a:lnTo>
                    <a:lnTo>
                      <a:pt x="67" y="191"/>
                    </a:lnTo>
                    <a:lnTo>
                      <a:pt x="62" y="152"/>
                    </a:lnTo>
                    <a:lnTo>
                      <a:pt x="85" y="144"/>
                    </a:lnTo>
                    <a:lnTo>
                      <a:pt x="4" y="0"/>
                    </a:lnTo>
                    <a:close/>
                  </a:path>
                </a:pathLst>
              </a:custGeom>
              <a:solidFill>
                <a:srgbClr val="8ECB33"/>
              </a:solidFill>
              <a:ln w="9525">
                <a:noFill/>
                <a:round/>
                <a:headEnd/>
                <a:tailEnd/>
              </a:ln>
            </p:spPr>
            <p:txBody>
              <a:bodyPr/>
              <a:lstStyle/>
              <a:p>
                <a:endParaRPr lang="en-US"/>
              </a:p>
            </p:txBody>
          </p:sp>
          <p:sp>
            <p:nvSpPr>
              <p:cNvPr id="38193"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356"/>
                  <a:gd name="T44" fmla="*/ 85 w 85"/>
                  <a:gd name="T45" fmla="*/ 356 h 3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356">
                    <a:moveTo>
                      <a:pt x="4" y="0"/>
                    </a:moveTo>
                    <a:lnTo>
                      <a:pt x="0" y="356"/>
                    </a:lnTo>
                    <a:lnTo>
                      <a:pt x="2" y="353"/>
                    </a:lnTo>
                    <a:lnTo>
                      <a:pt x="25" y="234"/>
                    </a:lnTo>
                    <a:lnTo>
                      <a:pt x="48" y="253"/>
                    </a:lnTo>
                    <a:lnTo>
                      <a:pt x="41" y="184"/>
                    </a:lnTo>
                    <a:lnTo>
                      <a:pt x="59" y="199"/>
                    </a:lnTo>
                    <a:lnTo>
                      <a:pt x="60" y="197"/>
                    </a:lnTo>
                    <a:lnTo>
                      <a:pt x="67" y="191"/>
                    </a:lnTo>
                    <a:lnTo>
                      <a:pt x="62" y="152"/>
                    </a:lnTo>
                    <a:lnTo>
                      <a:pt x="85" y="144"/>
                    </a:lnTo>
                    <a:lnTo>
                      <a:pt x="4" y="0"/>
                    </a:lnTo>
                  </a:path>
                </a:pathLst>
              </a:custGeom>
              <a:noFill/>
              <a:ln w="9525">
                <a:noFill/>
                <a:round/>
                <a:headEnd/>
                <a:tailEnd/>
              </a:ln>
            </p:spPr>
            <p:txBody>
              <a:bodyPr/>
              <a:lstStyle/>
              <a:p>
                <a:endParaRPr lang="en-US"/>
              </a:p>
            </p:txBody>
          </p:sp>
          <p:sp>
            <p:nvSpPr>
              <p:cNvPr id="38194" name="Freeform 225"/>
              <p:cNvSpPr>
                <a:spLocks/>
              </p:cNvSpPr>
              <p:nvPr/>
            </p:nvSpPr>
            <p:spPr bwMode="auto">
              <a:xfrm>
                <a:off x="4924" y="2828"/>
                <a:ext cx="8" cy="360"/>
              </a:xfrm>
              <a:custGeom>
                <a:avLst/>
                <a:gdLst>
                  <a:gd name="T0" fmla="*/ 8 w 4"/>
                  <a:gd name="T1" fmla="*/ 0 h 192"/>
                  <a:gd name="T2" fmla="*/ 8 w 4"/>
                  <a:gd name="T3" fmla="*/ 0 h 192"/>
                  <a:gd name="T4" fmla="*/ 0 w 4"/>
                  <a:gd name="T5" fmla="*/ 11 h 192"/>
                  <a:gd name="T6" fmla="*/ 0 w 4"/>
                  <a:gd name="T7" fmla="*/ 360 h 192"/>
                  <a:gd name="T8" fmla="*/ 2 w 4"/>
                  <a:gd name="T9" fmla="*/ 360 h 192"/>
                  <a:gd name="T10" fmla="*/ 2 w 4"/>
                  <a:gd name="T11" fmla="*/ 358 h 192"/>
                  <a:gd name="T12" fmla="*/ 4 w 4"/>
                  <a:gd name="T13" fmla="*/ 356 h 192"/>
                  <a:gd name="T14" fmla="*/ 8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w="9525">
                <a:noFill/>
                <a:round/>
                <a:headEnd/>
                <a:tailEnd/>
              </a:ln>
            </p:spPr>
            <p:txBody>
              <a:bodyPr/>
              <a:lstStyle/>
              <a:p>
                <a:endParaRPr lang="en-US"/>
              </a:p>
            </p:txBody>
          </p:sp>
          <p:sp>
            <p:nvSpPr>
              <p:cNvPr id="38195" name="Freeform 226"/>
              <p:cNvSpPr>
                <a:spLocks/>
              </p:cNvSpPr>
              <p:nvPr/>
            </p:nvSpPr>
            <p:spPr bwMode="auto">
              <a:xfrm>
                <a:off x="4926" y="3181"/>
                <a:ext cx="4" cy="7"/>
              </a:xfrm>
              <a:custGeom>
                <a:avLst/>
                <a:gdLst>
                  <a:gd name="T0" fmla="*/ 4 w 2"/>
                  <a:gd name="T1" fmla="*/ 0 h 4"/>
                  <a:gd name="T2" fmla="*/ 2 w 2"/>
                  <a:gd name="T3" fmla="*/ 4 h 4"/>
                  <a:gd name="T4" fmla="*/ 0 w 2"/>
                  <a:gd name="T5" fmla="*/ 5 h 4"/>
                  <a:gd name="T6" fmla="*/ 0 w 2"/>
                  <a:gd name="T7" fmla="*/ 7 h 4"/>
                  <a:gd name="T8" fmla="*/ 4 w 2"/>
                  <a:gd name="T9" fmla="*/ 5 h 4"/>
                  <a:gd name="T10" fmla="*/ 4 w 2"/>
                  <a:gd name="T11" fmla="*/ 0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38196"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194"/>
                  <a:gd name="T47" fmla="*/ 140 w 140"/>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194">
                    <a:moveTo>
                      <a:pt x="0" y="169"/>
                    </a:moveTo>
                    <a:lnTo>
                      <a:pt x="0" y="16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w="9525">
                <a:noFill/>
                <a:round/>
                <a:headEnd/>
                <a:tailEnd/>
              </a:ln>
            </p:spPr>
            <p:txBody>
              <a:bodyPr/>
              <a:lstStyle/>
              <a:p>
                <a:endParaRPr lang="en-US"/>
              </a:p>
            </p:txBody>
          </p:sp>
          <p:sp>
            <p:nvSpPr>
              <p:cNvPr id="38197"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194"/>
                  <a:gd name="T47" fmla="*/ 140 w 140"/>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194">
                    <a:moveTo>
                      <a:pt x="0" y="169"/>
                    </a:moveTo>
                    <a:lnTo>
                      <a:pt x="0" y="16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w="9525">
                <a:noFill/>
                <a:round/>
                <a:headEnd/>
                <a:tailEnd/>
              </a:ln>
            </p:spPr>
            <p:txBody>
              <a:bodyPr/>
              <a:lstStyle/>
              <a:p>
                <a:endParaRPr lang="en-US"/>
              </a:p>
            </p:txBody>
          </p:sp>
          <p:sp>
            <p:nvSpPr>
              <p:cNvPr id="38198" name="Freeform 229"/>
              <p:cNvSpPr>
                <a:spLocks/>
              </p:cNvSpPr>
              <p:nvPr/>
            </p:nvSpPr>
            <p:spPr bwMode="auto">
              <a:xfrm>
                <a:off x="4953" y="3062"/>
                <a:ext cx="298" cy="152"/>
              </a:xfrm>
              <a:custGeom>
                <a:avLst/>
                <a:gdLst>
                  <a:gd name="T0" fmla="*/ 170 w 168"/>
                  <a:gd name="T1" fmla="*/ 0 h 81"/>
                  <a:gd name="T2" fmla="*/ 169 w 168"/>
                  <a:gd name="T3" fmla="*/ 28 h 81"/>
                  <a:gd name="T4" fmla="*/ 135 w 168"/>
                  <a:gd name="T5" fmla="*/ 32 h 81"/>
                  <a:gd name="T6" fmla="*/ 133 w 168"/>
                  <a:gd name="T7" fmla="*/ 34 h 81"/>
                  <a:gd name="T8" fmla="*/ 128 w 168"/>
                  <a:gd name="T9" fmla="*/ 43 h 81"/>
                  <a:gd name="T10" fmla="*/ 128 w 168"/>
                  <a:gd name="T11" fmla="*/ 43 h 81"/>
                  <a:gd name="T12" fmla="*/ 128 w 168"/>
                  <a:gd name="T13" fmla="*/ 43 h 81"/>
                  <a:gd name="T14" fmla="*/ 145 w 168"/>
                  <a:gd name="T15" fmla="*/ 58 h 81"/>
                  <a:gd name="T16" fmla="*/ 80 w 168"/>
                  <a:gd name="T17" fmla="*/ 66 h 81"/>
                  <a:gd name="T18" fmla="*/ 101 w 168"/>
                  <a:gd name="T19" fmla="*/ 84 h 81"/>
                  <a:gd name="T20" fmla="*/ 0 w 168"/>
                  <a:gd name="T21" fmla="*/ 126 h 81"/>
                  <a:gd name="T22" fmla="*/ 20 w 168"/>
                  <a:gd name="T23" fmla="*/ 152 h 81"/>
                  <a:gd name="T24" fmla="*/ 298 w 168"/>
                  <a:gd name="T25" fmla="*/ 84 h 81"/>
                  <a:gd name="T26" fmla="*/ 257 w 168"/>
                  <a:gd name="T27" fmla="*/ 58 h 81"/>
                  <a:gd name="T28" fmla="*/ 170 w 168"/>
                  <a:gd name="T29" fmla="*/ 0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8"/>
                  <a:gd name="T46" fmla="*/ 0 h 81"/>
                  <a:gd name="T47" fmla="*/ 168 w 168"/>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w="9525">
                <a:noFill/>
                <a:round/>
                <a:headEnd/>
                <a:tailEnd/>
              </a:ln>
            </p:spPr>
            <p:txBody>
              <a:bodyPr/>
              <a:lstStyle/>
              <a:p>
                <a:endParaRPr lang="en-US"/>
              </a:p>
            </p:txBody>
          </p:sp>
          <p:sp>
            <p:nvSpPr>
              <p:cNvPr id="38199" name="Freeform 230"/>
              <p:cNvSpPr>
                <a:spLocks/>
              </p:cNvSpPr>
              <p:nvPr/>
            </p:nvSpPr>
            <p:spPr bwMode="auto">
              <a:xfrm>
                <a:off x="4972" y="3147"/>
                <a:ext cx="279" cy="156"/>
              </a:xfrm>
              <a:custGeom>
                <a:avLst/>
                <a:gdLst>
                  <a:gd name="T0" fmla="*/ 279 w 157"/>
                  <a:gd name="T1" fmla="*/ 0 h 83"/>
                  <a:gd name="T2" fmla="*/ 0 w 157"/>
                  <a:gd name="T3" fmla="*/ 68 h 83"/>
                  <a:gd name="T4" fmla="*/ 0 w 157"/>
                  <a:gd name="T5" fmla="*/ 75 h 83"/>
                  <a:gd name="T6" fmla="*/ 0 w 157"/>
                  <a:gd name="T7" fmla="*/ 79 h 83"/>
                  <a:gd name="T8" fmla="*/ 21 w 157"/>
                  <a:gd name="T9" fmla="*/ 113 h 83"/>
                  <a:gd name="T10" fmla="*/ 18 w 157"/>
                  <a:gd name="T11" fmla="*/ 130 h 83"/>
                  <a:gd name="T12" fmla="*/ 73 w 157"/>
                  <a:gd name="T13" fmla="*/ 147 h 83"/>
                  <a:gd name="T14" fmla="*/ 64 w 157"/>
                  <a:gd name="T15" fmla="*/ 105 h 83"/>
                  <a:gd name="T16" fmla="*/ 140 w 157"/>
                  <a:gd name="T17" fmla="*/ 156 h 83"/>
                  <a:gd name="T18" fmla="*/ 130 w 157"/>
                  <a:gd name="T19" fmla="*/ 105 h 83"/>
                  <a:gd name="T20" fmla="*/ 190 w 157"/>
                  <a:gd name="T21" fmla="*/ 147 h 83"/>
                  <a:gd name="T22" fmla="*/ 279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w="9525">
                <a:noFill/>
                <a:round/>
                <a:headEnd/>
                <a:tailEnd/>
              </a:ln>
            </p:spPr>
            <p:txBody>
              <a:bodyPr/>
              <a:lstStyle/>
              <a:p>
                <a:endParaRPr lang="en-US"/>
              </a:p>
            </p:txBody>
          </p:sp>
          <p:sp>
            <p:nvSpPr>
              <p:cNvPr id="38200" name="Rectangle 231"/>
              <p:cNvSpPr>
                <a:spLocks noChangeArrowheads="1"/>
              </p:cNvSpPr>
              <p:nvPr/>
            </p:nvSpPr>
            <p:spPr bwMode="auto">
              <a:xfrm>
                <a:off x="4924" y="3843"/>
                <a:ext cx="36" cy="1"/>
              </a:xfrm>
              <a:prstGeom prst="rect">
                <a:avLst/>
              </a:prstGeom>
              <a:solidFill>
                <a:srgbClr val="FFF09D"/>
              </a:solidFill>
              <a:ln w="9525">
                <a:noFill/>
                <a:miter lim="800000"/>
                <a:headEnd/>
                <a:tailEnd/>
              </a:ln>
            </p:spPr>
            <p:txBody>
              <a:bodyPr/>
              <a:lstStyle/>
              <a:p>
                <a:endParaRPr lang="zh-CN" altLang="en-US">
                  <a:sym typeface="Arial" charset="0"/>
                </a:endParaRPr>
              </a:p>
            </p:txBody>
          </p:sp>
          <p:sp>
            <p:nvSpPr>
              <p:cNvPr id="38201" name="Rectangle 232"/>
              <p:cNvSpPr>
                <a:spLocks noChangeArrowheads="1"/>
              </p:cNvSpPr>
              <p:nvPr/>
            </p:nvSpPr>
            <p:spPr bwMode="auto">
              <a:xfrm>
                <a:off x="4924" y="3843"/>
                <a:ext cx="36" cy="1"/>
              </a:xfrm>
              <a:prstGeom prst="rect">
                <a:avLst/>
              </a:prstGeom>
              <a:noFill/>
              <a:ln w="9525">
                <a:noFill/>
                <a:miter lim="800000"/>
                <a:headEnd/>
                <a:tailEnd/>
              </a:ln>
            </p:spPr>
            <p:txBody>
              <a:bodyPr/>
              <a:lstStyle/>
              <a:p>
                <a:endParaRPr lang="zh-CN" altLang="en-US">
                  <a:sym typeface="Arial" charset="0"/>
                </a:endParaRPr>
              </a:p>
            </p:txBody>
          </p:sp>
          <p:sp>
            <p:nvSpPr>
              <p:cNvPr id="38202" name="Freeform 233"/>
              <p:cNvSpPr>
                <a:spLocks/>
              </p:cNvSpPr>
              <p:nvPr/>
            </p:nvSpPr>
            <p:spPr bwMode="auto">
              <a:xfrm>
                <a:off x="4924" y="3284"/>
                <a:ext cx="36" cy="559"/>
              </a:xfrm>
              <a:custGeom>
                <a:avLst/>
                <a:gdLst>
                  <a:gd name="T0" fmla="*/ 13 w 20"/>
                  <a:gd name="T1" fmla="*/ 0 h 298"/>
                  <a:gd name="T2" fmla="*/ 0 w 20"/>
                  <a:gd name="T3" fmla="*/ 19 h 298"/>
                  <a:gd name="T4" fmla="*/ 0 w 20"/>
                  <a:gd name="T5" fmla="*/ 559 h 298"/>
                  <a:gd name="T6" fmla="*/ 36 w 20"/>
                  <a:gd name="T7" fmla="*/ 559 h 298"/>
                  <a:gd name="T8" fmla="*/ 13 w 20"/>
                  <a:gd name="T9" fmla="*/ 2 h 298"/>
                  <a:gd name="T10" fmla="*/ 13 w 20"/>
                  <a:gd name="T11" fmla="*/ 0 h 298"/>
                  <a:gd name="T12" fmla="*/ 0 60000 65536"/>
                  <a:gd name="T13" fmla="*/ 0 60000 65536"/>
                  <a:gd name="T14" fmla="*/ 0 60000 65536"/>
                  <a:gd name="T15" fmla="*/ 0 60000 65536"/>
                  <a:gd name="T16" fmla="*/ 0 60000 65536"/>
                  <a:gd name="T17" fmla="*/ 0 60000 65536"/>
                  <a:gd name="T18" fmla="*/ 0 w 20"/>
                  <a:gd name="T19" fmla="*/ 0 h 298"/>
                  <a:gd name="T20" fmla="*/ 20 w 20"/>
                  <a:gd name="T21" fmla="*/ 298 h 298"/>
                </a:gdLst>
                <a:ahLst/>
                <a:cxnLst>
                  <a:cxn ang="T12">
                    <a:pos x="T0" y="T1"/>
                  </a:cxn>
                  <a:cxn ang="T13">
                    <a:pos x="T2" y="T3"/>
                  </a:cxn>
                  <a:cxn ang="T14">
                    <a:pos x="T4" y="T5"/>
                  </a:cxn>
                  <a:cxn ang="T15">
                    <a:pos x="T6" y="T7"/>
                  </a:cxn>
                  <a:cxn ang="T16">
                    <a:pos x="T8" y="T9"/>
                  </a:cxn>
                  <a:cxn ang="T17">
                    <a:pos x="T10" y="T11"/>
                  </a:cxn>
                </a:cxnLst>
                <a:rect l="T18" t="T19" r="T20" b="T21"/>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w="9525">
                <a:noFill/>
                <a:round/>
                <a:headEnd/>
                <a:tailEnd/>
              </a:ln>
            </p:spPr>
            <p:txBody>
              <a:bodyPr/>
              <a:lstStyle/>
              <a:p>
                <a:endParaRPr lang="en-US"/>
              </a:p>
            </p:txBody>
          </p:sp>
          <p:sp>
            <p:nvSpPr>
              <p:cNvPr id="38203" name="Freeform 234"/>
              <p:cNvSpPr>
                <a:spLocks/>
              </p:cNvSpPr>
              <p:nvPr/>
            </p:nvSpPr>
            <p:spPr bwMode="auto">
              <a:xfrm>
                <a:off x="4930" y="2927"/>
                <a:ext cx="200" cy="259"/>
              </a:xfrm>
              <a:custGeom>
                <a:avLst/>
                <a:gdLst>
                  <a:gd name="T0" fmla="*/ 200 w 113"/>
                  <a:gd name="T1" fmla="*/ 0 h 138"/>
                  <a:gd name="T2" fmla="*/ 83 w 113"/>
                  <a:gd name="T3" fmla="*/ 45 h 138"/>
                  <a:gd name="T4" fmla="*/ 60 w 113"/>
                  <a:gd name="T5" fmla="*/ 53 h 138"/>
                  <a:gd name="T6" fmla="*/ 65 w 113"/>
                  <a:gd name="T7" fmla="*/ 92 h 138"/>
                  <a:gd name="T8" fmla="*/ 65 w 113"/>
                  <a:gd name="T9" fmla="*/ 107 h 138"/>
                  <a:gd name="T10" fmla="*/ 57 w 113"/>
                  <a:gd name="T11" fmla="*/ 99 h 138"/>
                  <a:gd name="T12" fmla="*/ 57 w 113"/>
                  <a:gd name="T13" fmla="*/ 99 h 138"/>
                  <a:gd name="T14" fmla="*/ 57 w 113"/>
                  <a:gd name="T15" fmla="*/ 99 h 138"/>
                  <a:gd name="T16" fmla="*/ 39 w 113"/>
                  <a:gd name="T17" fmla="*/ 84 h 138"/>
                  <a:gd name="T18" fmla="*/ 46 w 113"/>
                  <a:gd name="T19" fmla="*/ 154 h 138"/>
                  <a:gd name="T20" fmla="*/ 23 w 113"/>
                  <a:gd name="T21" fmla="*/ 135 h 138"/>
                  <a:gd name="T22" fmla="*/ 0 w 113"/>
                  <a:gd name="T23" fmla="*/ 253 h 138"/>
                  <a:gd name="T24" fmla="*/ 0 w 113"/>
                  <a:gd name="T25" fmla="*/ 259 h 138"/>
                  <a:gd name="T26" fmla="*/ 7 w 113"/>
                  <a:gd name="T27" fmla="*/ 257 h 138"/>
                  <a:gd name="T28" fmla="*/ 200 w 113"/>
                  <a:gd name="T29" fmla="*/ 0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
                  <a:gd name="T46" fmla="*/ 0 h 138"/>
                  <a:gd name="T47" fmla="*/ 113 w 113"/>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w="9525">
                <a:noFill/>
                <a:round/>
                <a:headEnd/>
                <a:tailEnd/>
              </a:ln>
            </p:spPr>
            <p:txBody>
              <a:bodyPr/>
              <a:lstStyle/>
              <a:p>
                <a:endParaRPr lang="en-US"/>
              </a:p>
            </p:txBody>
          </p:sp>
          <p:sp>
            <p:nvSpPr>
              <p:cNvPr id="38204" name="Freeform 235"/>
              <p:cNvSpPr>
                <a:spLocks/>
              </p:cNvSpPr>
              <p:nvPr/>
            </p:nvSpPr>
            <p:spPr bwMode="auto">
              <a:xfrm>
                <a:off x="4937" y="2927"/>
                <a:ext cx="193" cy="261"/>
              </a:xfrm>
              <a:custGeom>
                <a:avLst/>
                <a:gdLst>
                  <a:gd name="T0" fmla="*/ 193 w 109"/>
                  <a:gd name="T1" fmla="*/ 0 h 139"/>
                  <a:gd name="T2" fmla="*/ 0 w 109"/>
                  <a:gd name="T3" fmla="*/ 257 h 139"/>
                  <a:gd name="T4" fmla="*/ 2 w 109"/>
                  <a:gd name="T5" fmla="*/ 257 h 139"/>
                  <a:gd name="T6" fmla="*/ 16 w 109"/>
                  <a:gd name="T7" fmla="*/ 261 h 139"/>
                  <a:gd name="T8" fmla="*/ 117 w 109"/>
                  <a:gd name="T9" fmla="*/ 220 h 139"/>
                  <a:gd name="T10" fmla="*/ 96 w 109"/>
                  <a:gd name="T11" fmla="*/ 201 h 139"/>
                  <a:gd name="T12" fmla="*/ 161 w 109"/>
                  <a:gd name="T13" fmla="*/ 193 h 139"/>
                  <a:gd name="T14" fmla="*/ 143 w 109"/>
                  <a:gd name="T15" fmla="*/ 178 h 139"/>
                  <a:gd name="T16" fmla="*/ 133 w 109"/>
                  <a:gd name="T17" fmla="*/ 169 h 139"/>
                  <a:gd name="T18" fmla="*/ 151 w 109"/>
                  <a:gd name="T19" fmla="*/ 167 h 139"/>
                  <a:gd name="T20" fmla="*/ 184 w 109"/>
                  <a:gd name="T21" fmla="*/ 163 h 139"/>
                  <a:gd name="T22" fmla="*/ 186 w 109"/>
                  <a:gd name="T23" fmla="*/ 135 h 139"/>
                  <a:gd name="T24" fmla="*/ 193 w 109"/>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
                  <a:gd name="T40" fmla="*/ 0 h 139"/>
                  <a:gd name="T41" fmla="*/ 109 w 109"/>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w="9525">
                <a:noFill/>
                <a:round/>
                <a:headEnd/>
                <a:tailEnd/>
              </a:ln>
            </p:spPr>
            <p:txBody>
              <a:bodyPr/>
              <a:lstStyle/>
              <a:p>
                <a:endParaRPr lang="en-US"/>
              </a:p>
            </p:txBody>
          </p:sp>
          <p:sp>
            <p:nvSpPr>
              <p:cNvPr id="38205" name="Freeform 236"/>
              <p:cNvSpPr>
                <a:spLocks/>
              </p:cNvSpPr>
              <p:nvPr/>
            </p:nvSpPr>
            <p:spPr bwMode="auto">
              <a:xfrm>
                <a:off x="4924" y="3254"/>
                <a:ext cx="13" cy="49"/>
              </a:xfrm>
              <a:custGeom>
                <a:avLst/>
                <a:gdLst>
                  <a:gd name="T0" fmla="*/ 0 w 7"/>
                  <a:gd name="T1" fmla="*/ 0 h 26"/>
                  <a:gd name="T2" fmla="*/ 0 w 7"/>
                  <a:gd name="T3" fmla="*/ 49 h 26"/>
                  <a:gd name="T4" fmla="*/ 13 w 7"/>
                  <a:gd name="T5" fmla="*/ 30 h 26"/>
                  <a:gd name="T6" fmla="*/ 2 w 7"/>
                  <a:gd name="T7" fmla="*/ 6 h 26"/>
                  <a:gd name="T8" fmla="*/ 2 w 7"/>
                  <a:gd name="T9" fmla="*/ 0 h 26"/>
                  <a:gd name="T10" fmla="*/ 0 w 7"/>
                  <a:gd name="T11" fmla="*/ 0 h 26"/>
                  <a:gd name="T12" fmla="*/ 0 60000 65536"/>
                  <a:gd name="T13" fmla="*/ 0 60000 65536"/>
                  <a:gd name="T14" fmla="*/ 0 60000 65536"/>
                  <a:gd name="T15" fmla="*/ 0 60000 65536"/>
                  <a:gd name="T16" fmla="*/ 0 60000 65536"/>
                  <a:gd name="T17" fmla="*/ 0 60000 65536"/>
                  <a:gd name="T18" fmla="*/ 0 w 7"/>
                  <a:gd name="T19" fmla="*/ 0 h 26"/>
                  <a:gd name="T20" fmla="*/ 7 w 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w="9525">
                <a:noFill/>
                <a:round/>
                <a:headEnd/>
                <a:tailEnd/>
              </a:ln>
            </p:spPr>
            <p:txBody>
              <a:bodyPr/>
              <a:lstStyle/>
              <a:p>
                <a:endParaRPr lang="en-US"/>
              </a:p>
            </p:txBody>
          </p:sp>
          <p:sp>
            <p:nvSpPr>
              <p:cNvPr id="38206" name="Freeform 237"/>
              <p:cNvSpPr>
                <a:spLocks/>
              </p:cNvSpPr>
              <p:nvPr/>
            </p:nvSpPr>
            <p:spPr bwMode="auto">
              <a:xfrm>
                <a:off x="4924" y="3184"/>
                <a:ext cx="48" cy="70"/>
              </a:xfrm>
              <a:custGeom>
                <a:avLst/>
                <a:gdLst>
                  <a:gd name="T0" fmla="*/ 14 w 27"/>
                  <a:gd name="T1" fmla="*/ 0 h 37"/>
                  <a:gd name="T2" fmla="*/ 12 w 27"/>
                  <a:gd name="T3" fmla="*/ 0 h 37"/>
                  <a:gd name="T4" fmla="*/ 5 w 27"/>
                  <a:gd name="T5" fmla="*/ 2 h 37"/>
                  <a:gd name="T6" fmla="*/ 2 w 27"/>
                  <a:gd name="T7" fmla="*/ 4 h 37"/>
                  <a:gd name="T8" fmla="*/ 0 w 27"/>
                  <a:gd name="T9" fmla="*/ 4 h 37"/>
                  <a:gd name="T10" fmla="*/ 0 w 27"/>
                  <a:gd name="T11" fmla="*/ 70 h 37"/>
                  <a:gd name="T12" fmla="*/ 2 w 27"/>
                  <a:gd name="T13" fmla="*/ 70 h 37"/>
                  <a:gd name="T14" fmla="*/ 36 w 27"/>
                  <a:gd name="T15" fmla="*/ 40 h 37"/>
                  <a:gd name="T16" fmla="*/ 48 w 27"/>
                  <a:gd name="T17" fmla="*/ 42 h 37"/>
                  <a:gd name="T18" fmla="*/ 48 w 27"/>
                  <a:gd name="T19" fmla="*/ 38 h 37"/>
                  <a:gd name="T20" fmla="*/ 48 w 27"/>
                  <a:gd name="T21" fmla="*/ 30 h 37"/>
                  <a:gd name="T22" fmla="*/ 28 w 27"/>
                  <a:gd name="T23" fmla="*/ 4 h 37"/>
                  <a:gd name="T24" fmla="*/ 14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w="9525">
                <a:noFill/>
                <a:round/>
                <a:headEnd/>
                <a:tailEnd/>
              </a:ln>
            </p:spPr>
            <p:txBody>
              <a:bodyPr/>
              <a:lstStyle/>
              <a:p>
                <a:endParaRPr lang="en-US"/>
              </a:p>
            </p:txBody>
          </p:sp>
          <p:sp>
            <p:nvSpPr>
              <p:cNvPr id="38207" name="Freeform 238"/>
              <p:cNvSpPr>
                <a:spLocks noEditPoints="1"/>
              </p:cNvSpPr>
              <p:nvPr/>
            </p:nvSpPr>
            <p:spPr bwMode="auto">
              <a:xfrm>
                <a:off x="4960" y="3295"/>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38208" name="Freeform 239"/>
              <p:cNvSpPr>
                <a:spLocks/>
              </p:cNvSpPr>
              <p:nvPr/>
            </p:nvSpPr>
            <p:spPr bwMode="auto">
              <a:xfrm>
                <a:off x="4926" y="3224"/>
                <a:ext cx="68" cy="71"/>
              </a:xfrm>
              <a:custGeom>
                <a:avLst/>
                <a:gdLst>
                  <a:gd name="T0" fmla="*/ 34 w 38"/>
                  <a:gd name="T1" fmla="*/ 0 h 38"/>
                  <a:gd name="T2" fmla="*/ 0 w 38"/>
                  <a:gd name="T3" fmla="*/ 30 h 38"/>
                  <a:gd name="T4" fmla="*/ 0 w 38"/>
                  <a:gd name="T5" fmla="*/ 36 h 38"/>
                  <a:gd name="T6" fmla="*/ 11 w 38"/>
                  <a:gd name="T7" fmla="*/ 60 h 38"/>
                  <a:gd name="T8" fmla="*/ 11 w 38"/>
                  <a:gd name="T9" fmla="*/ 62 h 38"/>
                  <a:gd name="T10" fmla="*/ 11 w 38"/>
                  <a:gd name="T11" fmla="*/ 62 h 38"/>
                  <a:gd name="T12" fmla="*/ 34 w 38"/>
                  <a:gd name="T13" fmla="*/ 71 h 38"/>
                  <a:gd name="T14" fmla="*/ 34 w 38"/>
                  <a:gd name="T15" fmla="*/ 71 h 38"/>
                  <a:gd name="T16" fmla="*/ 34 w 38"/>
                  <a:gd name="T17" fmla="*/ 71 h 38"/>
                  <a:gd name="T18" fmla="*/ 34 w 38"/>
                  <a:gd name="T19" fmla="*/ 71 h 38"/>
                  <a:gd name="T20" fmla="*/ 34 w 38"/>
                  <a:gd name="T21" fmla="*/ 71 h 38"/>
                  <a:gd name="T22" fmla="*/ 64 w 38"/>
                  <a:gd name="T23" fmla="*/ 52 h 38"/>
                  <a:gd name="T24" fmla="*/ 64 w 38"/>
                  <a:gd name="T25" fmla="*/ 52 h 38"/>
                  <a:gd name="T26" fmla="*/ 68 w 38"/>
                  <a:gd name="T27" fmla="*/ 36 h 38"/>
                  <a:gd name="T28" fmla="*/ 47 w 38"/>
                  <a:gd name="T29" fmla="*/ 2 h 38"/>
                  <a:gd name="T30" fmla="*/ 34 w 38"/>
                  <a:gd name="T31" fmla="*/ 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38"/>
                  <a:gd name="T50" fmla="*/ 38 w 38"/>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38209"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8210"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8211"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8212"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8213"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8214"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8215"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38216"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38217"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38218"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38219"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38220"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38221"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38222"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38223"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8224"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38225"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8226"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8227" name="Oval 258"/>
              <p:cNvSpPr>
                <a:spLocks noChangeArrowheads="1"/>
              </p:cNvSpPr>
              <p:nvPr/>
            </p:nvSpPr>
            <p:spPr bwMode="auto">
              <a:xfrm>
                <a:off x="269" y="3177"/>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228" name="Oval 259"/>
              <p:cNvSpPr>
                <a:spLocks noChangeArrowheads="1"/>
              </p:cNvSpPr>
              <p:nvPr/>
            </p:nvSpPr>
            <p:spPr bwMode="auto">
              <a:xfrm>
                <a:off x="291" y="3222"/>
                <a:ext cx="67"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229" name="Oval 260"/>
              <p:cNvSpPr>
                <a:spLocks noChangeArrowheads="1"/>
              </p:cNvSpPr>
              <p:nvPr/>
            </p:nvSpPr>
            <p:spPr bwMode="auto">
              <a:xfrm>
                <a:off x="326" y="3169"/>
                <a:ext cx="67" cy="72"/>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230" name="Oval 261"/>
              <p:cNvSpPr>
                <a:spLocks noChangeArrowheads="1"/>
              </p:cNvSpPr>
              <p:nvPr/>
            </p:nvSpPr>
            <p:spPr bwMode="auto">
              <a:xfrm>
                <a:off x="347" y="3207"/>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38231"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38232"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38233"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38234"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38235" name="Freeform 266"/>
              <p:cNvSpPr>
                <a:spLocks/>
              </p:cNvSpPr>
              <p:nvPr/>
            </p:nvSpPr>
            <p:spPr bwMode="auto">
              <a:xfrm>
                <a:off x="346" y="2813"/>
                <a:ext cx="7" cy="360"/>
              </a:xfrm>
              <a:custGeom>
                <a:avLst/>
                <a:gdLst>
                  <a:gd name="T0" fmla="*/ 7 w 4"/>
                  <a:gd name="T1" fmla="*/ 0 h 192"/>
                  <a:gd name="T2" fmla="*/ 7 w 4"/>
                  <a:gd name="T3" fmla="*/ 0 h 192"/>
                  <a:gd name="T4" fmla="*/ 0 w 4"/>
                  <a:gd name="T5" fmla="*/ 9 h 192"/>
                  <a:gd name="T6" fmla="*/ 0 w 4"/>
                  <a:gd name="T7" fmla="*/ 360 h 192"/>
                  <a:gd name="T8" fmla="*/ 2 w 4"/>
                  <a:gd name="T9" fmla="*/ 358 h 192"/>
                  <a:gd name="T10" fmla="*/ 2 w 4"/>
                  <a:gd name="T11" fmla="*/ 356 h 192"/>
                  <a:gd name="T12" fmla="*/ 4 w 4"/>
                  <a:gd name="T13" fmla="*/ 354 h 192"/>
                  <a:gd name="T14" fmla="*/ 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38236" name="Freeform 267"/>
              <p:cNvSpPr>
                <a:spLocks/>
              </p:cNvSpPr>
              <p:nvPr/>
            </p:nvSpPr>
            <p:spPr bwMode="auto">
              <a:xfrm>
                <a:off x="347" y="3166"/>
                <a:ext cx="4" cy="5"/>
              </a:xfrm>
              <a:custGeom>
                <a:avLst/>
                <a:gdLst>
                  <a:gd name="T0" fmla="*/ 4 w 2"/>
                  <a:gd name="T1" fmla="*/ 0 h 3"/>
                  <a:gd name="T2" fmla="*/ 2 w 2"/>
                  <a:gd name="T3" fmla="*/ 2 h 3"/>
                  <a:gd name="T4" fmla="*/ 0 w 2"/>
                  <a:gd name="T5" fmla="*/ 3 h 3"/>
                  <a:gd name="T6" fmla="*/ 0 w 2"/>
                  <a:gd name="T7" fmla="*/ 5 h 3"/>
                  <a:gd name="T8" fmla="*/ 4 w 2"/>
                  <a:gd name="T9" fmla="*/ 5 h 3"/>
                  <a:gd name="T10" fmla="*/ 4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38237"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38238"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38239" name="Freeform 270"/>
              <p:cNvSpPr>
                <a:spLocks/>
              </p:cNvSpPr>
              <p:nvPr/>
            </p:nvSpPr>
            <p:spPr bwMode="auto">
              <a:xfrm>
                <a:off x="374" y="3047"/>
                <a:ext cx="298" cy="151"/>
              </a:xfrm>
              <a:custGeom>
                <a:avLst/>
                <a:gdLst>
                  <a:gd name="T0" fmla="*/ 170 w 168"/>
                  <a:gd name="T1" fmla="*/ 0 h 80"/>
                  <a:gd name="T2" fmla="*/ 169 w 168"/>
                  <a:gd name="T3" fmla="*/ 26 h 80"/>
                  <a:gd name="T4" fmla="*/ 135 w 168"/>
                  <a:gd name="T5" fmla="*/ 30 h 80"/>
                  <a:gd name="T6" fmla="*/ 128 w 168"/>
                  <a:gd name="T7" fmla="*/ 43 h 80"/>
                  <a:gd name="T8" fmla="*/ 128 w 168"/>
                  <a:gd name="T9" fmla="*/ 43 h 80"/>
                  <a:gd name="T10" fmla="*/ 128 w 168"/>
                  <a:gd name="T11" fmla="*/ 43 h 80"/>
                  <a:gd name="T12" fmla="*/ 145 w 168"/>
                  <a:gd name="T13" fmla="*/ 57 h 80"/>
                  <a:gd name="T14" fmla="*/ 80 w 168"/>
                  <a:gd name="T15" fmla="*/ 64 h 80"/>
                  <a:gd name="T16" fmla="*/ 101 w 168"/>
                  <a:gd name="T17" fmla="*/ 83 h 80"/>
                  <a:gd name="T18" fmla="*/ 0 w 168"/>
                  <a:gd name="T19" fmla="*/ 126 h 80"/>
                  <a:gd name="T20" fmla="*/ 20 w 168"/>
                  <a:gd name="T21" fmla="*/ 151 h 80"/>
                  <a:gd name="T22" fmla="*/ 298 w 168"/>
                  <a:gd name="T23" fmla="*/ 85 h 80"/>
                  <a:gd name="T24" fmla="*/ 170 w 168"/>
                  <a:gd name="T25" fmla="*/ 0 h 80"/>
                  <a:gd name="T26" fmla="*/ 170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38240" name="Freeform 271"/>
              <p:cNvSpPr>
                <a:spLocks/>
              </p:cNvSpPr>
              <p:nvPr/>
            </p:nvSpPr>
            <p:spPr bwMode="auto">
              <a:xfrm>
                <a:off x="393" y="3132"/>
                <a:ext cx="279" cy="156"/>
              </a:xfrm>
              <a:custGeom>
                <a:avLst/>
                <a:gdLst>
                  <a:gd name="T0" fmla="*/ 279 w 157"/>
                  <a:gd name="T1" fmla="*/ 0 h 83"/>
                  <a:gd name="T2" fmla="*/ 0 w 157"/>
                  <a:gd name="T3" fmla="*/ 66 h 83"/>
                  <a:gd name="T4" fmla="*/ 0 w 157"/>
                  <a:gd name="T5" fmla="*/ 73 h 83"/>
                  <a:gd name="T6" fmla="*/ 0 w 157"/>
                  <a:gd name="T7" fmla="*/ 77 h 83"/>
                  <a:gd name="T8" fmla="*/ 21 w 157"/>
                  <a:gd name="T9" fmla="*/ 111 h 83"/>
                  <a:gd name="T10" fmla="*/ 18 w 157"/>
                  <a:gd name="T11" fmla="*/ 128 h 83"/>
                  <a:gd name="T12" fmla="*/ 71 w 157"/>
                  <a:gd name="T13" fmla="*/ 145 h 83"/>
                  <a:gd name="T14" fmla="*/ 64 w 157"/>
                  <a:gd name="T15" fmla="*/ 103 h 83"/>
                  <a:gd name="T16" fmla="*/ 140 w 157"/>
                  <a:gd name="T17" fmla="*/ 156 h 83"/>
                  <a:gd name="T18" fmla="*/ 130 w 157"/>
                  <a:gd name="T19" fmla="*/ 103 h 83"/>
                  <a:gd name="T20" fmla="*/ 190 w 157"/>
                  <a:gd name="T21" fmla="*/ 145 h 83"/>
                  <a:gd name="T22" fmla="*/ 279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38241" name="Freeform 272"/>
              <p:cNvSpPr>
                <a:spLocks/>
              </p:cNvSpPr>
              <p:nvPr/>
            </p:nvSpPr>
            <p:spPr bwMode="auto">
              <a:xfrm>
                <a:off x="358" y="3269"/>
                <a:ext cx="23" cy="559"/>
              </a:xfrm>
              <a:custGeom>
                <a:avLst/>
                <a:gdLst>
                  <a:gd name="T0" fmla="*/ 0 w 13"/>
                  <a:gd name="T1" fmla="*/ 0 h 298"/>
                  <a:gd name="T2" fmla="*/ 23 w 13"/>
                  <a:gd name="T3" fmla="*/ 559 h 298"/>
                  <a:gd name="T4" fmla="*/ 23 w 13"/>
                  <a:gd name="T5" fmla="*/ 559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38242" name="Freeform 273"/>
              <p:cNvSpPr>
                <a:spLocks/>
              </p:cNvSpPr>
              <p:nvPr/>
            </p:nvSpPr>
            <p:spPr bwMode="auto">
              <a:xfrm>
                <a:off x="346" y="3267"/>
                <a:ext cx="35" cy="561"/>
              </a:xfrm>
              <a:custGeom>
                <a:avLst/>
                <a:gdLst>
                  <a:gd name="T0" fmla="*/ 10 w 20"/>
                  <a:gd name="T1" fmla="*/ 0 h 299"/>
                  <a:gd name="T2" fmla="*/ 0 w 20"/>
                  <a:gd name="T3" fmla="*/ 19 h 299"/>
                  <a:gd name="T4" fmla="*/ 0 w 20"/>
                  <a:gd name="T5" fmla="*/ 561 h 299"/>
                  <a:gd name="T6" fmla="*/ 35 w 20"/>
                  <a:gd name="T7" fmla="*/ 561 h 299"/>
                  <a:gd name="T8" fmla="*/ 12 w 20"/>
                  <a:gd name="T9" fmla="*/ 2 h 299"/>
                  <a:gd name="T10" fmla="*/ 10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38243" name="Freeform 274"/>
              <p:cNvSpPr>
                <a:spLocks/>
              </p:cNvSpPr>
              <p:nvPr/>
            </p:nvSpPr>
            <p:spPr bwMode="auto">
              <a:xfrm>
                <a:off x="351" y="2910"/>
                <a:ext cx="200" cy="261"/>
              </a:xfrm>
              <a:custGeom>
                <a:avLst/>
                <a:gdLst>
                  <a:gd name="T0" fmla="*/ 200 w 113"/>
                  <a:gd name="T1" fmla="*/ 0 h 139"/>
                  <a:gd name="T2" fmla="*/ 83 w 113"/>
                  <a:gd name="T3" fmla="*/ 45 h 139"/>
                  <a:gd name="T4" fmla="*/ 60 w 113"/>
                  <a:gd name="T5" fmla="*/ 54 h 139"/>
                  <a:gd name="T6" fmla="*/ 64 w 113"/>
                  <a:gd name="T7" fmla="*/ 94 h 139"/>
                  <a:gd name="T8" fmla="*/ 64 w 113"/>
                  <a:gd name="T9" fmla="*/ 94 h 139"/>
                  <a:gd name="T10" fmla="*/ 65 w 113"/>
                  <a:gd name="T11" fmla="*/ 109 h 139"/>
                  <a:gd name="T12" fmla="*/ 57 w 113"/>
                  <a:gd name="T13" fmla="*/ 101 h 139"/>
                  <a:gd name="T14" fmla="*/ 57 w 113"/>
                  <a:gd name="T15" fmla="*/ 101 h 139"/>
                  <a:gd name="T16" fmla="*/ 57 w 113"/>
                  <a:gd name="T17" fmla="*/ 101 h 139"/>
                  <a:gd name="T18" fmla="*/ 39 w 113"/>
                  <a:gd name="T19" fmla="*/ 84 h 139"/>
                  <a:gd name="T20" fmla="*/ 46 w 113"/>
                  <a:gd name="T21" fmla="*/ 154 h 139"/>
                  <a:gd name="T22" fmla="*/ 23 w 113"/>
                  <a:gd name="T23" fmla="*/ 135 h 139"/>
                  <a:gd name="T24" fmla="*/ 0 w 113"/>
                  <a:gd name="T25" fmla="*/ 255 h 139"/>
                  <a:gd name="T26" fmla="*/ 0 w 113"/>
                  <a:gd name="T27" fmla="*/ 261 h 139"/>
                  <a:gd name="T28" fmla="*/ 7 w 113"/>
                  <a:gd name="T29" fmla="*/ 259 h 139"/>
                  <a:gd name="T30" fmla="*/ 200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38244" name="Freeform 275"/>
              <p:cNvSpPr>
                <a:spLocks/>
              </p:cNvSpPr>
              <p:nvPr/>
            </p:nvSpPr>
            <p:spPr bwMode="auto">
              <a:xfrm>
                <a:off x="358" y="2910"/>
                <a:ext cx="193" cy="263"/>
              </a:xfrm>
              <a:custGeom>
                <a:avLst/>
                <a:gdLst>
                  <a:gd name="T0" fmla="*/ 193 w 109"/>
                  <a:gd name="T1" fmla="*/ 0 h 140"/>
                  <a:gd name="T2" fmla="*/ 0 w 109"/>
                  <a:gd name="T3" fmla="*/ 259 h 140"/>
                  <a:gd name="T4" fmla="*/ 2 w 109"/>
                  <a:gd name="T5" fmla="*/ 259 h 140"/>
                  <a:gd name="T6" fmla="*/ 16 w 109"/>
                  <a:gd name="T7" fmla="*/ 263 h 140"/>
                  <a:gd name="T8" fmla="*/ 117 w 109"/>
                  <a:gd name="T9" fmla="*/ 220 h 140"/>
                  <a:gd name="T10" fmla="*/ 96 w 109"/>
                  <a:gd name="T11" fmla="*/ 201 h 140"/>
                  <a:gd name="T12" fmla="*/ 161 w 109"/>
                  <a:gd name="T13" fmla="*/ 193 h 140"/>
                  <a:gd name="T14" fmla="*/ 143 w 109"/>
                  <a:gd name="T15" fmla="*/ 180 h 140"/>
                  <a:gd name="T16" fmla="*/ 133 w 109"/>
                  <a:gd name="T17" fmla="*/ 169 h 140"/>
                  <a:gd name="T18" fmla="*/ 151 w 109"/>
                  <a:gd name="T19" fmla="*/ 167 h 140"/>
                  <a:gd name="T20" fmla="*/ 151 w 109"/>
                  <a:gd name="T21" fmla="*/ 167 h 140"/>
                  <a:gd name="T22" fmla="*/ 184 w 109"/>
                  <a:gd name="T23" fmla="*/ 163 h 140"/>
                  <a:gd name="T24" fmla="*/ 186 w 109"/>
                  <a:gd name="T25" fmla="*/ 137 h 140"/>
                  <a:gd name="T26" fmla="*/ 193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38245" name="Freeform 276"/>
              <p:cNvSpPr>
                <a:spLocks/>
              </p:cNvSpPr>
              <p:nvPr/>
            </p:nvSpPr>
            <p:spPr bwMode="auto">
              <a:xfrm>
                <a:off x="346" y="3237"/>
                <a:ext cx="10" cy="49"/>
              </a:xfrm>
              <a:custGeom>
                <a:avLst/>
                <a:gdLst>
                  <a:gd name="T0" fmla="*/ 0 w 6"/>
                  <a:gd name="T1" fmla="*/ 0 h 26"/>
                  <a:gd name="T2" fmla="*/ 0 w 6"/>
                  <a:gd name="T3" fmla="*/ 49 h 26"/>
                  <a:gd name="T4" fmla="*/ 10 w 6"/>
                  <a:gd name="T5" fmla="*/ 30 h 26"/>
                  <a:gd name="T6" fmla="*/ 2 w 6"/>
                  <a:gd name="T7" fmla="*/ 6 h 26"/>
                  <a:gd name="T8" fmla="*/ 2 w 6"/>
                  <a:gd name="T9" fmla="*/ 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38246" name="Freeform 277"/>
              <p:cNvSpPr>
                <a:spLocks/>
              </p:cNvSpPr>
              <p:nvPr/>
            </p:nvSpPr>
            <p:spPr bwMode="auto">
              <a:xfrm>
                <a:off x="346" y="3169"/>
                <a:ext cx="47" cy="70"/>
              </a:xfrm>
              <a:custGeom>
                <a:avLst/>
                <a:gdLst>
                  <a:gd name="T0" fmla="*/ 14 w 27"/>
                  <a:gd name="T1" fmla="*/ 0 h 37"/>
                  <a:gd name="T2" fmla="*/ 12 w 27"/>
                  <a:gd name="T3" fmla="*/ 0 h 37"/>
                  <a:gd name="T4" fmla="*/ 5 w 27"/>
                  <a:gd name="T5" fmla="*/ 2 h 37"/>
                  <a:gd name="T6" fmla="*/ 2 w 27"/>
                  <a:gd name="T7" fmla="*/ 2 h 37"/>
                  <a:gd name="T8" fmla="*/ 0 w 27"/>
                  <a:gd name="T9" fmla="*/ 4 h 37"/>
                  <a:gd name="T10" fmla="*/ 0 w 27"/>
                  <a:gd name="T11" fmla="*/ 68 h 37"/>
                  <a:gd name="T12" fmla="*/ 2 w 27"/>
                  <a:gd name="T13" fmla="*/ 70 h 37"/>
                  <a:gd name="T14" fmla="*/ 35 w 27"/>
                  <a:gd name="T15" fmla="*/ 38 h 37"/>
                  <a:gd name="T16" fmla="*/ 47 w 27"/>
                  <a:gd name="T17" fmla="*/ 40 h 37"/>
                  <a:gd name="T18" fmla="*/ 47 w 27"/>
                  <a:gd name="T19" fmla="*/ 36 h 37"/>
                  <a:gd name="T20" fmla="*/ 47 w 27"/>
                  <a:gd name="T21" fmla="*/ 28 h 37"/>
                  <a:gd name="T22" fmla="*/ 28 w 27"/>
                  <a:gd name="T23" fmla="*/ 4 h 37"/>
                  <a:gd name="T24" fmla="*/ 14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38247" name="Freeform 278"/>
              <p:cNvSpPr>
                <a:spLocks noEditPoints="1"/>
              </p:cNvSpPr>
              <p:nvPr/>
            </p:nvSpPr>
            <p:spPr bwMode="auto">
              <a:xfrm>
                <a:off x="381" y="3278"/>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38248" name="Freeform 279"/>
              <p:cNvSpPr>
                <a:spLocks/>
              </p:cNvSpPr>
              <p:nvPr/>
            </p:nvSpPr>
            <p:spPr bwMode="auto">
              <a:xfrm>
                <a:off x="347" y="3207"/>
                <a:ext cx="68" cy="71"/>
              </a:xfrm>
              <a:custGeom>
                <a:avLst/>
                <a:gdLst>
                  <a:gd name="T0" fmla="*/ 34 w 38"/>
                  <a:gd name="T1" fmla="*/ 0 h 38"/>
                  <a:gd name="T2" fmla="*/ 0 w 38"/>
                  <a:gd name="T3" fmla="*/ 32 h 38"/>
                  <a:gd name="T4" fmla="*/ 0 w 38"/>
                  <a:gd name="T5" fmla="*/ 36 h 38"/>
                  <a:gd name="T6" fmla="*/ 9 w 38"/>
                  <a:gd name="T7" fmla="*/ 60 h 38"/>
                  <a:gd name="T8" fmla="*/ 11 w 38"/>
                  <a:gd name="T9" fmla="*/ 62 h 38"/>
                  <a:gd name="T10" fmla="*/ 11 w 38"/>
                  <a:gd name="T11" fmla="*/ 62 h 38"/>
                  <a:gd name="T12" fmla="*/ 11 w 38"/>
                  <a:gd name="T13" fmla="*/ 62 h 38"/>
                  <a:gd name="T14" fmla="*/ 34 w 38"/>
                  <a:gd name="T15" fmla="*/ 71 h 38"/>
                  <a:gd name="T16" fmla="*/ 34 w 38"/>
                  <a:gd name="T17" fmla="*/ 71 h 38"/>
                  <a:gd name="T18" fmla="*/ 34 w 38"/>
                  <a:gd name="T19" fmla="*/ 71 h 38"/>
                  <a:gd name="T20" fmla="*/ 34 w 38"/>
                  <a:gd name="T21" fmla="*/ 71 h 38"/>
                  <a:gd name="T22" fmla="*/ 34 w 38"/>
                  <a:gd name="T23" fmla="*/ 71 h 38"/>
                  <a:gd name="T24" fmla="*/ 34 w 38"/>
                  <a:gd name="T25" fmla="*/ 71 h 38"/>
                  <a:gd name="T26" fmla="*/ 34 w 38"/>
                  <a:gd name="T27" fmla="*/ 71 h 38"/>
                  <a:gd name="T28" fmla="*/ 64 w 38"/>
                  <a:gd name="T29" fmla="*/ 52 h 38"/>
                  <a:gd name="T30" fmla="*/ 64 w 38"/>
                  <a:gd name="T31" fmla="*/ 52 h 38"/>
                  <a:gd name="T32" fmla="*/ 68 w 38"/>
                  <a:gd name="T33" fmla="*/ 36 h 38"/>
                  <a:gd name="T34" fmla="*/ 47 w 38"/>
                  <a:gd name="T35" fmla="*/ 2 h 38"/>
                  <a:gd name="T36" fmla="*/ 34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38249" name="Freeform 280"/>
              <p:cNvSpPr>
                <a:spLocks/>
              </p:cNvSpPr>
              <p:nvPr/>
            </p:nvSpPr>
            <p:spPr bwMode="auto">
              <a:xfrm>
                <a:off x="1691" y="3526"/>
                <a:ext cx="702" cy="281"/>
              </a:xfrm>
              <a:custGeom>
                <a:avLst/>
                <a:gdLst>
                  <a:gd name="T0" fmla="*/ 0 w 396"/>
                  <a:gd name="T1" fmla="*/ 281 h 150"/>
                  <a:gd name="T2" fmla="*/ 702 w 396"/>
                  <a:gd name="T3" fmla="*/ 281 h 150"/>
                  <a:gd name="T4" fmla="*/ 698 w 396"/>
                  <a:gd name="T5" fmla="*/ 259 h 150"/>
                  <a:gd name="T6" fmla="*/ 686 w 396"/>
                  <a:gd name="T7" fmla="*/ 227 h 150"/>
                  <a:gd name="T8" fmla="*/ 640 w 396"/>
                  <a:gd name="T9" fmla="*/ 178 h 150"/>
                  <a:gd name="T10" fmla="*/ 638 w 396"/>
                  <a:gd name="T11" fmla="*/ 176 h 150"/>
                  <a:gd name="T12" fmla="*/ 574 w 396"/>
                  <a:gd name="T13" fmla="*/ 159 h 150"/>
                  <a:gd name="T14" fmla="*/ 557 w 396"/>
                  <a:gd name="T15" fmla="*/ 161 h 150"/>
                  <a:gd name="T16" fmla="*/ 557 w 396"/>
                  <a:gd name="T17" fmla="*/ 152 h 150"/>
                  <a:gd name="T18" fmla="*/ 438 w 396"/>
                  <a:gd name="T19" fmla="*/ 26 h 150"/>
                  <a:gd name="T20" fmla="*/ 372 w 396"/>
                  <a:gd name="T21" fmla="*/ 47 h 150"/>
                  <a:gd name="T22" fmla="*/ 298 w 396"/>
                  <a:gd name="T23" fmla="*/ 0 h 150"/>
                  <a:gd name="T24" fmla="*/ 214 w 396"/>
                  <a:gd name="T25" fmla="*/ 77 h 150"/>
                  <a:gd name="T26" fmla="*/ 184 w 396"/>
                  <a:gd name="T27" fmla="*/ 71 h 150"/>
                  <a:gd name="T28" fmla="*/ 101 w 396"/>
                  <a:gd name="T29" fmla="*/ 159 h 150"/>
                  <a:gd name="T30" fmla="*/ 105 w 396"/>
                  <a:gd name="T31" fmla="*/ 182 h 150"/>
                  <a:gd name="T32" fmla="*/ 103 w 396"/>
                  <a:gd name="T33" fmla="*/ 182 h 150"/>
                  <a:gd name="T34" fmla="*/ 0 w 396"/>
                  <a:gd name="T35" fmla="*/ 281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38250" name="Freeform 281"/>
              <p:cNvSpPr>
                <a:spLocks/>
              </p:cNvSpPr>
              <p:nvPr/>
            </p:nvSpPr>
            <p:spPr bwMode="auto">
              <a:xfrm>
                <a:off x="2062" y="3552"/>
                <a:ext cx="186" cy="126"/>
              </a:xfrm>
              <a:custGeom>
                <a:avLst/>
                <a:gdLst>
                  <a:gd name="T0" fmla="*/ 67 w 105"/>
                  <a:gd name="T1" fmla="*/ 0 h 67"/>
                  <a:gd name="T2" fmla="*/ 2 w 105"/>
                  <a:gd name="T3" fmla="*/ 21 h 67"/>
                  <a:gd name="T4" fmla="*/ 0 w 105"/>
                  <a:gd name="T5" fmla="*/ 21 h 67"/>
                  <a:gd name="T6" fmla="*/ 2 w 105"/>
                  <a:gd name="T7" fmla="*/ 21 h 67"/>
                  <a:gd name="T8" fmla="*/ 67 w 105"/>
                  <a:gd name="T9" fmla="*/ 0 h 67"/>
                  <a:gd name="T10" fmla="*/ 186 w 105"/>
                  <a:gd name="T11" fmla="*/ 126 h 67"/>
                  <a:gd name="T12" fmla="*/ 186 w 105"/>
                  <a:gd name="T13" fmla="*/ 126 h 67"/>
                  <a:gd name="T14" fmla="*/ 67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38251" name="Freeform 282"/>
              <p:cNvSpPr>
                <a:spLocks/>
              </p:cNvSpPr>
              <p:nvPr/>
            </p:nvSpPr>
            <p:spPr bwMode="auto">
              <a:xfrm>
                <a:off x="2046" y="3548"/>
                <a:ext cx="347" cy="259"/>
              </a:xfrm>
              <a:custGeom>
                <a:avLst/>
                <a:gdLst>
                  <a:gd name="T0" fmla="*/ 0 w 196"/>
                  <a:gd name="T1" fmla="*/ 0 h 138"/>
                  <a:gd name="T2" fmla="*/ 0 w 196"/>
                  <a:gd name="T3" fmla="*/ 259 h 138"/>
                  <a:gd name="T4" fmla="*/ 347 w 196"/>
                  <a:gd name="T5" fmla="*/ 259 h 138"/>
                  <a:gd name="T6" fmla="*/ 343 w 196"/>
                  <a:gd name="T7" fmla="*/ 236 h 138"/>
                  <a:gd name="T8" fmla="*/ 331 w 196"/>
                  <a:gd name="T9" fmla="*/ 205 h 138"/>
                  <a:gd name="T10" fmla="*/ 285 w 196"/>
                  <a:gd name="T11" fmla="*/ 156 h 138"/>
                  <a:gd name="T12" fmla="*/ 283 w 196"/>
                  <a:gd name="T13" fmla="*/ 154 h 138"/>
                  <a:gd name="T14" fmla="*/ 220 w 196"/>
                  <a:gd name="T15" fmla="*/ 137 h 138"/>
                  <a:gd name="T16" fmla="*/ 202 w 196"/>
                  <a:gd name="T17" fmla="*/ 139 h 138"/>
                  <a:gd name="T18" fmla="*/ 202 w 196"/>
                  <a:gd name="T19" fmla="*/ 139 h 138"/>
                  <a:gd name="T20" fmla="*/ 202 w 196"/>
                  <a:gd name="T21" fmla="*/ 139 h 138"/>
                  <a:gd name="T22" fmla="*/ 202 w 196"/>
                  <a:gd name="T23" fmla="*/ 130 h 138"/>
                  <a:gd name="T24" fmla="*/ 83 w 196"/>
                  <a:gd name="T25" fmla="*/ 4 h 138"/>
                  <a:gd name="T26" fmla="*/ 18 w 196"/>
                  <a:gd name="T27" fmla="*/ 24 h 138"/>
                  <a:gd name="T28" fmla="*/ 16 w 196"/>
                  <a:gd name="T29" fmla="*/ 24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38252" name="Freeform 283"/>
              <p:cNvSpPr>
                <a:spLocks/>
              </p:cNvSpPr>
              <p:nvPr/>
            </p:nvSpPr>
            <p:spPr bwMode="auto">
              <a:xfrm>
                <a:off x="1771" y="3590"/>
                <a:ext cx="166" cy="176"/>
              </a:xfrm>
              <a:custGeom>
                <a:avLst/>
                <a:gdLst>
                  <a:gd name="T0" fmla="*/ 0 w 94"/>
                  <a:gd name="T1" fmla="*/ 86 h 94"/>
                  <a:gd name="T2" fmla="*/ 67 w 94"/>
                  <a:gd name="T3" fmla="*/ 82 h 94"/>
                  <a:gd name="T4" fmla="*/ 26 w 94"/>
                  <a:gd name="T5" fmla="*/ 26 h 94"/>
                  <a:gd name="T6" fmla="*/ 76 w 94"/>
                  <a:gd name="T7" fmla="*/ 73 h 94"/>
                  <a:gd name="T8" fmla="*/ 85 w 94"/>
                  <a:gd name="T9" fmla="*/ 2 h 94"/>
                  <a:gd name="T10" fmla="*/ 88 w 94"/>
                  <a:gd name="T11" fmla="*/ 71 h 94"/>
                  <a:gd name="T12" fmla="*/ 143 w 94"/>
                  <a:gd name="T13" fmla="*/ 28 h 94"/>
                  <a:gd name="T14" fmla="*/ 97 w 94"/>
                  <a:gd name="T15" fmla="*/ 81 h 94"/>
                  <a:gd name="T16" fmla="*/ 164 w 94"/>
                  <a:gd name="T17" fmla="*/ 90 h 94"/>
                  <a:gd name="T18" fmla="*/ 99 w 94"/>
                  <a:gd name="T19" fmla="*/ 95 h 94"/>
                  <a:gd name="T20" fmla="*/ 140 w 94"/>
                  <a:gd name="T21" fmla="*/ 152 h 94"/>
                  <a:gd name="T22" fmla="*/ 90 w 94"/>
                  <a:gd name="T23" fmla="*/ 105 h 94"/>
                  <a:gd name="T24" fmla="*/ 81 w 94"/>
                  <a:gd name="T25" fmla="*/ 176 h 94"/>
                  <a:gd name="T26" fmla="*/ 78 w 94"/>
                  <a:gd name="T27" fmla="*/ 105 h 94"/>
                  <a:gd name="T28" fmla="*/ 23 w 94"/>
                  <a:gd name="T29" fmla="*/ 150 h 94"/>
                  <a:gd name="T30" fmla="*/ 67 w 94"/>
                  <a:gd name="T31" fmla="*/ 95 h 94"/>
                  <a:gd name="T32" fmla="*/ 0 w 94"/>
                  <a:gd name="T33" fmla="*/ 86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38253" name="Freeform 284"/>
              <p:cNvSpPr>
                <a:spLocks/>
              </p:cNvSpPr>
              <p:nvPr/>
            </p:nvSpPr>
            <p:spPr bwMode="auto">
              <a:xfrm>
                <a:off x="1836" y="3661"/>
                <a:ext cx="38" cy="41"/>
              </a:xfrm>
              <a:custGeom>
                <a:avLst/>
                <a:gdLst>
                  <a:gd name="T0" fmla="*/ 38 w 21"/>
                  <a:gd name="T1" fmla="*/ 21 h 22"/>
                  <a:gd name="T2" fmla="*/ 18 w 21"/>
                  <a:gd name="T3" fmla="*/ 0 h 22"/>
                  <a:gd name="T4" fmla="*/ 0 w 21"/>
                  <a:gd name="T5" fmla="*/ 21 h 22"/>
                  <a:gd name="T6" fmla="*/ 20 w 21"/>
                  <a:gd name="T7" fmla="*/ 41 h 22"/>
                  <a:gd name="T8" fmla="*/ 38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8254" name="Freeform 285"/>
              <p:cNvSpPr>
                <a:spLocks/>
              </p:cNvSpPr>
              <p:nvPr/>
            </p:nvSpPr>
            <p:spPr bwMode="auto">
              <a:xfrm>
                <a:off x="1941" y="3503"/>
                <a:ext cx="167" cy="177"/>
              </a:xfrm>
              <a:custGeom>
                <a:avLst/>
                <a:gdLst>
                  <a:gd name="T0" fmla="*/ 0 w 94"/>
                  <a:gd name="T1" fmla="*/ 87 h 94"/>
                  <a:gd name="T2" fmla="*/ 68 w 94"/>
                  <a:gd name="T3" fmla="*/ 83 h 94"/>
                  <a:gd name="T4" fmla="*/ 27 w 94"/>
                  <a:gd name="T5" fmla="*/ 26 h 94"/>
                  <a:gd name="T6" fmla="*/ 76 w 94"/>
                  <a:gd name="T7" fmla="*/ 73 h 94"/>
                  <a:gd name="T8" fmla="*/ 85 w 94"/>
                  <a:gd name="T9" fmla="*/ 2 h 94"/>
                  <a:gd name="T10" fmla="*/ 89 w 94"/>
                  <a:gd name="T11" fmla="*/ 72 h 94"/>
                  <a:gd name="T12" fmla="*/ 144 w 94"/>
                  <a:gd name="T13" fmla="*/ 28 h 94"/>
                  <a:gd name="T14" fmla="*/ 98 w 94"/>
                  <a:gd name="T15" fmla="*/ 81 h 94"/>
                  <a:gd name="T16" fmla="*/ 167 w 94"/>
                  <a:gd name="T17" fmla="*/ 90 h 94"/>
                  <a:gd name="T18" fmla="*/ 99 w 94"/>
                  <a:gd name="T19" fmla="*/ 96 h 94"/>
                  <a:gd name="T20" fmla="*/ 140 w 94"/>
                  <a:gd name="T21" fmla="*/ 153 h 94"/>
                  <a:gd name="T22" fmla="*/ 91 w 94"/>
                  <a:gd name="T23" fmla="*/ 105 h 94"/>
                  <a:gd name="T24" fmla="*/ 82 w 94"/>
                  <a:gd name="T25" fmla="*/ 177 h 94"/>
                  <a:gd name="T26" fmla="*/ 78 w 94"/>
                  <a:gd name="T27" fmla="*/ 105 h 94"/>
                  <a:gd name="T28" fmla="*/ 23 w 94"/>
                  <a:gd name="T29" fmla="*/ 151 h 94"/>
                  <a:gd name="T30" fmla="*/ 68 w 94"/>
                  <a:gd name="T31" fmla="*/ 96 h 94"/>
                  <a:gd name="T32" fmla="*/ 0 w 94"/>
                  <a:gd name="T33" fmla="*/ 87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38255" name="Freeform 286"/>
              <p:cNvSpPr>
                <a:spLocks/>
              </p:cNvSpPr>
              <p:nvPr/>
            </p:nvSpPr>
            <p:spPr bwMode="auto">
              <a:xfrm>
                <a:off x="2007" y="3575"/>
                <a:ext cx="37" cy="41"/>
              </a:xfrm>
              <a:custGeom>
                <a:avLst/>
                <a:gdLst>
                  <a:gd name="T0" fmla="*/ 37 w 21"/>
                  <a:gd name="T1" fmla="*/ 21 h 22"/>
                  <a:gd name="T2" fmla="*/ 18 w 21"/>
                  <a:gd name="T3" fmla="*/ 0 h 22"/>
                  <a:gd name="T4" fmla="*/ 0 w 21"/>
                  <a:gd name="T5" fmla="*/ 21 h 22"/>
                  <a:gd name="T6" fmla="*/ 19 w 21"/>
                  <a:gd name="T7" fmla="*/ 41 h 22"/>
                  <a:gd name="T8" fmla="*/ 37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8256" name="Freeform 287"/>
              <p:cNvSpPr>
                <a:spLocks/>
              </p:cNvSpPr>
              <p:nvPr/>
            </p:nvSpPr>
            <p:spPr bwMode="auto">
              <a:xfrm>
                <a:off x="2127" y="3580"/>
                <a:ext cx="161" cy="175"/>
              </a:xfrm>
              <a:custGeom>
                <a:avLst/>
                <a:gdLst>
                  <a:gd name="T0" fmla="*/ 2 w 91"/>
                  <a:gd name="T1" fmla="*/ 85 h 93"/>
                  <a:gd name="T2" fmla="*/ 65 w 91"/>
                  <a:gd name="T3" fmla="*/ 81 h 93"/>
                  <a:gd name="T4" fmla="*/ 25 w 91"/>
                  <a:gd name="T5" fmla="*/ 23 h 93"/>
                  <a:gd name="T6" fmla="*/ 74 w 91"/>
                  <a:gd name="T7" fmla="*/ 72 h 93"/>
                  <a:gd name="T8" fmla="*/ 81 w 91"/>
                  <a:gd name="T9" fmla="*/ 0 h 93"/>
                  <a:gd name="T10" fmla="*/ 87 w 91"/>
                  <a:gd name="T11" fmla="*/ 70 h 93"/>
                  <a:gd name="T12" fmla="*/ 138 w 91"/>
                  <a:gd name="T13" fmla="*/ 28 h 93"/>
                  <a:gd name="T14" fmla="*/ 96 w 91"/>
                  <a:gd name="T15" fmla="*/ 79 h 93"/>
                  <a:gd name="T16" fmla="*/ 161 w 91"/>
                  <a:gd name="T17" fmla="*/ 90 h 93"/>
                  <a:gd name="T18" fmla="*/ 97 w 91"/>
                  <a:gd name="T19" fmla="*/ 94 h 93"/>
                  <a:gd name="T20" fmla="*/ 136 w 91"/>
                  <a:gd name="T21" fmla="*/ 151 h 93"/>
                  <a:gd name="T22" fmla="*/ 88 w 91"/>
                  <a:gd name="T23" fmla="*/ 103 h 93"/>
                  <a:gd name="T24" fmla="*/ 81 w 91"/>
                  <a:gd name="T25" fmla="*/ 175 h 93"/>
                  <a:gd name="T26" fmla="*/ 76 w 91"/>
                  <a:gd name="T27" fmla="*/ 103 h 93"/>
                  <a:gd name="T28" fmla="*/ 25 w 91"/>
                  <a:gd name="T29" fmla="*/ 147 h 93"/>
                  <a:gd name="T30" fmla="*/ 67 w 91"/>
                  <a:gd name="T31" fmla="*/ 94 h 93"/>
                  <a:gd name="T32" fmla="*/ 2 w 91"/>
                  <a:gd name="T33" fmla="*/ 85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38257" name="Freeform 288"/>
              <p:cNvSpPr>
                <a:spLocks/>
              </p:cNvSpPr>
              <p:nvPr/>
            </p:nvSpPr>
            <p:spPr bwMode="auto">
              <a:xfrm>
                <a:off x="2191" y="3650"/>
                <a:ext cx="37" cy="41"/>
              </a:xfrm>
              <a:custGeom>
                <a:avLst/>
                <a:gdLst>
                  <a:gd name="T0" fmla="*/ 37 w 21"/>
                  <a:gd name="T1" fmla="*/ 21 h 22"/>
                  <a:gd name="T2" fmla="*/ 18 w 21"/>
                  <a:gd name="T3" fmla="*/ 0 h 22"/>
                  <a:gd name="T4" fmla="*/ 0 w 21"/>
                  <a:gd name="T5" fmla="*/ 21 h 22"/>
                  <a:gd name="T6" fmla="*/ 19 w 21"/>
                  <a:gd name="T7" fmla="*/ 41 h 22"/>
                  <a:gd name="T8" fmla="*/ 37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8258" name="Freeform 289"/>
              <p:cNvSpPr>
                <a:spLocks/>
              </p:cNvSpPr>
              <p:nvPr/>
            </p:nvSpPr>
            <p:spPr bwMode="auto">
              <a:xfrm>
                <a:off x="3643" y="3648"/>
                <a:ext cx="161" cy="188"/>
              </a:xfrm>
              <a:custGeom>
                <a:avLst/>
                <a:gdLst>
                  <a:gd name="T0" fmla="*/ 0 w 91"/>
                  <a:gd name="T1" fmla="*/ 182 h 100"/>
                  <a:gd name="T2" fmla="*/ 0 w 91"/>
                  <a:gd name="T3" fmla="*/ 179 h 100"/>
                  <a:gd name="T4" fmla="*/ 2 w 91"/>
                  <a:gd name="T5" fmla="*/ 171 h 100"/>
                  <a:gd name="T6" fmla="*/ 11 w 91"/>
                  <a:gd name="T7" fmla="*/ 141 h 100"/>
                  <a:gd name="T8" fmla="*/ 55 w 91"/>
                  <a:gd name="T9" fmla="*/ 60 h 100"/>
                  <a:gd name="T10" fmla="*/ 71 w 91"/>
                  <a:gd name="T11" fmla="*/ 41 h 100"/>
                  <a:gd name="T12" fmla="*/ 88 w 91"/>
                  <a:gd name="T13" fmla="*/ 26 h 100"/>
                  <a:gd name="T14" fmla="*/ 99 w 91"/>
                  <a:gd name="T15" fmla="*/ 21 h 100"/>
                  <a:gd name="T16" fmla="*/ 108 w 91"/>
                  <a:gd name="T17" fmla="*/ 15 h 100"/>
                  <a:gd name="T18" fmla="*/ 126 w 91"/>
                  <a:gd name="T19" fmla="*/ 8 h 100"/>
                  <a:gd name="T20" fmla="*/ 140 w 91"/>
                  <a:gd name="T21" fmla="*/ 4 h 100"/>
                  <a:gd name="T22" fmla="*/ 152 w 91"/>
                  <a:gd name="T23" fmla="*/ 0 h 100"/>
                  <a:gd name="T24" fmla="*/ 161 w 91"/>
                  <a:gd name="T25" fmla="*/ 0 h 100"/>
                  <a:gd name="T26" fmla="*/ 152 w 91"/>
                  <a:gd name="T27" fmla="*/ 4 h 100"/>
                  <a:gd name="T28" fmla="*/ 142 w 91"/>
                  <a:gd name="T29" fmla="*/ 8 h 100"/>
                  <a:gd name="T30" fmla="*/ 129 w 91"/>
                  <a:gd name="T31" fmla="*/ 17 h 100"/>
                  <a:gd name="T32" fmla="*/ 115 w 91"/>
                  <a:gd name="T33" fmla="*/ 28 h 100"/>
                  <a:gd name="T34" fmla="*/ 108 w 91"/>
                  <a:gd name="T35" fmla="*/ 34 h 100"/>
                  <a:gd name="T36" fmla="*/ 101 w 91"/>
                  <a:gd name="T37" fmla="*/ 41 h 100"/>
                  <a:gd name="T38" fmla="*/ 90 w 91"/>
                  <a:gd name="T39" fmla="*/ 58 h 100"/>
                  <a:gd name="T40" fmla="*/ 80 w 91"/>
                  <a:gd name="T41" fmla="*/ 77 h 100"/>
                  <a:gd name="T42" fmla="*/ 60 w 91"/>
                  <a:gd name="T43" fmla="*/ 154 h 100"/>
                  <a:gd name="T44" fmla="*/ 58 w 91"/>
                  <a:gd name="T45" fmla="*/ 179 h 100"/>
                  <a:gd name="T46" fmla="*/ 58 w 91"/>
                  <a:gd name="T47" fmla="*/ 186 h 100"/>
                  <a:gd name="T48" fmla="*/ 58 w 91"/>
                  <a:gd name="T49" fmla="*/ 188 h 100"/>
                  <a:gd name="T50" fmla="*/ 0 w 91"/>
                  <a:gd name="T51" fmla="*/ 182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00"/>
                  <a:gd name="T80" fmla="*/ 91 w 91"/>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w="9525">
                <a:noFill/>
                <a:round/>
                <a:headEnd/>
                <a:tailEnd/>
              </a:ln>
            </p:spPr>
            <p:txBody>
              <a:bodyPr/>
              <a:lstStyle/>
              <a:p>
                <a:endParaRPr lang="en-US"/>
              </a:p>
            </p:txBody>
          </p:sp>
          <p:sp>
            <p:nvSpPr>
              <p:cNvPr id="38259" name="Freeform 290"/>
              <p:cNvSpPr>
                <a:spLocks/>
              </p:cNvSpPr>
              <p:nvPr/>
            </p:nvSpPr>
            <p:spPr bwMode="auto">
              <a:xfrm>
                <a:off x="3554" y="3648"/>
                <a:ext cx="162" cy="188"/>
              </a:xfrm>
              <a:custGeom>
                <a:avLst/>
                <a:gdLst>
                  <a:gd name="T0" fmla="*/ 103 w 91"/>
                  <a:gd name="T1" fmla="*/ 188 h 100"/>
                  <a:gd name="T2" fmla="*/ 103 w 91"/>
                  <a:gd name="T3" fmla="*/ 186 h 100"/>
                  <a:gd name="T4" fmla="*/ 103 w 91"/>
                  <a:gd name="T5" fmla="*/ 179 h 100"/>
                  <a:gd name="T6" fmla="*/ 101 w 91"/>
                  <a:gd name="T7" fmla="*/ 154 h 100"/>
                  <a:gd name="T8" fmla="*/ 82 w 91"/>
                  <a:gd name="T9" fmla="*/ 77 h 100"/>
                  <a:gd name="T10" fmla="*/ 71 w 91"/>
                  <a:gd name="T11" fmla="*/ 58 h 100"/>
                  <a:gd name="T12" fmla="*/ 59 w 91"/>
                  <a:gd name="T13" fmla="*/ 41 h 100"/>
                  <a:gd name="T14" fmla="*/ 53 w 91"/>
                  <a:gd name="T15" fmla="*/ 34 h 100"/>
                  <a:gd name="T16" fmla="*/ 46 w 91"/>
                  <a:gd name="T17" fmla="*/ 28 h 100"/>
                  <a:gd name="T18" fmla="*/ 32 w 91"/>
                  <a:gd name="T19" fmla="*/ 17 h 100"/>
                  <a:gd name="T20" fmla="*/ 20 w 91"/>
                  <a:gd name="T21" fmla="*/ 8 h 100"/>
                  <a:gd name="T22" fmla="*/ 9 w 91"/>
                  <a:gd name="T23" fmla="*/ 4 h 100"/>
                  <a:gd name="T24" fmla="*/ 0 w 91"/>
                  <a:gd name="T25" fmla="*/ 0 h 100"/>
                  <a:gd name="T26" fmla="*/ 9 w 91"/>
                  <a:gd name="T27" fmla="*/ 0 h 100"/>
                  <a:gd name="T28" fmla="*/ 21 w 91"/>
                  <a:gd name="T29" fmla="*/ 4 h 100"/>
                  <a:gd name="T30" fmla="*/ 36 w 91"/>
                  <a:gd name="T31" fmla="*/ 8 h 100"/>
                  <a:gd name="T32" fmla="*/ 53 w 91"/>
                  <a:gd name="T33" fmla="*/ 15 h 100"/>
                  <a:gd name="T34" fmla="*/ 62 w 91"/>
                  <a:gd name="T35" fmla="*/ 21 h 100"/>
                  <a:gd name="T36" fmla="*/ 71 w 91"/>
                  <a:gd name="T37" fmla="*/ 26 h 100"/>
                  <a:gd name="T38" fmla="*/ 89 w 91"/>
                  <a:gd name="T39" fmla="*/ 41 h 100"/>
                  <a:gd name="T40" fmla="*/ 107 w 91"/>
                  <a:gd name="T41" fmla="*/ 60 h 100"/>
                  <a:gd name="T42" fmla="*/ 151 w 91"/>
                  <a:gd name="T43" fmla="*/ 141 h 100"/>
                  <a:gd name="T44" fmla="*/ 160 w 91"/>
                  <a:gd name="T45" fmla="*/ 171 h 100"/>
                  <a:gd name="T46" fmla="*/ 162 w 91"/>
                  <a:gd name="T47" fmla="*/ 179 h 100"/>
                  <a:gd name="T48" fmla="*/ 162 w 91"/>
                  <a:gd name="T49" fmla="*/ 182 h 100"/>
                  <a:gd name="T50" fmla="*/ 103 w 91"/>
                  <a:gd name="T51" fmla="*/ 188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00"/>
                  <a:gd name="T80" fmla="*/ 91 w 91"/>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w="9525">
                <a:noFill/>
                <a:round/>
                <a:headEnd/>
                <a:tailEnd/>
              </a:ln>
            </p:spPr>
            <p:txBody>
              <a:bodyPr/>
              <a:lstStyle/>
              <a:p>
                <a:endParaRPr lang="en-US"/>
              </a:p>
            </p:txBody>
          </p:sp>
          <p:sp>
            <p:nvSpPr>
              <p:cNvPr id="38260" name="Freeform 291"/>
              <p:cNvSpPr>
                <a:spLocks/>
              </p:cNvSpPr>
              <p:nvPr/>
            </p:nvSpPr>
            <p:spPr bwMode="auto">
              <a:xfrm>
                <a:off x="3650" y="3729"/>
                <a:ext cx="165" cy="107"/>
              </a:xfrm>
              <a:custGeom>
                <a:avLst/>
                <a:gdLst>
                  <a:gd name="T0" fmla="*/ 0 w 93"/>
                  <a:gd name="T1" fmla="*/ 96 h 57"/>
                  <a:gd name="T2" fmla="*/ 0 w 93"/>
                  <a:gd name="T3" fmla="*/ 94 h 57"/>
                  <a:gd name="T4" fmla="*/ 2 w 93"/>
                  <a:gd name="T5" fmla="*/ 90 h 57"/>
                  <a:gd name="T6" fmla="*/ 4 w 93"/>
                  <a:gd name="T7" fmla="*/ 84 h 57"/>
                  <a:gd name="T8" fmla="*/ 9 w 93"/>
                  <a:gd name="T9" fmla="*/ 75 h 57"/>
                  <a:gd name="T10" fmla="*/ 16 w 93"/>
                  <a:gd name="T11" fmla="*/ 62 h 57"/>
                  <a:gd name="T12" fmla="*/ 27 w 93"/>
                  <a:gd name="T13" fmla="*/ 47 h 57"/>
                  <a:gd name="T14" fmla="*/ 39 w 93"/>
                  <a:gd name="T15" fmla="*/ 34 h 57"/>
                  <a:gd name="T16" fmla="*/ 46 w 93"/>
                  <a:gd name="T17" fmla="*/ 28 h 57"/>
                  <a:gd name="T18" fmla="*/ 55 w 93"/>
                  <a:gd name="T19" fmla="*/ 23 h 57"/>
                  <a:gd name="T20" fmla="*/ 71 w 93"/>
                  <a:gd name="T21" fmla="*/ 13 h 57"/>
                  <a:gd name="T22" fmla="*/ 89 w 93"/>
                  <a:gd name="T23" fmla="*/ 6 h 57"/>
                  <a:gd name="T24" fmla="*/ 106 w 93"/>
                  <a:gd name="T25" fmla="*/ 2 h 57"/>
                  <a:gd name="T26" fmla="*/ 122 w 93"/>
                  <a:gd name="T27" fmla="*/ 0 h 57"/>
                  <a:gd name="T28" fmla="*/ 137 w 93"/>
                  <a:gd name="T29" fmla="*/ 0 h 57"/>
                  <a:gd name="T30" fmla="*/ 144 w 93"/>
                  <a:gd name="T31" fmla="*/ 0 h 57"/>
                  <a:gd name="T32" fmla="*/ 149 w 93"/>
                  <a:gd name="T33" fmla="*/ 0 h 57"/>
                  <a:gd name="T34" fmla="*/ 158 w 93"/>
                  <a:gd name="T35" fmla="*/ 2 h 57"/>
                  <a:gd name="T36" fmla="*/ 165 w 93"/>
                  <a:gd name="T37" fmla="*/ 2 h 57"/>
                  <a:gd name="T38" fmla="*/ 158 w 93"/>
                  <a:gd name="T39" fmla="*/ 4 h 57"/>
                  <a:gd name="T40" fmla="*/ 149 w 93"/>
                  <a:gd name="T41" fmla="*/ 6 h 57"/>
                  <a:gd name="T42" fmla="*/ 144 w 93"/>
                  <a:gd name="T43" fmla="*/ 8 h 57"/>
                  <a:gd name="T44" fmla="*/ 138 w 93"/>
                  <a:gd name="T45" fmla="*/ 9 h 57"/>
                  <a:gd name="T46" fmla="*/ 126 w 93"/>
                  <a:gd name="T47" fmla="*/ 13 h 57"/>
                  <a:gd name="T48" fmla="*/ 112 w 93"/>
                  <a:gd name="T49" fmla="*/ 21 h 57"/>
                  <a:gd name="T50" fmla="*/ 99 w 93"/>
                  <a:gd name="T51" fmla="*/ 28 h 57"/>
                  <a:gd name="T52" fmla="*/ 87 w 93"/>
                  <a:gd name="T53" fmla="*/ 39 h 57"/>
                  <a:gd name="T54" fmla="*/ 78 w 93"/>
                  <a:gd name="T55" fmla="*/ 51 h 57"/>
                  <a:gd name="T56" fmla="*/ 73 w 93"/>
                  <a:gd name="T57" fmla="*/ 56 h 57"/>
                  <a:gd name="T58" fmla="*/ 69 w 93"/>
                  <a:gd name="T59" fmla="*/ 62 h 57"/>
                  <a:gd name="T60" fmla="*/ 64 w 93"/>
                  <a:gd name="T61" fmla="*/ 75 h 57"/>
                  <a:gd name="T62" fmla="*/ 60 w 93"/>
                  <a:gd name="T63" fmla="*/ 86 h 57"/>
                  <a:gd name="T64" fmla="*/ 59 w 93"/>
                  <a:gd name="T65" fmla="*/ 96 h 57"/>
                  <a:gd name="T66" fmla="*/ 59 w 93"/>
                  <a:gd name="T67" fmla="*/ 101 h 57"/>
                  <a:gd name="T68" fmla="*/ 59 w 93"/>
                  <a:gd name="T69" fmla="*/ 105 h 57"/>
                  <a:gd name="T70" fmla="*/ 59 w 93"/>
                  <a:gd name="T71" fmla="*/ 105 h 57"/>
                  <a:gd name="T72" fmla="*/ 59 w 93"/>
                  <a:gd name="T73" fmla="*/ 107 h 57"/>
                  <a:gd name="T74" fmla="*/ 0 w 93"/>
                  <a:gd name="T75" fmla="*/ 96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57"/>
                  <a:gd name="T116" fmla="*/ 93 w 93"/>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w="9525">
                <a:noFill/>
                <a:round/>
                <a:headEnd/>
                <a:tailEnd/>
              </a:ln>
            </p:spPr>
            <p:txBody>
              <a:bodyPr/>
              <a:lstStyle/>
              <a:p>
                <a:endParaRPr lang="en-US"/>
              </a:p>
            </p:txBody>
          </p:sp>
          <p:sp>
            <p:nvSpPr>
              <p:cNvPr id="38261" name="Freeform 292"/>
              <p:cNvSpPr>
                <a:spLocks/>
              </p:cNvSpPr>
              <p:nvPr/>
            </p:nvSpPr>
            <p:spPr bwMode="auto">
              <a:xfrm>
                <a:off x="3538" y="3729"/>
                <a:ext cx="165" cy="107"/>
              </a:xfrm>
              <a:custGeom>
                <a:avLst/>
                <a:gdLst>
                  <a:gd name="T0" fmla="*/ 106 w 93"/>
                  <a:gd name="T1" fmla="*/ 107 h 57"/>
                  <a:gd name="T2" fmla="*/ 106 w 93"/>
                  <a:gd name="T3" fmla="*/ 105 h 57"/>
                  <a:gd name="T4" fmla="*/ 106 w 93"/>
                  <a:gd name="T5" fmla="*/ 105 h 57"/>
                  <a:gd name="T6" fmla="*/ 106 w 93"/>
                  <a:gd name="T7" fmla="*/ 101 h 57"/>
                  <a:gd name="T8" fmla="*/ 106 w 93"/>
                  <a:gd name="T9" fmla="*/ 96 h 57"/>
                  <a:gd name="T10" fmla="*/ 105 w 93"/>
                  <a:gd name="T11" fmla="*/ 86 h 57"/>
                  <a:gd name="T12" fmla="*/ 101 w 93"/>
                  <a:gd name="T13" fmla="*/ 75 h 57"/>
                  <a:gd name="T14" fmla="*/ 96 w 93"/>
                  <a:gd name="T15" fmla="*/ 62 h 57"/>
                  <a:gd name="T16" fmla="*/ 92 w 93"/>
                  <a:gd name="T17" fmla="*/ 56 h 57"/>
                  <a:gd name="T18" fmla="*/ 87 w 93"/>
                  <a:gd name="T19" fmla="*/ 51 h 57"/>
                  <a:gd name="T20" fmla="*/ 78 w 93"/>
                  <a:gd name="T21" fmla="*/ 39 h 57"/>
                  <a:gd name="T22" fmla="*/ 66 w 93"/>
                  <a:gd name="T23" fmla="*/ 28 h 57"/>
                  <a:gd name="T24" fmla="*/ 53 w 93"/>
                  <a:gd name="T25" fmla="*/ 21 h 57"/>
                  <a:gd name="T26" fmla="*/ 39 w 93"/>
                  <a:gd name="T27" fmla="*/ 13 h 57"/>
                  <a:gd name="T28" fmla="*/ 27 w 93"/>
                  <a:gd name="T29" fmla="*/ 9 h 57"/>
                  <a:gd name="T30" fmla="*/ 21 w 93"/>
                  <a:gd name="T31" fmla="*/ 8 h 57"/>
                  <a:gd name="T32" fmla="*/ 16 w 93"/>
                  <a:gd name="T33" fmla="*/ 6 h 57"/>
                  <a:gd name="T34" fmla="*/ 7 w 93"/>
                  <a:gd name="T35" fmla="*/ 4 h 57"/>
                  <a:gd name="T36" fmla="*/ 0 w 93"/>
                  <a:gd name="T37" fmla="*/ 2 h 57"/>
                  <a:gd name="T38" fmla="*/ 7 w 93"/>
                  <a:gd name="T39" fmla="*/ 2 h 57"/>
                  <a:gd name="T40" fmla="*/ 16 w 93"/>
                  <a:gd name="T41" fmla="*/ 0 h 57"/>
                  <a:gd name="T42" fmla="*/ 21 w 93"/>
                  <a:gd name="T43" fmla="*/ 0 h 57"/>
                  <a:gd name="T44" fmla="*/ 28 w 93"/>
                  <a:gd name="T45" fmla="*/ 0 h 57"/>
                  <a:gd name="T46" fmla="*/ 43 w 93"/>
                  <a:gd name="T47" fmla="*/ 0 h 57"/>
                  <a:gd name="T48" fmla="*/ 59 w 93"/>
                  <a:gd name="T49" fmla="*/ 2 h 57"/>
                  <a:gd name="T50" fmla="*/ 76 w 93"/>
                  <a:gd name="T51" fmla="*/ 6 h 57"/>
                  <a:gd name="T52" fmla="*/ 94 w 93"/>
                  <a:gd name="T53" fmla="*/ 13 h 57"/>
                  <a:gd name="T54" fmla="*/ 110 w 93"/>
                  <a:gd name="T55" fmla="*/ 23 h 57"/>
                  <a:gd name="T56" fmla="*/ 119 w 93"/>
                  <a:gd name="T57" fmla="*/ 28 h 57"/>
                  <a:gd name="T58" fmla="*/ 126 w 93"/>
                  <a:gd name="T59" fmla="*/ 34 h 57"/>
                  <a:gd name="T60" fmla="*/ 138 w 93"/>
                  <a:gd name="T61" fmla="*/ 47 h 57"/>
                  <a:gd name="T62" fmla="*/ 149 w 93"/>
                  <a:gd name="T63" fmla="*/ 62 h 57"/>
                  <a:gd name="T64" fmla="*/ 156 w 93"/>
                  <a:gd name="T65" fmla="*/ 75 h 57"/>
                  <a:gd name="T66" fmla="*/ 161 w 93"/>
                  <a:gd name="T67" fmla="*/ 84 h 57"/>
                  <a:gd name="T68" fmla="*/ 163 w 93"/>
                  <a:gd name="T69" fmla="*/ 90 h 57"/>
                  <a:gd name="T70" fmla="*/ 165 w 93"/>
                  <a:gd name="T71" fmla="*/ 94 h 57"/>
                  <a:gd name="T72" fmla="*/ 165 w 93"/>
                  <a:gd name="T73" fmla="*/ 96 h 57"/>
                  <a:gd name="T74" fmla="*/ 106 w 93"/>
                  <a:gd name="T75" fmla="*/ 107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57"/>
                  <a:gd name="T116" fmla="*/ 93 w 93"/>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w="9525">
                <a:noFill/>
                <a:round/>
                <a:headEnd/>
                <a:tailEnd/>
              </a:ln>
            </p:spPr>
            <p:txBody>
              <a:bodyPr/>
              <a:lstStyle/>
              <a:p>
                <a:endParaRPr lang="en-US"/>
              </a:p>
            </p:txBody>
          </p:sp>
          <p:sp>
            <p:nvSpPr>
              <p:cNvPr id="38262" name="Freeform 293"/>
              <p:cNvSpPr>
                <a:spLocks/>
              </p:cNvSpPr>
              <p:nvPr/>
            </p:nvSpPr>
            <p:spPr bwMode="auto">
              <a:xfrm>
                <a:off x="3648" y="3627"/>
                <a:ext cx="59" cy="179"/>
              </a:xfrm>
              <a:custGeom>
                <a:avLst/>
                <a:gdLst>
                  <a:gd name="T0" fmla="*/ 0 w 33"/>
                  <a:gd name="T1" fmla="*/ 179 h 95"/>
                  <a:gd name="T2" fmla="*/ 0 w 33"/>
                  <a:gd name="T3" fmla="*/ 177 h 95"/>
                  <a:gd name="T4" fmla="*/ 0 w 33"/>
                  <a:gd name="T5" fmla="*/ 171 h 95"/>
                  <a:gd name="T6" fmla="*/ 2 w 33"/>
                  <a:gd name="T7" fmla="*/ 149 h 95"/>
                  <a:gd name="T8" fmla="*/ 13 w 33"/>
                  <a:gd name="T9" fmla="*/ 85 h 95"/>
                  <a:gd name="T10" fmla="*/ 21 w 33"/>
                  <a:gd name="T11" fmla="*/ 51 h 95"/>
                  <a:gd name="T12" fmla="*/ 34 w 33"/>
                  <a:gd name="T13" fmla="*/ 23 h 95"/>
                  <a:gd name="T14" fmla="*/ 41 w 33"/>
                  <a:gd name="T15" fmla="*/ 13 h 95"/>
                  <a:gd name="T16" fmla="*/ 48 w 33"/>
                  <a:gd name="T17" fmla="*/ 6 h 95"/>
                  <a:gd name="T18" fmla="*/ 52 w 33"/>
                  <a:gd name="T19" fmla="*/ 2 h 95"/>
                  <a:gd name="T20" fmla="*/ 54 w 33"/>
                  <a:gd name="T21" fmla="*/ 0 h 95"/>
                  <a:gd name="T22" fmla="*/ 52 w 33"/>
                  <a:gd name="T23" fmla="*/ 2 h 95"/>
                  <a:gd name="T24" fmla="*/ 50 w 33"/>
                  <a:gd name="T25" fmla="*/ 8 h 95"/>
                  <a:gd name="T26" fmla="*/ 46 w 33"/>
                  <a:gd name="T27" fmla="*/ 15 h 95"/>
                  <a:gd name="T28" fmla="*/ 43 w 33"/>
                  <a:gd name="T29" fmla="*/ 26 h 95"/>
                  <a:gd name="T30" fmla="*/ 43 w 33"/>
                  <a:gd name="T31" fmla="*/ 87 h 95"/>
                  <a:gd name="T32" fmla="*/ 52 w 33"/>
                  <a:gd name="T33" fmla="*/ 147 h 95"/>
                  <a:gd name="T34" fmla="*/ 57 w 33"/>
                  <a:gd name="T35" fmla="*/ 166 h 95"/>
                  <a:gd name="T36" fmla="*/ 59 w 33"/>
                  <a:gd name="T37" fmla="*/ 170 h 95"/>
                  <a:gd name="T38" fmla="*/ 59 w 33"/>
                  <a:gd name="T39" fmla="*/ 171 h 95"/>
                  <a:gd name="T40" fmla="*/ 0 w 33"/>
                  <a:gd name="T41" fmla="*/ 179 h 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95"/>
                  <a:gd name="T65" fmla="*/ 33 w 33"/>
                  <a:gd name="T66" fmla="*/ 95 h 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w="9525">
                <a:noFill/>
                <a:round/>
                <a:headEnd/>
                <a:tailEnd/>
              </a:ln>
            </p:spPr>
            <p:txBody>
              <a:bodyPr/>
              <a:lstStyle/>
              <a:p>
                <a:endParaRPr lang="en-US"/>
              </a:p>
            </p:txBody>
          </p:sp>
          <p:sp>
            <p:nvSpPr>
              <p:cNvPr id="38263" name="Freeform 294"/>
              <p:cNvSpPr>
                <a:spLocks/>
              </p:cNvSpPr>
              <p:nvPr/>
            </p:nvSpPr>
            <p:spPr bwMode="auto">
              <a:xfrm>
                <a:off x="1085" y="3548"/>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38264" name="Freeform 295"/>
              <p:cNvSpPr>
                <a:spLocks/>
              </p:cNvSpPr>
              <p:nvPr/>
            </p:nvSpPr>
            <p:spPr bwMode="auto">
              <a:xfrm>
                <a:off x="945" y="3548"/>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38265" name="Freeform 296"/>
              <p:cNvSpPr>
                <a:spLocks/>
              </p:cNvSpPr>
              <p:nvPr/>
            </p:nvSpPr>
            <p:spPr bwMode="auto">
              <a:xfrm>
                <a:off x="1097" y="3676"/>
                <a:ext cx="263"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5 w 148"/>
                  <a:gd name="T19" fmla="*/ 45 h 90"/>
                  <a:gd name="T20" fmla="*/ 87 w 148"/>
                  <a:gd name="T21" fmla="*/ 36 h 90"/>
                  <a:gd name="T22" fmla="*/ 92 w 148"/>
                  <a:gd name="T23" fmla="*/ 32 h 90"/>
                  <a:gd name="T24" fmla="*/ 100 w 148"/>
                  <a:gd name="T25" fmla="*/ 28 h 90"/>
                  <a:gd name="T26" fmla="*/ 114 w 148"/>
                  <a:gd name="T27" fmla="*/ 21 h 90"/>
                  <a:gd name="T28" fmla="*/ 142 w 148"/>
                  <a:gd name="T29" fmla="*/ 9 h 90"/>
                  <a:gd name="T30" fmla="*/ 169 w 148"/>
                  <a:gd name="T31" fmla="*/ 4 h 90"/>
                  <a:gd name="T32" fmla="*/ 194 w 148"/>
                  <a:gd name="T33" fmla="*/ 0 h 90"/>
                  <a:gd name="T34" fmla="*/ 217 w 148"/>
                  <a:gd name="T35" fmla="*/ 0 h 90"/>
                  <a:gd name="T36" fmla="*/ 227 w 148"/>
                  <a:gd name="T37" fmla="*/ 0 h 90"/>
                  <a:gd name="T38" fmla="*/ 236 w 148"/>
                  <a:gd name="T39" fmla="*/ 2 h 90"/>
                  <a:gd name="T40" fmla="*/ 251 w 148"/>
                  <a:gd name="T41" fmla="*/ 4 h 90"/>
                  <a:gd name="T42" fmla="*/ 263 w 148"/>
                  <a:gd name="T43" fmla="*/ 6 h 90"/>
                  <a:gd name="T44" fmla="*/ 251 w 148"/>
                  <a:gd name="T45" fmla="*/ 8 h 90"/>
                  <a:gd name="T46" fmla="*/ 236 w 148"/>
                  <a:gd name="T47" fmla="*/ 11 h 90"/>
                  <a:gd name="T48" fmla="*/ 227 w 148"/>
                  <a:gd name="T49" fmla="*/ 13 h 90"/>
                  <a:gd name="T50" fmla="*/ 219 w 148"/>
                  <a:gd name="T51" fmla="*/ 15 h 90"/>
                  <a:gd name="T52" fmla="*/ 199 w 148"/>
                  <a:gd name="T53" fmla="*/ 23 h 90"/>
                  <a:gd name="T54" fmla="*/ 178 w 148"/>
                  <a:gd name="T55" fmla="*/ 34 h 90"/>
                  <a:gd name="T56" fmla="*/ 158 w 148"/>
                  <a:gd name="T57" fmla="*/ 47 h 90"/>
                  <a:gd name="T58" fmla="*/ 139 w 148"/>
                  <a:gd name="T59" fmla="*/ 62 h 90"/>
                  <a:gd name="T60" fmla="*/ 130 w 148"/>
                  <a:gd name="T61" fmla="*/ 71 h 90"/>
                  <a:gd name="T62" fmla="*/ 126 w 148"/>
                  <a:gd name="T63" fmla="*/ 75 h 90"/>
                  <a:gd name="T64" fmla="*/ 123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38266" name="Freeform 297"/>
              <p:cNvSpPr>
                <a:spLocks/>
              </p:cNvSpPr>
              <p:nvPr/>
            </p:nvSpPr>
            <p:spPr bwMode="auto">
              <a:xfrm>
                <a:off x="920" y="3676"/>
                <a:ext cx="262" cy="169"/>
              </a:xfrm>
              <a:custGeom>
                <a:avLst/>
                <a:gdLst>
                  <a:gd name="T0" fmla="*/ 170 w 148"/>
                  <a:gd name="T1" fmla="*/ 169 h 90"/>
                  <a:gd name="T2" fmla="*/ 170 w 148"/>
                  <a:gd name="T3" fmla="*/ 169 h 90"/>
                  <a:gd name="T4" fmla="*/ 170 w 148"/>
                  <a:gd name="T5" fmla="*/ 167 h 90"/>
                  <a:gd name="T6" fmla="*/ 170 w 148"/>
                  <a:gd name="T7" fmla="*/ 167 h 90"/>
                  <a:gd name="T8" fmla="*/ 170 w 148"/>
                  <a:gd name="T9" fmla="*/ 165 h 90"/>
                  <a:gd name="T10" fmla="*/ 170 w 148"/>
                  <a:gd name="T11" fmla="*/ 161 h 90"/>
                  <a:gd name="T12" fmla="*/ 168 w 148"/>
                  <a:gd name="T13" fmla="*/ 150 h 90"/>
                  <a:gd name="T14" fmla="*/ 166 w 148"/>
                  <a:gd name="T15" fmla="*/ 135 h 90"/>
                  <a:gd name="T16" fmla="*/ 161 w 148"/>
                  <a:gd name="T17" fmla="*/ 118 h 90"/>
                  <a:gd name="T18" fmla="*/ 152 w 148"/>
                  <a:gd name="T19" fmla="*/ 100 h 90"/>
                  <a:gd name="T20" fmla="*/ 147 w 148"/>
                  <a:gd name="T21" fmla="*/ 90 h 90"/>
                  <a:gd name="T22" fmla="*/ 140 w 148"/>
                  <a:gd name="T23" fmla="*/ 81 h 90"/>
                  <a:gd name="T24" fmla="*/ 136 w 148"/>
                  <a:gd name="T25" fmla="*/ 75 h 90"/>
                  <a:gd name="T26" fmla="*/ 133 w 148"/>
                  <a:gd name="T27" fmla="*/ 71 h 90"/>
                  <a:gd name="T28" fmla="*/ 124 w 148"/>
                  <a:gd name="T29" fmla="*/ 62 h 90"/>
                  <a:gd name="T30" fmla="*/ 104 w 148"/>
                  <a:gd name="T31" fmla="*/ 47 h 90"/>
                  <a:gd name="T32" fmla="*/ 85 w 148"/>
                  <a:gd name="T33" fmla="*/ 34 h 90"/>
                  <a:gd name="T34" fmla="*/ 64 w 148"/>
                  <a:gd name="T35" fmla="*/ 23 h 90"/>
                  <a:gd name="T36" fmla="*/ 44 w 148"/>
                  <a:gd name="T37" fmla="*/ 15 h 90"/>
                  <a:gd name="T38" fmla="*/ 35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5 w 148"/>
                  <a:gd name="T51" fmla="*/ 0 h 90"/>
                  <a:gd name="T52" fmla="*/ 46 w 148"/>
                  <a:gd name="T53" fmla="*/ 0 h 90"/>
                  <a:gd name="T54" fmla="*/ 69 w 148"/>
                  <a:gd name="T55" fmla="*/ 0 h 90"/>
                  <a:gd name="T56" fmla="*/ 94 w 148"/>
                  <a:gd name="T57" fmla="*/ 4 h 90"/>
                  <a:gd name="T58" fmla="*/ 120 w 148"/>
                  <a:gd name="T59" fmla="*/ 9 h 90"/>
                  <a:gd name="T60" fmla="*/ 149 w 148"/>
                  <a:gd name="T61" fmla="*/ 21 h 90"/>
                  <a:gd name="T62" fmla="*/ 163 w 148"/>
                  <a:gd name="T63" fmla="*/ 28 h 90"/>
                  <a:gd name="T64" fmla="*/ 170 w 148"/>
                  <a:gd name="T65" fmla="*/ 32 h 90"/>
                  <a:gd name="T66" fmla="*/ 175 w 148"/>
                  <a:gd name="T67" fmla="*/ 36 h 90"/>
                  <a:gd name="T68" fmla="*/ 188 w 148"/>
                  <a:gd name="T69" fmla="*/ 45 h 90"/>
                  <a:gd name="T70" fmla="*/ 200 w 148"/>
                  <a:gd name="T71" fmla="*/ 54 h 90"/>
                  <a:gd name="T72" fmla="*/ 221 w 148"/>
                  <a:gd name="T73" fmla="*/ 77 h 90"/>
                  <a:gd name="T74" fmla="*/ 237 w 148"/>
                  <a:gd name="T75" fmla="*/ 98 h 90"/>
                  <a:gd name="T76" fmla="*/ 248 w 148"/>
                  <a:gd name="T77" fmla="*/ 118 h 90"/>
                  <a:gd name="T78" fmla="*/ 257 w 148"/>
                  <a:gd name="T79" fmla="*/ 135 h 90"/>
                  <a:gd name="T80" fmla="*/ 258 w 148"/>
                  <a:gd name="T81" fmla="*/ 143 h 90"/>
                  <a:gd name="T82" fmla="*/ 260 w 148"/>
                  <a:gd name="T83" fmla="*/ 148 h 90"/>
                  <a:gd name="T84" fmla="*/ 262 w 148"/>
                  <a:gd name="T85" fmla="*/ 152 h 90"/>
                  <a:gd name="T86" fmla="*/ 262 w 148"/>
                  <a:gd name="T87" fmla="*/ 152 h 90"/>
                  <a:gd name="T88" fmla="*/ 170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38267" name="Freeform 298"/>
              <p:cNvSpPr>
                <a:spLocks/>
              </p:cNvSpPr>
              <p:nvPr/>
            </p:nvSpPr>
            <p:spPr bwMode="auto">
              <a:xfrm>
                <a:off x="1094" y="3517"/>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38268" name="Freeform 299"/>
              <p:cNvSpPr>
                <a:spLocks/>
              </p:cNvSpPr>
              <p:nvPr/>
            </p:nvSpPr>
            <p:spPr bwMode="auto">
              <a:xfrm>
                <a:off x="1289" y="3618"/>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269" name="Freeform 300"/>
              <p:cNvSpPr>
                <a:spLocks/>
              </p:cNvSpPr>
              <p:nvPr/>
            </p:nvSpPr>
            <p:spPr bwMode="auto">
              <a:xfrm>
                <a:off x="1255" y="3622"/>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270" name="Freeform 301"/>
              <p:cNvSpPr>
                <a:spLocks/>
              </p:cNvSpPr>
              <p:nvPr/>
            </p:nvSpPr>
            <p:spPr bwMode="auto">
              <a:xfrm>
                <a:off x="1250" y="3659"/>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271" name="Freeform 302"/>
              <p:cNvSpPr>
                <a:spLocks/>
              </p:cNvSpPr>
              <p:nvPr/>
            </p:nvSpPr>
            <p:spPr bwMode="auto">
              <a:xfrm>
                <a:off x="1255" y="3682"/>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272" name="Freeform 303"/>
              <p:cNvSpPr>
                <a:spLocks/>
              </p:cNvSpPr>
              <p:nvPr/>
            </p:nvSpPr>
            <p:spPr bwMode="auto">
              <a:xfrm>
                <a:off x="1289" y="3682"/>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273" name="Freeform 304"/>
              <p:cNvSpPr>
                <a:spLocks/>
              </p:cNvSpPr>
              <p:nvPr/>
            </p:nvSpPr>
            <p:spPr bwMode="auto">
              <a:xfrm>
                <a:off x="1312" y="3682"/>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274" name="Freeform 305"/>
              <p:cNvSpPr>
                <a:spLocks/>
              </p:cNvSpPr>
              <p:nvPr/>
            </p:nvSpPr>
            <p:spPr bwMode="auto">
              <a:xfrm>
                <a:off x="1312" y="3659"/>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275" name="Freeform 306"/>
              <p:cNvSpPr>
                <a:spLocks/>
              </p:cNvSpPr>
              <p:nvPr/>
            </p:nvSpPr>
            <p:spPr bwMode="auto">
              <a:xfrm>
                <a:off x="1312" y="3622"/>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276" name="Oval 307"/>
              <p:cNvSpPr>
                <a:spLocks noChangeArrowheads="1"/>
              </p:cNvSpPr>
              <p:nvPr/>
            </p:nvSpPr>
            <p:spPr bwMode="auto">
              <a:xfrm>
                <a:off x="1283" y="3652"/>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277" name="Freeform 308"/>
              <p:cNvSpPr>
                <a:spLocks/>
              </p:cNvSpPr>
              <p:nvPr/>
            </p:nvSpPr>
            <p:spPr bwMode="auto">
              <a:xfrm>
                <a:off x="1133" y="3633"/>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278" name="Freeform 309"/>
              <p:cNvSpPr>
                <a:spLocks/>
              </p:cNvSpPr>
              <p:nvPr/>
            </p:nvSpPr>
            <p:spPr bwMode="auto">
              <a:xfrm>
                <a:off x="1099" y="3637"/>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279" name="Freeform 310"/>
              <p:cNvSpPr>
                <a:spLocks/>
              </p:cNvSpPr>
              <p:nvPr/>
            </p:nvSpPr>
            <p:spPr bwMode="auto">
              <a:xfrm>
                <a:off x="1094" y="3674"/>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280" name="Freeform 311"/>
              <p:cNvSpPr>
                <a:spLocks/>
              </p:cNvSpPr>
              <p:nvPr/>
            </p:nvSpPr>
            <p:spPr bwMode="auto">
              <a:xfrm>
                <a:off x="1099" y="3697"/>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281" name="Freeform 312"/>
              <p:cNvSpPr>
                <a:spLocks/>
              </p:cNvSpPr>
              <p:nvPr/>
            </p:nvSpPr>
            <p:spPr bwMode="auto">
              <a:xfrm>
                <a:off x="1133" y="3697"/>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282" name="Freeform 313"/>
              <p:cNvSpPr>
                <a:spLocks/>
              </p:cNvSpPr>
              <p:nvPr/>
            </p:nvSpPr>
            <p:spPr bwMode="auto">
              <a:xfrm>
                <a:off x="1156" y="3697"/>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283" name="Freeform 314"/>
              <p:cNvSpPr>
                <a:spLocks/>
              </p:cNvSpPr>
              <p:nvPr/>
            </p:nvSpPr>
            <p:spPr bwMode="auto">
              <a:xfrm>
                <a:off x="1156" y="3674"/>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284" name="Freeform 315"/>
              <p:cNvSpPr>
                <a:spLocks/>
              </p:cNvSpPr>
              <p:nvPr/>
            </p:nvSpPr>
            <p:spPr bwMode="auto">
              <a:xfrm>
                <a:off x="1156" y="3637"/>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285" name="Oval 316"/>
              <p:cNvSpPr>
                <a:spLocks noChangeArrowheads="1"/>
              </p:cNvSpPr>
              <p:nvPr/>
            </p:nvSpPr>
            <p:spPr bwMode="auto">
              <a:xfrm>
                <a:off x="1127" y="3667"/>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286" name="Freeform 317"/>
              <p:cNvSpPr>
                <a:spLocks/>
              </p:cNvSpPr>
              <p:nvPr/>
            </p:nvSpPr>
            <p:spPr bwMode="auto">
              <a:xfrm>
                <a:off x="955" y="3490"/>
                <a:ext cx="45" cy="64"/>
              </a:xfrm>
              <a:custGeom>
                <a:avLst/>
                <a:gdLst>
                  <a:gd name="T0" fmla="*/ 34 w 25"/>
                  <a:gd name="T1" fmla="*/ 0 h 34"/>
                  <a:gd name="T2" fmla="*/ 23 w 25"/>
                  <a:gd name="T3" fmla="*/ 8 h 34"/>
                  <a:gd name="T4" fmla="*/ 11 w 25"/>
                  <a:gd name="T5" fmla="*/ 0 h 34"/>
                  <a:gd name="T6" fmla="*/ 23 w 25"/>
                  <a:gd name="T7" fmla="*/ 64 h 34"/>
                  <a:gd name="T8" fmla="*/ 34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287" name="Freeform 318"/>
              <p:cNvSpPr>
                <a:spLocks/>
              </p:cNvSpPr>
              <p:nvPr/>
            </p:nvSpPr>
            <p:spPr bwMode="auto">
              <a:xfrm>
                <a:off x="922" y="3494"/>
                <a:ext cx="56" cy="60"/>
              </a:xfrm>
              <a:custGeom>
                <a:avLst/>
                <a:gdLst>
                  <a:gd name="T0" fmla="*/ 21 w 32"/>
                  <a:gd name="T1" fmla="*/ 6 h 32"/>
                  <a:gd name="T2" fmla="*/ 19 w 32"/>
                  <a:gd name="T3" fmla="*/ 21 h 32"/>
                  <a:gd name="T4" fmla="*/ 5 w 32"/>
                  <a:gd name="T5" fmla="*/ 22 h 32"/>
                  <a:gd name="T6" fmla="*/ 56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288" name="Freeform 319"/>
              <p:cNvSpPr>
                <a:spLocks/>
              </p:cNvSpPr>
              <p:nvPr/>
            </p:nvSpPr>
            <p:spPr bwMode="auto">
              <a:xfrm>
                <a:off x="916" y="3532"/>
                <a:ext cx="62" cy="46"/>
              </a:xfrm>
              <a:custGeom>
                <a:avLst/>
                <a:gdLst>
                  <a:gd name="T0" fmla="*/ 0 w 35"/>
                  <a:gd name="T1" fmla="*/ 11 h 25"/>
                  <a:gd name="T2" fmla="*/ 9 w 35"/>
                  <a:gd name="T3" fmla="*/ 22 h 25"/>
                  <a:gd name="T4" fmla="*/ 0 w 35"/>
                  <a:gd name="T5" fmla="*/ 35 h 25"/>
                  <a:gd name="T6" fmla="*/ 62 w 35"/>
                  <a:gd name="T7" fmla="*/ 22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289" name="Freeform 320"/>
              <p:cNvSpPr>
                <a:spLocks/>
              </p:cNvSpPr>
              <p:nvPr/>
            </p:nvSpPr>
            <p:spPr bwMode="auto">
              <a:xfrm>
                <a:off x="922" y="3554"/>
                <a:ext cx="56" cy="60"/>
              </a:xfrm>
              <a:custGeom>
                <a:avLst/>
                <a:gdLst>
                  <a:gd name="T0" fmla="*/ 5 w 32"/>
                  <a:gd name="T1" fmla="*/ 37 h 32"/>
                  <a:gd name="T2" fmla="*/ 19 w 32"/>
                  <a:gd name="T3" fmla="*/ 39 h 32"/>
                  <a:gd name="T4" fmla="*/ 21 w 32"/>
                  <a:gd name="T5" fmla="*/ 54 h 32"/>
                  <a:gd name="T6" fmla="*/ 56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290" name="Freeform 321"/>
              <p:cNvSpPr>
                <a:spLocks/>
              </p:cNvSpPr>
              <p:nvPr/>
            </p:nvSpPr>
            <p:spPr bwMode="auto">
              <a:xfrm>
                <a:off x="955" y="3554"/>
                <a:ext cx="45" cy="66"/>
              </a:xfrm>
              <a:custGeom>
                <a:avLst/>
                <a:gdLst>
                  <a:gd name="T0" fmla="*/ 11 w 25"/>
                  <a:gd name="T1" fmla="*/ 64 h 35"/>
                  <a:gd name="T2" fmla="*/ 23 w 25"/>
                  <a:gd name="T3" fmla="*/ 57 h 35"/>
                  <a:gd name="T4" fmla="*/ 34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291" name="Freeform 322"/>
              <p:cNvSpPr>
                <a:spLocks/>
              </p:cNvSpPr>
              <p:nvPr/>
            </p:nvSpPr>
            <p:spPr bwMode="auto">
              <a:xfrm>
                <a:off x="978" y="3554"/>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292" name="Freeform 323"/>
              <p:cNvSpPr>
                <a:spLocks/>
              </p:cNvSpPr>
              <p:nvPr/>
            </p:nvSpPr>
            <p:spPr bwMode="auto">
              <a:xfrm>
                <a:off x="978" y="3532"/>
                <a:ext cx="61" cy="46"/>
              </a:xfrm>
              <a:custGeom>
                <a:avLst/>
                <a:gdLst>
                  <a:gd name="T0" fmla="*/ 61 w 34"/>
                  <a:gd name="T1" fmla="*/ 35 h 25"/>
                  <a:gd name="T2" fmla="*/ 54 w 34"/>
                  <a:gd name="T3" fmla="*/ 22 h 25"/>
                  <a:gd name="T4" fmla="*/ 61 w 34"/>
                  <a:gd name="T5" fmla="*/ 11 h 25"/>
                  <a:gd name="T6" fmla="*/ 0 w 34"/>
                  <a:gd name="T7" fmla="*/ 22 h 25"/>
                  <a:gd name="T8" fmla="*/ 61 w 34"/>
                  <a:gd name="T9" fmla="*/ 35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293" name="Freeform 324"/>
              <p:cNvSpPr>
                <a:spLocks/>
              </p:cNvSpPr>
              <p:nvPr/>
            </p:nvSpPr>
            <p:spPr bwMode="auto">
              <a:xfrm>
                <a:off x="978" y="3494"/>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294" name="Oval 325"/>
              <p:cNvSpPr>
                <a:spLocks noChangeArrowheads="1"/>
              </p:cNvSpPr>
              <p:nvPr/>
            </p:nvSpPr>
            <p:spPr bwMode="auto">
              <a:xfrm>
                <a:off x="950" y="3524"/>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295" name="Freeform 326"/>
              <p:cNvSpPr>
                <a:spLocks/>
              </p:cNvSpPr>
              <p:nvPr/>
            </p:nvSpPr>
            <p:spPr bwMode="auto">
              <a:xfrm>
                <a:off x="927" y="3625"/>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296" name="Freeform 327"/>
              <p:cNvSpPr>
                <a:spLocks/>
              </p:cNvSpPr>
              <p:nvPr/>
            </p:nvSpPr>
            <p:spPr bwMode="auto">
              <a:xfrm>
                <a:off x="893" y="3629"/>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297" name="Freeform 328"/>
              <p:cNvSpPr>
                <a:spLocks/>
              </p:cNvSpPr>
              <p:nvPr/>
            </p:nvSpPr>
            <p:spPr bwMode="auto">
              <a:xfrm>
                <a:off x="888" y="3667"/>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298" name="Freeform 329"/>
              <p:cNvSpPr>
                <a:spLocks/>
              </p:cNvSpPr>
              <p:nvPr/>
            </p:nvSpPr>
            <p:spPr bwMode="auto">
              <a:xfrm>
                <a:off x="893" y="3689"/>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299" name="Freeform 330"/>
              <p:cNvSpPr>
                <a:spLocks/>
              </p:cNvSpPr>
              <p:nvPr/>
            </p:nvSpPr>
            <p:spPr bwMode="auto">
              <a:xfrm>
                <a:off x="927" y="3689"/>
                <a:ext cx="44" cy="66"/>
              </a:xfrm>
              <a:custGeom>
                <a:avLst/>
                <a:gdLst>
                  <a:gd name="T0" fmla="*/ 11 w 25"/>
                  <a:gd name="T1" fmla="*/ 64 h 35"/>
                  <a:gd name="T2" fmla="*/ 23 w 25"/>
                  <a:gd name="T3" fmla="*/ 57 h 35"/>
                  <a:gd name="T4" fmla="*/ 33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300" name="Freeform 331"/>
              <p:cNvSpPr>
                <a:spLocks/>
              </p:cNvSpPr>
              <p:nvPr/>
            </p:nvSpPr>
            <p:spPr bwMode="auto">
              <a:xfrm>
                <a:off x="950" y="3689"/>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301" name="Freeform 332"/>
              <p:cNvSpPr>
                <a:spLocks/>
              </p:cNvSpPr>
              <p:nvPr/>
            </p:nvSpPr>
            <p:spPr bwMode="auto">
              <a:xfrm>
                <a:off x="950" y="3667"/>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302" name="Freeform 333"/>
              <p:cNvSpPr>
                <a:spLocks/>
              </p:cNvSpPr>
              <p:nvPr/>
            </p:nvSpPr>
            <p:spPr bwMode="auto">
              <a:xfrm>
                <a:off x="950" y="3629"/>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303" name="Oval 334"/>
              <p:cNvSpPr>
                <a:spLocks noChangeArrowheads="1"/>
              </p:cNvSpPr>
              <p:nvPr/>
            </p:nvSpPr>
            <p:spPr bwMode="auto">
              <a:xfrm>
                <a:off x="922" y="3659"/>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04" name="Freeform 335"/>
              <p:cNvSpPr>
                <a:spLocks/>
              </p:cNvSpPr>
              <p:nvPr/>
            </p:nvSpPr>
            <p:spPr bwMode="auto">
              <a:xfrm>
                <a:off x="1296" y="3505"/>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305" name="Freeform 336"/>
              <p:cNvSpPr>
                <a:spLocks/>
              </p:cNvSpPr>
              <p:nvPr/>
            </p:nvSpPr>
            <p:spPr bwMode="auto">
              <a:xfrm>
                <a:off x="1262" y="3509"/>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306" name="Freeform 337"/>
              <p:cNvSpPr>
                <a:spLocks/>
              </p:cNvSpPr>
              <p:nvPr/>
            </p:nvSpPr>
            <p:spPr bwMode="auto">
              <a:xfrm>
                <a:off x="1257" y="3547"/>
                <a:ext cx="62" cy="46"/>
              </a:xfrm>
              <a:custGeom>
                <a:avLst/>
                <a:gdLst>
                  <a:gd name="T0" fmla="*/ 0 w 35"/>
                  <a:gd name="T1" fmla="*/ 11 h 25"/>
                  <a:gd name="T2" fmla="*/ 9 w 35"/>
                  <a:gd name="T3" fmla="*/ 22 h 25"/>
                  <a:gd name="T4" fmla="*/ 0 w 35"/>
                  <a:gd name="T5" fmla="*/ 35 h 25"/>
                  <a:gd name="T6" fmla="*/ 62 w 35"/>
                  <a:gd name="T7" fmla="*/ 22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307" name="Freeform 338"/>
              <p:cNvSpPr>
                <a:spLocks/>
              </p:cNvSpPr>
              <p:nvPr/>
            </p:nvSpPr>
            <p:spPr bwMode="auto">
              <a:xfrm>
                <a:off x="1262" y="3569"/>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308" name="Freeform 339"/>
              <p:cNvSpPr>
                <a:spLocks/>
              </p:cNvSpPr>
              <p:nvPr/>
            </p:nvSpPr>
            <p:spPr bwMode="auto">
              <a:xfrm>
                <a:off x="1296" y="3569"/>
                <a:ext cx="44" cy="66"/>
              </a:xfrm>
              <a:custGeom>
                <a:avLst/>
                <a:gdLst>
                  <a:gd name="T0" fmla="*/ 11 w 25"/>
                  <a:gd name="T1" fmla="*/ 64 h 35"/>
                  <a:gd name="T2" fmla="*/ 23 w 25"/>
                  <a:gd name="T3" fmla="*/ 57 h 35"/>
                  <a:gd name="T4" fmla="*/ 33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309" name="Freeform 340"/>
              <p:cNvSpPr>
                <a:spLocks/>
              </p:cNvSpPr>
              <p:nvPr/>
            </p:nvSpPr>
            <p:spPr bwMode="auto">
              <a:xfrm>
                <a:off x="1319" y="3569"/>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310" name="Freeform 341"/>
              <p:cNvSpPr>
                <a:spLocks/>
              </p:cNvSpPr>
              <p:nvPr/>
            </p:nvSpPr>
            <p:spPr bwMode="auto">
              <a:xfrm>
                <a:off x="1319" y="3547"/>
                <a:ext cx="60" cy="46"/>
              </a:xfrm>
              <a:custGeom>
                <a:avLst/>
                <a:gdLst>
                  <a:gd name="T0" fmla="*/ 60 w 34"/>
                  <a:gd name="T1" fmla="*/ 35 h 25"/>
                  <a:gd name="T2" fmla="*/ 53 w 34"/>
                  <a:gd name="T3" fmla="*/ 22 h 25"/>
                  <a:gd name="T4" fmla="*/ 60 w 34"/>
                  <a:gd name="T5" fmla="*/ 11 h 25"/>
                  <a:gd name="T6" fmla="*/ 0 w 34"/>
                  <a:gd name="T7" fmla="*/ 22 h 25"/>
                  <a:gd name="T8" fmla="*/ 60 w 34"/>
                  <a:gd name="T9" fmla="*/ 35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311" name="Freeform 342"/>
              <p:cNvSpPr>
                <a:spLocks/>
              </p:cNvSpPr>
              <p:nvPr/>
            </p:nvSpPr>
            <p:spPr bwMode="auto">
              <a:xfrm>
                <a:off x="1319" y="3509"/>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312" name="Oval 343"/>
              <p:cNvSpPr>
                <a:spLocks noChangeArrowheads="1"/>
              </p:cNvSpPr>
              <p:nvPr/>
            </p:nvSpPr>
            <p:spPr bwMode="auto">
              <a:xfrm>
                <a:off x="1290" y="3539"/>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13" name="Freeform 344"/>
              <p:cNvSpPr>
                <a:spLocks/>
              </p:cNvSpPr>
              <p:nvPr/>
            </p:nvSpPr>
            <p:spPr bwMode="auto">
              <a:xfrm>
                <a:off x="1133" y="3438"/>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8314" name="Freeform 345"/>
              <p:cNvSpPr>
                <a:spLocks/>
              </p:cNvSpPr>
              <p:nvPr/>
            </p:nvSpPr>
            <p:spPr bwMode="auto">
              <a:xfrm>
                <a:off x="1099" y="3441"/>
                <a:ext cx="57" cy="61"/>
              </a:xfrm>
              <a:custGeom>
                <a:avLst/>
                <a:gdLst>
                  <a:gd name="T0" fmla="*/ 21 w 32"/>
                  <a:gd name="T1" fmla="*/ 6 h 32"/>
                  <a:gd name="T2" fmla="*/ 20 w 32"/>
                  <a:gd name="T3" fmla="*/ 21 h 32"/>
                  <a:gd name="T4" fmla="*/ 5 w 32"/>
                  <a:gd name="T5" fmla="*/ 23 h 32"/>
                  <a:gd name="T6" fmla="*/ 57 w 32"/>
                  <a:gd name="T7" fmla="*/ 61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8315" name="Freeform 346"/>
              <p:cNvSpPr>
                <a:spLocks/>
              </p:cNvSpPr>
              <p:nvPr/>
            </p:nvSpPr>
            <p:spPr bwMode="auto">
              <a:xfrm>
                <a:off x="1094" y="3479"/>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8316" name="Freeform 347"/>
              <p:cNvSpPr>
                <a:spLocks/>
              </p:cNvSpPr>
              <p:nvPr/>
            </p:nvSpPr>
            <p:spPr bwMode="auto">
              <a:xfrm>
                <a:off x="1099" y="3502"/>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8317" name="Freeform 348"/>
              <p:cNvSpPr>
                <a:spLocks/>
              </p:cNvSpPr>
              <p:nvPr/>
            </p:nvSpPr>
            <p:spPr bwMode="auto">
              <a:xfrm>
                <a:off x="1133" y="3502"/>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8318" name="Freeform 349"/>
              <p:cNvSpPr>
                <a:spLocks/>
              </p:cNvSpPr>
              <p:nvPr/>
            </p:nvSpPr>
            <p:spPr bwMode="auto">
              <a:xfrm>
                <a:off x="1156" y="3502"/>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8319" name="Freeform 350"/>
              <p:cNvSpPr>
                <a:spLocks/>
              </p:cNvSpPr>
              <p:nvPr/>
            </p:nvSpPr>
            <p:spPr bwMode="auto">
              <a:xfrm>
                <a:off x="1156" y="3479"/>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8320" name="Freeform 351"/>
              <p:cNvSpPr>
                <a:spLocks/>
              </p:cNvSpPr>
              <p:nvPr/>
            </p:nvSpPr>
            <p:spPr bwMode="auto">
              <a:xfrm>
                <a:off x="1156" y="3441"/>
                <a:ext cx="55" cy="61"/>
              </a:xfrm>
              <a:custGeom>
                <a:avLst/>
                <a:gdLst>
                  <a:gd name="T0" fmla="*/ 51 w 31"/>
                  <a:gd name="T1" fmla="*/ 23 h 32"/>
                  <a:gd name="T2" fmla="*/ 37 w 31"/>
                  <a:gd name="T3" fmla="*/ 21 h 32"/>
                  <a:gd name="T4" fmla="*/ 34 w 31"/>
                  <a:gd name="T5" fmla="*/ 6 h 32"/>
                  <a:gd name="T6" fmla="*/ 0 w 31"/>
                  <a:gd name="T7" fmla="*/ 61 h 32"/>
                  <a:gd name="T8" fmla="*/ 51 w 31"/>
                  <a:gd name="T9" fmla="*/ 23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8321" name="Oval 352"/>
              <p:cNvSpPr>
                <a:spLocks noChangeArrowheads="1"/>
              </p:cNvSpPr>
              <p:nvPr/>
            </p:nvSpPr>
            <p:spPr bwMode="auto">
              <a:xfrm>
                <a:off x="1127" y="3471"/>
                <a:ext cx="55" cy="61"/>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22" name="Freeform 353"/>
              <p:cNvSpPr>
                <a:spLocks/>
              </p:cNvSpPr>
              <p:nvPr/>
            </p:nvSpPr>
            <p:spPr bwMode="auto">
              <a:xfrm>
                <a:off x="4113" y="3601"/>
                <a:ext cx="196" cy="229"/>
              </a:xfrm>
              <a:custGeom>
                <a:avLst/>
                <a:gdLst>
                  <a:gd name="T0" fmla="*/ 125 w 111"/>
                  <a:gd name="T1" fmla="*/ 229 h 122"/>
                  <a:gd name="T2" fmla="*/ 125 w 111"/>
                  <a:gd name="T3" fmla="*/ 227 h 122"/>
                  <a:gd name="T4" fmla="*/ 125 w 111"/>
                  <a:gd name="T5" fmla="*/ 225 h 122"/>
                  <a:gd name="T6" fmla="*/ 125 w 111"/>
                  <a:gd name="T7" fmla="*/ 218 h 122"/>
                  <a:gd name="T8" fmla="*/ 124 w 111"/>
                  <a:gd name="T9" fmla="*/ 186 h 122"/>
                  <a:gd name="T10" fmla="*/ 99 w 111"/>
                  <a:gd name="T11" fmla="*/ 94 h 122"/>
                  <a:gd name="T12" fmla="*/ 87 w 111"/>
                  <a:gd name="T13" fmla="*/ 71 h 122"/>
                  <a:gd name="T14" fmla="*/ 72 w 111"/>
                  <a:gd name="T15" fmla="*/ 51 h 122"/>
                  <a:gd name="T16" fmla="*/ 64 w 111"/>
                  <a:gd name="T17" fmla="*/ 41 h 122"/>
                  <a:gd name="T18" fmla="*/ 57 w 111"/>
                  <a:gd name="T19" fmla="*/ 34 h 122"/>
                  <a:gd name="T20" fmla="*/ 39 w 111"/>
                  <a:gd name="T21" fmla="*/ 21 h 122"/>
                  <a:gd name="T22" fmla="*/ 25 w 111"/>
                  <a:gd name="T23" fmla="*/ 11 h 122"/>
                  <a:gd name="T24" fmla="*/ 11 w 111"/>
                  <a:gd name="T25" fmla="*/ 4 h 122"/>
                  <a:gd name="T26" fmla="*/ 0 w 111"/>
                  <a:gd name="T27" fmla="*/ 0 h 122"/>
                  <a:gd name="T28" fmla="*/ 12 w 111"/>
                  <a:gd name="T29" fmla="*/ 2 h 122"/>
                  <a:gd name="T30" fmla="*/ 26 w 111"/>
                  <a:gd name="T31" fmla="*/ 4 h 122"/>
                  <a:gd name="T32" fmla="*/ 44 w 111"/>
                  <a:gd name="T33" fmla="*/ 9 h 122"/>
                  <a:gd name="T34" fmla="*/ 65 w 111"/>
                  <a:gd name="T35" fmla="*/ 19 h 122"/>
                  <a:gd name="T36" fmla="*/ 76 w 111"/>
                  <a:gd name="T37" fmla="*/ 24 h 122"/>
                  <a:gd name="T38" fmla="*/ 88 w 111"/>
                  <a:gd name="T39" fmla="*/ 32 h 122"/>
                  <a:gd name="T40" fmla="*/ 109 w 111"/>
                  <a:gd name="T41" fmla="*/ 51 h 122"/>
                  <a:gd name="T42" fmla="*/ 129 w 111"/>
                  <a:gd name="T43" fmla="*/ 73 h 122"/>
                  <a:gd name="T44" fmla="*/ 147 w 111"/>
                  <a:gd name="T45" fmla="*/ 98 h 122"/>
                  <a:gd name="T46" fmla="*/ 162 w 111"/>
                  <a:gd name="T47" fmla="*/ 122 h 122"/>
                  <a:gd name="T48" fmla="*/ 182 w 111"/>
                  <a:gd name="T49" fmla="*/ 171 h 122"/>
                  <a:gd name="T50" fmla="*/ 194 w 111"/>
                  <a:gd name="T51" fmla="*/ 206 h 122"/>
                  <a:gd name="T52" fmla="*/ 196 w 111"/>
                  <a:gd name="T53" fmla="*/ 218 h 122"/>
                  <a:gd name="T54" fmla="*/ 196 w 111"/>
                  <a:gd name="T55" fmla="*/ 223 h 122"/>
                  <a:gd name="T56" fmla="*/ 125 w 111"/>
                  <a:gd name="T57" fmla="*/ 229 h 1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122"/>
                  <a:gd name="T89" fmla="*/ 111 w 111"/>
                  <a:gd name="T90" fmla="*/ 122 h 1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w="9525">
                <a:noFill/>
                <a:round/>
                <a:headEnd/>
                <a:tailEnd/>
              </a:ln>
            </p:spPr>
            <p:txBody>
              <a:bodyPr/>
              <a:lstStyle/>
              <a:p>
                <a:endParaRPr lang="en-US"/>
              </a:p>
            </p:txBody>
          </p:sp>
          <p:sp>
            <p:nvSpPr>
              <p:cNvPr id="38323" name="Freeform 354"/>
              <p:cNvSpPr>
                <a:spLocks/>
              </p:cNvSpPr>
              <p:nvPr/>
            </p:nvSpPr>
            <p:spPr bwMode="auto">
              <a:xfrm>
                <a:off x="4221" y="3601"/>
                <a:ext cx="196" cy="229"/>
              </a:xfrm>
              <a:custGeom>
                <a:avLst/>
                <a:gdLst>
                  <a:gd name="T0" fmla="*/ 0 w 111"/>
                  <a:gd name="T1" fmla="*/ 223 h 122"/>
                  <a:gd name="T2" fmla="*/ 0 w 111"/>
                  <a:gd name="T3" fmla="*/ 218 h 122"/>
                  <a:gd name="T4" fmla="*/ 4 w 111"/>
                  <a:gd name="T5" fmla="*/ 206 h 122"/>
                  <a:gd name="T6" fmla="*/ 14 w 111"/>
                  <a:gd name="T7" fmla="*/ 171 h 122"/>
                  <a:gd name="T8" fmla="*/ 35 w 111"/>
                  <a:gd name="T9" fmla="*/ 122 h 122"/>
                  <a:gd name="T10" fmla="*/ 49 w 111"/>
                  <a:gd name="T11" fmla="*/ 98 h 122"/>
                  <a:gd name="T12" fmla="*/ 67 w 111"/>
                  <a:gd name="T13" fmla="*/ 73 h 122"/>
                  <a:gd name="T14" fmla="*/ 87 w 111"/>
                  <a:gd name="T15" fmla="*/ 51 h 122"/>
                  <a:gd name="T16" fmla="*/ 109 w 111"/>
                  <a:gd name="T17" fmla="*/ 32 h 122"/>
                  <a:gd name="T18" fmla="*/ 120 w 111"/>
                  <a:gd name="T19" fmla="*/ 24 h 122"/>
                  <a:gd name="T20" fmla="*/ 131 w 111"/>
                  <a:gd name="T21" fmla="*/ 19 h 122"/>
                  <a:gd name="T22" fmla="*/ 152 w 111"/>
                  <a:gd name="T23" fmla="*/ 9 h 122"/>
                  <a:gd name="T24" fmla="*/ 170 w 111"/>
                  <a:gd name="T25" fmla="*/ 4 h 122"/>
                  <a:gd name="T26" fmla="*/ 184 w 111"/>
                  <a:gd name="T27" fmla="*/ 2 h 122"/>
                  <a:gd name="T28" fmla="*/ 196 w 111"/>
                  <a:gd name="T29" fmla="*/ 0 h 122"/>
                  <a:gd name="T30" fmla="*/ 185 w 111"/>
                  <a:gd name="T31" fmla="*/ 4 h 122"/>
                  <a:gd name="T32" fmla="*/ 173 w 111"/>
                  <a:gd name="T33" fmla="*/ 11 h 122"/>
                  <a:gd name="T34" fmla="*/ 157 w 111"/>
                  <a:gd name="T35" fmla="*/ 21 h 122"/>
                  <a:gd name="T36" fmla="*/ 139 w 111"/>
                  <a:gd name="T37" fmla="*/ 34 h 122"/>
                  <a:gd name="T38" fmla="*/ 132 w 111"/>
                  <a:gd name="T39" fmla="*/ 41 h 122"/>
                  <a:gd name="T40" fmla="*/ 124 w 111"/>
                  <a:gd name="T41" fmla="*/ 51 h 122"/>
                  <a:gd name="T42" fmla="*/ 109 w 111"/>
                  <a:gd name="T43" fmla="*/ 71 h 122"/>
                  <a:gd name="T44" fmla="*/ 97 w 111"/>
                  <a:gd name="T45" fmla="*/ 94 h 122"/>
                  <a:gd name="T46" fmla="*/ 72 w 111"/>
                  <a:gd name="T47" fmla="*/ 186 h 122"/>
                  <a:gd name="T48" fmla="*/ 71 w 111"/>
                  <a:gd name="T49" fmla="*/ 218 h 122"/>
                  <a:gd name="T50" fmla="*/ 71 w 111"/>
                  <a:gd name="T51" fmla="*/ 225 h 122"/>
                  <a:gd name="T52" fmla="*/ 71 w 111"/>
                  <a:gd name="T53" fmla="*/ 227 h 122"/>
                  <a:gd name="T54" fmla="*/ 71 w 111"/>
                  <a:gd name="T55" fmla="*/ 229 h 122"/>
                  <a:gd name="T56" fmla="*/ 0 w 111"/>
                  <a:gd name="T57" fmla="*/ 223 h 1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122"/>
                  <a:gd name="T89" fmla="*/ 111 w 111"/>
                  <a:gd name="T90" fmla="*/ 122 h 1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w="9525">
                <a:noFill/>
                <a:round/>
                <a:headEnd/>
                <a:tailEnd/>
              </a:ln>
            </p:spPr>
            <p:txBody>
              <a:bodyPr/>
              <a:lstStyle/>
              <a:p>
                <a:endParaRPr lang="en-US"/>
              </a:p>
            </p:txBody>
          </p:sp>
          <p:sp>
            <p:nvSpPr>
              <p:cNvPr id="38324" name="Freeform 355"/>
              <p:cNvSpPr>
                <a:spLocks/>
              </p:cNvSpPr>
              <p:nvPr/>
            </p:nvSpPr>
            <p:spPr bwMode="auto">
              <a:xfrm>
                <a:off x="4100" y="3699"/>
                <a:ext cx="200" cy="131"/>
              </a:xfrm>
              <a:custGeom>
                <a:avLst/>
                <a:gdLst>
                  <a:gd name="T0" fmla="*/ 129 w 113"/>
                  <a:gd name="T1" fmla="*/ 131 h 70"/>
                  <a:gd name="T2" fmla="*/ 129 w 113"/>
                  <a:gd name="T3" fmla="*/ 131 h 70"/>
                  <a:gd name="T4" fmla="*/ 129 w 113"/>
                  <a:gd name="T5" fmla="*/ 129 h 70"/>
                  <a:gd name="T6" fmla="*/ 129 w 113"/>
                  <a:gd name="T7" fmla="*/ 127 h 70"/>
                  <a:gd name="T8" fmla="*/ 129 w 113"/>
                  <a:gd name="T9" fmla="*/ 125 h 70"/>
                  <a:gd name="T10" fmla="*/ 129 w 113"/>
                  <a:gd name="T11" fmla="*/ 116 h 70"/>
                  <a:gd name="T12" fmla="*/ 127 w 113"/>
                  <a:gd name="T13" fmla="*/ 105 h 70"/>
                  <a:gd name="T14" fmla="*/ 122 w 113"/>
                  <a:gd name="T15" fmla="*/ 92 h 70"/>
                  <a:gd name="T16" fmla="*/ 115 w 113"/>
                  <a:gd name="T17" fmla="*/ 77 h 70"/>
                  <a:gd name="T18" fmla="*/ 112 w 113"/>
                  <a:gd name="T19" fmla="*/ 69 h 70"/>
                  <a:gd name="T20" fmla="*/ 106 w 113"/>
                  <a:gd name="T21" fmla="*/ 62 h 70"/>
                  <a:gd name="T22" fmla="*/ 101 w 113"/>
                  <a:gd name="T23" fmla="*/ 56 h 70"/>
                  <a:gd name="T24" fmla="*/ 94 w 113"/>
                  <a:gd name="T25" fmla="*/ 49 h 70"/>
                  <a:gd name="T26" fmla="*/ 80 w 113"/>
                  <a:gd name="T27" fmla="*/ 36 h 70"/>
                  <a:gd name="T28" fmla="*/ 64 w 113"/>
                  <a:gd name="T29" fmla="*/ 26 h 70"/>
                  <a:gd name="T30" fmla="*/ 48 w 113"/>
                  <a:gd name="T31" fmla="*/ 19 h 70"/>
                  <a:gd name="T32" fmla="*/ 32 w 113"/>
                  <a:gd name="T33" fmla="*/ 13 h 70"/>
                  <a:gd name="T34" fmla="*/ 27 w 113"/>
                  <a:gd name="T35" fmla="*/ 9 h 70"/>
                  <a:gd name="T36" fmla="*/ 19 w 113"/>
                  <a:gd name="T37" fmla="*/ 9 h 70"/>
                  <a:gd name="T38" fmla="*/ 9 w 113"/>
                  <a:gd name="T39" fmla="*/ 6 h 70"/>
                  <a:gd name="T40" fmla="*/ 0 w 113"/>
                  <a:gd name="T41" fmla="*/ 4 h 70"/>
                  <a:gd name="T42" fmla="*/ 9 w 113"/>
                  <a:gd name="T43" fmla="*/ 4 h 70"/>
                  <a:gd name="T44" fmla="*/ 19 w 113"/>
                  <a:gd name="T45" fmla="*/ 2 h 70"/>
                  <a:gd name="T46" fmla="*/ 27 w 113"/>
                  <a:gd name="T47" fmla="*/ 0 h 70"/>
                  <a:gd name="T48" fmla="*/ 34 w 113"/>
                  <a:gd name="T49" fmla="*/ 0 h 70"/>
                  <a:gd name="T50" fmla="*/ 51 w 113"/>
                  <a:gd name="T51" fmla="*/ 0 h 70"/>
                  <a:gd name="T52" fmla="*/ 71 w 113"/>
                  <a:gd name="T53" fmla="*/ 4 h 70"/>
                  <a:gd name="T54" fmla="*/ 92 w 113"/>
                  <a:gd name="T55" fmla="*/ 7 h 70"/>
                  <a:gd name="T56" fmla="*/ 113 w 113"/>
                  <a:gd name="T57" fmla="*/ 17 h 70"/>
                  <a:gd name="T58" fmla="*/ 124 w 113"/>
                  <a:gd name="T59" fmla="*/ 22 h 70"/>
                  <a:gd name="T60" fmla="*/ 135 w 113"/>
                  <a:gd name="T61" fmla="*/ 28 h 70"/>
                  <a:gd name="T62" fmla="*/ 143 w 113"/>
                  <a:gd name="T63" fmla="*/ 36 h 70"/>
                  <a:gd name="T64" fmla="*/ 152 w 113"/>
                  <a:gd name="T65" fmla="*/ 43 h 70"/>
                  <a:gd name="T66" fmla="*/ 168 w 113"/>
                  <a:gd name="T67" fmla="*/ 60 h 70"/>
                  <a:gd name="T68" fmla="*/ 181 w 113"/>
                  <a:gd name="T69" fmla="*/ 77 h 70"/>
                  <a:gd name="T70" fmla="*/ 189 w 113"/>
                  <a:gd name="T71" fmla="*/ 92 h 70"/>
                  <a:gd name="T72" fmla="*/ 196 w 113"/>
                  <a:gd name="T73" fmla="*/ 105 h 70"/>
                  <a:gd name="T74" fmla="*/ 198 w 113"/>
                  <a:gd name="T75" fmla="*/ 110 h 70"/>
                  <a:gd name="T76" fmla="*/ 200 w 113"/>
                  <a:gd name="T77" fmla="*/ 114 h 70"/>
                  <a:gd name="T78" fmla="*/ 200 w 113"/>
                  <a:gd name="T79" fmla="*/ 118 h 70"/>
                  <a:gd name="T80" fmla="*/ 200 w 113"/>
                  <a:gd name="T81" fmla="*/ 118 h 70"/>
                  <a:gd name="T82" fmla="*/ 129 w 113"/>
                  <a:gd name="T83" fmla="*/ 131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70"/>
                  <a:gd name="T128" fmla="*/ 113 w 113"/>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w="9525">
                <a:noFill/>
                <a:round/>
                <a:headEnd/>
                <a:tailEnd/>
              </a:ln>
            </p:spPr>
            <p:txBody>
              <a:bodyPr/>
              <a:lstStyle/>
              <a:p>
                <a:endParaRPr lang="en-US"/>
              </a:p>
            </p:txBody>
          </p:sp>
          <p:sp>
            <p:nvSpPr>
              <p:cNvPr id="38325" name="Freeform 356"/>
              <p:cNvSpPr>
                <a:spLocks/>
              </p:cNvSpPr>
              <p:nvPr/>
            </p:nvSpPr>
            <p:spPr bwMode="auto">
              <a:xfrm>
                <a:off x="4235" y="3699"/>
                <a:ext cx="202" cy="131"/>
              </a:xfrm>
              <a:custGeom>
                <a:avLst/>
                <a:gdLst>
                  <a:gd name="T0" fmla="*/ 0 w 114"/>
                  <a:gd name="T1" fmla="*/ 118 h 70"/>
                  <a:gd name="T2" fmla="*/ 0 w 114"/>
                  <a:gd name="T3" fmla="*/ 118 h 70"/>
                  <a:gd name="T4" fmla="*/ 2 w 114"/>
                  <a:gd name="T5" fmla="*/ 114 h 70"/>
                  <a:gd name="T6" fmla="*/ 4 w 114"/>
                  <a:gd name="T7" fmla="*/ 110 h 70"/>
                  <a:gd name="T8" fmla="*/ 5 w 114"/>
                  <a:gd name="T9" fmla="*/ 105 h 70"/>
                  <a:gd name="T10" fmla="*/ 11 w 114"/>
                  <a:gd name="T11" fmla="*/ 92 h 70"/>
                  <a:gd name="T12" fmla="*/ 21 w 114"/>
                  <a:gd name="T13" fmla="*/ 77 h 70"/>
                  <a:gd name="T14" fmla="*/ 32 w 114"/>
                  <a:gd name="T15" fmla="*/ 60 h 70"/>
                  <a:gd name="T16" fmla="*/ 48 w 114"/>
                  <a:gd name="T17" fmla="*/ 43 h 70"/>
                  <a:gd name="T18" fmla="*/ 57 w 114"/>
                  <a:gd name="T19" fmla="*/ 36 h 70"/>
                  <a:gd name="T20" fmla="*/ 67 w 114"/>
                  <a:gd name="T21" fmla="*/ 28 h 70"/>
                  <a:gd name="T22" fmla="*/ 78 w 114"/>
                  <a:gd name="T23" fmla="*/ 22 h 70"/>
                  <a:gd name="T24" fmla="*/ 89 w 114"/>
                  <a:gd name="T25" fmla="*/ 17 h 70"/>
                  <a:gd name="T26" fmla="*/ 110 w 114"/>
                  <a:gd name="T27" fmla="*/ 7 h 70"/>
                  <a:gd name="T28" fmla="*/ 131 w 114"/>
                  <a:gd name="T29" fmla="*/ 4 h 70"/>
                  <a:gd name="T30" fmla="*/ 151 w 114"/>
                  <a:gd name="T31" fmla="*/ 0 h 70"/>
                  <a:gd name="T32" fmla="*/ 167 w 114"/>
                  <a:gd name="T33" fmla="*/ 0 h 70"/>
                  <a:gd name="T34" fmla="*/ 175 w 114"/>
                  <a:gd name="T35" fmla="*/ 0 h 70"/>
                  <a:gd name="T36" fmla="*/ 183 w 114"/>
                  <a:gd name="T37" fmla="*/ 2 h 70"/>
                  <a:gd name="T38" fmla="*/ 193 w 114"/>
                  <a:gd name="T39" fmla="*/ 4 h 70"/>
                  <a:gd name="T40" fmla="*/ 202 w 114"/>
                  <a:gd name="T41" fmla="*/ 4 h 70"/>
                  <a:gd name="T42" fmla="*/ 193 w 114"/>
                  <a:gd name="T43" fmla="*/ 6 h 70"/>
                  <a:gd name="T44" fmla="*/ 183 w 114"/>
                  <a:gd name="T45" fmla="*/ 9 h 70"/>
                  <a:gd name="T46" fmla="*/ 175 w 114"/>
                  <a:gd name="T47" fmla="*/ 9 h 70"/>
                  <a:gd name="T48" fmla="*/ 168 w 114"/>
                  <a:gd name="T49" fmla="*/ 13 h 70"/>
                  <a:gd name="T50" fmla="*/ 154 w 114"/>
                  <a:gd name="T51" fmla="*/ 19 h 70"/>
                  <a:gd name="T52" fmla="*/ 138 w 114"/>
                  <a:gd name="T53" fmla="*/ 26 h 70"/>
                  <a:gd name="T54" fmla="*/ 122 w 114"/>
                  <a:gd name="T55" fmla="*/ 36 h 70"/>
                  <a:gd name="T56" fmla="*/ 108 w 114"/>
                  <a:gd name="T57" fmla="*/ 49 h 70"/>
                  <a:gd name="T58" fmla="*/ 101 w 114"/>
                  <a:gd name="T59" fmla="*/ 56 h 70"/>
                  <a:gd name="T60" fmla="*/ 96 w 114"/>
                  <a:gd name="T61" fmla="*/ 62 h 70"/>
                  <a:gd name="T62" fmla="*/ 90 w 114"/>
                  <a:gd name="T63" fmla="*/ 69 h 70"/>
                  <a:gd name="T64" fmla="*/ 85 w 114"/>
                  <a:gd name="T65" fmla="*/ 77 h 70"/>
                  <a:gd name="T66" fmla="*/ 80 w 114"/>
                  <a:gd name="T67" fmla="*/ 92 h 70"/>
                  <a:gd name="T68" fmla="*/ 74 w 114"/>
                  <a:gd name="T69" fmla="*/ 105 h 70"/>
                  <a:gd name="T70" fmla="*/ 73 w 114"/>
                  <a:gd name="T71" fmla="*/ 116 h 70"/>
                  <a:gd name="T72" fmla="*/ 71 w 114"/>
                  <a:gd name="T73" fmla="*/ 125 h 70"/>
                  <a:gd name="T74" fmla="*/ 71 w 114"/>
                  <a:gd name="T75" fmla="*/ 127 h 70"/>
                  <a:gd name="T76" fmla="*/ 73 w 114"/>
                  <a:gd name="T77" fmla="*/ 129 h 70"/>
                  <a:gd name="T78" fmla="*/ 73 w 114"/>
                  <a:gd name="T79" fmla="*/ 131 h 70"/>
                  <a:gd name="T80" fmla="*/ 73 w 114"/>
                  <a:gd name="T81" fmla="*/ 131 h 70"/>
                  <a:gd name="T82" fmla="*/ 0 w 114"/>
                  <a:gd name="T83" fmla="*/ 118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70"/>
                  <a:gd name="T128" fmla="*/ 114 w 114"/>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w="9525">
                <a:noFill/>
                <a:round/>
                <a:headEnd/>
                <a:tailEnd/>
              </a:ln>
            </p:spPr>
            <p:txBody>
              <a:bodyPr/>
              <a:lstStyle/>
              <a:p>
                <a:endParaRPr lang="en-US"/>
              </a:p>
            </p:txBody>
          </p:sp>
          <p:sp>
            <p:nvSpPr>
              <p:cNvPr id="38326" name="Freeform 357"/>
              <p:cNvSpPr>
                <a:spLocks/>
              </p:cNvSpPr>
              <p:nvPr/>
            </p:nvSpPr>
            <p:spPr bwMode="auto">
              <a:xfrm>
                <a:off x="4231" y="3577"/>
                <a:ext cx="73" cy="217"/>
              </a:xfrm>
              <a:custGeom>
                <a:avLst/>
                <a:gdLst>
                  <a:gd name="T0" fmla="*/ 0 w 41"/>
                  <a:gd name="T1" fmla="*/ 208 h 116"/>
                  <a:gd name="T2" fmla="*/ 2 w 41"/>
                  <a:gd name="T3" fmla="*/ 206 h 116"/>
                  <a:gd name="T4" fmla="*/ 4 w 41"/>
                  <a:gd name="T5" fmla="*/ 200 h 116"/>
                  <a:gd name="T6" fmla="*/ 9 w 41"/>
                  <a:gd name="T7" fmla="*/ 176 h 116"/>
                  <a:gd name="T8" fmla="*/ 21 w 41"/>
                  <a:gd name="T9" fmla="*/ 105 h 116"/>
                  <a:gd name="T10" fmla="*/ 23 w 41"/>
                  <a:gd name="T11" fmla="*/ 65 h 116"/>
                  <a:gd name="T12" fmla="*/ 20 w 41"/>
                  <a:gd name="T13" fmla="*/ 32 h 116"/>
                  <a:gd name="T14" fmla="*/ 16 w 41"/>
                  <a:gd name="T15" fmla="*/ 19 h 116"/>
                  <a:gd name="T16" fmla="*/ 12 w 41"/>
                  <a:gd name="T17" fmla="*/ 7 h 116"/>
                  <a:gd name="T18" fmla="*/ 9 w 41"/>
                  <a:gd name="T19" fmla="*/ 2 h 116"/>
                  <a:gd name="T20" fmla="*/ 7 w 41"/>
                  <a:gd name="T21" fmla="*/ 0 h 116"/>
                  <a:gd name="T22" fmla="*/ 9 w 41"/>
                  <a:gd name="T23" fmla="*/ 2 h 116"/>
                  <a:gd name="T24" fmla="*/ 14 w 41"/>
                  <a:gd name="T25" fmla="*/ 6 h 116"/>
                  <a:gd name="T26" fmla="*/ 21 w 41"/>
                  <a:gd name="T27" fmla="*/ 15 h 116"/>
                  <a:gd name="T28" fmla="*/ 30 w 41"/>
                  <a:gd name="T29" fmla="*/ 26 h 116"/>
                  <a:gd name="T30" fmla="*/ 45 w 41"/>
                  <a:gd name="T31" fmla="*/ 60 h 116"/>
                  <a:gd name="T32" fmla="*/ 57 w 41"/>
                  <a:gd name="T33" fmla="*/ 101 h 116"/>
                  <a:gd name="T34" fmla="*/ 69 w 41"/>
                  <a:gd name="T35" fmla="*/ 180 h 116"/>
                  <a:gd name="T36" fmla="*/ 73 w 41"/>
                  <a:gd name="T37" fmla="*/ 206 h 116"/>
                  <a:gd name="T38" fmla="*/ 73 w 41"/>
                  <a:gd name="T39" fmla="*/ 213 h 116"/>
                  <a:gd name="T40" fmla="*/ 73 w 41"/>
                  <a:gd name="T41" fmla="*/ 217 h 116"/>
                  <a:gd name="T42" fmla="*/ 0 w 41"/>
                  <a:gd name="T43" fmla="*/ 208 h 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116"/>
                  <a:gd name="T68" fmla="*/ 41 w 41"/>
                  <a:gd name="T69" fmla="*/ 116 h 1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w="9525">
                <a:noFill/>
                <a:round/>
                <a:headEnd/>
                <a:tailEnd/>
              </a:ln>
            </p:spPr>
            <p:txBody>
              <a:bodyPr/>
              <a:lstStyle/>
              <a:p>
                <a:endParaRPr lang="en-US"/>
              </a:p>
            </p:txBody>
          </p:sp>
          <p:sp>
            <p:nvSpPr>
              <p:cNvPr id="38327" name="Freeform 358"/>
              <p:cNvSpPr>
                <a:spLocks/>
              </p:cNvSpPr>
              <p:nvPr/>
            </p:nvSpPr>
            <p:spPr bwMode="auto">
              <a:xfrm>
                <a:off x="4120" y="3654"/>
                <a:ext cx="33" cy="50"/>
              </a:xfrm>
              <a:custGeom>
                <a:avLst/>
                <a:gdLst>
                  <a:gd name="T0" fmla="*/ 7 w 19"/>
                  <a:gd name="T1" fmla="*/ 0 h 27"/>
                  <a:gd name="T2" fmla="*/ 16 w 19"/>
                  <a:gd name="T3" fmla="*/ 7 h 27"/>
                  <a:gd name="T4" fmla="*/ 24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w="9525">
                <a:noFill/>
                <a:round/>
                <a:headEnd/>
                <a:tailEnd/>
              </a:ln>
            </p:spPr>
            <p:txBody>
              <a:bodyPr/>
              <a:lstStyle/>
              <a:p>
                <a:endParaRPr lang="en-US"/>
              </a:p>
            </p:txBody>
          </p:sp>
          <p:sp>
            <p:nvSpPr>
              <p:cNvPr id="38328" name="Freeform 359"/>
              <p:cNvSpPr>
                <a:spLocks/>
              </p:cNvSpPr>
              <p:nvPr/>
            </p:nvSpPr>
            <p:spPr bwMode="auto">
              <a:xfrm>
                <a:off x="4136" y="3657"/>
                <a:ext cx="44" cy="47"/>
              </a:xfrm>
              <a:custGeom>
                <a:avLst/>
                <a:gdLst>
                  <a:gd name="T0" fmla="*/ 28 w 25"/>
                  <a:gd name="T1" fmla="*/ 4 h 25"/>
                  <a:gd name="T2" fmla="*/ 30 w 25"/>
                  <a:gd name="T3" fmla="*/ 15 h 25"/>
                  <a:gd name="T4" fmla="*/ 40 w 25"/>
                  <a:gd name="T5" fmla="*/ 19 h 25"/>
                  <a:gd name="T6" fmla="*/ 0 w 25"/>
                  <a:gd name="T7" fmla="*/ 47 h 25"/>
                  <a:gd name="T8" fmla="*/ 28 w 25"/>
                  <a:gd name="T9" fmla="*/ 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w="9525">
                <a:noFill/>
                <a:round/>
                <a:headEnd/>
                <a:tailEnd/>
              </a:ln>
            </p:spPr>
            <p:txBody>
              <a:bodyPr/>
              <a:lstStyle/>
              <a:p>
                <a:endParaRPr lang="en-US"/>
              </a:p>
            </p:txBody>
          </p:sp>
          <p:sp>
            <p:nvSpPr>
              <p:cNvPr id="38329" name="Freeform 360"/>
              <p:cNvSpPr>
                <a:spLocks/>
              </p:cNvSpPr>
              <p:nvPr/>
            </p:nvSpPr>
            <p:spPr bwMode="auto">
              <a:xfrm>
                <a:off x="4136" y="3685"/>
                <a:ext cx="47" cy="36"/>
              </a:xfrm>
              <a:custGeom>
                <a:avLst/>
                <a:gdLst>
                  <a:gd name="T0" fmla="*/ 47 w 27"/>
                  <a:gd name="T1" fmla="*/ 9 h 19"/>
                  <a:gd name="T2" fmla="*/ 42 w 27"/>
                  <a:gd name="T3" fmla="*/ 19 h 19"/>
                  <a:gd name="T4" fmla="*/ 47 w 27"/>
                  <a:gd name="T5" fmla="*/ 28 h 19"/>
                  <a:gd name="T6" fmla="*/ 0 w 27"/>
                  <a:gd name="T7" fmla="*/ 19 h 19"/>
                  <a:gd name="T8" fmla="*/ 47 w 27"/>
                  <a:gd name="T9" fmla="*/ 9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w="9525">
                <a:noFill/>
                <a:round/>
                <a:headEnd/>
                <a:tailEnd/>
              </a:ln>
            </p:spPr>
            <p:txBody>
              <a:bodyPr/>
              <a:lstStyle/>
              <a:p>
                <a:endParaRPr lang="en-US"/>
              </a:p>
            </p:txBody>
          </p:sp>
          <p:sp>
            <p:nvSpPr>
              <p:cNvPr id="38330" name="Freeform 361"/>
              <p:cNvSpPr>
                <a:spLocks/>
              </p:cNvSpPr>
              <p:nvPr/>
            </p:nvSpPr>
            <p:spPr bwMode="auto">
              <a:xfrm>
                <a:off x="4136" y="3704"/>
                <a:ext cx="44" cy="45"/>
              </a:xfrm>
              <a:custGeom>
                <a:avLst/>
                <a:gdLst>
                  <a:gd name="T0" fmla="*/ 40 w 25"/>
                  <a:gd name="T1" fmla="*/ 28 h 24"/>
                  <a:gd name="T2" fmla="*/ 30 w 25"/>
                  <a:gd name="T3" fmla="*/ 30 h 24"/>
                  <a:gd name="T4" fmla="*/ 28 w 25"/>
                  <a:gd name="T5" fmla="*/ 41 h 24"/>
                  <a:gd name="T6" fmla="*/ 0 w 25"/>
                  <a:gd name="T7" fmla="*/ 0 h 24"/>
                  <a:gd name="T8" fmla="*/ 40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w="9525">
                <a:noFill/>
                <a:round/>
                <a:headEnd/>
                <a:tailEnd/>
              </a:ln>
            </p:spPr>
            <p:txBody>
              <a:bodyPr/>
              <a:lstStyle/>
              <a:p>
                <a:endParaRPr lang="en-US"/>
              </a:p>
            </p:txBody>
          </p:sp>
          <p:sp>
            <p:nvSpPr>
              <p:cNvPr id="38331" name="Freeform 362"/>
              <p:cNvSpPr>
                <a:spLocks/>
              </p:cNvSpPr>
              <p:nvPr/>
            </p:nvSpPr>
            <p:spPr bwMode="auto">
              <a:xfrm>
                <a:off x="4120" y="3704"/>
                <a:ext cx="33" cy="49"/>
              </a:xfrm>
              <a:custGeom>
                <a:avLst/>
                <a:gdLst>
                  <a:gd name="T0" fmla="*/ 24 w 19"/>
                  <a:gd name="T1" fmla="*/ 49 h 26"/>
                  <a:gd name="T2" fmla="*/ 16 w 19"/>
                  <a:gd name="T3" fmla="*/ 43 h 26"/>
                  <a:gd name="T4" fmla="*/ 7 w 19"/>
                  <a:gd name="T5" fmla="*/ 49 h 26"/>
                  <a:gd name="T6" fmla="*/ 16 w 19"/>
                  <a:gd name="T7" fmla="*/ 0 h 26"/>
                  <a:gd name="T8" fmla="*/ 24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w="9525">
                <a:noFill/>
                <a:round/>
                <a:headEnd/>
                <a:tailEnd/>
              </a:ln>
            </p:spPr>
            <p:txBody>
              <a:bodyPr/>
              <a:lstStyle/>
              <a:p>
                <a:endParaRPr lang="en-US"/>
              </a:p>
            </p:txBody>
          </p:sp>
          <p:sp>
            <p:nvSpPr>
              <p:cNvPr id="38332" name="Freeform 363"/>
              <p:cNvSpPr>
                <a:spLocks/>
              </p:cNvSpPr>
              <p:nvPr/>
            </p:nvSpPr>
            <p:spPr bwMode="auto">
              <a:xfrm>
                <a:off x="4093" y="3704"/>
                <a:ext cx="43" cy="45"/>
              </a:xfrm>
              <a:custGeom>
                <a:avLst/>
                <a:gdLst>
                  <a:gd name="T0" fmla="*/ 16 w 24"/>
                  <a:gd name="T1" fmla="*/ 41 h 24"/>
                  <a:gd name="T2" fmla="*/ 14 w 24"/>
                  <a:gd name="T3" fmla="*/ 30 h 24"/>
                  <a:gd name="T4" fmla="*/ 4 w 24"/>
                  <a:gd name="T5" fmla="*/ 28 h 24"/>
                  <a:gd name="T6" fmla="*/ 43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w="9525">
                <a:noFill/>
                <a:round/>
                <a:headEnd/>
                <a:tailEnd/>
              </a:ln>
            </p:spPr>
            <p:txBody>
              <a:bodyPr/>
              <a:lstStyle/>
              <a:p>
                <a:endParaRPr lang="en-US"/>
              </a:p>
            </p:txBody>
          </p:sp>
          <p:sp>
            <p:nvSpPr>
              <p:cNvPr id="38333" name="Freeform 364"/>
              <p:cNvSpPr>
                <a:spLocks/>
              </p:cNvSpPr>
              <p:nvPr/>
            </p:nvSpPr>
            <p:spPr bwMode="auto">
              <a:xfrm>
                <a:off x="4090" y="3685"/>
                <a:ext cx="46" cy="36"/>
              </a:xfrm>
              <a:custGeom>
                <a:avLst/>
                <a:gdLst>
                  <a:gd name="T0" fmla="*/ 0 w 26"/>
                  <a:gd name="T1" fmla="*/ 28 h 19"/>
                  <a:gd name="T2" fmla="*/ 5 w 26"/>
                  <a:gd name="T3" fmla="*/ 19 h 19"/>
                  <a:gd name="T4" fmla="*/ 0 w 26"/>
                  <a:gd name="T5" fmla="*/ 9 h 19"/>
                  <a:gd name="T6" fmla="*/ 46 w 26"/>
                  <a:gd name="T7" fmla="*/ 19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w="9525">
                <a:noFill/>
                <a:round/>
                <a:headEnd/>
                <a:tailEnd/>
              </a:ln>
            </p:spPr>
            <p:txBody>
              <a:bodyPr/>
              <a:lstStyle/>
              <a:p>
                <a:endParaRPr lang="en-US"/>
              </a:p>
            </p:txBody>
          </p:sp>
          <p:sp>
            <p:nvSpPr>
              <p:cNvPr id="38334" name="Freeform 365"/>
              <p:cNvSpPr>
                <a:spLocks/>
              </p:cNvSpPr>
              <p:nvPr/>
            </p:nvSpPr>
            <p:spPr bwMode="auto">
              <a:xfrm>
                <a:off x="4093" y="3657"/>
                <a:ext cx="43" cy="47"/>
              </a:xfrm>
              <a:custGeom>
                <a:avLst/>
                <a:gdLst>
                  <a:gd name="T0" fmla="*/ 4 w 24"/>
                  <a:gd name="T1" fmla="*/ 19 h 25"/>
                  <a:gd name="T2" fmla="*/ 14 w 24"/>
                  <a:gd name="T3" fmla="*/ 15 h 25"/>
                  <a:gd name="T4" fmla="*/ 16 w 24"/>
                  <a:gd name="T5" fmla="*/ 4 h 25"/>
                  <a:gd name="T6" fmla="*/ 43 w 24"/>
                  <a:gd name="T7" fmla="*/ 47 h 25"/>
                  <a:gd name="T8" fmla="*/ 4 w 24"/>
                  <a:gd name="T9" fmla="*/ 19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38335" name="Oval 366"/>
              <p:cNvSpPr>
                <a:spLocks noChangeArrowheads="1"/>
              </p:cNvSpPr>
              <p:nvPr/>
            </p:nvSpPr>
            <p:spPr bwMode="auto">
              <a:xfrm>
                <a:off x="4114" y="3682"/>
                <a:ext cx="45"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36" name="Freeform 367"/>
              <p:cNvSpPr>
                <a:spLocks/>
              </p:cNvSpPr>
              <p:nvPr/>
            </p:nvSpPr>
            <p:spPr bwMode="auto">
              <a:xfrm>
                <a:off x="4240" y="3665"/>
                <a:ext cx="34" cy="50"/>
              </a:xfrm>
              <a:custGeom>
                <a:avLst/>
                <a:gdLst>
                  <a:gd name="T0" fmla="*/ 7 w 19"/>
                  <a:gd name="T1" fmla="*/ 0 h 27"/>
                  <a:gd name="T2" fmla="*/ 16 w 19"/>
                  <a:gd name="T3" fmla="*/ 7 h 27"/>
                  <a:gd name="T4" fmla="*/ 25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w="9525">
                <a:noFill/>
                <a:round/>
                <a:headEnd/>
                <a:tailEnd/>
              </a:ln>
            </p:spPr>
            <p:txBody>
              <a:bodyPr/>
              <a:lstStyle/>
              <a:p>
                <a:endParaRPr lang="en-US"/>
              </a:p>
            </p:txBody>
          </p:sp>
          <p:sp>
            <p:nvSpPr>
              <p:cNvPr id="38337" name="Freeform 368"/>
              <p:cNvSpPr>
                <a:spLocks/>
              </p:cNvSpPr>
              <p:nvPr/>
            </p:nvSpPr>
            <p:spPr bwMode="auto">
              <a:xfrm>
                <a:off x="4256" y="3669"/>
                <a:ext cx="44" cy="46"/>
              </a:xfrm>
              <a:custGeom>
                <a:avLst/>
                <a:gdLst>
                  <a:gd name="T0" fmla="*/ 26 w 25"/>
                  <a:gd name="T1" fmla="*/ 6 h 25"/>
                  <a:gd name="T2" fmla="*/ 30 w 25"/>
                  <a:gd name="T3" fmla="*/ 17 h 25"/>
                  <a:gd name="T4" fmla="*/ 39 w 25"/>
                  <a:gd name="T5" fmla="*/ 18 h 25"/>
                  <a:gd name="T6" fmla="*/ 0 w 25"/>
                  <a:gd name="T7" fmla="*/ 46 h 25"/>
                  <a:gd name="T8" fmla="*/ 26 w 25"/>
                  <a:gd name="T9" fmla="*/ 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w="9525">
                <a:noFill/>
                <a:round/>
                <a:headEnd/>
                <a:tailEnd/>
              </a:ln>
            </p:spPr>
            <p:txBody>
              <a:bodyPr/>
              <a:lstStyle/>
              <a:p>
                <a:endParaRPr lang="en-US"/>
              </a:p>
            </p:txBody>
          </p:sp>
          <p:sp>
            <p:nvSpPr>
              <p:cNvPr id="38338" name="Freeform 369"/>
              <p:cNvSpPr>
                <a:spLocks/>
              </p:cNvSpPr>
              <p:nvPr/>
            </p:nvSpPr>
            <p:spPr bwMode="auto">
              <a:xfrm>
                <a:off x="4256" y="3697"/>
                <a:ext cx="48" cy="37"/>
              </a:xfrm>
              <a:custGeom>
                <a:avLst/>
                <a:gdLst>
                  <a:gd name="T0" fmla="*/ 48 w 27"/>
                  <a:gd name="T1" fmla="*/ 9 h 20"/>
                  <a:gd name="T2" fmla="*/ 41 w 27"/>
                  <a:gd name="T3" fmla="*/ 19 h 20"/>
                  <a:gd name="T4" fmla="*/ 48 w 27"/>
                  <a:gd name="T5" fmla="*/ 28 h 20"/>
                  <a:gd name="T6" fmla="*/ 0 w 27"/>
                  <a:gd name="T7" fmla="*/ 19 h 20"/>
                  <a:gd name="T8" fmla="*/ 48 w 27"/>
                  <a:gd name="T9" fmla="*/ 9 h 20"/>
                  <a:gd name="T10" fmla="*/ 0 60000 65536"/>
                  <a:gd name="T11" fmla="*/ 0 60000 65536"/>
                  <a:gd name="T12" fmla="*/ 0 60000 65536"/>
                  <a:gd name="T13" fmla="*/ 0 60000 65536"/>
                  <a:gd name="T14" fmla="*/ 0 60000 65536"/>
                  <a:gd name="T15" fmla="*/ 0 w 27"/>
                  <a:gd name="T16" fmla="*/ 0 h 20"/>
                  <a:gd name="T17" fmla="*/ 27 w 27"/>
                  <a:gd name="T18" fmla="*/ 20 h 20"/>
                </a:gdLst>
                <a:ahLst/>
                <a:cxnLst>
                  <a:cxn ang="T10">
                    <a:pos x="T0" y="T1"/>
                  </a:cxn>
                  <a:cxn ang="T11">
                    <a:pos x="T2" y="T3"/>
                  </a:cxn>
                  <a:cxn ang="T12">
                    <a:pos x="T4" y="T5"/>
                  </a:cxn>
                  <a:cxn ang="T13">
                    <a:pos x="T6" y="T7"/>
                  </a:cxn>
                  <a:cxn ang="T14">
                    <a:pos x="T8" y="T9"/>
                  </a:cxn>
                </a:cxnLst>
                <a:rect l="T15" t="T16" r="T17" b="T18"/>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w="9525">
                <a:noFill/>
                <a:round/>
                <a:headEnd/>
                <a:tailEnd/>
              </a:ln>
            </p:spPr>
            <p:txBody>
              <a:bodyPr/>
              <a:lstStyle/>
              <a:p>
                <a:endParaRPr lang="en-US"/>
              </a:p>
            </p:txBody>
          </p:sp>
          <p:sp>
            <p:nvSpPr>
              <p:cNvPr id="38339" name="Freeform 370"/>
              <p:cNvSpPr>
                <a:spLocks/>
              </p:cNvSpPr>
              <p:nvPr/>
            </p:nvSpPr>
            <p:spPr bwMode="auto">
              <a:xfrm>
                <a:off x="4256" y="3715"/>
                <a:ext cx="44" cy="45"/>
              </a:xfrm>
              <a:custGeom>
                <a:avLst/>
                <a:gdLst>
                  <a:gd name="T0" fmla="*/ 39 w 25"/>
                  <a:gd name="T1" fmla="*/ 28 h 24"/>
                  <a:gd name="T2" fmla="*/ 30 w 25"/>
                  <a:gd name="T3" fmla="*/ 30 h 24"/>
                  <a:gd name="T4" fmla="*/ 26 w 25"/>
                  <a:gd name="T5" fmla="*/ 41 h 24"/>
                  <a:gd name="T6" fmla="*/ 0 w 25"/>
                  <a:gd name="T7" fmla="*/ 0 h 24"/>
                  <a:gd name="T8" fmla="*/ 39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w="9525">
                <a:noFill/>
                <a:round/>
                <a:headEnd/>
                <a:tailEnd/>
              </a:ln>
            </p:spPr>
            <p:txBody>
              <a:bodyPr/>
              <a:lstStyle/>
              <a:p>
                <a:endParaRPr lang="en-US"/>
              </a:p>
            </p:txBody>
          </p:sp>
          <p:sp>
            <p:nvSpPr>
              <p:cNvPr id="38340" name="Freeform 371"/>
              <p:cNvSpPr>
                <a:spLocks/>
              </p:cNvSpPr>
              <p:nvPr/>
            </p:nvSpPr>
            <p:spPr bwMode="auto">
              <a:xfrm>
                <a:off x="4240" y="3715"/>
                <a:ext cx="34" cy="49"/>
              </a:xfrm>
              <a:custGeom>
                <a:avLst/>
                <a:gdLst>
                  <a:gd name="T0" fmla="*/ 25 w 19"/>
                  <a:gd name="T1" fmla="*/ 49 h 26"/>
                  <a:gd name="T2" fmla="*/ 16 w 19"/>
                  <a:gd name="T3" fmla="*/ 43 h 26"/>
                  <a:gd name="T4" fmla="*/ 7 w 19"/>
                  <a:gd name="T5" fmla="*/ 49 h 26"/>
                  <a:gd name="T6" fmla="*/ 16 w 19"/>
                  <a:gd name="T7" fmla="*/ 0 h 26"/>
                  <a:gd name="T8" fmla="*/ 25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w="9525">
                <a:noFill/>
                <a:round/>
                <a:headEnd/>
                <a:tailEnd/>
              </a:ln>
            </p:spPr>
            <p:txBody>
              <a:bodyPr/>
              <a:lstStyle/>
              <a:p>
                <a:endParaRPr lang="en-US"/>
              </a:p>
            </p:txBody>
          </p:sp>
          <p:sp>
            <p:nvSpPr>
              <p:cNvPr id="38341" name="Freeform 372"/>
              <p:cNvSpPr>
                <a:spLocks/>
              </p:cNvSpPr>
              <p:nvPr/>
            </p:nvSpPr>
            <p:spPr bwMode="auto">
              <a:xfrm>
                <a:off x="4214" y="3715"/>
                <a:ext cx="42" cy="45"/>
              </a:xfrm>
              <a:custGeom>
                <a:avLst/>
                <a:gdLst>
                  <a:gd name="T0" fmla="*/ 16 w 24"/>
                  <a:gd name="T1" fmla="*/ 41 h 24"/>
                  <a:gd name="T2" fmla="*/ 14 w 24"/>
                  <a:gd name="T3" fmla="*/ 30 h 24"/>
                  <a:gd name="T4" fmla="*/ 4 w 24"/>
                  <a:gd name="T5" fmla="*/ 28 h 24"/>
                  <a:gd name="T6" fmla="*/ 42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w="9525">
                <a:noFill/>
                <a:round/>
                <a:headEnd/>
                <a:tailEnd/>
              </a:ln>
            </p:spPr>
            <p:txBody>
              <a:bodyPr/>
              <a:lstStyle/>
              <a:p>
                <a:endParaRPr lang="en-US"/>
              </a:p>
            </p:txBody>
          </p:sp>
          <p:sp>
            <p:nvSpPr>
              <p:cNvPr id="38342" name="Freeform 373"/>
              <p:cNvSpPr>
                <a:spLocks/>
              </p:cNvSpPr>
              <p:nvPr/>
            </p:nvSpPr>
            <p:spPr bwMode="auto">
              <a:xfrm>
                <a:off x="4210" y="3697"/>
                <a:ext cx="46" cy="35"/>
              </a:xfrm>
              <a:custGeom>
                <a:avLst/>
                <a:gdLst>
                  <a:gd name="T0" fmla="*/ 0 w 26"/>
                  <a:gd name="T1" fmla="*/ 28 h 19"/>
                  <a:gd name="T2" fmla="*/ 5 w 26"/>
                  <a:gd name="T3" fmla="*/ 18 h 19"/>
                  <a:gd name="T4" fmla="*/ 0 w 26"/>
                  <a:gd name="T5" fmla="*/ 9 h 19"/>
                  <a:gd name="T6" fmla="*/ 46 w 26"/>
                  <a:gd name="T7" fmla="*/ 18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w="9525">
                <a:noFill/>
                <a:round/>
                <a:headEnd/>
                <a:tailEnd/>
              </a:ln>
            </p:spPr>
            <p:txBody>
              <a:bodyPr/>
              <a:lstStyle/>
              <a:p>
                <a:endParaRPr lang="en-US"/>
              </a:p>
            </p:txBody>
          </p:sp>
          <p:sp>
            <p:nvSpPr>
              <p:cNvPr id="38343" name="Freeform 374"/>
              <p:cNvSpPr>
                <a:spLocks/>
              </p:cNvSpPr>
              <p:nvPr/>
            </p:nvSpPr>
            <p:spPr bwMode="auto">
              <a:xfrm>
                <a:off x="4214" y="3669"/>
                <a:ext cx="42" cy="46"/>
              </a:xfrm>
              <a:custGeom>
                <a:avLst/>
                <a:gdLst>
                  <a:gd name="T0" fmla="*/ 4 w 24"/>
                  <a:gd name="T1" fmla="*/ 18 h 25"/>
                  <a:gd name="T2" fmla="*/ 14 w 24"/>
                  <a:gd name="T3" fmla="*/ 17 h 25"/>
                  <a:gd name="T4" fmla="*/ 16 w 24"/>
                  <a:gd name="T5" fmla="*/ 6 h 25"/>
                  <a:gd name="T6" fmla="*/ 42 w 24"/>
                  <a:gd name="T7" fmla="*/ 46 h 25"/>
                  <a:gd name="T8" fmla="*/ 4 w 24"/>
                  <a:gd name="T9" fmla="*/ 18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38344" name="Oval 375"/>
              <p:cNvSpPr>
                <a:spLocks noChangeArrowheads="1"/>
              </p:cNvSpPr>
              <p:nvPr/>
            </p:nvSpPr>
            <p:spPr bwMode="auto">
              <a:xfrm>
                <a:off x="4235" y="3693"/>
                <a:ext cx="42"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45" name="Freeform 376"/>
              <p:cNvSpPr>
                <a:spLocks/>
              </p:cNvSpPr>
              <p:nvPr/>
            </p:nvSpPr>
            <p:spPr bwMode="auto">
              <a:xfrm>
                <a:off x="4377" y="3556"/>
                <a:ext cx="33" cy="49"/>
              </a:xfrm>
              <a:custGeom>
                <a:avLst/>
                <a:gdLst>
                  <a:gd name="T0" fmla="*/ 7 w 19"/>
                  <a:gd name="T1" fmla="*/ 0 h 26"/>
                  <a:gd name="T2" fmla="*/ 16 w 19"/>
                  <a:gd name="T3" fmla="*/ 6 h 26"/>
                  <a:gd name="T4" fmla="*/ 24 w 19"/>
                  <a:gd name="T5" fmla="*/ 0 h 26"/>
                  <a:gd name="T6" fmla="*/ 16 w 19"/>
                  <a:gd name="T7" fmla="*/ 49 h 26"/>
                  <a:gd name="T8" fmla="*/ 7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w="9525">
                <a:noFill/>
                <a:round/>
                <a:headEnd/>
                <a:tailEnd/>
              </a:ln>
            </p:spPr>
            <p:txBody>
              <a:bodyPr/>
              <a:lstStyle/>
              <a:p>
                <a:endParaRPr lang="en-US"/>
              </a:p>
            </p:txBody>
          </p:sp>
          <p:sp>
            <p:nvSpPr>
              <p:cNvPr id="38346" name="Freeform 377"/>
              <p:cNvSpPr>
                <a:spLocks/>
              </p:cNvSpPr>
              <p:nvPr/>
            </p:nvSpPr>
            <p:spPr bwMode="auto">
              <a:xfrm>
                <a:off x="4393" y="3560"/>
                <a:ext cx="44" cy="45"/>
              </a:xfrm>
              <a:custGeom>
                <a:avLst/>
                <a:gdLst>
                  <a:gd name="T0" fmla="*/ 26 w 25"/>
                  <a:gd name="T1" fmla="*/ 4 h 24"/>
                  <a:gd name="T2" fmla="*/ 28 w 25"/>
                  <a:gd name="T3" fmla="*/ 15 h 24"/>
                  <a:gd name="T4" fmla="*/ 39 w 25"/>
                  <a:gd name="T5" fmla="*/ 17 h 24"/>
                  <a:gd name="T6" fmla="*/ 0 w 25"/>
                  <a:gd name="T7" fmla="*/ 45 h 24"/>
                  <a:gd name="T8" fmla="*/ 26 w 25"/>
                  <a:gd name="T9" fmla="*/ 4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w="9525">
                <a:noFill/>
                <a:round/>
                <a:headEnd/>
                <a:tailEnd/>
              </a:ln>
            </p:spPr>
            <p:txBody>
              <a:bodyPr/>
              <a:lstStyle/>
              <a:p>
                <a:endParaRPr lang="en-US"/>
              </a:p>
            </p:txBody>
          </p:sp>
          <p:sp>
            <p:nvSpPr>
              <p:cNvPr id="38347" name="Freeform 378"/>
              <p:cNvSpPr>
                <a:spLocks/>
              </p:cNvSpPr>
              <p:nvPr/>
            </p:nvSpPr>
            <p:spPr bwMode="auto">
              <a:xfrm>
                <a:off x="4393" y="3588"/>
                <a:ext cx="48" cy="35"/>
              </a:xfrm>
              <a:custGeom>
                <a:avLst/>
                <a:gdLst>
                  <a:gd name="T0" fmla="*/ 48 w 27"/>
                  <a:gd name="T1" fmla="*/ 7 h 19"/>
                  <a:gd name="T2" fmla="*/ 41 w 27"/>
                  <a:gd name="T3" fmla="*/ 17 h 19"/>
                  <a:gd name="T4" fmla="*/ 48 w 27"/>
                  <a:gd name="T5" fmla="*/ 26 h 19"/>
                  <a:gd name="T6" fmla="*/ 0 w 27"/>
                  <a:gd name="T7" fmla="*/ 17 h 19"/>
                  <a:gd name="T8" fmla="*/ 48 w 27"/>
                  <a:gd name="T9" fmla="*/ 7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w="9525">
                <a:noFill/>
                <a:round/>
                <a:headEnd/>
                <a:tailEnd/>
              </a:ln>
            </p:spPr>
            <p:txBody>
              <a:bodyPr/>
              <a:lstStyle/>
              <a:p>
                <a:endParaRPr lang="en-US"/>
              </a:p>
            </p:txBody>
          </p:sp>
          <p:sp>
            <p:nvSpPr>
              <p:cNvPr id="38348" name="Freeform 379"/>
              <p:cNvSpPr>
                <a:spLocks/>
              </p:cNvSpPr>
              <p:nvPr/>
            </p:nvSpPr>
            <p:spPr bwMode="auto">
              <a:xfrm>
                <a:off x="4393" y="3605"/>
                <a:ext cx="44" cy="47"/>
              </a:xfrm>
              <a:custGeom>
                <a:avLst/>
                <a:gdLst>
                  <a:gd name="T0" fmla="*/ 39 w 25"/>
                  <a:gd name="T1" fmla="*/ 28 h 25"/>
                  <a:gd name="T2" fmla="*/ 28 w 25"/>
                  <a:gd name="T3" fmla="*/ 32 h 25"/>
                  <a:gd name="T4" fmla="*/ 26 w 25"/>
                  <a:gd name="T5" fmla="*/ 43 h 25"/>
                  <a:gd name="T6" fmla="*/ 0 w 25"/>
                  <a:gd name="T7" fmla="*/ 0 h 25"/>
                  <a:gd name="T8" fmla="*/ 39 w 25"/>
                  <a:gd name="T9" fmla="*/ 28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w="9525">
                <a:noFill/>
                <a:round/>
                <a:headEnd/>
                <a:tailEnd/>
              </a:ln>
            </p:spPr>
            <p:txBody>
              <a:bodyPr/>
              <a:lstStyle/>
              <a:p>
                <a:endParaRPr lang="en-US"/>
              </a:p>
            </p:txBody>
          </p:sp>
          <p:sp>
            <p:nvSpPr>
              <p:cNvPr id="38349" name="Freeform 380"/>
              <p:cNvSpPr>
                <a:spLocks/>
              </p:cNvSpPr>
              <p:nvPr/>
            </p:nvSpPr>
            <p:spPr bwMode="auto">
              <a:xfrm>
                <a:off x="4377" y="3605"/>
                <a:ext cx="33" cy="50"/>
              </a:xfrm>
              <a:custGeom>
                <a:avLst/>
                <a:gdLst>
                  <a:gd name="T0" fmla="*/ 24 w 19"/>
                  <a:gd name="T1" fmla="*/ 50 h 27"/>
                  <a:gd name="T2" fmla="*/ 16 w 19"/>
                  <a:gd name="T3" fmla="*/ 43 h 27"/>
                  <a:gd name="T4" fmla="*/ 7 w 19"/>
                  <a:gd name="T5" fmla="*/ 50 h 27"/>
                  <a:gd name="T6" fmla="*/ 16 w 19"/>
                  <a:gd name="T7" fmla="*/ 0 h 27"/>
                  <a:gd name="T8" fmla="*/ 24 w 19"/>
                  <a:gd name="T9" fmla="*/ 5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w="9525">
                <a:noFill/>
                <a:round/>
                <a:headEnd/>
                <a:tailEnd/>
              </a:ln>
            </p:spPr>
            <p:txBody>
              <a:bodyPr/>
              <a:lstStyle/>
              <a:p>
                <a:endParaRPr lang="en-US"/>
              </a:p>
            </p:txBody>
          </p:sp>
          <p:sp>
            <p:nvSpPr>
              <p:cNvPr id="38350" name="Freeform 381"/>
              <p:cNvSpPr>
                <a:spLocks/>
              </p:cNvSpPr>
              <p:nvPr/>
            </p:nvSpPr>
            <p:spPr bwMode="auto">
              <a:xfrm>
                <a:off x="4350" y="3605"/>
                <a:ext cx="43" cy="47"/>
              </a:xfrm>
              <a:custGeom>
                <a:avLst/>
                <a:gdLst>
                  <a:gd name="T0" fmla="*/ 16 w 24"/>
                  <a:gd name="T1" fmla="*/ 43 h 25"/>
                  <a:gd name="T2" fmla="*/ 14 w 24"/>
                  <a:gd name="T3" fmla="*/ 32 h 25"/>
                  <a:gd name="T4" fmla="*/ 4 w 24"/>
                  <a:gd name="T5" fmla="*/ 28 h 25"/>
                  <a:gd name="T6" fmla="*/ 43 w 24"/>
                  <a:gd name="T7" fmla="*/ 0 h 25"/>
                  <a:gd name="T8" fmla="*/ 16 w 24"/>
                  <a:gd name="T9" fmla="*/ 43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w="9525">
                <a:noFill/>
                <a:round/>
                <a:headEnd/>
                <a:tailEnd/>
              </a:ln>
            </p:spPr>
            <p:txBody>
              <a:bodyPr/>
              <a:lstStyle/>
              <a:p>
                <a:endParaRPr lang="en-US"/>
              </a:p>
            </p:txBody>
          </p:sp>
          <p:sp>
            <p:nvSpPr>
              <p:cNvPr id="38351" name="Freeform 382"/>
              <p:cNvSpPr>
                <a:spLocks/>
              </p:cNvSpPr>
              <p:nvPr/>
            </p:nvSpPr>
            <p:spPr bwMode="auto">
              <a:xfrm>
                <a:off x="4347" y="3588"/>
                <a:ext cx="46" cy="35"/>
              </a:xfrm>
              <a:custGeom>
                <a:avLst/>
                <a:gdLst>
                  <a:gd name="T0" fmla="*/ 0 w 26"/>
                  <a:gd name="T1" fmla="*/ 26 h 19"/>
                  <a:gd name="T2" fmla="*/ 5 w 26"/>
                  <a:gd name="T3" fmla="*/ 17 h 19"/>
                  <a:gd name="T4" fmla="*/ 0 w 26"/>
                  <a:gd name="T5" fmla="*/ 7 h 19"/>
                  <a:gd name="T6" fmla="*/ 46 w 26"/>
                  <a:gd name="T7" fmla="*/ 17 h 19"/>
                  <a:gd name="T8" fmla="*/ 0 w 26"/>
                  <a:gd name="T9" fmla="*/ 26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w="9525">
                <a:noFill/>
                <a:round/>
                <a:headEnd/>
                <a:tailEnd/>
              </a:ln>
            </p:spPr>
            <p:txBody>
              <a:bodyPr/>
              <a:lstStyle/>
              <a:p>
                <a:endParaRPr lang="en-US"/>
              </a:p>
            </p:txBody>
          </p:sp>
          <p:sp>
            <p:nvSpPr>
              <p:cNvPr id="38352" name="Freeform 383"/>
              <p:cNvSpPr>
                <a:spLocks/>
              </p:cNvSpPr>
              <p:nvPr/>
            </p:nvSpPr>
            <p:spPr bwMode="auto">
              <a:xfrm>
                <a:off x="4350" y="3560"/>
                <a:ext cx="43" cy="45"/>
              </a:xfrm>
              <a:custGeom>
                <a:avLst/>
                <a:gdLst>
                  <a:gd name="T0" fmla="*/ 4 w 24"/>
                  <a:gd name="T1" fmla="*/ 17 h 24"/>
                  <a:gd name="T2" fmla="*/ 14 w 24"/>
                  <a:gd name="T3" fmla="*/ 15 h 24"/>
                  <a:gd name="T4" fmla="*/ 16 w 24"/>
                  <a:gd name="T5" fmla="*/ 4 h 24"/>
                  <a:gd name="T6" fmla="*/ 43 w 24"/>
                  <a:gd name="T7" fmla="*/ 45 h 24"/>
                  <a:gd name="T8" fmla="*/ 4 w 24"/>
                  <a:gd name="T9" fmla="*/ 17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w="9525">
                <a:noFill/>
                <a:round/>
                <a:headEnd/>
                <a:tailEnd/>
              </a:ln>
            </p:spPr>
            <p:txBody>
              <a:bodyPr/>
              <a:lstStyle/>
              <a:p>
                <a:endParaRPr lang="en-US"/>
              </a:p>
            </p:txBody>
          </p:sp>
          <p:sp>
            <p:nvSpPr>
              <p:cNvPr id="38353" name="Oval 384"/>
              <p:cNvSpPr>
                <a:spLocks noChangeArrowheads="1"/>
              </p:cNvSpPr>
              <p:nvPr/>
            </p:nvSpPr>
            <p:spPr bwMode="auto">
              <a:xfrm>
                <a:off x="4371" y="3582"/>
                <a:ext cx="43"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54" name="Freeform 385"/>
              <p:cNvSpPr>
                <a:spLocks/>
              </p:cNvSpPr>
              <p:nvPr/>
            </p:nvSpPr>
            <p:spPr bwMode="auto">
              <a:xfrm>
                <a:off x="4398" y="3659"/>
                <a:ext cx="34" cy="51"/>
              </a:xfrm>
              <a:custGeom>
                <a:avLst/>
                <a:gdLst>
                  <a:gd name="T0" fmla="*/ 9 w 19"/>
                  <a:gd name="T1" fmla="*/ 0 h 27"/>
                  <a:gd name="T2" fmla="*/ 18 w 19"/>
                  <a:gd name="T3" fmla="*/ 8 h 27"/>
                  <a:gd name="T4" fmla="*/ 27 w 19"/>
                  <a:gd name="T5" fmla="*/ 0 h 27"/>
                  <a:gd name="T6" fmla="*/ 18 w 19"/>
                  <a:gd name="T7" fmla="*/ 51 h 27"/>
                  <a:gd name="T8" fmla="*/ 9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w="9525">
                <a:noFill/>
                <a:round/>
                <a:headEnd/>
                <a:tailEnd/>
              </a:ln>
            </p:spPr>
            <p:txBody>
              <a:bodyPr/>
              <a:lstStyle/>
              <a:p>
                <a:endParaRPr lang="en-US"/>
              </a:p>
            </p:txBody>
          </p:sp>
          <p:sp>
            <p:nvSpPr>
              <p:cNvPr id="38355" name="Freeform 386"/>
              <p:cNvSpPr>
                <a:spLocks/>
              </p:cNvSpPr>
              <p:nvPr/>
            </p:nvSpPr>
            <p:spPr bwMode="auto">
              <a:xfrm>
                <a:off x="4416" y="3663"/>
                <a:ext cx="42" cy="47"/>
              </a:xfrm>
              <a:custGeom>
                <a:avLst/>
                <a:gdLst>
                  <a:gd name="T0" fmla="*/ 26 w 24"/>
                  <a:gd name="T1" fmla="*/ 6 h 25"/>
                  <a:gd name="T2" fmla="*/ 28 w 24"/>
                  <a:gd name="T3" fmla="*/ 15 h 25"/>
                  <a:gd name="T4" fmla="*/ 39 w 24"/>
                  <a:gd name="T5" fmla="*/ 19 h 25"/>
                  <a:gd name="T6" fmla="*/ 0 w 24"/>
                  <a:gd name="T7" fmla="*/ 47 h 25"/>
                  <a:gd name="T8" fmla="*/ 26 w 24"/>
                  <a:gd name="T9" fmla="*/ 6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w="9525">
                <a:noFill/>
                <a:round/>
                <a:headEnd/>
                <a:tailEnd/>
              </a:ln>
            </p:spPr>
            <p:txBody>
              <a:bodyPr/>
              <a:lstStyle/>
              <a:p>
                <a:endParaRPr lang="en-US"/>
              </a:p>
            </p:txBody>
          </p:sp>
          <p:sp>
            <p:nvSpPr>
              <p:cNvPr id="38356" name="Freeform 387"/>
              <p:cNvSpPr>
                <a:spLocks/>
              </p:cNvSpPr>
              <p:nvPr/>
            </p:nvSpPr>
            <p:spPr bwMode="auto">
              <a:xfrm>
                <a:off x="4416" y="3691"/>
                <a:ext cx="46" cy="36"/>
              </a:xfrm>
              <a:custGeom>
                <a:avLst/>
                <a:gdLst>
                  <a:gd name="T0" fmla="*/ 46 w 26"/>
                  <a:gd name="T1" fmla="*/ 9 h 19"/>
                  <a:gd name="T2" fmla="*/ 41 w 26"/>
                  <a:gd name="T3" fmla="*/ 19 h 19"/>
                  <a:gd name="T4" fmla="*/ 46 w 26"/>
                  <a:gd name="T5" fmla="*/ 28 h 19"/>
                  <a:gd name="T6" fmla="*/ 0 w 26"/>
                  <a:gd name="T7" fmla="*/ 19 h 19"/>
                  <a:gd name="T8" fmla="*/ 46 w 26"/>
                  <a:gd name="T9" fmla="*/ 9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w="9525">
                <a:noFill/>
                <a:round/>
                <a:headEnd/>
                <a:tailEnd/>
              </a:ln>
            </p:spPr>
            <p:txBody>
              <a:bodyPr/>
              <a:lstStyle/>
              <a:p>
                <a:endParaRPr lang="en-US"/>
              </a:p>
            </p:txBody>
          </p:sp>
          <p:sp>
            <p:nvSpPr>
              <p:cNvPr id="38357" name="Freeform 388"/>
              <p:cNvSpPr>
                <a:spLocks/>
              </p:cNvSpPr>
              <p:nvPr/>
            </p:nvSpPr>
            <p:spPr bwMode="auto">
              <a:xfrm>
                <a:off x="4416" y="3710"/>
                <a:ext cx="42" cy="45"/>
              </a:xfrm>
              <a:custGeom>
                <a:avLst/>
                <a:gdLst>
                  <a:gd name="T0" fmla="*/ 39 w 24"/>
                  <a:gd name="T1" fmla="*/ 28 h 24"/>
                  <a:gd name="T2" fmla="*/ 28 w 24"/>
                  <a:gd name="T3" fmla="*/ 30 h 24"/>
                  <a:gd name="T4" fmla="*/ 26 w 24"/>
                  <a:gd name="T5" fmla="*/ 41 h 24"/>
                  <a:gd name="T6" fmla="*/ 0 w 24"/>
                  <a:gd name="T7" fmla="*/ 0 h 24"/>
                  <a:gd name="T8" fmla="*/ 39 w 24"/>
                  <a:gd name="T9" fmla="*/ 28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w="9525">
                <a:noFill/>
                <a:round/>
                <a:headEnd/>
                <a:tailEnd/>
              </a:ln>
            </p:spPr>
            <p:txBody>
              <a:bodyPr/>
              <a:lstStyle/>
              <a:p>
                <a:endParaRPr lang="en-US"/>
              </a:p>
            </p:txBody>
          </p:sp>
          <p:sp>
            <p:nvSpPr>
              <p:cNvPr id="38358" name="Freeform 389"/>
              <p:cNvSpPr>
                <a:spLocks/>
              </p:cNvSpPr>
              <p:nvPr/>
            </p:nvSpPr>
            <p:spPr bwMode="auto">
              <a:xfrm>
                <a:off x="4398" y="3710"/>
                <a:ext cx="34" cy="49"/>
              </a:xfrm>
              <a:custGeom>
                <a:avLst/>
                <a:gdLst>
                  <a:gd name="T0" fmla="*/ 27 w 19"/>
                  <a:gd name="T1" fmla="*/ 49 h 26"/>
                  <a:gd name="T2" fmla="*/ 18 w 19"/>
                  <a:gd name="T3" fmla="*/ 43 h 26"/>
                  <a:gd name="T4" fmla="*/ 9 w 19"/>
                  <a:gd name="T5" fmla="*/ 49 h 26"/>
                  <a:gd name="T6" fmla="*/ 18 w 19"/>
                  <a:gd name="T7" fmla="*/ 0 h 26"/>
                  <a:gd name="T8" fmla="*/ 27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w="9525">
                <a:noFill/>
                <a:round/>
                <a:headEnd/>
                <a:tailEnd/>
              </a:ln>
            </p:spPr>
            <p:txBody>
              <a:bodyPr/>
              <a:lstStyle/>
              <a:p>
                <a:endParaRPr lang="en-US"/>
              </a:p>
            </p:txBody>
          </p:sp>
          <p:sp>
            <p:nvSpPr>
              <p:cNvPr id="38359" name="Freeform 390"/>
              <p:cNvSpPr>
                <a:spLocks/>
              </p:cNvSpPr>
              <p:nvPr/>
            </p:nvSpPr>
            <p:spPr bwMode="auto">
              <a:xfrm>
                <a:off x="4371" y="3710"/>
                <a:ext cx="45" cy="45"/>
              </a:xfrm>
              <a:custGeom>
                <a:avLst/>
                <a:gdLst>
                  <a:gd name="T0" fmla="*/ 16 w 25"/>
                  <a:gd name="T1" fmla="*/ 41 h 24"/>
                  <a:gd name="T2" fmla="*/ 14 w 25"/>
                  <a:gd name="T3" fmla="*/ 30 h 24"/>
                  <a:gd name="T4" fmla="*/ 4 w 25"/>
                  <a:gd name="T5" fmla="*/ 28 h 24"/>
                  <a:gd name="T6" fmla="*/ 45 w 25"/>
                  <a:gd name="T7" fmla="*/ 0 h 24"/>
                  <a:gd name="T8" fmla="*/ 16 w 25"/>
                  <a:gd name="T9" fmla="*/ 41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w="9525">
                <a:noFill/>
                <a:round/>
                <a:headEnd/>
                <a:tailEnd/>
              </a:ln>
            </p:spPr>
            <p:txBody>
              <a:bodyPr/>
              <a:lstStyle/>
              <a:p>
                <a:endParaRPr lang="en-US"/>
              </a:p>
            </p:txBody>
          </p:sp>
          <p:sp>
            <p:nvSpPr>
              <p:cNvPr id="38360" name="Freeform 391"/>
              <p:cNvSpPr>
                <a:spLocks/>
              </p:cNvSpPr>
              <p:nvPr/>
            </p:nvSpPr>
            <p:spPr bwMode="auto">
              <a:xfrm>
                <a:off x="4368" y="3691"/>
                <a:ext cx="48" cy="36"/>
              </a:xfrm>
              <a:custGeom>
                <a:avLst/>
                <a:gdLst>
                  <a:gd name="T0" fmla="*/ 0 w 27"/>
                  <a:gd name="T1" fmla="*/ 28 h 19"/>
                  <a:gd name="T2" fmla="*/ 5 w 27"/>
                  <a:gd name="T3" fmla="*/ 19 h 19"/>
                  <a:gd name="T4" fmla="*/ 0 w 27"/>
                  <a:gd name="T5" fmla="*/ 9 h 19"/>
                  <a:gd name="T6" fmla="*/ 48 w 27"/>
                  <a:gd name="T7" fmla="*/ 19 h 19"/>
                  <a:gd name="T8" fmla="*/ 0 w 27"/>
                  <a:gd name="T9" fmla="*/ 28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w="9525">
                <a:noFill/>
                <a:round/>
                <a:headEnd/>
                <a:tailEnd/>
              </a:ln>
            </p:spPr>
            <p:txBody>
              <a:bodyPr/>
              <a:lstStyle/>
              <a:p>
                <a:endParaRPr lang="en-US"/>
              </a:p>
            </p:txBody>
          </p:sp>
          <p:sp>
            <p:nvSpPr>
              <p:cNvPr id="38361" name="Freeform 392"/>
              <p:cNvSpPr>
                <a:spLocks/>
              </p:cNvSpPr>
              <p:nvPr/>
            </p:nvSpPr>
            <p:spPr bwMode="auto">
              <a:xfrm>
                <a:off x="4371" y="3663"/>
                <a:ext cx="45" cy="47"/>
              </a:xfrm>
              <a:custGeom>
                <a:avLst/>
                <a:gdLst>
                  <a:gd name="T0" fmla="*/ 4 w 25"/>
                  <a:gd name="T1" fmla="*/ 19 h 25"/>
                  <a:gd name="T2" fmla="*/ 14 w 25"/>
                  <a:gd name="T3" fmla="*/ 15 h 25"/>
                  <a:gd name="T4" fmla="*/ 16 w 25"/>
                  <a:gd name="T5" fmla="*/ 6 h 25"/>
                  <a:gd name="T6" fmla="*/ 45 w 25"/>
                  <a:gd name="T7" fmla="*/ 47 h 25"/>
                  <a:gd name="T8" fmla="*/ 4 w 25"/>
                  <a:gd name="T9" fmla="*/ 1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38362" name="Oval 393"/>
              <p:cNvSpPr>
                <a:spLocks noChangeArrowheads="1"/>
              </p:cNvSpPr>
              <p:nvPr/>
            </p:nvSpPr>
            <p:spPr bwMode="auto">
              <a:xfrm>
                <a:off x="4393" y="3687"/>
                <a:ext cx="44"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63" name="Freeform 394"/>
              <p:cNvSpPr>
                <a:spLocks/>
              </p:cNvSpPr>
              <p:nvPr/>
            </p:nvSpPr>
            <p:spPr bwMode="auto">
              <a:xfrm>
                <a:off x="4114" y="3567"/>
                <a:ext cx="34" cy="49"/>
              </a:xfrm>
              <a:custGeom>
                <a:avLst/>
                <a:gdLst>
                  <a:gd name="T0" fmla="*/ 7 w 19"/>
                  <a:gd name="T1" fmla="*/ 0 h 26"/>
                  <a:gd name="T2" fmla="*/ 16 w 19"/>
                  <a:gd name="T3" fmla="*/ 6 h 26"/>
                  <a:gd name="T4" fmla="*/ 25 w 19"/>
                  <a:gd name="T5" fmla="*/ 0 h 26"/>
                  <a:gd name="T6" fmla="*/ 16 w 19"/>
                  <a:gd name="T7" fmla="*/ 49 h 26"/>
                  <a:gd name="T8" fmla="*/ 7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w="9525">
                <a:noFill/>
                <a:round/>
                <a:headEnd/>
                <a:tailEnd/>
              </a:ln>
            </p:spPr>
            <p:txBody>
              <a:bodyPr/>
              <a:lstStyle/>
              <a:p>
                <a:endParaRPr lang="en-US"/>
              </a:p>
            </p:txBody>
          </p:sp>
          <p:sp>
            <p:nvSpPr>
              <p:cNvPr id="38364" name="Freeform 395"/>
              <p:cNvSpPr>
                <a:spLocks/>
              </p:cNvSpPr>
              <p:nvPr/>
            </p:nvSpPr>
            <p:spPr bwMode="auto">
              <a:xfrm>
                <a:off x="4130" y="3571"/>
                <a:ext cx="45" cy="45"/>
              </a:xfrm>
              <a:custGeom>
                <a:avLst/>
                <a:gdLst>
                  <a:gd name="T0" fmla="*/ 29 w 25"/>
                  <a:gd name="T1" fmla="*/ 4 h 24"/>
                  <a:gd name="T2" fmla="*/ 31 w 25"/>
                  <a:gd name="T3" fmla="*/ 15 h 24"/>
                  <a:gd name="T4" fmla="*/ 41 w 25"/>
                  <a:gd name="T5" fmla="*/ 17 h 24"/>
                  <a:gd name="T6" fmla="*/ 0 w 25"/>
                  <a:gd name="T7" fmla="*/ 45 h 24"/>
                  <a:gd name="T8" fmla="*/ 29 w 25"/>
                  <a:gd name="T9" fmla="*/ 4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w="9525">
                <a:noFill/>
                <a:round/>
                <a:headEnd/>
                <a:tailEnd/>
              </a:ln>
            </p:spPr>
            <p:txBody>
              <a:bodyPr/>
              <a:lstStyle/>
              <a:p>
                <a:endParaRPr lang="en-US"/>
              </a:p>
            </p:txBody>
          </p:sp>
          <p:sp>
            <p:nvSpPr>
              <p:cNvPr id="38365" name="Freeform 396"/>
              <p:cNvSpPr>
                <a:spLocks/>
              </p:cNvSpPr>
              <p:nvPr/>
            </p:nvSpPr>
            <p:spPr bwMode="auto">
              <a:xfrm>
                <a:off x="4130" y="3599"/>
                <a:ext cx="48" cy="36"/>
              </a:xfrm>
              <a:custGeom>
                <a:avLst/>
                <a:gdLst>
                  <a:gd name="T0" fmla="*/ 48 w 27"/>
                  <a:gd name="T1" fmla="*/ 8 h 19"/>
                  <a:gd name="T2" fmla="*/ 41 w 27"/>
                  <a:gd name="T3" fmla="*/ 17 h 19"/>
                  <a:gd name="T4" fmla="*/ 48 w 27"/>
                  <a:gd name="T5" fmla="*/ 27 h 19"/>
                  <a:gd name="T6" fmla="*/ 0 w 27"/>
                  <a:gd name="T7" fmla="*/ 17 h 19"/>
                  <a:gd name="T8" fmla="*/ 48 w 27"/>
                  <a:gd name="T9" fmla="*/ 8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w="9525">
                <a:noFill/>
                <a:round/>
                <a:headEnd/>
                <a:tailEnd/>
              </a:ln>
            </p:spPr>
            <p:txBody>
              <a:bodyPr/>
              <a:lstStyle/>
              <a:p>
                <a:endParaRPr lang="en-US"/>
              </a:p>
            </p:txBody>
          </p:sp>
          <p:sp>
            <p:nvSpPr>
              <p:cNvPr id="38366" name="Freeform 397"/>
              <p:cNvSpPr>
                <a:spLocks/>
              </p:cNvSpPr>
              <p:nvPr/>
            </p:nvSpPr>
            <p:spPr bwMode="auto">
              <a:xfrm>
                <a:off x="4130" y="3616"/>
                <a:ext cx="45" cy="47"/>
              </a:xfrm>
              <a:custGeom>
                <a:avLst/>
                <a:gdLst>
                  <a:gd name="T0" fmla="*/ 41 w 25"/>
                  <a:gd name="T1" fmla="*/ 30 h 25"/>
                  <a:gd name="T2" fmla="*/ 31 w 25"/>
                  <a:gd name="T3" fmla="*/ 32 h 25"/>
                  <a:gd name="T4" fmla="*/ 29 w 25"/>
                  <a:gd name="T5" fmla="*/ 43 h 25"/>
                  <a:gd name="T6" fmla="*/ 0 w 25"/>
                  <a:gd name="T7" fmla="*/ 0 h 25"/>
                  <a:gd name="T8" fmla="*/ 41 w 25"/>
                  <a:gd name="T9" fmla="*/ 3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w="9525">
                <a:noFill/>
                <a:round/>
                <a:headEnd/>
                <a:tailEnd/>
              </a:ln>
            </p:spPr>
            <p:txBody>
              <a:bodyPr/>
              <a:lstStyle/>
              <a:p>
                <a:endParaRPr lang="en-US"/>
              </a:p>
            </p:txBody>
          </p:sp>
          <p:sp>
            <p:nvSpPr>
              <p:cNvPr id="38367" name="Freeform 398"/>
              <p:cNvSpPr>
                <a:spLocks/>
              </p:cNvSpPr>
              <p:nvPr/>
            </p:nvSpPr>
            <p:spPr bwMode="auto">
              <a:xfrm>
                <a:off x="4114" y="3616"/>
                <a:ext cx="34" cy="51"/>
              </a:xfrm>
              <a:custGeom>
                <a:avLst/>
                <a:gdLst>
                  <a:gd name="T0" fmla="*/ 25 w 19"/>
                  <a:gd name="T1" fmla="*/ 51 h 27"/>
                  <a:gd name="T2" fmla="*/ 16 w 19"/>
                  <a:gd name="T3" fmla="*/ 45 h 27"/>
                  <a:gd name="T4" fmla="*/ 7 w 19"/>
                  <a:gd name="T5" fmla="*/ 51 h 27"/>
                  <a:gd name="T6" fmla="*/ 16 w 19"/>
                  <a:gd name="T7" fmla="*/ 0 h 27"/>
                  <a:gd name="T8" fmla="*/ 25 w 19"/>
                  <a:gd name="T9" fmla="*/ 51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w="9525">
                <a:noFill/>
                <a:round/>
                <a:headEnd/>
                <a:tailEnd/>
              </a:ln>
            </p:spPr>
            <p:txBody>
              <a:bodyPr/>
              <a:lstStyle/>
              <a:p>
                <a:endParaRPr lang="en-US"/>
              </a:p>
            </p:txBody>
          </p:sp>
          <p:sp>
            <p:nvSpPr>
              <p:cNvPr id="38368" name="Freeform 399"/>
              <p:cNvSpPr>
                <a:spLocks/>
              </p:cNvSpPr>
              <p:nvPr/>
            </p:nvSpPr>
            <p:spPr bwMode="auto">
              <a:xfrm>
                <a:off x="4088" y="3616"/>
                <a:ext cx="42" cy="47"/>
              </a:xfrm>
              <a:custGeom>
                <a:avLst/>
                <a:gdLst>
                  <a:gd name="T0" fmla="*/ 16 w 24"/>
                  <a:gd name="T1" fmla="*/ 43 h 25"/>
                  <a:gd name="T2" fmla="*/ 14 w 24"/>
                  <a:gd name="T3" fmla="*/ 32 h 25"/>
                  <a:gd name="T4" fmla="*/ 4 w 24"/>
                  <a:gd name="T5" fmla="*/ 30 h 25"/>
                  <a:gd name="T6" fmla="*/ 42 w 24"/>
                  <a:gd name="T7" fmla="*/ 0 h 25"/>
                  <a:gd name="T8" fmla="*/ 16 w 24"/>
                  <a:gd name="T9" fmla="*/ 43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w="9525">
                <a:noFill/>
                <a:round/>
                <a:headEnd/>
                <a:tailEnd/>
              </a:ln>
            </p:spPr>
            <p:txBody>
              <a:bodyPr/>
              <a:lstStyle/>
              <a:p>
                <a:endParaRPr lang="en-US"/>
              </a:p>
            </p:txBody>
          </p:sp>
          <p:sp>
            <p:nvSpPr>
              <p:cNvPr id="38369" name="Freeform 400"/>
              <p:cNvSpPr>
                <a:spLocks/>
              </p:cNvSpPr>
              <p:nvPr/>
            </p:nvSpPr>
            <p:spPr bwMode="auto">
              <a:xfrm>
                <a:off x="4084" y="3599"/>
                <a:ext cx="46" cy="36"/>
              </a:xfrm>
              <a:custGeom>
                <a:avLst/>
                <a:gdLst>
                  <a:gd name="T0" fmla="*/ 0 w 26"/>
                  <a:gd name="T1" fmla="*/ 27 h 19"/>
                  <a:gd name="T2" fmla="*/ 5 w 26"/>
                  <a:gd name="T3" fmla="*/ 17 h 19"/>
                  <a:gd name="T4" fmla="*/ 0 w 26"/>
                  <a:gd name="T5" fmla="*/ 8 h 19"/>
                  <a:gd name="T6" fmla="*/ 46 w 26"/>
                  <a:gd name="T7" fmla="*/ 17 h 19"/>
                  <a:gd name="T8" fmla="*/ 0 w 26"/>
                  <a:gd name="T9" fmla="*/ 27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w="9525">
                <a:noFill/>
                <a:round/>
                <a:headEnd/>
                <a:tailEnd/>
              </a:ln>
            </p:spPr>
            <p:txBody>
              <a:bodyPr/>
              <a:lstStyle/>
              <a:p>
                <a:endParaRPr lang="en-US"/>
              </a:p>
            </p:txBody>
          </p:sp>
          <p:sp>
            <p:nvSpPr>
              <p:cNvPr id="38370" name="Freeform 401"/>
              <p:cNvSpPr>
                <a:spLocks/>
              </p:cNvSpPr>
              <p:nvPr/>
            </p:nvSpPr>
            <p:spPr bwMode="auto">
              <a:xfrm>
                <a:off x="4088" y="3571"/>
                <a:ext cx="42" cy="45"/>
              </a:xfrm>
              <a:custGeom>
                <a:avLst/>
                <a:gdLst>
                  <a:gd name="T0" fmla="*/ 4 w 24"/>
                  <a:gd name="T1" fmla="*/ 17 h 24"/>
                  <a:gd name="T2" fmla="*/ 14 w 24"/>
                  <a:gd name="T3" fmla="*/ 15 h 24"/>
                  <a:gd name="T4" fmla="*/ 16 w 24"/>
                  <a:gd name="T5" fmla="*/ 4 h 24"/>
                  <a:gd name="T6" fmla="*/ 42 w 24"/>
                  <a:gd name="T7" fmla="*/ 45 h 24"/>
                  <a:gd name="T8" fmla="*/ 4 w 24"/>
                  <a:gd name="T9" fmla="*/ 17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w="9525">
                <a:noFill/>
                <a:round/>
                <a:headEnd/>
                <a:tailEnd/>
              </a:ln>
            </p:spPr>
            <p:txBody>
              <a:bodyPr/>
              <a:lstStyle/>
              <a:p>
                <a:endParaRPr lang="en-US"/>
              </a:p>
            </p:txBody>
          </p:sp>
          <p:sp>
            <p:nvSpPr>
              <p:cNvPr id="38371" name="Oval 402"/>
              <p:cNvSpPr>
                <a:spLocks noChangeArrowheads="1"/>
              </p:cNvSpPr>
              <p:nvPr/>
            </p:nvSpPr>
            <p:spPr bwMode="auto">
              <a:xfrm>
                <a:off x="4109" y="3593"/>
                <a:ext cx="43" cy="47"/>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372" name="Freeform 403"/>
              <p:cNvSpPr>
                <a:spLocks/>
              </p:cNvSpPr>
              <p:nvPr/>
            </p:nvSpPr>
            <p:spPr bwMode="auto">
              <a:xfrm>
                <a:off x="4240" y="3515"/>
                <a:ext cx="34" cy="50"/>
              </a:xfrm>
              <a:custGeom>
                <a:avLst/>
                <a:gdLst>
                  <a:gd name="T0" fmla="*/ 7 w 19"/>
                  <a:gd name="T1" fmla="*/ 0 h 27"/>
                  <a:gd name="T2" fmla="*/ 16 w 19"/>
                  <a:gd name="T3" fmla="*/ 7 h 27"/>
                  <a:gd name="T4" fmla="*/ 25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w="9525">
                <a:noFill/>
                <a:round/>
                <a:headEnd/>
                <a:tailEnd/>
              </a:ln>
            </p:spPr>
            <p:txBody>
              <a:bodyPr/>
              <a:lstStyle/>
              <a:p>
                <a:endParaRPr lang="en-US"/>
              </a:p>
            </p:txBody>
          </p:sp>
          <p:sp>
            <p:nvSpPr>
              <p:cNvPr id="38373" name="Freeform 404"/>
              <p:cNvSpPr>
                <a:spLocks/>
              </p:cNvSpPr>
              <p:nvPr/>
            </p:nvSpPr>
            <p:spPr bwMode="auto">
              <a:xfrm>
                <a:off x="4256" y="3518"/>
                <a:ext cx="44" cy="47"/>
              </a:xfrm>
              <a:custGeom>
                <a:avLst/>
                <a:gdLst>
                  <a:gd name="T0" fmla="*/ 26 w 25"/>
                  <a:gd name="T1" fmla="*/ 6 h 25"/>
                  <a:gd name="T2" fmla="*/ 30 w 25"/>
                  <a:gd name="T3" fmla="*/ 15 h 25"/>
                  <a:gd name="T4" fmla="*/ 39 w 25"/>
                  <a:gd name="T5" fmla="*/ 19 h 25"/>
                  <a:gd name="T6" fmla="*/ 0 w 25"/>
                  <a:gd name="T7" fmla="*/ 47 h 25"/>
                  <a:gd name="T8" fmla="*/ 26 w 25"/>
                  <a:gd name="T9" fmla="*/ 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w="9525">
                <a:noFill/>
                <a:round/>
                <a:headEnd/>
                <a:tailEnd/>
              </a:ln>
            </p:spPr>
            <p:txBody>
              <a:bodyPr/>
              <a:lstStyle/>
              <a:p>
                <a:endParaRPr lang="en-US"/>
              </a:p>
            </p:txBody>
          </p:sp>
          <p:sp>
            <p:nvSpPr>
              <p:cNvPr id="38374" name="Freeform 405"/>
              <p:cNvSpPr>
                <a:spLocks/>
              </p:cNvSpPr>
              <p:nvPr/>
            </p:nvSpPr>
            <p:spPr bwMode="auto">
              <a:xfrm>
                <a:off x="4256" y="3547"/>
                <a:ext cx="48" cy="35"/>
              </a:xfrm>
              <a:custGeom>
                <a:avLst/>
                <a:gdLst>
                  <a:gd name="T0" fmla="*/ 48 w 27"/>
                  <a:gd name="T1" fmla="*/ 9 h 19"/>
                  <a:gd name="T2" fmla="*/ 41 w 27"/>
                  <a:gd name="T3" fmla="*/ 18 h 19"/>
                  <a:gd name="T4" fmla="*/ 48 w 27"/>
                  <a:gd name="T5" fmla="*/ 28 h 19"/>
                  <a:gd name="T6" fmla="*/ 0 w 27"/>
                  <a:gd name="T7" fmla="*/ 18 h 19"/>
                  <a:gd name="T8" fmla="*/ 48 w 27"/>
                  <a:gd name="T9" fmla="*/ 9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w="9525">
                <a:noFill/>
                <a:round/>
                <a:headEnd/>
                <a:tailEnd/>
              </a:ln>
            </p:spPr>
            <p:txBody>
              <a:bodyPr/>
              <a:lstStyle/>
              <a:p>
                <a:endParaRPr lang="en-US"/>
              </a:p>
            </p:txBody>
          </p:sp>
        </p:grpSp>
        <p:grpSp>
          <p:nvGrpSpPr>
            <p:cNvPr id="37895" name="Group 607"/>
            <p:cNvGrpSpPr>
              <a:grpSpLocks/>
            </p:cNvGrpSpPr>
            <p:nvPr/>
          </p:nvGrpSpPr>
          <p:grpSpPr bwMode="auto">
            <a:xfrm>
              <a:off x="37" y="2466"/>
              <a:ext cx="4774" cy="1400"/>
              <a:chOff x="37" y="2466"/>
              <a:chExt cx="4774" cy="1400"/>
            </a:xfrm>
          </p:grpSpPr>
          <p:sp>
            <p:nvSpPr>
              <p:cNvPr id="37975" name="Freeform 407"/>
              <p:cNvSpPr>
                <a:spLocks/>
              </p:cNvSpPr>
              <p:nvPr/>
            </p:nvSpPr>
            <p:spPr bwMode="auto">
              <a:xfrm>
                <a:off x="4256" y="3565"/>
                <a:ext cx="44" cy="45"/>
              </a:xfrm>
              <a:custGeom>
                <a:avLst/>
                <a:gdLst>
                  <a:gd name="T0" fmla="*/ 39 w 25"/>
                  <a:gd name="T1" fmla="*/ 28 h 24"/>
                  <a:gd name="T2" fmla="*/ 30 w 25"/>
                  <a:gd name="T3" fmla="*/ 30 h 24"/>
                  <a:gd name="T4" fmla="*/ 26 w 25"/>
                  <a:gd name="T5" fmla="*/ 41 h 24"/>
                  <a:gd name="T6" fmla="*/ 0 w 25"/>
                  <a:gd name="T7" fmla="*/ 0 h 24"/>
                  <a:gd name="T8" fmla="*/ 39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w="9525">
                <a:noFill/>
                <a:round/>
                <a:headEnd/>
                <a:tailEnd/>
              </a:ln>
            </p:spPr>
            <p:txBody>
              <a:bodyPr/>
              <a:lstStyle/>
              <a:p>
                <a:endParaRPr lang="en-US"/>
              </a:p>
            </p:txBody>
          </p:sp>
          <p:sp>
            <p:nvSpPr>
              <p:cNvPr id="37976" name="Freeform 408"/>
              <p:cNvSpPr>
                <a:spLocks/>
              </p:cNvSpPr>
              <p:nvPr/>
            </p:nvSpPr>
            <p:spPr bwMode="auto">
              <a:xfrm>
                <a:off x="4240" y="3565"/>
                <a:ext cx="34" cy="49"/>
              </a:xfrm>
              <a:custGeom>
                <a:avLst/>
                <a:gdLst>
                  <a:gd name="T0" fmla="*/ 25 w 19"/>
                  <a:gd name="T1" fmla="*/ 49 h 26"/>
                  <a:gd name="T2" fmla="*/ 16 w 19"/>
                  <a:gd name="T3" fmla="*/ 43 h 26"/>
                  <a:gd name="T4" fmla="*/ 7 w 19"/>
                  <a:gd name="T5" fmla="*/ 49 h 26"/>
                  <a:gd name="T6" fmla="*/ 16 w 19"/>
                  <a:gd name="T7" fmla="*/ 0 h 26"/>
                  <a:gd name="T8" fmla="*/ 25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w="9525">
                <a:noFill/>
                <a:round/>
                <a:headEnd/>
                <a:tailEnd/>
              </a:ln>
            </p:spPr>
            <p:txBody>
              <a:bodyPr/>
              <a:lstStyle/>
              <a:p>
                <a:endParaRPr lang="en-US"/>
              </a:p>
            </p:txBody>
          </p:sp>
          <p:sp>
            <p:nvSpPr>
              <p:cNvPr id="37977" name="Freeform 409"/>
              <p:cNvSpPr>
                <a:spLocks/>
              </p:cNvSpPr>
              <p:nvPr/>
            </p:nvSpPr>
            <p:spPr bwMode="auto">
              <a:xfrm>
                <a:off x="4214" y="3565"/>
                <a:ext cx="42" cy="45"/>
              </a:xfrm>
              <a:custGeom>
                <a:avLst/>
                <a:gdLst>
                  <a:gd name="T0" fmla="*/ 16 w 24"/>
                  <a:gd name="T1" fmla="*/ 41 h 24"/>
                  <a:gd name="T2" fmla="*/ 14 w 24"/>
                  <a:gd name="T3" fmla="*/ 30 h 24"/>
                  <a:gd name="T4" fmla="*/ 4 w 24"/>
                  <a:gd name="T5" fmla="*/ 28 h 24"/>
                  <a:gd name="T6" fmla="*/ 42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w="9525">
                <a:noFill/>
                <a:round/>
                <a:headEnd/>
                <a:tailEnd/>
              </a:ln>
            </p:spPr>
            <p:txBody>
              <a:bodyPr/>
              <a:lstStyle/>
              <a:p>
                <a:endParaRPr lang="en-US"/>
              </a:p>
            </p:txBody>
          </p:sp>
          <p:sp>
            <p:nvSpPr>
              <p:cNvPr id="37978" name="Freeform 410"/>
              <p:cNvSpPr>
                <a:spLocks/>
              </p:cNvSpPr>
              <p:nvPr/>
            </p:nvSpPr>
            <p:spPr bwMode="auto">
              <a:xfrm>
                <a:off x="4210" y="3547"/>
                <a:ext cx="46" cy="35"/>
              </a:xfrm>
              <a:custGeom>
                <a:avLst/>
                <a:gdLst>
                  <a:gd name="T0" fmla="*/ 0 w 26"/>
                  <a:gd name="T1" fmla="*/ 28 h 19"/>
                  <a:gd name="T2" fmla="*/ 5 w 26"/>
                  <a:gd name="T3" fmla="*/ 18 h 19"/>
                  <a:gd name="T4" fmla="*/ 0 w 26"/>
                  <a:gd name="T5" fmla="*/ 9 h 19"/>
                  <a:gd name="T6" fmla="*/ 46 w 26"/>
                  <a:gd name="T7" fmla="*/ 18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w="9525">
                <a:noFill/>
                <a:round/>
                <a:headEnd/>
                <a:tailEnd/>
              </a:ln>
            </p:spPr>
            <p:txBody>
              <a:bodyPr/>
              <a:lstStyle/>
              <a:p>
                <a:endParaRPr lang="en-US"/>
              </a:p>
            </p:txBody>
          </p:sp>
          <p:sp>
            <p:nvSpPr>
              <p:cNvPr id="37979" name="Freeform 411"/>
              <p:cNvSpPr>
                <a:spLocks/>
              </p:cNvSpPr>
              <p:nvPr/>
            </p:nvSpPr>
            <p:spPr bwMode="auto">
              <a:xfrm>
                <a:off x="4214" y="3518"/>
                <a:ext cx="42" cy="47"/>
              </a:xfrm>
              <a:custGeom>
                <a:avLst/>
                <a:gdLst>
                  <a:gd name="T0" fmla="*/ 4 w 24"/>
                  <a:gd name="T1" fmla="*/ 19 h 25"/>
                  <a:gd name="T2" fmla="*/ 14 w 24"/>
                  <a:gd name="T3" fmla="*/ 15 h 25"/>
                  <a:gd name="T4" fmla="*/ 16 w 24"/>
                  <a:gd name="T5" fmla="*/ 6 h 25"/>
                  <a:gd name="T6" fmla="*/ 42 w 24"/>
                  <a:gd name="T7" fmla="*/ 47 h 25"/>
                  <a:gd name="T8" fmla="*/ 4 w 24"/>
                  <a:gd name="T9" fmla="*/ 19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37980" name="Oval 412"/>
              <p:cNvSpPr>
                <a:spLocks noChangeArrowheads="1"/>
              </p:cNvSpPr>
              <p:nvPr/>
            </p:nvSpPr>
            <p:spPr bwMode="auto">
              <a:xfrm>
                <a:off x="4235" y="3543"/>
                <a:ext cx="42"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37981" name="Freeform 413"/>
              <p:cNvSpPr>
                <a:spLocks/>
              </p:cNvSpPr>
              <p:nvPr/>
            </p:nvSpPr>
            <p:spPr bwMode="auto">
              <a:xfrm>
                <a:off x="174" y="3590"/>
                <a:ext cx="207" cy="238"/>
              </a:xfrm>
              <a:custGeom>
                <a:avLst/>
                <a:gdLst>
                  <a:gd name="T0" fmla="*/ 0 w 117"/>
                  <a:gd name="T1" fmla="*/ 232 h 127"/>
                  <a:gd name="T2" fmla="*/ 2 w 117"/>
                  <a:gd name="T3" fmla="*/ 229 h 127"/>
                  <a:gd name="T4" fmla="*/ 4 w 117"/>
                  <a:gd name="T5" fmla="*/ 217 h 127"/>
                  <a:gd name="T6" fmla="*/ 16 w 117"/>
                  <a:gd name="T7" fmla="*/ 178 h 127"/>
                  <a:gd name="T8" fmla="*/ 37 w 117"/>
                  <a:gd name="T9" fmla="*/ 129 h 127"/>
                  <a:gd name="T10" fmla="*/ 53 w 117"/>
                  <a:gd name="T11" fmla="*/ 101 h 127"/>
                  <a:gd name="T12" fmla="*/ 71 w 117"/>
                  <a:gd name="T13" fmla="*/ 77 h 127"/>
                  <a:gd name="T14" fmla="*/ 92 w 117"/>
                  <a:gd name="T15" fmla="*/ 54 h 127"/>
                  <a:gd name="T16" fmla="*/ 115 w 117"/>
                  <a:gd name="T17" fmla="*/ 34 h 127"/>
                  <a:gd name="T18" fmla="*/ 127 w 117"/>
                  <a:gd name="T19" fmla="*/ 26 h 127"/>
                  <a:gd name="T20" fmla="*/ 138 w 117"/>
                  <a:gd name="T21" fmla="*/ 21 h 127"/>
                  <a:gd name="T22" fmla="*/ 161 w 117"/>
                  <a:gd name="T23" fmla="*/ 11 h 127"/>
                  <a:gd name="T24" fmla="*/ 179 w 117"/>
                  <a:gd name="T25" fmla="*/ 6 h 127"/>
                  <a:gd name="T26" fmla="*/ 195 w 117"/>
                  <a:gd name="T27" fmla="*/ 2 h 127"/>
                  <a:gd name="T28" fmla="*/ 207 w 117"/>
                  <a:gd name="T29" fmla="*/ 0 h 127"/>
                  <a:gd name="T30" fmla="*/ 195 w 117"/>
                  <a:gd name="T31" fmla="*/ 6 h 127"/>
                  <a:gd name="T32" fmla="*/ 182 w 117"/>
                  <a:gd name="T33" fmla="*/ 11 h 127"/>
                  <a:gd name="T34" fmla="*/ 165 w 117"/>
                  <a:gd name="T35" fmla="*/ 22 h 127"/>
                  <a:gd name="T36" fmla="*/ 149 w 117"/>
                  <a:gd name="T37" fmla="*/ 36 h 127"/>
                  <a:gd name="T38" fmla="*/ 140 w 117"/>
                  <a:gd name="T39" fmla="*/ 45 h 127"/>
                  <a:gd name="T40" fmla="*/ 131 w 117"/>
                  <a:gd name="T41" fmla="*/ 54 h 127"/>
                  <a:gd name="T42" fmla="*/ 115 w 117"/>
                  <a:gd name="T43" fmla="*/ 75 h 127"/>
                  <a:gd name="T44" fmla="*/ 103 w 117"/>
                  <a:gd name="T45" fmla="*/ 99 h 127"/>
                  <a:gd name="T46" fmla="*/ 78 w 117"/>
                  <a:gd name="T47" fmla="*/ 195 h 127"/>
                  <a:gd name="T48" fmla="*/ 76 w 117"/>
                  <a:gd name="T49" fmla="*/ 229 h 127"/>
                  <a:gd name="T50" fmla="*/ 76 w 117"/>
                  <a:gd name="T51" fmla="*/ 236 h 127"/>
                  <a:gd name="T52" fmla="*/ 76 w 117"/>
                  <a:gd name="T53" fmla="*/ 238 h 127"/>
                  <a:gd name="T54" fmla="*/ 76 w 117"/>
                  <a:gd name="T55" fmla="*/ 238 h 127"/>
                  <a:gd name="T56" fmla="*/ 0 w 117"/>
                  <a:gd name="T57" fmla="*/ 232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37982" name="Freeform 414"/>
              <p:cNvSpPr>
                <a:spLocks/>
              </p:cNvSpPr>
              <p:nvPr/>
            </p:nvSpPr>
            <p:spPr bwMode="auto">
              <a:xfrm>
                <a:off x="62" y="3590"/>
                <a:ext cx="206" cy="238"/>
              </a:xfrm>
              <a:custGeom>
                <a:avLst/>
                <a:gdLst>
                  <a:gd name="T0" fmla="*/ 131 w 116"/>
                  <a:gd name="T1" fmla="*/ 238 h 127"/>
                  <a:gd name="T2" fmla="*/ 131 w 116"/>
                  <a:gd name="T3" fmla="*/ 238 h 127"/>
                  <a:gd name="T4" fmla="*/ 131 w 116"/>
                  <a:gd name="T5" fmla="*/ 236 h 127"/>
                  <a:gd name="T6" fmla="*/ 131 w 116"/>
                  <a:gd name="T7" fmla="*/ 229 h 127"/>
                  <a:gd name="T8" fmla="*/ 130 w 116"/>
                  <a:gd name="T9" fmla="*/ 195 h 127"/>
                  <a:gd name="T10" fmla="*/ 105 w 116"/>
                  <a:gd name="T11" fmla="*/ 99 h 127"/>
                  <a:gd name="T12" fmla="*/ 91 w 116"/>
                  <a:gd name="T13" fmla="*/ 75 h 127"/>
                  <a:gd name="T14" fmla="*/ 76 w 116"/>
                  <a:gd name="T15" fmla="*/ 54 h 127"/>
                  <a:gd name="T16" fmla="*/ 67 w 116"/>
                  <a:gd name="T17" fmla="*/ 45 h 127"/>
                  <a:gd name="T18" fmla="*/ 59 w 116"/>
                  <a:gd name="T19" fmla="*/ 36 h 127"/>
                  <a:gd name="T20" fmla="*/ 41 w 116"/>
                  <a:gd name="T21" fmla="*/ 22 h 127"/>
                  <a:gd name="T22" fmla="*/ 25 w 116"/>
                  <a:gd name="T23" fmla="*/ 11 h 127"/>
                  <a:gd name="T24" fmla="*/ 12 w 116"/>
                  <a:gd name="T25" fmla="*/ 6 h 127"/>
                  <a:gd name="T26" fmla="*/ 0 w 116"/>
                  <a:gd name="T27" fmla="*/ 0 h 127"/>
                  <a:gd name="T28" fmla="*/ 12 w 116"/>
                  <a:gd name="T29" fmla="*/ 2 h 127"/>
                  <a:gd name="T30" fmla="*/ 27 w 116"/>
                  <a:gd name="T31" fmla="*/ 6 h 127"/>
                  <a:gd name="T32" fmla="*/ 46 w 116"/>
                  <a:gd name="T33" fmla="*/ 11 h 127"/>
                  <a:gd name="T34" fmla="*/ 67 w 116"/>
                  <a:gd name="T35" fmla="*/ 21 h 127"/>
                  <a:gd name="T36" fmla="*/ 80 w 116"/>
                  <a:gd name="T37" fmla="*/ 26 h 127"/>
                  <a:gd name="T38" fmla="*/ 92 w 116"/>
                  <a:gd name="T39" fmla="*/ 34 h 127"/>
                  <a:gd name="T40" fmla="*/ 114 w 116"/>
                  <a:gd name="T41" fmla="*/ 54 h 127"/>
                  <a:gd name="T42" fmla="*/ 135 w 116"/>
                  <a:gd name="T43" fmla="*/ 77 h 127"/>
                  <a:gd name="T44" fmla="*/ 155 w 116"/>
                  <a:gd name="T45" fmla="*/ 101 h 127"/>
                  <a:gd name="T46" fmla="*/ 170 w 116"/>
                  <a:gd name="T47" fmla="*/ 129 h 127"/>
                  <a:gd name="T48" fmla="*/ 192 w 116"/>
                  <a:gd name="T49" fmla="*/ 178 h 127"/>
                  <a:gd name="T50" fmla="*/ 202 w 116"/>
                  <a:gd name="T51" fmla="*/ 217 h 127"/>
                  <a:gd name="T52" fmla="*/ 206 w 116"/>
                  <a:gd name="T53" fmla="*/ 229 h 127"/>
                  <a:gd name="T54" fmla="*/ 206 w 116"/>
                  <a:gd name="T55" fmla="*/ 232 h 127"/>
                  <a:gd name="T56" fmla="*/ 131 w 116"/>
                  <a:gd name="T57" fmla="*/ 23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37983" name="Freeform 415"/>
              <p:cNvSpPr>
                <a:spLocks/>
              </p:cNvSpPr>
              <p:nvPr/>
            </p:nvSpPr>
            <p:spPr bwMode="auto">
              <a:xfrm>
                <a:off x="183" y="3693"/>
                <a:ext cx="212" cy="137"/>
              </a:xfrm>
              <a:custGeom>
                <a:avLst/>
                <a:gdLst>
                  <a:gd name="T0" fmla="*/ 0 w 120"/>
                  <a:gd name="T1" fmla="*/ 122 h 73"/>
                  <a:gd name="T2" fmla="*/ 2 w 120"/>
                  <a:gd name="T3" fmla="*/ 122 h 73"/>
                  <a:gd name="T4" fmla="*/ 2 w 120"/>
                  <a:gd name="T5" fmla="*/ 120 h 73"/>
                  <a:gd name="T6" fmla="*/ 4 w 120"/>
                  <a:gd name="T7" fmla="*/ 114 h 73"/>
                  <a:gd name="T8" fmla="*/ 5 w 120"/>
                  <a:gd name="T9" fmla="*/ 109 h 73"/>
                  <a:gd name="T10" fmla="*/ 12 w 120"/>
                  <a:gd name="T11" fmla="*/ 96 h 73"/>
                  <a:gd name="T12" fmla="*/ 21 w 120"/>
                  <a:gd name="T13" fmla="*/ 79 h 73"/>
                  <a:gd name="T14" fmla="*/ 34 w 120"/>
                  <a:gd name="T15" fmla="*/ 62 h 73"/>
                  <a:gd name="T16" fmla="*/ 51 w 120"/>
                  <a:gd name="T17" fmla="*/ 43 h 73"/>
                  <a:gd name="T18" fmla="*/ 60 w 120"/>
                  <a:gd name="T19" fmla="*/ 36 h 73"/>
                  <a:gd name="T20" fmla="*/ 71 w 120"/>
                  <a:gd name="T21" fmla="*/ 28 h 73"/>
                  <a:gd name="T22" fmla="*/ 81 w 120"/>
                  <a:gd name="T23" fmla="*/ 23 h 73"/>
                  <a:gd name="T24" fmla="*/ 92 w 120"/>
                  <a:gd name="T25" fmla="*/ 17 h 73"/>
                  <a:gd name="T26" fmla="*/ 115 w 120"/>
                  <a:gd name="T27" fmla="*/ 8 h 73"/>
                  <a:gd name="T28" fmla="*/ 136 w 120"/>
                  <a:gd name="T29" fmla="*/ 2 h 73"/>
                  <a:gd name="T30" fmla="*/ 157 w 120"/>
                  <a:gd name="T31" fmla="*/ 0 h 73"/>
                  <a:gd name="T32" fmla="*/ 175 w 120"/>
                  <a:gd name="T33" fmla="*/ 0 h 73"/>
                  <a:gd name="T34" fmla="*/ 182 w 120"/>
                  <a:gd name="T35" fmla="*/ 0 h 73"/>
                  <a:gd name="T36" fmla="*/ 189 w 120"/>
                  <a:gd name="T37" fmla="*/ 2 h 73"/>
                  <a:gd name="T38" fmla="*/ 201 w 120"/>
                  <a:gd name="T39" fmla="*/ 2 h 73"/>
                  <a:gd name="T40" fmla="*/ 212 w 120"/>
                  <a:gd name="T41" fmla="*/ 4 h 73"/>
                  <a:gd name="T42" fmla="*/ 201 w 120"/>
                  <a:gd name="T43" fmla="*/ 6 h 73"/>
                  <a:gd name="T44" fmla="*/ 191 w 120"/>
                  <a:gd name="T45" fmla="*/ 9 h 73"/>
                  <a:gd name="T46" fmla="*/ 184 w 120"/>
                  <a:gd name="T47" fmla="*/ 9 h 73"/>
                  <a:gd name="T48" fmla="*/ 177 w 120"/>
                  <a:gd name="T49" fmla="*/ 13 h 73"/>
                  <a:gd name="T50" fmla="*/ 161 w 120"/>
                  <a:gd name="T51" fmla="*/ 19 h 73"/>
                  <a:gd name="T52" fmla="*/ 143 w 120"/>
                  <a:gd name="T53" fmla="*/ 26 h 73"/>
                  <a:gd name="T54" fmla="*/ 127 w 120"/>
                  <a:gd name="T55" fmla="*/ 38 h 73"/>
                  <a:gd name="T56" fmla="*/ 111 w 120"/>
                  <a:gd name="T57" fmla="*/ 51 h 73"/>
                  <a:gd name="T58" fmla="*/ 106 w 120"/>
                  <a:gd name="T59" fmla="*/ 58 h 73"/>
                  <a:gd name="T60" fmla="*/ 99 w 120"/>
                  <a:gd name="T61" fmla="*/ 64 h 73"/>
                  <a:gd name="T62" fmla="*/ 94 w 120"/>
                  <a:gd name="T63" fmla="*/ 71 h 73"/>
                  <a:gd name="T64" fmla="*/ 90 w 120"/>
                  <a:gd name="T65" fmla="*/ 81 h 73"/>
                  <a:gd name="T66" fmla="*/ 83 w 120"/>
                  <a:gd name="T67" fmla="*/ 96 h 73"/>
                  <a:gd name="T68" fmla="*/ 78 w 120"/>
                  <a:gd name="T69" fmla="*/ 109 h 73"/>
                  <a:gd name="T70" fmla="*/ 76 w 120"/>
                  <a:gd name="T71" fmla="*/ 122 h 73"/>
                  <a:gd name="T72" fmla="*/ 74 w 120"/>
                  <a:gd name="T73" fmla="*/ 129 h 73"/>
                  <a:gd name="T74" fmla="*/ 74 w 120"/>
                  <a:gd name="T75" fmla="*/ 133 h 73"/>
                  <a:gd name="T76" fmla="*/ 76 w 120"/>
                  <a:gd name="T77" fmla="*/ 135 h 73"/>
                  <a:gd name="T78" fmla="*/ 78 w 120"/>
                  <a:gd name="T79" fmla="*/ 135 h 73"/>
                  <a:gd name="T80" fmla="*/ 78 w 120"/>
                  <a:gd name="T81" fmla="*/ 135 h 73"/>
                  <a:gd name="T82" fmla="*/ 76 w 120"/>
                  <a:gd name="T83" fmla="*/ 137 h 73"/>
                  <a:gd name="T84" fmla="*/ 0 w 120"/>
                  <a:gd name="T85" fmla="*/ 122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37984" name="Freeform 416"/>
              <p:cNvSpPr>
                <a:spLocks/>
              </p:cNvSpPr>
              <p:nvPr/>
            </p:nvSpPr>
            <p:spPr bwMode="auto">
              <a:xfrm>
                <a:off x="41" y="3693"/>
                <a:ext cx="211" cy="137"/>
              </a:xfrm>
              <a:custGeom>
                <a:avLst/>
                <a:gdLst>
                  <a:gd name="T0" fmla="*/ 137 w 119"/>
                  <a:gd name="T1" fmla="*/ 137 h 73"/>
                  <a:gd name="T2" fmla="*/ 135 w 119"/>
                  <a:gd name="T3" fmla="*/ 135 h 73"/>
                  <a:gd name="T4" fmla="*/ 135 w 119"/>
                  <a:gd name="T5" fmla="*/ 135 h 73"/>
                  <a:gd name="T6" fmla="*/ 137 w 119"/>
                  <a:gd name="T7" fmla="*/ 135 h 73"/>
                  <a:gd name="T8" fmla="*/ 137 w 119"/>
                  <a:gd name="T9" fmla="*/ 133 h 73"/>
                  <a:gd name="T10" fmla="*/ 137 w 119"/>
                  <a:gd name="T11" fmla="*/ 129 h 73"/>
                  <a:gd name="T12" fmla="*/ 137 w 119"/>
                  <a:gd name="T13" fmla="*/ 122 h 73"/>
                  <a:gd name="T14" fmla="*/ 133 w 119"/>
                  <a:gd name="T15" fmla="*/ 109 h 73"/>
                  <a:gd name="T16" fmla="*/ 129 w 119"/>
                  <a:gd name="T17" fmla="*/ 96 h 73"/>
                  <a:gd name="T18" fmla="*/ 122 w 119"/>
                  <a:gd name="T19" fmla="*/ 81 h 73"/>
                  <a:gd name="T20" fmla="*/ 119 w 119"/>
                  <a:gd name="T21" fmla="*/ 71 h 73"/>
                  <a:gd name="T22" fmla="*/ 112 w 119"/>
                  <a:gd name="T23" fmla="*/ 64 h 73"/>
                  <a:gd name="T24" fmla="*/ 106 w 119"/>
                  <a:gd name="T25" fmla="*/ 58 h 73"/>
                  <a:gd name="T26" fmla="*/ 99 w 119"/>
                  <a:gd name="T27" fmla="*/ 51 h 73"/>
                  <a:gd name="T28" fmla="*/ 85 w 119"/>
                  <a:gd name="T29" fmla="*/ 38 h 73"/>
                  <a:gd name="T30" fmla="*/ 69 w 119"/>
                  <a:gd name="T31" fmla="*/ 26 h 73"/>
                  <a:gd name="T32" fmla="*/ 51 w 119"/>
                  <a:gd name="T33" fmla="*/ 19 h 73"/>
                  <a:gd name="T34" fmla="*/ 35 w 119"/>
                  <a:gd name="T35" fmla="*/ 13 h 73"/>
                  <a:gd name="T36" fmla="*/ 28 w 119"/>
                  <a:gd name="T37" fmla="*/ 9 h 73"/>
                  <a:gd name="T38" fmla="*/ 21 w 119"/>
                  <a:gd name="T39" fmla="*/ 9 h 73"/>
                  <a:gd name="T40" fmla="*/ 11 w 119"/>
                  <a:gd name="T41" fmla="*/ 6 h 73"/>
                  <a:gd name="T42" fmla="*/ 0 w 119"/>
                  <a:gd name="T43" fmla="*/ 4 h 73"/>
                  <a:gd name="T44" fmla="*/ 11 w 119"/>
                  <a:gd name="T45" fmla="*/ 2 h 73"/>
                  <a:gd name="T46" fmla="*/ 21 w 119"/>
                  <a:gd name="T47" fmla="*/ 2 h 73"/>
                  <a:gd name="T48" fmla="*/ 28 w 119"/>
                  <a:gd name="T49" fmla="*/ 0 h 73"/>
                  <a:gd name="T50" fmla="*/ 37 w 119"/>
                  <a:gd name="T51" fmla="*/ 0 h 73"/>
                  <a:gd name="T52" fmla="*/ 55 w 119"/>
                  <a:gd name="T53" fmla="*/ 0 h 73"/>
                  <a:gd name="T54" fmla="*/ 76 w 119"/>
                  <a:gd name="T55" fmla="*/ 2 h 73"/>
                  <a:gd name="T56" fmla="*/ 98 w 119"/>
                  <a:gd name="T57" fmla="*/ 8 h 73"/>
                  <a:gd name="T58" fmla="*/ 121 w 119"/>
                  <a:gd name="T59" fmla="*/ 17 h 73"/>
                  <a:gd name="T60" fmla="*/ 131 w 119"/>
                  <a:gd name="T61" fmla="*/ 23 h 73"/>
                  <a:gd name="T62" fmla="*/ 142 w 119"/>
                  <a:gd name="T63" fmla="*/ 28 h 73"/>
                  <a:gd name="T64" fmla="*/ 152 w 119"/>
                  <a:gd name="T65" fmla="*/ 36 h 73"/>
                  <a:gd name="T66" fmla="*/ 161 w 119"/>
                  <a:gd name="T67" fmla="*/ 43 h 73"/>
                  <a:gd name="T68" fmla="*/ 177 w 119"/>
                  <a:gd name="T69" fmla="*/ 62 h 73"/>
                  <a:gd name="T70" fmla="*/ 191 w 119"/>
                  <a:gd name="T71" fmla="*/ 79 h 73"/>
                  <a:gd name="T72" fmla="*/ 200 w 119"/>
                  <a:gd name="T73" fmla="*/ 96 h 73"/>
                  <a:gd name="T74" fmla="*/ 207 w 119"/>
                  <a:gd name="T75" fmla="*/ 109 h 73"/>
                  <a:gd name="T76" fmla="*/ 209 w 119"/>
                  <a:gd name="T77" fmla="*/ 114 h 73"/>
                  <a:gd name="T78" fmla="*/ 211 w 119"/>
                  <a:gd name="T79" fmla="*/ 120 h 73"/>
                  <a:gd name="T80" fmla="*/ 211 w 119"/>
                  <a:gd name="T81" fmla="*/ 122 h 73"/>
                  <a:gd name="T82" fmla="*/ 211 w 119"/>
                  <a:gd name="T83" fmla="*/ 122 h 73"/>
                  <a:gd name="T84" fmla="*/ 137 w 119"/>
                  <a:gd name="T85" fmla="*/ 137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37985" name="Freeform 417"/>
              <p:cNvSpPr>
                <a:spLocks/>
              </p:cNvSpPr>
              <p:nvPr/>
            </p:nvSpPr>
            <p:spPr bwMode="auto">
              <a:xfrm>
                <a:off x="181" y="3565"/>
                <a:ext cx="74" cy="227"/>
              </a:xfrm>
              <a:custGeom>
                <a:avLst/>
                <a:gdLst>
                  <a:gd name="T0" fmla="*/ 0 w 42"/>
                  <a:gd name="T1" fmla="*/ 227 h 121"/>
                  <a:gd name="T2" fmla="*/ 0 w 42"/>
                  <a:gd name="T3" fmla="*/ 223 h 121"/>
                  <a:gd name="T4" fmla="*/ 0 w 42"/>
                  <a:gd name="T5" fmla="*/ 216 h 121"/>
                  <a:gd name="T6" fmla="*/ 4 w 42"/>
                  <a:gd name="T7" fmla="*/ 188 h 121"/>
                  <a:gd name="T8" fmla="*/ 16 w 42"/>
                  <a:gd name="T9" fmla="*/ 105 h 121"/>
                  <a:gd name="T10" fmla="*/ 28 w 42"/>
                  <a:gd name="T11" fmla="*/ 62 h 121"/>
                  <a:gd name="T12" fmla="*/ 44 w 42"/>
                  <a:gd name="T13" fmla="*/ 28 h 121"/>
                  <a:gd name="T14" fmla="*/ 53 w 42"/>
                  <a:gd name="T15" fmla="*/ 15 h 121"/>
                  <a:gd name="T16" fmla="*/ 60 w 42"/>
                  <a:gd name="T17" fmla="*/ 6 h 121"/>
                  <a:gd name="T18" fmla="*/ 65 w 42"/>
                  <a:gd name="T19" fmla="*/ 2 h 121"/>
                  <a:gd name="T20" fmla="*/ 69 w 42"/>
                  <a:gd name="T21" fmla="*/ 0 h 121"/>
                  <a:gd name="T22" fmla="*/ 67 w 42"/>
                  <a:gd name="T23" fmla="*/ 2 h 121"/>
                  <a:gd name="T24" fmla="*/ 63 w 42"/>
                  <a:gd name="T25" fmla="*/ 8 h 121"/>
                  <a:gd name="T26" fmla="*/ 60 w 42"/>
                  <a:gd name="T27" fmla="*/ 19 h 121"/>
                  <a:gd name="T28" fmla="*/ 55 w 42"/>
                  <a:gd name="T29" fmla="*/ 32 h 121"/>
                  <a:gd name="T30" fmla="*/ 53 w 42"/>
                  <a:gd name="T31" fmla="*/ 68 h 121"/>
                  <a:gd name="T32" fmla="*/ 55 w 42"/>
                  <a:gd name="T33" fmla="*/ 109 h 121"/>
                  <a:gd name="T34" fmla="*/ 67 w 42"/>
                  <a:gd name="T35" fmla="*/ 184 h 121"/>
                  <a:gd name="T36" fmla="*/ 72 w 42"/>
                  <a:gd name="T37" fmla="*/ 208 h 121"/>
                  <a:gd name="T38" fmla="*/ 74 w 42"/>
                  <a:gd name="T39" fmla="*/ 216 h 121"/>
                  <a:gd name="T40" fmla="*/ 74 w 42"/>
                  <a:gd name="T41" fmla="*/ 218 h 121"/>
                  <a:gd name="T42" fmla="*/ 0 w 42"/>
                  <a:gd name="T43" fmla="*/ 227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37986" name="Freeform 418"/>
              <p:cNvSpPr>
                <a:spLocks/>
              </p:cNvSpPr>
              <p:nvPr/>
            </p:nvSpPr>
            <p:spPr bwMode="auto">
              <a:xfrm>
                <a:off x="342" y="3655"/>
                <a:ext cx="149" cy="171"/>
              </a:xfrm>
              <a:custGeom>
                <a:avLst/>
                <a:gdLst>
                  <a:gd name="T0" fmla="*/ 0 w 84"/>
                  <a:gd name="T1" fmla="*/ 167 h 91"/>
                  <a:gd name="T2" fmla="*/ 2 w 84"/>
                  <a:gd name="T3" fmla="*/ 163 h 91"/>
                  <a:gd name="T4" fmla="*/ 4 w 84"/>
                  <a:gd name="T5" fmla="*/ 156 h 91"/>
                  <a:gd name="T6" fmla="*/ 11 w 84"/>
                  <a:gd name="T7" fmla="*/ 128 h 91"/>
                  <a:gd name="T8" fmla="*/ 51 w 84"/>
                  <a:gd name="T9" fmla="*/ 54 h 91"/>
                  <a:gd name="T10" fmla="*/ 67 w 84"/>
                  <a:gd name="T11" fmla="*/ 38 h 91"/>
                  <a:gd name="T12" fmla="*/ 83 w 84"/>
                  <a:gd name="T13" fmla="*/ 24 h 91"/>
                  <a:gd name="T14" fmla="*/ 92 w 84"/>
                  <a:gd name="T15" fmla="*/ 19 h 91"/>
                  <a:gd name="T16" fmla="*/ 101 w 84"/>
                  <a:gd name="T17" fmla="*/ 13 h 91"/>
                  <a:gd name="T18" fmla="*/ 117 w 84"/>
                  <a:gd name="T19" fmla="*/ 8 h 91"/>
                  <a:gd name="T20" fmla="*/ 129 w 84"/>
                  <a:gd name="T21" fmla="*/ 2 h 91"/>
                  <a:gd name="T22" fmla="*/ 140 w 84"/>
                  <a:gd name="T23" fmla="*/ 0 h 91"/>
                  <a:gd name="T24" fmla="*/ 149 w 84"/>
                  <a:gd name="T25" fmla="*/ 0 h 91"/>
                  <a:gd name="T26" fmla="*/ 142 w 84"/>
                  <a:gd name="T27" fmla="*/ 2 h 91"/>
                  <a:gd name="T28" fmla="*/ 131 w 84"/>
                  <a:gd name="T29" fmla="*/ 8 h 91"/>
                  <a:gd name="T30" fmla="*/ 121 w 84"/>
                  <a:gd name="T31" fmla="*/ 15 h 91"/>
                  <a:gd name="T32" fmla="*/ 106 w 84"/>
                  <a:gd name="T33" fmla="*/ 24 h 91"/>
                  <a:gd name="T34" fmla="*/ 101 w 84"/>
                  <a:gd name="T35" fmla="*/ 32 h 91"/>
                  <a:gd name="T36" fmla="*/ 96 w 84"/>
                  <a:gd name="T37" fmla="*/ 38 h 91"/>
                  <a:gd name="T38" fmla="*/ 83 w 84"/>
                  <a:gd name="T39" fmla="*/ 53 h 91"/>
                  <a:gd name="T40" fmla="*/ 75 w 84"/>
                  <a:gd name="T41" fmla="*/ 71 h 91"/>
                  <a:gd name="T42" fmla="*/ 57 w 84"/>
                  <a:gd name="T43" fmla="*/ 141 h 91"/>
                  <a:gd name="T44" fmla="*/ 55 w 84"/>
                  <a:gd name="T45" fmla="*/ 163 h 91"/>
                  <a:gd name="T46" fmla="*/ 55 w 84"/>
                  <a:gd name="T47" fmla="*/ 169 h 91"/>
                  <a:gd name="T48" fmla="*/ 55 w 84"/>
                  <a:gd name="T49" fmla="*/ 171 h 91"/>
                  <a:gd name="T50" fmla="*/ 0 w 84"/>
                  <a:gd name="T51" fmla="*/ 167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37987" name="Freeform 419"/>
              <p:cNvSpPr>
                <a:spLocks/>
              </p:cNvSpPr>
              <p:nvPr/>
            </p:nvSpPr>
            <p:spPr bwMode="auto">
              <a:xfrm>
                <a:off x="262" y="3655"/>
                <a:ext cx="149" cy="171"/>
              </a:xfrm>
              <a:custGeom>
                <a:avLst/>
                <a:gdLst>
                  <a:gd name="T0" fmla="*/ 94 w 84"/>
                  <a:gd name="T1" fmla="*/ 171 h 91"/>
                  <a:gd name="T2" fmla="*/ 94 w 84"/>
                  <a:gd name="T3" fmla="*/ 169 h 91"/>
                  <a:gd name="T4" fmla="*/ 94 w 84"/>
                  <a:gd name="T5" fmla="*/ 163 h 91"/>
                  <a:gd name="T6" fmla="*/ 92 w 84"/>
                  <a:gd name="T7" fmla="*/ 141 h 91"/>
                  <a:gd name="T8" fmla="*/ 75 w 84"/>
                  <a:gd name="T9" fmla="*/ 71 h 91"/>
                  <a:gd name="T10" fmla="*/ 66 w 84"/>
                  <a:gd name="T11" fmla="*/ 53 h 91"/>
                  <a:gd name="T12" fmla="*/ 55 w 84"/>
                  <a:gd name="T13" fmla="*/ 38 h 91"/>
                  <a:gd name="T14" fmla="*/ 48 w 84"/>
                  <a:gd name="T15" fmla="*/ 32 h 91"/>
                  <a:gd name="T16" fmla="*/ 43 w 84"/>
                  <a:gd name="T17" fmla="*/ 24 h 91"/>
                  <a:gd name="T18" fmla="*/ 30 w 84"/>
                  <a:gd name="T19" fmla="*/ 15 h 91"/>
                  <a:gd name="T20" fmla="*/ 18 w 84"/>
                  <a:gd name="T21" fmla="*/ 8 h 91"/>
                  <a:gd name="T22" fmla="*/ 9 w 84"/>
                  <a:gd name="T23" fmla="*/ 2 h 91"/>
                  <a:gd name="T24" fmla="*/ 0 w 84"/>
                  <a:gd name="T25" fmla="*/ 0 h 91"/>
                  <a:gd name="T26" fmla="*/ 9 w 84"/>
                  <a:gd name="T27" fmla="*/ 0 h 91"/>
                  <a:gd name="T28" fmla="*/ 20 w 84"/>
                  <a:gd name="T29" fmla="*/ 2 h 91"/>
                  <a:gd name="T30" fmla="*/ 34 w 84"/>
                  <a:gd name="T31" fmla="*/ 8 h 91"/>
                  <a:gd name="T32" fmla="*/ 50 w 84"/>
                  <a:gd name="T33" fmla="*/ 13 h 91"/>
                  <a:gd name="T34" fmla="*/ 57 w 84"/>
                  <a:gd name="T35" fmla="*/ 19 h 91"/>
                  <a:gd name="T36" fmla="*/ 66 w 84"/>
                  <a:gd name="T37" fmla="*/ 24 h 91"/>
                  <a:gd name="T38" fmla="*/ 82 w 84"/>
                  <a:gd name="T39" fmla="*/ 38 h 91"/>
                  <a:gd name="T40" fmla="*/ 98 w 84"/>
                  <a:gd name="T41" fmla="*/ 54 h 91"/>
                  <a:gd name="T42" fmla="*/ 138 w 84"/>
                  <a:gd name="T43" fmla="*/ 128 h 91"/>
                  <a:gd name="T44" fmla="*/ 145 w 84"/>
                  <a:gd name="T45" fmla="*/ 156 h 91"/>
                  <a:gd name="T46" fmla="*/ 147 w 84"/>
                  <a:gd name="T47" fmla="*/ 163 h 91"/>
                  <a:gd name="T48" fmla="*/ 149 w 84"/>
                  <a:gd name="T49" fmla="*/ 167 h 91"/>
                  <a:gd name="T50" fmla="*/ 94 w 84"/>
                  <a:gd name="T51" fmla="*/ 171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37988" name="Freeform 420"/>
              <p:cNvSpPr>
                <a:spLocks/>
              </p:cNvSpPr>
              <p:nvPr/>
            </p:nvSpPr>
            <p:spPr bwMode="auto">
              <a:xfrm>
                <a:off x="349" y="3729"/>
                <a:ext cx="153" cy="99"/>
              </a:xfrm>
              <a:custGeom>
                <a:avLst/>
                <a:gdLst>
                  <a:gd name="T0" fmla="*/ 0 w 86"/>
                  <a:gd name="T1" fmla="*/ 88 h 53"/>
                  <a:gd name="T2" fmla="*/ 2 w 86"/>
                  <a:gd name="T3" fmla="*/ 86 h 53"/>
                  <a:gd name="T4" fmla="*/ 2 w 86"/>
                  <a:gd name="T5" fmla="*/ 82 h 53"/>
                  <a:gd name="T6" fmla="*/ 4 w 86"/>
                  <a:gd name="T7" fmla="*/ 78 h 53"/>
                  <a:gd name="T8" fmla="*/ 16 w 86"/>
                  <a:gd name="T9" fmla="*/ 56 h 53"/>
                  <a:gd name="T10" fmla="*/ 25 w 86"/>
                  <a:gd name="T11" fmla="*/ 45 h 53"/>
                  <a:gd name="T12" fmla="*/ 37 w 86"/>
                  <a:gd name="T13" fmla="*/ 32 h 53"/>
                  <a:gd name="T14" fmla="*/ 43 w 86"/>
                  <a:gd name="T15" fmla="*/ 26 h 53"/>
                  <a:gd name="T16" fmla="*/ 52 w 86"/>
                  <a:gd name="T17" fmla="*/ 21 h 53"/>
                  <a:gd name="T18" fmla="*/ 66 w 86"/>
                  <a:gd name="T19" fmla="*/ 11 h 53"/>
                  <a:gd name="T20" fmla="*/ 82 w 86"/>
                  <a:gd name="T21" fmla="*/ 6 h 53"/>
                  <a:gd name="T22" fmla="*/ 98 w 86"/>
                  <a:gd name="T23" fmla="*/ 2 h 53"/>
                  <a:gd name="T24" fmla="*/ 114 w 86"/>
                  <a:gd name="T25" fmla="*/ 0 h 53"/>
                  <a:gd name="T26" fmla="*/ 126 w 86"/>
                  <a:gd name="T27" fmla="*/ 0 h 53"/>
                  <a:gd name="T28" fmla="*/ 132 w 86"/>
                  <a:gd name="T29" fmla="*/ 0 h 53"/>
                  <a:gd name="T30" fmla="*/ 137 w 86"/>
                  <a:gd name="T31" fmla="*/ 2 h 53"/>
                  <a:gd name="T32" fmla="*/ 146 w 86"/>
                  <a:gd name="T33" fmla="*/ 2 h 53"/>
                  <a:gd name="T34" fmla="*/ 153 w 86"/>
                  <a:gd name="T35" fmla="*/ 4 h 53"/>
                  <a:gd name="T36" fmla="*/ 146 w 86"/>
                  <a:gd name="T37" fmla="*/ 4 h 53"/>
                  <a:gd name="T38" fmla="*/ 137 w 86"/>
                  <a:gd name="T39" fmla="*/ 6 h 53"/>
                  <a:gd name="T40" fmla="*/ 133 w 86"/>
                  <a:gd name="T41" fmla="*/ 7 h 53"/>
                  <a:gd name="T42" fmla="*/ 128 w 86"/>
                  <a:gd name="T43" fmla="*/ 9 h 53"/>
                  <a:gd name="T44" fmla="*/ 116 w 86"/>
                  <a:gd name="T45" fmla="*/ 13 h 53"/>
                  <a:gd name="T46" fmla="*/ 103 w 86"/>
                  <a:gd name="T47" fmla="*/ 19 h 53"/>
                  <a:gd name="T48" fmla="*/ 93 w 86"/>
                  <a:gd name="T49" fmla="*/ 26 h 53"/>
                  <a:gd name="T50" fmla="*/ 82 w 86"/>
                  <a:gd name="T51" fmla="*/ 35 h 53"/>
                  <a:gd name="T52" fmla="*/ 71 w 86"/>
                  <a:gd name="T53" fmla="*/ 47 h 53"/>
                  <a:gd name="T54" fmla="*/ 68 w 86"/>
                  <a:gd name="T55" fmla="*/ 52 h 53"/>
                  <a:gd name="T56" fmla="*/ 64 w 86"/>
                  <a:gd name="T57" fmla="*/ 58 h 53"/>
                  <a:gd name="T58" fmla="*/ 60 w 86"/>
                  <a:gd name="T59" fmla="*/ 69 h 53"/>
                  <a:gd name="T60" fmla="*/ 57 w 86"/>
                  <a:gd name="T61" fmla="*/ 78 h 53"/>
                  <a:gd name="T62" fmla="*/ 53 w 86"/>
                  <a:gd name="T63" fmla="*/ 93 h 53"/>
                  <a:gd name="T64" fmla="*/ 53 w 86"/>
                  <a:gd name="T65" fmla="*/ 95 h 53"/>
                  <a:gd name="T66" fmla="*/ 55 w 86"/>
                  <a:gd name="T67" fmla="*/ 97 h 53"/>
                  <a:gd name="T68" fmla="*/ 55 w 86"/>
                  <a:gd name="T69" fmla="*/ 99 h 53"/>
                  <a:gd name="T70" fmla="*/ 0 w 86"/>
                  <a:gd name="T71" fmla="*/ 88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37989" name="Freeform 421"/>
              <p:cNvSpPr>
                <a:spLocks/>
              </p:cNvSpPr>
              <p:nvPr/>
            </p:nvSpPr>
            <p:spPr bwMode="auto">
              <a:xfrm>
                <a:off x="246" y="3729"/>
                <a:ext cx="153" cy="99"/>
              </a:xfrm>
              <a:custGeom>
                <a:avLst/>
                <a:gdLst>
                  <a:gd name="T0" fmla="*/ 100 w 86"/>
                  <a:gd name="T1" fmla="*/ 99 h 53"/>
                  <a:gd name="T2" fmla="*/ 100 w 86"/>
                  <a:gd name="T3" fmla="*/ 97 h 53"/>
                  <a:gd name="T4" fmla="*/ 100 w 86"/>
                  <a:gd name="T5" fmla="*/ 95 h 53"/>
                  <a:gd name="T6" fmla="*/ 100 w 86"/>
                  <a:gd name="T7" fmla="*/ 93 h 53"/>
                  <a:gd name="T8" fmla="*/ 98 w 86"/>
                  <a:gd name="T9" fmla="*/ 78 h 53"/>
                  <a:gd name="T10" fmla="*/ 94 w 86"/>
                  <a:gd name="T11" fmla="*/ 69 h 53"/>
                  <a:gd name="T12" fmla="*/ 89 w 86"/>
                  <a:gd name="T13" fmla="*/ 58 h 53"/>
                  <a:gd name="T14" fmla="*/ 85 w 86"/>
                  <a:gd name="T15" fmla="*/ 52 h 53"/>
                  <a:gd name="T16" fmla="*/ 82 w 86"/>
                  <a:gd name="T17" fmla="*/ 47 h 53"/>
                  <a:gd name="T18" fmla="*/ 73 w 86"/>
                  <a:gd name="T19" fmla="*/ 35 h 53"/>
                  <a:gd name="T20" fmla="*/ 62 w 86"/>
                  <a:gd name="T21" fmla="*/ 26 h 53"/>
                  <a:gd name="T22" fmla="*/ 50 w 86"/>
                  <a:gd name="T23" fmla="*/ 19 h 53"/>
                  <a:gd name="T24" fmla="*/ 37 w 86"/>
                  <a:gd name="T25" fmla="*/ 13 h 53"/>
                  <a:gd name="T26" fmla="*/ 27 w 86"/>
                  <a:gd name="T27" fmla="*/ 9 h 53"/>
                  <a:gd name="T28" fmla="*/ 21 w 86"/>
                  <a:gd name="T29" fmla="*/ 7 h 53"/>
                  <a:gd name="T30" fmla="*/ 16 w 86"/>
                  <a:gd name="T31" fmla="*/ 6 h 53"/>
                  <a:gd name="T32" fmla="*/ 7 w 86"/>
                  <a:gd name="T33" fmla="*/ 4 h 53"/>
                  <a:gd name="T34" fmla="*/ 0 w 86"/>
                  <a:gd name="T35" fmla="*/ 4 h 53"/>
                  <a:gd name="T36" fmla="*/ 7 w 86"/>
                  <a:gd name="T37" fmla="*/ 2 h 53"/>
                  <a:gd name="T38" fmla="*/ 16 w 86"/>
                  <a:gd name="T39" fmla="*/ 2 h 53"/>
                  <a:gd name="T40" fmla="*/ 21 w 86"/>
                  <a:gd name="T41" fmla="*/ 0 h 53"/>
                  <a:gd name="T42" fmla="*/ 27 w 86"/>
                  <a:gd name="T43" fmla="*/ 0 h 53"/>
                  <a:gd name="T44" fmla="*/ 41 w 86"/>
                  <a:gd name="T45" fmla="*/ 0 h 53"/>
                  <a:gd name="T46" fmla="*/ 55 w 86"/>
                  <a:gd name="T47" fmla="*/ 2 h 53"/>
                  <a:gd name="T48" fmla="*/ 71 w 86"/>
                  <a:gd name="T49" fmla="*/ 6 h 53"/>
                  <a:gd name="T50" fmla="*/ 87 w 86"/>
                  <a:gd name="T51" fmla="*/ 11 h 53"/>
                  <a:gd name="T52" fmla="*/ 103 w 86"/>
                  <a:gd name="T53" fmla="*/ 21 h 53"/>
                  <a:gd name="T54" fmla="*/ 110 w 86"/>
                  <a:gd name="T55" fmla="*/ 26 h 53"/>
                  <a:gd name="T56" fmla="*/ 117 w 86"/>
                  <a:gd name="T57" fmla="*/ 32 h 53"/>
                  <a:gd name="T58" fmla="*/ 130 w 86"/>
                  <a:gd name="T59" fmla="*/ 45 h 53"/>
                  <a:gd name="T60" fmla="*/ 139 w 86"/>
                  <a:gd name="T61" fmla="*/ 56 h 53"/>
                  <a:gd name="T62" fmla="*/ 149 w 86"/>
                  <a:gd name="T63" fmla="*/ 78 h 53"/>
                  <a:gd name="T64" fmla="*/ 151 w 86"/>
                  <a:gd name="T65" fmla="*/ 82 h 53"/>
                  <a:gd name="T66" fmla="*/ 153 w 86"/>
                  <a:gd name="T67" fmla="*/ 86 h 53"/>
                  <a:gd name="T68" fmla="*/ 153 w 86"/>
                  <a:gd name="T69" fmla="*/ 88 h 53"/>
                  <a:gd name="T70" fmla="*/ 100 w 86"/>
                  <a:gd name="T71" fmla="*/ 99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37990" name="Freeform 422"/>
              <p:cNvSpPr>
                <a:spLocks/>
              </p:cNvSpPr>
              <p:nvPr/>
            </p:nvSpPr>
            <p:spPr bwMode="auto">
              <a:xfrm>
                <a:off x="347" y="3637"/>
                <a:ext cx="55" cy="163"/>
              </a:xfrm>
              <a:custGeom>
                <a:avLst/>
                <a:gdLst>
                  <a:gd name="T0" fmla="*/ 0 w 31"/>
                  <a:gd name="T1" fmla="*/ 163 h 87"/>
                  <a:gd name="T2" fmla="*/ 0 w 31"/>
                  <a:gd name="T3" fmla="*/ 156 h 87"/>
                  <a:gd name="T4" fmla="*/ 2 w 31"/>
                  <a:gd name="T5" fmla="*/ 135 h 87"/>
                  <a:gd name="T6" fmla="*/ 12 w 31"/>
                  <a:gd name="T7" fmla="*/ 77 h 87"/>
                  <a:gd name="T8" fmla="*/ 16 w 31"/>
                  <a:gd name="T9" fmla="*/ 60 h 87"/>
                  <a:gd name="T10" fmla="*/ 21 w 31"/>
                  <a:gd name="T11" fmla="*/ 45 h 87"/>
                  <a:gd name="T12" fmla="*/ 27 w 31"/>
                  <a:gd name="T13" fmla="*/ 32 h 87"/>
                  <a:gd name="T14" fmla="*/ 32 w 31"/>
                  <a:gd name="T15" fmla="*/ 21 h 87"/>
                  <a:gd name="T16" fmla="*/ 39 w 31"/>
                  <a:gd name="T17" fmla="*/ 11 h 87"/>
                  <a:gd name="T18" fmla="*/ 44 w 31"/>
                  <a:gd name="T19" fmla="*/ 6 h 87"/>
                  <a:gd name="T20" fmla="*/ 50 w 31"/>
                  <a:gd name="T21" fmla="*/ 0 h 87"/>
                  <a:gd name="T22" fmla="*/ 46 w 31"/>
                  <a:gd name="T23" fmla="*/ 6 h 87"/>
                  <a:gd name="T24" fmla="*/ 43 w 31"/>
                  <a:gd name="T25" fmla="*/ 13 h 87"/>
                  <a:gd name="T26" fmla="*/ 41 w 31"/>
                  <a:gd name="T27" fmla="*/ 24 h 87"/>
                  <a:gd name="T28" fmla="*/ 39 w 31"/>
                  <a:gd name="T29" fmla="*/ 36 h 87"/>
                  <a:gd name="T30" fmla="*/ 39 w 31"/>
                  <a:gd name="T31" fmla="*/ 49 h 87"/>
                  <a:gd name="T32" fmla="*/ 39 w 31"/>
                  <a:gd name="T33" fmla="*/ 64 h 87"/>
                  <a:gd name="T34" fmla="*/ 39 w 31"/>
                  <a:gd name="T35" fmla="*/ 79 h 87"/>
                  <a:gd name="T36" fmla="*/ 48 w 31"/>
                  <a:gd name="T37" fmla="*/ 133 h 87"/>
                  <a:gd name="T38" fmla="*/ 53 w 31"/>
                  <a:gd name="T39" fmla="*/ 150 h 87"/>
                  <a:gd name="T40" fmla="*/ 55 w 31"/>
                  <a:gd name="T41" fmla="*/ 157 h 87"/>
                  <a:gd name="T42" fmla="*/ 0 w 31"/>
                  <a:gd name="T43" fmla="*/ 163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37991" name="Freeform 423"/>
              <p:cNvSpPr>
                <a:spLocks/>
              </p:cNvSpPr>
              <p:nvPr/>
            </p:nvSpPr>
            <p:spPr bwMode="auto">
              <a:xfrm>
                <a:off x="3109" y="3012"/>
                <a:ext cx="566" cy="467"/>
              </a:xfrm>
              <a:custGeom>
                <a:avLst/>
                <a:gdLst>
                  <a:gd name="T0" fmla="*/ 479 w 319"/>
                  <a:gd name="T1" fmla="*/ 191 h 249"/>
                  <a:gd name="T2" fmla="*/ 277 w 319"/>
                  <a:gd name="T3" fmla="*/ 0 h 249"/>
                  <a:gd name="T4" fmla="*/ 75 w 319"/>
                  <a:gd name="T5" fmla="*/ 199 h 249"/>
                  <a:gd name="T6" fmla="*/ 0 w 319"/>
                  <a:gd name="T7" fmla="*/ 308 h 249"/>
                  <a:gd name="T8" fmla="*/ 284 w 319"/>
                  <a:gd name="T9" fmla="*/ 467 h 249"/>
                  <a:gd name="T10" fmla="*/ 566 w 319"/>
                  <a:gd name="T11" fmla="*/ 308 h 249"/>
                  <a:gd name="T12" fmla="*/ 479 w 319"/>
                  <a:gd name="T13" fmla="*/ 191 h 249"/>
                  <a:gd name="T14" fmla="*/ 0 60000 65536"/>
                  <a:gd name="T15" fmla="*/ 0 60000 65536"/>
                  <a:gd name="T16" fmla="*/ 0 60000 65536"/>
                  <a:gd name="T17" fmla="*/ 0 60000 65536"/>
                  <a:gd name="T18" fmla="*/ 0 60000 65536"/>
                  <a:gd name="T19" fmla="*/ 0 60000 65536"/>
                  <a:gd name="T20" fmla="*/ 0 60000 65536"/>
                  <a:gd name="T21" fmla="*/ 0 w 319"/>
                  <a:gd name="T22" fmla="*/ 0 h 249"/>
                  <a:gd name="T23" fmla="*/ 319 w 319"/>
                  <a:gd name="T24" fmla="*/ 249 h 2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w="9525">
                <a:noFill/>
                <a:round/>
                <a:headEnd/>
                <a:tailEnd/>
              </a:ln>
            </p:spPr>
            <p:txBody>
              <a:bodyPr/>
              <a:lstStyle/>
              <a:p>
                <a:endParaRPr lang="en-US"/>
              </a:p>
            </p:txBody>
          </p:sp>
          <p:sp>
            <p:nvSpPr>
              <p:cNvPr id="37992" name="Freeform 424"/>
              <p:cNvSpPr>
                <a:spLocks/>
              </p:cNvSpPr>
              <p:nvPr/>
            </p:nvSpPr>
            <p:spPr bwMode="auto">
              <a:xfrm>
                <a:off x="3146" y="3079"/>
                <a:ext cx="492" cy="406"/>
              </a:xfrm>
              <a:custGeom>
                <a:avLst/>
                <a:gdLst>
                  <a:gd name="T0" fmla="*/ 417 w 277"/>
                  <a:gd name="T1" fmla="*/ 167 h 216"/>
                  <a:gd name="T2" fmla="*/ 242 w 277"/>
                  <a:gd name="T3" fmla="*/ 0 h 216"/>
                  <a:gd name="T4" fmla="*/ 66 w 277"/>
                  <a:gd name="T5" fmla="*/ 173 h 216"/>
                  <a:gd name="T6" fmla="*/ 0 w 277"/>
                  <a:gd name="T7" fmla="*/ 267 h 216"/>
                  <a:gd name="T8" fmla="*/ 247 w 277"/>
                  <a:gd name="T9" fmla="*/ 406 h 216"/>
                  <a:gd name="T10" fmla="*/ 492 w 277"/>
                  <a:gd name="T11" fmla="*/ 267 h 216"/>
                  <a:gd name="T12" fmla="*/ 417 w 277"/>
                  <a:gd name="T13" fmla="*/ 167 h 216"/>
                  <a:gd name="T14" fmla="*/ 0 60000 65536"/>
                  <a:gd name="T15" fmla="*/ 0 60000 65536"/>
                  <a:gd name="T16" fmla="*/ 0 60000 65536"/>
                  <a:gd name="T17" fmla="*/ 0 60000 65536"/>
                  <a:gd name="T18" fmla="*/ 0 60000 65536"/>
                  <a:gd name="T19" fmla="*/ 0 60000 65536"/>
                  <a:gd name="T20" fmla="*/ 0 60000 65536"/>
                  <a:gd name="T21" fmla="*/ 0 w 277"/>
                  <a:gd name="T22" fmla="*/ 0 h 216"/>
                  <a:gd name="T23" fmla="*/ 277 w 277"/>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w="9525">
                <a:noFill/>
                <a:round/>
                <a:headEnd/>
                <a:tailEnd/>
              </a:ln>
            </p:spPr>
            <p:txBody>
              <a:bodyPr/>
              <a:lstStyle/>
              <a:p>
                <a:endParaRPr lang="en-US"/>
              </a:p>
            </p:txBody>
          </p:sp>
          <p:sp>
            <p:nvSpPr>
              <p:cNvPr id="37993"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0"/>
                  <a:gd name="T31" fmla="*/ 0 h 439"/>
                  <a:gd name="T32" fmla="*/ 330 w 330"/>
                  <a:gd name="T33" fmla="*/ 439 h 4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w="9525">
                <a:noFill/>
                <a:round/>
                <a:headEnd/>
                <a:tailEnd/>
              </a:ln>
            </p:spPr>
            <p:txBody>
              <a:bodyPr/>
              <a:lstStyle/>
              <a:p>
                <a:endParaRPr lang="en-US"/>
              </a:p>
            </p:txBody>
          </p:sp>
          <p:sp>
            <p:nvSpPr>
              <p:cNvPr id="37994"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0"/>
                  <a:gd name="T31" fmla="*/ 0 h 439"/>
                  <a:gd name="T32" fmla="*/ 330 w 330"/>
                  <a:gd name="T33" fmla="*/ 439 h 4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w="9525">
                <a:noFill/>
                <a:round/>
                <a:headEnd/>
                <a:tailEnd/>
              </a:ln>
            </p:spPr>
            <p:txBody>
              <a:bodyPr/>
              <a:lstStyle/>
              <a:p>
                <a:endParaRPr lang="en-US"/>
              </a:p>
            </p:txBody>
          </p:sp>
          <p:sp>
            <p:nvSpPr>
              <p:cNvPr id="37995" name="Freeform 427"/>
              <p:cNvSpPr>
                <a:spLocks noEditPoints="1"/>
              </p:cNvSpPr>
              <p:nvPr/>
            </p:nvSpPr>
            <p:spPr bwMode="auto">
              <a:xfrm>
                <a:off x="3418" y="3181"/>
                <a:ext cx="257" cy="345"/>
              </a:xfrm>
              <a:custGeom>
                <a:avLst/>
                <a:gdLst>
                  <a:gd name="T0" fmla="*/ 0 w 145"/>
                  <a:gd name="T1" fmla="*/ 345 h 184"/>
                  <a:gd name="T2" fmla="*/ 257 w 145"/>
                  <a:gd name="T3" fmla="*/ 141 h 184"/>
                  <a:gd name="T4" fmla="*/ 257 w 145"/>
                  <a:gd name="T5" fmla="*/ 141 h 184"/>
                  <a:gd name="T6" fmla="*/ 257 w 145"/>
                  <a:gd name="T7" fmla="*/ 141 h 184"/>
                  <a:gd name="T8" fmla="*/ 257 w 145"/>
                  <a:gd name="T9" fmla="*/ 141 h 184"/>
                  <a:gd name="T10" fmla="*/ 257 w 145"/>
                  <a:gd name="T11" fmla="*/ 141 h 184"/>
                  <a:gd name="T12" fmla="*/ 257 w 145"/>
                  <a:gd name="T13" fmla="*/ 139 h 184"/>
                  <a:gd name="T14" fmla="*/ 257 w 145"/>
                  <a:gd name="T15" fmla="*/ 139 h 184"/>
                  <a:gd name="T16" fmla="*/ 257 w 145"/>
                  <a:gd name="T17" fmla="*/ 139 h 184"/>
                  <a:gd name="T18" fmla="*/ 257 w 145"/>
                  <a:gd name="T19" fmla="*/ 139 h 184"/>
                  <a:gd name="T20" fmla="*/ 170 w 145"/>
                  <a:gd name="T21" fmla="*/ 22 h 184"/>
                  <a:gd name="T22" fmla="*/ 170 w 145"/>
                  <a:gd name="T23" fmla="*/ 22 h 184"/>
                  <a:gd name="T24" fmla="*/ 170 w 145"/>
                  <a:gd name="T25" fmla="*/ 22 h 184"/>
                  <a:gd name="T26" fmla="*/ 170 w 145"/>
                  <a:gd name="T27" fmla="*/ 22 h 184"/>
                  <a:gd name="T28" fmla="*/ 170 w 145"/>
                  <a:gd name="T29" fmla="*/ 22 h 184"/>
                  <a:gd name="T30" fmla="*/ 170 w 145"/>
                  <a:gd name="T31" fmla="*/ 22 h 184"/>
                  <a:gd name="T32" fmla="*/ 170 w 145"/>
                  <a:gd name="T33" fmla="*/ 21 h 184"/>
                  <a:gd name="T34" fmla="*/ 170 w 145"/>
                  <a:gd name="T35" fmla="*/ 21 h 184"/>
                  <a:gd name="T36" fmla="*/ 170 w 145"/>
                  <a:gd name="T37" fmla="*/ 21 h 184"/>
                  <a:gd name="T38" fmla="*/ 170 w 145"/>
                  <a:gd name="T39" fmla="*/ 21 h 184"/>
                  <a:gd name="T40" fmla="*/ 170 w 145"/>
                  <a:gd name="T41" fmla="*/ 21 h 184"/>
                  <a:gd name="T42" fmla="*/ 170 w 145"/>
                  <a:gd name="T43" fmla="*/ 21 h 184"/>
                  <a:gd name="T44" fmla="*/ 170 w 145"/>
                  <a:gd name="T45" fmla="*/ 19 h 184"/>
                  <a:gd name="T46" fmla="*/ 170 w 145"/>
                  <a:gd name="T47" fmla="*/ 19 h 184"/>
                  <a:gd name="T48" fmla="*/ 170 w 145"/>
                  <a:gd name="T49" fmla="*/ 19 h 184"/>
                  <a:gd name="T50" fmla="*/ 170 w 145"/>
                  <a:gd name="T51" fmla="*/ 19 h 184"/>
                  <a:gd name="T52" fmla="*/ 170 w 145"/>
                  <a:gd name="T53" fmla="*/ 19 h 184"/>
                  <a:gd name="T54" fmla="*/ 170 w 145"/>
                  <a:gd name="T55" fmla="*/ 19 h 184"/>
                  <a:gd name="T56" fmla="*/ 170 w 145"/>
                  <a:gd name="T57" fmla="*/ 17 h 184"/>
                  <a:gd name="T58" fmla="*/ 170 w 145"/>
                  <a:gd name="T59" fmla="*/ 17 h 184"/>
                  <a:gd name="T60" fmla="*/ 170 w 145"/>
                  <a:gd name="T61" fmla="*/ 17 h 184"/>
                  <a:gd name="T62" fmla="*/ 170 w 145"/>
                  <a:gd name="T63" fmla="*/ 17 h 184"/>
                  <a:gd name="T64" fmla="*/ 170 w 145"/>
                  <a:gd name="T65" fmla="*/ 17 h 184"/>
                  <a:gd name="T66" fmla="*/ 170 w 145"/>
                  <a:gd name="T67" fmla="*/ 17 h 184"/>
                  <a:gd name="T68" fmla="*/ 170 w 145"/>
                  <a:gd name="T69" fmla="*/ 15 h 184"/>
                  <a:gd name="T70" fmla="*/ 170 w 145"/>
                  <a:gd name="T71" fmla="*/ 15 h 184"/>
                  <a:gd name="T72" fmla="*/ 170 w 145"/>
                  <a:gd name="T73" fmla="*/ 15 h 184"/>
                  <a:gd name="T74" fmla="*/ 170 w 145"/>
                  <a:gd name="T75" fmla="*/ 15 h 184"/>
                  <a:gd name="T76" fmla="*/ 168 w 145"/>
                  <a:gd name="T77" fmla="*/ 8 h 184"/>
                  <a:gd name="T78" fmla="*/ 168 w 145"/>
                  <a:gd name="T79" fmla="*/ 8 h 184"/>
                  <a:gd name="T80" fmla="*/ 168 w 145"/>
                  <a:gd name="T81" fmla="*/ 8 h 184"/>
                  <a:gd name="T82" fmla="*/ 168 w 145"/>
                  <a:gd name="T83" fmla="*/ 8 h 184"/>
                  <a:gd name="T84" fmla="*/ 168 w 145"/>
                  <a:gd name="T85" fmla="*/ 8 h 184"/>
                  <a:gd name="T86" fmla="*/ 168 w 145"/>
                  <a:gd name="T87" fmla="*/ 6 h 184"/>
                  <a:gd name="T88" fmla="*/ 168 w 145"/>
                  <a:gd name="T89" fmla="*/ 6 h 184"/>
                  <a:gd name="T90" fmla="*/ 168 w 145"/>
                  <a:gd name="T91" fmla="*/ 6 h 184"/>
                  <a:gd name="T92" fmla="*/ 168 w 145"/>
                  <a:gd name="T93" fmla="*/ 6 h 184"/>
                  <a:gd name="T94" fmla="*/ 168 w 145"/>
                  <a:gd name="T95" fmla="*/ 6 h 184"/>
                  <a:gd name="T96" fmla="*/ 168 w 145"/>
                  <a:gd name="T97" fmla="*/ 6 h 184"/>
                  <a:gd name="T98" fmla="*/ 168 w 145"/>
                  <a:gd name="T99" fmla="*/ 4 h 184"/>
                  <a:gd name="T100" fmla="*/ 168 w 145"/>
                  <a:gd name="T101" fmla="*/ 4 h 184"/>
                  <a:gd name="T102" fmla="*/ 168 w 145"/>
                  <a:gd name="T103" fmla="*/ 4 h 184"/>
                  <a:gd name="T104" fmla="*/ 168 w 145"/>
                  <a:gd name="T105" fmla="*/ 4 h 184"/>
                  <a:gd name="T106" fmla="*/ 168 w 145"/>
                  <a:gd name="T107" fmla="*/ 4 h 184"/>
                  <a:gd name="T108" fmla="*/ 168 w 145"/>
                  <a:gd name="T109" fmla="*/ 4 h 184"/>
                  <a:gd name="T110" fmla="*/ 168 w 145"/>
                  <a:gd name="T111" fmla="*/ 2 h 184"/>
                  <a:gd name="T112" fmla="*/ 168 w 145"/>
                  <a:gd name="T113" fmla="*/ 2 h 184"/>
                  <a:gd name="T114" fmla="*/ 168 w 145"/>
                  <a:gd name="T115" fmla="*/ 2 h 184"/>
                  <a:gd name="T116" fmla="*/ 168 w 145"/>
                  <a:gd name="T117" fmla="*/ 2 h 184"/>
                  <a:gd name="T118" fmla="*/ 168 w 145"/>
                  <a:gd name="T119" fmla="*/ 2 h 184"/>
                  <a:gd name="T120" fmla="*/ 168 w 145"/>
                  <a:gd name="T121" fmla="*/ 2 h 184"/>
                  <a:gd name="T122" fmla="*/ 168 w 145"/>
                  <a:gd name="T123" fmla="*/ 0 h 184"/>
                  <a:gd name="T124" fmla="*/ 167 w 145"/>
                  <a:gd name="T125" fmla="*/ 0 h 1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
                  <a:gd name="T190" fmla="*/ 0 h 184"/>
                  <a:gd name="T191" fmla="*/ 145 w 145"/>
                  <a:gd name="T192" fmla="*/ 184 h 1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w="9525">
                <a:noFill/>
                <a:round/>
                <a:headEnd/>
                <a:tailEnd/>
              </a:ln>
            </p:spPr>
            <p:txBody>
              <a:bodyPr/>
              <a:lstStyle/>
              <a:p>
                <a:endParaRPr lang="en-US"/>
              </a:p>
            </p:txBody>
          </p:sp>
          <p:sp>
            <p:nvSpPr>
              <p:cNvPr id="37996" name="Freeform 428"/>
              <p:cNvSpPr>
                <a:spLocks/>
              </p:cNvSpPr>
              <p:nvPr/>
            </p:nvSpPr>
            <p:spPr bwMode="auto">
              <a:xfrm>
                <a:off x="3395" y="3012"/>
                <a:ext cx="280" cy="435"/>
              </a:xfrm>
              <a:custGeom>
                <a:avLst/>
                <a:gdLst>
                  <a:gd name="T0" fmla="*/ 168 w 158"/>
                  <a:gd name="T1" fmla="*/ 234 h 232"/>
                  <a:gd name="T2" fmla="*/ 280 w 158"/>
                  <a:gd name="T3" fmla="*/ 309 h 232"/>
                  <a:gd name="T4" fmla="*/ 280 w 158"/>
                  <a:gd name="T5" fmla="*/ 309 h 232"/>
                  <a:gd name="T6" fmla="*/ 280 w 158"/>
                  <a:gd name="T7" fmla="*/ 309 h 232"/>
                  <a:gd name="T8" fmla="*/ 280 w 158"/>
                  <a:gd name="T9" fmla="*/ 308 h 232"/>
                  <a:gd name="T10" fmla="*/ 280 w 158"/>
                  <a:gd name="T11" fmla="*/ 308 h 232"/>
                  <a:gd name="T12" fmla="*/ 280 w 158"/>
                  <a:gd name="T13" fmla="*/ 308 h 232"/>
                  <a:gd name="T14" fmla="*/ 280 w 158"/>
                  <a:gd name="T15" fmla="*/ 308 h 232"/>
                  <a:gd name="T16" fmla="*/ 193 w 158"/>
                  <a:gd name="T17" fmla="*/ 191 h 232"/>
                  <a:gd name="T18" fmla="*/ 193 w 158"/>
                  <a:gd name="T19" fmla="*/ 191 h 232"/>
                  <a:gd name="T20" fmla="*/ 193 w 158"/>
                  <a:gd name="T21" fmla="*/ 191 h 232"/>
                  <a:gd name="T22" fmla="*/ 193 w 158"/>
                  <a:gd name="T23" fmla="*/ 189 h 232"/>
                  <a:gd name="T24" fmla="*/ 193 w 158"/>
                  <a:gd name="T25" fmla="*/ 189 h 232"/>
                  <a:gd name="T26" fmla="*/ 193 w 158"/>
                  <a:gd name="T27" fmla="*/ 189 h 232"/>
                  <a:gd name="T28" fmla="*/ 193 w 158"/>
                  <a:gd name="T29" fmla="*/ 189 h 232"/>
                  <a:gd name="T30" fmla="*/ 193 w 158"/>
                  <a:gd name="T31" fmla="*/ 188 h 232"/>
                  <a:gd name="T32" fmla="*/ 193 w 158"/>
                  <a:gd name="T33" fmla="*/ 188 h 232"/>
                  <a:gd name="T34" fmla="*/ 193 w 158"/>
                  <a:gd name="T35" fmla="*/ 188 h 232"/>
                  <a:gd name="T36" fmla="*/ 193 w 158"/>
                  <a:gd name="T37" fmla="*/ 188 h 232"/>
                  <a:gd name="T38" fmla="*/ 193 w 158"/>
                  <a:gd name="T39" fmla="*/ 186 h 232"/>
                  <a:gd name="T40" fmla="*/ 193 w 158"/>
                  <a:gd name="T41" fmla="*/ 186 h 232"/>
                  <a:gd name="T42" fmla="*/ 193 w 158"/>
                  <a:gd name="T43" fmla="*/ 186 h 232"/>
                  <a:gd name="T44" fmla="*/ 193 w 158"/>
                  <a:gd name="T45" fmla="*/ 186 h 232"/>
                  <a:gd name="T46" fmla="*/ 193 w 158"/>
                  <a:gd name="T47" fmla="*/ 184 h 232"/>
                  <a:gd name="T48" fmla="*/ 193 w 158"/>
                  <a:gd name="T49" fmla="*/ 184 h 232"/>
                  <a:gd name="T50" fmla="*/ 191 w 158"/>
                  <a:gd name="T51" fmla="*/ 176 h 232"/>
                  <a:gd name="T52" fmla="*/ 191 w 158"/>
                  <a:gd name="T53" fmla="*/ 176 h 232"/>
                  <a:gd name="T54" fmla="*/ 191 w 158"/>
                  <a:gd name="T55" fmla="*/ 176 h 232"/>
                  <a:gd name="T56" fmla="*/ 191 w 158"/>
                  <a:gd name="T57" fmla="*/ 176 h 232"/>
                  <a:gd name="T58" fmla="*/ 191 w 158"/>
                  <a:gd name="T59" fmla="*/ 174 h 232"/>
                  <a:gd name="T60" fmla="*/ 191 w 158"/>
                  <a:gd name="T61" fmla="*/ 174 h 232"/>
                  <a:gd name="T62" fmla="*/ 191 w 158"/>
                  <a:gd name="T63" fmla="*/ 174 h 232"/>
                  <a:gd name="T64" fmla="*/ 191 w 158"/>
                  <a:gd name="T65" fmla="*/ 174 h 232"/>
                  <a:gd name="T66" fmla="*/ 191 w 158"/>
                  <a:gd name="T67" fmla="*/ 173 h 232"/>
                  <a:gd name="T68" fmla="*/ 191 w 158"/>
                  <a:gd name="T69" fmla="*/ 173 h 232"/>
                  <a:gd name="T70" fmla="*/ 191 w 158"/>
                  <a:gd name="T71" fmla="*/ 173 h 232"/>
                  <a:gd name="T72" fmla="*/ 191 w 158"/>
                  <a:gd name="T73" fmla="*/ 173 h 232"/>
                  <a:gd name="T74" fmla="*/ 191 w 158"/>
                  <a:gd name="T75" fmla="*/ 171 h 232"/>
                  <a:gd name="T76" fmla="*/ 191 w 158"/>
                  <a:gd name="T77" fmla="*/ 171 h 232"/>
                  <a:gd name="T78" fmla="*/ 191 w 158"/>
                  <a:gd name="T79" fmla="*/ 171 h 232"/>
                  <a:gd name="T80" fmla="*/ 191 w 158"/>
                  <a:gd name="T81" fmla="*/ 171 h 232"/>
                  <a:gd name="T82" fmla="*/ 190 w 158"/>
                  <a:gd name="T83" fmla="*/ 169 h 232"/>
                  <a:gd name="T84" fmla="*/ 0 w 15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8"/>
                  <a:gd name="T130" fmla="*/ 0 h 232"/>
                  <a:gd name="T131" fmla="*/ 158 w 158"/>
                  <a:gd name="T132" fmla="*/ 232 h 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w="9525">
                <a:noFill/>
                <a:round/>
                <a:headEnd/>
                <a:tailEnd/>
              </a:ln>
            </p:spPr>
            <p:txBody>
              <a:bodyPr/>
              <a:lstStyle/>
              <a:p>
                <a:endParaRPr lang="en-US"/>
              </a:p>
            </p:txBody>
          </p:sp>
          <p:sp>
            <p:nvSpPr>
              <p:cNvPr id="37997"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293 h 213"/>
                  <a:gd name="T6" fmla="*/ 20 w 137"/>
                  <a:gd name="T7" fmla="*/ 400 h 213"/>
                  <a:gd name="T8" fmla="*/ 163 w 137"/>
                  <a:gd name="T9" fmla="*/ 285 h 213"/>
                  <a:gd name="T10" fmla="*/ 64 w 137"/>
                  <a:gd name="T11" fmla="*/ 400 h 213"/>
                  <a:gd name="T12" fmla="*/ 64 w 137"/>
                  <a:gd name="T13" fmla="*/ 400 h 213"/>
                  <a:gd name="T14" fmla="*/ 64 w 137"/>
                  <a:gd name="T15" fmla="*/ 400 h 213"/>
                  <a:gd name="T16" fmla="*/ 165 w 137"/>
                  <a:gd name="T17" fmla="*/ 368 h 213"/>
                  <a:gd name="T18" fmla="*/ 165 w 137"/>
                  <a:gd name="T19" fmla="*/ 368 h 213"/>
                  <a:gd name="T20" fmla="*/ 243 w 137"/>
                  <a:gd name="T21" fmla="*/ 267 h 213"/>
                  <a:gd name="T22" fmla="*/ 169 w 137"/>
                  <a:gd name="T23" fmla="*/ 167 h 213"/>
                  <a:gd name="T24" fmla="*/ 0 w 137"/>
                  <a:gd name="T25" fmla="*/ 0 h 2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7"/>
                  <a:gd name="T40" fmla="*/ 0 h 213"/>
                  <a:gd name="T41" fmla="*/ 137 w 137"/>
                  <a:gd name="T42" fmla="*/ 213 h 2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w="9525">
                <a:noFill/>
                <a:round/>
                <a:headEnd/>
                <a:tailEnd/>
              </a:ln>
            </p:spPr>
            <p:txBody>
              <a:bodyPr/>
              <a:lstStyle/>
              <a:p>
                <a:endParaRPr lang="en-US"/>
              </a:p>
            </p:txBody>
          </p:sp>
          <p:sp>
            <p:nvSpPr>
              <p:cNvPr id="37998"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3"/>
                  <a:gd name="T31" fmla="*/ 0 h 433"/>
                  <a:gd name="T32" fmla="*/ 163 w 163"/>
                  <a:gd name="T33" fmla="*/ 433 h 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w="9525">
                <a:noFill/>
                <a:round/>
                <a:headEnd/>
                <a:tailEnd/>
              </a:ln>
            </p:spPr>
            <p:txBody>
              <a:bodyPr/>
              <a:lstStyle/>
              <a:p>
                <a:endParaRPr lang="en-US"/>
              </a:p>
            </p:txBody>
          </p:sp>
          <p:sp>
            <p:nvSpPr>
              <p:cNvPr id="37999"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3"/>
                  <a:gd name="T31" fmla="*/ 0 h 433"/>
                  <a:gd name="T32" fmla="*/ 163 w 163"/>
                  <a:gd name="T33" fmla="*/ 433 h 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w="9525">
                <a:noFill/>
                <a:round/>
                <a:headEnd/>
                <a:tailEnd/>
              </a:ln>
            </p:spPr>
            <p:txBody>
              <a:bodyPr/>
              <a:lstStyle/>
              <a:p>
                <a:endParaRPr lang="en-US"/>
              </a:p>
            </p:txBody>
          </p:sp>
          <p:sp>
            <p:nvSpPr>
              <p:cNvPr id="38000"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627"/>
                  <a:gd name="T32" fmla="*/ 286 w 286"/>
                  <a:gd name="T33" fmla="*/ 627 h 6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w="9525">
                <a:noFill/>
                <a:round/>
                <a:headEnd/>
                <a:tailEnd/>
              </a:ln>
            </p:spPr>
            <p:txBody>
              <a:bodyPr/>
              <a:lstStyle/>
              <a:p>
                <a:endParaRPr lang="en-US"/>
              </a:p>
            </p:txBody>
          </p:sp>
          <p:sp>
            <p:nvSpPr>
              <p:cNvPr id="38001"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627"/>
                  <a:gd name="T32" fmla="*/ 286 w 286"/>
                  <a:gd name="T33" fmla="*/ 627 h 6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w="9525">
                <a:noFill/>
                <a:round/>
                <a:headEnd/>
                <a:tailEnd/>
              </a:ln>
            </p:spPr>
            <p:txBody>
              <a:bodyPr/>
              <a:lstStyle/>
              <a:p>
                <a:endParaRPr lang="en-US"/>
              </a:p>
            </p:txBody>
          </p:sp>
          <p:sp>
            <p:nvSpPr>
              <p:cNvPr id="38002" name="Freeform 434"/>
              <p:cNvSpPr>
                <a:spLocks/>
              </p:cNvSpPr>
              <p:nvPr/>
            </p:nvSpPr>
            <p:spPr bwMode="auto">
              <a:xfrm>
                <a:off x="4536" y="3455"/>
                <a:ext cx="130" cy="92"/>
              </a:xfrm>
              <a:custGeom>
                <a:avLst/>
                <a:gdLst>
                  <a:gd name="T0" fmla="*/ 0 w 73"/>
                  <a:gd name="T1" fmla="*/ 38 h 49"/>
                  <a:gd name="T2" fmla="*/ 130 w 73"/>
                  <a:gd name="T3" fmla="*/ 0 h 49"/>
                  <a:gd name="T4" fmla="*/ 11 w 73"/>
                  <a:gd name="T5" fmla="*/ 92 h 49"/>
                  <a:gd name="T6" fmla="*/ 0 w 73"/>
                  <a:gd name="T7" fmla="*/ 38 h 49"/>
                  <a:gd name="T8" fmla="*/ 0 60000 65536"/>
                  <a:gd name="T9" fmla="*/ 0 60000 65536"/>
                  <a:gd name="T10" fmla="*/ 0 60000 65536"/>
                  <a:gd name="T11" fmla="*/ 0 60000 65536"/>
                  <a:gd name="T12" fmla="*/ 0 w 73"/>
                  <a:gd name="T13" fmla="*/ 0 h 49"/>
                  <a:gd name="T14" fmla="*/ 73 w 73"/>
                  <a:gd name="T15" fmla="*/ 49 h 49"/>
                </a:gdLst>
                <a:ahLst/>
                <a:cxnLst>
                  <a:cxn ang="T8">
                    <a:pos x="T0" y="T1"/>
                  </a:cxn>
                  <a:cxn ang="T9">
                    <a:pos x="T2" y="T3"/>
                  </a:cxn>
                  <a:cxn ang="T10">
                    <a:pos x="T4" y="T5"/>
                  </a:cxn>
                  <a:cxn ang="T11">
                    <a:pos x="T6" y="T7"/>
                  </a:cxn>
                </a:cxnLst>
                <a:rect l="T12" t="T13" r="T14" b="T15"/>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w="9525">
                <a:noFill/>
                <a:round/>
                <a:headEnd/>
                <a:tailEnd/>
              </a:ln>
            </p:spPr>
            <p:txBody>
              <a:bodyPr/>
              <a:lstStyle/>
              <a:p>
                <a:endParaRPr lang="en-US"/>
              </a:p>
            </p:txBody>
          </p:sp>
          <p:sp>
            <p:nvSpPr>
              <p:cNvPr id="38003" name="Freeform 435"/>
              <p:cNvSpPr>
                <a:spLocks/>
              </p:cNvSpPr>
              <p:nvPr/>
            </p:nvSpPr>
            <p:spPr bwMode="auto">
              <a:xfrm>
                <a:off x="4373" y="3455"/>
                <a:ext cx="131" cy="95"/>
              </a:xfrm>
              <a:custGeom>
                <a:avLst/>
                <a:gdLst>
                  <a:gd name="T0" fmla="*/ 131 w 74"/>
                  <a:gd name="T1" fmla="*/ 37 h 51"/>
                  <a:gd name="T2" fmla="*/ 0 w 74"/>
                  <a:gd name="T3" fmla="*/ 0 h 51"/>
                  <a:gd name="T4" fmla="*/ 129 w 74"/>
                  <a:gd name="T5" fmla="*/ 95 h 51"/>
                  <a:gd name="T6" fmla="*/ 0 60000 65536"/>
                  <a:gd name="T7" fmla="*/ 0 60000 65536"/>
                  <a:gd name="T8" fmla="*/ 0 60000 65536"/>
                  <a:gd name="T9" fmla="*/ 0 w 74"/>
                  <a:gd name="T10" fmla="*/ 0 h 51"/>
                  <a:gd name="T11" fmla="*/ 74 w 74"/>
                  <a:gd name="T12" fmla="*/ 51 h 51"/>
                </a:gdLst>
                <a:ahLst/>
                <a:cxnLst>
                  <a:cxn ang="T6">
                    <a:pos x="T0" y="T1"/>
                  </a:cxn>
                  <a:cxn ang="T7">
                    <a:pos x="T2" y="T3"/>
                  </a:cxn>
                  <a:cxn ang="T8">
                    <a:pos x="T4" y="T5"/>
                  </a:cxn>
                </a:cxnLst>
                <a:rect l="T9" t="T10" r="T11" b="T12"/>
                <a:pathLst>
                  <a:path w="74" h="51">
                    <a:moveTo>
                      <a:pt x="74" y="20"/>
                    </a:moveTo>
                    <a:cubicBezTo>
                      <a:pt x="69" y="20"/>
                      <a:pt x="0" y="0"/>
                      <a:pt x="0" y="0"/>
                    </a:cubicBezTo>
                    <a:cubicBezTo>
                      <a:pt x="73" y="51"/>
                      <a:pt x="73" y="51"/>
                      <a:pt x="73" y="51"/>
                    </a:cubicBezTo>
                  </a:path>
                </a:pathLst>
              </a:custGeom>
              <a:solidFill>
                <a:srgbClr val="C56D27"/>
              </a:solidFill>
              <a:ln w="9525">
                <a:noFill/>
                <a:round/>
                <a:headEnd/>
                <a:tailEnd/>
              </a:ln>
            </p:spPr>
            <p:txBody>
              <a:bodyPr/>
              <a:lstStyle/>
              <a:p>
                <a:endParaRPr lang="en-US"/>
              </a:p>
            </p:txBody>
          </p:sp>
          <p:sp>
            <p:nvSpPr>
              <p:cNvPr id="38004"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w="9525">
                <a:noFill/>
                <a:round/>
                <a:headEnd/>
                <a:tailEnd/>
              </a:ln>
            </p:spPr>
            <p:txBody>
              <a:bodyPr/>
              <a:lstStyle/>
              <a:p>
                <a:endParaRPr lang="en-US"/>
              </a:p>
            </p:txBody>
          </p:sp>
          <p:sp>
            <p:nvSpPr>
              <p:cNvPr id="38005"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57" y="86"/>
                    </a:moveTo>
                    <a:lnTo>
                      <a:pt x="75" y="110"/>
                    </a:lnTo>
                    <a:lnTo>
                      <a:pt x="84" y="41"/>
                    </a:lnTo>
                    <a:lnTo>
                      <a:pt x="105" y="71"/>
                    </a:lnTo>
                    <a:lnTo>
                      <a:pt x="112" y="17"/>
                    </a:lnTo>
                    <a:lnTo>
                      <a:pt x="259" y="0"/>
                    </a:lnTo>
                    <a:lnTo>
                      <a:pt x="0" y="212"/>
                    </a:lnTo>
                    <a:lnTo>
                      <a:pt x="57" y="86"/>
                    </a:lnTo>
                  </a:path>
                </a:pathLst>
              </a:custGeom>
              <a:noFill/>
              <a:ln w="9525">
                <a:noFill/>
                <a:round/>
                <a:headEnd/>
                <a:tailEnd/>
              </a:ln>
            </p:spPr>
            <p:txBody>
              <a:bodyPr/>
              <a:lstStyle/>
              <a:p>
                <a:endParaRPr lang="en-US"/>
              </a:p>
            </p:txBody>
          </p:sp>
          <p:sp>
            <p:nvSpPr>
              <p:cNvPr id="38006"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w="9525">
                <a:noFill/>
                <a:round/>
                <a:headEnd/>
                <a:tailEnd/>
              </a:ln>
            </p:spPr>
            <p:txBody>
              <a:bodyPr/>
              <a:lstStyle/>
              <a:p>
                <a:endParaRPr lang="en-US"/>
              </a:p>
            </p:txBody>
          </p:sp>
          <p:sp>
            <p:nvSpPr>
              <p:cNvPr id="38007"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135" y="193"/>
                    </a:moveTo>
                    <a:lnTo>
                      <a:pt x="119" y="170"/>
                    </a:lnTo>
                    <a:lnTo>
                      <a:pt x="183" y="178"/>
                    </a:lnTo>
                    <a:lnTo>
                      <a:pt x="162" y="148"/>
                    </a:lnTo>
                    <a:lnTo>
                      <a:pt x="213" y="155"/>
                    </a:lnTo>
                    <a:lnTo>
                      <a:pt x="259" y="0"/>
                    </a:lnTo>
                    <a:lnTo>
                      <a:pt x="0" y="212"/>
                    </a:lnTo>
                    <a:lnTo>
                      <a:pt x="135" y="193"/>
                    </a:lnTo>
                  </a:path>
                </a:pathLst>
              </a:custGeom>
              <a:noFill/>
              <a:ln w="9525">
                <a:noFill/>
                <a:round/>
                <a:headEnd/>
                <a:tailEnd/>
              </a:ln>
            </p:spPr>
            <p:txBody>
              <a:bodyPr/>
              <a:lstStyle/>
              <a:p>
                <a:endParaRPr lang="en-US"/>
              </a:p>
            </p:txBody>
          </p:sp>
          <p:sp>
            <p:nvSpPr>
              <p:cNvPr id="38008"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7"/>
                  <a:gd name="T25" fmla="*/ 0 h 212"/>
                  <a:gd name="T26" fmla="*/ 257 w 257"/>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w="9525">
                <a:noFill/>
                <a:round/>
                <a:headEnd/>
                <a:tailEnd/>
              </a:ln>
            </p:spPr>
            <p:txBody>
              <a:bodyPr/>
              <a:lstStyle/>
              <a:p>
                <a:endParaRPr lang="en-US"/>
              </a:p>
            </p:txBody>
          </p:sp>
          <p:sp>
            <p:nvSpPr>
              <p:cNvPr id="38009"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7"/>
                  <a:gd name="T25" fmla="*/ 0 h 212"/>
                  <a:gd name="T26" fmla="*/ 257 w 257"/>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w="9525">
                <a:noFill/>
                <a:round/>
                <a:headEnd/>
                <a:tailEnd/>
              </a:ln>
            </p:spPr>
            <p:txBody>
              <a:bodyPr/>
              <a:lstStyle/>
              <a:p>
                <a:endParaRPr lang="en-US"/>
              </a:p>
            </p:txBody>
          </p:sp>
          <p:sp>
            <p:nvSpPr>
              <p:cNvPr id="38010"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7"/>
                  <a:gd name="T26" fmla="*/ 222 w 222"/>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w="9525">
                <a:noFill/>
                <a:round/>
                <a:headEnd/>
                <a:tailEnd/>
              </a:ln>
            </p:spPr>
            <p:txBody>
              <a:bodyPr/>
              <a:lstStyle/>
              <a:p>
                <a:endParaRPr lang="en-US"/>
              </a:p>
            </p:txBody>
          </p:sp>
          <p:sp>
            <p:nvSpPr>
              <p:cNvPr id="38011"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7"/>
                  <a:gd name="T26" fmla="*/ 222 w 222"/>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7">
                    <a:moveTo>
                      <a:pt x="64" y="38"/>
                    </a:moveTo>
                    <a:lnTo>
                      <a:pt x="71" y="58"/>
                    </a:lnTo>
                    <a:lnTo>
                      <a:pt x="91" y="12"/>
                    </a:lnTo>
                    <a:lnTo>
                      <a:pt x="100" y="36"/>
                    </a:lnTo>
                    <a:lnTo>
                      <a:pt x="116" y="0"/>
                    </a:lnTo>
                    <a:lnTo>
                      <a:pt x="222" y="17"/>
                    </a:lnTo>
                    <a:lnTo>
                      <a:pt x="0" y="117"/>
                    </a:lnTo>
                    <a:lnTo>
                      <a:pt x="64" y="38"/>
                    </a:lnTo>
                  </a:path>
                </a:pathLst>
              </a:custGeom>
              <a:noFill/>
              <a:ln w="9525">
                <a:noFill/>
                <a:round/>
                <a:headEnd/>
                <a:tailEnd/>
              </a:ln>
            </p:spPr>
            <p:txBody>
              <a:bodyPr/>
              <a:lstStyle/>
              <a:p>
                <a:endParaRPr lang="en-US"/>
              </a:p>
            </p:txBody>
          </p:sp>
          <p:sp>
            <p:nvSpPr>
              <p:cNvPr id="38012"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3"/>
                  <a:gd name="T26" fmla="*/ 222 w 222"/>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w="9525">
                <a:noFill/>
                <a:round/>
                <a:headEnd/>
                <a:tailEnd/>
              </a:ln>
            </p:spPr>
            <p:txBody>
              <a:bodyPr/>
              <a:lstStyle/>
              <a:p>
                <a:endParaRPr lang="en-US"/>
              </a:p>
            </p:txBody>
          </p:sp>
          <p:sp>
            <p:nvSpPr>
              <p:cNvPr id="38013"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3"/>
                  <a:gd name="T26" fmla="*/ 222 w 222"/>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3">
                    <a:moveTo>
                      <a:pt x="100" y="113"/>
                    </a:moveTo>
                    <a:lnTo>
                      <a:pt x="93" y="92"/>
                    </a:lnTo>
                    <a:lnTo>
                      <a:pt x="137" y="113"/>
                    </a:lnTo>
                    <a:lnTo>
                      <a:pt x="126" y="87"/>
                    </a:lnTo>
                    <a:lnTo>
                      <a:pt x="162" y="103"/>
                    </a:lnTo>
                    <a:lnTo>
                      <a:pt x="222" y="0"/>
                    </a:lnTo>
                    <a:lnTo>
                      <a:pt x="0" y="100"/>
                    </a:lnTo>
                    <a:lnTo>
                      <a:pt x="100" y="113"/>
                    </a:lnTo>
                  </a:path>
                </a:pathLst>
              </a:custGeom>
              <a:noFill/>
              <a:ln w="9525">
                <a:noFill/>
                <a:round/>
                <a:headEnd/>
                <a:tailEnd/>
              </a:ln>
            </p:spPr>
            <p:txBody>
              <a:bodyPr/>
              <a:lstStyle/>
              <a:p>
                <a:endParaRPr lang="en-US"/>
              </a:p>
            </p:txBody>
          </p:sp>
          <p:sp>
            <p:nvSpPr>
              <p:cNvPr id="38014"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345"/>
                  <a:gd name="T26" fmla="*/ 79 w 79"/>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w="9525">
                <a:noFill/>
                <a:round/>
                <a:headEnd/>
                <a:tailEnd/>
              </a:ln>
            </p:spPr>
            <p:txBody>
              <a:bodyPr/>
              <a:lstStyle/>
              <a:p>
                <a:endParaRPr lang="en-US"/>
              </a:p>
            </p:txBody>
          </p:sp>
          <p:sp>
            <p:nvSpPr>
              <p:cNvPr id="38015"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345"/>
                  <a:gd name="T26" fmla="*/ 79 w 79"/>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345">
                    <a:moveTo>
                      <a:pt x="15" y="219"/>
                    </a:moveTo>
                    <a:lnTo>
                      <a:pt x="46" y="221"/>
                    </a:lnTo>
                    <a:lnTo>
                      <a:pt x="0" y="171"/>
                    </a:lnTo>
                    <a:lnTo>
                      <a:pt x="35" y="173"/>
                    </a:lnTo>
                    <a:lnTo>
                      <a:pt x="0" y="131"/>
                    </a:lnTo>
                    <a:lnTo>
                      <a:pt x="79" y="0"/>
                    </a:lnTo>
                    <a:lnTo>
                      <a:pt x="74" y="345"/>
                    </a:lnTo>
                    <a:lnTo>
                      <a:pt x="15" y="219"/>
                    </a:lnTo>
                  </a:path>
                </a:pathLst>
              </a:custGeom>
              <a:noFill/>
              <a:ln w="9525">
                <a:noFill/>
                <a:round/>
                <a:headEnd/>
                <a:tailEnd/>
              </a:ln>
            </p:spPr>
            <p:txBody>
              <a:bodyPr/>
              <a:lstStyle/>
              <a:p>
                <a:endParaRPr lang="en-US"/>
              </a:p>
            </p:txBody>
          </p:sp>
          <p:sp>
            <p:nvSpPr>
              <p:cNvPr id="38016"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345"/>
                  <a:gd name="T26" fmla="*/ 92 w 92"/>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w="9525">
                <a:noFill/>
                <a:round/>
                <a:headEnd/>
                <a:tailEnd/>
              </a:ln>
            </p:spPr>
            <p:txBody>
              <a:bodyPr/>
              <a:lstStyle/>
              <a:p>
                <a:endParaRPr lang="en-US"/>
              </a:p>
            </p:txBody>
          </p:sp>
          <p:sp>
            <p:nvSpPr>
              <p:cNvPr id="38017"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345"/>
                  <a:gd name="T26" fmla="*/ 92 w 92"/>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345">
                    <a:moveTo>
                      <a:pt x="71" y="223"/>
                    </a:moveTo>
                    <a:lnTo>
                      <a:pt x="43" y="223"/>
                    </a:lnTo>
                    <a:lnTo>
                      <a:pt x="90" y="174"/>
                    </a:lnTo>
                    <a:lnTo>
                      <a:pt x="55" y="174"/>
                    </a:lnTo>
                    <a:lnTo>
                      <a:pt x="92" y="137"/>
                    </a:lnTo>
                    <a:lnTo>
                      <a:pt x="5" y="0"/>
                    </a:lnTo>
                    <a:lnTo>
                      <a:pt x="0" y="345"/>
                    </a:lnTo>
                    <a:lnTo>
                      <a:pt x="71" y="223"/>
                    </a:lnTo>
                  </a:path>
                </a:pathLst>
              </a:custGeom>
              <a:noFill/>
              <a:ln w="9525">
                <a:noFill/>
                <a:round/>
                <a:headEnd/>
                <a:tailEnd/>
              </a:ln>
            </p:spPr>
            <p:txBody>
              <a:bodyPr/>
              <a:lstStyle/>
              <a:p>
                <a:endParaRPr lang="en-US"/>
              </a:p>
            </p:txBody>
          </p:sp>
          <p:sp>
            <p:nvSpPr>
              <p:cNvPr id="38018"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7"/>
                  <a:gd name="T26" fmla="*/ 221 w 221"/>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w="9525">
                <a:noFill/>
                <a:round/>
                <a:headEnd/>
                <a:tailEnd/>
              </a:ln>
            </p:spPr>
            <p:txBody>
              <a:bodyPr/>
              <a:lstStyle/>
              <a:p>
                <a:endParaRPr lang="en-US"/>
              </a:p>
            </p:txBody>
          </p:sp>
          <p:sp>
            <p:nvSpPr>
              <p:cNvPr id="38019"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3"/>
                  <a:gd name="T26" fmla="*/ 221 w 221"/>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w="9525">
                <a:noFill/>
                <a:round/>
                <a:headEnd/>
                <a:tailEnd/>
              </a:ln>
            </p:spPr>
            <p:txBody>
              <a:bodyPr/>
              <a:lstStyle/>
              <a:p>
                <a:endParaRPr lang="en-US"/>
              </a:p>
            </p:txBody>
          </p:sp>
          <p:sp>
            <p:nvSpPr>
              <p:cNvPr id="38020"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 name="T10" fmla="*/ 0 60000 65536"/>
                  <a:gd name="T11" fmla="*/ 0 60000 65536"/>
                  <a:gd name="T12" fmla="*/ 0 60000 65536"/>
                  <a:gd name="T13" fmla="*/ 0 60000 65536"/>
                  <a:gd name="T14" fmla="*/ 0 60000 65536"/>
                  <a:gd name="T15" fmla="*/ 0 w 5"/>
                  <a:gd name="T16" fmla="*/ 0 h 296"/>
                  <a:gd name="T17" fmla="*/ 5 w 5"/>
                  <a:gd name="T18" fmla="*/ 296 h 296"/>
                </a:gdLst>
                <a:ahLst/>
                <a:cxnLst>
                  <a:cxn ang="T10">
                    <a:pos x="T0" y="T1"/>
                  </a:cxn>
                  <a:cxn ang="T11">
                    <a:pos x="T2" y="T3"/>
                  </a:cxn>
                  <a:cxn ang="T12">
                    <a:pos x="T4" y="T5"/>
                  </a:cxn>
                  <a:cxn ang="T13">
                    <a:pos x="T6" y="T7"/>
                  </a:cxn>
                  <a:cxn ang="T14">
                    <a:pos x="T8" y="T9"/>
                  </a:cxn>
                </a:cxnLst>
                <a:rect l="T15" t="T16" r="T17" b="T18"/>
                <a:pathLst>
                  <a:path w="5" h="296">
                    <a:moveTo>
                      <a:pt x="5" y="0"/>
                    </a:moveTo>
                    <a:lnTo>
                      <a:pt x="5" y="0"/>
                    </a:lnTo>
                    <a:lnTo>
                      <a:pt x="0" y="9"/>
                    </a:lnTo>
                    <a:lnTo>
                      <a:pt x="0" y="296"/>
                    </a:lnTo>
                    <a:lnTo>
                      <a:pt x="5" y="0"/>
                    </a:lnTo>
                    <a:close/>
                  </a:path>
                </a:pathLst>
              </a:custGeom>
              <a:solidFill>
                <a:srgbClr val="8ECB33"/>
              </a:solidFill>
              <a:ln w="9525">
                <a:noFill/>
                <a:round/>
                <a:headEnd/>
                <a:tailEnd/>
              </a:ln>
            </p:spPr>
            <p:txBody>
              <a:bodyPr/>
              <a:lstStyle/>
              <a:p>
                <a:endParaRPr lang="en-US"/>
              </a:p>
            </p:txBody>
          </p:sp>
          <p:sp>
            <p:nvSpPr>
              <p:cNvPr id="38021"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 name="T10" fmla="*/ 0 60000 65536"/>
                  <a:gd name="T11" fmla="*/ 0 60000 65536"/>
                  <a:gd name="T12" fmla="*/ 0 60000 65536"/>
                  <a:gd name="T13" fmla="*/ 0 60000 65536"/>
                  <a:gd name="T14" fmla="*/ 0 60000 65536"/>
                  <a:gd name="T15" fmla="*/ 0 w 5"/>
                  <a:gd name="T16" fmla="*/ 0 h 296"/>
                  <a:gd name="T17" fmla="*/ 5 w 5"/>
                  <a:gd name="T18" fmla="*/ 296 h 296"/>
                </a:gdLst>
                <a:ahLst/>
                <a:cxnLst>
                  <a:cxn ang="T10">
                    <a:pos x="T0" y="T1"/>
                  </a:cxn>
                  <a:cxn ang="T11">
                    <a:pos x="T2" y="T3"/>
                  </a:cxn>
                  <a:cxn ang="T12">
                    <a:pos x="T4" y="T5"/>
                  </a:cxn>
                  <a:cxn ang="T13">
                    <a:pos x="T6" y="T7"/>
                  </a:cxn>
                  <a:cxn ang="T14">
                    <a:pos x="T8" y="T9"/>
                  </a:cxn>
                </a:cxnLst>
                <a:rect l="T15" t="T16" r="T17" b="T18"/>
                <a:pathLst>
                  <a:path w="5" h="296">
                    <a:moveTo>
                      <a:pt x="5" y="0"/>
                    </a:moveTo>
                    <a:lnTo>
                      <a:pt x="5" y="0"/>
                    </a:lnTo>
                    <a:lnTo>
                      <a:pt x="0" y="9"/>
                    </a:lnTo>
                    <a:lnTo>
                      <a:pt x="0" y="296"/>
                    </a:lnTo>
                    <a:lnTo>
                      <a:pt x="5" y="0"/>
                    </a:lnTo>
                  </a:path>
                </a:pathLst>
              </a:custGeom>
              <a:noFill/>
              <a:ln w="9525">
                <a:noFill/>
                <a:round/>
                <a:headEnd/>
                <a:tailEnd/>
              </a:ln>
            </p:spPr>
            <p:txBody>
              <a:bodyPr/>
              <a:lstStyle/>
              <a:p>
                <a:endParaRPr lang="en-US"/>
              </a:p>
            </p:txBody>
          </p:sp>
          <p:sp>
            <p:nvSpPr>
              <p:cNvPr id="38022"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8"/>
                  <a:gd name="T38" fmla="*/ 94 w 94"/>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8">
                    <a:moveTo>
                      <a:pt x="73" y="0"/>
                    </a:moveTo>
                    <a:lnTo>
                      <a:pt x="64" y="69"/>
                    </a:lnTo>
                    <a:lnTo>
                      <a:pt x="46" y="45"/>
                    </a:lnTo>
                    <a:lnTo>
                      <a:pt x="0" y="148"/>
                    </a:lnTo>
                    <a:lnTo>
                      <a:pt x="46" y="45"/>
                    </a:lnTo>
                    <a:lnTo>
                      <a:pt x="64" y="69"/>
                    </a:lnTo>
                    <a:lnTo>
                      <a:pt x="73" y="0"/>
                    </a:lnTo>
                    <a:lnTo>
                      <a:pt x="94" y="30"/>
                    </a:lnTo>
                    <a:lnTo>
                      <a:pt x="94" y="26"/>
                    </a:lnTo>
                    <a:lnTo>
                      <a:pt x="94" y="30"/>
                    </a:lnTo>
                    <a:lnTo>
                      <a:pt x="73" y="0"/>
                    </a:lnTo>
                    <a:close/>
                  </a:path>
                </a:pathLst>
              </a:custGeom>
              <a:solidFill>
                <a:srgbClr val="FFF09D"/>
              </a:solidFill>
              <a:ln w="9525">
                <a:noFill/>
                <a:round/>
                <a:headEnd/>
                <a:tailEnd/>
              </a:ln>
            </p:spPr>
            <p:txBody>
              <a:bodyPr/>
              <a:lstStyle/>
              <a:p>
                <a:endParaRPr lang="en-US"/>
              </a:p>
            </p:txBody>
          </p:sp>
          <p:sp>
            <p:nvSpPr>
              <p:cNvPr id="38023"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8"/>
                  <a:gd name="T38" fmla="*/ 94 w 94"/>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8">
                    <a:moveTo>
                      <a:pt x="73" y="0"/>
                    </a:moveTo>
                    <a:lnTo>
                      <a:pt x="64" y="69"/>
                    </a:lnTo>
                    <a:lnTo>
                      <a:pt x="46" y="45"/>
                    </a:lnTo>
                    <a:lnTo>
                      <a:pt x="0" y="148"/>
                    </a:lnTo>
                    <a:lnTo>
                      <a:pt x="46" y="45"/>
                    </a:lnTo>
                    <a:lnTo>
                      <a:pt x="64" y="69"/>
                    </a:lnTo>
                    <a:lnTo>
                      <a:pt x="73" y="0"/>
                    </a:lnTo>
                    <a:lnTo>
                      <a:pt x="94" y="30"/>
                    </a:lnTo>
                    <a:lnTo>
                      <a:pt x="94" y="26"/>
                    </a:lnTo>
                    <a:lnTo>
                      <a:pt x="94" y="30"/>
                    </a:lnTo>
                    <a:lnTo>
                      <a:pt x="73" y="0"/>
                    </a:lnTo>
                  </a:path>
                </a:pathLst>
              </a:custGeom>
              <a:noFill/>
              <a:ln w="9525">
                <a:noFill/>
                <a:round/>
                <a:headEnd/>
                <a:tailEnd/>
              </a:ln>
            </p:spPr>
            <p:txBody>
              <a:bodyPr/>
              <a:lstStyle/>
              <a:p>
                <a:endParaRPr lang="en-US"/>
              </a:p>
            </p:txBody>
          </p:sp>
          <p:sp>
            <p:nvSpPr>
              <p:cNvPr id="38024" name="Freeform 456"/>
              <p:cNvSpPr>
                <a:spLocks noEditPoints="1"/>
              </p:cNvSpPr>
              <p:nvPr/>
            </p:nvSpPr>
            <p:spPr bwMode="auto">
              <a:xfrm>
                <a:off x="4542" y="3451"/>
                <a:ext cx="131" cy="358"/>
              </a:xfrm>
              <a:custGeom>
                <a:avLst/>
                <a:gdLst>
                  <a:gd name="T0" fmla="*/ 9 w 74"/>
                  <a:gd name="T1" fmla="*/ 231 h 191"/>
                  <a:gd name="T2" fmla="*/ 14 w 74"/>
                  <a:gd name="T3" fmla="*/ 358 h 191"/>
                  <a:gd name="T4" fmla="*/ 14 w 74"/>
                  <a:gd name="T5" fmla="*/ 358 h 191"/>
                  <a:gd name="T6" fmla="*/ 9 w 74"/>
                  <a:gd name="T7" fmla="*/ 231 h 191"/>
                  <a:gd name="T8" fmla="*/ 9 w 74"/>
                  <a:gd name="T9" fmla="*/ 231 h 191"/>
                  <a:gd name="T10" fmla="*/ 4 w 74"/>
                  <a:gd name="T11" fmla="*/ 94 h 191"/>
                  <a:gd name="T12" fmla="*/ 9 w 74"/>
                  <a:gd name="T13" fmla="*/ 231 h 191"/>
                  <a:gd name="T14" fmla="*/ 9 w 74"/>
                  <a:gd name="T15" fmla="*/ 231 h 191"/>
                  <a:gd name="T16" fmla="*/ 4 w 74"/>
                  <a:gd name="T17" fmla="*/ 94 h 191"/>
                  <a:gd name="T18" fmla="*/ 4 w 74"/>
                  <a:gd name="T19" fmla="*/ 94 h 191"/>
                  <a:gd name="T20" fmla="*/ 60 w 74"/>
                  <a:gd name="T21" fmla="*/ 52 h 191"/>
                  <a:gd name="T22" fmla="*/ 5 w 74"/>
                  <a:gd name="T23" fmla="*/ 96 h 191"/>
                  <a:gd name="T24" fmla="*/ 60 w 74"/>
                  <a:gd name="T25" fmla="*/ 52 h 191"/>
                  <a:gd name="T26" fmla="*/ 131 w 74"/>
                  <a:gd name="T27" fmla="*/ 62 h 191"/>
                  <a:gd name="T28" fmla="*/ 60 w 74"/>
                  <a:gd name="T29" fmla="*/ 52 h 191"/>
                  <a:gd name="T30" fmla="*/ 0 w 74"/>
                  <a:gd name="T31" fmla="*/ 0 h 191"/>
                  <a:gd name="T32" fmla="*/ 0 w 74"/>
                  <a:gd name="T33" fmla="*/ 0 h 191"/>
                  <a:gd name="T34" fmla="*/ 2 w 74"/>
                  <a:gd name="T35" fmla="*/ 39 h 191"/>
                  <a:gd name="T36" fmla="*/ 2 w 74"/>
                  <a:gd name="T37" fmla="*/ 39 h 191"/>
                  <a:gd name="T38" fmla="*/ 0 w 74"/>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191"/>
                  <a:gd name="T62" fmla="*/ 74 w 74"/>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w="9525">
                <a:noFill/>
                <a:round/>
                <a:headEnd/>
                <a:tailEnd/>
              </a:ln>
            </p:spPr>
            <p:txBody>
              <a:bodyPr/>
              <a:lstStyle/>
              <a:p>
                <a:endParaRPr lang="en-US"/>
              </a:p>
            </p:txBody>
          </p:sp>
          <p:sp>
            <p:nvSpPr>
              <p:cNvPr id="38025" name="Oval 457"/>
              <p:cNvSpPr>
                <a:spLocks noChangeArrowheads="1"/>
              </p:cNvSpPr>
              <p:nvPr/>
            </p:nvSpPr>
            <p:spPr bwMode="auto">
              <a:xfrm>
                <a:off x="4550" y="3682"/>
                <a:ext cx="1" cy="1"/>
              </a:xfrm>
              <a:prstGeom prst="ellipse">
                <a:avLst/>
              </a:prstGeom>
              <a:solidFill>
                <a:srgbClr val="577533"/>
              </a:solidFill>
              <a:ln w="9525">
                <a:noFill/>
                <a:round/>
                <a:headEnd/>
                <a:tailEnd/>
              </a:ln>
            </p:spPr>
            <p:txBody>
              <a:bodyPr/>
              <a:lstStyle/>
              <a:p>
                <a:endParaRPr lang="zh-CN" altLang="en-US">
                  <a:sym typeface="Arial" charset="0"/>
                </a:endParaRPr>
              </a:p>
            </p:txBody>
          </p:sp>
          <p:sp>
            <p:nvSpPr>
              <p:cNvPr id="38026" name="Freeform 458"/>
              <p:cNvSpPr>
                <a:spLocks/>
              </p:cNvSpPr>
              <p:nvPr/>
            </p:nvSpPr>
            <p:spPr bwMode="auto">
              <a:xfrm>
                <a:off x="4515" y="3282"/>
                <a:ext cx="82" cy="527"/>
              </a:xfrm>
              <a:custGeom>
                <a:avLst/>
                <a:gdLst>
                  <a:gd name="T0" fmla="*/ 14 w 46"/>
                  <a:gd name="T1" fmla="*/ 0 h 281"/>
                  <a:gd name="T2" fmla="*/ 0 w 46"/>
                  <a:gd name="T3" fmla="*/ 26 h 281"/>
                  <a:gd name="T4" fmla="*/ 0 w 46"/>
                  <a:gd name="T5" fmla="*/ 527 h 281"/>
                  <a:gd name="T6" fmla="*/ 41 w 46"/>
                  <a:gd name="T7" fmla="*/ 527 h 281"/>
                  <a:gd name="T8" fmla="*/ 36 w 46"/>
                  <a:gd name="T9" fmla="*/ 399 h 281"/>
                  <a:gd name="T10" fmla="*/ 36 w 46"/>
                  <a:gd name="T11" fmla="*/ 399 h 281"/>
                  <a:gd name="T12" fmla="*/ 30 w 46"/>
                  <a:gd name="T13" fmla="*/ 263 h 281"/>
                  <a:gd name="T14" fmla="*/ 21 w 46"/>
                  <a:gd name="T15" fmla="*/ 210 h 281"/>
                  <a:gd name="T16" fmla="*/ 29 w 46"/>
                  <a:gd name="T17" fmla="*/ 208 h 281"/>
                  <a:gd name="T18" fmla="*/ 27 w 46"/>
                  <a:gd name="T19" fmla="*/ 169 h 281"/>
                  <a:gd name="T20" fmla="*/ 27 w 46"/>
                  <a:gd name="T21" fmla="*/ 169 h 281"/>
                  <a:gd name="T22" fmla="*/ 27 w 46"/>
                  <a:gd name="T23" fmla="*/ 167 h 281"/>
                  <a:gd name="T24" fmla="*/ 82 w 46"/>
                  <a:gd name="T25" fmla="*/ 105 h 281"/>
                  <a:gd name="T26" fmla="*/ 37 w 46"/>
                  <a:gd name="T27" fmla="*/ 111 h 281"/>
                  <a:gd name="T28" fmla="*/ 48 w 46"/>
                  <a:gd name="T29" fmla="*/ 88 h 281"/>
                  <a:gd name="T30" fmla="*/ 48 w 46"/>
                  <a:gd name="T31" fmla="*/ 88 h 281"/>
                  <a:gd name="T32" fmla="*/ 48 w 46"/>
                  <a:gd name="T33" fmla="*/ 88 h 281"/>
                  <a:gd name="T34" fmla="*/ 25 w 46"/>
                  <a:gd name="T35" fmla="*/ 103 h 281"/>
                  <a:gd name="T36" fmla="*/ 14 w 46"/>
                  <a:gd name="T37" fmla="*/ 0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81"/>
                  <a:gd name="T59" fmla="*/ 46 w 46"/>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w="9525">
                <a:noFill/>
                <a:round/>
                <a:headEnd/>
                <a:tailEnd/>
              </a:ln>
            </p:spPr>
            <p:txBody>
              <a:bodyPr/>
              <a:lstStyle/>
              <a:p>
                <a:endParaRPr lang="en-US"/>
              </a:p>
            </p:txBody>
          </p:sp>
          <p:sp>
            <p:nvSpPr>
              <p:cNvPr id="38027" name="Freeform 459"/>
              <p:cNvSpPr>
                <a:spLocks/>
              </p:cNvSpPr>
              <p:nvPr/>
            </p:nvSpPr>
            <p:spPr bwMode="auto">
              <a:xfrm>
                <a:off x="4536" y="3477"/>
                <a:ext cx="66" cy="70"/>
              </a:xfrm>
              <a:custGeom>
                <a:avLst/>
                <a:gdLst>
                  <a:gd name="T0" fmla="*/ 55 w 37"/>
                  <a:gd name="T1" fmla="*/ 0 h 37"/>
                  <a:gd name="T2" fmla="*/ 7 w 37"/>
                  <a:gd name="T3" fmla="*/ 13 h 37"/>
                  <a:gd name="T4" fmla="*/ 7 w 37"/>
                  <a:gd name="T5" fmla="*/ 13 h 37"/>
                  <a:gd name="T6" fmla="*/ 7 w 37"/>
                  <a:gd name="T7" fmla="*/ 13 h 37"/>
                  <a:gd name="T8" fmla="*/ 0 w 37"/>
                  <a:gd name="T9" fmla="*/ 15 h 37"/>
                  <a:gd name="T10" fmla="*/ 9 w 37"/>
                  <a:gd name="T11" fmla="*/ 68 h 37"/>
                  <a:gd name="T12" fmla="*/ 9 w 37"/>
                  <a:gd name="T13" fmla="*/ 68 h 37"/>
                  <a:gd name="T14" fmla="*/ 9 w 37"/>
                  <a:gd name="T15" fmla="*/ 68 h 37"/>
                  <a:gd name="T16" fmla="*/ 11 w 37"/>
                  <a:gd name="T17" fmla="*/ 70 h 37"/>
                  <a:gd name="T18" fmla="*/ 66 w 37"/>
                  <a:gd name="T19" fmla="*/ 26 h 37"/>
                  <a:gd name="T20" fmla="*/ 37 w 37"/>
                  <a:gd name="T21" fmla="*/ 23 h 37"/>
                  <a:gd name="T22" fmla="*/ 55 w 37"/>
                  <a:gd name="T23" fmla="*/ 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w="9525">
                <a:noFill/>
                <a:round/>
                <a:headEnd/>
                <a:tailEnd/>
              </a:ln>
            </p:spPr>
            <p:txBody>
              <a:bodyPr/>
              <a:lstStyle/>
              <a:p>
                <a:endParaRPr lang="en-US"/>
              </a:p>
            </p:txBody>
          </p:sp>
          <p:sp>
            <p:nvSpPr>
              <p:cNvPr id="38028"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212"/>
                  <a:gd name="T35" fmla="*/ 259 w 259"/>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w="9525">
                <a:noFill/>
                <a:round/>
                <a:headEnd/>
                <a:tailEnd/>
              </a:ln>
            </p:spPr>
            <p:txBody>
              <a:bodyPr/>
              <a:lstStyle/>
              <a:p>
                <a:endParaRPr lang="en-US"/>
              </a:p>
            </p:txBody>
          </p:sp>
          <p:sp>
            <p:nvSpPr>
              <p:cNvPr id="38029"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212"/>
                  <a:gd name="T35" fmla="*/ 259 w 259"/>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w="9525">
                <a:noFill/>
                <a:round/>
                <a:headEnd/>
                <a:tailEnd/>
              </a:ln>
            </p:spPr>
            <p:txBody>
              <a:bodyPr/>
              <a:lstStyle/>
              <a:p>
                <a:endParaRPr lang="en-US"/>
              </a:p>
            </p:txBody>
          </p:sp>
          <p:sp>
            <p:nvSpPr>
              <p:cNvPr id="38030"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
                  <a:gd name="T31" fmla="*/ 0 h 212"/>
                  <a:gd name="T32" fmla="*/ 259 w 259"/>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 h="212">
                    <a:moveTo>
                      <a:pt x="259" y="0"/>
                    </a:moveTo>
                    <a:lnTo>
                      <a:pt x="0" y="212"/>
                    </a:lnTo>
                    <a:lnTo>
                      <a:pt x="45" y="206"/>
                    </a:lnTo>
                    <a:lnTo>
                      <a:pt x="135" y="193"/>
                    </a:lnTo>
                    <a:lnTo>
                      <a:pt x="119" y="170"/>
                    </a:lnTo>
                    <a:lnTo>
                      <a:pt x="183" y="178"/>
                    </a:lnTo>
                    <a:lnTo>
                      <a:pt x="162" y="148"/>
                    </a:lnTo>
                    <a:lnTo>
                      <a:pt x="213" y="155"/>
                    </a:lnTo>
                    <a:lnTo>
                      <a:pt x="259" y="0"/>
                    </a:lnTo>
                    <a:close/>
                  </a:path>
                </a:pathLst>
              </a:custGeom>
              <a:solidFill>
                <a:srgbClr val="7AB633"/>
              </a:solidFill>
              <a:ln w="9525">
                <a:noFill/>
                <a:round/>
                <a:headEnd/>
                <a:tailEnd/>
              </a:ln>
            </p:spPr>
            <p:txBody>
              <a:bodyPr/>
              <a:lstStyle/>
              <a:p>
                <a:endParaRPr lang="en-US"/>
              </a:p>
            </p:txBody>
          </p:sp>
          <p:sp>
            <p:nvSpPr>
              <p:cNvPr id="38031"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
                  <a:gd name="T31" fmla="*/ 0 h 212"/>
                  <a:gd name="T32" fmla="*/ 259 w 259"/>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 h="212">
                    <a:moveTo>
                      <a:pt x="259" y="0"/>
                    </a:moveTo>
                    <a:lnTo>
                      <a:pt x="0" y="212"/>
                    </a:lnTo>
                    <a:lnTo>
                      <a:pt x="45" y="206"/>
                    </a:lnTo>
                    <a:lnTo>
                      <a:pt x="135" y="193"/>
                    </a:lnTo>
                    <a:lnTo>
                      <a:pt x="119" y="170"/>
                    </a:lnTo>
                    <a:lnTo>
                      <a:pt x="183" y="178"/>
                    </a:lnTo>
                    <a:lnTo>
                      <a:pt x="162" y="148"/>
                    </a:lnTo>
                    <a:lnTo>
                      <a:pt x="213" y="155"/>
                    </a:lnTo>
                    <a:lnTo>
                      <a:pt x="259" y="0"/>
                    </a:lnTo>
                  </a:path>
                </a:pathLst>
              </a:custGeom>
              <a:noFill/>
              <a:ln w="9525">
                <a:noFill/>
                <a:round/>
                <a:headEnd/>
                <a:tailEnd/>
              </a:ln>
            </p:spPr>
            <p:txBody>
              <a:bodyPr/>
              <a:lstStyle/>
              <a:p>
                <a:endParaRPr lang="en-US"/>
              </a:p>
            </p:txBody>
          </p:sp>
          <p:sp>
            <p:nvSpPr>
              <p:cNvPr id="38032" name="Freeform 464"/>
              <p:cNvSpPr>
                <a:spLocks/>
              </p:cNvSpPr>
              <p:nvPr/>
            </p:nvSpPr>
            <p:spPr bwMode="auto">
              <a:xfrm>
                <a:off x="4573" y="3383"/>
                <a:ext cx="222" cy="117"/>
              </a:xfrm>
              <a:custGeom>
                <a:avLst/>
                <a:gdLst>
                  <a:gd name="T0" fmla="*/ 115 w 125"/>
                  <a:gd name="T1" fmla="*/ 0 h 62"/>
                  <a:gd name="T2" fmla="*/ 99 w 125"/>
                  <a:gd name="T3" fmla="*/ 36 h 62"/>
                  <a:gd name="T4" fmla="*/ 91 w 125"/>
                  <a:gd name="T5" fmla="*/ 11 h 62"/>
                  <a:gd name="T6" fmla="*/ 71 w 125"/>
                  <a:gd name="T7" fmla="*/ 59 h 62"/>
                  <a:gd name="T8" fmla="*/ 64 w 125"/>
                  <a:gd name="T9" fmla="*/ 38 h 62"/>
                  <a:gd name="T10" fmla="*/ 18 w 125"/>
                  <a:gd name="T11" fmla="*/ 94 h 62"/>
                  <a:gd name="T12" fmla="*/ 18 w 125"/>
                  <a:gd name="T13" fmla="*/ 94 h 62"/>
                  <a:gd name="T14" fmla="*/ 0 w 125"/>
                  <a:gd name="T15" fmla="*/ 117 h 62"/>
                  <a:gd name="T16" fmla="*/ 222 w 125"/>
                  <a:gd name="T17" fmla="*/ 17 h 62"/>
                  <a:gd name="T18" fmla="*/ 115 w 125"/>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62"/>
                  <a:gd name="T32" fmla="*/ 125 w 125"/>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w="9525">
                <a:noFill/>
                <a:round/>
                <a:headEnd/>
                <a:tailEnd/>
              </a:ln>
            </p:spPr>
            <p:txBody>
              <a:bodyPr/>
              <a:lstStyle/>
              <a:p>
                <a:endParaRPr lang="en-US"/>
              </a:p>
            </p:txBody>
          </p:sp>
          <p:sp>
            <p:nvSpPr>
              <p:cNvPr id="38033"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113"/>
                  <a:gd name="T29" fmla="*/ 222 w 222"/>
                  <a:gd name="T30" fmla="*/ 113 h 1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w="9525">
                <a:noFill/>
                <a:round/>
                <a:headEnd/>
                <a:tailEnd/>
              </a:ln>
            </p:spPr>
            <p:txBody>
              <a:bodyPr/>
              <a:lstStyle/>
              <a:p>
                <a:endParaRPr lang="en-US"/>
              </a:p>
            </p:txBody>
          </p:sp>
          <p:sp>
            <p:nvSpPr>
              <p:cNvPr id="38034"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113"/>
                  <a:gd name="T29" fmla="*/ 222 w 222"/>
                  <a:gd name="T30" fmla="*/ 113 h 1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w="9525">
                <a:noFill/>
                <a:round/>
                <a:headEnd/>
                <a:tailEnd/>
              </a:ln>
            </p:spPr>
            <p:txBody>
              <a:bodyPr/>
              <a:lstStyle/>
              <a:p>
                <a:endParaRPr lang="en-US"/>
              </a:p>
            </p:txBody>
          </p:sp>
          <p:sp>
            <p:nvSpPr>
              <p:cNvPr id="38035"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345"/>
                  <a:gd name="T38" fmla="*/ 92 w 92"/>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345">
                    <a:moveTo>
                      <a:pt x="5" y="0"/>
                    </a:moveTo>
                    <a:lnTo>
                      <a:pt x="5" y="0"/>
                    </a:lnTo>
                    <a:lnTo>
                      <a:pt x="0" y="296"/>
                    </a:lnTo>
                    <a:lnTo>
                      <a:pt x="0" y="345"/>
                    </a:lnTo>
                    <a:lnTo>
                      <a:pt x="14" y="319"/>
                    </a:lnTo>
                    <a:lnTo>
                      <a:pt x="71" y="223"/>
                    </a:lnTo>
                    <a:lnTo>
                      <a:pt x="43" y="223"/>
                    </a:lnTo>
                    <a:lnTo>
                      <a:pt x="90" y="174"/>
                    </a:lnTo>
                    <a:lnTo>
                      <a:pt x="55" y="174"/>
                    </a:lnTo>
                    <a:lnTo>
                      <a:pt x="92" y="137"/>
                    </a:lnTo>
                    <a:lnTo>
                      <a:pt x="5" y="0"/>
                    </a:lnTo>
                    <a:close/>
                  </a:path>
                </a:pathLst>
              </a:custGeom>
              <a:solidFill>
                <a:srgbClr val="7AB633"/>
              </a:solidFill>
              <a:ln w="9525">
                <a:noFill/>
                <a:round/>
                <a:headEnd/>
                <a:tailEnd/>
              </a:ln>
            </p:spPr>
            <p:txBody>
              <a:bodyPr/>
              <a:lstStyle/>
              <a:p>
                <a:endParaRPr lang="en-US"/>
              </a:p>
            </p:txBody>
          </p:sp>
          <p:sp>
            <p:nvSpPr>
              <p:cNvPr id="38036"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345"/>
                  <a:gd name="T38" fmla="*/ 92 w 92"/>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345">
                    <a:moveTo>
                      <a:pt x="5" y="0"/>
                    </a:moveTo>
                    <a:lnTo>
                      <a:pt x="5" y="0"/>
                    </a:lnTo>
                    <a:lnTo>
                      <a:pt x="0" y="296"/>
                    </a:lnTo>
                    <a:lnTo>
                      <a:pt x="0" y="345"/>
                    </a:lnTo>
                    <a:lnTo>
                      <a:pt x="14" y="319"/>
                    </a:lnTo>
                    <a:lnTo>
                      <a:pt x="71" y="223"/>
                    </a:lnTo>
                    <a:lnTo>
                      <a:pt x="43" y="223"/>
                    </a:lnTo>
                    <a:lnTo>
                      <a:pt x="90" y="174"/>
                    </a:lnTo>
                    <a:lnTo>
                      <a:pt x="55" y="174"/>
                    </a:lnTo>
                    <a:lnTo>
                      <a:pt x="92" y="137"/>
                    </a:lnTo>
                    <a:lnTo>
                      <a:pt x="5" y="0"/>
                    </a:lnTo>
                  </a:path>
                </a:pathLst>
              </a:custGeom>
              <a:noFill/>
              <a:ln w="9525">
                <a:noFill/>
                <a:round/>
                <a:headEnd/>
                <a:tailEnd/>
              </a:ln>
            </p:spPr>
            <p:txBody>
              <a:bodyPr/>
              <a:lstStyle/>
              <a:p>
                <a:endParaRPr lang="en-US"/>
              </a:p>
            </p:txBody>
          </p:sp>
          <p:sp>
            <p:nvSpPr>
              <p:cNvPr id="38037"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38038"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38039" name="Oval 471"/>
              <p:cNvSpPr>
                <a:spLocks noChangeArrowheads="1"/>
              </p:cNvSpPr>
              <p:nvPr/>
            </p:nvSpPr>
            <p:spPr bwMode="auto">
              <a:xfrm>
                <a:off x="4189" y="2466"/>
                <a:ext cx="230" cy="244"/>
              </a:xfrm>
              <a:prstGeom prst="ellipse">
                <a:avLst/>
              </a:prstGeom>
              <a:solidFill>
                <a:srgbClr val="FFC400"/>
              </a:solidFill>
              <a:ln w="9525">
                <a:noFill/>
                <a:round/>
                <a:headEnd/>
                <a:tailEnd/>
              </a:ln>
            </p:spPr>
            <p:txBody>
              <a:bodyPr/>
              <a:lstStyle/>
              <a:p>
                <a:endParaRPr lang="zh-CN" altLang="en-US">
                  <a:sym typeface="Arial" charset="0"/>
                </a:endParaRPr>
              </a:p>
            </p:txBody>
          </p:sp>
          <p:sp>
            <p:nvSpPr>
              <p:cNvPr id="38040" name="Freeform 472"/>
              <p:cNvSpPr>
                <a:spLocks/>
              </p:cNvSpPr>
              <p:nvPr/>
            </p:nvSpPr>
            <p:spPr bwMode="auto">
              <a:xfrm>
                <a:off x="1684" y="2783"/>
                <a:ext cx="310" cy="157"/>
              </a:xfrm>
              <a:custGeom>
                <a:avLst/>
                <a:gdLst>
                  <a:gd name="T0" fmla="*/ 306 w 175"/>
                  <a:gd name="T1" fmla="*/ 157 h 84"/>
                  <a:gd name="T2" fmla="*/ 310 w 175"/>
                  <a:gd name="T3" fmla="*/ 135 h 84"/>
                  <a:gd name="T4" fmla="*/ 308 w 175"/>
                  <a:gd name="T5" fmla="*/ 110 h 84"/>
                  <a:gd name="T6" fmla="*/ 299 w 175"/>
                  <a:gd name="T7" fmla="*/ 93 h 84"/>
                  <a:gd name="T8" fmla="*/ 276 w 175"/>
                  <a:gd name="T9" fmla="*/ 67 h 84"/>
                  <a:gd name="T10" fmla="*/ 243 w 175"/>
                  <a:gd name="T11" fmla="*/ 58 h 84"/>
                  <a:gd name="T12" fmla="*/ 211 w 175"/>
                  <a:gd name="T13" fmla="*/ 67 h 84"/>
                  <a:gd name="T14" fmla="*/ 209 w 175"/>
                  <a:gd name="T15" fmla="*/ 69 h 84"/>
                  <a:gd name="T16" fmla="*/ 209 w 175"/>
                  <a:gd name="T17" fmla="*/ 65 h 84"/>
                  <a:gd name="T18" fmla="*/ 207 w 175"/>
                  <a:gd name="T19" fmla="*/ 52 h 84"/>
                  <a:gd name="T20" fmla="*/ 177 w 175"/>
                  <a:gd name="T21" fmla="*/ 11 h 84"/>
                  <a:gd name="T22" fmla="*/ 128 w 175"/>
                  <a:gd name="T23" fmla="*/ 4 h 84"/>
                  <a:gd name="T24" fmla="*/ 80 w 175"/>
                  <a:gd name="T25" fmla="*/ 56 h 84"/>
                  <a:gd name="T26" fmla="*/ 78 w 175"/>
                  <a:gd name="T27" fmla="*/ 84 h 84"/>
                  <a:gd name="T28" fmla="*/ 76 w 175"/>
                  <a:gd name="T29" fmla="*/ 82 h 84"/>
                  <a:gd name="T30" fmla="*/ 32 w 175"/>
                  <a:gd name="T31" fmla="*/ 90 h 84"/>
                  <a:gd name="T32" fmla="*/ 9 w 175"/>
                  <a:gd name="T33" fmla="*/ 114 h 84"/>
                  <a:gd name="T34" fmla="*/ 11 w 175"/>
                  <a:gd name="T35" fmla="*/ 112 h 84"/>
                  <a:gd name="T36" fmla="*/ 11 w 175"/>
                  <a:gd name="T37" fmla="*/ 114 h 84"/>
                  <a:gd name="T38" fmla="*/ 4 w 175"/>
                  <a:gd name="T39" fmla="*/ 157 h 84"/>
                  <a:gd name="T40" fmla="*/ 306 w 175"/>
                  <a:gd name="T41" fmla="*/ 15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w="9525">
                <a:noFill/>
                <a:round/>
                <a:headEnd/>
                <a:tailEnd/>
              </a:ln>
            </p:spPr>
            <p:txBody>
              <a:bodyPr/>
              <a:lstStyle/>
              <a:p>
                <a:endParaRPr lang="en-US"/>
              </a:p>
            </p:txBody>
          </p:sp>
          <p:sp>
            <p:nvSpPr>
              <p:cNvPr id="38041" name="Freeform 473"/>
              <p:cNvSpPr>
                <a:spLocks/>
              </p:cNvSpPr>
              <p:nvPr/>
            </p:nvSpPr>
            <p:spPr bwMode="auto">
              <a:xfrm>
                <a:off x="3391" y="2854"/>
                <a:ext cx="392" cy="122"/>
              </a:xfrm>
              <a:custGeom>
                <a:avLst/>
                <a:gdLst>
                  <a:gd name="T0" fmla="*/ 392 w 221"/>
                  <a:gd name="T1" fmla="*/ 122 h 65"/>
                  <a:gd name="T2" fmla="*/ 360 w 221"/>
                  <a:gd name="T3" fmla="*/ 62 h 65"/>
                  <a:gd name="T4" fmla="*/ 358 w 221"/>
                  <a:gd name="T5" fmla="*/ 62 h 65"/>
                  <a:gd name="T6" fmla="*/ 325 w 221"/>
                  <a:gd name="T7" fmla="*/ 53 h 65"/>
                  <a:gd name="T8" fmla="*/ 278 w 221"/>
                  <a:gd name="T9" fmla="*/ 73 h 65"/>
                  <a:gd name="T10" fmla="*/ 270 w 221"/>
                  <a:gd name="T11" fmla="*/ 84 h 65"/>
                  <a:gd name="T12" fmla="*/ 213 w 221"/>
                  <a:gd name="T13" fmla="*/ 45 h 65"/>
                  <a:gd name="T14" fmla="*/ 181 w 221"/>
                  <a:gd name="T15" fmla="*/ 54 h 65"/>
                  <a:gd name="T16" fmla="*/ 129 w 221"/>
                  <a:gd name="T17" fmla="*/ 0 h 65"/>
                  <a:gd name="T18" fmla="*/ 78 w 221"/>
                  <a:gd name="T19" fmla="*/ 68 h 65"/>
                  <a:gd name="T20" fmla="*/ 59 w 221"/>
                  <a:gd name="T21" fmla="*/ 64 h 65"/>
                  <a:gd name="T22" fmla="*/ 28 w 221"/>
                  <a:gd name="T23" fmla="*/ 73 h 65"/>
                  <a:gd name="T24" fmla="*/ 7 w 221"/>
                  <a:gd name="T25" fmla="*/ 96 h 65"/>
                  <a:gd name="T26" fmla="*/ 0 w 221"/>
                  <a:gd name="T27" fmla="*/ 122 h 65"/>
                  <a:gd name="T28" fmla="*/ 392 w 221"/>
                  <a:gd name="T29" fmla="*/ 122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1"/>
                  <a:gd name="T46" fmla="*/ 0 h 65"/>
                  <a:gd name="T47" fmla="*/ 221 w 221"/>
                  <a:gd name="T48" fmla="*/ 65 h 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w="9525">
                <a:noFill/>
                <a:round/>
                <a:headEnd/>
                <a:tailEnd/>
              </a:ln>
            </p:spPr>
            <p:txBody>
              <a:bodyPr/>
              <a:lstStyle/>
              <a:p>
                <a:endParaRPr lang="en-US"/>
              </a:p>
            </p:txBody>
          </p:sp>
          <p:sp>
            <p:nvSpPr>
              <p:cNvPr id="38042" name="Freeform 474"/>
              <p:cNvSpPr>
                <a:spLocks/>
              </p:cNvSpPr>
              <p:nvPr/>
            </p:nvSpPr>
            <p:spPr bwMode="auto">
              <a:xfrm>
                <a:off x="1023" y="2642"/>
                <a:ext cx="564" cy="162"/>
              </a:xfrm>
              <a:custGeom>
                <a:avLst/>
                <a:gdLst>
                  <a:gd name="T0" fmla="*/ 559 w 318"/>
                  <a:gd name="T1" fmla="*/ 162 h 86"/>
                  <a:gd name="T2" fmla="*/ 505 w 318"/>
                  <a:gd name="T3" fmla="*/ 89 h 86"/>
                  <a:gd name="T4" fmla="*/ 466 w 318"/>
                  <a:gd name="T5" fmla="*/ 105 h 86"/>
                  <a:gd name="T6" fmla="*/ 406 w 318"/>
                  <a:gd name="T7" fmla="*/ 64 h 86"/>
                  <a:gd name="T8" fmla="*/ 388 w 318"/>
                  <a:gd name="T9" fmla="*/ 66 h 86"/>
                  <a:gd name="T10" fmla="*/ 380 w 318"/>
                  <a:gd name="T11" fmla="*/ 40 h 86"/>
                  <a:gd name="T12" fmla="*/ 371 w 318"/>
                  <a:gd name="T13" fmla="*/ 26 h 86"/>
                  <a:gd name="T14" fmla="*/ 365 w 318"/>
                  <a:gd name="T15" fmla="*/ 19 h 86"/>
                  <a:gd name="T16" fmla="*/ 323 w 318"/>
                  <a:gd name="T17" fmla="*/ 0 h 86"/>
                  <a:gd name="T18" fmla="*/ 293 w 318"/>
                  <a:gd name="T19" fmla="*/ 9 h 86"/>
                  <a:gd name="T20" fmla="*/ 280 w 318"/>
                  <a:gd name="T21" fmla="*/ 19 h 86"/>
                  <a:gd name="T22" fmla="*/ 277 w 318"/>
                  <a:gd name="T23" fmla="*/ 23 h 86"/>
                  <a:gd name="T24" fmla="*/ 262 w 318"/>
                  <a:gd name="T25" fmla="*/ 47 h 86"/>
                  <a:gd name="T26" fmla="*/ 216 w 318"/>
                  <a:gd name="T27" fmla="*/ 24 h 86"/>
                  <a:gd name="T28" fmla="*/ 179 w 318"/>
                  <a:gd name="T29" fmla="*/ 38 h 86"/>
                  <a:gd name="T30" fmla="*/ 126 w 318"/>
                  <a:gd name="T31" fmla="*/ 0 h 86"/>
                  <a:gd name="T32" fmla="*/ 67 w 318"/>
                  <a:gd name="T33" fmla="*/ 77 h 86"/>
                  <a:gd name="T34" fmla="*/ 66 w 318"/>
                  <a:gd name="T35" fmla="*/ 77 h 86"/>
                  <a:gd name="T36" fmla="*/ 11 w 318"/>
                  <a:gd name="T37" fmla="*/ 162 h 86"/>
                  <a:gd name="T38" fmla="*/ 559 w 318"/>
                  <a:gd name="T39" fmla="*/ 16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w="9525">
                <a:noFill/>
                <a:round/>
                <a:headEnd/>
                <a:tailEnd/>
              </a:ln>
            </p:spPr>
            <p:txBody>
              <a:bodyPr/>
              <a:lstStyle/>
              <a:p>
                <a:endParaRPr lang="en-US"/>
              </a:p>
            </p:txBody>
          </p:sp>
          <p:sp>
            <p:nvSpPr>
              <p:cNvPr id="38043" name="Freeform 475"/>
              <p:cNvSpPr>
                <a:spLocks/>
              </p:cNvSpPr>
              <p:nvPr/>
            </p:nvSpPr>
            <p:spPr bwMode="auto">
              <a:xfrm>
                <a:off x="608" y="2556"/>
                <a:ext cx="230" cy="116"/>
              </a:xfrm>
              <a:custGeom>
                <a:avLst/>
                <a:gdLst>
                  <a:gd name="T0" fmla="*/ 209 w 130"/>
                  <a:gd name="T1" fmla="*/ 116 h 62"/>
                  <a:gd name="T2" fmla="*/ 177 w 130"/>
                  <a:gd name="T3" fmla="*/ 34 h 62"/>
                  <a:gd name="T4" fmla="*/ 150 w 130"/>
                  <a:gd name="T5" fmla="*/ 39 h 62"/>
                  <a:gd name="T6" fmla="*/ 103 w 130"/>
                  <a:gd name="T7" fmla="*/ 0 h 62"/>
                  <a:gd name="T8" fmla="*/ 58 w 130"/>
                  <a:gd name="T9" fmla="*/ 52 h 62"/>
                  <a:gd name="T10" fmla="*/ 42 w 130"/>
                  <a:gd name="T11" fmla="*/ 49 h 62"/>
                  <a:gd name="T12" fmla="*/ 0 w 130"/>
                  <a:gd name="T13" fmla="*/ 94 h 62"/>
                  <a:gd name="T14" fmla="*/ 5 w 130"/>
                  <a:gd name="T15" fmla="*/ 116 h 62"/>
                  <a:gd name="T16" fmla="*/ 209 w 130"/>
                  <a:gd name="T17" fmla="*/ 11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w="9525">
                <a:noFill/>
                <a:round/>
                <a:headEnd/>
                <a:tailEnd/>
              </a:ln>
            </p:spPr>
            <p:txBody>
              <a:bodyPr/>
              <a:lstStyle/>
              <a:p>
                <a:endParaRPr lang="en-US"/>
              </a:p>
            </p:txBody>
          </p:sp>
          <p:sp>
            <p:nvSpPr>
              <p:cNvPr id="38044" name="Freeform 476"/>
              <p:cNvSpPr>
                <a:spLocks/>
              </p:cNvSpPr>
              <p:nvPr/>
            </p:nvSpPr>
            <p:spPr bwMode="auto">
              <a:xfrm>
                <a:off x="2788" y="2862"/>
                <a:ext cx="298" cy="123"/>
              </a:xfrm>
              <a:custGeom>
                <a:avLst/>
                <a:gdLst>
                  <a:gd name="T0" fmla="*/ 298 w 168"/>
                  <a:gd name="T1" fmla="*/ 123 h 66"/>
                  <a:gd name="T2" fmla="*/ 248 w 168"/>
                  <a:gd name="T3" fmla="*/ 76 h 66"/>
                  <a:gd name="T4" fmla="*/ 234 w 168"/>
                  <a:gd name="T5" fmla="*/ 76 h 66"/>
                  <a:gd name="T6" fmla="*/ 193 w 168"/>
                  <a:gd name="T7" fmla="*/ 30 h 66"/>
                  <a:gd name="T8" fmla="*/ 169 w 168"/>
                  <a:gd name="T9" fmla="*/ 34 h 66"/>
                  <a:gd name="T10" fmla="*/ 126 w 168"/>
                  <a:gd name="T11" fmla="*/ 0 h 66"/>
                  <a:gd name="T12" fmla="*/ 108 w 168"/>
                  <a:gd name="T13" fmla="*/ 2 h 66"/>
                  <a:gd name="T14" fmla="*/ 71 w 168"/>
                  <a:gd name="T15" fmla="*/ 26 h 66"/>
                  <a:gd name="T16" fmla="*/ 62 w 168"/>
                  <a:gd name="T17" fmla="*/ 69 h 66"/>
                  <a:gd name="T18" fmla="*/ 59 w 168"/>
                  <a:gd name="T19" fmla="*/ 69 h 66"/>
                  <a:gd name="T20" fmla="*/ 20 w 168"/>
                  <a:gd name="T21" fmla="*/ 82 h 66"/>
                  <a:gd name="T22" fmla="*/ 0 w 168"/>
                  <a:gd name="T23" fmla="*/ 119 h 66"/>
                  <a:gd name="T24" fmla="*/ 0 w 168"/>
                  <a:gd name="T25" fmla="*/ 123 h 66"/>
                  <a:gd name="T26" fmla="*/ 298 w 168"/>
                  <a:gd name="T27" fmla="*/ 123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66"/>
                  <a:gd name="T44" fmla="*/ 168 w 168"/>
                  <a:gd name="T45" fmla="*/ 66 h 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w="9525">
                <a:noFill/>
                <a:round/>
                <a:headEnd/>
                <a:tailEnd/>
              </a:ln>
            </p:spPr>
            <p:txBody>
              <a:bodyPr/>
              <a:lstStyle/>
              <a:p>
                <a:endParaRPr lang="en-US"/>
              </a:p>
            </p:txBody>
          </p:sp>
          <p:sp>
            <p:nvSpPr>
              <p:cNvPr id="38045" name="Freeform 477"/>
              <p:cNvSpPr>
                <a:spLocks/>
              </p:cNvSpPr>
              <p:nvPr/>
            </p:nvSpPr>
            <p:spPr bwMode="auto">
              <a:xfrm>
                <a:off x="2191" y="3008"/>
                <a:ext cx="380" cy="169"/>
              </a:xfrm>
              <a:custGeom>
                <a:avLst/>
                <a:gdLst>
                  <a:gd name="T0" fmla="*/ 14 w 214"/>
                  <a:gd name="T1" fmla="*/ 169 h 90"/>
                  <a:gd name="T2" fmla="*/ 87 w 214"/>
                  <a:gd name="T3" fmla="*/ 56 h 90"/>
                  <a:gd name="T4" fmla="*/ 126 w 214"/>
                  <a:gd name="T5" fmla="*/ 66 h 90"/>
                  <a:gd name="T6" fmla="*/ 206 w 214"/>
                  <a:gd name="T7" fmla="*/ 0 h 90"/>
                  <a:gd name="T8" fmla="*/ 281 w 214"/>
                  <a:gd name="T9" fmla="*/ 90 h 90"/>
                  <a:gd name="T10" fmla="*/ 307 w 214"/>
                  <a:gd name="T11" fmla="*/ 83 h 90"/>
                  <a:gd name="T12" fmla="*/ 380 w 214"/>
                  <a:gd name="T13" fmla="*/ 160 h 90"/>
                  <a:gd name="T14" fmla="*/ 380 w 214"/>
                  <a:gd name="T15" fmla="*/ 169 h 90"/>
                  <a:gd name="T16" fmla="*/ 14 w 214"/>
                  <a:gd name="T17" fmla="*/ 16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w="9525">
                <a:noFill/>
                <a:round/>
                <a:headEnd/>
                <a:tailEnd/>
              </a:ln>
            </p:spPr>
            <p:txBody>
              <a:bodyPr/>
              <a:lstStyle/>
              <a:p>
                <a:endParaRPr lang="en-US"/>
              </a:p>
            </p:txBody>
          </p:sp>
          <p:sp>
            <p:nvSpPr>
              <p:cNvPr id="38046" name="Freeform 478"/>
              <p:cNvSpPr>
                <a:spLocks/>
              </p:cNvSpPr>
              <p:nvPr/>
            </p:nvSpPr>
            <p:spPr bwMode="auto">
              <a:xfrm>
                <a:off x="4336" y="2591"/>
                <a:ext cx="310" cy="132"/>
              </a:xfrm>
              <a:custGeom>
                <a:avLst/>
                <a:gdLst>
                  <a:gd name="T0" fmla="*/ 305 w 175"/>
                  <a:gd name="T1" fmla="*/ 132 h 70"/>
                  <a:gd name="T2" fmla="*/ 241 w 175"/>
                  <a:gd name="T3" fmla="*/ 49 h 70"/>
                  <a:gd name="T4" fmla="*/ 211 w 175"/>
                  <a:gd name="T5" fmla="*/ 57 h 70"/>
                  <a:gd name="T6" fmla="*/ 143 w 175"/>
                  <a:gd name="T7" fmla="*/ 0 h 70"/>
                  <a:gd name="T8" fmla="*/ 81 w 175"/>
                  <a:gd name="T9" fmla="*/ 75 h 70"/>
                  <a:gd name="T10" fmla="*/ 60 w 175"/>
                  <a:gd name="T11" fmla="*/ 72 h 70"/>
                  <a:gd name="T12" fmla="*/ 0 w 175"/>
                  <a:gd name="T13" fmla="*/ 132 h 70"/>
                  <a:gd name="T14" fmla="*/ 305 w 175"/>
                  <a:gd name="T15" fmla="*/ 132 h 70"/>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70"/>
                  <a:gd name="T26" fmla="*/ 175 w 175"/>
                  <a:gd name="T27" fmla="*/ 70 h 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w="9525">
                <a:noFill/>
                <a:round/>
                <a:headEnd/>
                <a:tailEnd/>
              </a:ln>
            </p:spPr>
            <p:txBody>
              <a:bodyPr/>
              <a:lstStyle/>
              <a:p>
                <a:endParaRPr lang="en-US"/>
              </a:p>
            </p:txBody>
          </p:sp>
          <p:sp>
            <p:nvSpPr>
              <p:cNvPr id="38047" name="Freeform 479"/>
              <p:cNvSpPr>
                <a:spLocks/>
              </p:cNvSpPr>
              <p:nvPr/>
            </p:nvSpPr>
            <p:spPr bwMode="auto">
              <a:xfrm>
                <a:off x="4017" y="2535"/>
                <a:ext cx="221" cy="131"/>
              </a:xfrm>
              <a:custGeom>
                <a:avLst/>
                <a:gdLst>
                  <a:gd name="T0" fmla="*/ 0 w 125"/>
                  <a:gd name="T1" fmla="*/ 131 h 70"/>
                  <a:gd name="T2" fmla="*/ 221 w 125"/>
                  <a:gd name="T3" fmla="*/ 131 h 70"/>
                  <a:gd name="T4" fmla="*/ 219 w 125"/>
                  <a:gd name="T5" fmla="*/ 118 h 70"/>
                  <a:gd name="T6" fmla="*/ 207 w 125"/>
                  <a:gd name="T7" fmla="*/ 97 h 70"/>
                  <a:gd name="T8" fmla="*/ 182 w 125"/>
                  <a:gd name="T9" fmla="*/ 84 h 70"/>
                  <a:gd name="T10" fmla="*/ 141 w 125"/>
                  <a:gd name="T11" fmla="*/ 43 h 70"/>
                  <a:gd name="T12" fmla="*/ 134 w 125"/>
                  <a:gd name="T13" fmla="*/ 45 h 70"/>
                  <a:gd name="T14" fmla="*/ 129 w 125"/>
                  <a:gd name="T15" fmla="*/ 34 h 70"/>
                  <a:gd name="T16" fmla="*/ 55 w 125"/>
                  <a:gd name="T17" fmla="*/ 15 h 70"/>
                  <a:gd name="T18" fmla="*/ 28 w 125"/>
                  <a:gd name="T19" fmla="*/ 94 h 70"/>
                  <a:gd name="T20" fmla="*/ 28 w 125"/>
                  <a:gd name="T21" fmla="*/ 95 h 70"/>
                  <a:gd name="T22" fmla="*/ 0 w 125"/>
                  <a:gd name="T23" fmla="*/ 131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70"/>
                  <a:gd name="T38" fmla="*/ 125 w 125"/>
                  <a:gd name="T39" fmla="*/ 70 h 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w="9525">
                <a:noFill/>
                <a:round/>
                <a:headEnd/>
                <a:tailEnd/>
              </a:ln>
            </p:spPr>
            <p:txBody>
              <a:bodyPr/>
              <a:lstStyle/>
              <a:p>
                <a:endParaRPr lang="en-US"/>
              </a:p>
            </p:txBody>
          </p:sp>
          <p:sp>
            <p:nvSpPr>
              <p:cNvPr id="38048" name="Freeform 480"/>
              <p:cNvSpPr>
                <a:spLocks/>
              </p:cNvSpPr>
              <p:nvPr/>
            </p:nvSpPr>
            <p:spPr bwMode="auto">
              <a:xfrm>
                <a:off x="94"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1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38049" name="Freeform 481"/>
              <p:cNvSpPr>
                <a:spLocks/>
              </p:cNvSpPr>
              <p:nvPr/>
            </p:nvSpPr>
            <p:spPr bwMode="auto">
              <a:xfrm>
                <a:off x="124"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8050" name="Freeform 482"/>
              <p:cNvSpPr>
                <a:spLocks/>
              </p:cNvSpPr>
              <p:nvPr/>
            </p:nvSpPr>
            <p:spPr bwMode="auto">
              <a:xfrm>
                <a:off x="158" y="3753"/>
                <a:ext cx="14" cy="83"/>
              </a:xfrm>
              <a:custGeom>
                <a:avLst/>
                <a:gdLst>
                  <a:gd name="T0" fmla="*/ 10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2 w 8"/>
                  <a:gd name="T15" fmla="*/ 77 h 44"/>
                  <a:gd name="T16" fmla="*/ 10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38051" name="Freeform 483"/>
              <p:cNvSpPr>
                <a:spLocks/>
              </p:cNvSpPr>
              <p:nvPr/>
            </p:nvSpPr>
            <p:spPr bwMode="auto">
              <a:xfrm>
                <a:off x="197" y="3730"/>
                <a:ext cx="32" cy="92"/>
              </a:xfrm>
              <a:custGeom>
                <a:avLst/>
                <a:gdLst>
                  <a:gd name="T0" fmla="*/ 30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2 w 18"/>
                  <a:gd name="T21" fmla="*/ 83 h 49"/>
                  <a:gd name="T22" fmla="*/ 14 w 18"/>
                  <a:gd name="T23" fmla="*/ 81 h 49"/>
                  <a:gd name="T24" fmla="*/ 14 w 18"/>
                  <a:gd name="T25" fmla="*/ 81 h 49"/>
                  <a:gd name="T26" fmla="*/ 14 w 18"/>
                  <a:gd name="T27" fmla="*/ 84 h 49"/>
                  <a:gd name="T28" fmla="*/ 23 w 18"/>
                  <a:gd name="T29" fmla="*/ 88 h 49"/>
                  <a:gd name="T30" fmla="*/ 30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38052" name="Freeform 484"/>
              <p:cNvSpPr>
                <a:spLocks/>
              </p:cNvSpPr>
              <p:nvPr/>
            </p:nvSpPr>
            <p:spPr bwMode="auto">
              <a:xfrm>
                <a:off x="262"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38053" name="Freeform 485"/>
              <p:cNvSpPr>
                <a:spLocks/>
              </p:cNvSpPr>
              <p:nvPr/>
            </p:nvSpPr>
            <p:spPr bwMode="auto">
              <a:xfrm>
                <a:off x="289"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20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8054" name="Freeform 486"/>
              <p:cNvSpPr>
                <a:spLocks/>
              </p:cNvSpPr>
              <p:nvPr/>
            </p:nvSpPr>
            <p:spPr bwMode="auto">
              <a:xfrm>
                <a:off x="319" y="3751"/>
                <a:ext cx="28" cy="98"/>
              </a:xfrm>
              <a:custGeom>
                <a:avLst/>
                <a:gdLst>
                  <a:gd name="T0" fmla="*/ 12 w 16"/>
                  <a:gd name="T1" fmla="*/ 9 h 52"/>
                  <a:gd name="T2" fmla="*/ 10 w 16"/>
                  <a:gd name="T3" fmla="*/ 23 h 52"/>
                  <a:gd name="T4" fmla="*/ 5 w 16"/>
                  <a:gd name="T5" fmla="*/ 26 h 52"/>
                  <a:gd name="T6" fmla="*/ 4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38055" name="Freeform 487"/>
              <p:cNvSpPr>
                <a:spLocks/>
              </p:cNvSpPr>
              <p:nvPr/>
            </p:nvSpPr>
            <p:spPr bwMode="auto">
              <a:xfrm>
                <a:off x="239" y="3760"/>
                <a:ext cx="22" cy="87"/>
              </a:xfrm>
              <a:custGeom>
                <a:avLst/>
                <a:gdLst>
                  <a:gd name="T0" fmla="*/ 15 w 12"/>
                  <a:gd name="T1" fmla="*/ 13 h 46"/>
                  <a:gd name="T2" fmla="*/ 13 w 12"/>
                  <a:gd name="T3" fmla="*/ 4 h 46"/>
                  <a:gd name="T4" fmla="*/ 6 w 12"/>
                  <a:gd name="T5" fmla="*/ 6 h 46"/>
                  <a:gd name="T6" fmla="*/ 9 w 12"/>
                  <a:gd name="T7" fmla="*/ 13 h 46"/>
                  <a:gd name="T8" fmla="*/ 6 w 12"/>
                  <a:gd name="T9" fmla="*/ 19 h 46"/>
                  <a:gd name="T10" fmla="*/ 7 w 12"/>
                  <a:gd name="T11" fmla="*/ 79 h 46"/>
                  <a:gd name="T12" fmla="*/ 20 w 12"/>
                  <a:gd name="T13" fmla="*/ 78 h 46"/>
                  <a:gd name="T14" fmla="*/ 20 w 12"/>
                  <a:gd name="T15" fmla="*/ 53 h 46"/>
                  <a:gd name="T16" fmla="*/ 20 w 12"/>
                  <a:gd name="T17" fmla="*/ 51 h 46"/>
                  <a:gd name="T18" fmla="*/ 20 w 12"/>
                  <a:gd name="T19" fmla="*/ 40 h 46"/>
                  <a:gd name="T20" fmla="*/ 20 w 12"/>
                  <a:gd name="T21" fmla="*/ 23 h 46"/>
                  <a:gd name="T22" fmla="*/ 15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8056" name="Freeform 488"/>
              <p:cNvSpPr>
                <a:spLocks/>
              </p:cNvSpPr>
              <p:nvPr/>
            </p:nvSpPr>
            <p:spPr bwMode="auto">
              <a:xfrm>
                <a:off x="37" y="3747"/>
                <a:ext cx="32" cy="90"/>
              </a:xfrm>
              <a:custGeom>
                <a:avLst/>
                <a:gdLst>
                  <a:gd name="T0" fmla="*/ 30 w 18"/>
                  <a:gd name="T1" fmla="*/ 83 h 48"/>
                  <a:gd name="T2" fmla="*/ 28 w 18"/>
                  <a:gd name="T3" fmla="*/ 32 h 48"/>
                  <a:gd name="T4" fmla="*/ 18 w 18"/>
                  <a:gd name="T5" fmla="*/ 28 h 48"/>
                  <a:gd name="T6" fmla="*/ 18 w 18"/>
                  <a:gd name="T7" fmla="*/ 28 h 48"/>
                  <a:gd name="T8" fmla="*/ 16 w 18"/>
                  <a:gd name="T9" fmla="*/ 30 h 48"/>
                  <a:gd name="T10" fmla="*/ 18 w 18"/>
                  <a:gd name="T11" fmla="*/ 8 h 48"/>
                  <a:gd name="T12" fmla="*/ 7 w 18"/>
                  <a:gd name="T13" fmla="*/ 6 h 48"/>
                  <a:gd name="T14" fmla="*/ 2 w 18"/>
                  <a:gd name="T15" fmla="*/ 56 h 48"/>
                  <a:gd name="T16" fmla="*/ 0 w 18"/>
                  <a:gd name="T17" fmla="*/ 58 h 48"/>
                  <a:gd name="T18" fmla="*/ 0 w 18"/>
                  <a:gd name="T19" fmla="*/ 81 h 48"/>
                  <a:gd name="T20" fmla="*/ 2 w 18"/>
                  <a:gd name="T21" fmla="*/ 81 h 48"/>
                  <a:gd name="T22" fmla="*/ 14 w 18"/>
                  <a:gd name="T23" fmla="*/ 81 h 48"/>
                  <a:gd name="T24" fmla="*/ 14 w 18"/>
                  <a:gd name="T25" fmla="*/ 79 h 48"/>
                  <a:gd name="T26" fmla="*/ 14 w 18"/>
                  <a:gd name="T27" fmla="*/ 84 h 48"/>
                  <a:gd name="T28" fmla="*/ 23 w 18"/>
                  <a:gd name="T29" fmla="*/ 86 h 48"/>
                  <a:gd name="T30" fmla="*/ 30 w 18"/>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8057" name="Freeform 489"/>
              <p:cNvSpPr>
                <a:spLocks/>
              </p:cNvSpPr>
              <p:nvPr/>
            </p:nvSpPr>
            <p:spPr bwMode="auto">
              <a:xfrm>
                <a:off x="103" y="3776"/>
                <a:ext cx="9" cy="61"/>
              </a:xfrm>
              <a:custGeom>
                <a:avLst/>
                <a:gdLst>
                  <a:gd name="T0" fmla="*/ 9 w 5"/>
                  <a:gd name="T1" fmla="*/ 6 h 33"/>
                  <a:gd name="T2" fmla="*/ 0 w 5"/>
                  <a:gd name="T3" fmla="*/ 6 h 33"/>
                  <a:gd name="T4" fmla="*/ 0 w 5"/>
                  <a:gd name="T5" fmla="*/ 55 h 33"/>
                  <a:gd name="T6" fmla="*/ 9 w 5"/>
                  <a:gd name="T7" fmla="*/ 55 h 33"/>
                  <a:gd name="T8" fmla="*/ 9 w 5"/>
                  <a:gd name="T9" fmla="*/ 6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8058" name="Freeform 490"/>
              <p:cNvSpPr>
                <a:spLocks/>
              </p:cNvSpPr>
              <p:nvPr/>
            </p:nvSpPr>
            <p:spPr bwMode="auto">
              <a:xfrm>
                <a:off x="129" y="3770"/>
                <a:ext cx="25" cy="75"/>
              </a:xfrm>
              <a:custGeom>
                <a:avLst/>
                <a:gdLst>
                  <a:gd name="T0" fmla="*/ 13 w 14"/>
                  <a:gd name="T1" fmla="*/ 11 h 40"/>
                  <a:gd name="T2" fmla="*/ 13 w 14"/>
                  <a:gd name="T3" fmla="*/ 6 h 40"/>
                  <a:gd name="T4" fmla="*/ 2 w 14"/>
                  <a:gd name="T5" fmla="*/ 9 h 40"/>
                  <a:gd name="T6" fmla="*/ 5 w 14"/>
                  <a:gd name="T7" fmla="*/ 54 h 40"/>
                  <a:gd name="T8" fmla="*/ 9 w 14"/>
                  <a:gd name="T9" fmla="*/ 58 h 40"/>
                  <a:gd name="T10" fmla="*/ 9 w 14"/>
                  <a:gd name="T11" fmla="*/ 69 h 40"/>
                  <a:gd name="T12" fmla="*/ 18 w 14"/>
                  <a:gd name="T13" fmla="*/ 69 h 40"/>
                  <a:gd name="T14" fmla="*/ 23 w 14"/>
                  <a:gd name="T15" fmla="*/ 17 h 40"/>
                  <a:gd name="T16" fmla="*/ 13 w 14"/>
                  <a:gd name="T17" fmla="*/ 11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8059" name="Freeform 491"/>
              <p:cNvSpPr>
                <a:spLocks/>
              </p:cNvSpPr>
              <p:nvPr/>
            </p:nvSpPr>
            <p:spPr bwMode="auto">
              <a:xfrm>
                <a:off x="80" y="3776"/>
                <a:ext cx="21" cy="88"/>
              </a:xfrm>
              <a:custGeom>
                <a:avLst/>
                <a:gdLst>
                  <a:gd name="T0" fmla="*/ 14 w 12"/>
                  <a:gd name="T1" fmla="*/ 13 h 47"/>
                  <a:gd name="T2" fmla="*/ 12 w 12"/>
                  <a:gd name="T3" fmla="*/ 6 h 47"/>
                  <a:gd name="T4" fmla="*/ 5 w 12"/>
                  <a:gd name="T5" fmla="*/ 7 h 47"/>
                  <a:gd name="T6" fmla="*/ 7 w 12"/>
                  <a:gd name="T7" fmla="*/ 15 h 47"/>
                  <a:gd name="T8" fmla="*/ 5 w 12"/>
                  <a:gd name="T9" fmla="*/ 19 h 47"/>
                  <a:gd name="T10" fmla="*/ 7 w 12"/>
                  <a:gd name="T11" fmla="*/ 81 h 47"/>
                  <a:gd name="T12" fmla="*/ 19 w 12"/>
                  <a:gd name="T13" fmla="*/ 79 h 47"/>
                  <a:gd name="T14" fmla="*/ 19 w 12"/>
                  <a:gd name="T15" fmla="*/ 54 h 47"/>
                  <a:gd name="T16" fmla="*/ 19 w 12"/>
                  <a:gd name="T17" fmla="*/ 52 h 47"/>
                  <a:gd name="T18" fmla="*/ 19 w 12"/>
                  <a:gd name="T19" fmla="*/ 39 h 47"/>
                  <a:gd name="T20" fmla="*/ 19 w 12"/>
                  <a:gd name="T21" fmla="*/ 24 h 47"/>
                  <a:gd name="T22" fmla="*/ 14 w 12"/>
                  <a:gd name="T23" fmla="*/ 1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8060" name="Freeform 492"/>
              <p:cNvSpPr>
                <a:spLocks/>
              </p:cNvSpPr>
              <p:nvPr/>
            </p:nvSpPr>
            <p:spPr bwMode="auto">
              <a:xfrm>
                <a:off x="71"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8061" name="Freeform 493"/>
              <p:cNvSpPr>
                <a:spLocks/>
              </p:cNvSpPr>
              <p:nvPr/>
            </p:nvSpPr>
            <p:spPr bwMode="auto">
              <a:xfrm>
                <a:off x="140" y="3768"/>
                <a:ext cx="19" cy="60"/>
              </a:xfrm>
              <a:custGeom>
                <a:avLst/>
                <a:gdLst>
                  <a:gd name="T0" fmla="*/ 5 w 11"/>
                  <a:gd name="T1" fmla="*/ 8 h 32"/>
                  <a:gd name="T2" fmla="*/ 5 w 11"/>
                  <a:gd name="T3" fmla="*/ 52 h 32"/>
                  <a:gd name="T4" fmla="*/ 16 w 11"/>
                  <a:gd name="T5" fmla="*/ 49 h 32"/>
                  <a:gd name="T6" fmla="*/ 16 w 11"/>
                  <a:gd name="T7" fmla="*/ 11 h 32"/>
                  <a:gd name="T8" fmla="*/ 5 w 11"/>
                  <a:gd name="T9" fmla="*/ 8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38062" name="Freeform 494"/>
              <p:cNvSpPr>
                <a:spLocks/>
              </p:cNvSpPr>
              <p:nvPr/>
            </p:nvSpPr>
            <p:spPr bwMode="auto">
              <a:xfrm>
                <a:off x="362" y="3740"/>
                <a:ext cx="26" cy="94"/>
              </a:xfrm>
              <a:custGeom>
                <a:avLst/>
                <a:gdLst>
                  <a:gd name="T0" fmla="*/ 19 w 15"/>
                  <a:gd name="T1" fmla="*/ 53 h 50"/>
                  <a:gd name="T2" fmla="*/ 23 w 15"/>
                  <a:gd name="T3" fmla="*/ 13 h 50"/>
                  <a:gd name="T4" fmla="*/ 10 w 15"/>
                  <a:gd name="T5" fmla="*/ 9 h 50"/>
                  <a:gd name="T6" fmla="*/ 7 w 15"/>
                  <a:gd name="T7" fmla="*/ 30 h 50"/>
                  <a:gd name="T8" fmla="*/ 5 w 15"/>
                  <a:gd name="T9" fmla="*/ 32 h 50"/>
                  <a:gd name="T10" fmla="*/ 7 w 15"/>
                  <a:gd name="T11" fmla="*/ 86 h 50"/>
                  <a:gd name="T12" fmla="*/ 19 w 15"/>
                  <a:gd name="T13" fmla="*/ 79 h 50"/>
                  <a:gd name="T14" fmla="*/ 14 w 15"/>
                  <a:gd name="T15" fmla="*/ 58 h 50"/>
                  <a:gd name="T16" fmla="*/ 19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38063" name="Freeform 495"/>
              <p:cNvSpPr>
                <a:spLocks/>
              </p:cNvSpPr>
              <p:nvPr/>
            </p:nvSpPr>
            <p:spPr bwMode="auto">
              <a:xfrm>
                <a:off x="399" y="3766"/>
                <a:ext cx="14" cy="58"/>
              </a:xfrm>
              <a:custGeom>
                <a:avLst/>
                <a:gdLst>
                  <a:gd name="T0" fmla="*/ 10 w 8"/>
                  <a:gd name="T1" fmla="*/ 6 h 31"/>
                  <a:gd name="T2" fmla="*/ 0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38064" name="Freeform 496"/>
              <p:cNvSpPr>
                <a:spLocks/>
              </p:cNvSpPr>
              <p:nvPr/>
            </p:nvSpPr>
            <p:spPr bwMode="auto">
              <a:xfrm>
                <a:off x="177" y="3757"/>
                <a:ext cx="14" cy="60"/>
              </a:xfrm>
              <a:custGeom>
                <a:avLst/>
                <a:gdLst>
                  <a:gd name="T0" fmla="*/ 10 w 8"/>
                  <a:gd name="T1" fmla="*/ 8 h 32"/>
                  <a:gd name="T2" fmla="*/ 2 w 8"/>
                  <a:gd name="T3" fmla="*/ 9 h 32"/>
                  <a:gd name="T4" fmla="*/ 5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8065" name="Freeform 497"/>
              <p:cNvSpPr>
                <a:spLocks/>
              </p:cNvSpPr>
              <p:nvPr/>
            </p:nvSpPr>
            <p:spPr bwMode="auto">
              <a:xfrm>
                <a:off x="409" y="3760"/>
                <a:ext cx="34" cy="96"/>
              </a:xfrm>
              <a:custGeom>
                <a:avLst/>
                <a:gdLst>
                  <a:gd name="T0" fmla="*/ 30 w 19"/>
                  <a:gd name="T1" fmla="*/ 83 h 51"/>
                  <a:gd name="T2" fmla="*/ 21 w 19"/>
                  <a:gd name="T3" fmla="*/ 23 h 51"/>
                  <a:gd name="T4" fmla="*/ 20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8066" name="Freeform 498"/>
              <p:cNvSpPr>
                <a:spLocks/>
              </p:cNvSpPr>
              <p:nvPr/>
            </p:nvSpPr>
            <p:spPr bwMode="auto">
              <a:xfrm>
                <a:off x="452" y="3806"/>
                <a:ext cx="12" cy="52"/>
              </a:xfrm>
              <a:custGeom>
                <a:avLst/>
                <a:gdLst>
                  <a:gd name="T0" fmla="*/ 10 w 7"/>
                  <a:gd name="T1" fmla="*/ 6 h 28"/>
                  <a:gd name="T2" fmla="*/ 2 w 7"/>
                  <a:gd name="T3" fmla="*/ 4 h 28"/>
                  <a:gd name="T4" fmla="*/ 0 w 7"/>
                  <a:gd name="T5" fmla="*/ 45 h 28"/>
                  <a:gd name="T6" fmla="*/ 12 w 7"/>
                  <a:gd name="T7" fmla="*/ 45 h 28"/>
                  <a:gd name="T8" fmla="*/ 10 w 7"/>
                  <a:gd name="T9" fmla="*/ 6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38067" name="Freeform 499"/>
              <p:cNvSpPr>
                <a:spLocks/>
              </p:cNvSpPr>
              <p:nvPr/>
            </p:nvSpPr>
            <p:spPr bwMode="auto">
              <a:xfrm>
                <a:off x="466" y="3764"/>
                <a:ext cx="16" cy="77"/>
              </a:xfrm>
              <a:custGeom>
                <a:avLst/>
                <a:gdLst>
                  <a:gd name="T0" fmla="*/ 5 w 9"/>
                  <a:gd name="T1" fmla="*/ 8 h 41"/>
                  <a:gd name="T2" fmla="*/ 0 w 9"/>
                  <a:gd name="T3" fmla="*/ 66 h 41"/>
                  <a:gd name="T4" fmla="*/ 14 w 9"/>
                  <a:gd name="T5" fmla="*/ 66 h 41"/>
                  <a:gd name="T6" fmla="*/ 16 w 9"/>
                  <a:gd name="T7" fmla="*/ 9 h 41"/>
                  <a:gd name="T8" fmla="*/ 5 w 9"/>
                  <a:gd name="T9" fmla="*/ 8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38068" name="Freeform 500"/>
              <p:cNvSpPr>
                <a:spLocks/>
              </p:cNvSpPr>
              <p:nvPr/>
            </p:nvSpPr>
            <p:spPr bwMode="auto">
              <a:xfrm>
                <a:off x="482"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8069" name="Freeform 501"/>
              <p:cNvSpPr>
                <a:spLocks/>
              </p:cNvSpPr>
              <p:nvPr/>
            </p:nvSpPr>
            <p:spPr bwMode="auto">
              <a:xfrm>
                <a:off x="448" y="3744"/>
                <a:ext cx="15" cy="69"/>
              </a:xfrm>
              <a:custGeom>
                <a:avLst/>
                <a:gdLst>
                  <a:gd name="T0" fmla="*/ 0 w 8"/>
                  <a:gd name="T1" fmla="*/ 11 h 37"/>
                  <a:gd name="T2" fmla="*/ 0 w 8"/>
                  <a:gd name="T3" fmla="*/ 60 h 37"/>
                  <a:gd name="T4" fmla="*/ 13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070" name="Freeform 502"/>
              <p:cNvSpPr>
                <a:spLocks/>
              </p:cNvSpPr>
              <p:nvPr/>
            </p:nvSpPr>
            <p:spPr bwMode="auto">
              <a:xfrm>
                <a:off x="507"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38071" name="Freeform 503"/>
              <p:cNvSpPr>
                <a:spLocks/>
              </p:cNvSpPr>
              <p:nvPr/>
            </p:nvSpPr>
            <p:spPr bwMode="auto">
              <a:xfrm>
                <a:off x="54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072" name="Freeform 504"/>
              <p:cNvSpPr>
                <a:spLocks/>
              </p:cNvSpPr>
              <p:nvPr/>
            </p:nvSpPr>
            <p:spPr bwMode="auto">
              <a:xfrm>
                <a:off x="610" y="3738"/>
                <a:ext cx="23" cy="99"/>
              </a:xfrm>
              <a:custGeom>
                <a:avLst/>
                <a:gdLst>
                  <a:gd name="T0" fmla="*/ 18 w 13"/>
                  <a:gd name="T1" fmla="*/ 4 h 53"/>
                  <a:gd name="T2" fmla="*/ 7 w 13"/>
                  <a:gd name="T3" fmla="*/ 41 h 53"/>
                  <a:gd name="T4" fmla="*/ 0 w 13"/>
                  <a:gd name="T5" fmla="*/ 47 h 53"/>
                  <a:gd name="T6" fmla="*/ 7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38073" name="Freeform 505"/>
              <p:cNvSpPr>
                <a:spLocks/>
              </p:cNvSpPr>
              <p:nvPr/>
            </p:nvSpPr>
            <p:spPr bwMode="auto">
              <a:xfrm>
                <a:off x="638" y="3738"/>
                <a:ext cx="30" cy="88"/>
              </a:xfrm>
              <a:custGeom>
                <a:avLst/>
                <a:gdLst>
                  <a:gd name="T0" fmla="*/ 21 w 17"/>
                  <a:gd name="T1" fmla="*/ 4 h 47"/>
                  <a:gd name="T2" fmla="*/ 2 w 17"/>
                  <a:gd name="T3" fmla="*/ 81 h 47"/>
                  <a:gd name="T4" fmla="*/ 12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8074" name="Freeform 506"/>
              <p:cNvSpPr>
                <a:spLocks/>
              </p:cNvSpPr>
              <p:nvPr/>
            </p:nvSpPr>
            <p:spPr bwMode="auto">
              <a:xfrm>
                <a:off x="674" y="3753"/>
                <a:ext cx="12" cy="83"/>
              </a:xfrm>
              <a:custGeom>
                <a:avLst/>
                <a:gdLst>
                  <a:gd name="T0" fmla="*/ 10 w 7"/>
                  <a:gd name="T1" fmla="*/ 6 h 44"/>
                  <a:gd name="T2" fmla="*/ 3 w 7"/>
                  <a:gd name="T3" fmla="*/ 6 h 44"/>
                  <a:gd name="T4" fmla="*/ 3 w 7"/>
                  <a:gd name="T5" fmla="*/ 28 h 44"/>
                  <a:gd name="T6" fmla="*/ 0 w 7"/>
                  <a:gd name="T7" fmla="*/ 32 h 44"/>
                  <a:gd name="T8" fmla="*/ 0 w 7"/>
                  <a:gd name="T9" fmla="*/ 62 h 44"/>
                  <a:gd name="T10" fmla="*/ 2 w 7"/>
                  <a:gd name="T11" fmla="*/ 66 h 44"/>
                  <a:gd name="T12" fmla="*/ 3 w 7"/>
                  <a:gd name="T13" fmla="*/ 77 h 44"/>
                  <a:gd name="T14" fmla="*/ 10 w 7"/>
                  <a:gd name="T15" fmla="*/ 77 h 44"/>
                  <a:gd name="T16" fmla="*/ 10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38075" name="Freeform 507"/>
              <p:cNvSpPr>
                <a:spLocks/>
              </p:cNvSpPr>
              <p:nvPr/>
            </p:nvSpPr>
            <p:spPr bwMode="auto">
              <a:xfrm>
                <a:off x="711" y="3730"/>
                <a:ext cx="33" cy="92"/>
              </a:xfrm>
              <a:custGeom>
                <a:avLst/>
                <a:gdLst>
                  <a:gd name="T0" fmla="*/ 31 w 19"/>
                  <a:gd name="T1" fmla="*/ 84 h 49"/>
                  <a:gd name="T2" fmla="*/ 30 w 19"/>
                  <a:gd name="T3" fmla="*/ 34 h 49"/>
                  <a:gd name="T4" fmla="*/ 17 w 19"/>
                  <a:gd name="T5" fmla="*/ 30 h 49"/>
                  <a:gd name="T6" fmla="*/ 17 w 19"/>
                  <a:gd name="T7" fmla="*/ 30 h 49"/>
                  <a:gd name="T8" fmla="*/ 17 w 19"/>
                  <a:gd name="T9" fmla="*/ 30 h 49"/>
                  <a:gd name="T10" fmla="*/ 17 w 19"/>
                  <a:gd name="T11" fmla="*/ 8 h 49"/>
                  <a:gd name="T12" fmla="*/ 9 w 19"/>
                  <a:gd name="T13" fmla="*/ 8 h 49"/>
                  <a:gd name="T14" fmla="*/ 3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4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8076" name="Freeform 508"/>
              <p:cNvSpPr>
                <a:spLocks/>
              </p:cNvSpPr>
              <p:nvPr/>
            </p:nvSpPr>
            <p:spPr bwMode="auto">
              <a:xfrm>
                <a:off x="776"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38077" name="Freeform 509"/>
              <p:cNvSpPr>
                <a:spLocks/>
              </p:cNvSpPr>
              <p:nvPr/>
            </p:nvSpPr>
            <p:spPr bwMode="auto">
              <a:xfrm>
                <a:off x="805" y="3753"/>
                <a:ext cx="25" cy="77"/>
              </a:xfrm>
              <a:custGeom>
                <a:avLst/>
                <a:gdLst>
                  <a:gd name="T0" fmla="*/ 13 w 14"/>
                  <a:gd name="T1" fmla="*/ 11 h 41"/>
                  <a:gd name="T2" fmla="*/ 11 w 14"/>
                  <a:gd name="T3" fmla="*/ 8 h 41"/>
                  <a:gd name="T4" fmla="*/ 0 w 14"/>
                  <a:gd name="T5" fmla="*/ 9 h 41"/>
                  <a:gd name="T6" fmla="*/ 4 w 14"/>
                  <a:gd name="T7" fmla="*/ 54 h 41"/>
                  <a:gd name="T8" fmla="*/ 7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8078" name="Freeform 510"/>
              <p:cNvSpPr>
                <a:spLocks/>
              </p:cNvSpPr>
              <p:nvPr/>
            </p:nvSpPr>
            <p:spPr bwMode="auto">
              <a:xfrm>
                <a:off x="835" y="3751"/>
                <a:ext cx="26" cy="98"/>
              </a:xfrm>
              <a:custGeom>
                <a:avLst/>
                <a:gdLst>
                  <a:gd name="T0" fmla="*/ 12 w 15"/>
                  <a:gd name="T1" fmla="*/ 9 h 52"/>
                  <a:gd name="T2" fmla="*/ 10 w 15"/>
                  <a:gd name="T3" fmla="*/ 23 h 52"/>
                  <a:gd name="T4" fmla="*/ 3 w 15"/>
                  <a:gd name="T5" fmla="*/ 26 h 52"/>
                  <a:gd name="T6" fmla="*/ 2 w 15"/>
                  <a:gd name="T7" fmla="*/ 43 h 52"/>
                  <a:gd name="T8" fmla="*/ 7 w 15"/>
                  <a:gd name="T9" fmla="*/ 47 h 52"/>
                  <a:gd name="T10" fmla="*/ 7 w 15"/>
                  <a:gd name="T11" fmla="*/ 92 h 52"/>
                  <a:gd name="T12" fmla="*/ 17 w 15"/>
                  <a:gd name="T13" fmla="*/ 92 h 52"/>
                  <a:gd name="T14" fmla="*/ 26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8079" name="Freeform 511"/>
              <p:cNvSpPr>
                <a:spLocks/>
              </p:cNvSpPr>
              <p:nvPr/>
            </p:nvSpPr>
            <p:spPr bwMode="auto">
              <a:xfrm>
                <a:off x="755"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5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8080" name="Freeform 512"/>
              <p:cNvSpPr>
                <a:spLocks/>
              </p:cNvSpPr>
              <p:nvPr/>
            </p:nvSpPr>
            <p:spPr bwMode="auto">
              <a:xfrm>
                <a:off x="587" y="3764"/>
                <a:ext cx="21" cy="53"/>
              </a:xfrm>
              <a:custGeom>
                <a:avLst/>
                <a:gdLst>
                  <a:gd name="T0" fmla="*/ 21 w 12"/>
                  <a:gd name="T1" fmla="*/ 45 h 28"/>
                  <a:gd name="T2" fmla="*/ 7 w 12"/>
                  <a:gd name="T3" fmla="*/ 4 h 28"/>
                  <a:gd name="T4" fmla="*/ 0 w 12"/>
                  <a:gd name="T5" fmla="*/ 6 h 28"/>
                  <a:gd name="T6" fmla="*/ 16 w 12"/>
                  <a:gd name="T7" fmla="*/ 49 h 28"/>
                  <a:gd name="T8" fmla="*/ 21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38081" name="Freeform 513"/>
              <p:cNvSpPr>
                <a:spLocks/>
              </p:cNvSpPr>
              <p:nvPr/>
            </p:nvSpPr>
            <p:spPr bwMode="auto">
              <a:xfrm>
                <a:off x="54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8082" name="Freeform 514"/>
              <p:cNvSpPr>
                <a:spLocks/>
              </p:cNvSpPr>
              <p:nvPr/>
            </p:nvSpPr>
            <p:spPr bwMode="auto">
              <a:xfrm>
                <a:off x="656" y="3768"/>
                <a:ext cx="18" cy="60"/>
              </a:xfrm>
              <a:custGeom>
                <a:avLst/>
                <a:gdLst>
                  <a:gd name="T0" fmla="*/ 5 w 10"/>
                  <a:gd name="T1" fmla="*/ 8 h 32"/>
                  <a:gd name="T2" fmla="*/ 5 w 10"/>
                  <a:gd name="T3" fmla="*/ 52 h 32"/>
                  <a:gd name="T4" fmla="*/ 16 w 10"/>
                  <a:gd name="T5" fmla="*/ 49 h 32"/>
                  <a:gd name="T6" fmla="*/ 16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8083" name="Freeform 515"/>
              <p:cNvSpPr>
                <a:spLocks/>
              </p:cNvSpPr>
              <p:nvPr/>
            </p:nvSpPr>
            <p:spPr bwMode="auto">
              <a:xfrm>
                <a:off x="876" y="3740"/>
                <a:ext cx="26" cy="94"/>
              </a:xfrm>
              <a:custGeom>
                <a:avLst/>
                <a:gdLst>
                  <a:gd name="T0" fmla="*/ 19 w 15"/>
                  <a:gd name="T1" fmla="*/ 53 h 50"/>
                  <a:gd name="T2" fmla="*/ 24 w 15"/>
                  <a:gd name="T3" fmla="*/ 13 h 50"/>
                  <a:gd name="T4" fmla="*/ 12 w 15"/>
                  <a:gd name="T5" fmla="*/ 9 h 50"/>
                  <a:gd name="T6" fmla="*/ 9 w 15"/>
                  <a:gd name="T7" fmla="*/ 30 h 50"/>
                  <a:gd name="T8" fmla="*/ 7 w 15"/>
                  <a:gd name="T9" fmla="*/ 32 h 50"/>
                  <a:gd name="T10" fmla="*/ 9 w 15"/>
                  <a:gd name="T11" fmla="*/ 86 h 50"/>
                  <a:gd name="T12" fmla="*/ 19 w 15"/>
                  <a:gd name="T13" fmla="*/ 79 h 50"/>
                  <a:gd name="T14" fmla="*/ 16 w 15"/>
                  <a:gd name="T15" fmla="*/ 58 h 50"/>
                  <a:gd name="T16" fmla="*/ 19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8084" name="Freeform 516"/>
              <p:cNvSpPr>
                <a:spLocks/>
              </p:cNvSpPr>
              <p:nvPr/>
            </p:nvSpPr>
            <p:spPr bwMode="auto">
              <a:xfrm>
                <a:off x="913" y="3766"/>
                <a:ext cx="14" cy="58"/>
              </a:xfrm>
              <a:custGeom>
                <a:avLst/>
                <a:gdLst>
                  <a:gd name="T0" fmla="*/ 10 w 8"/>
                  <a:gd name="T1" fmla="*/ 6 h 31"/>
                  <a:gd name="T2" fmla="*/ 2 w 8"/>
                  <a:gd name="T3" fmla="*/ 7 h 31"/>
                  <a:gd name="T4" fmla="*/ 5 w 8"/>
                  <a:gd name="T5" fmla="*/ 52 h 31"/>
                  <a:gd name="T6" fmla="*/ 14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8085" name="Freeform 517"/>
              <p:cNvSpPr>
                <a:spLocks/>
              </p:cNvSpPr>
              <p:nvPr/>
            </p:nvSpPr>
            <p:spPr bwMode="auto">
              <a:xfrm>
                <a:off x="924" y="3760"/>
                <a:ext cx="35" cy="96"/>
              </a:xfrm>
              <a:custGeom>
                <a:avLst/>
                <a:gdLst>
                  <a:gd name="T0" fmla="*/ 32 w 20"/>
                  <a:gd name="T1" fmla="*/ 83 h 51"/>
                  <a:gd name="T2" fmla="*/ 23 w 20"/>
                  <a:gd name="T3" fmla="*/ 23 h 51"/>
                  <a:gd name="T4" fmla="*/ 21 w 20"/>
                  <a:gd name="T5" fmla="*/ 23 h 51"/>
                  <a:gd name="T6" fmla="*/ 21 w 20"/>
                  <a:gd name="T7" fmla="*/ 8 h 51"/>
                  <a:gd name="T8" fmla="*/ 14 w 20"/>
                  <a:gd name="T9" fmla="*/ 8 h 51"/>
                  <a:gd name="T10" fmla="*/ 14 w 20"/>
                  <a:gd name="T11" fmla="*/ 21 h 51"/>
                  <a:gd name="T12" fmla="*/ 12 w 20"/>
                  <a:gd name="T13" fmla="*/ 23 h 51"/>
                  <a:gd name="T14" fmla="*/ 10 w 20"/>
                  <a:gd name="T15" fmla="*/ 38 h 51"/>
                  <a:gd name="T16" fmla="*/ 9 w 20"/>
                  <a:gd name="T17" fmla="*/ 40 h 51"/>
                  <a:gd name="T18" fmla="*/ 2 w 20"/>
                  <a:gd name="T19" fmla="*/ 70 h 51"/>
                  <a:gd name="T20" fmla="*/ 5 w 20"/>
                  <a:gd name="T21" fmla="*/ 72 h 51"/>
                  <a:gd name="T22" fmla="*/ 10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38086" name="Freeform 518"/>
              <p:cNvSpPr>
                <a:spLocks/>
              </p:cNvSpPr>
              <p:nvPr/>
            </p:nvSpPr>
            <p:spPr bwMode="auto">
              <a:xfrm>
                <a:off x="968"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38087" name="Freeform 519"/>
              <p:cNvSpPr>
                <a:spLocks/>
              </p:cNvSpPr>
              <p:nvPr/>
            </p:nvSpPr>
            <p:spPr bwMode="auto">
              <a:xfrm>
                <a:off x="980"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8088" name="Freeform 520"/>
              <p:cNvSpPr>
                <a:spLocks/>
              </p:cNvSpPr>
              <p:nvPr/>
            </p:nvSpPr>
            <p:spPr bwMode="auto">
              <a:xfrm>
                <a:off x="998"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38089" name="Freeform 521"/>
              <p:cNvSpPr>
                <a:spLocks/>
              </p:cNvSpPr>
              <p:nvPr/>
            </p:nvSpPr>
            <p:spPr bwMode="auto">
              <a:xfrm>
                <a:off x="963"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090" name="Freeform 522"/>
              <p:cNvSpPr>
                <a:spLocks/>
              </p:cNvSpPr>
              <p:nvPr/>
            </p:nvSpPr>
            <p:spPr bwMode="auto">
              <a:xfrm>
                <a:off x="1023"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8091" name="Freeform 523"/>
              <p:cNvSpPr>
                <a:spLocks/>
              </p:cNvSpPr>
              <p:nvPr/>
            </p:nvSpPr>
            <p:spPr bwMode="auto">
              <a:xfrm>
                <a:off x="1064"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092" name="Freeform 524"/>
              <p:cNvSpPr>
                <a:spLocks/>
              </p:cNvSpPr>
              <p:nvPr/>
            </p:nvSpPr>
            <p:spPr bwMode="auto">
              <a:xfrm>
                <a:off x="1124"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4 w 14"/>
                  <a:gd name="T13" fmla="*/ 95 h 53"/>
                  <a:gd name="T14" fmla="*/ 23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38093" name="Freeform 525"/>
              <p:cNvSpPr>
                <a:spLocks/>
              </p:cNvSpPr>
              <p:nvPr/>
            </p:nvSpPr>
            <p:spPr bwMode="auto">
              <a:xfrm>
                <a:off x="1154"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8094" name="Freeform 526"/>
              <p:cNvSpPr>
                <a:spLocks/>
              </p:cNvSpPr>
              <p:nvPr/>
            </p:nvSpPr>
            <p:spPr bwMode="auto">
              <a:xfrm>
                <a:off x="1188" y="3753"/>
                <a:ext cx="14" cy="83"/>
              </a:xfrm>
              <a:custGeom>
                <a:avLst/>
                <a:gdLst>
                  <a:gd name="T0" fmla="*/ 12 w 8"/>
                  <a:gd name="T1" fmla="*/ 6 h 44"/>
                  <a:gd name="T2" fmla="*/ 5 w 8"/>
                  <a:gd name="T3" fmla="*/ 6 h 44"/>
                  <a:gd name="T4" fmla="*/ 4 w 8"/>
                  <a:gd name="T5" fmla="*/ 28 h 44"/>
                  <a:gd name="T6" fmla="*/ 0 w 8"/>
                  <a:gd name="T7" fmla="*/ 32 h 44"/>
                  <a:gd name="T8" fmla="*/ 2 w 8"/>
                  <a:gd name="T9" fmla="*/ 62 h 44"/>
                  <a:gd name="T10" fmla="*/ 4 w 8"/>
                  <a:gd name="T11" fmla="*/ 66 h 44"/>
                  <a:gd name="T12" fmla="*/ 4 w 8"/>
                  <a:gd name="T13" fmla="*/ 77 h 44"/>
                  <a:gd name="T14" fmla="*/ 12 w 8"/>
                  <a:gd name="T15" fmla="*/ 77 h 44"/>
                  <a:gd name="T16" fmla="*/ 12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38095" name="Freeform 527"/>
              <p:cNvSpPr>
                <a:spLocks/>
              </p:cNvSpPr>
              <p:nvPr/>
            </p:nvSpPr>
            <p:spPr bwMode="auto">
              <a:xfrm>
                <a:off x="1227" y="3730"/>
                <a:ext cx="33" cy="92"/>
              </a:xfrm>
              <a:custGeom>
                <a:avLst/>
                <a:gdLst>
                  <a:gd name="T0" fmla="*/ 31 w 19"/>
                  <a:gd name="T1" fmla="*/ 84 h 49"/>
                  <a:gd name="T2" fmla="*/ 28 w 19"/>
                  <a:gd name="T3" fmla="*/ 34 h 49"/>
                  <a:gd name="T4" fmla="*/ 17 w 19"/>
                  <a:gd name="T5" fmla="*/ 30 h 49"/>
                  <a:gd name="T6" fmla="*/ 17 w 19"/>
                  <a:gd name="T7" fmla="*/ 30 h 49"/>
                  <a:gd name="T8" fmla="*/ 16 w 19"/>
                  <a:gd name="T9" fmla="*/ 30 h 49"/>
                  <a:gd name="T10" fmla="*/ 17 w 19"/>
                  <a:gd name="T11" fmla="*/ 8 h 49"/>
                  <a:gd name="T12" fmla="*/ 7 w 19"/>
                  <a:gd name="T13" fmla="*/ 8 h 49"/>
                  <a:gd name="T14" fmla="*/ 2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3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8096" name="Freeform 528"/>
              <p:cNvSpPr>
                <a:spLocks/>
              </p:cNvSpPr>
              <p:nvPr/>
            </p:nvSpPr>
            <p:spPr bwMode="auto">
              <a:xfrm>
                <a:off x="1292"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38097" name="Freeform 529"/>
              <p:cNvSpPr>
                <a:spLocks/>
              </p:cNvSpPr>
              <p:nvPr/>
            </p:nvSpPr>
            <p:spPr bwMode="auto">
              <a:xfrm>
                <a:off x="1319" y="3753"/>
                <a:ext cx="25" cy="77"/>
              </a:xfrm>
              <a:custGeom>
                <a:avLst/>
                <a:gdLst>
                  <a:gd name="T0" fmla="*/ 14 w 14"/>
                  <a:gd name="T1" fmla="*/ 11 h 41"/>
                  <a:gd name="T2" fmla="*/ 13 w 14"/>
                  <a:gd name="T3" fmla="*/ 8 h 41"/>
                  <a:gd name="T4" fmla="*/ 2 w 14"/>
                  <a:gd name="T5" fmla="*/ 9 h 41"/>
                  <a:gd name="T6" fmla="*/ 5 w 14"/>
                  <a:gd name="T7" fmla="*/ 54 h 41"/>
                  <a:gd name="T8" fmla="*/ 9 w 14"/>
                  <a:gd name="T9" fmla="*/ 60 h 41"/>
                  <a:gd name="T10" fmla="*/ 11 w 14"/>
                  <a:gd name="T11" fmla="*/ 69 h 41"/>
                  <a:gd name="T12" fmla="*/ 20 w 14"/>
                  <a:gd name="T13" fmla="*/ 69 h 41"/>
                  <a:gd name="T14" fmla="*/ 25 w 14"/>
                  <a:gd name="T15" fmla="*/ 19 h 41"/>
                  <a:gd name="T16" fmla="*/ 14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38098" name="Freeform 530"/>
              <p:cNvSpPr>
                <a:spLocks/>
              </p:cNvSpPr>
              <p:nvPr/>
            </p:nvSpPr>
            <p:spPr bwMode="auto">
              <a:xfrm>
                <a:off x="1351" y="3751"/>
                <a:ext cx="26" cy="98"/>
              </a:xfrm>
              <a:custGeom>
                <a:avLst/>
                <a:gdLst>
                  <a:gd name="T0" fmla="*/ 12 w 15"/>
                  <a:gd name="T1" fmla="*/ 9 h 52"/>
                  <a:gd name="T2" fmla="*/ 10 w 15"/>
                  <a:gd name="T3" fmla="*/ 23 h 52"/>
                  <a:gd name="T4" fmla="*/ 3 w 15"/>
                  <a:gd name="T5" fmla="*/ 26 h 52"/>
                  <a:gd name="T6" fmla="*/ 2 w 15"/>
                  <a:gd name="T7" fmla="*/ 43 h 52"/>
                  <a:gd name="T8" fmla="*/ 5 w 15"/>
                  <a:gd name="T9" fmla="*/ 47 h 52"/>
                  <a:gd name="T10" fmla="*/ 7 w 15"/>
                  <a:gd name="T11" fmla="*/ 92 h 52"/>
                  <a:gd name="T12" fmla="*/ 16 w 15"/>
                  <a:gd name="T13" fmla="*/ 92 h 52"/>
                  <a:gd name="T14" fmla="*/ 24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38099" name="Freeform 531"/>
              <p:cNvSpPr>
                <a:spLocks/>
              </p:cNvSpPr>
              <p:nvPr/>
            </p:nvSpPr>
            <p:spPr bwMode="auto">
              <a:xfrm>
                <a:off x="1269"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8100" name="Freeform 532"/>
              <p:cNvSpPr>
                <a:spLocks/>
              </p:cNvSpPr>
              <p:nvPr/>
            </p:nvSpPr>
            <p:spPr bwMode="auto">
              <a:xfrm>
                <a:off x="1101"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8101" name="Freeform 533"/>
              <p:cNvSpPr>
                <a:spLocks/>
              </p:cNvSpPr>
              <p:nvPr/>
            </p:nvSpPr>
            <p:spPr bwMode="auto">
              <a:xfrm>
                <a:off x="1056"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38102" name="Freeform 534"/>
              <p:cNvSpPr>
                <a:spLocks/>
              </p:cNvSpPr>
              <p:nvPr/>
            </p:nvSpPr>
            <p:spPr bwMode="auto">
              <a:xfrm>
                <a:off x="1172" y="3768"/>
                <a:ext cx="17" cy="60"/>
              </a:xfrm>
              <a:custGeom>
                <a:avLst/>
                <a:gdLst>
                  <a:gd name="T0" fmla="*/ 3 w 10"/>
                  <a:gd name="T1" fmla="*/ 8 h 32"/>
                  <a:gd name="T2" fmla="*/ 3 w 10"/>
                  <a:gd name="T3" fmla="*/ 52 h 32"/>
                  <a:gd name="T4" fmla="*/ 15 w 10"/>
                  <a:gd name="T5" fmla="*/ 49 h 32"/>
                  <a:gd name="T6" fmla="*/ 15 w 10"/>
                  <a:gd name="T7" fmla="*/ 11 h 32"/>
                  <a:gd name="T8" fmla="*/ 3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38103" name="Freeform 535"/>
              <p:cNvSpPr>
                <a:spLocks/>
              </p:cNvSpPr>
              <p:nvPr/>
            </p:nvSpPr>
            <p:spPr bwMode="auto">
              <a:xfrm>
                <a:off x="1391" y="3740"/>
                <a:ext cx="27" cy="94"/>
              </a:xfrm>
              <a:custGeom>
                <a:avLst/>
                <a:gdLst>
                  <a:gd name="T0" fmla="*/ 20 w 15"/>
                  <a:gd name="T1" fmla="*/ 53 h 50"/>
                  <a:gd name="T2" fmla="*/ 23 w 15"/>
                  <a:gd name="T3" fmla="*/ 13 h 50"/>
                  <a:gd name="T4" fmla="*/ 11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8104" name="Freeform 536"/>
              <p:cNvSpPr>
                <a:spLocks/>
              </p:cNvSpPr>
              <p:nvPr/>
            </p:nvSpPr>
            <p:spPr bwMode="auto">
              <a:xfrm>
                <a:off x="1429"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8105" name="Freeform 537"/>
              <p:cNvSpPr>
                <a:spLocks/>
              </p:cNvSpPr>
              <p:nvPr/>
            </p:nvSpPr>
            <p:spPr bwMode="auto">
              <a:xfrm>
                <a:off x="1439" y="3760"/>
                <a:ext cx="34" cy="96"/>
              </a:xfrm>
              <a:custGeom>
                <a:avLst/>
                <a:gdLst>
                  <a:gd name="T0" fmla="*/ 30 w 19"/>
                  <a:gd name="T1" fmla="*/ 83 h 51"/>
                  <a:gd name="T2" fmla="*/ 21 w 19"/>
                  <a:gd name="T3" fmla="*/ 23 h 51"/>
                  <a:gd name="T4" fmla="*/ 21 w 19"/>
                  <a:gd name="T5" fmla="*/ 23 h 51"/>
                  <a:gd name="T6" fmla="*/ 21 w 19"/>
                  <a:gd name="T7" fmla="*/ 8 h 51"/>
                  <a:gd name="T8" fmla="*/ 13 w 19"/>
                  <a:gd name="T9" fmla="*/ 8 h 51"/>
                  <a:gd name="T10" fmla="*/ 14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8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38106" name="Freeform 538"/>
              <p:cNvSpPr>
                <a:spLocks/>
              </p:cNvSpPr>
              <p:nvPr/>
            </p:nvSpPr>
            <p:spPr bwMode="auto">
              <a:xfrm>
                <a:off x="1484"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38107" name="Freeform 539"/>
              <p:cNvSpPr>
                <a:spLocks/>
              </p:cNvSpPr>
              <p:nvPr/>
            </p:nvSpPr>
            <p:spPr bwMode="auto">
              <a:xfrm>
                <a:off x="1496" y="3764"/>
                <a:ext cx="18" cy="77"/>
              </a:xfrm>
              <a:custGeom>
                <a:avLst/>
                <a:gdLst>
                  <a:gd name="T0" fmla="*/ 5 w 10"/>
                  <a:gd name="T1" fmla="*/ 8 h 41"/>
                  <a:gd name="T2" fmla="*/ 0 w 10"/>
                  <a:gd name="T3" fmla="*/ 66 h 41"/>
                  <a:gd name="T4" fmla="*/ 14 w 10"/>
                  <a:gd name="T5" fmla="*/ 66 h 41"/>
                  <a:gd name="T6" fmla="*/ 16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8108" name="Freeform 540"/>
              <p:cNvSpPr>
                <a:spLocks/>
              </p:cNvSpPr>
              <p:nvPr/>
            </p:nvSpPr>
            <p:spPr bwMode="auto">
              <a:xfrm>
                <a:off x="1512" y="3759"/>
                <a:ext cx="30" cy="107"/>
              </a:xfrm>
              <a:custGeom>
                <a:avLst/>
                <a:gdLst>
                  <a:gd name="T0" fmla="*/ 12 w 17"/>
                  <a:gd name="T1" fmla="*/ 11 h 57"/>
                  <a:gd name="T2" fmla="*/ 9 w 17"/>
                  <a:gd name="T3" fmla="*/ 23 h 57"/>
                  <a:gd name="T4" fmla="*/ 9 w 17"/>
                  <a:gd name="T5" fmla="*/ 21 h 57"/>
                  <a:gd name="T6" fmla="*/ 4 w 17"/>
                  <a:gd name="T7" fmla="*/ 23 h 57"/>
                  <a:gd name="T8" fmla="*/ 5 w 17"/>
                  <a:gd name="T9" fmla="*/ 38 h 57"/>
                  <a:gd name="T10" fmla="*/ 12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8109" name="Freeform 541"/>
              <p:cNvSpPr>
                <a:spLocks/>
              </p:cNvSpPr>
              <p:nvPr/>
            </p:nvSpPr>
            <p:spPr bwMode="auto">
              <a:xfrm>
                <a:off x="1478" y="3744"/>
                <a:ext cx="15" cy="69"/>
              </a:xfrm>
              <a:custGeom>
                <a:avLst/>
                <a:gdLst>
                  <a:gd name="T0" fmla="*/ 0 w 8"/>
                  <a:gd name="T1" fmla="*/ 11 h 37"/>
                  <a:gd name="T2" fmla="*/ 0 w 8"/>
                  <a:gd name="T3" fmla="*/ 60 h 37"/>
                  <a:gd name="T4" fmla="*/ 15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110" name="Freeform 542"/>
              <p:cNvSpPr>
                <a:spLocks/>
              </p:cNvSpPr>
              <p:nvPr/>
            </p:nvSpPr>
            <p:spPr bwMode="auto">
              <a:xfrm>
                <a:off x="1539"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8111" name="Freeform 543"/>
              <p:cNvSpPr>
                <a:spLocks/>
              </p:cNvSpPr>
              <p:nvPr/>
            </p:nvSpPr>
            <p:spPr bwMode="auto">
              <a:xfrm>
                <a:off x="157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112" name="Freeform 544"/>
              <p:cNvSpPr>
                <a:spLocks/>
              </p:cNvSpPr>
              <p:nvPr/>
            </p:nvSpPr>
            <p:spPr bwMode="auto">
              <a:xfrm>
                <a:off x="1640" y="3738"/>
                <a:ext cx="24" cy="99"/>
              </a:xfrm>
              <a:custGeom>
                <a:avLst/>
                <a:gdLst>
                  <a:gd name="T0" fmla="*/ 17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2 w 14"/>
                  <a:gd name="T13" fmla="*/ 95 h 53"/>
                  <a:gd name="T14" fmla="*/ 21 w 14"/>
                  <a:gd name="T15" fmla="*/ 92 h 53"/>
                  <a:gd name="T16" fmla="*/ 14 w 14"/>
                  <a:gd name="T17" fmla="*/ 62 h 53"/>
                  <a:gd name="T18" fmla="*/ 22 w 14"/>
                  <a:gd name="T19" fmla="*/ 6 h 53"/>
                  <a:gd name="T20" fmla="*/ 17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38113" name="Freeform 545"/>
              <p:cNvSpPr>
                <a:spLocks/>
              </p:cNvSpPr>
              <p:nvPr/>
            </p:nvSpPr>
            <p:spPr bwMode="auto">
              <a:xfrm>
                <a:off x="1668" y="3738"/>
                <a:ext cx="30" cy="88"/>
              </a:xfrm>
              <a:custGeom>
                <a:avLst/>
                <a:gdLst>
                  <a:gd name="T0" fmla="*/ 21 w 17"/>
                  <a:gd name="T1" fmla="*/ 4 h 47"/>
                  <a:gd name="T2" fmla="*/ 2 w 17"/>
                  <a:gd name="T3" fmla="*/ 81 h 47"/>
                  <a:gd name="T4" fmla="*/ 12 w 17"/>
                  <a:gd name="T5" fmla="*/ 81 h 47"/>
                  <a:gd name="T6" fmla="*/ 28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8114" name="Freeform 546"/>
              <p:cNvSpPr>
                <a:spLocks/>
              </p:cNvSpPr>
              <p:nvPr/>
            </p:nvSpPr>
            <p:spPr bwMode="auto">
              <a:xfrm>
                <a:off x="1703" y="3753"/>
                <a:ext cx="15" cy="83"/>
              </a:xfrm>
              <a:custGeom>
                <a:avLst/>
                <a:gdLst>
                  <a:gd name="T0" fmla="*/ 11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3 w 8"/>
                  <a:gd name="T15" fmla="*/ 77 h 44"/>
                  <a:gd name="T16" fmla="*/ 11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38115" name="Freeform 547"/>
              <p:cNvSpPr>
                <a:spLocks/>
              </p:cNvSpPr>
              <p:nvPr/>
            </p:nvSpPr>
            <p:spPr bwMode="auto">
              <a:xfrm>
                <a:off x="1742" y="3730"/>
                <a:ext cx="32" cy="92"/>
              </a:xfrm>
              <a:custGeom>
                <a:avLst/>
                <a:gdLst>
                  <a:gd name="T0" fmla="*/ 30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2 w 18"/>
                  <a:gd name="T21" fmla="*/ 83 h 49"/>
                  <a:gd name="T22" fmla="*/ 14 w 18"/>
                  <a:gd name="T23" fmla="*/ 81 h 49"/>
                  <a:gd name="T24" fmla="*/ 14 w 18"/>
                  <a:gd name="T25" fmla="*/ 81 h 49"/>
                  <a:gd name="T26" fmla="*/ 14 w 18"/>
                  <a:gd name="T27" fmla="*/ 84 h 49"/>
                  <a:gd name="T28" fmla="*/ 23 w 18"/>
                  <a:gd name="T29" fmla="*/ 88 h 49"/>
                  <a:gd name="T30" fmla="*/ 30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38116" name="Freeform 548"/>
              <p:cNvSpPr>
                <a:spLocks/>
              </p:cNvSpPr>
              <p:nvPr/>
            </p:nvSpPr>
            <p:spPr bwMode="auto">
              <a:xfrm>
                <a:off x="1808"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38117" name="Freeform 549"/>
              <p:cNvSpPr>
                <a:spLocks/>
              </p:cNvSpPr>
              <p:nvPr/>
            </p:nvSpPr>
            <p:spPr bwMode="auto">
              <a:xfrm>
                <a:off x="1835" y="3753"/>
                <a:ext cx="24" cy="77"/>
              </a:xfrm>
              <a:custGeom>
                <a:avLst/>
                <a:gdLst>
                  <a:gd name="T0" fmla="*/ 12 w 14"/>
                  <a:gd name="T1" fmla="*/ 11 h 41"/>
                  <a:gd name="T2" fmla="*/ 12 w 14"/>
                  <a:gd name="T3" fmla="*/ 8 h 41"/>
                  <a:gd name="T4" fmla="*/ 2 w 14"/>
                  <a:gd name="T5" fmla="*/ 9 h 41"/>
                  <a:gd name="T6" fmla="*/ 5 w 14"/>
                  <a:gd name="T7" fmla="*/ 54 h 41"/>
                  <a:gd name="T8" fmla="*/ 9 w 14"/>
                  <a:gd name="T9" fmla="*/ 60 h 41"/>
                  <a:gd name="T10" fmla="*/ 9 w 14"/>
                  <a:gd name="T11" fmla="*/ 69 h 41"/>
                  <a:gd name="T12" fmla="*/ 17 w 14"/>
                  <a:gd name="T13" fmla="*/ 69 h 41"/>
                  <a:gd name="T14" fmla="*/ 22 w 14"/>
                  <a:gd name="T15" fmla="*/ 19 h 41"/>
                  <a:gd name="T16" fmla="*/ 12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8118" name="Freeform 550"/>
              <p:cNvSpPr>
                <a:spLocks/>
              </p:cNvSpPr>
              <p:nvPr/>
            </p:nvSpPr>
            <p:spPr bwMode="auto">
              <a:xfrm>
                <a:off x="1865" y="3751"/>
                <a:ext cx="28" cy="98"/>
              </a:xfrm>
              <a:custGeom>
                <a:avLst/>
                <a:gdLst>
                  <a:gd name="T0" fmla="*/ 12 w 16"/>
                  <a:gd name="T1" fmla="*/ 9 h 52"/>
                  <a:gd name="T2" fmla="*/ 10 w 16"/>
                  <a:gd name="T3" fmla="*/ 23 h 52"/>
                  <a:gd name="T4" fmla="*/ 5 w 16"/>
                  <a:gd name="T5" fmla="*/ 26 h 52"/>
                  <a:gd name="T6" fmla="*/ 2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38119" name="Freeform 551"/>
              <p:cNvSpPr>
                <a:spLocks/>
              </p:cNvSpPr>
              <p:nvPr/>
            </p:nvSpPr>
            <p:spPr bwMode="auto">
              <a:xfrm>
                <a:off x="1785"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9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8120" name="Freeform 552"/>
              <p:cNvSpPr>
                <a:spLocks/>
              </p:cNvSpPr>
              <p:nvPr/>
            </p:nvSpPr>
            <p:spPr bwMode="auto">
              <a:xfrm>
                <a:off x="1617" y="3764"/>
                <a:ext cx="23" cy="53"/>
              </a:xfrm>
              <a:custGeom>
                <a:avLst/>
                <a:gdLst>
                  <a:gd name="T0" fmla="*/ 21 w 13"/>
                  <a:gd name="T1" fmla="*/ 45 h 28"/>
                  <a:gd name="T2" fmla="*/ 7 w 13"/>
                  <a:gd name="T3" fmla="*/ 4 h 28"/>
                  <a:gd name="T4" fmla="*/ 0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8121" name="Freeform 553"/>
              <p:cNvSpPr>
                <a:spLocks/>
              </p:cNvSpPr>
              <p:nvPr/>
            </p:nvSpPr>
            <p:spPr bwMode="auto">
              <a:xfrm>
                <a:off x="157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8122" name="Freeform 554"/>
              <p:cNvSpPr>
                <a:spLocks/>
              </p:cNvSpPr>
              <p:nvPr/>
            </p:nvSpPr>
            <p:spPr bwMode="auto">
              <a:xfrm>
                <a:off x="1686" y="3768"/>
                <a:ext cx="19" cy="60"/>
              </a:xfrm>
              <a:custGeom>
                <a:avLst/>
                <a:gdLst>
                  <a:gd name="T0" fmla="*/ 5 w 11"/>
                  <a:gd name="T1" fmla="*/ 8 h 32"/>
                  <a:gd name="T2" fmla="*/ 5 w 11"/>
                  <a:gd name="T3" fmla="*/ 52 h 32"/>
                  <a:gd name="T4" fmla="*/ 16 w 11"/>
                  <a:gd name="T5" fmla="*/ 49 h 32"/>
                  <a:gd name="T6" fmla="*/ 16 w 11"/>
                  <a:gd name="T7" fmla="*/ 11 h 32"/>
                  <a:gd name="T8" fmla="*/ 5 w 11"/>
                  <a:gd name="T9" fmla="*/ 8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38123" name="Freeform 555"/>
              <p:cNvSpPr>
                <a:spLocks/>
              </p:cNvSpPr>
              <p:nvPr/>
            </p:nvSpPr>
            <p:spPr bwMode="auto">
              <a:xfrm>
                <a:off x="1907" y="3740"/>
                <a:ext cx="27" cy="94"/>
              </a:xfrm>
              <a:custGeom>
                <a:avLst/>
                <a:gdLst>
                  <a:gd name="T0" fmla="*/ 18 w 15"/>
                  <a:gd name="T1" fmla="*/ 53 h 50"/>
                  <a:gd name="T2" fmla="*/ 23 w 15"/>
                  <a:gd name="T3" fmla="*/ 13 h 50"/>
                  <a:gd name="T4" fmla="*/ 11 w 15"/>
                  <a:gd name="T5" fmla="*/ 9 h 50"/>
                  <a:gd name="T6" fmla="*/ 7 w 15"/>
                  <a:gd name="T7" fmla="*/ 30 h 50"/>
                  <a:gd name="T8" fmla="*/ 5 w 15"/>
                  <a:gd name="T9" fmla="*/ 32 h 50"/>
                  <a:gd name="T10" fmla="*/ 7 w 15"/>
                  <a:gd name="T11" fmla="*/ 86 h 50"/>
                  <a:gd name="T12" fmla="*/ 20 w 15"/>
                  <a:gd name="T13" fmla="*/ 79 h 50"/>
                  <a:gd name="T14" fmla="*/ 14 w 15"/>
                  <a:gd name="T15" fmla="*/ 58 h 50"/>
                  <a:gd name="T16" fmla="*/ 18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38124" name="Freeform 556"/>
              <p:cNvSpPr>
                <a:spLocks/>
              </p:cNvSpPr>
              <p:nvPr/>
            </p:nvSpPr>
            <p:spPr bwMode="auto">
              <a:xfrm>
                <a:off x="1945" y="3766"/>
                <a:ext cx="14" cy="58"/>
              </a:xfrm>
              <a:custGeom>
                <a:avLst/>
                <a:gdLst>
                  <a:gd name="T0" fmla="*/ 9 w 8"/>
                  <a:gd name="T1" fmla="*/ 6 h 31"/>
                  <a:gd name="T2" fmla="*/ 0 w 8"/>
                  <a:gd name="T3" fmla="*/ 7 h 31"/>
                  <a:gd name="T4" fmla="*/ 5 w 8"/>
                  <a:gd name="T5" fmla="*/ 52 h 31"/>
                  <a:gd name="T6" fmla="*/ 12 w 8"/>
                  <a:gd name="T7" fmla="*/ 52 h 31"/>
                  <a:gd name="T8" fmla="*/ 9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38125" name="Freeform 557"/>
              <p:cNvSpPr>
                <a:spLocks/>
              </p:cNvSpPr>
              <p:nvPr/>
            </p:nvSpPr>
            <p:spPr bwMode="auto">
              <a:xfrm>
                <a:off x="1955" y="3760"/>
                <a:ext cx="34" cy="96"/>
              </a:xfrm>
              <a:custGeom>
                <a:avLst/>
                <a:gdLst>
                  <a:gd name="T0" fmla="*/ 30 w 19"/>
                  <a:gd name="T1" fmla="*/ 83 h 51"/>
                  <a:gd name="T2" fmla="*/ 21 w 19"/>
                  <a:gd name="T3" fmla="*/ 23 h 51"/>
                  <a:gd name="T4" fmla="*/ 20 w 19"/>
                  <a:gd name="T5" fmla="*/ 23 h 51"/>
                  <a:gd name="T6" fmla="*/ 20 w 19"/>
                  <a:gd name="T7" fmla="*/ 8 h 51"/>
                  <a:gd name="T8" fmla="*/ 13 w 19"/>
                  <a:gd name="T9" fmla="*/ 8 h 51"/>
                  <a:gd name="T10" fmla="*/ 13 w 19"/>
                  <a:gd name="T11" fmla="*/ 21 h 51"/>
                  <a:gd name="T12" fmla="*/ 11 w 19"/>
                  <a:gd name="T13" fmla="*/ 23 h 51"/>
                  <a:gd name="T14" fmla="*/ 11 w 19"/>
                  <a:gd name="T15" fmla="*/ 38 h 51"/>
                  <a:gd name="T16" fmla="*/ 7 w 19"/>
                  <a:gd name="T17" fmla="*/ 40 h 51"/>
                  <a:gd name="T18" fmla="*/ 0 w 19"/>
                  <a:gd name="T19" fmla="*/ 70 h 51"/>
                  <a:gd name="T20" fmla="*/ 4 w 19"/>
                  <a:gd name="T21" fmla="*/ 72 h 51"/>
                  <a:gd name="T22" fmla="*/ 9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8126" name="Freeform 558"/>
              <p:cNvSpPr>
                <a:spLocks/>
              </p:cNvSpPr>
              <p:nvPr/>
            </p:nvSpPr>
            <p:spPr bwMode="auto">
              <a:xfrm>
                <a:off x="1998" y="3806"/>
                <a:ext cx="12" cy="52"/>
              </a:xfrm>
              <a:custGeom>
                <a:avLst/>
                <a:gdLst>
                  <a:gd name="T0" fmla="*/ 10 w 7"/>
                  <a:gd name="T1" fmla="*/ 6 h 28"/>
                  <a:gd name="T2" fmla="*/ 2 w 7"/>
                  <a:gd name="T3" fmla="*/ 4 h 28"/>
                  <a:gd name="T4" fmla="*/ 0 w 7"/>
                  <a:gd name="T5" fmla="*/ 45 h 28"/>
                  <a:gd name="T6" fmla="*/ 12 w 7"/>
                  <a:gd name="T7" fmla="*/ 45 h 28"/>
                  <a:gd name="T8" fmla="*/ 10 w 7"/>
                  <a:gd name="T9" fmla="*/ 6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38127" name="Freeform 559"/>
              <p:cNvSpPr>
                <a:spLocks/>
              </p:cNvSpPr>
              <p:nvPr/>
            </p:nvSpPr>
            <p:spPr bwMode="auto">
              <a:xfrm>
                <a:off x="2010" y="3764"/>
                <a:ext cx="18" cy="77"/>
              </a:xfrm>
              <a:custGeom>
                <a:avLst/>
                <a:gdLst>
                  <a:gd name="T0" fmla="*/ 5 w 10"/>
                  <a:gd name="T1" fmla="*/ 8 h 41"/>
                  <a:gd name="T2" fmla="*/ 2 w 10"/>
                  <a:gd name="T3" fmla="*/ 66 h 41"/>
                  <a:gd name="T4" fmla="*/ 16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8128" name="Freeform 560"/>
              <p:cNvSpPr>
                <a:spLocks/>
              </p:cNvSpPr>
              <p:nvPr/>
            </p:nvSpPr>
            <p:spPr bwMode="auto">
              <a:xfrm>
                <a:off x="2028"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8129" name="Freeform 561"/>
              <p:cNvSpPr>
                <a:spLocks/>
              </p:cNvSpPr>
              <p:nvPr/>
            </p:nvSpPr>
            <p:spPr bwMode="auto">
              <a:xfrm>
                <a:off x="1992" y="3744"/>
                <a:ext cx="15" cy="69"/>
              </a:xfrm>
              <a:custGeom>
                <a:avLst/>
                <a:gdLst>
                  <a:gd name="T0" fmla="*/ 0 w 8"/>
                  <a:gd name="T1" fmla="*/ 11 h 37"/>
                  <a:gd name="T2" fmla="*/ 2 w 8"/>
                  <a:gd name="T3" fmla="*/ 60 h 37"/>
                  <a:gd name="T4" fmla="*/ 15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130" name="Freeform 562"/>
              <p:cNvSpPr>
                <a:spLocks/>
              </p:cNvSpPr>
              <p:nvPr/>
            </p:nvSpPr>
            <p:spPr bwMode="auto">
              <a:xfrm>
                <a:off x="2053"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38131" name="Freeform 563"/>
              <p:cNvSpPr>
                <a:spLocks/>
              </p:cNvSpPr>
              <p:nvPr/>
            </p:nvSpPr>
            <p:spPr bwMode="auto">
              <a:xfrm>
                <a:off x="2095" y="3791"/>
                <a:ext cx="14" cy="58"/>
              </a:xfrm>
              <a:custGeom>
                <a:avLst/>
                <a:gdLst>
                  <a:gd name="T0" fmla="*/ 0 w 8"/>
                  <a:gd name="T1" fmla="*/ 9 h 31"/>
                  <a:gd name="T2" fmla="*/ 2 w 8"/>
                  <a:gd name="T3" fmla="*/ 52 h 31"/>
                  <a:gd name="T4" fmla="*/ 10 w 8"/>
                  <a:gd name="T5" fmla="*/ 52 h 31"/>
                  <a:gd name="T6" fmla="*/ 12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132" name="Freeform 564"/>
              <p:cNvSpPr>
                <a:spLocks/>
              </p:cNvSpPr>
              <p:nvPr/>
            </p:nvSpPr>
            <p:spPr bwMode="auto">
              <a:xfrm>
                <a:off x="2156" y="3738"/>
                <a:ext cx="23" cy="99"/>
              </a:xfrm>
              <a:custGeom>
                <a:avLst/>
                <a:gdLst>
                  <a:gd name="T0" fmla="*/ 18 w 13"/>
                  <a:gd name="T1" fmla="*/ 4 h 53"/>
                  <a:gd name="T2" fmla="*/ 7 w 13"/>
                  <a:gd name="T3" fmla="*/ 41 h 53"/>
                  <a:gd name="T4" fmla="*/ 0 w 13"/>
                  <a:gd name="T5" fmla="*/ 47 h 53"/>
                  <a:gd name="T6" fmla="*/ 5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38133" name="Freeform 565"/>
              <p:cNvSpPr>
                <a:spLocks/>
              </p:cNvSpPr>
              <p:nvPr/>
            </p:nvSpPr>
            <p:spPr bwMode="auto">
              <a:xfrm>
                <a:off x="2184" y="3738"/>
                <a:ext cx="30" cy="88"/>
              </a:xfrm>
              <a:custGeom>
                <a:avLst/>
                <a:gdLst>
                  <a:gd name="T0" fmla="*/ 21 w 17"/>
                  <a:gd name="T1" fmla="*/ 4 h 47"/>
                  <a:gd name="T2" fmla="*/ 2 w 17"/>
                  <a:gd name="T3" fmla="*/ 81 h 47"/>
                  <a:gd name="T4" fmla="*/ 11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38134" name="Freeform 566"/>
              <p:cNvSpPr>
                <a:spLocks/>
              </p:cNvSpPr>
              <p:nvPr/>
            </p:nvSpPr>
            <p:spPr bwMode="auto">
              <a:xfrm>
                <a:off x="2219" y="3753"/>
                <a:ext cx="13" cy="83"/>
              </a:xfrm>
              <a:custGeom>
                <a:avLst/>
                <a:gdLst>
                  <a:gd name="T0" fmla="*/ 11 w 7"/>
                  <a:gd name="T1" fmla="*/ 6 h 44"/>
                  <a:gd name="T2" fmla="*/ 4 w 7"/>
                  <a:gd name="T3" fmla="*/ 6 h 44"/>
                  <a:gd name="T4" fmla="*/ 2 w 7"/>
                  <a:gd name="T5" fmla="*/ 28 h 44"/>
                  <a:gd name="T6" fmla="*/ 0 w 7"/>
                  <a:gd name="T7" fmla="*/ 32 h 44"/>
                  <a:gd name="T8" fmla="*/ 0 w 7"/>
                  <a:gd name="T9" fmla="*/ 62 h 44"/>
                  <a:gd name="T10" fmla="*/ 2 w 7"/>
                  <a:gd name="T11" fmla="*/ 66 h 44"/>
                  <a:gd name="T12" fmla="*/ 4 w 7"/>
                  <a:gd name="T13" fmla="*/ 77 h 44"/>
                  <a:gd name="T14" fmla="*/ 11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38135" name="Freeform 567"/>
              <p:cNvSpPr>
                <a:spLocks/>
              </p:cNvSpPr>
              <p:nvPr/>
            </p:nvSpPr>
            <p:spPr bwMode="auto">
              <a:xfrm>
                <a:off x="2257" y="3730"/>
                <a:ext cx="33" cy="92"/>
              </a:xfrm>
              <a:custGeom>
                <a:avLst/>
                <a:gdLst>
                  <a:gd name="T0" fmla="*/ 31 w 19"/>
                  <a:gd name="T1" fmla="*/ 84 h 49"/>
                  <a:gd name="T2" fmla="*/ 30 w 19"/>
                  <a:gd name="T3" fmla="*/ 34 h 49"/>
                  <a:gd name="T4" fmla="*/ 17 w 19"/>
                  <a:gd name="T5" fmla="*/ 30 h 49"/>
                  <a:gd name="T6" fmla="*/ 17 w 19"/>
                  <a:gd name="T7" fmla="*/ 30 h 49"/>
                  <a:gd name="T8" fmla="*/ 16 w 19"/>
                  <a:gd name="T9" fmla="*/ 30 h 49"/>
                  <a:gd name="T10" fmla="*/ 17 w 19"/>
                  <a:gd name="T11" fmla="*/ 8 h 49"/>
                  <a:gd name="T12" fmla="*/ 9 w 19"/>
                  <a:gd name="T13" fmla="*/ 8 h 49"/>
                  <a:gd name="T14" fmla="*/ 3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3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8136" name="Freeform 568"/>
              <p:cNvSpPr>
                <a:spLocks/>
              </p:cNvSpPr>
              <p:nvPr/>
            </p:nvSpPr>
            <p:spPr bwMode="auto">
              <a:xfrm>
                <a:off x="2322" y="3760"/>
                <a:ext cx="11" cy="61"/>
              </a:xfrm>
              <a:custGeom>
                <a:avLst/>
                <a:gdLst>
                  <a:gd name="T0" fmla="*/ 9 w 6"/>
                  <a:gd name="T1" fmla="*/ 6 h 32"/>
                  <a:gd name="T2" fmla="*/ 2 w 6"/>
                  <a:gd name="T3" fmla="*/ 6 h 32"/>
                  <a:gd name="T4" fmla="*/ 2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38137" name="Freeform 569"/>
              <p:cNvSpPr>
                <a:spLocks/>
              </p:cNvSpPr>
              <p:nvPr/>
            </p:nvSpPr>
            <p:spPr bwMode="auto">
              <a:xfrm>
                <a:off x="2349" y="3753"/>
                <a:ext cx="26" cy="77"/>
              </a:xfrm>
              <a:custGeom>
                <a:avLst/>
                <a:gdLst>
                  <a:gd name="T0" fmla="*/ 14 w 15"/>
                  <a:gd name="T1" fmla="*/ 11 h 41"/>
                  <a:gd name="T2" fmla="*/ 12 w 15"/>
                  <a:gd name="T3" fmla="*/ 8 h 41"/>
                  <a:gd name="T4" fmla="*/ 2 w 15"/>
                  <a:gd name="T5" fmla="*/ 9 h 41"/>
                  <a:gd name="T6" fmla="*/ 5 w 15"/>
                  <a:gd name="T7" fmla="*/ 54 h 41"/>
                  <a:gd name="T8" fmla="*/ 9 w 15"/>
                  <a:gd name="T9" fmla="*/ 60 h 41"/>
                  <a:gd name="T10" fmla="*/ 10 w 15"/>
                  <a:gd name="T11" fmla="*/ 69 h 41"/>
                  <a:gd name="T12" fmla="*/ 19 w 15"/>
                  <a:gd name="T13" fmla="*/ 69 h 41"/>
                  <a:gd name="T14" fmla="*/ 24 w 15"/>
                  <a:gd name="T15" fmla="*/ 19 h 41"/>
                  <a:gd name="T16" fmla="*/ 14 w 15"/>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38138" name="Freeform 570"/>
              <p:cNvSpPr>
                <a:spLocks/>
              </p:cNvSpPr>
              <p:nvPr/>
            </p:nvSpPr>
            <p:spPr bwMode="auto">
              <a:xfrm>
                <a:off x="2381" y="3751"/>
                <a:ext cx="26" cy="98"/>
              </a:xfrm>
              <a:custGeom>
                <a:avLst/>
                <a:gdLst>
                  <a:gd name="T0" fmla="*/ 12 w 15"/>
                  <a:gd name="T1" fmla="*/ 9 h 52"/>
                  <a:gd name="T2" fmla="*/ 10 w 15"/>
                  <a:gd name="T3" fmla="*/ 23 h 52"/>
                  <a:gd name="T4" fmla="*/ 3 w 15"/>
                  <a:gd name="T5" fmla="*/ 26 h 52"/>
                  <a:gd name="T6" fmla="*/ 2 w 15"/>
                  <a:gd name="T7" fmla="*/ 43 h 52"/>
                  <a:gd name="T8" fmla="*/ 7 w 15"/>
                  <a:gd name="T9" fmla="*/ 47 h 52"/>
                  <a:gd name="T10" fmla="*/ 7 w 15"/>
                  <a:gd name="T11" fmla="*/ 92 h 52"/>
                  <a:gd name="T12" fmla="*/ 17 w 15"/>
                  <a:gd name="T13" fmla="*/ 92 h 52"/>
                  <a:gd name="T14" fmla="*/ 26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8139" name="Freeform 571"/>
              <p:cNvSpPr>
                <a:spLocks/>
              </p:cNvSpPr>
              <p:nvPr/>
            </p:nvSpPr>
            <p:spPr bwMode="auto">
              <a:xfrm>
                <a:off x="2299" y="3760"/>
                <a:ext cx="21" cy="87"/>
              </a:xfrm>
              <a:custGeom>
                <a:avLst/>
                <a:gdLst>
                  <a:gd name="T0" fmla="*/ 16 w 12"/>
                  <a:gd name="T1" fmla="*/ 13 h 46"/>
                  <a:gd name="T2" fmla="*/ 14 w 12"/>
                  <a:gd name="T3" fmla="*/ 4 h 46"/>
                  <a:gd name="T4" fmla="*/ 7 w 12"/>
                  <a:gd name="T5" fmla="*/ 6 h 46"/>
                  <a:gd name="T6" fmla="*/ 9 w 12"/>
                  <a:gd name="T7" fmla="*/ 13 h 46"/>
                  <a:gd name="T8" fmla="*/ 7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6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38140" name="Freeform 572"/>
              <p:cNvSpPr>
                <a:spLocks/>
              </p:cNvSpPr>
              <p:nvPr/>
            </p:nvSpPr>
            <p:spPr bwMode="auto">
              <a:xfrm>
                <a:off x="2132" y="3764"/>
                <a:ext cx="22" cy="53"/>
              </a:xfrm>
              <a:custGeom>
                <a:avLst/>
                <a:gdLst>
                  <a:gd name="T0" fmla="*/ 20 w 12"/>
                  <a:gd name="T1" fmla="*/ 45 h 28"/>
                  <a:gd name="T2" fmla="*/ 7 w 12"/>
                  <a:gd name="T3" fmla="*/ 4 h 28"/>
                  <a:gd name="T4" fmla="*/ 0 w 12"/>
                  <a:gd name="T5" fmla="*/ 6 h 28"/>
                  <a:gd name="T6" fmla="*/ 17 w 12"/>
                  <a:gd name="T7" fmla="*/ 49 h 28"/>
                  <a:gd name="T8" fmla="*/ 20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38141" name="Freeform 573"/>
              <p:cNvSpPr>
                <a:spLocks/>
              </p:cNvSpPr>
              <p:nvPr/>
            </p:nvSpPr>
            <p:spPr bwMode="auto">
              <a:xfrm>
                <a:off x="208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8142" name="Freeform 574"/>
              <p:cNvSpPr>
                <a:spLocks/>
              </p:cNvSpPr>
              <p:nvPr/>
            </p:nvSpPr>
            <p:spPr bwMode="auto">
              <a:xfrm>
                <a:off x="2202" y="3768"/>
                <a:ext cx="17" cy="60"/>
              </a:xfrm>
              <a:custGeom>
                <a:avLst/>
                <a:gdLst>
                  <a:gd name="T0" fmla="*/ 5 w 10"/>
                  <a:gd name="T1" fmla="*/ 8 h 32"/>
                  <a:gd name="T2" fmla="*/ 5 w 10"/>
                  <a:gd name="T3" fmla="*/ 52 h 32"/>
                  <a:gd name="T4" fmla="*/ 15 w 10"/>
                  <a:gd name="T5" fmla="*/ 49 h 32"/>
                  <a:gd name="T6" fmla="*/ 15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8143" name="Freeform 575"/>
              <p:cNvSpPr>
                <a:spLocks/>
              </p:cNvSpPr>
              <p:nvPr/>
            </p:nvSpPr>
            <p:spPr bwMode="auto">
              <a:xfrm>
                <a:off x="2421" y="3740"/>
                <a:ext cx="27" cy="94"/>
              </a:xfrm>
              <a:custGeom>
                <a:avLst/>
                <a:gdLst>
                  <a:gd name="T0" fmla="*/ 20 w 15"/>
                  <a:gd name="T1" fmla="*/ 53 h 50"/>
                  <a:gd name="T2" fmla="*/ 25 w 15"/>
                  <a:gd name="T3" fmla="*/ 13 h 50"/>
                  <a:gd name="T4" fmla="*/ 13 w 15"/>
                  <a:gd name="T5" fmla="*/ 9 h 50"/>
                  <a:gd name="T6" fmla="*/ 9 w 15"/>
                  <a:gd name="T7" fmla="*/ 30 h 50"/>
                  <a:gd name="T8" fmla="*/ 7 w 15"/>
                  <a:gd name="T9" fmla="*/ 32 h 50"/>
                  <a:gd name="T10" fmla="*/ 9 w 15"/>
                  <a:gd name="T11" fmla="*/ 86 h 50"/>
                  <a:gd name="T12" fmla="*/ 20 w 15"/>
                  <a:gd name="T13" fmla="*/ 79 h 50"/>
                  <a:gd name="T14" fmla="*/ 16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8144" name="Freeform 576"/>
              <p:cNvSpPr>
                <a:spLocks/>
              </p:cNvSpPr>
              <p:nvPr/>
            </p:nvSpPr>
            <p:spPr bwMode="auto">
              <a:xfrm>
                <a:off x="2459" y="3766"/>
                <a:ext cx="14" cy="58"/>
              </a:xfrm>
              <a:custGeom>
                <a:avLst/>
                <a:gdLst>
                  <a:gd name="T0" fmla="*/ 10 w 8"/>
                  <a:gd name="T1" fmla="*/ 6 h 31"/>
                  <a:gd name="T2" fmla="*/ 2 w 8"/>
                  <a:gd name="T3" fmla="*/ 7 h 31"/>
                  <a:gd name="T4" fmla="*/ 5 w 8"/>
                  <a:gd name="T5" fmla="*/ 52 h 31"/>
                  <a:gd name="T6" fmla="*/ 14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8145" name="Freeform 577"/>
              <p:cNvSpPr>
                <a:spLocks/>
              </p:cNvSpPr>
              <p:nvPr/>
            </p:nvSpPr>
            <p:spPr bwMode="auto">
              <a:xfrm>
                <a:off x="2469" y="3760"/>
                <a:ext cx="34" cy="96"/>
              </a:xfrm>
              <a:custGeom>
                <a:avLst/>
                <a:gdLst>
                  <a:gd name="T0" fmla="*/ 32 w 19"/>
                  <a:gd name="T1" fmla="*/ 83 h 51"/>
                  <a:gd name="T2" fmla="*/ 21 w 19"/>
                  <a:gd name="T3" fmla="*/ 23 h 51"/>
                  <a:gd name="T4" fmla="*/ 21 w 19"/>
                  <a:gd name="T5" fmla="*/ 23 h 51"/>
                  <a:gd name="T6" fmla="*/ 21 w 19"/>
                  <a:gd name="T7" fmla="*/ 8 h 51"/>
                  <a:gd name="T8" fmla="*/ 14 w 19"/>
                  <a:gd name="T9" fmla="*/ 8 h 51"/>
                  <a:gd name="T10" fmla="*/ 14 w 19"/>
                  <a:gd name="T11" fmla="*/ 21 h 51"/>
                  <a:gd name="T12" fmla="*/ 13 w 19"/>
                  <a:gd name="T13" fmla="*/ 23 h 51"/>
                  <a:gd name="T14" fmla="*/ 11 w 19"/>
                  <a:gd name="T15" fmla="*/ 38 h 51"/>
                  <a:gd name="T16" fmla="*/ 9 w 19"/>
                  <a:gd name="T17" fmla="*/ 40 h 51"/>
                  <a:gd name="T18" fmla="*/ 2 w 19"/>
                  <a:gd name="T19" fmla="*/ 70 h 51"/>
                  <a:gd name="T20" fmla="*/ 5 w 19"/>
                  <a:gd name="T21" fmla="*/ 72 h 51"/>
                  <a:gd name="T22" fmla="*/ 11 w 19"/>
                  <a:gd name="T23" fmla="*/ 43 h 51"/>
                  <a:gd name="T24" fmla="*/ 18 w 19"/>
                  <a:gd name="T25" fmla="*/ 88 h 51"/>
                  <a:gd name="T26" fmla="*/ 32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w="9525">
                <a:noFill/>
                <a:round/>
                <a:headEnd/>
                <a:tailEnd/>
              </a:ln>
            </p:spPr>
            <p:txBody>
              <a:bodyPr/>
              <a:lstStyle/>
              <a:p>
                <a:endParaRPr lang="en-US"/>
              </a:p>
            </p:txBody>
          </p:sp>
          <p:sp>
            <p:nvSpPr>
              <p:cNvPr id="38146" name="Freeform 578"/>
              <p:cNvSpPr>
                <a:spLocks/>
              </p:cNvSpPr>
              <p:nvPr/>
            </p:nvSpPr>
            <p:spPr bwMode="auto">
              <a:xfrm>
                <a:off x="2514"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38147" name="Freeform 579"/>
              <p:cNvSpPr>
                <a:spLocks/>
              </p:cNvSpPr>
              <p:nvPr/>
            </p:nvSpPr>
            <p:spPr bwMode="auto">
              <a:xfrm>
                <a:off x="2526"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8148" name="Freeform 580"/>
              <p:cNvSpPr>
                <a:spLocks/>
              </p:cNvSpPr>
              <p:nvPr/>
            </p:nvSpPr>
            <p:spPr bwMode="auto">
              <a:xfrm>
                <a:off x="2544"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5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38149" name="Freeform 581"/>
              <p:cNvSpPr>
                <a:spLocks/>
              </p:cNvSpPr>
              <p:nvPr/>
            </p:nvSpPr>
            <p:spPr bwMode="auto">
              <a:xfrm>
                <a:off x="2508"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150" name="Freeform 582"/>
              <p:cNvSpPr>
                <a:spLocks/>
              </p:cNvSpPr>
              <p:nvPr/>
            </p:nvSpPr>
            <p:spPr bwMode="auto">
              <a:xfrm>
                <a:off x="2569"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8151" name="Freeform 583"/>
              <p:cNvSpPr>
                <a:spLocks/>
              </p:cNvSpPr>
              <p:nvPr/>
            </p:nvSpPr>
            <p:spPr bwMode="auto">
              <a:xfrm>
                <a:off x="260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152" name="Freeform 584"/>
              <p:cNvSpPr>
                <a:spLocks/>
              </p:cNvSpPr>
              <p:nvPr/>
            </p:nvSpPr>
            <p:spPr bwMode="auto">
              <a:xfrm>
                <a:off x="2670" y="3738"/>
                <a:ext cx="24" cy="99"/>
              </a:xfrm>
              <a:custGeom>
                <a:avLst/>
                <a:gdLst>
                  <a:gd name="T0" fmla="*/ 19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4 w 14"/>
                  <a:gd name="T13" fmla="*/ 95 h 53"/>
                  <a:gd name="T14" fmla="*/ 22 w 14"/>
                  <a:gd name="T15" fmla="*/ 92 h 53"/>
                  <a:gd name="T16" fmla="*/ 14 w 14"/>
                  <a:gd name="T17" fmla="*/ 62 h 53"/>
                  <a:gd name="T18" fmla="*/ 22 w 14"/>
                  <a:gd name="T19" fmla="*/ 6 h 53"/>
                  <a:gd name="T20" fmla="*/ 19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38153" name="Freeform 585"/>
              <p:cNvSpPr>
                <a:spLocks/>
              </p:cNvSpPr>
              <p:nvPr/>
            </p:nvSpPr>
            <p:spPr bwMode="auto">
              <a:xfrm>
                <a:off x="2700"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8154" name="Freeform 586"/>
              <p:cNvSpPr>
                <a:spLocks/>
              </p:cNvSpPr>
              <p:nvPr/>
            </p:nvSpPr>
            <p:spPr bwMode="auto">
              <a:xfrm>
                <a:off x="2733" y="3753"/>
                <a:ext cx="15" cy="83"/>
              </a:xfrm>
              <a:custGeom>
                <a:avLst/>
                <a:gdLst>
                  <a:gd name="T0" fmla="*/ 13 w 8"/>
                  <a:gd name="T1" fmla="*/ 6 h 44"/>
                  <a:gd name="T2" fmla="*/ 6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3 w 8"/>
                  <a:gd name="T15" fmla="*/ 77 h 44"/>
                  <a:gd name="T16" fmla="*/ 13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38155" name="Freeform 587"/>
              <p:cNvSpPr>
                <a:spLocks/>
              </p:cNvSpPr>
              <p:nvPr/>
            </p:nvSpPr>
            <p:spPr bwMode="auto">
              <a:xfrm>
                <a:off x="2772" y="3730"/>
                <a:ext cx="34" cy="92"/>
              </a:xfrm>
              <a:custGeom>
                <a:avLst/>
                <a:gdLst>
                  <a:gd name="T0" fmla="*/ 32 w 19"/>
                  <a:gd name="T1" fmla="*/ 84 h 49"/>
                  <a:gd name="T2" fmla="*/ 27 w 19"/>
                  <a:gd name="T3" fmla="*/ 34 h 49"/>
                  <a:gd name="T4" fmla="*/ 13 w 19"/>
                  <a:gd name="T5" fmla="*/ 30 h 49"/>
                  <a:gd name="T6" fmla="*/ 13 w 19"/>
                  <a:gd name="T7" fmla="*/ 30 h 49"/>
                  <a:gd name="T8" fmla="*/ 14 w 19"/>
                  <a:gd name="T9" fmla="*/ 30 h 49"/>
                  <a:gd name="T10" fmla="*/ 16 w 19"/>
                  <a:gd name="T11" fmla="*/ 8 h 49"/>
                  <a:gd name="T12" fmla="*/ 7 w 19"/>
                  <a:gd name="T13" fmla="*/ 8 h 49"/>
                  <a:gd name="T14" fmla="*/ 2 w 19"/>
                  <a:gd name="T15" fmla="*/ 56 h 49"/>
                  <a:gd name="T16" fmla="*/ 0 w 19"/>
                  <a:gd name="T17" fmla="*/ 58 h 49"/>
                  <a:gd name="T18" fmla="*/ 0 w 19"/>
                  <a:gd name="T19" fmla="*/ 81 h 49"/>
                  <a:gd name="T20" fmla="*/ 4 w 19"/>
                  <a:gd name="T21" fmla="*/ 83 h 49"/>
                  <a:gd name="T22" fmla="*/ 14 w 19"/>
                  <a:gd name="T23" fmla="*/ 81 h 49"/>
                  <a:gd name="T24" fmla="*/ 14 w 19"/>
                  <a:gd name="T25" fmla="*/ 81 h 49"/>
                  <a:gd name="T26" fmla="*/ 16 w 19"/>
                  <a:gd name="T27" fmla="*/ 84 h 49"/>
                  <a:gd name="T28" fmla="*/ 23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8156" name="Freeform 588"/>
              <p:cNvSpPr>
                <a:spLocks/>
              </p:cNvSpPr>
              <p:nvPr/>
            </p:nvSpPr>
            <p:spPr bwMode="auto">
              <a:xfrm>
                <a:off x="2838"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38157" name="Freeform 589"/>
              <p:cNvSpPr>
                <a:spLocks/>
              </p:cNvSpPr>
              <p:nvPr/>
            </p:nvSpPr>
            <p:spPr bwMode="auto">
              <a:xfrm>
                <a:off x="2865" y="3753"/>
                <a:ext cx="24" cy="77"/>
              </a:xfrm>
              <a:custGeom>
                <a:avLst/>
                <a:gdLst>
                  <a:gd name="T0" fmla="*/ 12 w 14"/>
                  <a:gd name="T1" fmla="*/ 11 h 41"/>
                  <a:gd name="T2" fmla="*/ 12 w 14"/>
                  <a:gd name="T3" fmla="*/ 8 h 41"/>
                  <a:gd name="T4" fmla="*/ 2 w 14"/>
                  <a:gd name="T5" fmla="*/ 9 h 41"/>
                  <a:gd name="T6" fmla="*/ 5 w 14"/>
                  <a:gd name="T7" fmla="*/ 54 h 41"/>
                  <a:gd name="T8" fmla="*/ 9 w 14"/>
                  <a:gd name="T9" fmla="*/ 60 h 41"/>
                  <a:gd name="T10" fmla="*/ 9 w 14"/>
                  <a:gd name="T11" fmla="*/ 69 h 41"/>
                  <a:gd name="T12" fmla="*/ 19 w 14"/>
                  <a:gd name="T13" fmla="*/ 69 h 41"/>
                  <a:gd name="T14" fmla="*/ 24 w 14"/>
                  <a:gd name="T15" fmla="*/ 19 h 41"/>
                  <a:gd name="T16" fmla="*/ 12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w="9525">
                <a:noFill/>
                <a:round/>
                <a:headEnd/>
                <a:tailEnd/>
              </a:ln>
            </p:spPr>
            <p:txBody>
              <a:bodyPr/>
              <a:lstStyle/>
              <a:p>
                <a:endParaRPr lang="en-US"/>
              </a:p>
            </p:txBody>
          </p:sp>
          <p:sp>
            <p:nvSpPr>
              <p:cNvPr id="38158" name="Freeform 590"/>
              <p:cNvSpPr>
                <a:spLocks/>
              </p:cNvSpPr>
              <p:nvPr/>
            </p:nvSpPr>
            <p:spPr bwMode="auto">
              <a:xfrm>
                <a:off x="2897" y="3751"/>
                <a:ext cx="26" cy="98"/>
              </a:xfrm>
              <a:custGeom>
                <a:avLst/>
                <a:gdLst>
                  <a:gd name="T0" fmla="*/ 12 w 15"/>
                  <a:gd name="T1" fmla="*/ 9 h 52"/>
                  <a:gd name="T2" fmla="*/ 9 w 15"/>
                  <a:gd name="T3" fmla="*/ 23 h 52"/>
                  <a:gd name="T4" fmla="*/ 3 w 15"/>
                  <a:gd name="T5" fmla="*/ 26 h 52"/>
                  <a:gd name="T6" fmla="*/ 2 w 15"/>
                  <a:gd name="T7" fmla="*/ 43 h 52"/>
                  <a:gd name="T8" fmla="*/ 5 w 15"/>
                  <a:gd name="T9" fmla="*/ 47 h 52"/>
                  <a:gd name="T10" fmla="*/ 5 w 15"/>
                  <a:gd name="T11" fmla="*/ 92 h 52"/>
                  <a:gd name="T12" fmla="*/ 16 w 15"/>
                  <a:gd name="T13" fmla="*/ 92 h 52"/>
                  <a:gd name="T14" fmla="*/ 24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38159" name="Freeform 591"/>
              <p:cNvSpPr>
                <a:spLocks/>
              </p:cNvSpPr>
              <p:nvPr/>
            </p:nvSpPr>
            <p:spPr bwMode="auto">
              <a:xfrm>
                <a:off x="2815"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8160" name="Freeform 592"/>
              <p:cNvSpPr>
                <a:spLocks/>
              </p:cNvSpPr>
              <p:nvPr/>
            </p:nvSpPr>
            <p:spPr bwMode="auto">
              <a:xfrm>
                <a:off x="2647"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8161" name="Freeform 593"/>
              <p:cNvSpPr>
                <a:spLocks/>
              </p:cNvSpPr>
              <p:nvPr/>
            </p:nvSpPr>
            <p:spPr bwMode="auto">
              <a:xfrm>
                <a:off x="260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38162" name="Freeform 594"/>
              <p:cNvSpPr>
                <a:spLocks/>
              </p:cNvSpPr>
              <p:nvPr/>
            </p:nvSpPr>
            <p:spPr bwMode="auto">
              <a:xfrm>
                <a:off x="2717" y="3768"/>
                <a:ext cx="18" cy="60"/>
              </a:xfrm>
              <a:custGeom>
                <a:avLst/>
                <a:gdLst>
                  <a:gd name="T0" fmla="*/ 4 w 10"/>
                  <a:gd name="T1" fmla="*/ 8 h 32"/>
                  <a:gd name="T2" fmla="*/ 4 w 10"/>
                  <a:gd name="T3" fmla="*/ 52 h 32"/>
                  <a:gd name="T4" fmla="*/ 14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38163" name="Freeform 595"/>
              <p:cNvSpPr>
                <a:spLocks/>
              </p:cNvSpPr>
              <p:nvPr/>
            </p:nvSpPr>
            <p:spPr bwMode="auto">
              <a:xfrm>
                <a:off x="2937" y="3740"/>
                <a:ext cx="27" cy="94"/>
              </a:xfrm>
              <a:custGeom>
                <a:avLst/>
                <a:gdLst>
                  <a:gd name="T0" fmla="*/ 20 w 15"/>
                  <a:gd name="T1" fmla="*/ 53 h 50"/>
                  <a:gd name="T2" fmla="*/ 23 w 15"/>
                  <a:gd name="T3" fmla="*/ 13 h 50"/>
                  <a:gd name="T4" fmla="*/ 11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w="9525">
                <a:noFill/>
                <a:round/>
                <a:headEnd/>
                <a:tailEnd/>
              </a:ln>
            </p:spPr>
            <p:txBody>
              <a:bodyPr/>
              <a:lstStyle/>
              <a:p>
                <a:endParaRPr lang="en-US"/>
              </a:p>
            </p:txBody>
          </p:sp>
          <p:sp>
            <p:nvSpPr>
              <p:cNvPr id="38164" name="Freeform 596"/>
              <p:cNvSpPr>
                <a:spLocks/>
              </p:cNvSpPr>
              <p:nvPr/>
            </p:nvSpPr>
            <p:spPr bwMode="auto">
              <a:xfrm>
                <a:off x="2975"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8165" name="Freeform 597"/>
              <p:cNvSpPr>
                <a:spLocks/>
              </p:cNvSpPr>
              <p:nvPr/>
            </p:nvSpPr>
            <p:spPr bwMode="auto">
              <a:xfrm>
                <a:off x="2985" y="3760"/>
                <a:ext cx="34" cy="96"/>
              </a:xfrm>
              <a:custGeom>
                <a:avLst/>
                <a:gdLst>
                  <a:gd name="T0" fmla="*/ 30 w 19"/>
                  <a:gd name="T1" fmla="*/ 83 h 51"/>
                  <a:gd name="T2" fmla="*/ 21 w 19"/>
                  <a:gd name="T3" fmla="*/ 23 h 51"/>
                  <a:gd name="T4" fmla="*/ 21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8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8166" name="Freeform 598"/>
              <p:cNvSpPr>
                <a:spLocks/>
              </p:cNvSpPr>
              <p:nvPr/>
            </p:nvSpPr>
            <p:spPr bwMode="auto">
              <a:xfrm>
                <a:off x="302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38167" name="Freeform 599"/>
              <p:cNvSpPr>
                <a:spLocks/>
              </p:cNvSpPr>
              <p:nvPr/>
            </p:nvSpPr>
            <p:spPr bwMode="auto">
              <a:xfrm>
                <a:off x="3042" y="3764"/>
                <a:ext cx="18" cy="77"/>
              </a:xfrm>
              <a:custGeom>
                <a:avLst/>
                <a:gdLst>
                  <a:gd name="T0" fmla="*/ 5 w 10"/>
                  <a:gd name="T1" fmla="*/ 8 h 41"/>
                  <a:gd name="T2" fmla="*/ 0 w 10"/>
                  <a:gd name="T3" fmla="*/ 66 h 41"/>
                  <a:gd name="T4" fmla="*/ 14 w 10"/>
                  <a:gd name="T5" fmla="*/ 66 h 41"/>
                  <a:gd name="T6" fmla="*/ 16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8168" name="Freeform 600"/>
              <p:cNvSpPr>
                <a:spLocks/>
              </p:cNvSpPr>
              <p:nvPr/>
            </p:nvSpPr>
            <p:spPr bwMode="auto">
              <a:xfrm>
                <a:off x="3058" y="3759"/>
                <a:ext cx="30" cy="107"/>
              </a:xfrm>
              <a:custGeom>
                <a:avLst/>
                <a:gdLst>
                  <a:gd name="T0" fmla="*/ 12 w 17"/>
                  <a:gd name="T1" fmla="*/ 11 h 57"/>
                  <a:gd name="T2" fmla="*/ 9 w 17"/>
                  <a:gd name="T3" fmla="*/ 23 h 57"/>
                  <a:gd name="T4" fmla="*/ 9 w 17"/>
                  <a:gd name="T5" fmla="*/ 21 h 57"/>
                  <a:gd name="T6" fmla="*/ 4 w 17"/>
                  <a:gd name="T7" fmla="*/ 23 h 57"/>
                  <a:gd name="T8" fmla="*/ 5 w 17"/>
                  <a:gd name="T9" fmla="*/ 38 h 57"/>
                  <a:gd name="T10" fmla="*/ 12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8169" name="Freeform 601"/>
              <p:cNvSpPr>
                <a:spLocks/>
              </p:cNvSpPr>
              <p:nvPr/>
            </p:nvSpPr>
            <p:spPr bwMode="auto">
              <a:xfrm>
                <a:off x="3024" y="3744"/>
                <a:ext cx="14" cy="69"/>
              </a:xfrm>
              <a:custGeom>
                <a:avLst/>
                <a:gdLst>
                  <a:gd name="T0" fmla="*/ 0 w 8"/>
                  <a:gd name="T1" fmla="*/ 11 h 37"/>
                  <a:gd name="T2" fmla="*/ 0 w 8"/>
                  <a:gd name="T3" fmla="*/ 60 h 37"/>
                  <a:gd name="T4" fmla="*/ 12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8170" name="Freeform 602"/>
              <p:cNvSpPr>
                <a:spLocks/>
              </p:cNvSpPr>
              <p:nvPr/>
            </p:nvSpPr>
            <p:spPr bwMode="auto">
              <a:xfrm>
                <a:off x="3084" y="3759"/>
                <a:ext cx="27" cy="75"/>
              </a:xfrm>
              <a:custGeom>
                <a:avLst/>
                <a:gdLst>
                  <a:gd name="T0" fmla="*/ 7 w 15"/>
                  <a:gd name="T1" fmla="*/ 9 h 40"/>
                  <a:gd name="T2" fmla="*/ 5 w 15"/>
                  <a:gd name="T3" fmla="*/ 69 h 40"/>
                  <a:gd name="T4" fmla="*/ 18 w 15"/>
                  <a:gd name="T5" fmla="*/ 68 h 40"/>
                  <a:gd name="T6" fmla="*/ 22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w="9525">
                <a:noFill/>
                <a:round/>
                <a:headEnd/>
                <a:tailEnd/>
              </a:ln>
            </p:spPr>
            <p:txBody>
              <a:bodyPr/>
              <a:lstStyle/>
              <a:p>
                <a:endParaRPr lang="en-US"/>
              </a:p>
            </p:txBody>
          </p:sp>
          <p:sp>
            <p:nvSpPr>
              <p:cNvPr id="38171" name="Freeform 603"/>
              <p:cNvSpPr>
                <a:spLocks/>
              </p:cNvSpPr>
              <p:nvPr/>
            </p:nvSpPr>
            <p:spPr bwMode="auto">
              <a:xfrm>
                <a:off x="312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8172" name="Freeform 604"/>
              <p:cNvSpPr>
                <a:spLocks/>
              </p:cNvSpPr>
              <p:nvPr/>
            </p:nvSpPr>
            <p:spPr bwMode="auto">
              <a:xfrm>
                <a:off x="3185" y="3738"/>
                <a:ext cx="25" cy="99"/>
              </a:xfrm>
              <a:custGeom>
                <a:avLst/>
                <a:gdLst>
                  <a:gd name="T0" fmla="*/ 18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1 w 14"/>
                  <a:gd name="T15" fmla="*/ 92 h 53"/>
                  <a:gd name="T16" fmla="*/ 14 w 14"/>
                  <a:gd name="T17" fmla="*/ 62 h 53"/>
                  <a:gd name="T18" fmla="*/ 23 w 14"/>
                  <a:gd name="T19" fmla="*/ 6 h 53"/>
                  <a:gd name="T20" fmla="*/ 18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38173" name="Freeform 605"/>
              <p:cNvSpPr>
                <a:spLocks/>
              </p:cNvSpPr>
              <p:nvPr/>
            </p:nvSpPr>
            <p:spPr bwMode="auto">
              <a:xfrm>
                <a:off x="3214" y="3738"/>
                <a:ext cx="30" cy="88"/>
              </a:xfrm>
              <a:custGeom>
                <a:avLst/>
                <a:gdLst>
                  <a:gd name="T0" fmla="*/ 21 w 17"/>
                  <a:gd name="T1" fmla="*/ 4 h 47"/>
                  <a:gd name="T2" fmla="*/ 2 w 17"/>
                  <a:gd name="T3" fmla="*/ 81 h 47"/>
                  <a:gd name="T4" fmla="*/ 12 w 17"/>
                  <a:gd name="T5" fmla="*/ 81 h 47"/>
                  <a:gd name="T6" fmla="*/ 28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8174" name="Freeform 606"/>
              <p:cNvSpPr>
                <a:spLocks/>
              </p:cNvSpPr>
              <p:nvPr/>
            </p:nvSpPr>
            <p:spPr bwMode="auto">
              <a:xfrm>
                <a:off x="3249" y="3753"/>
                <a:ext cx="13" cy="83"/>
              </a:xfrm>
              <a:custGeom>
                <a:avLst/>
                <a:gdLst>
                  <a:gd name="T0" fmla="*/ 11 w 7"/>
                  <a:gd name="T1" fmla="*/ 6 h 44"/>
                  <a:gd name="T2" fmla="*/ 4 w 7"/>
                  <a:gd name="T3" fmla="*/ 6 h 44"/>
                  <a:gd name="T4" fmla="*/ 4 w 7"/>
                  <a:gd name="T5" fmla="*/ 28 h 44"/>
                  <a:gd name="T6" fmla="*/ 0 w 7"/>
                  <a:gd name="T7" fmla="*/ 32 h 44"/>
                  <a:gd name="T8" fmla="*/ 0 w 7"/>
                  <a:gd name="T9" fmla="*/ 62 h 44"/>
                  <a:gd name="T10" fmla="*/ 4 w 7"/>
                  <a:gd name="T11" fmla="*/ 66 h 44"/>
                  <a:gd name="T12" fmla="*/ 4 w 7"/>
                  <a:gd name="T13" fmla="*/ 77 h 44"/>
                  <a:gd name="T14" fmla="*/ 13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w="9525">
                <a:noFill/>
                <a:round/>
                <a:headEnd/>
                <a:tailEnd/>
              </a:ln>
            </p:spPr>
            <p:txBody>
              <a:bodyPr/>
              <a:lstStyle/>
              <a:p>
                <a:endParaRPr lang="en-US"/>
              </a:p>
            </p:txBody>
          </p:sp>
        </p:grpSp>
        <p:sp>
          <p:nvSpPr>
            <p:cNvPr id="37896" name="Freeform 608"/>
            <p:cNvSpPr>
              <a:spLocks/>
            </p:cNvSpPr>
            <p:nvPr/>
          </p:nvSpPr>
          <p:spPr bwMode="auto">
            <a:xfrm>
              <a:off x="3287" y="3730"/>
              <a:ext cx="33" cy="92"/>
            </a:xfrm>
            <a:custGeom>
              <a:avLst/>
              <a:gdLst>
                <a:gd name="T0" fmla="*/ 31 w 19"/>
                <a:gd name="T1" fmla="*/ 84 h 49"/>
                <a:gd name="T2" fmla="*/ 30 w 19"/>
                <a:gd name="T3" fmla="*/ 34 h 49"/>
                <a:gd name="T4" fmla="*/ 19 w 19"/>
                <a:gd name="T5" fmla="*/ 30 h 49"/>
                <a:gd name="T6" fmla="*/ 19 w 19"/>
                <a:gd name="T7" fmla="*/ 30 h 49"/>
                <a:gd name="T8" fmla="*/ 17 w 19"/>
                <a:gd name="T9" fmla="*/ 30 h 49"/>
                <a:gd name="T10" fmla="*/ 19 w 19"/>
                <a:gd name="T11" fmla="*/ 8 h 49"/>
                <a:gd name="T12" fmla="*/ 9 w 19"/>
                <a:gd name="T13" fmla="*/ 8 h 49"/>
                <a:gd name="T14" fmla="*/ 3 w 19"/>
                <a:gd name="T15" fmla="*/ 56 h 49"/>
                <a:gd name="T16" fmla="*/ 0 w 19"/>
                <a:gd name="T17" fmla="*/ 58 h 49"/>
                <a:gd name="T18" fmla="*/ 2 w 19"/>
                <a:gd name="T19" fmla="*/ 81 h 49"/>
                <a:gd name="T20" fmla="*/ 3 w 19"/>
                <a:gd name="T21" fmla="*/ 83 h 49"/>
                <a:gd name="T22" fmla="*/ 16 w 19"/>
                <a:gd name="T23" fmla="*/ 81 h 49"/>
                <a:gd name="T24" fmla="*/ 16 w 19"/>
                <a:gd name="T25" fmla="*/ 81 h 49"/>
                <a:gd name="T26" fmla="*/ 16 w 19"/>
                <a:gd name="T27" fmla="*/ 84 h 49"/>
                <a:gd name="T28" fmla="*/ 24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7897" name="Freeform 609"/>
            <p:cNvSpPr>
              <a:spLocks/>
            </p:cNvSpPr>
            <p:nvPr/>
          </p:nvSpPr>
          <p:spPr bwMode="auto">
            <a:xfrm>
              <a:off x="3352"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37898" name="Freeform 610"/>
            <p:cNvSpPr>
              <a:spLocks/>
            </p:cNvSpPr>
            <p:nvPr/>
          </p:nvSpPr>
          <p:spPr bwMode="auto">
            <a:xfrm>
              <a:off x="3380"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7899" name="Freeform 611"/>
            <p:cNvSpPr>
              <a:spLocks/>
            </p:cNvSpPr>
            <p:nvPr/>
          </p:nvSpPr>
          <p:spPr bwMode="auto">
            <a:xfrm>
              <a:off x="3411" y="3751"/>
              <a:ext cx="28" cy="98"/>
            </a:xfrm>
            <a:custGeom>
              <a:avLst/>
              <a:gdLst>
                <a:gd name="T0" fmla="*/ 12 w 16"/>
                <a:gd name="T1" fmla="*/ 9 h 52"/>
                <a:gd name="T2" fmla="*/ 10 w 16"/>
                <a:gd name="T3" fmla="*/ 23 h 52"/>
                <a:gd name="T4" fmla="*/ 5 w 16"/>
                <a:gd name="T5" fmla="*/ 26 h 52"/>
                <a:gd name="T6" fmla="*/ 2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37900" name="Freeform 612"/>
            <p:cNvSpPr>
              <a:spLocks/>
            </p:cNvSpPr>
            <p:nvPr/>
          </p:nvSpPr>
          <p:spPr bwMode="auto">
            <a:xfrm>
              <a:off x="3331"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7901" name="Freeform 613"/>
            <p:cNvSpPr>
              <a:spLocks/>
            </p:cNvSpPr>
            <p:nvPr/>
          </p:nvSpPr>
          <p:spPr bwMode="auto">
            <a:xfrm>
              <a:off x="3162" y="3764"/>
              <a:ext cx="23" cy="53"/>
            </a:xfrm>
            <a:custGeom>
              <a:avLst/>
              <a:gdLst>
                <a:gd name="T0" fmla="*/ 21 w 13"/>
                <a:gd name="T1" fmla="*/ 45 h 28"/>
                <a:gd name="T2" fmla="*/ 7 w 13"/>
                <a:gd name="T3" fmla="*/ 4 h 28"/>
                <a:gd name="T4" fmla="*/ 0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7902" name="Freeform 614"/>
            <p:cNvSpPr>
              <a:spLocks/>
            </p:cNvSpPr>
            <p:nvPr/>
          </p:nvSpPr>
          <p:spPr bwMode="auto">
            <a:xfrm>
              <a:off x="311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7903" name="Freeform 615"/>
            <p:cNvSpPr>
              <a:spLocks/>
            </p:cNvSpPr>
            <p:nvPr/>
          </p:nvSpPr>
          <p:spPr bwMode="auto">
            <a:xfrm>
              <a:off x="3232" y="3768"/>
              <a:ext cx="17" cy="60"/>
            </a:xfrm>
            <a:custGeom>
              <a:avLst/>
              <a:gdLst>
                <a:gd name="T0" fmla="*/ 5 w 10"/>
                <a:gd name="T1" fmla="*/ 8 h 32"/>
                <a:gd name="T2" fmla="*/ 5 w 10"/>
                <a:gd name="T3" fmla="*/ 52 h 32"/>
                <a:gd name="T4" fmla="*/ 15 w 10"/>
                <a:gd name="T5" fmla="*/ 49 h 32"/>
                <a:gd name="T6" fmla="*/ 15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7904" name="Freeform 616"/>
            <p:cNvSpPr>
              <a:spLocks/>
            </p:cNvSpPr>
            <p:nvPr/>
          </p:nvSpPr>
          <p:spPr bwMode="auto">
            <a:xfrm>
              <a:off x="3453" y="3740"/>
              <a:ext cx="25" cy="94"/>
            </a:xfrm>
            <a:custGeom>
              <a:avLst/>
              <a:gdLst>
                <a:gd name="T0" fmla="*/ 18 w 14"/>
                <a:gd name="T1" fmla="*/ 53 h 50"/>
                <a:gd name="T2" fmla="*/ 23 w 14"/>
                <a:gd name="T3" fmla="*/ 13 h 50"/>
                <a:gd name="T4" fmla="*/ 11 w 14"/>
                <a:gd name="T5" fmla="*/ 9 h 50"/>
                <a:gd name="T6" fmla="*/ 7 w 14"/>
                <a:gd name="T7" fmla="*/ 30 h 50"/>
                <a:gd name="T8" fmla="*/ 5 w 14"/>
                <a:gd name="T9" fmla="*/ 32 h 50"/>
                <a:gd name="T10" fmla="*/ 7 w 14"/>
                <a:gd name="T11" fmla="*/ 86 h 50"/>
                <a:gd name="T12" fmla="*/ 20 w 14"/>
                <a:gd name="T13" fmla="*/ 79 h 50"/>
                <a:gd name="T14" fmla="*/ 14 w 14"/>
                <a:gd name="T15" fmla="*/ 58 h 50"/>
                <a:gd name="T16" fmla="*/ 18 w 14"/>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37905" name="Freeform 617"/>
            <p:cNvSpPr>
              <a:spLocks/>
            </p:cNvSpPr>
            <p:nvPr/>
          </p:nvSpPr>
          <p:spPr bwMode="auto">
            <a:xfrm>
              <a:off x="3489" y="3766"/>
              <a:ext cx="16" cy="58"/>
            </a:xfrm>
            <a:custGeom>
              <a:avLst/>
              <a:gdLst>
                <a:gd name="T0" fmla="*/ 11 w 9"/>
                <a:gd name="T1" fmla="*/ 6 h 31"/>
                <a:gd name="T2" fmla="*/ 2 w 9"/>
                <a:gd name="T3" fmla="*/ 7 h 31"/>
                <a:gd name="T4" fmla="*/ 7 w 9"/>
                <a:gd name="T5" fmla="*/ 52 h 31"/>
                <a:gd name="T6" fmla="*/ 14 w 9"/>
                <a:gd name="T7" fmla="*/ 52 h 31"/>
                <a:gd name="T8" fmla="*/ 11 w 9"/>
                <a:gd name="T9" fmla="*/ 6 h 31"/>
                <a:gd name="T10" fmla="*/ 0 60000 65536"/>
                <a:gd name="T11" fmla="*/ 0 60000 65536"/>
                <a:gd name="T12" fmla="*/ 0 60000 65536"/>
                <a:gd name="T13" fmla="*/ 0 60000 65536"/>
                <a:gd name="T14" fmla="*/ 0 60000 65536"/>
                <a:gd name="T15" fmla="*/ 0 w 9"/>
                <a:gd name="T16" fmla="*/ 0 h 31"/>
                <a:gd name="T17" fmla="*/ 9 w 9"/>
                <a:gd name="T18" fmla="*/ 31 h 31"/>
              </a:gdLst>
              <a:ahLst/>
              <a:cxnLst>
                <a:cxn ang="T10">
                  <a:pos x="T0" y="T1"/>
                </a:cxn>
                <a:cxn ang="T11">
                  <a:pos x="T2" y="T3"/>
                </a:cxn>
                <a:cxn ang="T12">
                  <a:pos x="T4" y="T5"/>
                </a:cxn>
                <a:cxn ang="T13">
                  <a:pos x="T6" y="T7"/>
                </a:cxn>
                <a:cxn ang="T14">
                  <a:pos x="T8" y="T9"/>
                </a:cxn>
              </a:cxnLst>
              <a:rect l="T15" t="T16" r="T17" b="T18"/>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w="9525">
              <a:noFill/>
              <a:round/>
              <a:headEnd/>
              <a:tailEnd/>
            </a:ln>
          </p:spPr>
          <p:txBody>
            <a:bodyPr/>
            <a:lstStyle/>
            <a:p>
              <a:endParaRPr lang="en-US"/>
            </a:p>
          </p:txBody>
        </p:sp>
        <p:sp>
          <p:nvSpPr>
            <p:cNvPr id="37906" name="Freeform 618"/>
            <p:cNvSpPr>
              <a:spLocks/>
            </p:cNvSpPr>
            <p:nvPr/>
          </p:nvSpPr>
          <p:spPr bwMode="auto">
            <a:xfrm>
              <a:off x="3499" y="3760"/>
              <a:ext cx="36" cy="96"/>
            </a:xfrm>
            <a:custGeom>
              <a:avLst/>
              <a:gdLst>
                <a:gd name="T0" fmla="*/ 32 w 20"/>
                <a:gd name="T1" fmla="*/ 83 h 51"/>
                <a:gd name="T2" fmla="*/ 23 w 20"/>
                <a:gd name="T3" fmla="*/ 23 h 51"/>
                <a:gd name="T4" fmla="*/ 22 w 20"/>
                <a:gd name="T5" fmla="*/ 23 h 51"/>
                <a:gd name="T6" fmla="*/ 22 w 20"/>
                <a:gd name="T7" fmla="*/ 8 h 51"/>
                <a:gd name="T8" fmla="*/ 14 w 20"/>
                <a:gd name="T9" fmla="*/ 8 h 51"/>
                <a:gd name="T10" fmla="*/ 14 w 20"/>
                <a:gd name="T11" fmla="*/ 21 h 51"/>
                <a:gd name="T12" fmla="*/ 13 w 20"/>
                <a:gd name="T13" fmla="*/ 23 h 51"/>
                <a:gd name="T14" fmla="*/ 13 w 20"/>
                <a:gd name="T15" fmla="*/ 38 h 51"/>
                <a:gd name="T16" fmla="*/ 9 w 20"/>
                <a:gd name="T17" fmla="*/ 40 h 51"/>
                <a:gd name="T18" fmla="*/ 2 w 20"/>
                <a:gd name="T19" fmla="*/ 70 h 51"/>
                <a:gd name="T20" fmla="*/ 5 w 20"/>
                <a:gd name="T21" fmla="*/ 72 h 51"/>
                <a:gd name="T22" fmla="*/ 11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37907" name="Freeform 619"/>
            <p:cNvSpPr>
              <a:spLocks/>
            </p:cNvSpPr>
            <p:nvPr/>
          </p:nvSpPr>
          <p:spPr bwMode="auto">
            <a:xfrm>
              <a:off x="3544" y="3806"/>
              <a:ext cx="10" cy="52"/>
            </a:xfrm>
            <a:custGeom>
              <a:avLst/>
              <a:gdLst>
                <a:gd name="T0" fmla="*/ 10 w 6"/>
                <a:gd name="T1" fmla="*/ 6 h 28"/>
                <a:gd name="T2" fmla="*/ 2 w 6"/>
                <a:gd name="T3" fmla="*/ 4 h 28"/>
                <a:gd name="T4" fmla="*/ 0 w 6"/>
                <a:gd name="T5" fmla="*/ 45 h 28"/>
                <a:gd name="T6" fmla="*/ 10 w 6"/>
                <a:gd name="T7" fmla="*/ 45 h 28"/>
                <a:gd name="T8" fmla="*/ 10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w="9525">
              <a:noFill/>
              <a:round/>
              <a:headEnd/>
              <a:tailEnd/>
            </a:ln>
          </p:spPr>
          <p:txBody>
            <a:bodyPr/>
            <a:lstStyle/>
            <a:p>
              <a:endParaRPr lang="en-US"/>
            </a:p>
          </p:txBody>
        </p:sp>
        <p:sp>
          <p:nvSpPr>
            <p:cNvPr id="37908" name="Freeform 620"/>
            <p:cNvSpPr>
              <a:spLocks/>
            </p:cNvSpPr>
            <p:nvPr/>
          </p:nvSpPr>
          <p:spPr bwMode="auto">
            <a:xfrm>
              <a:off x="3556" y="3764"/>
              <a:ext cx="18" cy="77"/>
            </a:xfrm>
            <a:custGeom>
              <a:avLst/>
              <a:gdLst>
                <a:gd name="T0" fmla="*/ 5 w 10"/>
                <a:gd name="T1" fmla="*/ 8 h 41"/>
                <a:gd name="T2" fmla="*/ 0 w 10"/>
                <a:gd name="T3" fmla="*/ 66 h 41"/>
                <a:gd name="T4" fmla="*/ 16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7909" name="Freeform 621"/>
            <p:cNvSpPr>
              <a:spLocks/>
            </p:cNvSpPr>
            <p:nvPr/>
          </p:nvSpPr>
          <p:spPr bwMode="auto">
            <a:xfrm>
              <a:off x="3574"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7910" name="Freeform 622"/>
            <p:cNvSpPr>
              <a:spLocks/>
            </p:cNvSpPr>
            <p:nvPr/>
          </p:nvSpPr>
          <p:spPr bwMode="auto">
            <a:xfrm>
              <a:off x="3538" y="3744"/>
              <a:ext cx="14" cy="69"/>
            </a:xfrm>
            <a:custGeom>
              <a:avLst/>
              <a:gdLst>
                <a:gd name="T0" fmla="*/ 0 w 8"/>
                <a:gd name="T1" fmla="*/ 11 h 37"/>
                <a:gd name="T2" fmla="*/ 2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7911" name="Freeform 623"/>
            <p:cNvSpPr>
              <a:spLocks/>
            </p:cNvSpPr>
            <p:nvPr/>
          </p:nvSpPr>
          <p:spPr bwMode="auto">
            <a:xfrm>
              <a:off x="3599"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37912" name="Freeform 624"/>
            <p:cNvSpPr>
              <a:spLocks/>
            </p:cNvSpPr>
            <p:nvPr/>
          </p:nvSpPr>
          <p:spPr bwMode="auto">
            <a:xfrm>
              <a:off x="3639" y="3791"/>
              <a:ext cx="14" cy="58"/>
            </a:xfrm>
            <a:custGeom>
              <a:avLst/>
              <a:gdLst>
                <a:gd name="T0" fmla="*/ 2 w 8"/>
                <a:gd name="T1" fmla="*/ 9 h 31"/>
                <a:gd name="T2" fmla="*/ 4 w 8"/>
                <a:gd name="T3" fmla="*/ 52 h 31"/>
                <a:gd name="T4" fmla="*/ 12 w 8"/>
                <a:gd name="T5" fmla="*/ 52 h 31"/>
                <a:gd name="T6" fmla="*/ 14 w 8"/>
                <a:gd name="T7" fmla="*/ 9 h 31"/>
                <a:gd name="T8" fmla="*/ 2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7913" name="Freeform 625"/>
            <p:cNvSpPr>
              <a:spLocks/>
            </p:cNvSpPr>
            <p:nvPr/>
          </p:nvSpPr>
          <p:spPr bwMode="auto">
            <a:xfrm>
              <a:off x="3700" y="3738"/>
              <a:ext cx="24" cy="99"/>
            </a:xfrm>
            <a:custGeom>
              <a:avLst/>
              <a:gdLst>
                <a:gd name="T0" fmla="*/ 19 w 14"/>
                <a:gd name="T1" fmla="*/ 4 h 53"/>
                <a:gd name="T2" fmla="*/ 9 w 14"/>
                <a:gd name="T3" fmla="*/ 41 h 53"/>
                <a:gd name="T4" fmla="*/ 0 w 14"/>
                <a:gd name="T5" fmla="*/ 47 h 53"/>
                <a:gd name="T6" fmla="*/ 7 w 14"/>
                <a:gd name="T7" fmla="*/ 82 h 53"/>
                <a:gd name="T8" fmla="*/ 7 w 14"/>
                <a:gd name="T9" fmla="*/ 84 h 53"/>
                <a:gd name="T10" fmla="*/ 10 w 14"/>
                <a:gd name="T11" fmla="*/ 88 h 53"/>
                <a:gd name="T12" fmla="*/ 14 w 14"/>
                <a:gd name="T13" fmla="*/ 95 h 53"/>
                <a:gd name="T14" fmla="*/ 22 w 14"/>
                <a:gd name="T15" fmla="*/ 92 h 53"/>
                <a:gd name="T16" fmla="*/ 15 w 14"/>
                <a:gd name="T17" fmla="*/ 62 h 53"/>
                <a:gd name="T18" fmla="*/ 24 w 14"/>
                <a:gd name="T19" fmla="*/ 6 h 53"/>
                <a:gd name="T20" fmla="*/ 19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37914" name="Freeform 626"/>
            <p:cNvSpPr>
              <a:spLocks/>
            </p:cNvSpPr>
            <p:nvPr/>
          </p:nvSpPr>
          <p:spPr bwMode="auto">
            <a:xfrm>
              <a:off x="3730"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7915" name="Freeform 627"/>
            <p:cNvSpPr>
              <a:spLocks/>
            </p:cNvSpPr>
            <p:nvPr/>
          </p:nvSpPr>
          <p:spPr bwMode="auto">
            <a:xfrm>
              <a:off x="3765" y="3753"/>
              <a:ext cx="13" cy="83"/>
            </a:xfrm>
            <a:custGeom>
              <a:avLst/>
              <a:gdLst>
                <a:gd name="T0" fmla="*/ 11 w 7"/>
                <a:gd name="T1" fmla="*/ 6 h 44"/>
                <a:gd name="T2" fmla="*/ 4 w 7"/>
                <a:gd name="T3" fmla="*/ 6 h 44"/>
                <a:gd name="T4" fmla="*/ 2 w 7"/>
                <a:gd name="T5" fmla="*/ 28 h 44"/>
                <a:gd name="T6" fmla="*/ 0 w 7"/>
                <a:gd name="T7" fmla="*/ 32 h 44"/>
                <a:gd name="T8" fmla="*/ 0 w 7"/>
                <a:gd name="T9" fmla="*/ 62 h 44"/>
                <a:gd name="T10" fmla="*/ 2 w 7"/>
                <a:gd name="T11" fmla="*/ 66 h 44"/>
                <a:gd name="T12" fmla="*/ 2 w 7"/>
                <a:gd name="T13" fmla="*/ 77 h 44"/>
                <a:gd name="T14" fmla="*/ 11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37916" name="Freeform 628"/>
            <p:cNvSpPr>
              <a:spLocks/>
            </p:cNvSpPr>
            <p:nvPr/>
          </p:nvSpPr>
          <p:spPr bwMode="auto">
            <a:xfrm>
              <a:off x="3802" y="3730"/>
              <a:ext cx="34" cy="92"/>
            </a:xfrm>
            <a:custGeom>
              <a:avLst/>
              <a:gdLst>
                <a:gd name="T0" fmla="*/ 32 w 19"/>
                <a:gd name="T1" fmla="*/ 84 h 49"/>
                <a:gd name="T2" fmla="*/ 32 w 19"/>
                <a:gd name="T3" fmla="*/ 34 h 49"/>
                <a:gd name="T4" fmla="*/ 25 w 19"/>
                <a:gd name="T5" fmla="*/ 30 h 49"/>
                <a:gd name="T6" fmla="*/ 25 w 19"/>
                <a:gd name="T7" fmla="*/ 30 h 49"/>
                <a:gd name="T8" fmla="*/ 20 w 19"/>
                <a:gd name="T9" fmla="*/ 30 h 49"/>
                <a:gd name="T10" fmla="*/ 20 w 19"/>
                <a:gd name="T11" fmla="*/ 8 h 49"/>
                <a:gd name="T12" fmla="*/ 9 w 19"/>
                <a:gd name="T13" fmla="*/ 8 h 49"/>
                <a:gd name="T14" fmla="*/ 4 w 19"/>
                <a:gd name="T15" fmla="*/ 56 h 49"/>
                <a:gd name="T16" fmla="*/ 0 w 19"/>
                <a:gd name="T17" fmla="*/ 58 h 49"/>
                <a:gd name="T18" fmla="*/ 0 w 19"/>
                <a:gd name="T19" fmla="*/ 81 h 49"/>
                <a:gd name="T20" fmla="*/ 4 w 19"/>
                <a:gd name="T21" fmla="*/ 83 h 49"/>
                <a:gd name="T22" fmla="*/ 16 w 19"/>
                <a:gd name="T23" fmla="*/ 81 h 49"/>
                <a:gd name="T24" fmla="*/ 16 w 19"/>
                <a:gd name="T25" fmla="*/ 81 h 49"/>
                <a:gd name="T26" fmla="*/ 16 w 19"/>
                <a:gd name="T27" fmla="*/ 84 h 49"/>
                <a:gd name="T28" fmla="*/ 23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7917" name="Freeform 629"/>
            <p:cNvSpPr>
              <a:spLocks/>
            </p:cNvSpPr>
            <p:nvPr/>
          </p:nvSpPr>
          <p:spPr bwMode="auto">
            <a:xfrm>
              <a:off x="3868"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37918" name="Freeform 630"/>
            <p:cNvSpPr>
              <a:spLocks/>
            </p:cNvSpPr>
            <p:nvPr/>
          </p:nvSpPr>
          <p:spPr bwMode="auto">
            <a:xfrm>
              <a:off x="3895" y="3753"/>
              <a:ext cx="26" cy="77"/>
            </a:xfrm>
            <a:custGeom>
              <a:avLst/>
              <a:gdLst>
                <a:gd name="T0" fmla="*/ 14 w 15"/>
                <a:gd name="T1" fmla="*/ 11 h 41"/>
                <a:gd name="T2" fmla="*/ 12 w 15"/>
                <a:gd name="T3" fmla="*/ 8 h 41"/>
                <a:gd name="T4" fmla="*/ 2 w 15"/>
                <a:gd name="T5" fmla="*/ 9 h 41"/>
                <a:gd name="T6" fmla="*/ 5 w 15"/>
                <a:gd name="T7" fmla="*/ 54 h 41"/>
                <a:gd name="T8" fmla="*/ 9 w 15"/>
                <a:gd name="T9" fmla="*/ 60 h 41"/>
                <a:gd name="T10" fmla="*/ 10 w 15"/>
                <a:gd name="T11" fmla="*/ 69 h 41"/>
                <a:gd name="T12" fmla="*/ 19 w 15"/>
                <a:gd name="T13" fmla="*/ 69 h 41"/>
                <a:gd name="T14" fmla="*/ 24 w 15"/>
                <a:gd name="T15" fmla="*/ 19 h 41"/>
                <a:gd name="T16" fmla="*/ 14 w 15"/>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37919" name="Freeform 631"/>
            <p:cNvSpPr>
              <a:spLocks/>
            </p:cNvSpPr>
            <p:nvPr/>
          </p:nvSpPr>
          <p:spPr bwMode="auto">
            <a:xfrm>
              <a:off x="3926" y="3751"/>
              <a:ext cx="27" cy="98"/>
            </a:xfrm>
            <a:custGeom>
              <a:avLst/>
              <a:gdLst>
                <a:gd name="T0" fmla="*/ 13 w 15"/>
                <a:gd name="T1" fmla="*/ 9 h 52"/>
                <a:gd name="T2" fmla="*/ 11 w 15"/>
                <a:gd name="T3" fmla="*/ 23 h 52"/>
                <a:gd name="T4" fmla="*/ 4 w 15"/>
                <a:gd name="T5" fmla="*/ 26 h 52"/>
                <a:gd name="T6" fmla="*/ 2 w 15"/>
                <a:gd name="T7" fmla="*/ 43 h 52"/>
                <a:gd name="T8" fmla="*/ 7 w 15"/>
                <a:gd name="T9" fmla="*/ 47 h 52"/>
                <a:gd name="T10" fmla="*/ 7 w 15"/>
                <a:gd name="T11" fmla="*/ 92 h 52"/>
                <a:gd name="T12" fmla="*/ 18 w 15"/>
                <a:gd name="T13" fmla="*/ 92 h 52"/>
                <a:gd name="T14" fmla="*/ 27 w 15"/>
                <a:gd name="T15" fmla="*/ 11 h 52"/>
                <a:gd name="T16" fmla="*/ 13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7920" name="Freeform 632"/>
            <p:cNvSpPr>
              <a:spLocks/>
            </p:cNvSpPr>
            <p:nvPr/>
          </p:nvSpPr>
          <p:spPr bwMode="auto">
            <a:xfrm>
              <a:off x="3845" y="3760"/>
              <a:ext cx="21" cy="87"/>
            </a:xfrm>
            <a:custGeom>
              <a:avLst/>
              <a:gdLst>
                <a:gd name="T0" fmla="*/ 16 w 12"/>
                <a:gd name="T1" fmla="*/ 13 h 46"/>
                <a:gd name="T2" fmla="*/ 14 w 12"/>
                <a:gd name="T3" fmla="*/ 4 h 46"/>
                <a:gd name="T4" fmla="*/ 7 w 12"/>
                <a:gd name="T5" fmla="*/ 6 h 46"/>
                <a:gd name="T6" fmla="*/ 9 w 12"/>
                <a:gd name="T7" fmla="*/ 13 h 46"/>
                <a:gd name="T8" fmla="*/ 7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6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37921" name="Freeform 633"/>
            <p:cNvSpPr>
              <a:spLocks/>
            </p:cNvSpPr>
            <p:nvPr/>
          </p:nvSpPr>
          <p:spPr bwMode="auto">
            <a:xfrm>
              <a:off x="3677" y="3764"/>
              <a:ext cx="23" cy="53"/>
            </a:xfrm>
            <a:custGeom>
              <a:avLst/>
              <a:gdLst>
                <a:gd name="T0" fmla="*/ 21 w 13"/>
                <a:gd name="T1" fmla="*/ 45 h 28"/>
                <a:gd name="T2" fmla="*/ 9 w 13"/>
                <a:gd name="T3" fmla="*/ 4 h 28"/>
                <a:gd name="T4" fmla="*/ 2 w 13"/>
                <a:gd name="T5" fmla="*/ 6 h 28"/>
                <a:gd name="T6" fmla="*/ 18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w="9525">
              <a:noFill/>
              <a:round/>
              <a:headEnd/>
              <a:tailEnd/>
            </a:ln>
          </p:spPr>
          <p:txBody>
            <a:bodyPr/>
            <a:lstStyle/>
            <a:p>
              <a:endParaRPr lang="en-US"/>
            </a:p>
          </p:txBody>
        </p:sp>
        <p:sp>
          <p:nvSpPr>
            <p:cNvPr id="37922" name="Freeform 634"/>
            <p:cNvSpPr>
              <a:spLocks/>
            </p:cNvSpPr>
            <p:nvPr/>
          </p:nvSpPr>
          <p:spPr bwMode="auto">
            <a:xfrm>
              <a:off x="3632" y="3744"/>
              <a:ext cx="34" cy="82"/>
            </a:xfrm>
            <a:custGeom>
              <a:avLst/>
              <a:gdLst>
                <a:gd name="T0" fmla="*/ 29 w 19"/>
                <a:gd name="T1" fmla="*/ 69 h 44"/>
                <a:gd name="T2" fmla="*/ 21 w 19"/>
                <a:gd name="T3" fmla="*/ 13 h 44"/>
                <a:gd name="T4" fmla="*/ 13 w 19"/>
                <a:gd name="T5" fmla="*/ 7 h 44"/>
                <a:gd name="T6" fmla="*/ 20 w 19"/>
                <a:gd name="T7" fmla="*/ 75 h 44"/>
                <a:gd name="T8" fmla="*/ 29 w 19"/>
                <a:gd name="T9" fmla="*/ 69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w="9525">
              <a:noFill/>
              <a:round/>
              <a:headEnd/>
              <a:tailEnd/>
            </a:ln>
          </p:spPr>
          <p:txBody>
            <a:bodyPr/>
            <a:lstStyle/>
            <a:p>
              <a:endParaRPr lang="en-US"/>
            </a:p>
          </p:txBody>
        </p:sp>
        <p:sp>
          <p:nvSpPr>
            <p:cNvPr id="37923" name="Freeform 635"/>
            <p:cNvSpPr>
              <a:spLocks/>
            </p:cNvSpPr>
            <p:nvPr/>
          </p:nvSpPr>
          <p:spPr bwMode="auto">
            <a:xfrm>
              <a:off x="3747" y="3768"/>
              <a:ext cx="18" cy="60"/>
            </a:xfrm>
            <a:custGeom>
              <a:avLst/>
              <a:gdLst>
                <a:gd name="T0" fmla="*/ 4 w 10"/>
                <a:gd name="T1" fmla="*/ 8 h 32"/>
                <a:gd name="T2" fmla="*/ 5 w 10"/>
                <a:gd name="T3" fmla="*/ 52 h 32"/>
                <a:gd name="T4" fmla="*/ 16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37924" name="Freeform 636"/>
            <p:cNvSpPr>
              <a:spLocks/>
            </p:cNvSpPr>
            <p:nvPr/>
          </p:nvSpPr>
          <p:spPr bwMode="auto">
            <a:xfrm>
              <a:off x="3967" y="3740"/>
              <a:ext cx="27" cy="94"/>
            </a:xfrm>
            <a:custGeom>
              <a:avLst/>
              <a:gdLst>
                <a:gd name="T0" fmla="*/ 20 w 15"/>
                <a:gd name="T1" fmla="*/ 53 h 50"/>
                <a:gd name="T2" fmla="*/ 25 w 15"/>
                <a:gd name="T3" fmla="*/ 13 h 50"/>
                <a:gd name="T4" fmla="*/ 13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7925" name="Freeform 637"/>
            <p:cNvSpPr>
              <a:spLocks/>
            </p:cNvSpPr>
            <p:nvPr/>
          </p:nvSpPr>
          <p:spPr bwMode="auto">
            <a:xfrm>
              <a:off x="4004" y="3766"/>
              <a:ext cx="15" cy="58"/>
            </a:xfrm>
            <a:custGeom>
              <a:avLst/>
              <a:gdLst>
                <a:gd name="T0" fmla="*/ 11 w 8"/>
                <a:gd name="T1" fmla="*/ 6 h 31"/>
                <a:gd name="T2" fmla="*/ 2 w 8"/>
                <a:gd name="T3" fmla="*/ 7 h 31"/>
                <a:gd name="T4" fmla="*/ 6 w 8"/>
                <a:gd name="T5" fmla="*/ 52 h 31"/>
                <a:gd name="T6" fmla="*/ 15 w 8"/>
                <a:gd name="T7" fmla="*/ 52 h 31"/>
                <a:gd name="T8" fmla="*/ 11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7926" name="Freeform 638"/>
            <p:cNvSpPr>
              <a:spLocks/>
            </p:cNvSpPr>
            <p:nvPr/>
          </p:nvSpPr>
          <p:spPr bwMode="auto">
            <a:xfrm>
              <a:off x="4015" y="3760"/>
              <a:ext cx="34" cy="96"/>
            </a:xfrm>
            <a:custGeom>
              <a:avLst/>
              <a:gdLst>
                <a:gd name="T0" fmla="*/ 32 w 19"/>
                <a:gd name="T1" fmla="*/ 83 h 51"/>
                <a:gd name="T2" fmla="*/ 21 w 19"/>
                <a:gd name="T3" fmla="*/ 23 h 51"/>
                <a:gd name="T4" fmla="*/ 21 w 19"/>
                <a:gd name="T5" fmla="*/ 23 h 51"/>
                <a:gd name="T6" fmla="*/ 21 w 19"/>
                <a:gd name="T7" fmla="*/ 8 h 51"/>
                <a:gd name="T8" fmla="*/ 14 w 19"/>
                <a:gd name="T9" fmla="*/ 8 h 51"/>
                <a:gd name="T10" fmla="*/ 14 w 19"/>
                <a:gd name="T11" fmla="*/ 21 h 51"/>
                <a:gd name="T12" fmla="*/ 13 w 19"/>
                <a:gd name="T13" fmla="*/ 23 h 51"/>
                <a:gd name="T14" fmla="*/ 11 w 19"/>
                <a:gd name="T15" fmla="*/ 38 h 51"/>
                <a:gd name="T16" fmla="*/ 9 w 19"/>
                <a:gd name="T17" fmla="*/ 40 h 51"/>
                <a:gd name="T18" fmla="*/ 2 w 19"/>
                <a:gd name="T19" fmla="*/ 70 h 51"/>
                <a:gd name="T20" fmla="*/ 4 w 19"/>
                <a:gd name="T21" fmla="*/ 72 h 51"/>
                <a:gd name="T22" fmla="*/ 11 w 19"/>
                <a:gd name="T23" fmla="*/ 43 h 51"/>
                <a:gd name="T24" fmla="*/ 18 w 19"/>
                <a:gd name="T25" fmla="*/ 88 h 51"/>
                <a:gd name="T26" fmla="*/ 32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w="9525">
              <a:noFill/>
              <a:round/>
              <a:headEnd/>
              <a:tailEnd/>
            </a:ln>
          </p:spPr>
          <p:txBody>
            <a:bodyPr/>
            <a:lstStyle/>
            <a:p>
              <a:endParaRPr lang="en-US"/>
            </a:p>
          </p:txBody>
        </p:sp>
        <p:sp>
          <p:nvSpPr>
            <p:cNvPr id="37927" name="Freeform 639"/>
            <p:cNvSpPr>
              <a:spLocks/>
            </p:cNvSpPr>
            <p:nvPr/>
          </p:nvSpPr>
          <p:spPr bwMode="auto">
            <a:xfrm>
              <a:off x="405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37928" name="Freeform 640"/>
            <p:cNvSpPr>
              <a:spLocks/>
            </p:cNvSpPr>
            <p:nvPr/>
          </p:nvSpPr>
          <p:spPr bwMode="auto">
            <a:xfrm>
              <a:off x="4072"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7929" name="Freeform 641"/>
            <p:cNvSpPr>
              <a:spLocks/>
            </p:cNvSpPr>
            <p:nvPr/>
          </p:nvSpPr>
          <p:spPr bwMode="auto">
            <a:xfrm>
              <a:off x="4090" y="3759"/>
              <a:ext cx="28" cy="107"/>
            </a:xfrm>
            <a:custGeom>
              <a:avLst/>
              <a:gdLst>
                <a:gd name="T0" fmla="*/ 12 w 16"/>
                <a:gd name="T1" fmla="*/ 11 h 57"/>
                <a:gd name="T2" fmla="*/ 7 w 16"/>
                <a:gd name="T3" fmla="*/ 23 h 57"/>
                <a:gd name="T4" fmla="*/ 7 w 16"/>
                <a:gd name="T5" fmla="*/ 21 h 57"/>
                <a:gd name="T6" fmla="*/ 2 w 16"/>
                <a:gd name="T7" fmla="*/ 23 h 57"/>
                <a:gd name="T8" fmla="*/ 4 w 16"/>
                <a:gd name="T9" fmla="*/ 38 h 57"/>
                <a:gd name="T10" fmla="*/ 10 w 16"/>
                <a:gd name="T11" fmla="*/ 101 h 57"/>
                <a:gd name="T12" fmla="*/ 21 w 16"/>
                <a:gd name="T13" fmla="*/ 99 h 57"/>
                <a:gd name="T14" fmla="*/ 24 w 16"/>
                <a:gd name="T15" fmla="*/ 19 h 57"/>
                <a:gd name="T16" fmla="*/ 12 w 16"/>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w="9525">
              <a:noFill/>
              <a:round/>
              <a:headEnd/>
              <a:tailEnd/>
            </a:ln>
          </p:spPr>
          <p:txBody>
            <a:bodyPr/>
            <a:lstStyle/>
            <a:p>
              <a:endParaRPr lang="en-US"/>
            </a:p>
          </p:txBody>
        </p:sp>
        <p:sp>
          <p:nvSpPr>
            <p:cNvPr id="37930" name="Freeform 642"/>
            <p:cNvSpPr>
              <a:spLocks/>
            </p:cNvSpPr>
            <p:nvPr/>
          </p:nvSpPr>
          <p:spPr bwMode="auto">
            <a:xfrm>
              <a:off x="4054"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7931" name="Freeform 643"/>
            <p:cNvSpPr>
              <a:spLocks/>
            </p:cNvSpPr>
            <p:nvPr/>
          </p:nvSpPr>
          <p:spPr bwMode="auto">
            <a:xfrm>
              <a:off x="4114" y="3759"/>
              <a:ext cx="27" cy="75"/>
            </a:xfrm>
            <a:custGeom>
              <a:avLst/>
              <a:gdLst>
                <a:gd name="T0" fmla="*/ 9 w 15"/>
                <a:gd name="T1" fmla="*/ 9 h 40"/>
                <a:gd name="T2" fmla="*/ 7 w 15"/>
                <a:gd name="T3" fmla="*/ 69 h 40"/>
                <a:gd name="T4" fmla="*/ 18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7932" name="Freeform 644"/>
            <p:cNvSpPr>
              <a:spLocks/>
            </p:cNvSpPr>
            <p:nvPr/>
          </p:nvSpPr>
          <p:spPr bwMode="auto">
            <a:xfrm>
              <a:off x="415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933" name="Freeform 645"/>
            <p:cNvSpPr>
              <a:spLocks/>
            </p:cNvSpPr>
            <p:nvPr/>
          </p:nvSpPr>
          <p:spPr bwMode="auto">
            <a:xfrm>
              <a:off x="4215"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3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37934" name="Freeform 646"/>
            <p:cNvSpPr>
              <a:spLocks/>
            </p:cNvSpPr>
            <p:nvPr/>
          </p:nvSpPr>
          <p:spPr bwMode="auto">
            <a:xfrm>
              <a:off x="4246"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7935" name="Freeform 647"/>
            <p:cNvSpPr>
              <a:spLocks/>
            </p:cNvSpPr>
            <p:nvPr/>
          </p:nvSpPr>
          <p:spPr bwMode="auto">
            <a:xfrm>
              <a:off x="4279" y="3753"/>
              <a:ext cx="14" cy="83"/>
            </a:xfrm>
            <a:custGeom>
              <a:avLst/>
              <a:gdLst>
                <a:gd name="T0" fmla="*/ 10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2 w 8"/>
                <a:gd name="T15" fmla="*/ 77 h 44"/>
                <a:gd name="T16" fmla="*/ 10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37936" name="Freeform 648"/>
            <p:cNvSpPr>
              <a:spLocks/>
            </p:cNvSpPr>
            <p:nvPr/>
          </p:nvSpPr>
          <p:spPr bwMode="auto">
            <a:xfrm>
              <a:off x="4318" y="3730"/>
              <a:ext cx="32" cy="92"/>
            </a:xfrm>
            <a:custGeom>
              <a:avLst/>
              <a:gdLst>
                <a:gd name="T0" fmla="*/ 32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4 w 18"/>
                <a:gd name="T21" fmla="*/ 83 h 49"/>
                <a:gd name="T22" fmla="*/ 14 w 18"/>
                <a:gd name="T23" fmla="*/ 81 h 49"/>
                <a:gd name="T24" fmla="*/ 14 w 18"/>
                <a:gd name="T25" fmla="*/ 81 h 49"/>
                <a:gd name="T26" fmla="*/ 14 w 18"/>
                <a:gd name="T27" fmla="*/ 84 h 49"/>
                <a:gd name="T28" fmla="*/ 23 w 18"/>
                <a:gd name="T29" fmla="*/ 88 h 49"/>
                <a:gd name="T30" fmla="*/ 32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w="9525">
              <a:noFill/>
              <a:round/>
              <a:headEnd/>
              <a:tailEnd/>
            </a:ln>
          </p:spPr>
          <p:txBody>
            <a:bodyPr/>
            <a:lstStyle/>
            <a:p>
              <a:endParaRPr lang="en-US"/>
            </a:p>
          </p:txBody>
        </p:sp>
        <p:sp>
          <p:nvSpPr>
            <p:cNvPr id="37937" name="Freeform 649"/>
            <p:cNvSpPr>
              <a:spLocks/>
            </p:cNvSpPr>
            <p:nvPr/>
          </p:nvSpPr>
          <p:spPr bwMode="auto">
            <a:xfrm>
              <a:off x="4384"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37938" name="Freeform 650"/>
            <p:cNvSpPr>
              <a:spLocks/>
            </p:cNvSpPr>
            <p:nvPr/>
          </p:nvSpPr>
          <p:spPr bwMode="auto">
            <a:xfrm>
              <a:off x="4410"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20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7939" name="Freeform 651"/>
            <p:cNvSpPr>
              <a:spLocks/>
            </p:cNvSpPr>
            <p:nvPr/>
          </p:nvSpPr>
          <p:spPr bwMode="auto">
            <a:xfrm>
              <a:off x="4441" y="3751"/>
              <a:ext cx="28" cy="98"/>
            </a:xfrm>
            <a:custGeom>
              <a:avLst/>
              <a:gdLst>
                <a:gd name="T0" fmla="*/ 14 w 16"/>
                <a:gd name="T1" fmla="*/ 9 h 52"/>
                <a:gd name="T2" fmla="*/ 10 w 16"/>
                <a:gd name="T3" fmla="*/ 23 h 52"/>
                <a:gd name="T4" fmla="*/ 5 w 16"/>
                <a:gd name="T5" fmla="*/ 26 h 52"/>
                <a:gd name="T6" fmla="*/ 4 w 16"/>
                <a:gd name="T7" fmla="*/ 43 h 52"/>
                <a:gd name="T8" fmla="*/ 7 w 16"/>
                <a:gd name="T9" fmla="*/ 47 h 52"/>
                <a:gd name="T10" fmla="*/ 7 w 16"/>
                <a:gd name="T11" fmla="*/ 92 h 52"/>
                <a:gd name="T12" fmla="*/ 17 w 16"/>
                <a:gd name="T13" fmla="*/ 92 h 52"/>
                <a:gd name="T14" fmla="*/ 26 w 16"/>
                <a:gd name="T15" fmla="*/ 11 h 52"/>
                <a:gd name="T16" fmla="*/ 14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w="9525">
              <a:noFill/>
              <a:round/>
              <a:headEnd/>
              <a:tailEnd/>
            </a:ln>
          </p:spPr>
          <p:txBody>
            <a:bodyPr/>
            <a:lstStyle/>
            <a:p>
              <a:endParaRPr lang="en-US"/>
            </a:p>
          </p:txBody>
        </p:sp>
        <p:sp>
          <p:nvSpPr>
            <p:cNvPr id="37940" name="Freeform 652"/>
            <p:cNvSpPr>
              <a:spLocks/>
            </p:cNvSpPr>
            <p:nvPr/>
          </p:nvSpPr>
          <p:spPr bwMode="auto">
            <a:xfrm>
              <a:off x="4361"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7941" name="Freeform 653"/>
            <p:cNvSpPr>
              <a:spLocks/>
            </p:cNvSpPr>
            <p:nvPr/>
          </p:nvSpPr>
          <p:spPr bwMode="auto">
            <a:xfrm>
              <a:off x="4192"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7942" name="Freeform 654"/>
            <p:cNvSpPr>
              <a:spLocks/>
            </p:cNvSpPr>
            <p:nvPr/>
          </p:nvSpPr>
          <p:spPr bwMode="auto">
            <a:xfrm>
              <a:off x="414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37943" name="Freeform 655"/>
            <p:cNvSpPr>
              <a:spLocks/>
            </p:cNvSpPr>
            <p:nvPr/>
          </p:nvSpPr>
          <p:spPr bwMode="auto">
            <a:xfrm>
              <a:off x="4263" y="3768"/>
              <a:ext cx="18" cy="60"/>
            </a:xfrm>
            <a:custGeom>
              <a:avLst/>
              <a:gdLst>
                <a:gd name="T0" fmla="*/ 4 w 10"/>
                <a:gd name="T1" fmla="*/ 8 h 32"/>
                <a:gd name="T2" fmla="*/ 4 w 10"/>
                <a:gd name="T3" fmla="*/ 52 h 32"/>
                <a:gd name="T4" fmla="*/ 14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37944" name="Freeform 656"/>
            <p:cNvSpPr>
              <a:spLocks/>
            </p:cNvSpPr>
            <p:nvPr/>
          </p:nvSpPr>
          <p:spPr bwMode="auto">
            <a:xfrm>
              <a:off x="4483" y="3740"/>
              <a:ext cx="27" cy="94"/>
            </a:xfrm>
            <a:custGeom>
              <a:avLst/>
              <a:gdLst>
                <a:gd name="T0" fmla="*/ 20 w 15"/>
                <a:gd name="T1" fmla="*/ 53 h 50"/>
                <a:gd name="T2" fmla="*/ 23 w 15"/>
                <a:gd name="T3" fmla="*/ 13 h 50"/>
                <a:gd name="T4" fmla="*/ 11 w 15"/>
                <a:gd name="T5" fmla="*/ 9 h 50"/>
                <a:gd name="T6" fmla="*/ 7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w="9525">
              <a:noFill/>
              <a:round/>
              <a:headEnd/>
              <a:tailEnd/>
            </a:ln>
          </p:spPr>
          <p:txBody>
            <a:bodyPr/>
            <a:lstStyle/>
            <a:p>
              <a:endParaRPr lang="en-US"/>
            </a:p>
          </p:txBody>
        </p:sp>
        <p:sp>
          <p:nvSpPr>
            <p:cNvPr id="37945" name="Freeform 657"/>
            <p:cNvSpPr>
              <a:spLocks/>
            </p:cNvSpPr>
            <p:nvPr/>
          </p:nvSpPr>
          <p:spPr bwMode="auto">
            <a:xfrm>
              <a:off x="4520"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7946" name="Freeform 658"/>
            <p:cNvSpPr>
              <a:spLocks/>
            </p:cNvSpPr>
            <p:nvPr/>
          </p:nvSpPr>
          <p:spPr bwMode="auto">
            <a:xfrm>
              <a:off x="4531" y="3760"/>
              <a:ext cx="34" cy="96"/>
            </a:xfrm>
            <a:custGeom>
              <a:avLst/>
              <a:gdLst>
                <a:gd name="T0" fmla="*/ 30 w 19"/>
                <a:gd name="T1" fmla="*/ 83 h 51"/>
                <a:gd name="T2" fmla="*/ 21 w 19"/>
                <a:gd name="T3" fmla="*/ 23 h 51"/>
                <a:gd name="T4" fmla="*/ 21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7947" name="Freeform 659"/>
            <p:cNvSpPr>
              <a:spLocks/>
            </p:cNvSpPr>
            <p:nvPr/>
          </p:nvSpPr>
          <p:spPr bwMode="auto">
            <a:xfrm>
              <a:off x="4575" y="3806"/>
              <a:ext cx="11" cy="52"/>
            </a:xfrm>
            <a:custGeom>
              <a:avLst/>
              <a:gdLst>
                <a:gd name="T0" fmla="*/ 9 w 6"/>
                <a:gd name="T1" fmla="*/ 6 h 28"/>
                <a:gd name="T2" fmla="*/ 0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37948" name="Freeform 660"/>
            <p:cNvSpPr>
              <a:spLocks/>
            </p:cNvSpPr>
            <p:nvPr/>
          </p:nvSpPr>
          <p:spPr bwMode="auto">
            <a:xfrm>
              <a:off x="4588" y="3764"/>
              <a:ext cx="17" cy="77"/>
            </a:xfrm>
            <a:custGeom>
              <a:avLst/>
              <a:gdLst>
                <a:gd name="T0" fmla="*/ 5 w 10"/>
                <a:gd name="T1" fmla="*/ 8 h 41"/>
                <a:gd name="T2" fmla="*/ 0 w 10"/>
                <a:gd name="T3" fmla="*/ 66 h 41"/>
                <a:gd name="T4" fmla="*/ 14 w 10"/>
                <a:gd name="T5" fmla="*/ 66 h 41"/>
                <a:gd name="T6" fmla="*/ 15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7949" name="Freeform 661"/>
            <p:cNvSpPr>
              <a:spLocks/>
            </p:cNvSpPr>
            <p:nvPr/>
          </p:nvSpPr>
          <p:spPr bwMode="auto">
            <a:xfrm>
              <a:off x="4604" y="3759"/>
              <a:ext cx="30" cy="107"/>
            </a:xfrm>
            <a:custGeom>
              <a:avLst/>
              <a:gdLst>
                <a:gd name="T0" fmla="*/ 12 w 17"/>
                <a:gd name="T1" fmla="*/ 11 h 57"/>
                <a:gd name="T2" fmla="*/ 9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7950" name="Freeform 662"/>
            <p:cNvSpPr>
              <a:spLocks/>
            </p:cNvSpPr>
            <p:nvPr/>
          </p:nvSpPr>
          <p:spPr bwMode="auto">
            <a:xfrm>
              <a:off x="4570" y="3744"/>
              <a:ext cx="14" cy="69"/>
            </a:xfrm>
            <a:custGeom>
              <a:avLst/>
              <a:gdLst>
                <a:gd name="T0" fmla="*/ 0 w 8"/>
                <a:gd name="T1" fmla="*/ 11 h 37"/>
                <a:gd name="T2" fmla="*/ 0 w 8"/>
                <a:gd name="T3" fmla="*/ 60 h 37"/>
                <a:gd name="T4" fmla="*/ 12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7951" name="Freeform 663"/>
            <p:cNvSpPr>
              <a:spLocks/>
            </p:cNvSpPr>
            <p:nvPr/>
          </p:nvSpPr>
          <p:spPr bwMode="auto">
            <a:xfrm>
              <a:off x="4630" y="3759"/>
              <a:ext cx="27" cy="75"/>
            </a:xfrm>
            <a:custGeom>
              <a:avLst/>
              <a:gdLst>
                <a:gd name="T0" fmla="*/ 7 w 15"/>
                <a:gd name="T1" fmla="*/ 9 h 40"/>
                <a:gd name="T2" fmla="*/ 5 w 15"/>
                <a:gd name="T3" fmla="*/ 69 h 40"/>
                <a:gd name="T4" fmla="*/ 16 w 15"/>
                <a:gd name="T5" fmla="*/ 68 h 40"/>
                <a:gd name="T6" fmla="*/ 22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w="9525">
              <a:noFill/>
              <a:round/>
              <a:headEnd/>
              <a:tailEnd/>
            </a:ln>
          </p:spPr>
          <p:txBody>
            <a:bodyPr/>
            <a:lstStyle/>
            <a:p>
              <a:endParaRPr lang="en-US"/>
            </a:p>
          </p:txBody>
        </p:sp>
        <p:sp>
          <p:nvSpPr>
            <p:cNvPr id="37952" name="Freeform 664"/>
            <p:cNvSpPr>
              <a:spLocks/>
            </p:cNvSpPr>
            <p:nvPr/>
          </p:nvSpPr>
          <p:spPr bwMode="auto">
            <a:xfrm>
              <a:off x="4671"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953" name="Freeform 665"/>
            <p:cNvSpPr>
              <a:spLocks/>
            </p:cNvSpPr>
            <p:nvPr/>
          </p:nvSpPr>
          <p:spPr bwMode="auto">
            <a:xfrm>
              <a:off x="4731" y="3738"/>
              <a:ext cx="23" cy="99"/>
            </a:xfrm>
            <a:custGeom>
              <a:avLst/>
              <a:gdLst>
                <a:gd name="T0" fmla="*/ 18 w 13"/>
                <a:gd name="T1" fmla="*/ 4 h 53"/>
                <a:gd name="T2" fmla="*/ 9 w 13"/>
                <a:gd name="T3" fmla="*/ 41 h 53"/>
                <a:gd name="T4" fmla="*/ 0 w 13"/>
                <a:gd name="T5" fmla="*/ 47 h 53"/>
                <a:gd name="T6" fmla="*/ 7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37954" name="Freeform 666"/>
            <p:cNvSpPr>
              <a:spLocks/>
            </p:cNvSpPr>
            <p:nvPr/>
          </p:nvSpPr>
          <p:spPr bwMode="auto">
            <a:xfrm>
              <a:off x="4760" y="3738"/>
              <a:ext cx="30" cy="88"/>
            </a:xfrm>
            <a:custGeom>
              <a:avLst/>
              <a:gdLst>
                <a:gd name="T0" fmla="*/ 21 w 17"/>
                <a:gd name="T1" fmla="*/ 4 h 47"/>
                <a:gd name="T2" fmla="*/ 2 w 17"/>
                <a:gd name="T3" fmla="*/ 81 h 47"/>
                <a:gd name="T4" fmla="*/ 12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7955" name="Freeform 667"/>
            <p:cNvSpPr>
              <a:spLocks/>
            </p:cNvSpPr>
            <p:nvPr/>
          </p:nvSpPr>
          <p:spPr bwMode="auto">
            <a:xfrm>
              <a:off x="4795" y="3753"/>
              <a:ext cx="12" cy="83"/>
            </a:xfrm>
            <a:custGeom>
              <a:avLst/>
              <a:gdLst>
                <a:gd name="T0" fmla="*/ 10 w 7"/>
                <a:gd name="T1" fmla="*/ 6 h 44"/>
                <a:gd name="T2" fmla="*/ 3 w 7"/>
                <a:gd name="T3" fmla="*/ 6 h 44"/>
                <a:gd name="T4" fmla="*/ 3 w 7"/>
                <a:gd name="T5" fmla="*/ 28 h 44"/>
                <a:gd name="T6" fmla="*/ 0 w 7"/>
                <a:gd name="T7" fmla="*/ 32 h 44"/>
                <a:gd name="T8" fmla="*/ 0 w 7"/>
                <a:gd name="T9" fmla="*/ 62 h 44"/>
                <a:gd name="T10" fmla="*/ 2 w 7"/>
                <a:gd name="T11" fmla="*/ 66 h 44"/>
                <a:gd name="T12" fmla="*/ 3 w 7"/>
                <a:gd name="T13" fmla="*/ 77 h 44"/>
                <a:gd name="T14" fmla="*/ 10 w 7"/>
                <a:gd name="T15" fmla="*/ 77 h 44"/>
                <a:gd name="T16" fmla="*/ 10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37956" name="Freeform 668"/>
            <p:cNvSpPr>
              <a:spLocks/>
            </p:cNvSpPr>
            <p:nvPr/>
          </p:nvSpPr>
          <p:spPr bwMode="auto">
            <a:xfrm>
              <a:off x="4832" y="3730"/>
              <a:ext cx="34" cy="92"/>
            </a:xfrm>
            <a:custGeom>
              <a:avLst/>
              <a:gdLst>
                <a:gd name="T0" fmla="*/ 32 w 19"/>
                <a:gd name="T1" fmla="*/ 84 h 49"/>
                <a:gd name="T2" fmla="*/ 30 w 19"/>
                <a:gd name="T3" fmla="*/ 34 h 49"/>
                <a:gd name="T4" fmla="*/ 20 w 19"/>
                <a:gd name="T5" fmla="*/ 30 h 49"/>
                <a:gd name="T6" fmla="*/ 20 w 19"/>
                <a:gd name="T7" fmla="*/ 30 h 49"/>
                <a:gd name="T8" fmla="*/ 18 w 19"/>
                <a:gd name="T9" fmla="*/ 30 h 49"/>
                <a:gd name="T10" fmla="*/ 18 w 19"/>
                <a:gd name="T11" fmla="*/ 8 h 49"/>
                <a:gd name="T12" fmla="*/ 9 w 19"/>
                <a:gd name="T13" fmla="*/ 8 h 49"/>
                <a:gd name="T14" fmla="*/ 4 w 19"/>
                <a:gd name="T15" fmla="*/ 56 h 49"/>
                <a:gd name="T16" fmla="*/ 0 w 19"/>
                <a:gd name="T17" fmla="*/ 58 h 49"/>
                <a:gd name="T18" fmla="*/ 0 w 19"/>
                <a:gd name="T19" fmla="*/ 81 h 49"/>
                <a:gd name="T20" fmla="*/ 4 w 19"/>
                <a:gd name="T21" fmla="*/ 83 h 49"/>
                <a:gd name="T22" fmla="*/ 16 w 19"/>
                <a:gd name="T23" fmla="*/ 81 h 49"/>
                <a:gd name="T24" fmla="*/ 16 w 19"/>
                <a:gd name="T25" fmla="*/ 81 h 49"/>
                <a:gd name="T26" fmla="*/ 16 w 19"/>
                <a:gd name="T27" fmla="*/ 84 h 49"/>
                <a:gd name="T28" fmla="*/ 25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7957" name="Freeform 669"/>
            <p:cNvSpPr>
              <a:spLocks/>
            </p:cNvSpPr>
            <p:nvPr/>
          </p:nvSpPr>
          <p:spPr bwMode="auto">
            <a:xfrm>
              <a:off x="4898"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37958" name="Freeform 670"/>
            <p:cNvSpPr>
              <a:spLocks/>
            </p:cNvSpPr>
            <p:nvPr/>
          </p:nvSpPr>
          <p:spPr bwMode="auto">
            <a:xfrm>
              <a:off x="4926" y="3753"/>
              <a:ext cx="25" cy="77"/>
            </a:xfrm>
            <a:custGeom>
              <a:avLst/>
              <a:gdLst>
                <a:gd name="T0" fmla="*/ 13 w 14"/>
                <a:gd name="T1" fmla="*/ 11 h 41"/>
                <a:gd name="T2" fmla="*/ 13 w 14"/>
                <a:gd name="T3" fmla="*/ 8 h 41"/>
                <a:gd name="T4" fmla="*/ 2 w 14"/>
                <a:gd name="T5" fmla="*/ 9 h 41"/>
                <a:gd name="T6" fmla="*/ 5 w 14"/>
                <a:gd name="T7" fmla="*/ 54 h 41"/>
                <a:gd name="T8" fmla="*/ 7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7959" name="Freeform 671"/>
            <p:cNvSpPr>
              <a:spLocks/>
            </p:cNvSpPr>
            <p:nvPr/>
          </p:nvSpPr>
          <p:spPr bwMode="auto">
            <a:xfrm>
              <a:off x="4956" y="3751"/>
              <a:ext cx="27" cy="98"/>
            </a:xfrm>
            <a:custGeom>
              <a:avLst/>
              <a:gdLst>
                <a:gd name="T0" fmla="*/ 13 w 15"/>
                <a:gd name="T1" fmla="*/ 9 h 52"/>
                <a:gd name="T2" fmla="*/ 11 w 15"/>
                <a:gd name="T3" fmla="*/ 23 h 52"/>
                <a:gd name="T4" fmla="*/ 4 w 15"/>
                <a:gd name="T5" fmla="*/ 26 h 52"/>
                <a:gd name="T6" fmla="*/ 2 w 15"/>
                <a:gd name="T7" fmla="*/ 43 h 52"/>
                <a:gd name="T8" fmla="*/ 7 w 15"/>
                <a:gd name="T9" fmla="*/ 47 h 52"/>
                <a:gd name="T10" fmla="*/ 7 w 15"/>
                <a:gd name="T11" fmla="*/ 92 h 52"/>
                <a:gd name="T12" fmla="*/ 18 w 15"/>
                <a:gd name="T13" fmla="*/ 92 h 52"/>
                <a:gd name="T14" fmla="*/ 27 w 15"/>
                <a:gd name="T15" fmla="*/ 11 h 52"/>
                <a:gd name="T16" fmla="*/ 13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7960" name="Freeform 672"/>
            <p:cNvSpPr>
              <a:spLocks/>
            </p:cNvSpPr>
            <p:nvPr/>
          </p:nvSpPr>
          <p:spPr bwMode="auto">
            <a:xfrm>
              <a:off x="4877"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7961" name="Freeform 673"/>
            <p:cNvSpPr>
              <a:spLocks/>
            </p:cNvSpPr>
            <p:nvPr/>
          </p:nvSpPr>
          <p:spPr bwMode="auto">
            <a:xfrm>
              <a:off x="4708" y="3764"/>
              <a:ext cx="21" cy="53"/>
            </a:xfrm>
            <a:custGeom>
              <a:avLst/>
              <a:gdLst>
                <a:gd name="T0" fmla="*/ 21 w 12"/>
                <a:gd name="T1" fmla="*/ 45 h 28"/>
                <a:gd name="T2" fmla="*/ 7 w 12"/>
                <a:gd name="T3" fmla="*/ 4 h 28"/>
                <a:gd name="T4" fmla="*/ 0 w 12"/>
                <a:gd name="T5" fmla="*/ 6 h 28"/>
                <a:gd name="T6" fmla="*/ 16 w 12"/>
                <a:gd name="T7" fmla="*/ 49 h 28"/>
                <a:gd name="T8" fmla="*/ 21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37962" name="Freeform 674"/>
            <p:cNvSpPr>
              <a:spLocks/>
            </p:cNvSpPr>
            <p:nvPr/>
          </p:nvSpPr>
          <p:spPr bwMode="auto">
            <a:xfrm>
              <a:off x="4664"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7963" name="Freeform 675"/>
            <p:cNvSpPr>
              <a:spLocks/>
            </p:cNvSpPr>
            <p:nvPr/>
          </p:nvSpPr>
          <p:spPr bwMode="auto">
            <a:xfrm>
              <a:off x="4777" y="3768"/>
              <a:ext cx="18" cy="60"/>
            </a:xfrm>
            <a:custGeom>
              <a:avLst/>
              <a:gdLst>
                <a:gd name="T0" fmla="*/ 5 w 10"/>
                <a:gd name="T1" fmla="*/ 8 h 32"/>
                <a:gd name="T2" fmla="*/ 5 w 10"/>
                <a:gd name="T3" fmla="*/ 52 h 32"/>
                <a:gd name="T4" fmla="*/ 16 w 10"/>
                <a:gd name="T5" fmla="*/ 49 h 32"/>
                <a:gd name="T6" fmla="*/ 16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7964" name="Freeform 676"/>
            <p:cNvSpPr>
              <a:spLocks/>
            </p:cNvSpPr>
            <p:nvPr/>
          </p:nvSpPr>
          <p:spPr bwMode="auto">
            <a:xfrm>
              <a:off x="4999" y="3740"/>
              <a:ext cx="25" cy="94"/>
            </a:xfrm>
            <a:custGeom>
              <a:avLst/>
              <a:gdLst>
                <a:gd name="T0" fmla="*/ 18 w 14"/>
                <a:gd name="T1" fmla="*/ 53 h 50"/>
                <a:gd name="T2" fmla="*/ 23 w 14"/>
                <a:gd name="T3" fmla="*/ 13 h 50"/>
                <a:gd name="T4" fmla="*/ 11 w 14"/>
                <a:gd name="T5" fmla="*/ 9 h 50"/>
                <a:gd name="T6" fmla="*/ 7 w 14"/>
                <a:gd name="T7" fmla="*/ 30 h 50"/>
                <a:gd name="T8" fmla="*/ 5 w 14"/>
                <a:gd name="T9" fmla="*/ 32 h 50"/>
                <a:gd name="T10" fmla="*/ 7 w 14"/>
                <a:gd name="T11" fmla="*/ 86 h 50"/>
                <a:gd name="T12" fmla="*/ 20 w 14"/>
                <a:gd name="T13" fmla="*/ 79 h 50"/>
                <a:gd name="T14" fmla="*/ 14 w 14"/>
                <a:gd name="T15" fmla="*/ 58 h 50"/>
                <a:gd name="T16" fmla="*/ 18 w 14"/>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37965" name="Freeform 677"/>
            <p:cNvSpPr>
              <a:spLocks/>
            </p:cNvSpPr>
            <p:nvPr/>
          </p:nvSpPr>
          <p:spPr bwMode="auto">
            <a:xfrm>
              <a:off x="5034" y="3766"/>
              <a:ext cx="15" cy="58"/>
            </a:xfrm>
            <a:custGeom>
              <a:avLst/>
              <a:gdLst>
                <a:gd name="T0" fmla="*/ 11 w 8"/>
                <a:gd name="T1" fmla="*/ 6 h 31"/>
                <a:gd name="T2" fmla="*/ 2 w 8"/>
                <a:gd name="T3" fmla="*/ 7 h 31"/>
                <a:gd name="T4" fmla="*/ 8 w 8"/>
                <a:gd name="T5" fmla="*/ 52 h 31"/>
                <a:gd name="T6" fmla="*/ 15 w 8"/>
                <a:gd name="T7" fmla="*/ 52 h 31"/>
                <a:gd name="T8" fmla="*/ 11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7966" name="Freeform 678"/>
            <p:cNvSpPr>
              <a:spLocks/>
            </p:cNvSpPr>
            <p:nvPr/>
          </p:nvSpPr>
          <p:spPr bwMode="auto">
            <a:xfrm>
              <a:off x="5045" y="3760"/>
              <a:ext cx="35" cy="96"/>
            </a:xfrm>
            <a:custGeom>
              <a:avLst/>
              <a:gdLst>
                <a:gd name="T0" fmla="*/ 32 w 20"/>
                <a:gd name="T1" fmla="*/ 83 h 51"/>
                <a:gd name="T2" fmla="*/ 23 w 20"/>
                <a:gd name="T3" fmla="*/ 23 h 51"/>
                <a:gd name="T4" fmla="*/ 21 w 20"/>
                <a:gd name="T5" fmla="*/ 23 h 51"/>
                <a:gd name="T6" fmla="*/ 21 w 20"/>
                <a:gd name="T7" fmla="*/ 8 h 51"/>
                <a:gd name="T8" fmla="*/ 14 w 20"/>
                <a:gd name="T9" fmla="*/ 8 h 51"/>
                <a:gd name="T10" fmla="*/ 14 w 20"/>
                <a:gd name="T11" fmla="*/ 21 h 51"/>
                <a:gd name="T12" fmla="*/ 12 w 20"/>
                <a:gd name="T13" fmla="*/ 23 h 51"/>
                <a:gd name="T14" fmla="*/ 10 w 20"/>
                <a:gd name="T15" fmla="*/ 38 h 51"/>
                <a:gd name="T16" fmla="*/ 9 w 20"/>
                <a:gd name="T17" fmla="*/ 40 h 51"/>
                <a:gd name="T18" fmla="*/ 2 w 20"/>
                <a:gd name="T19" fmla="*/ 70 h 51"/>
                <a:gd name="T20" fmla="*/ 5 w 20"/>
                <a:gd name="T21" fmla="*/ 72 h 51"/>
                <a:gd name="T22" fmla="*/ 10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37967" name="Freeform 679"/>
            <p:cNvSpPr>
              <a:spLocks/>
            </p:cNvSpPr>
            <p:nvPr/>
          </p:nvSpPr>
          <p:spPr bwMode="auto">
            <a:xfrm>
              <a:off x="508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37968" name="Freeform 680"/>
            <p:cNvSpPr>
              <a:spLocks/>
            </p:cNvSpPr>
            <p:nvPr/>
          </p:nvSpPr>
          <p:spPr bwMode="auto">
            <a:xfrm>
              <a:off x="5102" y="3764"/>
              <a:ext cx="17" cy="77"/>
            </a:xfrm>
            <a:custGeom>
              <a:avLst/>
              <a:gdLst>
                <a:gd name="T0" fmla="*/ 5 w 10"/>
                <a:gd name="T1" fmla="*/ 8 h 41"/>
                <a:gd name="T2" fmla="*/ 0 w 10"/>
                <a:gd name="T3" fmla="*/ 66 h 41"/>
                <a:gd name="T4" fmla="*/ 15 w 10"/>
                <a:gd name="T5" fmla="*/ 66 h 41"/>
                <a:gd name="T6" fmla="*/ 17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7969" name="Freeform 681"/>
            <p:cNvSpPr>
              <a:spLocks/>
            </p:cNvSpPr>
            <p:nvPr/>
          </p:nvSpPr>
          <p:spPr bwMode="auto">
            <a:xfrm>
              <a:off x="5119" y="3759"/>
              <a:ext cx="31" cy="107"/>
            </a:xfrm>
            <a:custGeom>
              <a:avLst/>
              <a:gdLst>
                <a:gd name="T0" fmla="*/ 13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2 w 17"/>
                <a:gd name="T13" fmla="*/ 99 h 57"/>
                <a:gd name="T14" fmla="*/ 27 w 17"/>
                <a:gd name="T15" fmla="*/ 19 h 57"/>
                <a:gd name="T16" fmla="*/ 13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37970" name="Freeform 682"/>
            <p:cNvSpPr>
              <a:spLocks/>
            </p:cNvSpPr>
            <p:nvPr/>
          </p:nvSpPr>
          <p:spPr bwMode="auto">
            <a:xfrm>
              <a:off x="5084" y="3744"/>
              <a:ext cx="14" cy="69"/>
            </a:xfrm>
            <a:custGeom>
              <a:avLst/>
              <a:gdLst>
                <a:gd name="T0" fmla="*/ 0 w 8"/>
                <a:gd name="T1" fmla="*/ 11 h 37"/>
                <a:gd name="T2" fmla="*/ 2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7971" name="Freeform 683"/>
            <p:cNvSpPr>
              <a:spLocks/>
            </p:cNvSpPr>
            <p:nvPr/>
          </p:nvSpPr>
          <p:spPr bwMode="auto">
            <a:xfrm>
              <a:off x="5144" y="3759"/>
              <a:ext cx="27" cy="75"/>
            </a:xfrm>
            <a:custGeom>
              <a:avLst/>
              <a:gdLst>
                <a:gd name="T0" fmla="*/ 9 w 15"/>
                <a:gd name="T1" fmla="*/ 9 h 40"/>
                <a:gd name="T2" fmla="*/ 7 w 15"/>
                <a:gd name="T3" fmla="*/ 69 h 40"/>
                <a:gd name="T4" fmla="*/ 18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7972" name="Freeform 684"/>
            <p:cNvSpPr>
              <a:spLocks/>
            </p:cNvSpPr>
            <p:nvPr/>
          </p:nvSpPr>
          <p:spPr bwMode="auto">
            <a:xfrm>
              <a:off x="518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7973" name="Freeform 686"/>
            <p:cNvSpPr>
              <a:spLocks/>
            </p:cNvSpPr>
            <p:nvPr/>
          </p:nvSpPr>
          <p:spPr bwMode="auto">
            <a:xfrm>
              <a:off x="-14" y="3783"/>
              <a:ext cx="5236" cy="537"/>
            </a:xfrm>
            <a:custGeom>
              <a:avLst/>
              <a:gdLst>
                <a:gd name="T0" fmla="*/ 5236 w 2940"/>
                <a:gd name="T1" fmla="*/ 269 h 36"/>
                <a:gd name="T2" fmla="*/ 5204 w 2940"/>
                <a:gd name="T3" fmla="*/ 537 h 36"/>
                <a:gd name="T4" fmla="*/ 32 w 2940"/>
                <a:gd name="T5" fmla="*/ 537 h 36"/>
                <a:gd name="T6" fmla="*/ 0 w 2940"/>
                <a:gd name="T7" fmla="*/ 269 h 36"/>
                <a:gd name="T8" fmla="*/ 32 w 2940"/>
                <a:gd name="T9" fmla="*/ 0 h 36"/>
                <a:gd name="T10" fmla="*/ 5204 w 2940"/>
                <a:gd name="T11" fmla="*/ 0 h 36"/>
                <a:gd name="T12" fmla="*/ 5236 w 2940"/>
                <a:gd name="T13" fmla="*/ 2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sp>
          <p:nvSpPr>
            <p:cNvPr id="37974" name="Freeform 685"/>
            <p:cNvSpPr>
              <a:spLocks/>
            </p:cNvSpPr>
            <p:nvPr/>
          </p:nvSpPr>
          <p:spPr bwMode="auto">
            <a:xfrm>
              <a:off x="-35" y="4293"/>
              <a:ext cx="5293" cy="106"/>
            </a:xfrm>
            <a:custGeom>
              <a:avLst/>
              <a:gdLst>
                <a:gd name="T0" fmla="*/ 5282 w 2951"/>
                <a:gd name="T1" fmla="*/ 36 h 56"/>
                <a:gd name="T2" fmla="*/ 5250 w 2951"/>
                <a:gd name="T3" fmla="*/ 106 h 56"/>
                <a:gd name="T4" fmla="*/ 45 w 2951"/>
                <a:gd name="T5" fmla="*/ 106 h 56"/>
                <a:gd name="T6" fmla="*/ 11 w 2951"/>
                <a:gd name="T7" fmla="*/ 27 h 56"/>
                <a:gd name="T8" fmla="*/ 9 w 2951"/>
                <a:gd name="T9" fmla="*/ 68 h 56"/>
                <a:gd name="T10" fmla="*/ 45 w 2951"/>
                <a:gd name="T11" fmla="*/ 0 h 56"/>
                <a:gd name="T12" fmla="*/ 5250 w 2951"/>
                <a:gd name="T13" fmla="*/ 0 h 56"/>
                <a:gd name="T14" fmla="*/ 5282 w 2951"/>
                <a:gd name="T15" fmla="*/ 68 h 56"/>
                <a:gd name="T16" fmla="*/ 5282 w 2951"/>
                <a:gd name="T17" fmla="*/ 36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grpSp>
      <p:sp>
        <p:nvSpPr>
          <p:cNvPr id="694" name="标题 1"/>
          <p:cNvSpPr txBox="1">
            <a:spLocks/>
          </p:cNvSpPr>
          <p:nvPr/>
        </p:nvSpPr>
        <p:spPr>
          <a:xfrm>
            <a:off x="1031875" y="1468438"/>
            <a:ext cx="9583738" cy="51593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Aft>
                <a:spcPts val="0"/>
              </a:spcAft>
              <a:defRPr/>
            </a:pP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2.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Tìm</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hiểu</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về</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làm</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đất</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p>
          <a:p>
            <a:pPr algn="ctr" fontAlgn="auto">
              <a:spcAft>
                <a:spcPts val="0"/>
              </a:spcAft>
              <a:defRPr/>
            </a:pP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trồng</a:t>
            </a:r>
            <a:r>
              <a:rPr lang="en-US" altLang="zh-CN"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 </a:t>
            </a:r>
            <a:r>
              <a:rPr lang="en-US" altLang="zh-CN" sz="5400" b="1" dirty="0" err="1">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rPr>
              <a:t>cây</a:t>
            </a:r>
            <a:endParaRPr lang="zh-CN" altLang="en-US" sz="5400" b="1" dirty="0">
              <a:solidFill>
                <a:schemeClr val="accent5">
                  <a:lumMod val="50000"/>
                </a:schemeClr>
              </a:solidFill>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38" y="685800"/>
            <a:ext cx="5570537" cy="557053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40" name="椭圆 1039"/>
          <p:cNvSpPr/>
          <p:nvPr/>
        </p:nvSpPr>
        <p:spPr>
          <a:xfrm>
            <a:off x="3163888" y="842963"/>
            <a:ext cx="1565275" cy="156527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8915" name="组合 2"/>
          <p:cNvGrpSpPr>
            <a:grpSpLocks/>
          </p:cNvGrpSpPr>
          <p:nvPr/>
        </p:nvGrpSpPr>
        <p:grpSpPr bwMode="auto">
          <a:xfrm flipH="1">
            <a:off x="3690938" y="2043113"/>
            <a:ext cx="3873500" cy="2019300"/>
            <a:chOff x="-194387" y="3651136"/>
            <a:chExt cx="6156624" cy="3210610"/>
          </a:xfrm>
        </p:grpSpPr>
        <p:sp>
          <p:nvSpPr>
            <p:cNvPr id="38939"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38940"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38941"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38942"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8943"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8944"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38945"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38946"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38947"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8948"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8949"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38950"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38951"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38952"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38953"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38954"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38955"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38956"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38957"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38958"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38959"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38960"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38961"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8962"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8963"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8964"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38965"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8966"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38967"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8968"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38969"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8970"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38971"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38972"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38973"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38974"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38975"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38976"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38977"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38978"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38979"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8980"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38981"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8982"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8983"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38984"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38985"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38986"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38987"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38988"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38989"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38990"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38991"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38992"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38993"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38994"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38995"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38996"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38997"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38998"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38999"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39000"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39001"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39002"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39003"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39004"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39005"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39006"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39007"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39008"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39009"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39010"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39011"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39012"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39013"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39014"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9015"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39016"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9017"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9018"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9019"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9020"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9021"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9022"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9023"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39024"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39025"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39026"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39027"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39028"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39029"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39030"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39031"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9032"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39033"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9034"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9035"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39036"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39037"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39038"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39039"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39040"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39041"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39042"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39043"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39044"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39045"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39046"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39047"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39048"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39049"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39050"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39051"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39052"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39053"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39054"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39055"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39056"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39057"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39058"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39059"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39060"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39061"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9062"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39063"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9064"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39065"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39066"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39067"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39068"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39069"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39070"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39071"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072"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073"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074"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075"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076"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077"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078"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079"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080"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081"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082"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083"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084"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085"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086"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087"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088"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089"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090"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091"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092"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093"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094"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095"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096"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097"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098"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099"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100"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101"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102"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103"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104"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105"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106"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107"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108"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109"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110"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111"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112"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113"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114"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115"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116"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39117"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39118"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39119"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39120"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39121"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39122"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39123"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39124"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39125"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39126"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39127"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39128"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39129"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39130"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39131"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39132"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39133"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39134"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39135"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39136"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39137"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39138"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39139"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39140"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39141"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39142"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9143"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39144"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39145"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39146"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9147"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39148"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9149"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9150"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9151"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9152"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9153"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9154"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39155"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39156"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39157"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9158"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9159"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39160"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39161"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9162"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9163"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39164"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9165"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39166"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9167"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39168"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9169"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39170"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9171"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9172"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9173"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39174"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9175"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9176"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9177"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9178"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39179"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39180"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9181"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39182"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9183"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9184"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9185"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39186"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39187"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39188"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9189"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39190"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39191"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39192"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9193"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9194"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39195"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39196"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39197"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39198"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39199"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39200"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9201"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9202"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9203"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39204"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9205"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39206"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39207"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39208"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39209"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39210"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9211"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39212"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39213"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39214"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9215"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39216"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39217"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39218"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39219"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39220"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39221"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39222"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39223"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39224"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9225"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39226"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39227"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39228"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39229"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39230"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39231"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39232"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39233"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39234"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39235"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39236"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1030" name="椭圆 1029"/>
          <p:cNvSpPr/>
          <p:nvPr/>
        </p:nvSpPr>
        <p:spPr>
          <a:xfrm>
            <a:off x="2874963" y="4641850"/>
            <a:ext cx="1281112" cy="1281113"/>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1" name="椭圆 1030"/>
          <p:cNvSpPr/>
          <p:nvPr/>
        </p:nvSpPr>
        <p:spPr>
          <a:xfrm>
            <a:off x="7359650" y="3886200"/>
            <a:ext cx="2341563" cy="2341563"/>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1032" name="椭圆 1031"/>
          <p:cNvSpPr/>
          <p:nvPr/>
        </p:nvSpPr>
        <p:spPr>
          <a:xfrm>
            <a:off x="7180263" y="785813"/>
            <a:ext cx="1479550" cy="147955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38919" name="图片 1041"/>
          <p:cNvPicPr>
            <a:picLocks noChangeAspect="1"/>
          </p:cNvPicPr>
          <p:nvPr/>
        </p:nvPicPr>
        <p:blipFill>
          <a:blip r:embed="rId2"/>
          <a:srcRect/>
          <a:stretch>
            <a:fillRect/>
          </a:stretch>
        </p:blipFill>
        <p:spPr bwMode="auto">
          <a:xfrm>
            <a:off x="3309938" y="801688"/>
            <a:ext cx="1368425" cy="1503362"/>
          </a:xfrm>
          <a:prstGeom prst="rect">
            <a:avLst/>
          </a:prstGeom>
          <a:noFill/>
          <a:ln w="9525">
            <a:noFill/>
            <a:miter lim="800000"/>
            <a:headEnd/>
            <a:tailEnd/>
          </a:ln>
        </p:spPr>
      </p:pic>
      <p:pic>
        <p:nvPicPr>
          <p:cNvPr id="38920" name="图片 1042"/>
          <p:cNvPicPr>
            <a:picLocks noChangeAspect="1"/>
          </p:cNvPicPr>
          <p:nvPr/>
        </p:nvPicPr>
        <p:blipFill>
          <a:blip r:embed="rId3"/>
          <a:srcRect/>
          <a:stretch>
            <a:fillRect/>
          </a:stretch>
        </p:blipFill>
        <p:spPr bwMode="auto">
          <a:xfrm>
            <a:off x="2825750" y="4090988"/>
            <a:ext cx="1154113" cy="1546225"/>
          </a:xfrm>
          <a:prstGeom prst="rect">
            <a:avLst/>
          </a:prstGeom>
          <a:noFill/>
          <a:ln w="9525">
            <a:noFill/>
            <a:miter lim="800000"/>
            <a:headEnd/>
            <a:tailEnd/>
          </a:ln>
        </p:spPr>
      </p:pic>
      <p:pic>
        <p:nvPicPr>
          <p:cNvPr id="38921" name="图片 1043"/>
          <p:cNvPicPr>
            <a:picLocks noChangeAspect="1"/>
          </p:cNvPicPr>
          <p:nvPr/>
        </p:nvPicPr>
        <p:blipFill>
          <a:blip r:embed="rId4"/>
          <a:srcRect/>
          <a:stretch>
            <a:fillRect/>
          </a:stretch>
        </p:blipFill>
        <p:spPr bwMode="auto">
          <a:xfrm>
            <a:off x="7231063" y="3878263"/>
            <a:ext cx="2179637" cy="2130425"/>
          </a:xfrm>
          <a:prstGeom prst="rect">
            <a:avLst/>
          </a:prstGeom>
          <a:noFill/>
          <a:ln w="9525">
            <a:noFill/>
            <a:miter lim="800000"/>
            <a:headEnd/>
            <a:tailEnd/>
          </a:ln>
        </p:spPr>
      </p:pic>
      <p:pic>
        <p:nvPicPr>
          <p:cNvPr id="38922" name="图片 1045"/>
          <p:cNvPicPr>
            <a:picLocks noChangeAspect="1"/>
          </p:cNvPicPr>
          <p:nvPr/>
        </p:nvPicPr>
        <p:blipFill>
          <a:blip r:embed="rId5"/>
          <a:srcRect/>
          <a:stretch>
            <a:fillRect/>
          </a:stretch>
        </p:blipFill>
        <p:spPr bwMode="auto">
          <a:xfrm>
            <a:off x="7419975" y="561975"/>
            <a:ext cx="1079500" cy="1514475"/>
          </a:xfrm>
          <a:prstGeom prst="rect">
            <a:avLst/>
          </a:prstGeom>
          <a:noFill/>
          <a:ln w="9525">
            <a:noFill/>
            <a:miter lim="800000"/>
            <a:headEnd/>
            <a:tailEnd/>
          </a:ln>
        </p:spPr>
      </p:pic>
      <p:grpSp>
        <p:nvGrpSpPr>
          <p:cNvPr id="38923" name="组合 1049"/>
          <p:cNvGrpSpPr>
            <a:grpSpLocks/>
          </p:cNvGrpSpPr>
          <p:nvPr/>
        </p:nvGrpSpPr>
        <p:grpSpPr bwMode="auto">
          <a:xfrm>
            <a:off x="906463" y="4202113"/>
            <a:ext cx="1865312" cy="922337"/>
            <a:chOff x="6861598" y="1612241"/>
            <a:chExt cx="1864511" cy="922034"/>
          </a:xfrm>
        </p:grpSpPr>
        <p:sp>
          <p:nvSpPr>
            <p:cNvPr id="38936" name="矩形 51"/>
            <p:cNvSpPr>
              <a:spLocks noChangeArrowheads="1"/>
            </p:cNvSpPr>
            <p:nvPr/>
          </p:nvSpPr>
          <p:spPr bwMode="auto">
            <a:xfrm>
              <a:off x="7189260" y="1612241"/>
              <a:ext cx="750526" cy="461665"/>
            </a:xfrm>
            <a:prstGeom prst="rect">
              <a:avLst/>
            </a:prstGeom>
            <a:noFill/>
            <a:ln w="9525">
              <a:noFill/>
              <a:miter lim="800000"/>
              <a:headEnd/>
              <a:tailEnd/>
            </a:ln>
          </p:spPr>
          <p:txBody>
            <a:bodyPr wrap="none">
              <a:spAutoFit/>
            </a:bodyPr>
            <a:lstStyle/>
            <a:p>
              <a:pPr>
                <a:spcBef>
                  <a:spcPts val="1000"/>
                </a:spcBef>
              </a:pPr>
              <a:r>
                <a:rPr lang="en-US" altLang="zh-CN" sz="2400" b="1">
                  <a:sym typeface="Arial" charset="0"/>
                </a:rPr>
                <a:t>Cày</a:t>
              </a:r>
              <a:endParaRPr lang="zh-CN" altLang="en-US">
                <a:sym typeface="Arial" charset="0"/>
              </a:endParaRPr>
            </a:p>
          </p:txBody>
        </p:sp>
        <p:sp>
          <p:nvSpPr>
            <p:cNvPr id="38937" name="矩形 52"/>
            <p:cNvSpPr>
              <a:spLocks noChangeArrowheads="1"/>
            </p:cNvSpPr>
            <p:nvPr/>
          </p:nvSpPr>
          <p:spPr bwMode="auto">
            <a:xfrm>
              <a:off x="6861598" y="2220343"/>
              <a:ext cx="1864511" cy="313932"/>
            </a:xfrm>
            <a:prstGeom prst="rect">
              <a:avLst/>
            </a:prstGeom>
            <a:noFill/>
            <a:ln w="9525">
              <a:noFill/>
              <a:miter lim="800000"/>
              <a:headEnd/>
              <a:tailEnd/>
            </a:ln>
          </p:spPr>
          <p:txBody>
            <a:bodyPr>
              <a:spAutoFit/>
            </a:bodyPr>
            <a:lstStyle/>
            <a:p>
              <a:pPr algn="r">
                <a:lnSpc>
                  <a:spcPct val="90000"/>
                </a:lnSpc>
                <a:spcBef>
                  <a:spcPts val="1000"/>
                </a:spcBef>
              </a:pPr>
              <a:endParaRPr lang="zh-CN" altLang="en-US" sz="1600">
                <a:solidFill>
                  <a:srgbClr val="4E4E4E"/>
                </a:solidFill>
                <a:sym typeface="Arial" charset="0"/>
              </a:endParaRPr>
            </a:p>
          </p:txBody>
        </p:sp>
        <p:sp>
          <p:nvSpPr>
            <p:cNvPr id="38938" name="直接连接符 40"/>
            <p:cNvSpPr>
              <a:spLocks noChangeShapeType="1"/>
            </p:cNvSpPr>
            <p:nvPr/>
          </p:nvSpPr>
          <p:spPr bwMode="auto">
            <a:xfrm>
              <a:off x="7269687" y="2122718"/>
              <a:ext cx="1355410" cy="0"/>
            </a:xfrm>
            <a:prstGeom prst="line">
              <a:avLst/>
            </a:prstGeom>
            <a:noFill/>
            <a:ln w="6350">
              <a:solidFill>
                <a:schemeClr val="tx1"/>
              </a:solidFill>
              <a:bevel/>
              <a:headEnd/>
              <a:tailEnd/>
            </a:ln>
          </p:spPr>
          <p:txBody>
            <a:bodyPr/>
            <a:lstStyle/>
            <a:p>
              <a:endParaRPr lang="en-US"/>
            </a:p>
          </p:txBody>
        </p:sp>
      </p:grpSp>
      <p:grpSp>
        <p:nvGrpSpPr>
          <p:cNvPr id="38924" name="组合 1050"/>
          <p:cNvGrpSpPr>
            <a:grpSpLocks/>
          </p:cNvGrpSpPr>
          <p:nvPr/>
        </p:nvGrpSpPr>
        <p:grpSpPr bwMode="auto">
          <a:xfrm>
            <a:off x="1158875" y="939800"/>
            <a:ext cx="1865313" cy="1258888"/>
            <a:chOff x="6861598" y="1625774"/>
            <a:chExt cx="1864511" cy="1258340"/>
          </a:xfrm>
        </p:grpSpPr>
        <p:sp>
          <p:nvSpPr>
            <p:cNvPr id="38933" name="矩形 51"/>
            <p:cNvSpPr>
              <a:spLocks noChangeArrowheads="1"/>
            </p:cNvSpPr>
            <p:nvPr/>
          </p:nvSpPr>
          <p:spPr bwMode="auto">
            <a:xfrm>
              <a:off x="7159526" y="1625774"/>
              <a:ext cx="699230" cy="400110"/>
            </a:xfrm>
            <a:prstGeom prst="rect">
              <a:avLst/>
            </a:prstGeom>
            <a:noFill/>
            <a:ln w="9525">
              <a:noFill/>
              <a:miter lim="800000"/>
              <a:headEnd/>
              <a:tailEnd/>
            </a:ln>
          </p:spPr>
          <p:txBody>
            <a:bodyPr wrap="none">
              <a:spAutoFit/>
            </a:bodyPr>
            <a:lstStyle/>
            <a:p>
              <a:pPr>
                <a:spcBef>
                  <a:spcPts val="1000"/>
                </a:spcBef>
              </a:pPr>
              <a:r>
                <a:rPr lang="en-US" altLang="zh-CN" sz="2000" b="1">
                  <a:sym typeface="Arial" charset="0"/>
                </a:rPr>
                <a:t>Bừa</a:t>
              </a:r>
              <a:endParaRPr lang="zh-CN" altLang="en-US" sz="1600">
                <a:sym typeface="Arial" charset="0"/>
              </a:endParaRPr>
            </a:p>
          </p:txBody>
        </p:sp>
        <p:sp>
          <p:nvSpPr>
            <p:cNvPr id="38934" name="矩形 52"/>
            <p:cNvSpPr>
              <a:spLocks noChangeArrowheads="1"/>
            </p:cNvSpPr>
            <p:nvPr/>
          </p:nvSpPr>
          <p:spPr bwMode="auto">
            <a:xfrm>
              <a:off x="6861598" y="2220343"/>
              <a:ext cx="1864511" cy="663771"/>
            </a:xfrm>
            <a:prstGeom prst="rect">
              <a:avLst/>
            </a:prstGeom>
            <a:noFill/>
            <a:ln w="9525">
              <a:noFill/>
              <a:miter lim="800000"/>
              <a:headEnd/>
              <a:tailEnd/>
            </a:ln>
          </p:spPr>
          <p:txBody>
            <a:bodyPr>
              <a:spAutoFit/>
            </a:bodyPr>
            <a:lstStyle/>
            <a:p>
              <a:pPr algn="r">
                <a:lnSpc>
                  <a:spcPct val="90000"/>
                </a:lnSpc>
                <a:spcBef>
                  <a:spcPts val="1000"/>
                </a:spcBef>
              </a:pPr>
              <a:endParaRPr lang="en-US" altLang="zh-CN" sz="1600">
                <a:solidFill>
                  <a:srgbClr val="4E4E4E"/>
                </a:solidFill>
                <a:sym typeface="Arial" charset="0"/>
              </a:endParaRPr>
            </a:p>
            <a:p>
              <a:pPr algn="r">
                <a:lnSpc>
                  <a:spcPct val="90000"/>
                </a:lnSpc>
                <a:spcBef>
                  <a:spcPts val="1000"/>
                </a:spcBef>
              </a:pPr>
              <a:endParaRPr lang="zh-CN" altLang="en-US" sz="1600">
                <a:solidFill>
                  <a:srgbClr val="4E4E4E"/>
                </a:solidFill>
                <a:sym typeface="Arial" charset="0"/>
              </a:endParaRPr>
            </a:p>
          </p:txBody>
        </p:sp>
        <p:sp>
          <p:nvSpPr>
            <p:cNvPr id="38935" name="直接连接符 40"/>
            <p:cNvSpPr>
              <a:spLocks noChangeShapeType="1"/>
            </p:cNvSpPr>
            <p:nvPr/>
          </p:nvSpPr>
          <p:spPr bwMode="auto">
            <a:xfrm>
              <a:off x="7269687" y="2122718"/>
              <a:ext cx="1355410" cy="0"/>
            </a:xfrm>
            <a:prstGeom prst="line">
              <a:avLst/>
            </a:prstGeom>
            <a:noFill/>
            <a:ln w="6350">
              <a:solidFill>
                <a:schemeClr val="tx1"/>
              </a:solidFill>
              <a:bevel/>
              <a:headEnd/>
              <a:tailEnd/>
            </a:ln>
          </p:spPr>
          <p:txBody>
            <a:bodyPr/>
            <a:lstStyle/>
            <a:p>
              <a:endParaRPr lang="en-US"/>
            </a:p>
          </p:txBody>
        </p:sp>
      </p:grpSp>
      <p:grpSp>
        <p:nvGrpSpPr>
          <p:cNvPr id="38925" name="组合 1054"/>
          <p:cNvGrpSpPr>
            <a:grpSpLocks/>
          </p:cNvGrpSpPr>
          <p:nvPr/>
        </p:nvGrpSpPr>
        <p:grpSpPr bwMode="auto">
          <a:xfrm flipH="1">
            <a:off x="8799513" y="603250"/>
            <a:ext cx="1863725" cy="920750"/>
            <a:chOff x="6861598" y="1613131"/>
            <a:chExt cx="1864511" cy="921144"/>
          </a:xfrm>
        </p:grpSpPr>
        <p:sp>
          <p:nvSpPr>
            <p:cNvPr id="38930" name="矩形 51"/>
            <p:cNvSpPr>
              <a:spLocks noChangeArrowheads="1"/>
            </p:cNvSpPr>
            <p:nvPr/>
          </p:nvSpPr>
          <p:spPr bwMode="auto">
            <a:xfrm flipH="1">
              <a:off x="7396750" y="1613131"/>
              <a:ext cx="1313180" cy="461665"/>
            </a:xfrm>
            <a:prstGeom prst="rect">
              <a:avLst/>
            </a:prstGeom>
            <a:noFill/>
            <a:ln w="9525">
              <a:noFill/>
              <a:miter lim="800000"/>
              <a:headEnd/>
              <a:tailEnd/>
            </a:ln>
          </p:spPr>
          <p:txBody>
            <a:bodyPr wrap="none">
              <a:spAutoFit/>
            </a:bodyPr>
            <a:lstStyle/>
            <a:p>
              <a:pPr>
                <a:spcBef>
                  <a:spcPts val="1000"/>
                </a:spcBef>
              </a:pPr>
              <a:r>
                <a:rPr lang="en-US" altLang="zh-CN" sz="2400" b="1">
                  <a:sym typeface="Arial" charset="0"/>
                </a:rPr>
                <a:t>Đập đất</a:t>
              </a:r>
              <a:endParaRPr lang="zh-CN" altLang="en-US">
                <a:sym typeface="Arial" charset="0"/>
              </a:endParaRPr>
            </a:p>
          </p:txBody>
        </p:sp>
        <p:sp>
          <p:nvSpPr>
            <p:cNvPr id="38931" name="矩形 52"/>
            <p:cNvSpPr>
              <a:spLocks noChangeArrowheads="1"/>
            </p:cNvSpPr>
            <p:nvPr/>
          </p:nvSpPr>
          <p:spPr bwMode="auto">
            <a:xfrm flipH="1">
              <a:off x="6861598" y="2220343"/>
              <a:ext cx="1864511" cy="313932"/>
            </a:xfrm>
            <a:prstGeom prst="rect">
              <a:avLst/>
            </a:prstGeom>
            <a:noFill/>
            <a:ln w="9525">
              <a:noFill/>
              <a:miter lim="800000"/>
              <a:headEnd/>
              <a:tailEnd/>
            </a:ln>
          </p:spPr>
          <p:txBody>
            <a:bodyPr>
              <a:spAutoFit/>
            </a:bodyPr>
            <a:lstStyle/>
            <a:p>
              <a:pPr>
                <a:lnSpc>
                  <a:spcPct val="90000"/>
                </a:lnSpc>
                <a:spcBef>
                  <a:spcPts val="1000"/>
                </a:spcBef>
              </a:pPr>
              <a:endParaRPr lang="zh-CN" altLang="en-US" sz="1600">
                <a:solidFill>
                  <a:srgbClr val="4E4E4E"/>
                </a:solidFill>
                <a:sym typeface="Arial" charset="0"/>
              </a:endParaRPr>
            </a:p>
          </p:txBody>
        </p:sp>
        <p:sp>
          <p:nvSpPr>
            <p:cNvPr id="3893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p:spPr>
          <p:txBody>
            <a:bodyPr/>
            <a:lstStyle/>
            <a:p>
              <a:endParaRPr lang="en-US"/>
            </a:p>
          </p:txBody>
        </p:sp>
      </p:grpSp>
      <p:grpSp>
        <p:nvGrpSpPr>
          <p:cNvPr id="38926" name="组合 1058"/>
          <p:cNvGrpSpPr>
            <a:grpSpLocks/>
          </p:cNvGrpSpPr>
          <p:nvPr/>
        </p:nvGrpSpPr>
        <p:grpSpPr bwMode="auto">
          <a:xfrm flipH="1">
            <a:off x="9737725" y="4270375"/>
            <a:ext cx="1863725" cy="922338"/>
            <a:chOff x="6861598" y="1613131"/>
            <a:chExt cx="1864511" cy="921144"/>
          </a:xfrm>
        </p:grpSpPr>
        <p:sp>
          <p:nvSpPr>
            <p:cNvPr id="38927" name="矩形 51"/>
            <p:cNvSpPr>
              <a:spLocks noChangeArrowheads="1"/>
            </p:cNvSpPr>
            <p:nvPr/>
          </p:nvSpPr>
          <p:spPr bwMode="auto">
            <a:xfrm flipH="1">
              <a:off x="7058516" y="1613131"/>
              <a:ext cx="1651414" cy="461665"/>
            </a:xfrm>
            <a:prstGeom prst="rect">
              <a:avLst/>
            </a:prstGeom>
            <a:noFill/>
            <a:ln w="9525">
              <a:noFill/>
              <a:miter lim="800000"/>
              <a:headEnd/>
              <a:tailEnd/>
            </a:ln>
          </p:spPr>
          <p:txBody>
            <a:bodyPr wrap="none">
              <a:spAutoFit/>
            </a:bodyPr>
            <a:lstStyle/>
            <a:p>
              <a:pPr>
                <a:spcBef>
                  <a:spcPts val="1000"/>
                </a:spcBef>
              </a:pPr>
              <a:r>
                <a:rPr lang="en-US" altLang="zh-CN" sz="2400" b="1">
                  <a:sym typeface="Arial" charset="0"/>
                </a:rPr>
                <a:t>Lên luống</a:t>
              </a:r>
              <a:endParaRPr lang="zh-CN" altLang="en-US">
                <a:sym typeface="Arial" charset="0"/>
              </a:endParaRPr>
            </a:p>
          </p:txBody>
        </p:sp>
        <p:sp>
          <p:nvSpPr>
            <p:cNvPr id="38928" name="矩形 52"/>
            <p:cNvSpPr>
              <a:spLocks noChangeArrowheads="1"/>
            </p:cNvSpPr>
            <p:nvPr/>
          </p:nvSpPr>
          <p:spPr bwMode="auto">
            <a:xfrm flipH="1">
              <a:off x="6861598" y="2220343"/>
              <a:ext cx="1864511" cy="313932"/>
            </a:xfrm>
            <a:prstGeom prst="rect">
              <a:avLst/>
            </a:prstGeom>
            <a:noFill/>
            <a:ln w="9525">
              <a:noFill/>
              <a:miter lim="800000"/>
              <a:headEnd/>
              <a:tailEnd/>
            </a:ln>
          </p:spPr>
          <p:txBody>
            <a:bodyPr>
              <a:spAutoFit/>
            </a:bodyPr>
            <a:lstStyle/>
            <a:p>
              <a:pPr>
                <a:lnSpc>
                  <a:spcPct val="90000"/>
                </a:lnSpc>
                <a:spcBef>
                  <a:spcPts val="1000"/>
                </a:spcBef>
              </a:pPr>
              <a:endParaRPr lang="zh-CN" altLang="en-US" sz="1600">
                <a:solidFill>
                  <a:srgbClr val="4E4E4E"/>
                </a:solidFill>
                <a:sym typeface="Arial" charset="0"/>
              </a:endParaRPr>
            </a:p>
          </p:txBody>
        </p:sp>
        <p:sp>
          <p:nvSpPr>
            <p:cNvPr id="38929"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p:spPr>
          <p:txBody>
            <a:bodyPr/>
            <a:lstStyle/>
            <a:p>
              <a:endParaRPr lang="en-US"/>
            </a:p>
          </p:txBody>
        </p:sp>
      </p:grpSp>
    </p:spTree>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图片 1281"/>
          <p:cNvPicPr>
            <a:picLocks noChangeAspect="1"/>
          </p:cNvPicPr>
          <p:nvPr/>
        </p:nvPicPr>
        <p:blipFill>
          <a:blip r:embed="rId2"/>
          <a:srcRect l="59181" t="36597" r="29263" b="34850"/>
          <a:stretch>
            <a:fillRect/>
          </a:stretch>
        </p:blipFill>
        <p:spPr bwMode="auto">
          <a:xfrm>
            <a:off x="7426325" y="3657600"/>
            <a:ext cx="1441450" cy="1441450"/>
          </a:xfrm>
          <a:prstGeom prst="rect">
            <a:avLst/>
          </a:prstGeom>
          <a:noFill/>
          <a:ln w="9525">
            <a:solidFill>
              <a:srgbClr val="A35318"/>
            </a:solidFill>
            <a:miter lim="800000"/>
            <a:headEnd/>
            <a:tailEnd/>
          </a:ln>
        </p:spPr>
      </p:pic>
      <p:pic>
        <p:nvPicPr>
          <p:cNvPr id="39938" name="图片 1280"/>
          <p:cNvPicPr>
            <a:picLocks noChangeAspect="1"/>
          </p:cNvPicPr>
          <p:nvPr/>
        </p:nvPicPr>
        <p:blipFill>
          <a:blip r:embed="rId2"/>
          <a:srcRect l="23520" t="43913" r="64935" b="27531"/>
          <a:stretch>
            <a:fillRect/>
          </a:stretch>
        </p:blipFill>
        <p:spPr bwMode="auto">
          <a:xfrm>
            <a:off x="5989638" y="3657600"/>
            <a:ext cx="1439862" cy="1441450"/>
          </a:xfrm>
          <a:prstGeom prst="rect">
            <a:avLst/>
          </a:prstGeom>
          <a:noFill/>
          <a:ln w="9525">
            <a:solidFill>
              <a:srgbClr val="A35318"/>
            </a:solidFill>
            <a:miter lim="800000"/>
            <a:headEnd/>
            <a:tailEnd/>
          </a:ln>
        </p:spPr>
      </p:pic>
      <p:pic>
        <p:nvPicPr>
          <p:cNvPr id="39939" name="图片 1279"/>
          <p:cNvPicPr>
            <a:picLocks noChangeAspect="1"/>
          </p:cNvPicPr>
          <p:nvPr/>
        </p:nvPicPr>
        <p:blipFill>
          <a:blip r:embed="rId2"/>
          <a:srcRect l="16156" t="45473" r="72301" b="25972"/>
          <a:stretch>
            <a:fillRect/>
          </a:stretch>
        </p:blipFill>
        <p:spPr bwMode="auto">
          <a:xfrm>
            <a:off x="10307638" y="790575"/>
            <a:ext cx="1439862" cy="1441450"/>
          </a:xfrm>
          <a:prstGeom prst="rect">
            <a:avLst/>
          </a:prstGeom>
          <a:noFill/>
          <a:ln w="9525">
            <a:solidFill>
              <a:srgbClr val="A35318"/>
            </a:solidFill>
            <a:miter lim="800000"/>
            <a:headEnd/>
            <a:tailEnd/>
          </a:ln>
        </p:spPr>
      </p:pic>
      <p:pic>
        <p:nvPicPr>
          <p:cNvPr id="39940" name="图片 1278"/>
          <p:cNvPicPr>
            <a:picLocks noChangeAspect="1"/>
          </p:cNvPicPr>
          <p:nvPr/>
        </p:nvPicPr>
        <p:blipFill>
          <a:blip r:embed="rId2"/>
          <a:srcRect l="45872" t="48489" r="42586" b="22954"/>
          <a:stretch>
            <a:fillRect/>
          </a:stretch>
        </p:blipFill>
        <p:spPr bwMode="auto">
          <a:xfrm>
            <a:off x="10315575" y="2224088"/>
            <a:ext cx="1439863" cy="1441450"/>
          </a:xfrm>
          <a:prstGeom prst="rect">
            <a:avLst/>
          </a:prstGeom>
          <a:noFill/>
          <a:ln w="9525">
            <a:solidFill>
              <a:srgbClr val="A35318"/>
            </a:solidFill>
            <a:miter lim="800000"/>
            <a:headEnd/>
            <a:tailEnd/>
          </a:ln>
        </p:spPr>
      </p:pic>
      <p:pic>
        <p:nvPicPr>
          <p:cNvPr id="39941" name="图片 1277"/>
          <p:cNvPicPr>
            <a:picLocks noChangeAspect="1"/>
          </p:cNvPicPr>
          <p:nvPr/>
        </p:nvPicPr>
        <p:blipFill>
          <a:blip r:embed="rId2"/>
          <a:srcRect l="33821" t="50620" r="54623" b="20827"/>
          <a:stretch>
            <a:fillRect/>
          </a:stretch>
        </p:blipFill>
        <p:spPr bwMode="auto">
          <a:xfrm>
            <a:off x="8877300" y="2224088"/>
            <a:ext cx="1441450" cy="1441450"/>
          </a:xfrm>
          <a:prstGeom prst="rect">
            <a:avLst/>
          </a:prstGeom>
          <a:noFill/>
          <a:ln w="9525">
            <a:solidFill>
              <a:srgbClr val="A35318"/>
            </a:solidFill>
            <a:miter lim="800000"/>
            <a:headEnd/>
            <a:tailEnd/>
          </a:ln>
        </p:spPr>
      </p:pic>
      <p:pic>
        <p:nvPicPr>
          <p:cNvPr id="39942" name="图片 1275"/>
          <p:cNvPicPr>
            <a:picLocks noChangeAspect="1"/>
          </p:cNvPicPr>
          <p:nvPr/>
        </p:nvPicPr>
        <p:blipFill>
          <a:blip r:embed="rId3"/>
          <a:srcRect l="71207" t="14311" r="17232" b="57133"/>
          <a:stretch>
            <a:fillRect/>
          </a:stretch>
        </p:blipFill>
        <p:spPr bwMode="auto">
          <a:xfrm>
            <a:off x="7416800" y="2224088"/>
            <a:ext cx="1441450" cy="1441450"/>
          </a:xfrm>
          <a:prstGeom prst="rect">
            <a:avLst/>
          </a:prstGeom>
          <a:noFill/>
          <a:ln w="9525">
            <a:solidFill>
              <a:srgbClr val="A35318"/>
            </a:solidFill>
            <a:miter lim="800000"/>
            <a:headEnd/>
            <a:tailEnd/>
          </a:ln>
        </p:spPr>
      </p:pic>
      <p:pic>
        <p:nvPicPr>
          <p:cNvPr id="39943" name="图片 482"/>
          <p:cNvPicPr>
            <a:picLocks noChangeAspect="1"/>
          </p:cNvPicPr>
          <p:nvPr/>
        </p:nvPicPr>
        <p:blipFill>
          <a:blip r:embed="rId2"/>
          <a:srcRect l="2002" t="19136" r="80106" b="36650"/>
          <a:stretch>
            <a:fillRect/>
          </a:stretch>
        </p:blipFill>
        <p:spPr bwMode="auto">
          <a:xfrm>
            <a:off x="4538663" y="2224088"/>
            <a:ext cx="1441450" cy="1422400"/>
          </a:xfrm>
          <a:prstGeom prst="rect">
            <a:avLst/>
          </a:prstGeom>
          <a:noFill/>
          <a:ln w="9525">
            <a:solidFill>
              <a:srgbClr val="A35318"/>
            </a:solidFill>
            <a:miter lim="800000"/>
            <a:headEnd/>
            <a:tailEnd/>
          </a:ln>
        </p:spPr>
      </p:pic>
      <p:sp>
        <p:nvSpPr>
          <p:cNvPr id="1029" name="椭圆 1028"/>
          <p:cNvSpPr/>
          <p:nvPr/>
        </p:nvSpPr>
        <p:spPr>
          <a:xfrm>
            <a:off x="-2841625" y="3375025"/>
            <a:ext cx="5570538" cy="557053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39945" name="组合 2"/>
          <p:cNvGrpSpPr>
            <a:grpSpLocks/>
          </p:cNvGrpSpPr>
          <p:nvPr/>
        </p:nvGrpSpPr>
        <p:grpSpPr bwMode="auto">
          <a:xfrm flipH="1">
            <a:off x="-1398588" y="4730750"/>
            <a:ext cx="3875088" cy="2020888"/>
            <a:chOff x="-194387" y="3651136"/>
            <a:chExt cx="6156624" cy="3210610"/>
          </a:xfrm>
        </p:grpSpPr>
        <p:sp>
          <p:nvSpPr>
            <p:cNvPr id="39954"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39955"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39956"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39957"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39958"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39959"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39960"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39961"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39962"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9963"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39964"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39965"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39966"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39967"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39968"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39969"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39970"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39971"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39972"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39973"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39974"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39975"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39976"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39977"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39978"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39979"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39980"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39981"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39982"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39983"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39984"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39985"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39986"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39987"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39988"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39989"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39990"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39991"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39992"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39993"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39994"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39995"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39996"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39997"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39998"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39999"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0000"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0001"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0002"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0003"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0004"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0005"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0006"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0007"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0008"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0009"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0010"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0011"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0012"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0013"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0014"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0015"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0016"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0017"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0018"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0019"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0020"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0021"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0022"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0023"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0024"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0025"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0026"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0027"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0028"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0029"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0030"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0031"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0032"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0033"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0034"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0035"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0036"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0037"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0038"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0039"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0040"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0041"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0042"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0043"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0044"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0045"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0046"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0047"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0048"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0049"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0050"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0051"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0052"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40053"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0054"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0055"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0056"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0057"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0058"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0059"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0060"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0061"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0062"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0063"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0064"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0065"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0066"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0067"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0068"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0069"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0070"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0071"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0072"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0073"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0074"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0075"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0076"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0077"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0078"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0079"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0080"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0081"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0082"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0083"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0084"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0085"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0086"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087"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088"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089"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090"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091"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092"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093"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094"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095"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096"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097"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098"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099"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100"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101"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102"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103"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104"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105"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106"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107"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108"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109"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110"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111"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112"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113"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114"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115"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116"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117"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118"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119"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120"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121"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122"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123"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124"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125"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126"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127"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128"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129"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130"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131"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0132"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0133"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0134"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0135"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0136"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0137"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0138"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0139"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0140"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0141"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0142"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0143"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0144"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0145"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0146"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0147"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0148"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0149"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0150"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0151"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0152"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40153"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40154"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40155"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40156"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0157"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0158"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0159"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0160"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0161"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0162"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0163"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0164"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0165"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0166"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0167"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0168"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0169"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0170"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0171"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0172"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0173"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0174"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0175"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0176"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0177"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0178"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0179"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0180"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0181"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0182"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0183"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0184"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0185"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0186"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0187"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0188"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0189"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0190"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0191"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0192"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0193"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0194"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0195"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0196"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0197"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0198"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0199"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0200"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0201"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0202"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0203"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0204"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0205"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0206"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0207"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0208"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0209"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0210"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0211"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0212"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0213"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0214"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0215"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0216"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0217"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0218"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0219"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0220"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0221"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0222"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0223"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0224"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0225"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0226"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0227"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0228"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0229"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0230"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0231"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0232"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0233"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0234"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0235"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0236"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0237"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0238"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0239"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0240"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0241"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0242"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0243"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0244"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0245"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0246"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0247"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0248"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0249"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0250"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0251"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1030" name="椭圆 1029"/>
          <p:cNvSpPr/>
          <p:nvPr/>
        </p:nvSpPr>
        <p:spPr>
          <a:xfrm>
            <a:off x="1020763" y="3314700"/>
            <a:ext cx="1281112" cy="1281113"/>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39947" name="图片 1042"/>
          <p:cNvPicPr>
            <a:picLocks noChangeAspect="1"/>
          </p:cNvPicPr>
          <p:nvPr/>
        </p:nvPicPr>
        <p:blipFill>
          <a:blip r:embed="rId4"/>
          <a:srcRect/>
          <a:stretch>
            <a:fillRect/>
          </a:stretch>
        </p:blipFill>
        <p:spPr bwMode="auto">
          <a:xfrm>
            <a:off x="971550" y="2763838"/>
            <a:ext cx="1154113" cy="1546225"/>
          </a:xfrm>
          <a:prstGeom prst="rect">
            <a:avLst/>
          </a:prstGeom>
          <a:noFill/>
          <a:ln w="9525">
            <a:noFill/>
            <a:miter lim="800000"/>
            <a:headEnd/>
            <a:tailEnd/>
          </a:ln>
        </p:spPr>
      </p:pic>
      <p:sp>
        <p:nvSpPr>
          <p:cNvPr id="39948" name="矩形 13"/>
          <p:cNvSpPr>
            <a:spLocks noChangeArrowheads="1"/>
          </p:cNvSpPr>
          <p:nvPr/>
        </p:nvSpPr>
        <p:spPr bwMode="auto">
          <a:xfrm>
            <a:off x="3111500" y="2224088"/>
            <a:ext cx="1439863" cy="1439862"/>
          </a:xfrm>
          <a:prstGeom prst="rect">
            <a:avLst/>
          </a:prstGeom>
          <a:solidFill>
            <a:srgbClr val="A35318"/>
          </a:solidFill>
          <a:ln w="12700">
            <a:solidFill>
              <a:srgbClr val="A35318"/>
            </a:solidFill>
            <a:bevel/>
            <a:headEnd/>
            <a:tailEnd/>
          </a:ln>
        </p:spPr>
        <p:txBody>
          <a:bodyPr anchor="ctr"/>
          <a:lstStyle/>
          <a:p>
            <a:pPr algn="ctr"/>
            <a:endParaRPr lang="zh-CN" altLang="zh-CN">
              <a:solidFill>
                <a:srgbClr val="FFFFFF"/>
              </a:solidFill>
              <a:sym typeface="Arial" charset="0"/>
            </a:endParaRPr>
          </a:p>
        </p:txBody>
      </p:sp>
      <p:sp>
        <p:nvSpPr>
          <p:cNvPr id="39949" name="矩形 12"/>
          <p:cNvSpPr>
            <a:spLocks noChangeArrowheads="1"/>
          </p:cNvSpPr>
          <p:nvPr/>
        </p:nvSpPr>
        <p:spPr bwMode="auto">
          <a:xfrm>
            <a:off x="8858250" y="3657600"/>
            <a:ext cx="1441450" cy="1441450"/>
          </a:xfrm>
          <a:prstGeom prst="rect">
            <a:avLst/>
          </a:prstGeom>
          <a:solidFill>
            <a:srgbClr val="A35318"/>
          </a:solidFill>
          <a:ln w="12700">
            <a:solidFill>
              <a:srgbClr val="A35318"/>
            </a:solidFill>
            <a:bevel/>
            <a:headEnd/>
            <a:tailEnd/>
          </a:ln>
        </p:spPr>
        <p:txBody>
          <a:bodyPr anchor="ctr"/>
          <a:lstStyle/>
          <a:p>
            <a:pPr algn="ctr"/>
            <a:endParaRPr lang="zh-CN" altLang="zh-CN">
              <a:solidFill>
                <a:srgbClr val="FFFFFF"/>
              </a:solidFill>
              <a:sym typeface="Arial" charset="0"/>
            </a:endParaRPr>
          </a:p>
        </p:txBody>
      </p:sp>
      <p:sp>
        <p:nvSpPr>
          <p:cNvPr id="39950" name="矩形 10"/>
          <p:cNvSpPr>
            <a:spLocks noChangeArrowheads="1"/>
          </p:cNvSpPr>
          <p:nvPr/>
        </p:nvSpPr>
        <p:spPr bwMode="auto">
          <a:xfrm>
            <a:off x="8856663" y="792163"/>
            <a:ext cx="1439862" cy="1439862"/>
          </a:xfrm>
          <a:prstGeom prst="rect">
            <a:avLst/>
          </a:prstGeom>
          <a:solidFill>
            <a:srgbClr val="A35318"/>
          </a:solidFill>
          <a:ln w="12700">
            <a:solidFill>
              <a:srgbClr val="A35318"/>
            </a:solidFill>
            <a:bevel/>
            <a:headEnd/>
            <a:tailEnd/>
          </a:ln>
        </p:spPr>
        <p:txBody>
          <a:bodyPr anchor="ctr"/>
          <a:lstStyle/>
          <a:p>
            <a:pPr algn="ctr"/>
            <a:endParaRPr lang="zh-CN" altLang="zh-CN">
              <a:solidFill>
                <a:srgbClr val="FFFFFF"/>
              </a:solidFill>
              <a:sym typeface="Arial" charset="0"/>
            </a:endParaRPr>
          </a:p>
        </p:txBody>
      </p:sp>
      <p:sp>
        <p:nvSpPr>
          <p:cNvPr id="39951" name="矩形 11"/>
          <p:cNvSpPr>
            <a:spLocks noChangeArrowheads="1"/>
          </p:cNvSpPr>
          <p:nvPr/>
        </p:nvSpPr>
        <p:spPr bwMode="auto">
          <a:xfrm>
            <a:off x="5989638" y="2224088"/>
            <a:ext cx="1439862" cy="1441450"/>
          </a:xfrm>
          <a:prstGeom prst="rect">
            <a:avLst/>
          </a:prstGeom>
          <a:solidFill>
            <a:srgbClr val="A35318"/>
          </a:solidFill>
          <a:ln w="12700">
            <a:solidFill>
              <a:srgbClr val="A35318"/>
            </a:solidFill>
            <a:bevel/>
            <a:headEnd/>
            <a:tailEnd/>
          </a:ln>
        </p:spPr>
        <p:txBody>
          <a:bodyPr anchor="ctr"/>
          <a:lstStyle/>
          <a:p>
            <a:pPr algn="ctr"/>
            <a:endParaRPr lang="zh-CN" altLang="zh-CN">
              <a:solidFill>
                <a:srgbClr val="FFFFFF"/>
              </a:solidFill>
              <a:sym typeface="Arial" charset="0"/>
            </a:endParaRPr>
          </a:p>
        </p:txBody>
      </p:sp>
      <p:sp>
        <p:nvSpPr>
          <p:cNvPr id="481" name="矩形 62"/>
          <p:cNvSpPr>
            <a:spLocks noChangeArrowheads="1"/>
          </p:cNvSpPr>
          <p:nvPr/>
        </p:nvSpPr>
        <p:spPr bwMode="auto">
          <a:xfrm>
            <a:off x="1662113" y="1120775"/>
            <a:ext cx="6946900" cy="876300"/>
          </a:xfrm>
          <a:prstGeom prst="rect">
            <a:avLst/>
          </a:prstGeom>
          <a:noFill/>
          <a:ln w="9525">
            <a:noFill/>
            <a:miter lim="800000"/>
            <a:headEnd/>
            <a:tailEnd/>
          </a:ln>
        </p:spPr>
        <p:txBody>
          <a:bodyPr>
            <a:spAutoFit/>
          </a:bodyPr>
          <a:lstStyle/>
          <a:p>
            <a:pPr algn="r">
              <a:lnSpc>
                <a:spcPts val="1700"/>
              </a:lnSpc>
            </a:pPr>
            <a:endParaRPr lang="zh-CN" altLang="en-US" sz="1600">
              <a:sym typeface="Arial" charset="0"/>
            </a:endParaRPr>
          </a:p>
        </p:txBody>
      </p:sp>
      <p:sp>
        <p:nvSpPr>
          <p:cNvPr id="39953" name="TextBox 319"/>
          <p:cNvSpPr txBox="1">
            <a:spLocks noChangeArrowheads="1"/>
          </p:cNvSpPr>
          <p:nvPr/>
        </p:nvSpPr>
        <p:spPr bwMode="auto">
          <a:xfrm>
            <a:off x="1028700" y="376238"/>
            <a:ext cx="7716838" cy="1814512"/>
          </a:xfrm>
          <a:prstGeom prst="rect">
            <a:avLst/>
          </a:prstGeom>
          <a:noFill/>
          <a:ln w="9525">
            <a:noFill/>
            <a:miter lim="800000"/>
            <a:headEnd/>
            <a:tailEnd/>
          </a:ln>
        </p:spPr>
        <p:txBody>
          <a:bodyPr>
            <a:spAutoFit/>
          </a:bodyPr>
          <a:lstStyle/>
          <a:p>
            <a:r>
              <a:rPr lang="vi-VN" sz="2800" i="1">
                <a:solidFill>
                  <a:srgbClr val="000000"/>
                </a:solidFill>
                <a:latin typeface="Times New Roman" pitchFamily="18" charset="0"/>
                <a:cs typeface="Times New Roman" pitchFamily="18" charset="0"/>
              </a:rPr>
              <a:t>Làm đất trồng cây là công đoạn đầu tiên trong quy trình trồng trọt. </a:t>
            </a:r>
            <a:endParaRPr lang="en-US" sz="2800" i="1">
              <a:solidFill>
                <a:srgbClr val="000000"/>
              </a:solidFill>
              <a:latin typeface="Times New Roman" pitchFamily="18" charset="0"/>
              <a:cs typeface="Times New Roman" pitchFamily="18" charset="0"/>
            </a:endParaRPr>
          </a:p>
          <a:p>
            <a:r>
              <a:rPr lang="vi-VN" sz="2800" i="1">
                <a:solidFill>
                  <a:srgbClr val="000000"/>
                </a:solidFill>
                <a:latin typeface="Times New Roman" pitchFamily="18" charset="0"/>
                <a:cs typeface="Times New Roman" pitchFamily="18" charset="0"/>
              </a:rPr>
              <a:t>Mỗi loại cây trồng khác nhau thì kĩ thuật làm đất cũng khác nhau.</a:t>
            </a:r>
            <a:endParaRPr lang="en-US" sz="2800">
              <a:latin typeface="微软雅黑" pitchFamily="34" charset="-122"/>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nodePh="1">
                                  <p:stCondLst>
                                    <p:cond delay="0"/>
                                  </p:stCondLst>
                                  <p:endCondLst>
                                    <p:cond evt="begin" delay="0">
                                      <p:tn val="5"/>
                                    </p:cond>
                                  </p:endCondLst>
                                  <p:childTnLst>
                                    <p:set>
                                      <p:cBhvr>
                                        <p:cTn id="6" dur="1" fill="hold">
                                          <p:stCondLst>
                                            <p:cond delay="0"/>
                                          </p:stCondLst>
                                        </p:cTn>
                                        <p:tgtEl>
                                          <p:spTgt spid="481"/>
                                        </p:tgtEl>
                                        <p:attrNameLst>
                                          <p:attrName>style.visibility</p:attrName>
                                        </p:attrNameLst>
                                      </p:cBhvr>
                                      <p:to>
                                        <p:strVal val="visible"/>
                                      </p:to>
                                    </p:set>
                                    <p:animEffect>
                                      <p:cBhvr>
                                        <p:cTn id="7" dur="650"/>
                                        <p:tgtEl>
                                          <p:spTgt spid="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椭圆 374"/>
          <p:cNvSpPr/>
          <p:nvPr/>
        </p:nvSpPr>
        <p:spPr>
          <a:xfrm>
            <a:off x="0" y="-2803525"/>
            <a:ext cx="4491038" cy="4491038"/>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dirty="0">
              <a:latin typeface="Arial" panose="020B0604020202020204" pitchFamily="34" charset="0"/>
              <a:cs typeface="Arial" panose="020B0604020202020204" pitchFamily="34" charset="0"/>
              <a:sym typeface="Arial" panose="020B0604020202020204" pitchFamily="34" charset="0"/>
            </a:endParaRPr>
          </a:p>
        </p:txBody>
      </p:sp>
      <p:grpSp>
        <p:nvGrpSpPr>
          <p:cNvPr id="40962" name="组合 1050"/>
          <p:cNvGrpSpPr>
            <a:grpSpLocks/>
          </p:cNvGrpSpPr>
          <p:nvPr/>
        </p:nvGrpSpPr>
        <p:grpSpPr bwMode="auto">
          <a:xfrm>
            <a:off x="-47625" y="49213"/>
            <a:ext cx="3608388" cy="982662"/>
            <a:chOff x="5719784" y="1550686"/>
            <a:chExt cx="3608754" cy="983589"/>
          </a:xfrm>
        </p:grpSpPr>
        <p:sp>
          <p:nvSpPr>
            <p:cNvPr id="41283" name="矩形 51"/>
            <p:cNvSpPr>
              <a:spLocks noChangeArrowheads="1"/>
            </p:cNvSpPr>
            <p:nvPr/>
          </p:nvSpPr>
          <p:spPr bwMode="auto">
            <a:xfrm>
              <a:off x="6566243" y="1550686"/>
              <a:ext cx="2762295" cy="523220"/>
            </a:xfrm>
            <a:prstGeom prst="rect">
              <a:avLst/>
            </a:prstGeom>
            <a:noFill/>
            <a:ln w="9525">
              <a:noFill/>
              <a:miter lim="800000"/>
              <a:headEnd/>
              <a:tailEnd/>
            </a:ln>
          </p:spPr>
          <p:txBody>
            <a:bodyPr wrap="none">
              <a:spAutoFit/>
            </a:bodyPr>
            <a:lstStyle/>
            <a:p>
              <a:pPr>
                <a:spcBef>
                  <a:spcPts val="1000"/>
                </a:spcBef>
              </a:pPr>
              <a:r>
                <a:rPr lang="en-US" altLang="zh-CN" sz="2800" b="1">
                  <a:latin typeface="Times New Roman" pitchFamily="18" charset="0"/>
                  <a:cs typeface="Times New Roman" pitchFamily="18" charset="0"/>
                  <a:sym typeface="Arial" charset="0"/>
                </a:rPr>
                <a:t>Hoạt động nhóm</a:t>
              </a:r>
              <a:endParaRPr lang="zh-CN" altLang="en-US" sz="2800">
                <a:latin typeface="Times New Roman" pitchFamily="18" charset="0"/>
                <a:cs typeface="Times New Roman" pitchFamily="18" charset="0"/>
                <a:sym typeface="Arial" charset="0"/>
              </a:endParaRPr>
            </a:p>
          </p:txBody>
        </p:sp>
        <p:sp>
          <p:nvSpPr>
            <p:cNvPr id="41284" name="矩形 52"/>
            <p:cNvSpPr>
              <a:spLocks noChangeArrowheads="1"/>
            </p:cNvSpPr>
            <p:nvPr/>
          </p:nvSpPr>
          <p:spPr bwMode="auto">
            <a:xfrm>
              <a:off x="5719784" y="2220343"/>
              <a:ext cx="3006326" cy="313932"/>
            </a:xfrm>
            <a:prstGeom prst="rect">
              <a:avLst/>
            </a:prstGeom>
            <a:noFill/>
            <a:ln w="9525">
              <a:noFill/>
              <a:miter lim="800000"/>
              <a:headEnd/>
              <a:tailEnd/>
            </a:ln>
          </p:spPr>
          <p:txBody>
            <a:bodyPr>
              <a:spAutoFit/>
            </a:bodyPr>
            <a:lstStyle/>
            <a:p>
              <a:pPr algn="r">
                <a:lnSpc>
                  <a:spcPct val="90000"/>
                </a:lnSpc>
                <a:spcBef>
                  <a:spcPts val="1000"/>
                </a:spcBef>
              </a:pPr>
              <a:endParaRPr lang="zh-CN" altLang="en-US" sz="1600">
                <a:sym typeface="Arial" charset="0"/>
              </a:endParaRPr>
            </a:p>
          </p:txBody>
        </p:sp>
        <p:sp>
          <p:nvSpPr>
            <p:cNvPr id="41285" name="直接连接符 40"/>
            <p:cNvSpPr>
              <a:spLocks noChangeShapeType="1"/>
            </p:cNvSpPr>
            <p:nvPr/>
          </p:nvSpPr>
          <p:spPr bwMode="auto">
            <a:xfrm>
              <a:off x="7269687" y="2122718"/>
              <a:ext cx="1355410" cy="0"/>
            </a:xfrm>
            <a:prstGeom prst="line">
              <a:avLst/>
            </a:prstGeom>
            <a:noFill/>
            <a:ln w="6350">
              <a:solidFill>
                <a:schemeClr val="tx1"/>
              </a:solidFill>
              <a:bevel/>
              <a:headEnd/>
              <a:tailEnd/>
            </a:ln>
          </p:spPr>
          <p:txBody>
            <a:bodyPr/>
            <a:lstStyle/>
            <a:p>
              <a:endParaRPr lang="en-US"/>
            </a:p>
          </p:txBody>
        </p:sp>
      </p:grpSp>
      <p:sp>
        <p:nvSpPr>
          <p:cNvPr id="377" name="椭圆 376"/>
          <p:cNvSpPr/>
          <p:nvPr/>
        </p:nvSpPr>
        <p:spPr>
          <a:xfrm>
            <a:off x="9310688" y="-939800"/>
            <a:ext cx="2397125" cy="2395538"/>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aphicFrame>
        <p:nvGraphicFramePr>
          <p:cNvPr id="5" name="Table 5">
            <a:extLst>
              <a:ext uri="{FF2B5EF4-FFF2-40B4-BE49-F238E27FC236}"/>
            </a:extLst>
          </p:cNvPr>
          <p:cNvGraphicFramePr>
            <a:graphicFrameLocks noGrp="1"/>
          </p:cNvGraphicFramePr>
          <p:nvPr/>
        </p:nvGraphicFramePr>
        <p:xfrm>
          <a:off x="134938" y="2065338"/>
          <a:ext cx="9717087" cy="4070350"/>
        </p:xfrm>
        <a:graphic>
          <a:graphicData uri="http://schemas.openxmlformats.org/drawingml/2006/table">
            <a:tbl>
              <a:tblPr firstRow="1" bandRow="1">
                <a:tableStyleId>{5C22544A-7EE6-4342-B048-85BDC9FD1C3A}</a:tableStyleId>
              </a:tblPr>
              <a:tblGrid>
                <a:gridCol w="3420591">
                  <a:extLst>
                    <a:ext uri="{9D8B030D-6E8A-4147-A177-3AD203B41FA5}"/>
                  </a:extLst>
                </a:gridCol>
                <a:gridCol w="2946400">
                  <a:extLst>
                    <a:ext uri="{9D8B030D-6E8A-4147-A177-3AD203B41FA5}"/>
                  </a:extLst>
                </a:gridCol>
                <a:gridCol w="3349538">
                  <a:extLst>
                    <a:ext uri="{9D8B030D-6E8A-4147-A177-3AD203B41FA5}"/>
                  </a:extLst>
                </a:gridCol>
              </a:tblGrid>
              <a:tr h="524312">
                <a:tc>
                  <a:txBody>
                    <a:bodyPr/>
                    <a:lstStyle/>
                    <a:p>
                      <a:pPr algn="ctr"/>
                      <a:r>
                        <a:rPr lang="en-US" sz="2800" dirty="0" err="1">
                          <a:latin typeface="Times New Roman" panose="02020603050405020304" pitchFamily="18" charset="0"/>
                          <a:cs typeface="Times New Roman" panose="02020603050405020304" pitchFamily="18" charset="0"/>
                        </a:rPr>
                        <a:t>Cày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err="1">
                          <a:latin typeface="Times New Roman" panose="02020603050405020304" pitchFamily="18" charset="0"/>
                          <a:cs typeface="Times New Roman" panose="02020603050405020304" pitchFamily="18" charset="0"/>
                        </a:rPr>
                        <a:t>Bừa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endParaRPr lang="en-US" sz="2800" dirty="0">
                        <a:latin typeface="Times New Roman" panose="02020603050405020304" pitchFamily="18" charset="0"/>
                        <a:cs typeface="Times New Roman" panose="02020603050405020304" pitchFamily="18" charset="0"/>
                      </a:endParaRPr>
                    </a:p>
                  </a:txBody>
                  <a:tcPr/>
                </a:tc>
                <a:tc>
                  <a:txBody>
                    <a:bodyPr/>
                    <a:lstStyle/>
                    <a:p>
                      <a:pPr algn="ctr"/>
                      <a:r>
                        <a:rPr lang="en-US" sz="2800" dirty="0" err="1">
                          <a:latin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luống</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extLst>
              </a:tr>
              <a:tr h="3546819">
                <a:tc>
                  <a:txBody>
                    <a:bodyPr/>
                    <a:lstStyle/>
                    <a:p>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trộn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mặt</a:t>
                      </a:r>
                      <a:r>
                        <a:rPr lang="en-US" sz="2800" dirty="0">
                          <a:latin typeface="Times New Roman" panose="02020603050405020304" pitchFamily="18" charset="0"/>
                          <a:cs typeface="Times New Roman" panose="02020603050405020304" pitchFamily="18" charset="0"/>
                        </a:rPr>
                        <a:t> ở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sâu</a:t>
                      </a:r>
                      <a:r>
                        <a:rPr lang="en-US" sz="2800" dirty="0">
                          <a:latin typeface="Times New Roman" panose="02020603050405020304" pitchFamily="18" charset="0"/>
                          <a:cs typeface="Times New Roman" panose="02020603050405020304" pitchFamily="18" charset="0"/>
                        </a:rPr>
                        <a:t> 20 -  30cm. </a:t>
                      </a:r>
                      <a:r>
                        <a:rPr lang="en-US" sz="2800" dirty="0" err="1">
                          <a:latin typeface="Times New Roman" panose="02020603050405020304" pitchFamily="18" charset="0"/>
                          <a:cs typeface="Times New Roman" panose="02020603050405020304" pitchFamily="18" charset="0"/>
                        </a:rPr>
                        <a:t>Cày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tang </a:t>
                      </a:r>
                      <a:r>
                        <a:rPr lang="en-US" sz="2800" dirty="0" err="1">
                          <a:latin typeface="Times New Roman" panose="02020603050405020304" pitchFamily="18" charset="0"/>
                          <a:cs typeface="Times New Roman" panose="02020603050405020304" pitchFamily="18" charset="0"/>
                        </a:rPr>
                        <a:t>bề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chôn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vùi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xốp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thoáng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khí</a:t>
                      </a:r>
                      <a:endParaRPr lang="en-US" sz="2800" dirty="0">
                        <a:latin typeface="Times New Roman" panose="02020603050405020304" pitchFamily="18" charset="0"/>
                        <a:cs typeface="Times New Roman" panose="02020603050405020304" pitchFamily="18" charset="0"/>
                      </a:endParaRPr>
                    </a:p>
                  </a:txBody>
                  <a:tcPr/>
                </a:tc>
                <a:tc>
                  <a:txBody>
                    <a:bodyPr/>
                    <a:lstStyle/>
                    <a:p>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gom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ruộng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trộn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bón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phẳng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mặt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ruộng</a:t>
                      </a:r>
                      <a:endParaRPr lang="en-US" sz="2800" dirty="0">
                        <a:latin typeface="Times New Roman" panose="02020603050405020304" pitchFamily="18" charset="0"/>
                        <a:cs typeface="Times New Roman" panose="02020603050405020304" pitchFamily="18" charset="0"/>
                      </a:endParaRPr>
                    </a:p>
                  </a:txBody>
                  <a:tcPr/>
                </a:tc>
                <a:tc>
                  <a:txBody>
                    <a:bodyPr/>
                    <a:lstStyle/>
                    <a:p>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loại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phải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luống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dễ</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sóc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chống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tầng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trưởng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triển</a:t>
                      </a:r>
                      <a:endParaRPr lang="en-US" sz="2800" dirty="0">
                        <a:latin typeface="Times New Roman" panose="02020603050405020304" pitchFamily="18" charset="0"/>
                        <a:cs typeface="Times New Roman" panose="02020603050405020304" pitchFamily="18" charset="0"/>
                      </a:endParaRPr>
                    </a:p>
                  </a:txBody>
                  <a:tcPr/>
                </a:tc>
                <a:extLst>
                  <a:ext uri="{0D108BD9-81ED-4DB2-BD59-A6C34878D82A}"/>
                </a:extLst>
              </a:tr>
            </a:tbl>
          </a:graphicData>
        </a:graphic>
      </p:graphicFrame>
      <p:sp>
        <p:nvSpPr>
          <p:cNvPr id="1029" name="椭圆 1028"/>
          <p:cNvSpPr/>
          <p:nvPr/>
        </p:nvSpPr>
        <p:spPr>
          <a:xfrm>
            <a:off x="8312150" y="4344988"/>
            <a:ext cx="5570538" cy="557053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40979" name="组合 2"/>
          <p:cNvGrpSpPr>
            <a:grpSpLocks/>
          </p:cNvGrpSpPr>
          <p:nvPr/>
        </p:nvGrpSpPr>
        <p:grpSpPr bwMode="auto">
          <a:xfrm flipH="1">
            <a:off x="8870950" y="4719638"/>
            <a:ext cx="3875088" cy="2020887"/>
            <a:chOff x="-194387" y="3651136"/>
            <a:chExt cx="6156624" cy="3210610"/>
          </a:xfrm>
        </p:grpSpPr>
        <p:sp>
          <p:nvSpPr>
            <p:cNvPr id="40985"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40986"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40987"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40988"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0989"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0990"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40991"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40992"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40993"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0994"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0995"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40996"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40997"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40998"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40999"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41000"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41001"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41002"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41003"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41004"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41005"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41006"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41007"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1008"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1009"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1010"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1011"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1012"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41013"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1014"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41015"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1016"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1017"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1018"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1019"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41020"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41021"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41022"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41023"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41024"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41025"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1026"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1027"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1028"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1029"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41030"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1031"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1032"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1033"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1034"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1035"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1036"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1037"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1038"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1039"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1040"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1041"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1042"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1043"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1044"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1045"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1046"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1047"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1048"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1049"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1050"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1051"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1052"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1053"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1054"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1055"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1056"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1057"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1058"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1059"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1060"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1061"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1062"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1063"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1064"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1065"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1066"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1067"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1068"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1069"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1070"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1071"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1072"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1073"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1074"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1075"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1076"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1077"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1078"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1079"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1080"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1081"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1082"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1083"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41084"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1085"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1086"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1087"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1088"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1089"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1090"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1091"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1092"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1093"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1094"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1095"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1096"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1097"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1098"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1099"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1100"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1101"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1102"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1103"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1104"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1105"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1106"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1107"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1108"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1109"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1110"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1111"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1112"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1113"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1114"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1115"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1116"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1117"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18"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19"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20"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21"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22"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23"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24"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25"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26"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27"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28"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29"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30"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31"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32"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33"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34"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35"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36"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37"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38"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39"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40"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41"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42"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43"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44"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45"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46"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47"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48"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49"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50"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51"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52"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53"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54"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55"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56"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57"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58"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59"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60"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61"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62"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1163"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1164"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1165"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1166"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1167"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1168"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1169"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1170"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1171"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1172"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1173"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1174"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1175"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1176"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1177"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1178"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1179"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1180"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1181"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1182"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1183"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41184"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41185"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41186"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41187"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1188"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1189"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1190"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1191"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1192"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1193"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1194"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1195"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1196"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1197"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1198"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1199"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1200"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1201"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1202"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1203"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1204"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1205"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1206"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1207"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1208"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1209"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1210"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1211"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1212"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1213"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1214"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1215"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1216"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1217"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1218"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1219"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1220"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1221"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1222"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1223"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1224"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1225"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1226"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1227"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1228"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1229"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1230"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1231"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1232"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1233"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1234"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1235"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1236"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1237"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1238"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1239"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1240"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1241"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1242"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1243"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1244"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1245"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1246"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1247"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1248"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1249"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1250"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1251"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1252"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1253"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1254"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1255"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1256"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1257"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1258"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1259"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1260"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1261"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1262"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1263"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1264"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1265"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1266"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1267"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1268"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1269"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1270"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1271"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1272"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1273"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1274"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1275"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1276"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1277"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1278"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1279"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1280"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1281"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1282"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1040" name="椭圆 1039"/>
          <p:cNvSpPr/>
          <p:nvPr/>
        </p:nvSpPr>
        <p:spPr>
          <a:xfrm>
            <a:off x="9832975" y="3235325"/>
            <a:ext cx="1563688" cy="156527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40981" name="图片 1041"/>
          <p:cNvPicPr>
            <a:picLocks noChangeAspect="1"/>
          </p:cNvPicPr>
          <p:nvPr/>
        </p:nvPicPr>
        <p:blipFill>
          <a:blip r:embed="rId3"/>
          <a:srcRect/>
          <a:stretch>
            <a:fillRect/>
          </a:stretch>
        </p:blipFill>
        <p:spPr bwMode="auto">
          <a:xfrm flipH="1">
            <a:off x="10112375" y="3516313"/>
            <a:ext cx="1047750" cy="1149350"/>
          </a:xfrm>
          <a:prstGeom prst="rect">
            <a:avLst/>
          </a:prstGeom>
          <a:noFill/>
          <a:ln w="9525">
            <a:noFill/>
            <a:miter lim="800000"/>
            <a:headEnd/>
            <a:tailEnd/>
          </a:ln>
        </p:spPr>
      </p:pic>
      <p:sp>
        <p:nvSpPr>
          <p:cNvPr id="40982" name="TextBox 315"/>
          <p:cNvSpPr txBox="1">
            <a:spLocks noChangeArrowheads="1"/>
          </p:cNvSpPr>
          <p:nvPr/>
        </p:nvSpPr>
        <p:spPr bwMode="auto">
          <a:xfrm>
            <a:off x="4471988" y="23813"/>
            <a:ext cx="6797675" cy="1384300"/>
          </a:xfrm>
          <a:prstGeom prst="rect">
            <a:avLst/>
          </a:prstGeom>
          <a:noFill/>
          <a:ln w="9525">
            <a:noFill/>
            <a:miter lim="800000"/>
            <a:headEnd/>
            <a:tailEnd/>
          </a:ln>
        </p:spPr>
        <p:txBody>
          <a:bodyPr>
            <a:spAutoFit/>
          </a:bodyPr>
          <a:lstStyle/>
          <a:p>
            <a:r>
              <a:rPr lang="vi-VN" sz="2800">
                <a:solidFill>
                  <a:srgbClr val="000000"/>
                </a:solidFill>
                <a:latin typeface="Times New Roman" pitchFamily="18" charset="0"/>
                <a:cs typeface="Times New Roman" pitchFamily="18" charset="0"/>
              </a:rPr>
              <a:t>HS đọc Bảng thông tin SGK tr.12, thảo luận và trả lời câu hỏi: </a:t>
            </a:r>
            <a:r>
              <a:rPr lang="vi-VN" sz="2800" i="1">
                <a:solidFill>
                  <a:srgbClr val="000000"/>
                </a:solidFill>
                <a:latin typeface="Times New Roman" pitchFamily="18" charset="0"/>
                <a:cs typeface="Times New Roman" pitchFamily="18" charset="0"/>
              </a:rPr>
              <a:t>Em hãy nêu một số công việc chính của kĩ thuật làm đất trồng cây.</a:t>
            </a:r>
            <a:endParaRPr lang="en-US" sz="2800">
              <a:latin typeface="微软雅黑" pitchFamily="34" charset="-122"/>
            </a:endParaRPr>
          </a:p>
        </p:txBody>
      </p:sp>
      <p:pic>
        <p:nvPicPr>
          <p:cNvPr id="317" name="Shape">
            <a:hlinkClick r:id="" action="ppaction://media"/>
          </p:cNvPr>
          <p:cNvPicPr>
            <a:picLocks noRot="1" noChangeAspect="1"/>
          </p:cNvPicPr>
          <p:nvPr>
            <a:videoFile r:link="rId1"/>
          </p:nvPr>
        </p:nvPicPr>
        <p:blipFill>
          <a:blip r:embed="rId4"/>
          <a:srcRect/>
          <a:stretch>
            <a:fillRect/>
          </a:stretch>
        </p:blipFill>
        <p:spPr bwMode="auto">
          <a:xfrm>
            <a:off x="1225550" y="722313"/>
            <a:ext cx="1908175" cy="1073150"/>
          </a:xfrm>
          <a:prstGeom prst="rect">
            <a:avLst/>
          </a:prstGeom>
          <a:noFill/>
          <a:ln w="9525">
            <a:noFill/>
            <a:miter lim="800000"/>
            <a:headEnd/>
            <a:tailEnd/>
          </a:ln>
        </p:spPr>
      </p:pic>
      <p:sp>
        <p:nvSpPr>
          <p:cNvPr id="376" name="椭圆 375"/>
          <p:cNvSpPr/>
          <p:nvPr/>
        </p:nvSpPr>
        <p:spPr>
          <a:xfrm>
            <a:off x="96838" y="5930900"/>
            <a:ext cx="2395537" cy="239712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188314" fill="hold"/>
                                        <p:tgtEl>
                                          <p:spTgt spid="31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4" restart="whenNotActive" fill="hold" evtFilter="cancelBubble" nodeType="interactiveSeq">
                <p:stCondLst>
                  <p:cond evt="onClick" delay="0">
                    <p:tgtEl>
                      <p:spTgt spid="317"/>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317"/>
                                        </p:tgtEl>
                                      </p:cBhvr>
                                    </p:cmd>
                                  </p:childTnLst>
                                </p:cTn>
                              </p:par>
                            </p:childTnLst>
                          </p:cTn>
                        </p:par>
                      </p:childTnLst>
                    </p:cTn>
                  </p:par>
                </p:childTnLst>
              </p:cTn>
              <p:nextCondLst>
                <p:cond evt="onClick" delay="0">
                  <p:tgtEl>
                    <p:spTgt spid="317"/>
                  </p:tgtEl>
                </p:cond>
              </p:nextCondLst>
            </p:seq>
            <p:video>
              <p:cMediaNode vol="80000">
                <p:cTn id="19" fill="hold" display="0">
                  <p:stCondLst>
                    <p:cond delay="indefinite"/>
                  </p:stCondLst>
                </p:cTn>
                <p:tgtEl>
                  <p:spTgt spid="317"/>
                </p:tgtEl>
              </p:cMediaNode>
            </p:vide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图片 1043"/>
          <p:cNvPicPr>
            <a:picLocks noChangeAspect="1"/>
          </p:cNvPicPr>
          <p:nvPr/>
        </p:nvPicPr>
        <p:blipFill>
          <a:blip r:embed="rId2"/>
          <a:srcRect/>
          <a:stretch>
            <a:fillRect/>
          </a:stretch>
        </p:blipFill>
        <p:spPr bwMode="auto">
          <a:xfrm>
            <a:off x="1924050" y="1955800"/>
            <a:ext cx="2679700" cy="2619375"/>
          </a:xfrm>
          <a:prstGeom prst="rect">
            <a:avLst/>
          </a:prstGeom>
          <a:noFill/>
          <a:ln w="9525">
            <a:noFill/>
            <a:miter lim="800000"/>
            <a:headEnd/>
            <a:tailEnd/>
          </a:ln>
        </p:spPr>
      </p:pic>
      <p:sp>
        <p:nvSpPr>
          <p:cNvPr id="1029" name="矩形 1028"/>
          <p:cNvSpPr/>
          <p:nvPr/>
        </p:nvSpPr>
        <p:spPr>
          <a:xfrm>
            <a:off x="5659438" y="2093913"/>
            <a:ext cx="3979862" cy="39497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vi-VN" sz="2800" i="1">
                <a:solidFill>
                  <a:srgbClr val="000000"/>
                </a:solidFill>
                <a:latin typeface="Times New Roman" pitchFamily="18" charset="0"/>
                <a:cs typeface="Times New Roman" pitchFamily="18" charset="0"/>
              </a:rPr>
              <a:t>Kể thêm các hoạt động khác trong quá trình làm đất trồng cây ở gia đình và địa phương em.</a:t>
            </a:r>
            <a:endParaRPr lang="zh-CN" altLang="en-US" sz="2800">
              <a:solidFill>
                <a:srgbClr val="FFFFFF"/>
              </a:solidFill>
              <a:latin typeface="Arial" charset="0"/>
              <a:sym typeface="Arial" charset="0"/>
            </a:endParaRPr>
          </a:p>
        </p:txBody>
      </p:sp>
      <p:grpSp>
        <p:nvGrpSpPr>
          <p:cNvPr id="41987" name="组合 2"/>
          <p:cNvGrpSpPr>
            <a:grpSpLocks/>
          </p:cNvGrpSpPr>
          <p:nvPr/>
        </p:nvGrpSpPr>
        <p:grpSpPr bwMode="auto">
          <a:xfrm flipH="1">
            <a:off x="1192213" y="0"/>
            <a:ext cx="3873500" cy="2020888"/>
            <a:chOff x="-194387" y="3651136"/>
            <a:chExt cx="6156624" cy="3210610"/>
          </a:xfrm>
        </p:grpSpPr>
        <p:sp>
          <p:nvSpPr>
            <p:cNvPr id="42001"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42002"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42003"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42004"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2005"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2006"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42007"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42008"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42009"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2010"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2011"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42012"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42013"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42014"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42015"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42016"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42017"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42018"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42019"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42020"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42021"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42022"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42023"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2024"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2025"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2026"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2027"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2028"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42029"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2030"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42031"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2032"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2033"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2034"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2035"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42036"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42037"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42038"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42039"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42040"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42041"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2042"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2043"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2044"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2045"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42046"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2047"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2048"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2049"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2050"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2051"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2052"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2053"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2054"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2055"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2056"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2057"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2058"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2059"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2060"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2061"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2062"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2063"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2064"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2065"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2066"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2067"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2068"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2069"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2070"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2071"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2072"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2073"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2074"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2075"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2076"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2077"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2078"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2079"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2080"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2081"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2082"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2083"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2084"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2085"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2086"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2087"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2088"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2089"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2090"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2091"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2092"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2093"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2094"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2095"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2096"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2097"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2098"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2099"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42100"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2101"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2102"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2103"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2104"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2105"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2106"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2107"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2108"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2109"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2110"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2111"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2112"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2113"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2114"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2115"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2116"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2117"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2118"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2119"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2120"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2121"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2122"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2123"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2124"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2125"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2126"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2127"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2128"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2129"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2130"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2131"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2132"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2133"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34"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35"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36"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37"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38"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39"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40"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41"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42"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43"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44"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45"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46"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47"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48"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49"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50"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51"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52"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53"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54"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55"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56"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57"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58"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59"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60"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61"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62"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63"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64"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65"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66"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67"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68"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69"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70"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71"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72"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73"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74"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75"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76"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77"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78"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2179"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2180"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2181"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2182"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2183"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2184"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2185"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2186"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2187"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2188"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2189"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2190"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2191"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2192"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2193"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2194"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2195"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2196"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2197"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2198"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2199"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42200"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42201"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42202"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42203"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2204"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2205"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2206"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2207"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2208"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2209"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2210"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2211"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2212"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2213"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2214"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2215"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2216"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2217"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2218"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2219"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2220"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2221"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2222"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2223"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2224"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2225"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2226"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2227"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2228"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2229"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2230"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2231"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2232"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2233"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2234"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2235"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2236"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2237"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2238"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2239"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2240"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2241"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2242"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2243"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2244"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2245"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2246"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2247"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2248"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2249"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2250"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2251"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2252"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2253"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2254"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2255"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2256"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2257"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2258"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2259"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2260"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2261"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2262"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2263"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2264"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2265"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2266"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2267"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2268"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2269"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2270"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2271"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2272"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2273"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2274"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2275"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2276"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2277"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2278"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2279"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2280"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2281"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2282"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2283"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2284"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2285"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2286"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2287"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2288"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2289"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2290"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2291"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2292"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2293"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2294"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2295"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2296"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2297"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2298"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1031" name="矩形 1030"/>
          <p:cNvSpPr/>
          <p:nvPr/>
        </p:nvSpPr>
        <p:spPr>
          <a:xfrm>
            <a:off x="5391150" y="6140450"/>
            <a:ext cx="4532313" cy="10795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1059" name="组合 1058"/>
          <p:cNvGrpSpPr>
            <a:grpSpLocks/>
          </p:cNvGrpSpPr>
          <p:nvPr/>
        </p:nvGrpSpPr>
        <p:grpSpPr bwMode="auto">
          <a:xfrm>
            <a:off x="5446713" y="2349500"/>
            <a:ext cx="4468812" cy="925513"/>
            <a:chOff x="6327925" y="1608465"/>
            <a:chExt cx="4469176" cy="925810"/>
          </a:xfrm>
        </p:grpSpPr>
        <p:sp>
          <p:nvSpPr>
            <p:cNvPr id="41998" name="矩形 51"/>
            <p:cNvSpPr>
              <a:spLocks noChangeArrowheads="1"/>
            </p:cNvSpPr>
            <p:nvPr/>
          </p:nvSpPr>
          <p:spPr bwMode="auto">
            <a:xfrm flipH="1">
              <a:off x="6540291" y="1608465"/>
              <a:ext cx="2388795" cy="461665"/>
            </a:xfrm>
            <a:prstGeom prst="rect">
              <a:avLst/>
            </a:prstGeom>
            <a:noFill/>
            <a:ln w="9525">
              <a:noFill/>
              <a:miter lim="800000"/>
              <a:headEnd/>
              <a:tailEnd/>
            </a:ln>
          </p:spPr>
          <p:txBody>
            <a:bodyPr wrap="none">
              <a:spAutoFit/>
            </a:bodyPr>
            <a:lstStyle/>
            <a:p>
              <a:pPr algn="r">
                <a:spcBef>
                  <a:spcPts val="1000"/>
                </a:spcBef>
              </a:pPr>
              <a:r>
                <a:rPr lang="en-US" altLang="zh-CN" sz="2400" b="1">
                  <a:sym typeface="Arial" charset="0"/>
                </a:rPr>
                <a:t>Liên hệ thực tế</a:t>
              </a:r>
              <a:endParaRPr lang="zh-CN" altLang="en-US">
                <a:sym typeface="Arial" charset="0"/>
              </a:endParaRPr>
            </a:p>
          </p:txBody>
        </p:sp>
        <p:sp>
          <p:nvSpPr>
            <p:cNvPr id="41999" name="矩形 52"/>
            <p:cNvSpPr>
              <a:spLocks noChangeArrowheads="1"/>
            </p:cNvSpPr>
            <p:nvPr/>
          </p:nvSpPr>
          <p:spPr bwMode="auto">
            <a:xfrm flipH="1">
              <a:off x="6327925" y="2220343"/>
              <a:ext cx="4469176" cy="313932"/>
            </a:xfrm>
            <a:prstGeom prst="rect">
              <a:avLst/>
            </a:prstGeom>
            <a:noFill/>
            <a:ln w="9525">
              <a:noFill/>
              <a:miter lim="800000"/>
              <a:headEnd/>
              <a:tailEnd/>
            </a:ln>
          </p:spPr>
          <p:txBody>
            <a:bodyPr>
              <a:spAutoFit/>
            </a:bodyPr>
            <a:lstStyle/>
            <a:p>
              <a:pPr>
                <a:lnSpc>
                  <a:spcPct val="90000"/>
                </a:lnSpc>
                <a:spcBef>
                  <a:spcPts val="1000"/>
                </a:spcBef>
              </a:pPr>
              <a:endParaRPr lang="zh-CN" altLang="en-US" sz="1600">
                <a:solidFill>
                  <a:srgbClr val="4E4E4E"/>
                </a:solidFill>
                <a:sym typeface="Arial" charset="0"/>
              </a:endParaRPr>
            </a:p>
          </p:txBody>
        </p:sp>
        <p:sp>
          <p:nvSpPr>
            <p:cNvPr id="42000" name="直接连接符 40"/>
            <p:cNvSpPr>
              <a:spLocks noChangeShapeType="1"/>
            </p:cNvSpPr>
            <p:nvPr/>
          </p:nvSpPr>
          <p:spPr bwMode="auto">
            <a:xfrm flipH="1">
              <a:off x="6739117" y="2122718"/>
              <a:ext cx="1885978" cy="1392"/>
            </a:xfrm>
            <a:prstGeom prst="line">
              <a:avLst/>
            </a:prstGeom>
            <a:noFill/>
            <a:ln w="6350">
              <a:solidFill>
                <a:schemeClr val="tx1"/>
              </a:solidFill>
              <a:bevel/>
              <a:headEnd/>
              <a:tailEnd/>
            </a:ln>
          </p:spPr>
          <p:txBody>
            <a:bodyPr/>
            <a:lstStyle/>
            <a:p>
              <a:endParaRPr lang="en-US"/>
            </a:p>
          </p:txBody>
        </p:sp>
      </p:grpSp>
      <p:sp>
        <p:nvSpPr>
          <p:cNvPr id="375" name="矩形 374"/>
          <p:cNvSpPr/>
          <p:nvPr/>
        </p:nvSpPr>
        <p:spPr>
          <a:xfrm>
            <a:off x="5381625" y="1909763"/>
            <a:ext cx="4533900" cy="10795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6" name="椭圆 375"/>
          <p:cNvSpPr/>
          <p:nvPr/>
        </p:nvSpPr>
        <p:spPr>
          <a:xfrm>
            <a:off x="10710863" y="5278438"/>
            <a:ext cx="2341562" cy="234315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7" name="椭圆 376"/>
          <p:cNvSpPr/>
          <p:nvPr/>
        </p:nvSpPr>
        <p:spPr>
          <a:xfrm>
            <a:off x="9915525" y="1019175"/>
            <a:ext cx="681038" cy="67945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8" name="椭圆 377"/>
          <p:cNvSpPr/>
          <p:nvPr/>
        </p:nvSpPr>
        <p:spPr>
          <a:xfrm>
            <a:off x="-1943100" y="5291138"/>
            <a:ext cx="3135313" cy="3133725"/>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79" name="椭圆 378"/>
          <p:cNvSpPr/>
          <p:nvPr/>
        </p:nvSpPr>
        <p:spPr>
          <a:xfrm>
            <a:off x="3954463" y="5637213"/>
            <a:ext cx="450850" cy="45085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39" name="椭圆 438"/>
          <p:cNvSpPr/>
          <p:nvPr/>
        </p:nvSpPr>
        <p:spPr>
          <a:xfrm>
            <a:off x="5446713" y="-428625"/>
            <a:ext cx="679450" cy="68103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0" name="椭圆 439"/>
          <p:cNvSpPr/>
          <p:nvPr/>
        </p:nvSpPr>
        <p:spPr>
          <a:xfrm>
            <a:off x="-268288" y="-123825"/>
            <a:ext cx="679451" cy="68103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441" name="椭圆 440"/>
          <p:cNvSpPr/>
          <p:nvPr/>
        </p:nvSpPr>
        <p:spPr>
          <a:xfrm>
            <a:off x="11888788" y="-425450"/>
            <a:ext cx="679450" cy="67945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9"/>
                                        </p:tgtEl>
                                        <p:attrNameLst>
                                          <p:attrName>style.visibility</p:attrName>
                                        </p:attrNameLst>
                                      </p:cBhvr>
                                      <p:to>
                                        <p:strVal val="visible"/>
                                      </p:to>
                                    </p:set>
                                    <p:animEffect transition="in" filter="fade">
                                      <p:cBhvr>
                                        <p:cTn id="7" dur="1000"/>
                                        <p:tgtEl>
                                          <p:spTgt spid="1059"/>
                                        </p:tgtEl>
                                      </p:cBhvr>
                                    </p:animEffect>
                                    <p:anim calcmode="lin" valueType="num">
                                      <p:cBhvr>
                                        <p:cTn id="8" dur="1000" fill="hold"/>
                                        <p:tgtEl>
                                          <p:spTgt spid="1059"/>
                                        </p:tgtEl>
                                        <p:attrNameLst>
                                          <p:attrName>ppt_x</p:attrName>
                                        </p:attrNameLst>
                                      </p:cBhvr>
                                      <p:tavLst>
                                        <p:tav tm="0">
                                          <p:val>
                                            <p:strVal val="#ppt_x"/>
                                          </p:val>
                                        </p:tav>
                                        <p:tav tm="100000">
                                          <p:val>
                                            <p:strVal val="#ppt_x"/>
                                          </p:val>
                                        </p:tav>
                                      </p:tavLst>
                                    </p:anim>
                                    <p:anim calcmode="lin" valueType="num">
                                      <p:cBhvr>
                                        <p:cTn id="9" dur="1000" fill="hold"/>
                                        <p:tgtEl>
                                          <p:spTgt spid="105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29"/>
                                        </p:tgtEl>
                                        <p:attrNameLst>
                                          <p:attrName>style.visibility</p:attrName>
                                        </p:attrNameLst>
                                      </p:cBhvr>
                                      <p:to>
                                        <p:strVal val="visible"/>
                                      </p:to>
                                    </p:set>
                                    <p:animEffect transition="in" filter="fade">
                                      <p:cBhvr>
                                        <p:cTn id="14" dur="1000"/>
                                        <p:tgtEl>
                                          <p:spTgt spid="1029"/>
                                        </p:tgtEl>
                                      </p:cBhvr>
                                    </p:animEffect>
                                    <p:anim calcmode="lin" valueType="num">
                                      <p:cBhvr>
                                        <p:cTn id="15" dur="1000" fill="hold"/>
                                        <p:tgtEl>
                                          <p:spTgt spid="1029"/>
                                        </p:tgtEl>
                                        <p:attrNameLst>
                                          <p:attrName>ppt_x</p:attrName>
                                        </p:attrNameLst>
                                      </p:cBhvr>
                                      <p:tavLst>
                                        <p:tav tm="0">
                                          <p:val>
                                            <p:strVal val="#ppt_x"/>
                                          </p:val>
                                        </p:tav>
                                        <p:tav tm="100000">
                                          <p:val>
                                            <p:strVal val="#ppt_x"/>
                                          </p:val>
                                        </p:tav>
                                      </p:tavLst>
                                    </p:anim>
                                    <p:anim calcmode="lin" valueType="num">
                                      <p:cBhvr>
                                        <p:cTn id="16" dur="1000" fill="hold"/>
                                        <p:tgtEl>
                                          <p:spTgt spid="10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grpSp>
        <p:nvGrpSpPr>
          <p:cNvPr id="43010" name="组合 585"/>
          <p:cNvGrpSpPr>
            <a:grpSpLocks/>
          </p:cNvGrpSpPr>
          <p:nvPr/>
        </p:nvGrpSpPr>
        <p:grpSpPr bwMode="auto">
          <a:xfrm>
            <a:off x="-25400" y="5164138"/>
            <a:ext cx="12303125" cy="1743075"/>
            <a:chOff x="-25400" y="5164139"/>
            <a:chExt cx="12303126" cy="1743075"/>
          </a:xfrm>
        </p:grpSpPr>
        <p:sp>
          <p:nvSpPr>
            <p:cNvPr id="43014"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43015"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43016"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43017"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43018"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43019"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43020"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43021"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43022"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43023"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24"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43025"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43026"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43027"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43028"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43029"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43030"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43031"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43032"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43033"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43034"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43035"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43036"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43037"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43038"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43039"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43040"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43041"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43042"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43043"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43044"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43045"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43046"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43047"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48"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49"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50"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43051"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52"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43053"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54"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55"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43056"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57"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43058"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43059"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43060"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43061"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3062"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43063"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43064"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43065"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43066"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3067"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43068"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43069"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43070"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1"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2"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3"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43074"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5"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43076"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7"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78"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43079"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43080"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43081"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43082"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43083"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43084"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43085"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43086"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43087"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43088"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43089"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43090"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43091"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43092"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43093"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43094"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43095"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43096"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43097"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43098"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43099"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43100"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01"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02"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43103"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43104"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43105"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06"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07"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43108"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43109"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43110"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43111"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43112"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43113"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43114"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43115"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43116"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43117"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43118"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43119"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43120"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43121"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43122"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43123"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43124"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43125"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43126"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43127"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43128"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43129"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43130"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43131"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43132"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43133"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34"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35"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43136"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43137"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43138"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43139"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40"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41"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43142"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43143"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43144"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43145"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43146"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3147"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48"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49"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3150"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51"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52"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3153"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54"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3155"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56"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57"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3158"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3159"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43160"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43161"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43162"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43163"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43164"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43165"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43166"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43167"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43168"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43169"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43170"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43171"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43172"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43173"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43174"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43175"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43176"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43177"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43178"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3179"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3180"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43181"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3182"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3183"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184"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3185"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186"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43187"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3188"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3189"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190"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191"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43192"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43193"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43194"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43195"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43196"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43197"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43198"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199"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00"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3201"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02"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3203"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3204"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43205"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206"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3207"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208"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3209"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210"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43211"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3212"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43213"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43214"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215"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43216"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43217"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218"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3219"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20"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3221"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22"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3223"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3224"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43225"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226"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3227"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43228"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3229"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230"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231"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3232"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43233"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43234"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235"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43236"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43237"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238"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239"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40"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3241"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42"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3243"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3244"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43245"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3246"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3247"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248"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3249"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250"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251"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3252"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43253"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43254"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43255"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43256"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43257"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258"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259"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60"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3261"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62"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3263"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43264"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43265"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266"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3267"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43268"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3269"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3270"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43271"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3272"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43273"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43274"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275"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43276"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43277"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278"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3279"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80"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3281"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282"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3283"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3284"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43285"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286"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3287"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43288"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3289"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290"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291"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3292"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43293"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43294"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295"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43296"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43297"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298"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299"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00"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3301"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02"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3303"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3304"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43305"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306"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3307"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308"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3309"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310"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311"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3312"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43313"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43314"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43315"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43316"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43317"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318"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319"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20"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3321"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43322"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3323"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3324"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43325"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326"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3327"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43328"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3329"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3330"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43331"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43332"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43333"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43334"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335"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43336"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43337"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338"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43339"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40"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3341"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42"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3343"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3344"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43345"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43346"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3347"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348"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43349"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350"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43351"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3352"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43353"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43354"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355"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43356"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43357"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358"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3359"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60"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3361"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62"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3363"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3364"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43365"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3366"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3367"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3368"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3369"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3370"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43371"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3372"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43373"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43374"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3375"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43376"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43377"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43378"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3379"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80"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3381"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3382"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43383"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43011" name="Picture 2" descr="In Jesus Name Children Sticker by Compassion"/>
          <p:cNvPicPr>
            <a:picLocks noChangeAspect="1" noChangeArrowheads="1"/>
          </p:cNvPicPr>
          <p:nvPr/>
        </p:nvPicPr>
        <p:blipFill>
          <a:blip r:embed="rId2"/>
          <a:srcRect/>
          <a:stretch>
            <a:fillRect/>
          </a:stretch>
        </p:blipFill>
        <p:spPr bwMode="auto">
          <a:xfrm>
            <a:off x="4763" y="-17463"/>
            <a:ext cx="1657350" cy="1657351"/>
          </a:xfrm>
          <a:prstGeom prst="rect">
            <a:avLst/>
          </a:prstGeom>
          <a:noFill/>
          <a:ln w="9525">
            <a:noFill/>
            <a:miter lim="800000"/>
            <a:headEnd/>
            <a:tailEnd/>
          </a:ln>
        </p:spPr>
      </p:pic>
      <p:sp>
        <p:nvSpPr>
          <p:cNvPr id="382" name="TextBox 381"/>
          <p:cNvSpPr txBox="1">
            <a:spLocks noChangeArrowheads="1"/>
          </p:cNvSpPr>
          <p:nvPr/>
        </p:nvSpPr>
        <p:spPr bwMode="auto">
          <a:xfrm>
            <a:off x="1395413" y="1193800"/>
            <a:ext cx="9090025" cy="3749675"/>
          </a:xfrm>
          <a:prstGeom prst="rect">
            <a:avLst/>
          </a:prstGeom>
          <a:noFill/>
          <a:ln w="9525">
            <a:noFill/>
            <a:miter lim="800000"/>
            <a:headEnd/>
            <a:tailEnd/>
          </a:ln>
        </p:spPr>
        <p:txBody>
          <a:bodyPr>
            <a:spAutoFit/>
          </a:bodyPr>
          <a:lstStyle/>
          <a:p>
            <a:pPr algn="just">
              <a:lnSpc>
                <a:spcPct val="107000"/>
              </a:lnSpc>
            </a:pPr>
            <a:r>
              <a:rPr lang="vi-VN" sz="2800">
                <a:solidFill>
                  <a:srgbClr val="000000"/>
                </a:solidFill>
                <a:latin typeface="Times New Roman" pitchFamily="18" charset="0"/>
                <a:cs typeface="Times New Roman" pitchFamily="18" charset="0"/>
              </a:rPr>
              <a:t>- Một số công việc chính:</a:t>
            </a:r>
            <a:endParaRPr lang="en-US" sz="2800">
              <a:latin typeface="Times New Roman" pitchFamily="18" charset="0"/>
              <a:ea typeface="Arial" charset="0"/>
              <a:cs typeface="Times New Roman" pitchFamily="18" charset="0"/>
            </a:endParaRPr>
          </a:p>
          <a:p>
            <a:pPr algn="just">
              <a:lnSpc>
                <a:spcPct val="107000"/>
              </a:lnSpc>
            </a:pPr>
            <a:r>
              <a:rPr lang="vi-VN" sz="2800">
                <a:solidFill>
                  <a:srgbClr val="000000"/>
                </a:solidFill>
                <a:latin typeface="Times New Roman" pitchFamily="18" charset="0"/>
                <a:cs typeface="Times New Roman" pitchFamily="18" charset="0"/>
              </a:rPr>
              <a:t>+ Cày đất: Làm xáo trộn lớp đất mặt ở sâu khoảng 20 - 30 cm</a:t>
            </a:r>
            <a:r>
              <a:rPr lang="en-US" sz="2800">
                <a:solidFill>
                  <a:srgbClr val="000000"/>
                </a:solidFill>
                <a:latin typeface="Times New Roman" pitchFamily="18" charset="0"/>
                <a:cs typeface="Times New Roman" pitchFamily="18" charset="0"/>
              </a:rPr>
              <a:t>, </a:t>
            </a:r>
            <a:r>
              <a:rPr lang="vi-VN" sz="2800">
                <a:solidFill>
                  <a:srgbClr val="000000"/>
                </a:solidFill>
                <a:latin typeface="Times New Roman" pitchFamily="18" charset="0"/>
                <a:cs typeface="Times New Roman" pitchFamily="18" charset="0"/>
              </a:rPr>
              <a:t>làm tăng bề dày của lớp đất trồng, chôn vùi cỏ, làm cho đất tơi xốp và thoáng khí.</a:t>
            </a:r>
            <a:endParaRPr lang="en-US" sz="2800">
              <a:latin typeface="Times New Roman" pitchFamily="18" charset="0"/>
              <a:cs typeface="Arial" charset="0"/>
            </a:endParaRPr>
          </a:p>
          <a:p>
            <a:pPr algn="just">
              <a:lnSpc>
                <a:spcPct val="107000"/>
              </a:lnSpc>
            </a:pPr>
            <a:r>
              <a:rPr lang="vi-VN" sz="2800">
                <a:solidFill>
                  <a:srgbClr val="000000"/>
                </a:solidFill>
                <a:latin typeface="Times New Roman" pitchFamily="18" charset="0"/>
                <a:cs typeface="Times New Roman" pitchFamily="18" charset="0"/>
              </a:rPr>
              <a:t>+ Bừa/đập đất: Có tác dụng làm nhỏ đất, thu gom cỏ dại trong ruộng, trộn đều phân bón và san phẳng mặt ruộng.</a:t>
            </a:r>
            <a:endParaRPr lang="en-US" sz="2800">
              <a:latin typeface="Times New Roman" pitchFamily="18" charset="0"/>
              <a:cs typeface="Arial" charset="0"/>
            </a:endParaRPr>
          </a:p>
          <a:p>
            <a:pPr algn="just">
              <a:lnSpc>
                <a:spcPct val="107000"/>
              </a:lnSpc>
            </a:pPr>
            <a:r>
              <a:rPr lang="vi-VN" sz="2800">
                <a:solidFill>
                  <a:srgbClr val="000000"/>
                </a:solidFill>
                <a:latin typeface="Times New Roman" pitchFamily="18" charset="0"/>
                <a:cs typeface="Times New Roman" pitchFamily="18" charset="0"/>
              </a:rPr>
              <a:t>+ Lên luống: </a:t>
            </a:r>
            <a:r>
              <a:rPr lang="en-US" sz="2800">
                <a:solidFill>
                  <a:srgbClr val="000000"/>
                </a:solidFill>
                <a:latin typeface="Times New Roman" pitchFamily="18" charset="0"/>
                <a:cs typeface="Times New Roman" pitchFamily="18" charset="0"/>
              </a:rPr>
              <a:t>D</a:t>
            </a:r>
            <a:r>
              <a:rPr lang="vi-VN" sz="2800">
                <a:solidFill>
                  <a:srgbClr val="000000"/>
                </a:solidFill>
                <a:latin typeface="Times New Roman" pitchFamily="18" charset="0"/>
                <a:cs typeface="Times New Roman" pitchFamily="18" charset="0"/>
              </a:rPr>
              <a:t>ễ chăm sóc, chống ngập úng vào tạo tầng đất dày cho cây sinh trưởng, phát triển.</a:t>
            </a:r>
            <a:endParaRPr lang="en-US" sz="2800">
              <a:latin typeface="Times New Roman" pitchFamily="18" charset="0"/>
              <a:cs typeface="Arial" charset="0"/>
            </a:endParaRPr>
          </a:p>
        </p:txBody>
      </p:sp>
      <p:pic>
        <p:nvPicPr>
          <p:cNvPr id="43013" name="Picture 2" descr="Hình dán Địa chất Trái đất của Thiết bị Địa kỹ thuật Pagani"/>
          <p:cNvPicPr>
            <a:picLocks noChangeAspect="1" noChangeArrowheads="1"/>
          </p:cNvPicPr>
          <p:nvPr/>
        </p:nvPicPr>
        <p:blipFill>
          <a:blip r:embed="rId3"/>
          <a:srcRect/>
          <a:stretch>
            <a:fillRect/>
          </a:stretch>
        </p:blipFill>
        <p:spPr bwMode="auto">
          <a:xfrm>
            <a:off x="9734550" y="34925"/>
            <a:ext cx="2362200" cy="1314450"/>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82"/>
                                        </p:tgtEl>
                                        <p:attrNameLst>
                                          <p:attrName>style.visibility</p:attrName>
                                        </p:attrNameLst>
                                      </p:cBhvr>
                                      <p:to>
                                        <p:strVal val="visible"/>
                                      </p:to>
                                    </p:set>
                                    <p:animEffect transition="in" filter="fade">
                                      <p:cBhvr>
                                        <p:cTn id="7" dur="1000"/>
                                        <p:tgtEl>
                                          <p:spTgt spid="382"/>
                                        </p:tgtEl>
                                      </p:cBhvr>
                                    </p:animEffect>
                                    <p:anim calcmode="lin" valueType="num">
                                      <p:cBhvr>
                                        <p:cTn id="8" dur="1000" fill="hold"/>
                                        <p:tgtEl>
                                          <p:spTgt spid="382"/>
                                        </p:tgtEl>
                                        <p:attrNameLst>
                                          <p:attrName>ppt_x</p:attrName>
                                        </p:attrNameLst>
                                      </p:cBhvr>
                                      <p:tavLst>
                                        <p:tav tm="0">
                                          <p:val>
                                            <p:strVal val="#ppt_x"/>
                                          </p:val>
                                        </p:tav>
                                        <p:tav tm="100000">
                                          <p:val>
                                            <p:strVal val="#ppt_x"/>
                                          </p:val>
                                        </p:tav>
                                      </p:tavLst>
                                    </p:anim>
                                    <p:anim calcmode="lin" valueType="num">
                                      <p:cBhvr>
                                        <p:cTn id="9"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矩形 374"/>
          <p:cNvSpPr/>
          <p:nvPr/>
        </p:nvSpPr>
        <p:spPr>
          <a:xfrm>
            <a:off x="722313" y="949325"/>
            <a:ext cx="10769600" cy="4762500"/>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dirty="0">
              <a:latin typeface="Arial" panose="020B0604020202020204" pitchFamily="34" charset="0"/>
              <a:cs typeface="Arial" panose="020B0604020202020204" pitchFamily="34" charset="0"/>
              <a:sym typeface="Arial" panose="020B0604020202020204" pitchFamily="34" charset="0"/>
            </a:endParaRPr>
          </a:p>
        </p:txBody>
      </p:sp>
      <p:cxnSp>
        <p:nvCxnSpPr>
          <p:cNvPr id="376" name="直接连接符 375"/>
          <p:cNvCxnSpPr/>
          <p:nvPr/>
        </p:nvCxnSpPr>
        <p:spPr>
          <a:xfrm>
            <a:off x="4048125" y="1127125"/>
            <a:ext cx="0" cy="2713038"/>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376"/>
          <p:cNvCxnSpPr/>
          <p:nvPr/>
        </p:nvCxnSpPr>
        <p:spPr>
          <a:xfrm flipH="1">
            <a:off x="8094663" y="1028700"/>
            <a:ext cx="0" cy="2808288"/>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sp>
        <p:nvSpPr>
          <p:cNvPr id="44036" name="文本框 441"/>
          <p:cNvSpPr txBox="1">
            <a:spLocks noChangeArrowheads="1"/>
          </p:cNvSpPr>
          <p:nvPr/>
        </p:nvSpPr>
        <p:spPr bwMode="auto">
          <a:xfrm>
            <a:off x="203200" y="-60325"/>
            <a:ext cx="12050713" cy="982663"/>
          </a:xfrm>
          <a:prstGeom prst="rect">
            <a:avLst/>
          </a:prstGeom>
          <a:noFill/>
          <a:ln w="9525">
            <a:noFill/>
            <a:miter lim="800000"/>
            <a:headEnd/>
            <a:tailEnd/>
          </a:ln>
        </p:spPr>
        <p:txBody>
          <a:bodyPr>
            <a:spAutoFit/>
          </a:bodyPr>
          <a:lstStyle/>
          <a:p>
            <a:pPr algn="ctr">
              <a:lnSpc>
                <a:spcPct val="107000"/>
              </a:lnSpc>
            </a:pPr>
            <a:r>
              <a:rPr lang="vi-VN" sz="2800" i="1">
                <a:solidFill>
                  <a:srgbClr val="000000"/>
                </a:solidFill>
                <a:latin typeface="Times New Roman" pitchFamily="18" charset="0"/>
                <a:cs typeface="Times New Roman" pitchFamily="18" charset="0"/>
              </a:rPr>
              <a:t>Quan sát</a:t>
            </a:r>
            <a:r>
              <a:rPr lang="en-US" sz="2800" i="1">
                <a:solidFill>
                  <a:srgbClr val="000000"/>
                </a:solidFill>
                <a:latin typeface="Times New Roman" pitchFamily="18" charset="0"/>
                <a:cs typeface="Times New Roman" pitchFamily="18" charset="0"/>
              </a:rPr>
              <a:t> hình</a:t>
            </a:r>
            <a:r>
              <a:rPr lang="vi-VN" sz="2800" i="1">
                <a:solidFill>
                  <a:srgbClr val="000000"/>
                </a:solidFill>
                <a:latin typeface="Times New Roman" pitchFamily="18" charset="0"/>
                <a:cs typeface="Times New Roman" pitchFamily="18" charset="0"/>
              </a:rPr>
              <a:t> và nêu tên, mục đích các công việc làm đất trồng cây </a:t>
            </a:r>
            <a:endParaRPr lang="en-US" sz="2800" i="1">
              <a:solidFill>
                <a:srgbClr val="000000"/>
              </a:solidFill>
              <a:latin typeface="Times New Roman" pitchFamily="18" charset="0"/>
              <a:cs typeface="Times New Roman" pitchFamily="18" charset="0"/>
            </a:endParaRPr>
          </a:p>
          <a:p>
            <a:pPr algn="ctr">
              <a:lnSpc>
                <a:spcPct val="107000"/>
              </a:lnSpc>
            </a:pPr>
            <a:r>
              <a:rPr lang="vi-VN" sz="2800" i="1">
                <a:solidFill>
                  <a:srgbClr val="000000"/>
                </a:solidFill>
                <a:latin typeface="Times New Roman" pitchFamily="18" charset="0"/>
                <a:cs typeface="Times New Roman" pitchFamily="18" charset="0"/>
              </a:rPr>
              <a:t>tương ứng với mỗi ảnh.</a:t>
            </a:r>
            <a:endParaRPr lang="en-US" sz="2800">
              <a:latin typeface="Times New Roman" pitchFamily="18" charset="0"/>
              <a:ea typeface="Arial" charset="0"/>
              <a:cs typeface="Times New Roman" pitchFamily="18" charset="0"/>
            </a:endParaRPr>
          </a:p>
        </p:txBody>
      </p:sp>
      <p:sp>
        <p:nvSpPr>
          <p:cNvPr id="1029" name="椭圆 1028"/>
          <p:cNvSpPr/>
          <p:nvPr/>
        </p:nvSpPr>
        <p:spPr>
          <a:xfrm>
            <a:off x="3348038" y="4992688"/>
            <a:ext cx="5572125" cy="557053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44038" name="组合 2"/>
          <p:cNvGrpSpPr>
            <a:grpSpLocks/>
          </p:cNvGrpSpPr>
          <p:nvPr/>
        </p:nvGrpSpPr>
        <p:grpSpPr bwMode="auto">
          <a:xfrm flipH="1">
            <a:off x="4849813" y="5572125"/>
            <a:ext cx="2568575" cy="1338263"/>
            <a:chOff x="-194387" y="3651136"/>
            <a:chExt cx="6156624" cy="3210610"/>
          </a:xfrm>
        </p:grpSpPr>
        <p:sp>
          <p:nvSpPr>
            <p:cNvPr id="44042"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44043"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44044"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44045"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4046"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4047"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44048"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44049"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44050"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4051"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4052"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44053"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44054"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44055"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44056"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44057"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44058"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44059"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44060"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44061"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44062"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44063"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44064"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4065"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4066"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4067"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4068"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4069"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44070"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4071"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44072"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4073"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4074"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4075"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4076"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44077"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44078"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44079"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44080"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44081"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44082"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4083"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4084"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4085"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4086"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44087"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4088"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4089"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4090"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4091"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4092"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4093"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4094"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4095"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4096"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4097"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4098"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4099"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4100"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4101"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4102"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4103"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4104"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4105"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4106"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4107"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4108"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4109"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4110"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4111"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4112"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4113"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4114"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4115"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4116"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4117"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4118"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4119"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4120"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4121"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4122"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4123"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4124"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4125"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4126"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4127"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4128"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4129"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4130"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4131"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4132"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4133"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4134"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4135"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4136"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4137"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4138"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4139"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4140"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44141"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4142"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4143"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4144"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4145"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4146"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4147"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4148"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4149"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4150"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4151"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4152"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4153"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4154"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4155"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4156"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4157"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4158"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4159"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4160"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4161"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4162"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4163"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4164"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4165"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4166"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4167"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4168"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4169"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4170"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4171"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4172"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4173"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4174"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175"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176"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177"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178"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179"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180"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181"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182"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183"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184"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185"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186"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187"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188"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189"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190"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191"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192"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193"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194"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195"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196"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197"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198"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199"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200"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201"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202"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203"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204"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205"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206"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207"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208"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209"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210"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211"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212"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213"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214"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215"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216"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217"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218"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219"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4220"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4221"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4222"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4223"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4224"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4225"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4226"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4227"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4228"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4229"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4230"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4231"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4232"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4233"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4234"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4235"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4236"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4237"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4238"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4239"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4240"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44241"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44242"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44243"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44244"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4245"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4246"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4247"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4248"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4249"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4250"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4251"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4252"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4253"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4254"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4255"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4256"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4257"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4258"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4259"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4260"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4261"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4262"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4263"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4264"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4265"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4266"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4267"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4268"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4269"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4270"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4271"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4272"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4273"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4274"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4275"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4276"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4277"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4278"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4279"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4280"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4281"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4282"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4283"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4284"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4285"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4286"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4287"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4288"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4289"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4290"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4291"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4292"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4293"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4294"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4295"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4296"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4297"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4298"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4299"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4300"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4301"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4302"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4303"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4304"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4305"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4306"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4307"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4308"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4309"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4310"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4311"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4312"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4313"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4314"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4315"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4316"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4317"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4318"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4319"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4320"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4321"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4322"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4323"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4324"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4325"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4326"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4327"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4328"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4329"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4330"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4331"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4332"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4333"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4334"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4335"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4336"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4337"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4338"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4339"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44039" name="Picture 3"/>
          <p:cNvPicPr>
            <a:picLocks noChangeAspect="1"/>
          </p:cNvPicPr>
          <p:nvPr/>
        </p:nvPicPr>
        <p:blipFill>
          <a:blip r:embed="rId2"/>
          <a:srcRect/>
          <a:stretch>
            <a:fillRect/>
          </a:stretch>
        </p:blipFill>
        <p:spPr bwMode="auto">
          <a:xfrm>
            <a:off x="731838" y="1568450"/>
            <a:ext cx="10766425" cy="2776538"/>
          </a:xfrm>
          <a:prstGeom prst="rect">
            <a:avLst/>
          </a:prstGeom>
          <a:noFill/>
          <a:ln w="9525">
            <a:noFill/>
            <a:miter lim="800000"/>
            <a:headEnd/>
            <a:tailEnd/>
          </a:ln>
        </p:spPr>
      </p:pic>
      <p:sp>
        <p:nvSpPr>
          <p:cNvPr id="1032" name="椭圆 1031"/>
          <p:cNvSpPr/>
          <p:nvPr/>
        </p:nvSpPr>
        <p:spPr>
          <a:xfrm>
            <a:off x="5449888" y="4346575"/>
            <a:ext cx="1479550" cy="147955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44041" name="图片 1045"/>
          <p:cNvPicPr>
            <a:picLocks noChangeAspect="1"/>
          </p:cNvPicPr>
          <p:nvPr/>
        </p:nvPicPr>
        <p:blipFill>
          <a:blip r:embed="rId3"/>
          <a:srcRect/>
          <a:stretch>
            <a:fillRect/>
          </a:stretch>
        </p:blipFill>
        <p:spPr bwMode="auto">
          <a:xfrm>
            <a:off x="5689600" y="4124325"/>
            <a:ext cx="1079500" cy="1512888"/>
          </a:xfrm>
          <a:prstGeom prst="rect">
            <a:avLst/>
          </a:prstGeom>
          <a:noFill/>
          <a:ln w="9525">
            <a:noFill/>
            <a:miter lim="800000"/>
            <a:headEnd/>
            <a:tailEnd/>
          </a:ln>
        </p:spPr>
      </p:pic>
    </p:spTree>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矩形 374"/>
          <p:cNvSpPr/>
          <p:nvPr/>
        </p:nvSpPr>
        <p:spPr>
          <a:xfrm>
            <a:off x="693738" y="1203325"/>
            <a:ext cx="10769600" cy="4762500"/>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dirty="0">
              <a:latin typeface="Arial" panose="020B0604020202020204" pitchFamily="34" charset="0"/>
              <a:cs typeface="Arial" panose="020B0604020202020204" pitchFamily="34" charset="0"/>
              <a:sym typeface="Arial" panose="020B0604020202020204" pitchFamily="34" charset="0"/>
            </a:endParaRPr>
          </a:p>
        </p:txBody>
      </p:sp>
      <p:sp>
        <p:nvSpPr>
          <p:cNvPr id="442" name="文本框 441"/>
          <p:cNvSpPr txBox="1">
            <a:spLocks noChangeArrowheads="1"/>
          </p:cNvSpPr>
          <p:nvPr/>
        </p:nvSpPr>
        <p:spPr bwMode="auto">
          <a:xfrm>
            <a:off x="203200" y="-60325"/>
            <a:ext cx="12050713" cy="982663"/>
          </a:xfrm>
          <a:prstGeom prst="rect">
            <a:avLst/>
          </a:prstGeom>
          <a:noFill/>
          <a:ln w="9525">
            <a:noFill/>
            <a:miter lim="800000"/>
            <a:headEnd/>
            <a:tailEnd/>
          </a:ln>
        </p:spPr>
        <p:txBody>
          <a:bodyPr>
            <a:spAutoFit/>
          </a:bodyPr>
          <a:lstStyle/>
          <a:p>
            <a:pPr algn="ctr">
              <a:lnSpc>
                <a:spcPct val="107000"/>
              </a:lnSpc>
            </a:pPr>
            <a:r>
              <a:rPr lang="vi-VN" sz="2800" i="1">
                <a:solidFill>
                  <a:srgbClr val="000000"/>
                </a:solidFill>
                <a:latin typeface="Times New Roman" pitchFamily="18" charset="0"/>
                <a:cs typeface="Times New Roman" pitchFamily="18" charset="0"/>
              </a:rPr>
              <a:t>Quan sát</a:t>
            </a:r>
            <a:r>
              <a:rPr lang="en-US" sz="2800" i="1">
                <a:solidFill>
                  <a:srgbClr val="000000"/>
                </a:solidFill>
                <a:latin typeface="Times New Roman" pitchFamily="18" charset="0"/>
                <a:cs typeface="Times New Roman" pitchFamily="18" charset="0"/>
              </a:rPr>
              <a:t> hình</a:t>
            </a:r>
            <a:r>
              <a:rPr lang="vi-VN" sz="2800" i="1">
                <a:solidFill>
                  <a:srgbClr val="000000"/>
                </a:solidFill>
                <a:latin typeface="Times New Roman" pitchFamily="18" charset="0"/>
                <a:cs typeface="Times New Roman" pitchFamily="18" charset="0"/>
              </a:rPr>
              <a:t> và nêu tên, mục đích các công việc làm đất trồng cây </a:t>
            </a:r>
            <a:endParaRPr lang="en-US" sz="2800" i="1">
              <a:solidFill>
                <a:srgbClr val="000000"/>
              </a:solidFill>
              <a:latin typeface="Times New Roman" pitchFamily="18" charset="0"/>
              <a:cs typeface="Times New Roman" pitchFamily="18" charset="0"/>
            </a:endParaRPr>
          </a:p>
          <a:p>
            <a:pPr algn="ctr">
              <a:lnSpc>
                <a:spcPct val="107000"/>
              </a:lnSpc>
            </a:pPr>
            <a:r>
              <a:rPr lang="vi-VN" sz="2800" i="1">
                <a:solidFill>
                  <a:srgbClr val="000000"/>
                </a:solidFill>
                <a:latin typeface="Times New Roman" pitchFamily="18" charset="0"/>
                <a:cs typeface="Times New Roman" pitchFamily="18" charset="0"/>
              </a:rPr>
              <a:t>tương ứng với mỗi ảnh.</a:t>
            </a:r>
            <a:endParaRPr lang="en-US" sz="2800">
              <a:latin typeface="Times New Roman" pitchFamily="18" charset="0"/>
              <a:ea typeface="Arial" charset="0"/>
              <a:cs typeface="Times New Roman" pitchFamily="18" charset="0"/>
            </a:endParaRPr>
          </a:p>
        </p:txBody>
      </p:sp>
      <p:sp>
        <p:nvSpPr>
          <p:cNvPr id="1029" name="椭圆 1028"/>
          <p:cNvSpPr/>
          <p:nvPr/>
        </p:nvSpPr>
        <p:spPr>
          <a:xfrm>
            <a:off x="3348038" y="4992688"/>
            <a:ext cx="5572125" cy="557053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nvGrpSpPr>
          <p:cNvPr id="45060" name="组合 2"/>
          <p:cNvGrpSpPr>
            <a:grpSpLocks/>
          </p:cNvGrpSpPr>
          <p:nvPr/>
        </p:nvGrpSpPr>
        <p:grpSpPr bwMode="auto">
          <a:xfrm flipH="1">
            <a:off x="4849813" y="5572125"/>
            <a:ext cx="2568575" cy="1338263"/>
            <a:chOff x="-194387" y="3651136"/>
            <a:chExt cx="6156624" cy="3210610"/>
          </a:xfrm>
        </p:grpSpPr>
        <p:sp>
          <p:nvSpPr>
            <p:cNvPr id="45067" name="Freeform 685"/>
            <p:cNvSpPr>
              <a:spLocks/>
            </p:cNvSpPr>
            <p:nvPr/>
          </p:nvSpPr>
          <p:spPr bwMode="auto">
            <a:xfrm>
              <a:off x="-194387" y="6663295"/>
              <a:ext cx="5769177" cy="198451"/>
            </a:xfrm>
            <a:custGeom>
              <a:avLst/>
              <a:gdLst>
                <a:gd name="T0" fmla="*/ 5757447 w 2951"/>
                <a:gd name="T1" fmla="*/ 67332 h 56"/>
                <a:gd name="T2" fmla="*/ 5722257 w 2951"/>
                <a:gd name="T3" fmla="*/ 198451 h 56"/>
                <a:gd name="T4" fmla="*/ 48875 w 2951"/>
                <a:gd name="T5" fmla="*/ 198451 h 56"/>
                <a:gd name="T6" fmla="*/ 11730 w 2951"/>
                <a:gd name="T7" fmla="*/ 49613 h 56"/>
                <a:gd name="T8" fmla="*/ 9775 w 2951"/>
                <a:gd name="T9" fmla="*/ 127576 h 56"/>
                <a:gd name="T10" fmla="*/ 48875 w 2951"/>
                <a:gd name="T11" fmla="*/ 0 h 56"/>
                <a:gd name="T12" fmla="*/ 5722257 w 2951"/>
                <a:gd name="T13" fmla="*/ 0 h 56"/>
                <a:gd name="T14" fmla="*/ 5757447 w 2951"/>
                <a:gd name="T15" fmla="*/ 127576 h 56"/>
                <a:gd name="T16" fmla="*/ 5757447 w 2951"/>
                <a:gd name="T17" fmla="*/ 67332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sp>
          <p:nvSpPr>
            <p:cNvPr id="45068" name="Freeform 26"/>
            <p:cNvSpPr>
              <a:spLocks/>
            </p:cNvSpPr>
            <p:nvPr/>
          </p:nvSpPr>
          <p:spPr bwMode="auto">
            <a:xfrm>
              <a:off x="1156951" y="5999441"/>
              <a:ext cx="368547" cy="670944"/>
            </a:xfrm>
            <a:custGeom>
              <a:avLst/>
              <a:gdLst>
                <a:gd name="T0" fmla="*/ 0 w 88"/>
                <a:gd name="T1" fmla="*/ 670944 h 151"/>
                <a:gd name="T2" fmla="*/ 0 w 88"/>
                <a:gd name="T3" fmla="*/ 662057 h 151"/>
                <a:gd name="T4" fmla="*/ 0 w 88"/>
                <a:gd name="T5" fmla="*/ 635397 h 151"/>
                <a:gd name="T6" fmla="*/ 8376 w 88"/>
                <a:gd name="T7" fmla="*/ 537644 h 151"/>
                <a:gd name="T8" fmla="*/ 29316 w 88"/>
                <a:gd name="T9" fmla="*/ 404344 h 151"/>
                <a:gd name="T10" fmla="*/ 50256 w 88"/>
                <a:gd name="T11" fmla="*/ 333250 h 151"/>
                <a:gd name="T12" fmla="*/ 79573 w 88"/>
                <a:gd name="T13" fmla="*/ 257714 h 151"/>
                <a:gd name="T14" fmla="*/ 117265 w 88"/>
                <a:gd name="T15" fmla="*/ 191064 h 151"/>
                <a:gd name="T16" fmla="*/ 129829 w 88"/>
                <a:gd name="T17" fmla="*/ 173290 h 151"/>
                <a:gd name="T18" fmla="*/ 138205 w 88"/>
                <a:gd name="T19" fmla="*/ 159960 h 151"/>
                <a:gd name="T20" fmla="*/ 163333 w 88"/>
                <a:gd name="T21" fmla="*/ 133300 h 151"/>
                <a:gd name="T22" fmla="*/ 209402 w 88"/>
                <a:gd name="T23" fmla="*/ 84423 h 151"/>
                <a:gd name="T24" fmla="*/ 259658 w 88"/>
                <a:gd name="T25" fmla="*/ 48877 h 151"/>
                <a:gd name="T26" fmla="*/ 301538 w 88"/>
                <a:gd name="T27" fmla="*/ 22217 h 151"/>
                <a:gd name="T28" fmla="*/ 339231 w 88"/>
                <a:gd name="T29" fmla="*/ 8887 h 151"/>
                <a:gd name="T30" fmla="*/ 368547 w 88"/>
                <a:gd name="T31" fmla="*/ 0 h 151"/>
                <a:gd name="T32" fmla="*/ 339231 w 88"/>
                <a:gd name="T33" fmla="*/ 13330 h 151"/>
                <a:gd name="T34" fmla="*/ 305727 w 88"/>
                <a:gd name="T35" fmla="*/ 31103 h 151"/>
                <a:gd name="T36" fmla="*/ 268034 w 88"/>
                <a:gd name="T37" fmla="*/ 62207 h 151"/>
                <a:gd name="T38" fmla="*/ 226154 w 88"/>
                <a:gd name="T39" fmla="*/ 102197 h 151"/>
                <a:gd name="T40" fmla="*/ 188462 w 88"/>
                <a:gd name="T41" fmla="*/ 155517 h 151"/>
                <a:gd name="T42" fmla="*/ 171709 w 88"/>
                <a:gd name="T43" fmla="*/ 182177 h 151"/>
                <a:gd name="T44" fmla="*/ 163333 w 88"/>
                <a:gd name="T45" fmla="*/ 199950 h 151"/>
                <a:gd name="T46" fmla="*/ 154957 w 88"/>
                <a:gd name="T47" fmla="*/ 213280 h 151"/>
                <a:gd name="T48" fmla="*/ 129829 w 88"/>
                <a:gd name="T49" fmla="*/ 279930 h 151"/>
                <a:gd name="T50" fmla="*/ 113077 w 88"/>
                <a:gd name="T51" fmla="*/ 351024 h 151"/>
                <a:gd name="T52" fmla="*/ 104701 w 88"/>
                <a:gd name="T53" fmla="*/ 417674 h 151"/>
                <a:gd name="T54" fmla="*/ 96325 w 88"/>
                <a:gd name="T55" fmla="*/ 542087 h 151"/>
                <a:gd name="T56" fmla="*/ 104701 w 88"/>
                <a:gd name="T57" fmla="*/ 626511 h 151"/>
                <a:gd name="T58" fmla="*/ 108889 w 88"/>
                <a:gd name="T59" fmla="*/ 653171 h 151"/>
                <a:gd name="T60" fmla="*/ 108889 w 88"/>
                <a:gd name="T61" fmla="*/ 657614 h 151"/>
                <a:gd name="T62" fmla="*/ 0 w 88"/>
                <a:gd name="T63" fmla="*/ 67094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45069" name="Freeform 27"/>
            <p:cNvSpPr>
              <a:spLocks/>
            </p:cNvSpPr>
            <p:nvPr/>
          </p:nvSpPr>
          <p:spPr bwMode="auto">
            <a:xfrm>
              <a:off x="1161676" y="5741931"/>
              <a:ext cx="531558" cy="559908"/>
            </a:xfrm>
            <a:custGeom>
              <a:avLst/>
              <a:gdLst>
                <a:gd name="T0" fmla="*/ 531558 w 127"/>
                <a:gd name="T1" fmla="*/ 266623 h 126"/>
                <a:gd name="T2" fmla="*/ 397622 w 127"/>
                <a:gd name="T3" fmla="*/ 208855 h 126"/>
                <a:gd name="T4" fmla="*/ 443663 w 127"/>
                <a:gd name="T5" fmla="*/ 71099 h 126"/>
                <a:gd name="T6" fmla="*/ 309727 w 127"/>
                <a:gd name="T7" fmla="*/ 133311 h 126"/>
                <a:gd name="T8" fmla="*/ 255315 w 127"/>
                <a:gd name="T9" fmla="*/ 0 h 126"/>
                <a:gd name="T10" fmla="*/ 196718 w 127"/>
                <a:gd name="T11" fmla="*/ 142199 h 126"/>
                <a:gd name="T12" fmla="*/ 71153 w 127"/>
                <a:gd name="T13" fmla="*/ 88874 h 126"/>
                <a:gd name="T14" fmla="*/ 125565 w 127"/>
                <a:gd name="T15" fmla="*/ 235517 h 126"/>
                <a:gd name="T16" fmla="*/ 0 w 127"/>
                <a:gd name="T17" fmla="*/ 293285 h 126"/>
                <a:gd name="T18" fmla="*/ 138121 w 127"/>
                <a:gd name="T19" fmla="*/ 351053 h 126"/>
                <a:gd name="T20" fmla="*/ 87895 w 127"/>
                <a:gd name="T21" fmla="*/ 488809 h 126"/>
                <a:gd name="T22" fmla="*/ 221831 w 127"/>
                <a:gd name="T23" fmla="*/ 431040 h 126"/>
                <a:gd name="T24" fmla="*/ 280428 w 127"/>
                <a:gd name="T25" fmla="*/ 559908 h 126"/>
                <a:gd name="T26" fmla="*/ 334840 w 127"/>
                <a:gd name="T27" fmla="*/ 417709 h 126"/>
                <a:gd name="T28" fmla="*/ 464590 w 127"/>
                <a:gd name="T29" fmla="*/ 471034 h 126"/>
                <a:gd name="T30" fmla="*/ 405993 w 127"/>
                <a:gd name="T31" fmla="*/ 328835 h 126"/>
                <a:gd name="T32" fmla="*/ 531558 w 127"/>
                <a:gd name="T33" fmla="*/ 26662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45070" name="Oval 28"/>
            <p:cNvSpPr>
              <a:spLocks noChangeArrowheads="1"/>
            </p:cNvSpPr>
            <p:nvPr/>
          </p:nvSpPr>
          <p:spPr bwMode="auto">
            <a:xfrm>
              <a:off x="1336500" y="5923842"/>
              <a:ext cx="184273" cy="19608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5071" name="Oval 29"/>
            <p:cNvSpPr>
              <a:spLocks noChangeArrowheads="1"/>
            </p:cNvSpPr>
            <p:nvPr/>
          </p:nvSpPr>
          <p:spPr bwMode="auto">
            <a:xfrm>
              <a:off x="1367212" y="5959279"/>
              <a:ext cx="120486" cy="1299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5072" name="Freeform 30"/>
            <p:cNvSpPr>
              <a:spLocks/>
            </p:cNvSpPr>
            <p:nvPr/>
          </p:nvSpPr>
          <p:spPr bwMode="auto">
            <a:xfrm>
              <a:off x="939603" y="6141190"/>
              <a:ext cx="283498" cy="283498"/>
            </a:xfrm>
            <a:custGeom>
              <a:avLst/>
              <a:gdLst>
                <a:gd name="T0" fmla="*/ 275160 w 68"/>
                <a:gd name="T1" fmla="*/ 270209 h 64"/>
                <a:gd name="T2" fmla="*/ 41691 w 68"/>
                <a:gd name="T3" fmla="*/ 0 h 64"/>
                <a:gd name="T4" fmla="*/ 262653 w 68"/>
                <a:gd name="T5" fmla="*/ 283498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45073" name="Freeform 36"/>
            <p:cNvSpPr>
              <a:spLocks/>
            </p:cNvSpPr>
            <p:nvPr/>
          </p:nvSpPr>
          <p:spPr bwMode="auto">
            <a:xfrm>
              <a:off x="3091822" y="5422996"/>
              <a:ext cx="455959" cy="1171790"/>
            </a:xfrm>
            <a:custGeom>
              <a:avLst/>
              <a:gdLst>
                <a:gd name="T0" fmla="*/ 276085 w 109"/>
                <a:gd name="T1" fmla="*/ 1154036 h 264"/>
                <a:gd name="T2" fmla="*/ 280268 w 109"/>
                <a:gd name="T3" fmla="*/ 1140720 h 264"/>
                <a:gd name="T4" fmla="*/ 284452 w 109"/>
                <a:gd name="T5" fmla="*/ 1100772 h 264"/>
                <a:gd name="T6" fmla="*/ 297001 w 109"/>
                <a:gd name="T7" fmla="*/ 958737 h 264"/>
                <a:gd name="T8" fmla="*/ 288635 w 109"/>
                <a:gd name="T9" fmla="*/ 519316 h 264"/>
                <a:gd name="T10" fmla="*/ 271902 w 109"/>
                <a:gd name="T11" fmla="*/ 403912 h 264"/>
                <a:gd name="T12" fmla="*/ 255170 w 109"/>
                <a:gd name="T13" fmla="*/ 350649 h 264"/>
                <a:gd name="T14" fmla="*/ 238437 w 109"/>
                <a:gd name="T15" fmla="*/ 292948 h 264"/>
                <a:gd name="T16" fmla="*/ 200789 w 109"/>
                <a:gd name="T17" fmla="*/ 199737 h 264"/>
                <a:gd name="T18" fmla="*/ 188240 w 109"/>
                <a:gd name="T19" fmla="*/ 177544 h 264"/>
                <a:gd name="T20" fmla="*/ 175691 w 109"/>
                <a:gd name="T21" fmla="*/ 155351 h 264"/>
                <a:gd name="T22" fmla="*/ 163141 w 109"/>
                <a:gd name="T23" fmla="*/ 137597 h 264"/>
                <a:gd name="T24" fmla="*/ 150592 w 109"/>
                <a:gd name="T25" fmla="*/ 119842 h 264"/>
                <a:gd name="T26" fmla="*/ 133860 w 109"/>
                <a:gd name="T27" fmla="*/ 102088 h 264"/>
                <a:gd name="T28" fmla="*/ 121310 w 109"/>
                <a:gd name="T29" fmla="*/ 84333 h 264"/>
                <a:gd name="T30" fmla="*/ 108761 w 109"/>
                <a:gd name="T31" fmla="*/ 71018 h 264"/>
                <a:gd name="T32" fmla="*/ 96212 w 109"/>
                <a:gd name="T33" fmla="*/ 62140 h 264"/>
                <a:gd name="T34" fmla="*/ 66930 w 109"/>
                <a:gd name="T35" fmla="*/ 39947 h 264"/>
                <a:gd name="T36" fmla="*/ 46014 w 109"/>
                <a:gd name="T37" fmla="*/ 22193 h 264"/>
                <a:gd name="T38" fmla="*/ 25099 w 109"/>
                <a:gd name="T39" fmla="*/ 13316 h 264"/>
                <a:gd name="T40" fmla="*/ 12549 w 109"/>
                <a:gd name="T41" fmla="*/ 4439 h 264"/>
                <a:gd name="T42" fmla="*/ 0 w 109"/>
                <a:gd name="T43" fmla="*/ 0 h 264"/>
                <a:gd name="T44" fmla="*/ 12549 w 109"/>
                <a:gd name="T45" fmla="*/ 4439 h 264"/>
                <a:gd name="T46" fmla="*/ 29282 w 109"/>
                <a:gd name="T47" fmla="*/ 8877 h 264"/>
                <a:gd name="T48" fmla="*/ 50197 w 109"/>
                <a:gd name="T49" fmla="*/ 17754 h 264"/>
                <a:gd name="T50" fmla="*/ 75296 w 109"/>
                <a:gd name="T51" fmla="*/ 26632 h 264"/>
                <a:gd name="T52" fmla="*/ 104578 w 109"/>
                <a:gd name="T53" fmla="*/ 44386 h 264"/>
                <a:gd name="T54" fmla="*/ 121310 w 109"/>
                <a:gd name="T55" fmla="*/ 57702 h 264"/>
                <a:gd name="T56" fmla="*/ 138043 w 109"/>
                <a:gd name="T57" fmla="*/ 66579 h 264"/>
                <a:gd name="T58" fmla="*/ 154775 w 109"/>
                <a:gd name="T59" fmla="*/ 79895 h 264"/>
                <a:gd name="T60" fmla="*/ 167324 w 109"/>
                <a:gd name="T61" fmla="*/ 97649 h 264"/>
                <a:gd name="T62" fmla="*/ 184057 w 109"/>
                <a:gd name="T63" fmla="*/ 115404 h 264"/>
                <a:gd name="T64" fmla="*/ 200789 w 109"/>
                <a:gd name="T65" fmla="*/ 133158 h 264"/>
                <a:gd name="T66" fmla="*/ 217522 w 109"/>
                <a:gd name="T67" fmla="*/ 150912 h 264"/>
                <a:gd name="T68" fmla="*/ 234254 w 109"/>
                <a:gd name="T69" fmla="*/ 173105 h 264"/>
                <a:gd name="T70" fmla="*/ 292818 w 109"/>
                <a:gd name="T71" fmla="*/ 270754 h 264"/>
                <a:gd name="T72" fmla="*/ 317916 w 109"/>
                <a:gd name="T73" fmla="*/ 324018 h 264"/>
                <a:gd name="T74" fmla="*/ 338832 w 109"/>
                <a:gd name="T75" fmla="*/ 381719 h 264"/>
                <a:gd name="T76" fmla="*/ 376480 w 109"/>
                <a:gd name="T77" fmla="*/ 501562 h 264"/>
                <a:gd name="T78" fmla="*/ 405762 w 109"/>
                <a:gd name="T79" fmla="*/ 625842 h 264"/>
                <a:gd name="T80" fmla="*/ 426677 w 109"/>
                <a:gd name="T81" fmla="*/ 745684 h 264"/>
                <a:gd name="T82" fmla="*/ 439227 w 109"/>
                <a:gd name="T83" fmla="*/ 856649 h 264"/>
                <a:gd name="T84" fmla="*/ 447593 w 109"/>
                <a:gd name="T85" fmla="*/ 958737 h 264"/>
                <a:gd name="T86" fmla="*/ 455959 w 109"/>
                <a:gd name="T87" fmla="*/ 1109649 h 264"/>
                <a:gd name="T88" fmla="*/ 455959 w 109"/>
                <a:gd name="T89" fmla="*/ 1154036 h 264"/>
                <a:gd name="T90" fmla="*/ 455959 w 109"/>
                <a:gd name="T91" fmla="*/ 1171790 h 264"/>
                <a:gd name="T92" fmla="*/ 276085 w 109"/>
                <a:gd name="T93" fmla="*/ 1154036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45074" name="Freeform 37"/>
            <p:cNvSpPr>
              <a:spLocks/>
            </p:cNvSpPr>
            <p:nvPr/>
          </p:nvSpPr>
          <p:spPr bwMode="auto">
            <a:xfrm>
              <a:off x="3082373" y="5680507"/>
              <a:ext cx="474859" cy="869392"/>
            </a:xfrm>
            <a:custGeom>
              <a:avLst/>
              <a:gdLst>
                <a:gd name="T0" fmla="*/ 298363 w 113"/>
                <a:gd name="T1" fmla="*/ 869392 h 196"/>
                <a:gd name="T2" fmla="*/ 298363 w 113"/>
                <a:gd name="T3" fmla="*/ 856085 h 196"/>
                <a:gd name="T4" fmla="*/ 298363 w 113"/>
                <a:gd name="T5" fmla="*/ 829471 h 196"/>
                <a:gd name="T6" fmla="*/ 289958 w 113"/>
                <a:gd name="T7" fmla="*/ 718579 h 196"/>
                <a:gd name="T8" fmla="*/ 239531 w 113"/>
                <a:gd name="T9" fmla="*/ 394775 h 196"/>
                <a:gd name="T10" fmla="*/ 214317 w 113"/>
                <a:gd name="T11" fmla="*/ 310497 h 196"/>
                <a:gd name="T12" fmla="*/ 180699 w 113"/>
                <a:gd name="T13" fmla="*/ 230655 h 196"/>
                <a:gd name="T14" fmla="*/ 147080 w 113"/>
                <a:gd name="T15" fmla="*/ 159684 h 196"/>
                <a:gd name="T16" fmla="*/ 126069 w 113"/>
                <a:gd name="T17" fmla="*/ 124199 h 196"/>
                <a:gd name="T18" fmla="*/ 117664 w 113"/>
                <a:gd name="T19" fmla="*/ 110892 h 196"/>
                <a:gd name="T20" fmla="*/ 109260 w 113"/>
                <a:gd name="T21" fmla="*/ 97585 h 196"/>
                <a:gd name="T22" fmla="*/ 88248 w 113"/>
                <a:gd name="T23" fmla="*/ 75406 h 196"/>
                <a:gd name="T24" fmla="*/ 67237 w 113"/>
                <a:gd name="T25" fmla="*/ 53228 h 196"/>
                <a:gd name="T26" fmla="*/ 50428 w 113"/>
                <a:gd name="T27" fmla="*/ 35485 h 196"/>
                <a:gd name="T28" fmla="*/ 33618 w 113"/>
                <a:gd name="T29" fmla="*/ 22178 h 196"/>
                <a:gd name="T30" fmla="*/ 8405 w 113"/>
                <a:gd name="T31" fmla="*/ 8871 h 196"/>
                <a:gd name="T32" fmla="*/ 0 w 113"/>
                <a:gd name="T33" fmla="*/ 0 h 196"/>
                <a:gd name="T34" fmla="*/ 8405 w 113"/>
                <a:gd name="T35" fmla="*/ 4436 h 196"/>
                <a:gd name="T36" fmla="*/ 37821 w 113"/>
                <a:gd name="T37" fmla="*/ 17743 h 196"/>
                <a:gd name="T38" fmla="*/ 54630 w 113"/>
                <a:gd name="T39" fmla="*/ 26614 h 196"/>
                <a:gd name="T40" fmla="*/ 79844 w 113"/>
                <a:gd name="T41" fmla="*/ 39921 h 196"/>
                <a:gd name="T42" fmla="*/ 100855 w 113"/>
                <a:gd name="T43" fmla="*/ 57664 h 196"/>
                <a:gd name="T44" fmla="*/ 130271 w 113"/>
                <a:gd name="T45" fmla="*/ 75406 h 196"/>
                <a:gd name="T46" fmla="*/ 142878 w 113"/>
                <a:gd name="T47" fmla="*/ 88713 h 196"/>
                <a:gd name="T48" fmla="*/ 155485 w 113"/>
                <a:gd name="T49" fmla="*/ 102020 h 196"/>
                <a:gd name="T50" fmla="*/ 180699 w 113"/>
                <a:gd name="T51" fmla="*/ 133070 h 196"/>
                <a:gd name="T52" fmla="*/ 231126 w 113"/>
                <a:gd name="T53" fmla="*/ 199605 h 196"/>
                <a:gd name="T54" fmla="*/ 277351 w 113"/>
                <a:gd name="T55" fmla="*/ 279447 h 196"/>
                <a:gd name="T56" fmla="*/ 323577 w 113"/>
                <a:gd name="T57" fmla="*/ 363725 h 196"/>
                <a:gd name="T58" fmla="*/ 437038 w 113"/>
                <a:gd name="T59" fmla="*/ 691965 h 196"/>
                <a:gd name="T60" fmla="*/ 466454 w 113"/>
                <a:gd name="T61" fmla="*/ 802857 h 196"/>
                <a:gd name="T62" fmla="*/ 474859 w 113"/>
                <a:gd name="T63" fmla="*/ 833907 h 196"/>
                <a:gd name="T64" fmla="*/ 474859 w 113"/>
                <a:gd name="T65" fmla="*/ 847214 h 196"/>
                <a:gd name="T66" fmla="*/ 298363 w 113"/>
                <a:gd name="T67" fmla="*/ 869392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45075" name="Freeform 38"/>
            <p:cNvSpPr>
              <a:spLocks/>
            </p:cNvSpPr>
            <p:nvPr/>
          </p:nvSpPr>
          <p:spPr bwMode="auto">
            <a:xfrm>
              <a:off x="3363508" y="5628532"/>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5076" name="Freeform 39"/>
            <p:cNvSpPr>
              <a:spLocks/>
            </p:cNvSpPr>
            <p:nvPr/>
          </p:nvSpPr>
          <p:spPr bwMode="auto">
            <a:xfrm>
              <a:off x="3330433" y="5309597"/>
              <a:ext cx="389809" cy="859943"/>
            </a:xfrm>
            <a:custGeom>
              <a:avLst/>
              <a:gdLst>
                <a:gd name="T0" fmla="*/ 0 w 93"/>
                <a:gd name="T1" fmla="*/ 859943 h 194"/>
                <a:gd name="T2" fmla="*/ 0 w 93"/>
                <a:gd name="T3" fmla="*/ 846645 h 194"/>
                <a:gd name="T4" fmla="*/ 4191 w 93"/>
                <a:gd name="T5" fmla="*/ 815616 h 194"/>
                <a:gd name="T6" fmla="*/ 16766 w 93"/>
                <a:gd name="T7" fmla="*/ 700366 h 194"/>
                <a:gd name="T8" fmla="*/ 96404 w 93"/>
                <a:gd name="T9" fmla="*/ 367914 h 194"/>
                <a:gd name="T10" fmla="*/ 134128 w 93"/>
                <a:gd name="T11" fmla="*/ 283693 h 194"/>
                <a:gd name="T12" fmla="*/ 150894 w 93"/>
                <a:gd name="T13" fmla="*/ 243798 h 194"/>
                <a:gd name="T14" fmla="*/ 171851 w 93"/>
                <a:gd name="T15" fmla="*/ 203904 h 194"/>
                <a:gd name="T16" fmla="*/ 217958 w 93"/>
                <a:gd name="T17" fmla="*/ 132981 h 194"/>
                <a:gd name="T18" fmla="*/ 243107 w 93"/>
                <a:gd name="T19" fmla="*/ 101952 h 194"/>
                <a:gd name="T20" fmla="*/ 255681 w 93"/>
                <a:gd name="T21" fmla="*/ 88654 h 194"/>
                <a:gd name="T22" fmla="*/ 268256 w 93"/>
                <a:gd name="T23" fmla="*/ 79789 h 194"/>
                <a:gd name="T24" fmla="*/ 276639 w 93"/>
                <a:gd name="T25" fmla="*/ 66490 h 194"/>
                <a:gd name="T26" fmla="*/ 289213 w 93"/>
                <a:gd name="T27" fmla="*/ 57625 h 194"/>
                <a:gd name="T28" fmla="*/ 314362 w 93"/>
                <a:gd name="T29" fmla="*/ 39894 h 194"/>
                <a:gd name="T30" fmla="*/ 335320 w 93"/>
                <a:gd name="T31" fmla="*/ 26596 h 194"/>
                <a:gd name="T32" fmla="*/ 356277 w 93"/>
                <a:gd name="T33" fmla="*/ 17731 h 194"/>
                <a:gd name="T34" fmla="*/ 381426 w 93"/>
                <a:gd name="T35" fmla="*/ 4433 h 194"/>
                <a:gd name="T36" fmla="*/ 389809 w 93"/>
                <a:gd name="T37" fmla="*/ 0 h 194"/>
                <a:gd name="T38" fmla="*/ 381426 w 93"/>
                <a:gd name="T39" fmla="*/ 8865 h 194"/>
                <a:gd name="T40" fmla="*/ 356277 w 93"/>
                <a:gd name="T41" fmla="*/ 22163 h 194"/>
                <a:gd name="T42" fmla="*/ 343703 w 93"/>
                <a:gd name="T43" fmla="*/ 35462 h 194"/>
                <a:gd name="T44" fmla="*/ 322745 w 93"/>
                <a:gd name="T45" fmla="*/ 53192 h 194"/>
                <a:gd name="T46" fmla="*/ 305979 w 93"/>
                <a:gd name="T47" fmla="*/ 75356 h 194"/>
                <a:gd name="T48" fmla="*/ 297596 w 93"/>
                <a:gd name="T49" fmla="*/ 84221 h 194"/>
                <a:gd name="T50" fmla="*/ 285022 w 93"/>
                <a:gd name="T51" fmla="*/ 97519 h 194"/>
                <a:gd name="T52" fmla="*/ 276639 w 93"/>
                <a:gd name="T53" fmla="*/ 110817 h 194"/>
                <a:gd name="T54" fmla="*/ 268256 w 93"/>
                <a:gd name="T55" fmla="*/ 124115 h 194"/>
                <a:gd name="T56" fmla="*/ 251490 w 93"/>
                <a:gd name="T57" fmla="*/ 155144 h 194"/>
                <a:gd name="T58" fmla="*/ 222149 w 93"/>
                <a:gd name="T59" fmla="*/ 230500 h 194"/>
                <a:gd name="T60" fmla="*/ 209575 w 93"/>
                <a:gd name="T61" fmla="*/ 265962 h 194"/>
                <a:gd name="T62" fmla="*/ 201192 w 93"/>
                <a:gd name="T63" fmla="*/ 310289 h 194"/>
                <a:gd name="T64" fmla="*/ 184426 w 93"/>
                <a:gd name="T65" fmla="*/ 394510 h 194"/>
                <a:gd name="T66" fmla="*/ 167660 w 93"/>
                <a:gd name="T67" fmla="*/ 713664 h 194"/>
                <a:gd name="T68" fmla="*/ 176043 w 93"/>
                <a:gd name="T69" fmla="*/ 815616 h 194"/>
                <a:gd name="T70" fmla="*/ 176043 w 93"/>
                <a:gd name="T71" fmla="*/ 846645 h 194"/>
                <a:gd name="T72" fmla="*/ 176043 w 93"/>
                <a:gd name="T73" fmla="*/ 855510 h 194"/>
                <a:gd name="T74" fmla="*/ 0 w 93"/>
                <a:gd name="T75" fmla="*/ 859943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5077" name="Freeform 40"/>
            <p:cNvSpPr>
              <a:spLocks/>
            </p:cNvSpPr>
            <p:nvPr/>
          </p:nvSpPr>
          <p:spPr bwMode="auto">
            <a:xfrm>
              <a:off x="3318621" y="6212064"/>
              <a:ext cx="250423" cy="427609"/>
            </a:xfrm>
            <a:custGeom>
              <a:avLst/>
              <a:gdLst>
                <a:gd name="T0" fmla="*/ 250423 w 106"/>
                <a:gd name="T1" fmla="*/ 427609 h 181"/>
                <a:gd name="T2" fmla="*/ 0 w 106"/>
                <a:gd name="T3" fmla="*/ 427609 h 181"/>
                <a:gd name="T4" fmla="*/ 16537 w 106"/>
                <a:gd name="T5" fmla="*/ 0 h 181"/>
                <a:gd name="T6" fmla="*/ 233886 w 106"/>
                <a:gd name="T7" fmla="*/ 0 h 181"/>
                <a:gd name="T8" fmla="*/ 250423 w 106"/>
                <a:gd name="T9" fmla="*/ 427609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45078" name="Freeform 41"/>
            <p:cNvSpPr>
              <a:spLocks/>
            </p:cNvSpPr>
            <p:nvPr/>
          </p:nvSpPr>
          <p:spPr bwMode="auto">
            <a:xfrm>
              <a:off x="2735088" y="5453709"/>
              <a:ext cx="562270" cy="403984"/>
            </a:xfrm>
            <a:custGeom>
              <a:avLst/>
              <a:gdLst>
                <a:gd name="T0" fmla="*/ 427609 w 238"/>
                <a:gd name="T1" fmla="*/ 151199 h 171"/>
                <a:gd name="T2" fmla="*/ 394534 w 238"/>
                <a:gd name="T3" fmla="*/ 200811 h 171"/>
                <a:gd name="T4" fmla="*/ 368547 w 238"/>
                <a:gd name="T5" fmla="*/ 63787 h 171"/>
                <a:gd name="T6" fmla="*/ 328385 w 238"/>
                <a:gd name="T7" fmla="*/ 125211 h 171"/>
                <a:gd name="T8" fmla="*/ 307122 w 238"/>
                <a:gd name="T9" fmla="*/ 14175 h 171"/>
                <a:gd name="T10" fmla="*/ 0 w 238"/>
                <a:gd name="T11" fmla="*/ 0 h 171"/>
                <a:gd name="T12" fmla="*/ 562270 w 238"/>
                <a:gd name="T13" fmla="*/ 403984 h 171"/>
                <a:gd name="T14" fmla="*/ 427609 w 238"/>
                <a:gd name="T15" fmla="*/ 151199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45079" name="Freeform 42"/>
            <p:cNvSpPr>
              <a:spLocks/>
            </p:cNvSpPr>
            <p:nvPr/>
          </p:nvSpPr>
          <p:spPr bwMode="auto">
            <a:xfrm>
              <a:off x="2735088" y="5453709"/>
              <a:ext cx="562270" cy="403984"/>
            </a:xfrm>
            <a:custGeom>
              <a:avLst/>
              <a:gdLst>
                <a:gd name="T0" fmla="*/ 281135 w 238"/>
                <a:gd name="T1" fmla="*/ 387447 h 171"/>
                <a:gd name="T2" fmla="*/ 311847 w 238"/>
                <a:gd name="T3" fmla="*/ 333110 h 171"/>
                <a:gd name="T4" fmla="*/ 181911 w 238"/>
                <a:gd name="T5" fmla="*/ 359097 h 171"/>
                <a:gd name="T6" fmla="*/ 219711 w 238"/>
                <a:gd name="T7" fmla="*/ 292947 h 171"/>
                <a:gd name="T8" fmla="*/ 113399 w 238"/>
                <a:gd name="T9" fmla="*/ 321297 h 171"/>
                <a:gd name="T10" fmla="*/ 0 w 238"/>
                <a:gd name="T11" fmla="*/ 0 h 171"/>
                <a:gd name="T12" fmla="*/ 562270 w 238"/>
                <a:gd name="T13" fmla="*/ 403984 h 171"/>
                <a:gd name="T14" fmla="*/ 281135 w 238"/>
                <a:gd name="T15" fmla="*/ 387447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45080" name="Freeform 43"/>
            <p:cNvSpPr>
              <a:spLocks/>
            </p:cNvSpPr>
            <p:nvPr/>
          </p:nvSpPr>
          <p:spPr bwMode="auto">
            <a:xfrm>
              <a:off x="2772888" y="4931601"/>
              <a:ext cx="515021" cy="602432"/>
            </a:xfrm>
            <a:custGeom>
              <a:avLst/>
              <a:gdLst>
                <a:gd name="T0" fmla="*/ 437059 w 218"/>
                <a:gd name="T1" fmla="*/ 283497 h 255"/>
                <a:gd name="T2" fmla="*/ 385085 w 218"/>
                <a:gd name="T3" fmla="*/ 333110 h 255"/>
                <a:gd name="T4" fmla="*/ 389810 w 218"/>
                <a:gd name="T5" fmla="*/ 167736 h 255"/>
                <a:gd name="T6" fmla="*/ 330747 w 218"/>
                <a:gd name="T7" fmla="*/ 231523 h 255"/>
                <a:gd name="T8" fmla="*/ 335472 w 218"/>
                <a:gd name="T9" fmla="*/ 101587 h 255"/>
                <a:gd name="T10" fmla="*/ 0 w 218"/>
                <a:gd name="T11" fmla="*/ 0 h 255"/>
                <a:gd name="T12" fmla="*/ 515021 w 218"/>
                <a:gd name="T13" fmla="*/ 602432 h 255"/>
                <a:gd name="T14" fmla="*/ 437059 w 218"/>
                <a:gd name="T15" fmla="*/ 283497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45081" name="Freeform 44"/>
            <p:cNvSpPr>
              <a:spLocks/>
            </p:cNvSpPr>
            <p:nvPr/>
          </p:nvSpPr>
          <p:spPr bwMode="auto">
            <a:xfrm>
              <a:off x="2772888" y="4931601"/>
              <a:ext cx="515021" cy="602432"/>
            </a:xfrm>
            <a:custGeom>
              <a:avLst/>
              <a:gdLst>
                <a:gd name="T0" fmla="*/ 210261 w 218"/>
                <a:gd name="T1" fmla="*/ 500845 h 255"/>
                <a:gd name="T2" fmla="*/ 259873 w 218"/>
                <a:gd name="T3" fmla="*/ 451233 h 255"/>
                <a:gd name="T4" fmla="*/ 106312 w 218"/>
                <a:gd name="T5" fmla="*/ 448871 h 255"/>
                <a:gd name="T6" fmla="*/ 167736 w 218"/>
                <a:gd name="T7" fmla="*/ 385084 h 255"/>
                <a:gd name="T8" fmla="*/ 42525 w 218"/>
                <a:gd name="T9" fmla="*/ 380359 h 255"/>
                <a:gd name="T10" fmla="*/ 0 w 218"/>
                <a:gd name="T11" fmla="*/ 0 h 255"/>
                <a:gd name="T12" fmla="*/ 515021 w 218"/>
                <a:gd name="T13" fmla="*/ 602432 h 255"/>
                <a:gd name="T14" fmla="*/ 210261 w 218"/>
                <a:gd name="T15" fmla="*/ 500845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45082" name="Freeform 45"/>
            <p:cNvSpPr>
              <a:spLocks/>
            </p:cNvSpPr>
            <p:nvPr/>
          </p:nvSpPr>
          <p:spPr bwMode="auto">
            <a:xfrm>
              <a:off x="3502894" y="4886714"/>
              <a:ext cx="505571" cy="692206"/>
            </a:xfrm>
            <a:custGeom>
              <a:avLst/>
              <a:gdLst>
                <a:gd name="T0" fmla="*/ 304760 w 214"/>
                <a:gd name="T1" fmla="*/ 536282 h 293"/>
                <a:gd name="T2" fmla="*/ 245698 w 214"/>
                <a:gd name="T3" fmla="*/ 493758 h 293"/>
                <a:gd name="T4" fmla="*/ 408709 w 214"/>
                <a:gd name="T5" fmla="*/ 470133 h 293"/>
                <a:gd name="T6" fmla="*/ 337835 w 214"/>
                <a:gd name="T7" fmla="*/ 413434 h 293"/>
                <a:gd name="T8" fmla="*/ 467771 w 214"/>
                <a:gd name="T9" fmla="*/ 394534 h 293"/>
                <a:gd name="T10" fmla="*/ 505571 w 214"/>
                <a:gd name="T11" fmla="*/ 0 h 293"/>
                <a:gd name="T12" fmla="*/ 0 w 214"/>
                <a:gd name="T13" fmla="*/ 692206 h 293"/>
                <a:gd name="T14" fmla="*/ 304760 w 214"/>
                <a:gd name="T15" fmla="*/ 536282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45083" name="Freeform 46"/>
            <p:cNvSpPr>
              <a:spLocks/>
            </p:cNvSpPr>
            <p:nvPr/>
          </p:nvSpPr>
          <p:spPr bwMode="auto">
            <a:xfrm>
              <a:off x="3502894" y="4886714"/>
              <a:ext cx="505571" cy="692206"/>
            </a:xfrm>
            <a:custGeom>
              <a:avLst/>
              <a:gdLst>
                <a:gd name="T0" fmla="*/ 44887 w 214"/>
                <a:gd name="T1" fmla="*/ 328384 h 293"/>
                <a:gd name="T2" fmla="*/ 103949 w 214"/>
                <a:gd name="T3" fmla="*/ 373271 h 293"/>
                <a:gd name="T4" fmla="*/ 77962 w 214"/>
                <a:gd name="T5" fmla="*/ 200811 h 293"/>
                <a:gd name="T6" fmla="*/ 153561 w 214"/>
                <a:gd name="T7" fmla="*/ 257510 h 293"/>
                <a:gd name="T8" fmla="*/ 132299 w 214"/>
                <a:gd name="T9" fmla="*/ 120486 h 293"/>
                <a:gd name="T10" fmla="*/ 505571 w 214"/>
                <a:gd name="T11" fmla="*/ 0 h 293"/>
                <a:gd name="T12" fmla="*/ 0 w 214"/>
                <a:gd name="T13" fmla="*/ 692206 h 293"/>
                <a:gd name="T14" fmla="*/ 44887 w 214"/>
                <a:gd name="T15" fmla="*/ 328384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45084" name="Freeform 47"/>
            <p:cNvSpPr>
              <a:spLocks/>
            </p:cNvSpPr>
            <p:nvPr/>
          </p:nvSpPr>
          <p:spPr bwMode="auto">
            <a:xfrm>
              <a:off x="3599756" y="5347397"/>
              <a:ext cx="602432" cy="387447"/>
            </a:xfrm>
            <a:custGeom>
              <a:avLst/>
              <a:gdLst>
                <a:gd name="T0" fmla="*/ 283497 w 255"/>
                <a:gd name="T1" fmla="*/ 363822 h 164"/>
                <a:gd name="T2" fmla="*/ 250423 w 255"/>
                <a:gd name="T3" fmla="*/ 307123 h 164"/>
                <a:gd name="T4" fmla="*/ 387447 w 255"/>
                <a:gd name="T5" fmla="*/ 342560 h 164"/>
                <a:gd name="T6" fmla="*/ 349647 w 255"/>
                <a:gd name="T7" fmla="*/ 271685 h 164"/>
                <a:gd name="T8" fmla="*/ 455958 w 255"/>
                <a:gd name="T9" fmla="*/ 302398 h 164"/>
                <a:gd name="T10" fmla="*/ 602432 w 255"/>
                <a:gd name="T11" fmla="*/ 0 h 164"/>
                <a:gd name="T12" fmla="*/ 0 w 255"/>
                <a:gd name="T13" fmla="*/ 387447 h 164"/>
                <a:gd name="T14" fmla="*/ 283497 w 255"/>
                <a:gd name="T15" fmla="*/ 363822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45085" name="Freeform 48"/>
            <p:cNvSpPr>
              <a:spLocks/>
            </p:cNvSpPr>
            <p:nvPr/>
          </p:nvSpPr>
          <p:spPr bwMode="auto">
            <a:xfrm>
              <a:off x="3599756" y="5321410"/>
              <a:ext cx="602432" cy="413434"/>
            </a:xfrm>
            <a:custGeom>
              <a:avLst/>
              <a:gdLst>
                <a:gd name="T0" fmla="*/ 141749 w 255"/>
                <a:gd name="T1" fmla="*/ 137024 h 175"/>
                <a:gd name="T2" fmla="*/ 170098 w 255"/>
                <a:gd name="T3" fmla="*/ 196086 h 175"/>
                <a:gd name="T4" fmla="*/ 203173 w 255"/>
                <a:gd name="T5" fmla="*/ 49612 h 175"/>
                <a:gd name="T6" fmla="*/ 245698 w 255"/>
                <a:gd name="T7" fmla="*/ 115762 h 175"/>
                <a:gd name="T8" fmla="*/ 271685 w 255"/>
                <a:gd name="T9" fmla="*/ 0 h 175"/>
                <a:gd name="T10" fmla="*/ 602432 w 255"/>
                <a:gd name="T11" fmla="*/ 25987 h 175"/>
                <a:gd name="T12" fmla="*/ 0 w 255"/>
                <a:gd name="T13" fmla="*/ 413434 h 175"/>
                <a:gd name="T14" fmla="*/ 141749 w 255"/>
                <a:gd name="T15" fmla="*/ 137024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45086" name="Freeform 49"/>
            <p:cNvSpPr>
              <a:spLocks/>
            </p:cNvSpPr>
            <p:nvPr/>
          </p:nvSpPr>
          <p:spPr bwMode="auto">
            <a:xfrm>
              <a:off x="3389495" y="4532342"/>
              <a:ext cx="210261" cy="930817"/>
            </a:xfrm>
            <a:custGeom>
              <a:avLst/>
              <a:gdLst>
                <a:gd name="T0" fmla="*/ 163011 w 89"/>
                <a:gd name="T1" fmla="*/ 595345 h 394"/>
                <a:gd name="T2" fmla="*/ 82687 w 89"/>
                <a:gd name="T3" fmla="*/ 595345 h 394"/>
                <a:gd name="T4" fmla="*/ 210261 w 89"/>
                <a:gd name="T5" fmla="*/ 460684 h 394"/>
                <a:gd name="T6" fmla="*/ 113399 w 89"/>
                <a:gd name="T7" fmla="*/ 460684 h 394"/>
                <a:gd name="T8" fmla="*/ 210261 w 89"/>
                <a:gd name="T9" fmla="*/ 359097 h 394"/>
                <a:gd name="T10" fmla="*/ 0 w 89"/>
                <a:gd name="T11" fmla="*/ 0 h 394"/>
                <a:gd name="T12" fmla="*/ 0 w 89"/>
                <a:gd name="T13" fmla="*/ 930817 h 394"/>
                <a:gd name="T14" fmla="*/ 163011 w 89"/>
                <a:gd name="T15" fmla="*/ 595345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45087" name="Freeform 50"/>
            <p:cNvSpPr>
              <a:spLocks/>
            </p:cNvSpPr>
            <p:nvPr/>
          </p:nvSpPr>
          <p:spPr bwMode="auto">
            <a:xfrm>
              <a:off x="3150884" y="4532342"/>
              <a:ext cx="238610" cy="930817"/>
            </a:xfrm>
            <a:custGeom>
              <a:avLst/>
              <a:gdLst>
                <a:gd name="T0" fmla="*/ 54337 w 101"/>
                <a:gd name="T1" fmla="*/ 597707 h 394"/>
                <a:gd name="T2" fmla="*/ 129936 w 101"/>
                <a:gd name="T3" fmla="*/ 595345 h 394"/>
                <a:gd name="T4" fmla="*/ 4725 w 101"/>
                <a:gd name="T5" fmla="*/ 465409 h 394"/>
                <a:gd name="T6" fmla="*/ 99224 w 101"/>
                <a:gd name="T7" fmla="*/ 465409 h 394"/>
                <a:gd name="T8" fmla="*/ 0 w 101"/>
                <a:gd name="T9" fmla="*/ 359097 h 394"/>
                <a:gd name="T10" fmla="*/ 238610 w 101"/>
                <a:gd name="T11" fmla="*/ 0 h 394"/>
                <a:gd name="T12" fmla="*/ 238610 w 101"/>
                <a:gd name="T13" fmla="*/ 930817 h 394"/>
                <a:gd name="T14" fmla="*/ 54337 w 101"/>
                <a:gd name="T15" fmla="*/ 597707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45088" name="Freeform 51"/>
            <p:cNvSpPr>
              <a:spLocks/>
            </p:cNvSpPr>
            <p:nvPr/>
          </p:nvSpPr>
          <p:spPr bwMode="auto">
            <a:xfrm>
              <a:off x="3363508" y="5345035"/>
              <a:ext cx="177186" cy="765443"/>
            </a:xfrm>
            <a:custGeom>
              <a:avLst/>
              <a:gdLst>
                <a:gd name="T0" fmla="*/ 0 w 75"/>
                <a:gd name="T1" fmla="*/ 765443 h 324"/>
                <a:gd name="T2" fmla="*/ 47250 w 75"/>
                <a:gd name="T3" fmla="*/ 0 h 324"/>
                <a:gd name="T4" fmla="*/ 177186 w 75"/>
                <a:gd name="T5" fmla="*/ 755993 h 324"/>
                <a:gd name="T6" fmla="*/ 0 w 75"/>
                <a:gd name="T7" fmla="*/ 765443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45089" name="Freeform 52"/>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5090" name="Freeform 53"/>
            <p:cNvSpPr>
              <a:spLocks/>
            </p:cNvSpPr>
            <p:nvPr/>
          </p:nvSpPr>
          <p:spPr bwMode="auto">
            <a:xfrm>
              <a:off x="1709772"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5091" name="Freeform 54"/>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5092" name="Freeform 55"/>
            <p:cNvSpPr>
              <a:spLocks/>
            </p:cNvSpPr>
            <p:nvPr/>
          </p:nvSpPr>
          <p:spPr bwMode="auto">
            <a:xfrm>
              <a:off x="1015202" y="4794577"/>
              <a:ext cx="770169" cy="399259"/>
            </a:xfrm>
            <a:custGeom>
              <a:avLst/>
              <a:gdLst>
                <a:gd name="T0" fmla="*/ 770169 w 326"/>
                <a:gd name="T1" fmla="*/ 304760 h 169"/>
                <a:gd name="T2" fmla="*/ 581170 w 326"/>
                <a:gd name="T3" fmla="*/ 122849 h 169"/>
                <a:gd name="T4" fmla="*/ 559908 w 326"/>
                <a:gd name="T5" fmla="*/ 222073 h 169"/>
                <a:gd name="T6" fmla="*/ 446509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5093" name="Freeform 56"/>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5094" name="Freeform 57"/>
            <p:cNvSpPr>
              <a:spLocks/>
            </p:cNvSpPr>
            <p:nvPr/>
          </p:nvSpPr>
          <p:spPr bwMode="auto">
            <a:xfrm>
              <a:off x="10152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4372 w 326"/>
                <a:gd name="T9" fmla="*/ 243335 h 156"/>
                <a:gd name="T10" fmla="*/ 207898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45095" name="Freeform 58"/>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5096" name="Freeform 59"/>
            <p:cNvSpPr>
              <a:spLocks/>
            </p:cNvSpPr>
            <p:nvPr/>
          </p:nvSpPr>
          <p:spPr bwMode="auto">
            <a:xfrm>
              <a:off x="1308150"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45097" name="Freeform 60"/>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5098" name="Freeform 61"/>
            <p:cNvSpPr>
              <a:spLocks/>
            </p:cNvSpPr>
            <p:nvPr/>
          </p:nvSpPr>
          <p:spPr bwMode="auto">
            <a:xfrm>
              <a:off x="1308150"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5099" name="Freeform 62"/>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5100" name="Freeform 63"/>
            <p:cNvSpPr>
              <a:spLocks/>
            </p:cNvSpPr>
            <p:nvPr/>
          </p:nvSpPr>
          <p:spPr bwMode="auto">
            <a:xfrm>
              <a:off x="1797183" y="4258294"/>
              <a:ext cx="231523" cy="980429"/>
            </a:xfrm>
            <a:custGeom>
              <a:avLst/>
              <a:gdLst>
                <a:gd name="T0" fmla="*/ 177186 w 98"/>
                <a:gd name="T1" fmla="*/ 628420 h 415"/>
                <a:gd name="T2" fmla="*/ 92137 w 98"/>
                <a:gd name="T3" fmla="*/ 628420 h 415"/>
                <a:gd name="T4" fmla="*/ 226798 w 98"/>
                <a:gd name="T5" fmla="*/ 486671 h 415"/>
                <a:gd name="T6" fmla="*/ 125211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5101" name="Freeform 64"/>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45102" name="Freeform 65"/>
            <p:cNvSpPr>
              <a:spLocks/>
            </p:cNvSpPr>
            <p:nvPr/>
          </p:nvSpPr>
          <p:spPr bwMode="auto">
            <a:xfrm>
              <a:off x="1553848" y="4258294"/>
              <a:ext cx="257510" cy="980429"/>
            </a:xfrm>
            <a:custGeom>
              <a:avLst/>
              <a:gdLst>
                <a:gd name="T0" fmla="*/ 51974 w 109"/>
                <a:gd name="T1" fmla="*/ 623695 h 415"/>
                <a:gd name="T2" fmla="*/ 134661 w 109"/>
                <a:gd name="T3" fmla="*/ 623695 h 415"/>
                <a:gd name="T4" fmla="*/ 4725 w 109"/>
                <a:gd name="T5" fmla="*/ 481946 h 415"/>
                <a:gd name="T6" fmla="*/ 106311 w 109"/>
                <a:gd name="T7" fmla="*/ 486671 h 415"/>
                <a:gd name="T8" fmla="*/ 0 w 109"/>
                <a:gd name="T9" fmla="*/ 375634 h 415"/>
                <a:gd name="T10" fmla="*/ 257510 w 109"/>
                <a:gd name="T11" fmla="*/ 0 h 415"/>
                <a:gd name="T12" fmla="*/ 243335 w 109"/>
                <a:gd name="T13" fmla="*/ 980429 h 415"/>
                <a:gd name="T14" fmla="*/ 51974 w 109"/>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45103" name="Freeform 66"/>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45104" name="Freeform 67"/>
            <p:cNvSpPr>
              <a:spLocks/>
            </p:cNvSpPr>
            <p:nvPr/>
          </p:nvSpPr>
          <p:spPr bwMode="auto">
            <a:xfrm>
              <a:off x="1759384" y="5021375"/>
              <a:ext cx="708744" cy="460683"/>
            </a:xfrm>
            <a:custGeom>
              <a:avLst/>
              <a:gdLst>
                <a:gd name="T0" fmla="*/ 59062 w 300"/>
                <a:gd name="T1" fmla="*/ 16537 h 195"/>
                <a:gd name="T2" fmla="*/ 311847 w 300"/>
                <a:gd name="T3" fmla="*/ 0 h 195"/>
                <a:gd name="T4" fmla="*/ 269323 w 300"/>
                <a:gd name="T5" fmla="*/ 87412 h 195"/>
                <a:gd name="T6" fmla="*/ 474858 w 300"/>
                <a:gd name="T7" fmla="*/ 16537 h 195"/>
                <a:gd name="T8" fmla="*/ 422884 w 300"/>
                <a:gd name="T9" fmla="*/ 127574 h 195"/>
                <a:gd name="T10" fmla="*/ 583532 w 300"/>
                <a:gd name="T11" fmla="*/ 70874 h 195"/>
                <a:gd name="T12" fmla="*/ 708744 w 300"/>
                <a:gd name="T13" fmla="*/ 460683 h 195"/>
                <a:gd name="T14" fmla="*/ 0 w 300"/>
                <a:gd name="T15" fmla="*/ 87412 h 195"/>
                <a:gd name="T16" fmla="*/ 59062 w 300"/>
                <a:gd name="T17" fmla="*/ 1653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45105" name="Freeform 68"/>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45106" name="Freeform 69"/>
            <p:cNvSpPr>
              <a:spLocks/>
            </p:cNvSpPr>
            <p:nvPr/>
          </p:nvSpPr>
          <p:spPr bwMode="auto">
            <a:xfrm>
              <a:off x="1742846" y="5108787"/>
              <a:ext cx="725281" cy="496121"/>
            </a:xfrm>
            <a:custGeom>
              <a:avLst/>
              <a:gdLst>
                <a:gd name="T0" fmla="*/ 0 w 307"/>
                <a:gd name="T1" fmla="*/ 89774 h 210"/>
                <a:gd name="T2" fmla="*/ 144111 w 307"/>
                <a:gd name="T3" fmla="*/ 309485 h 210"/>
                <a:gd name="T4" fmla="*/ 179548 w 307"/>
                <a:gd name="T5" fmla="*/ 222073 h 210"/>
                <a:gd name="T6" fmla="*/ 252785 w 307"/>
                <a:gd name="T7" fmla="*/ 439421 h 210"/>
                <a:gd name="T8" fmla="*/ 302397 w 307"/>
                <a:gd name="T9" fmla="*/ 328385 h 210"/>
                <a:gd name="T10" fmla="*/ 356734 w 307"/>
                <a:gd name="T11" fmla="*/ 496121 h 210"/>
                <a:gd name="T12" fmla="*/ 725281 w 307"/>
                <a:gd name="T13" fmla="*/ 373272 h 210"/>
                <a:gd name="T14" fmla="*/ 16537 w 307"/>
                <a:gd name="T15" fmla="*/ 0 h 210"/>
                <a:gd name="T16" fmla="*/ 0 w 307"/>
                <a:gd name="T17" fmla="*/ 89774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45107" name="Freeform 70"/>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5108" name="Freeform 71"/>
            <p:cNvSpPr>
              <a:spLocks/>
            </p:cNvSpPr>
            <p:nvPr/>
          </p:nvSpPr>
          <p:spPr bwMode="auto">
            <a:xfrm>
              <a:off x="1830258"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5109" name="Freeform 72"/>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5110" name="Freeform 73"/>
            <p:cNvSpPr>
              <a:spLocks/>
            </p:cNvSpPr>
            <p:nvPr/>
          </p:nvSpPr>
          <p:spPr bwMode="auto">
            <a:xfrm>
              <a:off x="1830258"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5111" name="Freeform 74"/>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45112" name="Freeform 75"/>
            <p:cNvSpPr>
              <a:spLocks/>
            </p:cNvSpPr>
            <p:nvPr/>
          </p:nvSpPr>
          <p:spPr bwMode="auto">
            <a:xfrm>
              <a:off x="1834983" y="4830014"/>
              <a:ext cx="774893" cy="212623"/>
            </a:xfrm>
            <a:custGeom>
              <a:avLst/>
              <a:gdLst>
                <a:gd name="T0" fmla="*/ 290585 w 328"/>
                <a:gd name="T1" fmla="*/ 40162 h 90"/>
                <a:gd name="T2" fmla="*/ 285860 w 328"/>
                <a:gd name="T3" fmla="*/ 111036 h 90"/>
                <a:gd name="T4" fmla="*/ 399259 w 328"/>
                <a:gd name="T5" fmla="*/ 0 h 90"/>
                <a:gd name="T6" fmla="*/ 394534 w 328"/>
                <a:gd name="T7" fmla="*/ 87412 h 90"/>
                <a:gd name="T8" fmla="*/ 486671 w 328"/>
                <a:gd name="T9" fmla="*/ 4725 h 90"/>
                <a:gd name="T10" fmla="*/ 774893 w 328"/>
                <a:gd name="T11" fmla="*/ 212623 h 90"/>
                <a:gd name="T12" fmla="*/ 0 w 328"/>
                <a:gd name="T13" fmla="*/ 172461 h 90"/>
                <a:gd name="T14" fmla="*/ 290585 w 328"/>
                <a:gd name="T15" fmla="*/ 40162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5113" name="Freeform 76"/>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5114" name="Freeform 77"/>
            <p:cNvSpPr>
              <a:spLocks/>
            </p:cNvSpPr>
            <p:nvPr/>
          </p:nvSpPr>
          <p:spPr bwMode="auto">
            <a:xfrm>
              <a:off x="1834983" y="5002475"/>
              <a:ext cx="774893" cy="248060"/>
            </a:xfrm>
            <a:custGeom>
              <a:avLst/>
              <a:gdLst>
                <a:gd name="T0" fmla="*/ 271685 w 328"/>
                <a:gd name="T1" fmla="*/ 186636 h 105"/>
                <a:gd name="T2" fmla="*/ 276410 w 328"/>
                <a:gd name="T3" fmla="*/ 115761 h 105"/>
                <a:gd name="T4" fmla="*/ 377997 w 328"/>
                <a:gd name="T5" fmla="*/ 238610 h 105"/>
                <a:gd name="T6" fmla="*/ 385084 w 328"/>
                <a:gd name="T7" fmla="*/ 151199 h 105"/>
                <a:gd name="T8" fmla="*/ 465408 w 328"/>
                <a:gd name="T9" fmla="*/ 248060 h 105"/>
                <a:gd name="T10" fmla="*/ 774893 w 328"/>
                <a:gd name="T11" fmla="*/ 40162 h 105"/>
                <a:gd name="T12" fmla="*/ 0 w 328"/>
                <a:gd name="T13" fmla="*/ 0 h 105"/>
                <a:gd name="T14" fmla="*/ 271685 w 328"/>
                <a:gd name="T15" fmla="*/ 186636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5115" name="Freeform 78"/>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5116" name="Freeform 79"/>
            <p:cNvSpPr>
              <a:spLocks/>
            </p:cNvSpPr>
            <p:nvPr/>
          </p:nvSpPr>
          <p:spPr bwMode="auto">
            <a:xfrm>
              <a:off x="1216013" y="4988300"/>
              <a:ext cx="614245" cy="585895"/>
            </a:xfrm>
            <a:custGeom>
              <a:avLst/>
              <a:gdLst>
                <a:gd name="T0" fmla="*/ 543370 w 260"/>
                <a:gd name="T1" fmla="*/ 0 h 248"/>
                <a:gd name="T2" fmla="*/ 292948 w 260"/>
                <a:gd name="T3" fmla="*/ 44887 h 248"/>
                <a:gd name="T4" fmla="*/ 352010 w 260"/>
                <a:gd name="T5" fmla="*/ 120486 h 248"/>
                <a:gd name="T6" fmla="*/ 137024 w 260"/>
                <a:gd name="T7" fmla="*/ 99224 h 248"/>
                <a:gd name="T8" fmla="*/ 210261 w 260"/>
                <a:gd name="T9" fmla="*/ 191361 h 248"/>
                <a:gd name="T10" fmla="*/ 42525 w 260"/>
                <a:gd name="T11" fmla="*/ 174824 h 248"/>
                <a:gd name="T12" fmla="*/ 0 w 260"/>
                <a:gd name="T13" fmla="*/ 585895 h 248"/>
                <a:gd name="T14" fmla="*/ 614245 w 260"/>
                <a:gd name="T15" fmla="*/ 59062 h 248"/>
                <a:gd name="T16" fmla="*/ 54337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5117" name="Freeform 80"/>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5118" name="Freeform 81"/>
            <p:cNvSpPr>
              <a:spLocks/>
            </p:cNvSpPr>
            <p:nvPr/>
          </p:nvSpPr>
          <p:spPr bwMode="auto">
            <a:xfrm>
              <a:off x="1216013" y="5047362"/>
              <a:ext cx="649682" cy="562270"/>
            </a:xfrm>
            <a:custGeom>
              <a:avLst/>
              <a:gdLst>
                <a:gd name="T0" fmla="*/ 649682 w 275"/>
                <a:gd name="T1" fmla="*/ 82687 h 238"/>
                <a:gd name="T2" fmla="*/ 557545 w 275"/>
                <a:gd name="T3" fmla="*/ 333110 h 238"/>
                <a:gd name="T4" fmla="*/ 498483 w 275"/>
                <a:gd name="T5" fmla="*/ 257510 h 238"/>
                <a:gd name="T6" fmla="*/ 477221 w 275"/>
                <a:gd name="T7" fmla="*/ 481946 h 238"/>
                <a:gd name="T8" fmla="*/ 401622 w 275"/>
                <a:gd name="T9" fmla="*/ 385084 h 238"/>
                <a:gd name="T10" fmla="*/ 385084 w 275"/>
                <a:gd name="T11" fmla="*/ 562270 h 238"/>
                <a:gd name="T12" fmla="*/ 0 w 275"/>
                <a:gd name="T13" fmla="*/ 526833 h 238"/>
                <a:gd name="T14" fmla="*/ 614245 w 275"/>
                <a:gd name="T15" fmla="*/ 0 h 238"/>
                <a:gd name="T16" fmla="*/ 649682 w 275"/>
                <a:gd name="T17" fmla="*/ 82687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5119" name="Freeform 82"/>
            <p:cNvSpPr>
              <a:spLocks/>
            </p:cNvSpPr>
            <p:nvPr/>
          </p:nvSpPr>
          <p:spPr bwMode="auto">
            <a:xfrm>
              <a:off x="1584560" y="4941051"/>
              <a:ext cx="444146" cy="411071"/>
            </a:xfrm>
            <a:custGeom>
              <a:avLst/>
              <a:gdLst>
                <a:gd name="T0" fmla="*/ 310064 w 106"/>
                <a:gd name="T1" fmla="*/ 123763 h 93"/>
                <a:gd name="T2" fmla="*/ 243023 w 106"/>
                <a:gd name="T3" fmla="*/ 0 h 93"/>
                <a:gd name="T4" fmla="*/ 167602 w 106"/>
                <a:gd name="T5" fmla="*/ 97243 h 93"/>
                <a:gd name="T6" fmla="*/ 142462 w 106"/>
                <a:gd name="T7" fmla="*/ 92822 h 93"/>
                <a:gd name="T8" fmla="*/ 138272 w 106"/>
                <a:gd name="T9" fmla="*/ 322669 h 93"/>
                <a:gd name="T10" fmla="*/ 209503 w 106"/>
                <a:gd name="T11" fmla="*/ 411071 h 93"/>
                <a:gd name="T12" fmla="*/ 276544 w 106"/>
                <a:gd name="T13" fmla="*/ 366870 h 93"/>
                <a:gd name="T14" fmla="*/ 293304 w 106"/>
                <a:gd name="T15" fmla="*/ 366870 h 93"/>
                <a:gd name="T16" fmla="*/ 310064 w 106"/>
                <a:gd name="T17" fmla="*/ 12376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5120" name="Freeform 83"/>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5121" name="Freeform 84"/>
            <p:cNvSpPr>
              <a:spLocks noEditPoints="1"/>
            </p:cNvSpPr>
            <p:nvPr/>
          </p:nvSpPr>
          <p:spPr bwMode="auto">
            <a:xfrm>
              <a:off x="1834983" y="4487455"/>
              <a:ext cx="774893" cy="994604"/>
            </a:xfrm>
            <a:custGeom>
              <a:avLst/>
              <a:gdLst>
                <a:gd name="T0" fmla="*/ 0 w 328"/>
                <a:gd name="T1" fmla="*/ 857580 h 421"/>
                <a:gd name="T2" fmla="*/ 0 w 328"/>
                <a:gd name="T3" fmla="*/ 857580 h 421"/>
                <a:gd name="T4" fmla="*/ 51975 w 328"/>
                <a:gd name="T5" fmla="*/ 930817 h 421"/>
                <a:gd name="T6" fmla="*/ 0 w 328"/>
                <a:gd name="T7" fmla="*/ 857580 h 421"/>
                <a:gd name="T8" fmla="*/ 774893 w 328"/>
                <a:gd name="T9" fmla="*/ 555183 h 421"/>
                <a:gd name="T10" fmla="*/ 541008 w 328"/>
                <a:gd name="T11" fmla="*/ 711107 h 421"/>
                <a:gd name="T12" fmla="*/ 633144 w 328"/>
                <a:gd name="T13" fmla="*/ 994604 h 421"/>
                <a:gd name="T14" fmla="*/ 541008 w 328"/>
                <a:gd name="T15" fmla="*/ 711107 h 421"/>
                <a:gd name="T16" fmla="*/ 774893 w 328"/>
                <a:gd name="T17" fmla="*/ 555183 h 421"/>
                <a:gd name="T18" fmla="*/ 340197 w 328"/>
                <a:gd name="T19" fmla="*/ 399259 h 421"/>
                <a:gd name="T20" fmla="*/ 335472 w 328"/>
                <a:gd name="T21" fmla="*/ 399259 h 421"/>
                <a:gd name="T22" fmla="*/ 335472 w 328"/>
                <a:gd name="T23" fmla="*/ 403984 h 421"/>
                <a:gd name="T24" fmla="*/ 340197 w 328"/>
                <a:gd name="T25" fmla="*/ 399259 h 421"/>
                <a:gd name="T26" fmla="*/ 106312 w 328"/>
                <a:gd name="T27" fmla="*/ 347285 h 421"/>
                <a:gd name="T28" fmla="*/ 101587 w 328"/>
                <a:gd name="T29" fmla="*/ 356734 h 421"/>
                <a:gd name="T30" fmla="*/ 101587 w 328"/>
                <a:gd name="T31" fmla="*/ 356734 h 421"/>
                <a:gd name="T32" fmla="*/ 106312 w 328"/>
                <a:gd name="T33" fmla="*/ 347285 h 421"/>
                <a:gd name="T34" fmla="*/ 108674 w 328"/>
                <a:gd name="T35" fmla="*/ 342560 h 421"/>
                <a:gd name="T36" fmla="*/ 108674 w 328"/>
                <a:gd name="T37" fmla="*/ 342560 h 421"/>
                <a:gd name="T38" fmla="*/ 113399 w 328"/>
                <a:gd name="T39" fmla="*/ 363822 h 421"/>
                <a:gd name="T40" fmla="*/ 108674 w 328"/>
                <a:gd name="T41" fmla="*/ 342560 h 421"/>
                <a:gd name="T42" fmla="*/ 87412 w 328"/>
                <a:gd name="T43" fmla="*/ 257510 h 421"/>
                <a:gd name="T44" fmla="*/ 87412 w 328"/>
                <a:gd name="T45" fmla="*/ 257510 h 421"/>
                <a:gd name="T46" fmla="*/ 101587 w 328"/>
                <a:gd name="T47" fmla="*/ 257510 h 421"/>
                <a:gd name="T48" fmla="*/ 101587 w 328"/>
                <a:gd name="T49" fmla="*/ 257510 h 421"/>
                <a:gd name="T50" fmla="*/ 87412 w 328"/>
                <a:gd name="T51" fmla="*/ 257510 h 421"/>
                <a:gd name="T52" fmla="*/ 155924 w 328"/>
                <a:gd name="T53" fmla="*/ 191361 h 421"/>
                <a:gd name="T54" fmla="*/ 125211 w 328"/>
                <a:gd name="T55" fmla="*/ 217348 h 421"/>
                <a:gd name="T56" fmla="*/ 155924 w 328"/>
                <a:gd name="T57" fmla="*/ 191361 h 421"/>
                <a:gd name="T58" fmla="*/ 155924 w 328"/>
                <a:gd name="T59" fmla="*/ 191361 h 421"/>
                <a:gd name="T60" fmla="*/ 477221 w 328"/>
                <a:gd name="T61" fmla="*/ 0 h 421"/>
                <a:gd name="T62" fmla="*/ 455958 w 328"/>
                <a:gd name="T63" fmla="*/ 373272 h 421"/>
                <a:gd name="T64" fmla="*/ 486671 w 328"/>
                <a:gd name="T65" fmla="*/ 347285 h 421"/>
                <a:gd name="T66" fmla="*/ 774893 w 328"/>
                <a:gd name="T67" fmla="*/ 555183 h 421"/>
                <a:gd name="T68" fmla="*/ 486671 w 328"/>
                <a:gd name="T69" fmla="*/ 347285 h 421"/>
                <a:gd name="T70" fmla="*/ 455958 w 328"/>
                <a:gd name="T71" fmla="*/ 373272 h 421"/>
                <a:gd name="T72" fmla="*/ 477221 w 328"/>
                <a:gd name="T73" fmla="*/ 0 h 421"/>
                <a:gd name="T74" fmla="*/ 477221 w 328"/>
                <a:gd name="T75" fmla="*/ 0 h 421"/>
                <a:gd name="T76" fmla="*/ 172461 w 328"/>
                <a:gd name="T77" fmla="*/ 115762 h 421"/>
                <a:gd name="T78" fmla="*/ 172461 w 328"/>
                <a:gd name="T79" fmla="*/ 115762 h 421"/>
                <a:gd name="T80" fmla="*/ 477221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5122" name="Freeform 85"/>
            <p:cNvSpPr>
              <a:spLocks/>
            </p:cNvSpPr>
            <p:nvPr/>
          </p:nvSpPr>
          <p:spPr bwMode="auto">
            <a:xfrm>
              <a:off x="1775921" y="5347397"/>
              <a:ext cx="101587" cy="1308814"/>
            </a:xfrm>
            <a:custGeom>
              <a:avLst/>
              <a:gdLst>
                <a:gd name="T0" fmla="*/ 46561 w 24"/>
                <a:gd name="T1" fmla="*/ 0 h 295"/>
                <a:gd name="T2" fmla="*/ 16931 w 24"/>
                <a:gd name="T3" fmla="*/ 4437 h 295"/>
                <a:gd name="T4" fmla="*/ 4233 w 24"/>
                <a:gd name="T5" fmla="*/ 4437 h 295"/>
                <a:gd name="T6" fmla="*/ 0 w 24"/>
                <a:gd name="T7" fmla="*/ 22183 h 295"/>
                <a:gd name="T8" fmla="*/ 0 w 24"/>
                <a:gd name="T9" fmla="*/ 1273321 h 295"/>
                <a:gd name="T10" fmla="*/ 59259 w 24"/>
                <a:gd name="T11" fmla="*/ 1308814 h 295"/>
                <a:gd name="T12" fmla="*/ 0 w 24"/>
                <a:gd name="T13" fmla="*/ 1308814 h 295"/>
                <a:gd name="T14" fmla="*/ 101587 w 24"/>
                <a:gd name="T15" fmla="*/ 1308814 h 295"/>
                <a:gd name="T16" fmla="*/ 46561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5123" name="Freeform 86"/>
            <p:cNvSpPr>
              <a:spLocks/>
            </p:cNvSpPr>
            <p:nvPr/>
          </p:nvSpPr>
          <p:spPr bwMode="auto">
            <a:xfrm>
              <a:off x="1801908" y="4258294"/>
              <a:ext cx="205536" cy="694569"/>
            </a:xfrm>
            <a:custGeom>
              <a:avLst/>
              <a:gdLst>
                <a:gd name="T0" fmla="*/ 8389 w 49"/>
                <a:gd name="T1" fmla="*/ 0 h 157"/>
                <a:gd name="T2" fmla="*/ 0 w 49"/>
                <a:gd name="T3" fmla="*/ 685721 h 157"/>
                <a:gd name="T4" fmla="*/ 25168 w 49"/>
                <a:gd name="T5" fmla="*/ 681297 h 157"/>
                <a:gd name="T6" fmla="*/ 67114 w 49"/>
                <a:gd name="T7" fmla="*/ 694569 h 157"/>
                <a:gd name="T8" fmla="*/ 92281 w 49"/>
                <a:gd name="T9" fmla="*/ 548577 h 157"/>
                <a:gd name="T10" fmla="*/ 134228 w 49"/>
                <a:gd name="T11" fmla="*/ 583969 h 157"/>
                <a:gd name="T12" fmla="*/ 138422 w 49"/>
                <a:gd name="T13" fmla="*/ 575121 h 157"/>
                <a:gd name="T14" fmla="*/ 142617 w 49"/>
                <a:gd name="T15" fmla="*/ 570697 h 157"/>
                <a:gd name="T16" fmla="*/ 142617 w 49"/>
                <a:gd name="T17" fmla="*/ 570697 h 157"/>
                <a:gd name="T18" fmla="*/ 134228 w 49"/>
                <a:gd name="T19" fmla="*/ 486641 h 157"/>
                <a:gd name="T20" fmla="*/ 121644 w 49"/>
                <a:gd name="T21" fmla="*/ 486641 h 157"/>
                <a:gd name="T22" fmla="*/ 134228 w 49"/>
                <a:gd name="T23" fmla="*/ 473369 h 157"/>
                <a:gd name="T24" fmla="*/ 130033 w 49"/>
                <a:gd name="T25" fmla="*/ 429129 h 157"/>
                <a:gd name="T26" fmla="*/ 155201 w 49"/>
                <a:gd name="T27" fmla="*/ 451249 h 157"/>
                <a:gd name="T28" fmla="*/ 159395 w 49"/>
                <a:gd name="T29" fmla="*/ 446825 h 157"/>
                <a:gd name="T30" fmla="*/ 188758 w 49"/>
                <a:gd name="T31" fmla="*/ 420281 h 157"/>
                <a:gd name="T32" fmla="*/ 180368 w 49"/>
                <a:gd name="T33" fmla="*/ 358345 h 157"/>
                <a:gd name="T34" fmla="*/ 205536 w 49"/>
                <a:gd name="T35" fmla="*/ 345072 h 157"/>
                <a:gd name="T36" fmla="*/ 205536 w 49"/>
                <a:gd name="T37" fmla="*/ 345072 h 157"/>
                <a:gd name="T38" fmla="*/ 205536 w 49"/>
                <a:gd name="T39" fmla="*/ 345072 h 157"/>
                <a:gd name="T40" fmla="*/ 8389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5124" name="Freeform 87"/>
            <p:cNvSpPr>
              <a:spLocks/>
            </p:cNvSpPr>
            <p:nvPr/>
          </p:nvSpPr>
          <p:spPr bwMode="auto">
            <a:xfrm>
              <a:off x="1775921" y="4258294"/>
              <a:ext cx="35437" cy="704019"/>
            </a:xfrm>
            <a:custGeom>
              <a:avLst/>
              <a:gdLst>
                <a:gd name="T0" fmla="*/ 35437 w 8"/>
                <a:gd name="T1" fmla="*/ 0 h 159"/>
                <a:gd name="T2" fmla="*/ 35437 w 8"/>
                <a:gd name="T3" fmla="*/ 0 h 159"/>
                <a:gd name="T4" fmla="*/ 0 w 8"/>
                <a:gd name="T5" fmla="*/ 48706 h 159"/>
                <a:gd name="T6" fmla="*/ 0 w 8"/>
                <a:gd name="T7" fmla="*/ 704019 h 159"/>
                <a:gd name="T8" fmla="*/ 26578 w 8"/>
                <a:gd name="T9" fmla="*/ 686308 h 159"/>
                <a:gd name="T10" fmla="*/ 35437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5125" name="Freeform 88"/>
            <p:cNvSpPr>
              <a:spLocks/>
            </p:cNvSpPr>
            <p:nvPr/>
          </p:nvSpPr>
          <p:spPr bwMode="auto">
            <a:xfrm>
              <a:off x="1948382" y="5082799"/>
              <a:ext cx="519746" cy="399259"/>
            </a:xfrm>
            <a:custGeom>
              <a:avLst/>
              <a:gdLst>
                <a:gd name="T0" fmla="*/ 4192 w 124"/>
                <a:gd name="T1" fmla="*/ 0 h 90"/>
                <a:gd name="T2" fmla="*/ 0 w 124"/>
                <a:gd name="T3" fmla="*/ 4436 h 90"/>
                <a:gd name="T4" fmla="*/ 33532 w 124"/>
                <a:gd name="T5" fmla="*/ 141959 h 90"/>
                <a:gd name="T6" fmla="*/ 519746 w 124"/>
                <a:gd name="T7" fmla="*/ 399259 h 90"/>
                <a:gd name="T8" fmla="*/ 427533 w 124"/>
                <a:gd name="T9" fmla="*/ 115341 h 90"/>
                <a:gd name="T10" fmla="*/ 352086 w 124"/>
                <a:gd name="T11" fmla="*/ 168576 h 90"/>
                <a:gd name="T12" fmla="*/ 272448 w 124"/>
                <a:gd name="T13" fmla="*/ 70979 h 90"/>
                <a:gd name="T14" fmla="*/ 264064 w 124"/>
                <a:gd name="T15" fmla="*/ 159704 h 90"/>
                <a:gd name="T16" fmla="*/ 163469 w 124"/>
                <a:gd name="T17" fmla="*/ 35490 h 90"/>
                <a:gd name="T18" fmla="*/ 159277 w 124"/>
                <a:gd name="T19" fmla="*/ 106469 h 90"/>
                <a:gd name="T20" fmla="*/ 419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5126" name="Freeform 89"/>
            <p:cNvSpPr>
              <a:spLocks/>
            </p:cNvSpPr>
            <p:nvPr/>
          </p:nvSpPr>
          <p:spPr bwMode="auto">
            <a:xfrm>
              <a:off x="1834983" y="5224548"/>
              <a:ext cx="633145" cy="380359"/>
            </a:xfrm>
            <a:custGeom>
              <a:avLst/>
              <a:gdLst>
                <a:gd name="T0" fmla="*/ 146755 w 151"/>
                <a:gd name="T1" fmla="*/ 0 h 86"/>
                <a:gd name="T2" fmla="*/ 41930 w 151"/>
                <a:gd name="T3" fmla="*/ 84033 h 86"/>
                <a:gd name="T4" fmla="*/ 25158 w 151"/>
                <a:gd name="T5" fmla="*/ 84033 h 86"/>
                <a:gd name="T6" fmla="*/ 0 w 151"/>
                <a:gd name="T7" fmla="*/ 119415 h 86"/>
                <a:gd name="T8" fmla="*/ 50316 w 151"/>
                <a:gd name="T9" fmla="*/ 194602 h 86"/>
                <a:gd name="T10" fmla="*/ 88053 w 151"/>
                <a:gd name="T11" fmla="*/ 106147 h 86"/>
                <a:gd name="T12" fmla="*/ 159335 w 151"/>
                <a:gd name="T13" fmla="*/ 322863 h 86"/>
                <a:gd name="T14" fmla="*/ 209651 w 151"/>
                <a:gd name="T15" fmla="*/ 212293 h 86"/>
                <a:gd name="T16" fmla="*/ 264160 w 151"/>
                <a:gd name="T17" fmla="*/ 380359 h 86"/>
                <a:gd name="T18" fmla="*/ 633145 w 151"/>
                <a:gd name="T19" fmla="*/ 256521 h 86"/>
                <a:gd name="T20" fmla="*/ 146755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5127" name="Freeform 90"/>
            <p:cNvSpPr>
              <a:spLocks/>
            </p:cNvSpPr>
            <p:nvPr/>
          </p:nvSpPr>
          <p:spPr bwMode="auto">
            <a:xfrm>
              <a:off x="1868058" y="4487455"/>
              <a:ext cx="444146" cy="489033"/>
            </a:xfrm>
            <a:custGeom>
              <a:avLst/>
              <a:gdLst>
                <a:gd name="T0" fmla="*/ 444146 w 106"/>
                <a:gd name="T1" fmla="*/ 0 h 110"/>
                <a:gd name="T2" fmla="*/ 138272 w 106"/>
                <a:gd name="T3" fmla="*/ 115590 h 110"/>
                <a:gd name="T4" fmla="*/ 113132 w 106"/>
                <a:gd name="T5" fmla="*/ 128927 h 110"/>
                <a:gd name="T6" fmla="*/ 121512 w 106"/>
                <a:gd name="T7" fmla="*/ 191167 h 110"/>
                <a:gd name="T8" fmla="*/ 121512 w 106"/>
                <a:gd name="T9" fmla="*/ 191167 h 110"/>
                <a:gd name="T10" fmla="*/ 121512 w 106"/>
                <a:gd name="T11" fmla="*/ 191167 h 110"/>
                <a:gd name="T12" fmla="*/ 125702 w 106"/>
                <a:gd name="T13" fmla="*/ 257854 h 110"/>
                <a:gd name="T14" fmla="*/ 87991 w 106"/>
                <a:gd name="T15" fmla="*/ 222288 h 110"/>
                <a:gd name="T16" fmla="*/ 87991 w 106"/>
                <a:gd name="T17" fmla="*/ 222288 h 110"/>
                <a:gd name="T18" fmla="*/ 62851 w 106"/>
                <a:gd name="T19" fmla="*/ 200059 h 110"/>
                <a:gd name="T20" fmla="*/ 67041 w 106"/>
                <a:gd name="T21" fmla="*/ 244517 h 110"/>
                <a:gd name="T22" fmla="*/ 67041 w 106"/>
                <a:gd name="T23" fmla="*/ 257854 h 110"/>
                <a:gd name="T24" fmla="*/ 67041 w 106"/>
                <a:gd name="T25" fmla="*/ 257854 h 110"/>
                <a:gd name="T26" fmla="*/ 67041 w 106"/>
                <a:gd name="T27" fmla="*/ 257854 h 110"/>
                <a:gd name="T28" fmla="*/ 75421 w 106"/>
                <a:gd name="T29" fmla="*/ 342323 h 110"/>
                <a:gd name="T30" fmla="*/ 79611 w 106"/>
                <a:gd name="T31" fmla="*/ 364552 h 110"/>
                <a:gd name="T32" fmla="*/ 67041 w 106"/>
                <a:gd name="T33" fmla="*/ 355660 h 110"/>
                <a:gd name="T34" fmla="*/ 67041 w 106"/>
                <a:gd name="T35" fmla="*/ 355660 h 110"/>
                <a:gd name="T36" fmla="*/ 67041 w 106"/>
                <a:gd name="T37" fmla="*/ 355660 h 110"/>
                <a:gd name="T38" fmla="*/ 25140 w 106"/>
                <a:gd name="T39" fmla="*/ 320094 h 110"/>
                <a:gd name="T40" fmla="*/ 0 w 106"/>
                <a:gd name="T41" fmla="*/ 466804 h 110"/>
                <a:gd name="T42" fmla="*/ 20950 w 106"/>
                <a:gd name="T43" fmla="*/ 489033 h 110"/>
                <a:gd name="T44" fmla="*/ 108941 w 106"/>
                <a:gd name="T45" fmla="*/ 449021 h 110"/>
                <a:gd name="T46" fmla="*/ 444146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5128" name="Freeform 91"/>
            <p:cNvSpPr>
              <a:spLocks noEditPoints="1"/>
            </p:cNvSpPr>
            <p:nvPr/>
          </p:nvSpPr>
          <p:spPr bwMode="auto">
            <a:xfrm>
              <a:off x="1894045" y="4487455"/>
              <a:ext cx="418159" cy="600070"/>
            </a:xfrm>
            <a:custGeom>
              <a:avLst/>
              <a:gdLst>
                <a:gd name="T0" fmla="*/ 4182 w 100"/>
                <a:gd name="T1" fmla="*/ 560065 h 135"/>
                <a:gd name="T2" fmla="*/ 0 w 100"/>
                <a:gd name="T3" fmla="*/ 577845 h 135"/>
                <a:gd name="T4" fmla="*/ 54361 w 100"/>
                <a:gd name="T5" fmla="*/ 600070 h 135"/>
                <a:gd name="T6" fmla="*/ 58542 w 100"/>
                <a:gd name="T7" fmla="*/ 595625 h 135"/>
                <a:gd name="T8" fmla="*/ 4182 w 100"/>
                <a:gd name="T9" fmla="*/ 560065 h 135"/>
                <a:gd name="T10" fmla="*/ 418159 w 100"/>
                <a:gd name="T11" fmla="*/ 0 h 135"/>
                <a:gd name="T12" fmla="*/ 83632 w 100"/>
                <a:gd name="T13" fmla="*/ 448941 h 135"/>
                <a:gd name="T14" fmla="*/ 229987 w 100"/>
                <a:gd name="T15" fmla="*/ 382267 h 135"/>
                <a:gd name="T16" fmla="*/ 225806 w 100"/>
                <a:gd name="T17" fmla="*/ 453386 h 135"/>
                <a:gd name="T18" fmla="*/ 275985 w 100"/>
                <a:gd name="T19" fmla="*/ 404492 h 135"/>
                <a:gd name="T20" fmla="*/ 275985 w 100"/>
                <a:gd name="T21" fmla="*/ 400047 h 135"/>
                <a:gd name="T22" fmla="*/ 280167 w 100"/>
                <a:gd name="T23" fmla="*/ 400047 h 135"/>
                <a:gd name="T24" fmla="*/ 338709 w 100"/>
                <a:gd name="T25" fmla="*/ 342262 h 135"/>
                <a:gd name="T26" fmla="*/ 338709 w 100"/>
                <a:gd name="T27" fmla="*/ 395602 h 135"/>
                <a:gd name="T28" fmla="*/ 380525 w 100"/>
                <a:gd name="T29" fmla="*/ 391157 h 135"/>
                <a:gd name="T30" fmla="*/ 397251 w 100"/>
                <a:gd name="T31" fmla="*/ 373377 h 135"/>
                <a:gd name="T32" fmla="*/ 418159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5129" name="Freeform 92"/>
            <p:cNvSpPr>
              <a:spLocks/>
            </p:cNvSpPr>
            <p:nvPr/>
          </p:nvSpPr>
          <p:spPr bwMode="auto">
            <a:xfrm>
              <a:off x="1889320" y="4830014"/>
              <a:ext cx="720556" cy="212623"/>
            </a:xfrm>
            <a:custGeom>
              <a:avLst/>
              <a:gdLst>
                <a:gd name="T0" fmla="*/ 343521 w 172"/>
                <a:gd name="T1" fmla="*/ 0 h 48"/>
                <a:gd name="T2" fmla="*/ 284871 w 172"/>
                <a:gd name="T3" fmla="*/ 57585 h 48"/>
                <a:gd name="T4" fmla="*/ 280682 w 172"/>
                <a:gd name="T5" fmla="*/ 62015 h 48"/>
                <a:gd name="T6" fmla="*/ 230410 w 172"/>
                <a:gd name="T7" fmla="*/ 110741 h 48"/>
                <a:gd name="T8" fmla="*/ 234600 w 172"/>
                <a:gd name="T9" fmla="*/ 39867 h 48"/>
                <a:gd name="T10" fmla="*/ 87975 w 172"/>
                <a:gd name="T11" fmla="*/ 106312 h 48"/>
                <a:gd name="T12" fmla="*/ 0 w 172"/>
                <a:gd name="T13" fmla="*/ 146178 h 48"/>
                <a:gd name="T14" fmla="*/ 8379 w 172"/>
                <a:gd name="T15" fmla="*/ 177186 h 48"/>
                <a:gd name="T16" fmla="*/ 720556 w 172"/>
                <a:gd name="T17" fmla="*/ 212623 h 48"/>
                <a:gd name="T18" fmla="*/ 431496 w 172"/>
                <a:gd name="T19" fmla="*/ 4430 h 48"/>
                <a:gd name="T20" fmla="*/ 402171 w 172"/>
                <a:gd name="T21" fmla="*/ 31008 h 48"/>
                <a:gd name="T22" fmla="*/ 385414 w 172"/>
                <a:gd name="T23" fmla="*/ 48726 h 48"/>
                <a:gd name="T24" fmla="*/ 339332 w 172"/>
                <a:gd name="T25" fmla="*/ 88593 h 48"/>
                <a:gd name="T26" fmla="*/ 343521 w 172"/>
                <a:gd name="T27" fmla="*/ 53156 h 48"/>
                <a:gd name="T28" fmla="*/ 343521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5130" name="Freeform 93"/>
            <p:cNvSpPr>
              <a:spLocks/>
            </p:cNvSpPr>
            <p:nvPr/>
          </p:nvSpPr>
          <p:spPr bwMode="auto">
            <a:xfrm>
              <a:off x="1898770" y="5007200"/>
              <a:ext cx="711107" cy="243335"/>
            </a:xfrm>
            <a:custGeom>
              <a:avLst/>
              <a:gdLst>
                <a:gd name="T0" fmla="*/ 0 w 170"/>
                <a:gd name="T1" fmla="*/ 0 h 55"/>
                <a:gd name="T2" fmla="*/ 0 w 170"/>
                <a:gd name="T3" fmla="*/ 39818 h 55"/>
                <a:gd name="T4" fmla="*/ 54379 w 170"/>
                <a:gd name="T5" fmla="*/ 75213 h 55"/>
                <a:gd name="T6" fmla="*/ 209149 w 170"/>
                <a:gd name="T7" fmla="*/ 181395 h 55"/>
                <a:gd name="T8" fmla="*/ 213332 w 170"/>
                <a:gd name="T9" fmla="*/ 110607 h 55"/>
                <a:gd name="T10" fmla="*/ 313724 w 170"/>
                <a:gd name="T11" fmla="*/ 234486 h 55"/>
                <a:gd name="T12" fmla="*/ 322090 w 170"/>
                <a:gd name="T13" fmla="*/ 146001 h 55"/>
                <a:gd name="T14" fmla="*/ 401566 w 170"/>
                <a:gd name="T15" fmla="*/ 243335 h 55"/>
                <a:gd name="T16" fmla="*/ 476860 w 170"/>
                <a:gd name="T17" fmla="*/ 190244 h 55"/>
                <a:gd name="T18" fmla="*/ 711107 w 170"/>
                <a:gd name="T19" fmla="*/ 35394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5131" name="Freeform 94"/>
            <p:cNvSpPr>
              <a:spLocks/>
            </p:cNvSpPr>
            <p:nvPr/>
          </p:nvSpPr>
          <p:spPr bwMode="auto">
            <a:xfrm>
              <a:off x="1775921" y="5352122"/>
              <a:ext cx="4725" cy="18900"/>
            </a:xfrm>
            <a:custGeom>
              <a:avLst/>
              <a:gdLst>
                <a:gd name="T0" fmla="*/ 0 w 1"/>
                <a:gd name="T1" fmla="*/ 0 h 4"/>
                <a:gd name="T2" fmla="*/ 0 w 1"/>
                <a:gd name="T3" fmla="*/ 18900 h 4"/>
                <a:gd name="T4" fmla="*/ 4725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5132" name="Freeform 95"/>
            <p:cNvSpPr>
              <a:spLocks/>
            </p:cNvSpPr>
            <p:nvPr/>
          </p:nvSpPr>
          <p:spPr bwMode="auto">
            <a:xfrm>
              <a:off x="1775921" y="4941051"/>
              <a:ext cx="222073" cy="411071"/>
            </a:xfrm>
            <a:custGeom>
              <a:avLst/>
              <a:gdLst>
                <a:gd name="T0" fmla="*/ 50281 w 53"/>
                <a:gd name="T1" fmla="*/ 0 h 93"/>
                <a:gd name="T2" fmla="*/ 25140 w 53"/>
                <a:gd name="T3" fmla="*/ 4420 h 93"/>
                <a:gd name="T4" fmla="*/ 25140 w 53"/>
                <a:gd name="T5" fmla="*/ 4420 h 93"/>
                <a:gd name="T6" fmla="*/ 0 w 53"/>
                <a:gd name="T7" fmla="*/ 22101 h 93"/>
                <a:gd name="T8" fmla="*/ 0 w 53"/>
                <a:gd name="T9" fmla="*/ 411071 h 93"/>
                <a:gd name="T10" fmla="*/ 4190 w 53"/>
                <a:gd name="T11" fmla="*/ 411071 h 93"/>
                <a:gd name="T12" fmla="*/ 16760 w 53"/>
                <a:gd name="T13" fmla="*/ 411071 h 93"/>
                <a:gd name="T14" fmla="*/ 46091 w 53"/>
                <a:gd name="T15" fmla="*/ 406651 h 93"/>
                <a:gd name="T16" fmla="*/ 46091 w 53"/>
                <a:gd name="T17" fmla="*/ 406651 h 93"/>
                <a:gd name="T18" fmla="*/ 58661 w 53"/>
                <a:gd name="T19" fmla="*/ 402231 h 93"/>
                <a:gd name="T20" fmla="*/ 58661 w 53"/>
                <a:gd name="T21" fmla="*/ 402231 h 93"/>
                <a:gd name="T22" fmla="*/ 58661 w 53"/>
                <a:gd name="T23" fmla="*/ 402231 h 93"/>
                <a:gd name="T24" fmla="*/ 83801 w 53"/>
                <a:gd name="T25" fmla="*/ 366870 h 93"/>
                <a:gd name="T26" fmla="*/ 100561 w 53"/>
                <a:gd name="T27" fmla="*/ 366870 h 93"/>
                <a:gd name="T28" fmla="*/ 205313 w 53"/>
                <a:gd name="T29" fmla="*/ 282888 h 93"/>
                <a:gd name="T30" fmla="*/ 171792 w 53"/>
                <a:gd name="T31" fmla="*/ 145864 h 93"/>
                <a:gd name="T32" fmla="*/ 117322 w 53"/>
                <a:gd name="T33" fmla="*/ 123763 h 93"/>
                <a:gd name="T34" fmla="*/ 121512 w 53"/>
                <a:gd name="T35" fmla="*/ 106083 h 93"/>
                <a:gd name="T36" fmla="*/ 121512 w 53"/>
                <a:gd name="T37" fmla="*/ 66302 h 93"/>
                <a:gd name="T38" fmla="*/ 113132 w 53"/>
                <a:gd name="T39" fmla="*/ 35361 h 93"/>
                <a:gd name="T40" fmla="*/ 92181 w 53"/>
                <a:gd name="T41" fmla="*/ 13260 h 93"/>
                <a:gd name="T42" fmla="*/ 5028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5133" name="Freeform 159"/>
            <p:cNvSpPr>
              <a:spLocks/>
            </p:cNvSpPr>
            <p:nvPr/>
          </p:nvSpPr>
          <p:spPr bwMode="auto">
            <a:xfrm>
              <a:off x="967953" y="6606599"/>
              <a:ext cx="274048" cy="49612"/>
            </a:xfrm>
            <a:custGeom>
              <a:avLst/>
              <a:gdLst>
                <a:gd name="T0" fmla="*/ 274048 w 65"/>
                <a:gd name="T1" fmla="*/ 49612 h 11"/>
                <a:gd name="T2" fmla="*/ 139132 w 65"/>
                <a:gd name="T3" fmla="*/ 0 h 11"/>
                <a:gd name="T4" fmla="*/ 0 w 65"/>
                <a:gd name="T5" fmla="*/ 49612 h 11"/>
                <a:gd name="T6" fmla="*/ 274048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5134" name="Freeform 160"/>
            <p:cNvSpPr>
              <a:spLocks/>
            </p:cNvSpPr>
            <p:nvPr/>
          </p:nvSpPr>
          <p:spPr bwMode="auto">
            <a:xfrm>
              <a:off x="1563298" y="6606599"/>
              <a:ext cx="271685" cy="49612"/>
            </a:xfrm>
            <a:custGeom>
              <a:avLst/>
              <a:gdLst>
                <a:gd name="T0" fmla="*/ 271685 w 65"/>
                <a:gd name="T1" fmla="*/ 49612 h 11"/>
                <a:gd name="T2" fmla="*/ 133753 w 65"/>
                <a:gd name="T3" fmla="*/ 0 h 11"/>
                <a:gd name="T4" fmla="*/ 0 w 65"/>
                <a:gd name="T5" fmla="*/ 49612 h 11"/>
                <a:gd name="T6" fmla="*/ 271685 w 65"/>
                <a:gd name="T7" fmla="*/ 49612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5135" name="Freeform 161"/>
            <p:cNvSpPr>
              <a:spLocks/>
            </p:cNvSpPr>
            <p:nvPr/>
          </p:nvSpPr>
          <p:spPr bwMode="auto">
            <a:xfrm>
              <a:off x="1093164" y="6292389"/>
              <a:ext cx="616607" cy="363822"/>
            </a:xfrm>
            <a:custGeom>
              <a:avLst/>
              <a:gdLst>
                <a:gd name="T0" fmla="*/ 612412 w 147"/>
                <a:gd name="T1" fmla="*/ 363822 h 82"/>
                <a:gd name="T2" fmla="*/ 616607 w 147"/>
                <a:gd name="T3" fmla="*/ 323890 h 82"/>
                <a:gd name="T4" fmla="*/ 306206 w 147"/>
                <a:gd name="T5" fmla="*/ 0 h 82"/>
                <a:gd name="T6" fmla="*/ 0 w 147"/>
                <a:gd name="T7" fmla="*/ 323890 h 82"/>
                <a:gd name="T8" fmla="*/ 4195 w 147"/>
                <a:gd name="T9" fmla="*/ 363822 h 82"/>
                <a:gd name="T10" fmla="*/ 612412 w 147"/>
                <a:gd name="T11" fmla="*/ 363822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5136" name="Oval 162"/>
            <p:cNvSpPr>
              <a:spLocks noChangeArrowheads="1"/>
            </p:cNvSpPr>
            <p:nvPr/>
          </p:nvSpPr>
          <p:spPr bwMode="auto">
            <a:xfrm>
              <a:off x="1178213" y="6443587"/>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5137" name="Oval 163"/>
            <p:cNvSpPr>
              <a:spLocks noChangeArrowheads="1"/>
            </p:cNvSpPr>
            <p:nvPr/>
          </p:nvSpPr>
          <p:spPr bwMode="auto">
            <a:xfrm>
              <a:off x="1367212" y="6342001"/>
              <a:ext cx="129936" cy="137024"/>
            </a:xfrm>
            <a:prstGeom prst="ellipse">
              <a:avLst/>
            </a:prstGeom>
            <a:solidFill>
              <a:srgbClr val="59A400"/>
            </a:solidFill>
            <a:ln w="9525">
              <a:noFill/>
              <a:round/>
              <a:headEnd/>
              <a:tailEnd/>
            </a:ln>
          </p:spPr>
          <p:txBody>
            <a:bodyPr/>
            <a:lstStyle/>
            <a:p>
              <a:endParaRPr lang="zh-CN" altLang="en-US">
                <a:sym typeface="Arial" charset="0"/>
              </a:endParaRPr>
            </a:p>
          </p:txBody>
        </p:sp>
        <p:sp>
          <p:nvSpPr>
            <p:cNvPr id="45138" name="Freeform 164"/>
            <p:cNvSpPr>
              <a:spLocks/>
            </p:cNvSpPr>
            <p:nvPr/>
          </p:nvSpPr>
          <p:spPr bwMode="auto">
            <a:xfrm>
              <a:off x="1329412" y="6559349"/>
              <a:ext cx="129936" cy="96862"/>
            </a:xfrm>
            <a:custGeom>
              <a:avLst/>
              <a:gdLst>
                <a:gd name="T0" fmla="*/ 121553 w 31"/>
                <a:gd name="T1" fmla="*/ 96862 h 22"/>
                <a:gd name="T2" fmla="*/ 129936 w 31"/>
                <a:gd name="T3" fmla="*/ 74848 h 22"/>
                <a:gd name="T4" fmla="*/ 67064 w 31"/>
                <a:gd name="T5" fmla="*/ 0 h 22"/>
                <a:gd name="T6" fmla="*/ 0 w 31"/>
                <a:gd name="T7" fmla="*/ 66042 h 22"/>
                <a:gd name="T8" fmla="*/ 4191 w 31"/>
                <a:gd name="T9" fmla="*/ 96862 h 22"/>
                <a:gd name="T10" fmla="*/ 121553 w 31"/>
                <a:gd name="T11" fmla="*/ 96862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5139" name="Freeform 165"/>
            <p:cNvSpPr>
              <a:spLocks/>
            </p:cNvSpPr>
            <p:nvPr/>
          </p:nvSpPr>
          <p:spPr bwMode="auto">
            <a:xfrm>
              <a:off x="1518411" y="6493200"/>
              <a:ext cx="141749" cy="153561"/>
            </a:xfrm>
            <a:custGeom>
              <a:avLst/>
              <a:gdLst>
                <a:gd name="T0" fmla="*/ 133411 w 34"/>
                <a:gd name="T1" fmla="*/ 61424 h 35"/>
                <a:gd name="T2" fmla="*/ 87551 w 34"/>
                <a:gd name="T3" fmla="*/ 140399 h 35"/>
                <a:gd name="T4" fmla="*/ 8338 w 34"/>
                <a:gd name="T5" fmla="*/ 92137 h 35"/>
                <a:gd name="T6" fmla="*/ 54198 w 34"/>
                <a:gd name="T7" fmla="*/ 8775 h 35"/>
                <a:gd name="T8" fmla="*/ 133411 w 34"/>
                <a:gd name="T9" fmla="*/ 6142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5140" name="Freeform 166"/>
            <p:cNvSpPr>
              <a:spLocks/>
            </p:cNvSpPr>
            <p:nvPr/>
          </p:nvSpPr>
          <p:spPr bwMode="auto">
            <a:xfrm>
              <a:off x="1705047" y="6606599"/>
              <a:ext cx="129936" cy="49612"/>
            </a:xfrm>
            <a:custGeom>
              <a:avLst/>
              <a:gdLst>
                <a:gd name="T0" fmla="*/ 4191 w 31"/>
                <a:gd name="T1" fmla="*/ 0 h 11"/>
                <a:gd name="T2" fmla="*/ 4191 w 31"/>
                <a:gd name="T3" fmla="*/ 9020 h 11"/>
                <a:gd name="T4" fmla="*/ 0 w 31"/>
                <a:gd name="T5" fmla="*/ 49612 h 11"/>
                <a:gd name="T6" fmla="*/ 129936 w 31"/>
                <a:gd name="T7" fmla="*/ 49612 h 11"/>
                <a:gd name="T8" fmla="*/ 4191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5141" name="Freeform 167"/>
            <p:cNvSpPr>
              <a:spLocks noEditPoints="1"/>
            </p:cNvSpPr>
            <p:nvPr/>
          </p:nvSpPr>
          <p:spPr bwMode="auto">
            <a:xfrm>
              <a:off x="1426274" y="6297114"/>
              <a:ext cx="283498" cy="359097"/>
            </a:xfrm>
            <a:custGeom>
              <a:avLst/>
              <a:gdLst>
                <a:gd name="T0" fmla="*/ 162594 w 68"/>
                <a:gd name="T1" fmla="*/ 341364 h 81"/>
                <a:gd name="T2" fmla="*/ 100058 w 68"/>
                <a:gd name="T3" fmla="*/ 288164 h 81"/>
                <a:gd name="T4" fmla="*/ 145918 w 68"/>
                <a:gd name="T5" fmla="*/ 203932 h 81"/>
                <a:gd name="T6" fmla="*/ 162594 w 68"/>
                <a:gd name="T7" fmla="*/ 203932 h 81"/>
                <a:gd name="T8" fmla="*/ 225131 w 68"/>
                <a:gd name="T9" fmla="*/ 257131 h 81"/>
                <a:gd name="T10" fmla="*/ 179271 w 68"/>
                <a:gd name="T11" fmla="*/ 336931 h 81"/>
                <a:gd name="T12" fmla="*/ 162594 w 68"/>
                <a:gd name="T13" fmla="*/ 341364 h 81"/>
                <a:gd name="T14" fmla="*/ 0 w 68"/>
                <a:gd name="T15" fmla="*/ 0 h 81"/>
                <a:gd name="T16" fmla="*/ 0 w 68"/>
                <a:gd name="T17" fmla="*/ 44333 h 81"/>
                <a:gd name="T18" fmla="*/ 4169 w 68"/>
                <a:gd name="T19" fmla="*/ 44333 h 81"/>
                <a:gd name="T20" fmla="*/ 70875 w 68"/>
                <a:gd name="T21" fmla="*/ 115266 h 81"/>
                <a:gd name="T22" fmla="*/ 4169 w 68"/>
                <a:gd name="T23" fmla="*/ 181765 h 81"/>
                <a:gd name="T24" fmla="*/ 0 w 68"/>
                <a:gd name="T25" fmla="*/ 181765 h 81"/>
                <a:gd name="T26" fmla="*/ 0 w 68"/>
                <a:gd name="T27" fmla="*/ 270431 h 81"/>
                <a:gd name="T28" fmla="*/ 33353 w 68"/>
                <a:gd name="T29" fmla="*/ 336931 h 81"/>
                <a:gd name="T30" fmla="*/ 25015 w 68"/>
                <a:gd name="T31" fmla="*/ 359097 h 81"/>
                <a:gd name="T32" fmla="*/ 279329 w 68"/>
                <a:gd name="T33" fmla="*/ 359097 h 81"/>
                <a:gd name="T34" fmla="*/ 283498 w 68"/>
                <a:gd name="T35" fmla="*/ 319197 h 81"/>
                <a:gd name="T36" fmla="*/ 283498 w 68"/>
                <a:gd name="T37" fmla="*/ 310331 h 81"/>
                <a:gd name="T38" fmla="*/ 283498 w 68"/>
                <a:gd name="T39" fmla="*/ 3103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5142" name="Freeform 168"/>
            <p:cNvSpPr>
              <a:spLocks/>
            </p:cNvSpPr>
            <p:nvPr/>
          </p:nvSpPr>
          <p:spPr bwMode="auto">
            <a:xfrm>
              <a:off x="1426274" y="6342001"/>
              <a:ext cx="70874" cy="137024"/>
            </a:xfrm>
            <a:custGeom>
              <a:avLst/>
              <a:gdLst>
                <a:gd name="T0" fmla="*/ 4169 w 17"/>
                <a:gd name="T1" fmla="*/ 0 h 31"/>
                <a:gd name="T2" fmla="*/ 0 w 17"/>
                <a:gd name="T3" fmla="*/ 0 h 31"/>
                <a:gd name="T4" fmla="*/ 0 w 17"/>
                <a:gd name="T5" fmla="*/ 137024 h 31"/>
                <a:gd name="T6" fmla="*/ 4169 w 17"/>
                <a:gd name="T7" fmla="*/ 137024 h 31"/>
                <a:gd name="T8" fmla="*/ 70874 w 17"/>
                <a:gd name="T9" fmla="*/ 70722 h 31"/>
                <a:gd name="T10" fmla="*/ 4169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5143" name="Freeform 169"/>
            <p:cNvSpPr>
              <a:spLocks/>
            </p:cNvSpPr>
            <p:nvPr/>
          </p:nvSpPr>
          <p:spPr bwMode="auto">
            <a:xfrm>
              <a:off x="1426274" y="6568799"/>
              <a:ext cx="33075" cy="87412"/>
            </a:xfrm>
            <a:custGeom>
              <a:avLst/>
              <a:gdLst>
                <a:gd name="T0" fmla="*/ 0 w 8"/>
                <a:gd name="T1" fmla="*/ 0 h 20"/>
                <a:gd name="T2" fmla="*/ 0 w 8"/>
                <a:gd name="T3" fmla="*/ 87412 h 20"/>
                <a:gd name="T4" fmla="*/ 24806 w 8"/>
                <a:gd name="T5" fmla="*/ 87412 h 20"/>
                <a:gd name="T6" fmla="*/ 33075 w 8"/>
                <a:gd name="T7" fmla="*/ 65559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5144" name="Freeform 170"/>
            <p:cNvSpPr>
              <a:spLocks/>
            </p:cNvSpPr>
            <p:nvPr/>
          </p:nvSpPr>
          <p:spPr bwMode="auto">
            <a:xfrm>
              <a:off x="1518411" y="6500287"/>
              <a:ext cx="141749" cy="139386"/>
            </a:xfrm>
            <a:custGeom>
              <a:avLst/>
              <a:gdLst>
                <a:gd name="T0" fmla="*/ 70875 w 34"/>
                <a:gd name="T1" fmla="*/ 0 h 31"/>
                <a:gd name="T2" fmla="*/ 54198 w 34"/>
                <a:gd name="T3" fmla="*/ 0 h 31"/>
                <a:gd name="T4" fmla="*/ 8338 w 34"/>
                <a:gd name="T5" fmla="*/ 85430 h 31"/>
                <a:gd name="T6" fmla="*/ 70875 w 34"/>
                <a:gd name="T7" fmla="*/ 139386 h 31"/>
                <a:gd name="T8" fmla="*/ 87551 w 34"/>
                <a:gd name="T9" fmla="*/ 134890 h 31"/>
                <a:gd name="T10" fmla="*/ 133411 w 34"/>
                <a:gd name="T11" fmla="*/ 53956 h 31"/>
                <a:gd name="T12" fmla="*/ 7087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5145" name="Freeform 240"/>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5146" name="Freeform 241"/>
            <p:cNvSpPr>
              <a:spLocks/>
            </p:cNvSpPr>
            <p:nvPr/>
          </p:nvSpPr>
          <p:spPr bwMode="auto">
            <a:xfrm>
              <a:off x="620667" y="4558329"/>
              <a:ext cx="167736" cy="2097882"/>
            </a:xfrm>
            <a:custGeom>
              <a:avLst/>
              <a:gdLst>
                <a:gd name="T0" fmla="*/ 85049 w 71"/>
                <a:gd name="T1" fmla="*/ 0 h 888"/>
                <a:gd name="T2" fmla="*/ 0 w 71"/>
                <a:gd name="T3" fmla="*/ 2097882 h 888"/>
                <a:gd name="T4" fmla="*/ 167736 w 71"/>
                <a:gd name="T5" fmla="*/ 2097882 h 888"/>
                <a:gd name="T6" fmla="*/ 85049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5147" name="Freeform 242"/>
            <p:cNvSpPr>
              <a:spLocks/>
            </p:cNvSpPr>
            <p:nvPr/>
          </p:nvSpPr>
          <p:spPr bwMode="auto">
            <a:xfrm>
              <a:off x="-73902" y="4794577"/>
              <a:ext cx="770169" cy="399259"/>
            </a:xfrm>
            <a:custGeom>
              <a:avLst/>
              <a:gdLst>
                <a:gd name="T0" fmla="*/ 770169 w 326"/>
                <a:gd name="T1" fmla="*/ 304760 h 169"/>
                <a:gd name="T2" fmla="*/ 581170 w 326"/>
                <a:gd name="T3" fmla="*/ 122849 h 169"/>
                <a:gd name="T4" fmla="*/ 559908 w 326"/>
                <a:gd name="T5" fmla="*/ 222073 h 169"/>
                <a:gd name="T6" fmla="*/ 448871 w 326"/>
                <a:gd name="T7" fmla="*/ 25987 h 169"/>
                <a:gd name="T8" fmla="*/ 422884 w 326"/>
                <a:gd name="T9" fmla="*/ 151199 h 169"/>
                <a:gd name="T10" fmla="*/ 330747 w 326"/>
                <a:gd name="T11" fmla="*/ 0 h 169"/>
                <a:gd name="T12" fmla="*/ 0 w 326"/>
                <a:gd name="T13" fmla="*/ 217348 h 169"/>
                <a:gd name="T14" fmla="*/ 770169 w 326"/>
                <a:gd name="T15" fmla="*/ 399259 h 169"/>
                <a:gd name="T16" fmla="*/ 770169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5148" name="Freeform 243"/>
            <p:cNvSpPr>
              <a:spLocks/>
            </p:cNvSpPr>
            <p:nvPr/>
          </p:nvSpPr>
          <p:spPr bwMode="auto">
            <a:xfrm>
              <a:off x="-73902" y="5011925"/>
              <a:ext cx="770169" cy="368547"/>
            </a:xfrm>
            <a:custGeom>
              <a:avLst/>
              <a:gdLst>
                <a:gd name="T0" fmla="*/ 732369 w 326"/>
                <a:gd name="T1" fmla="*/ 264598 h 156"/>
                <a:gd name="T2" fmla="*/ 489034 w 326"/>
                <a:gd name="T3" fmla="*/ 340197 h 156"/>
                <a:gd name="T4" fmla="*/ 510296 w 326"/>
                <a:gd name="T5" fmla="*/ 243335 h 156"/>
                <a:gd name="T6" fmla="*/ 326022 w 326"/>
                <a:gd name="T7" fmla="*/ 368547 h 156"/>
                <a:gd name="T8" fmla="*/ 356735 w 326"/>
                <a:gd name="T9" fmla="*/ 243335 h 156"/>
                <a:gd name="T10" fmla="*/ 210261 w 326"/>
                <a:gd name="T11" fmla="*/ 340197 h 156"/>
                <a:gd name="T12" fmla="*/ 0 w 326"/>
                <a:gd name="T13" fmla="*/ 0 h 156"/>
                <a:gd name="T14" fmla="*/ 770169 w 326"/>
                <a:gd name="T15" fmla="*/ 181911 h 156"/>
                <a:gd name="T16" fmla="*/ 732369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5149" name="Freeform 244"/>
            <p:cNvSpPr>
              <a:spLocks/>
            </p:cNvSpPr>
            <p:nvPr/>
          </p:nvSpPr>
          <p:spPr bwMode="auto">
            <a:xfrm>
              <a:off x="219046" y="4487455"/>
              <a:ext cx="477221" cy="642594"/>
            </a:xfrm>
            <a:custGeom>
              <a:avLst/>
              <a:gdLst>
                <a:gd name="T0" fmla="*/ 418159 w 202"/>
                <a:gd name="T1" fmla="*/ 318935 h 272"/>
                <a:gd name="T2" fmla="*/ 363822 w 202"/>
                <a:gd name="T3" fmla="*/ 363822 h 272"/>
                <a:gd name="T4" fmla="*/ 380359 w 202"/>
                <a:gd name="T5" fmla="*/ 200811 h 272"/>
                <a:gd name="T6" fmla="*/ 314210 w 202"/>
                <a:gd name="T7" fmla="*/ 257510 h 272"/>
                <a:gd name="T8" fmla="*/ 330747 w 202"/>
                <a:gd name="T9" fmla="*/ 129936 h 272"/>
                <a:gd name="T10" fmla="*/ 0 w 202"/>
                <a:gd name="T11" fmla="*/ 0 h 272"/>
                <a:gd name="T12" fmla="*/ 477221 w 202"/>
                <a:gd name="T13" fmla="*/ 642594 h 272"/>
                <a:gd name="T14" fmla="*/ 418159 w 202"/>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5150" name="Freeform 245"/>
            <p:cNvSpPr>
              <a:spLocks/>
            </p:cNvSpPr>
            <p:nvPr/>
          </p:nvSpPr>
          <p:spPr bwMode="auto">
            <a:xfrm>
              <a:off x="219046" y="4487455"/>
              <a:ext cx="477221" cy="642594"/>
            </a:xfrm>
            <a:custGeom>
              <a:avLst/>
              <a:gdLst>
                <a:gd name="T0" fmla="*/ 174824 w 202"/>
                <a:gd name="T1" fmla="*/ 519745 h 272"/>
                <a:gd name="T2" fmla="*/ 229161 w 202"/>
                <a:gd name="T3" fmla="*/ 474858 h 272"/>
                <a:gd name="T4" fmla="*/ 75599 w 202"/>
                <a:gd name="T5" fmla="*/ 458321 h 272"/>
                <a:gd name="T6" fmla="*/ 141749 w 202"/>
                <a:gd name="T7" fmla="*/ 399259 h 272"/>
                <a:gd name="T8" fmla="*/ 21262 w 202"/>
                <a:gd name="T9" fmla="*/ 387446 h 272"/>
                <a:gd name="T10" fmla="*/ 0 w 202"/>
                <a:gd name="T11" fmla="*/ 0 h 272"/>
                <a:gd name="T12" fmla="*/ 477221 w 202"/>
                <a:gd name="T13" fmla="*/ 642594 h 272"/>
                <a:gd name="T14" fmla="*/ 174824 w 202"/>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5151" name="Freeform 246"/>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5152" name="Freeform 247"/>
            <p:cNvSpPr>
              <a:spLocks/>
            </p:cNvSpPr>
            <p:nvPr/>
          </p:nvSpPr>
          <p:spPr bwMode="auto">
            <a:xfrm>
              <a:off x="708079" y="4258294"/>
              <a:ext cx="231523" cy="980429"/>
            </a:xfrm>
            <a:custGeom>
              <a:avLst/>
              <a:gdLst>
                <a:gd name="T0" fmla="*/ 177186 w 98"/>
                <a:gd name="T1" fmla="*/ 628420 h 415"/>
                <a:gd name="T2" fmla="*/ 92137 w 98"/>
                <a:gd name="T3" fmla="*/ 628420 h 415"/>
                <a:gd name="T4" fmla="*/ 226798 w 98"/>
                <a:gd name="T5" fmla="*/ 486671 h 415"/>
                <a:gd name="T6" fmla="*/ 127574 w 98"/>
                <a:gd name="T7" fmla="*/ 486671 h 415"/>
                <a:gd name="T8" fmla="*/ 231523 w 98"/>
                <a:gd name="T9" fmla="*/ 380359 h 415"/>
                <a:gd name="T10" fmla="*/ 14175 w 98"/>
                <a:gd name="T11" fmla="*/ 0 h 415"/>
                <a:gd name="T12" fmla="*/ 0 w 98"/>
                <a:gd name="T13" fmla="*/ 980429 h 415"/>
                <a:gd name="T14" fmla="*/ 177186 w 98"/>
                <a:gd name="T15" fmla="*/ 628420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5153" name="Freeform 248"/>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5154" name="Freeform 249"/>
            <p:cNvSpPr>
              <a:spLocks/>
            </p:cNvSpPr>
            <p:nvPr/>
          </p:nvSpPr>
          <p:spPr bwMode="auto">
            <a:xfrm>
              <a:off x="467106" y="4258294"/>
              <a:ext cx="255148" cy="980429"/>
            </a:xfrm>
            <a:custGeom>
              <a:avLst/>
              <a:gdLst>
                <a:gd name="T0" fmla="*/ 49612 w 108"/>
                <a:gd name="T1" fmla="*/ 623695 h 415"/>
                <a:gd name="T2" fmla="*/ 132299 w 108"/>
                <a:gd name="T3" fmla="*/ 623695 h 415"/>
                <a:gd name="T4" fmla="*/ 2362 w 108"/>
                <a:gd name="T5" fmla="*/ 481946 h 415"/>
                <a:gd name="T6" fmla="*/ 103949 w 108"/>
                <a:gd name="T7" fmla="*/ 486671 h 415"/>
                <a:gd name="T8" fmla="*/ 0 w 108"/>
                <a:gd name="T9" fmla="*/ 375634 h 415"/>
                <a:gd name="T10" fmla="*/ 255148 w 108"/>
                <a:gd name="T11" fmla="*/ 0 h 415"/>
                <a:gd name="T12" fmla="*/ 240973 w 108"/>
                <a:gd name="T13" fmla="*/ 980429 h 415"/>
                <a:gd name="T14" fmla="*/ 49612 w 108"/>
                <a:gd name="T15" fmla="*/ 623695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5155" name="Freeform 250"/>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5156" name="Freeform 251"/>
            <p:cNvSpPr>
              <a:spLocks/>
            </p:cNvSpPr>
            <p:nvPr/>
          </p:nvSpPr>
          <p:spPr bwMode="auto">
            <a:xfrm>
              <a:off x="705716" y="4794577"/>
              <a:ext cx="770169" cy="399259"/>
            </a:xfrm>
            <a:custGeom>
              <a:avLst/>
              <a:gdLst>
                <a:gd name="T0" fmla="*/ 2362 w 326"/>
                <a:gd name="T1" fmla="*/ 304760 h 169"/>
                <a:gd name="T2" fmla="*/ 186636 w 326"/>
                <a:gd name="T3" fmla="*/ 122849 h 169"/>
                <a:gd name="T4" fmla="*/ 207898 w 326"/>
                <a:gd name="T5" fmla="*/ 222073 h 169"/>
                <a:gd name="T6" fmla="*/ 321298 w 326"/>
                <a:gd name="T7" fmla="*/ 25987 h 169"/>
                <a:gd name="T8" fmla="*/ 352010 w 326"/>
                <a:gd name="T9" fmla="*/ 151199 h 169"/>
                <a:gd name="T10" fmla="*/ 439422 w 326"/>
                <a:gd name="T11" fmla="*/ 0 h 169"/>
                <a:gd name="T12" fmla="*/ 770169 w 326"/>
                <a:gd name="T13" fmla="*/ 217348 h 169"/>
                <a:gd name="T14" fmla="*/ 0 w 326"/>
                <a:gd name="T15" fmla="*/ 399259 h 169"/>
                <a:gd name="T16" fmla="*/ 2362 w 326"/>
                <a:gd name="T17" fmla="*/ 30476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5157" name="Freeform 252"/>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5158" name="Freeform 253"/>
            <p:cNvSpPr>
              <a:spLocks/>
            </p:cNvSpPr>
            <p:nvPr/>
          </p:nvSpPr>
          <p:spPr bwMode="auto">
            <a:xfrm>
              <a:off x="705716" y="5011925"/>
              <a:ext cx="770169" cy="368547"/>
            </a:xfrm>
            <a:custGeom>
              <a:avLst/>
              <a:gdLst>
                <a:gd name="T0" fmla="*/ 40162 w 326"/>
                <a:gd name="T1" fmla="*/ 264598 h 156"/>
                <a:gd name="T2" fmla="*/ 278773 w 326"/>
                <a:gd name="T3" fmla="*/ 340197 h 156"/>
                <a:gd name="T4" fmla="*/ 262235 w 326"/>
                <a:gd name="T5" fmla="*/ 243335 h 156"/>
                <a:gd name="T6" fmla="*/ 444147 w 326"/>
                <a:gd name="T7" fmla="*/ 368547 h 156"/>
                <a:gd name="T8" fmla="*/ 418159 w 326"/>
                <a:gd name="T9" fmla="*/ 243335 h 156"/>
                <a:gd name="T10" fmla="*/ 559908 w 326"/>
                <a:gd name="T11" fmla="*/ 340197 h 156"/>
                <a:gd name="T12" fmla="*/ 770169 w 326"/>
                <a:gd name="T13" fmla="*/ 0 h 156"/>
                <a:gd name="T14" fmla="*/ 0 w 326"/>
                <a:gd name="T15" fmla="*/ 181911 h 156"/>
                <a:gd name="T16" fmla="*/ 40162 w 326"/>
                <a:gd name="T17" fmla="*/ 264598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5159" name="Freeform 254"/>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5160" name="Freeform 255"/>
            <p:cNvSpPr>
              <a:spLocks/>
            </p:cNvSpPr>
            <p:nvPr/>
          </p:nvSpPr>
          <p:spPr bwMode="auto">
            <a:xfrm>
              <a:off x="708079" y="4487455"/>
              <a:ext cx="481946" cy="642594"/>
            </a:xfrm>
            <a:custGeom>
              <a:avLst/>
              <a:gdLst>
                <a:gd name="T0" fmla="*/ 63787 w 204"/>
                <a:gd name="T1" fmla="*/ 318935 h 272"/>
                <a:gd name="T2" fmla="*/ 118124 w 204"/>
                <a:gd name="T3" fmla="*/ 363822 h 272"/>
                <a:gd name="T4" fmla="*/ 101587 w 204"/>
                <a:gd name="T5" fmla="*/ 200811 h 272"/>
                <a:gd name="T6" fmla="*/ 165374 w 204"/>
                <a:gd name="T7" fmla="*/ 257510 h 272"/>
                <a:gd name="T8" fmla="*/ 151199 w 204"/>
                <a:gd name="T9" fmla="*/ 129936 h 272"/>
                <a:gd name="T10" fmla="*/ 481946 w 204"/>
                <a:gd name="T11" fmla="*/ 0 h 272"/>
                <a:gd name="T12" fmla="*/ 0 w 204"/>
                <a:gd name="T13" fmla="*/ 642594 h 272"/>
                <a:gd name="T14" fmla="*/ 63787 w 204"/>
                <a:gd name="T15" fmla="*/ 3189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5161" name="Freeform 256"/>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5162" name="Freeform 257"/>
            <p:cNvSpPr>
              <a:spLocks/>
            </p:cNvSpPr>
            <p:nvPr/>
          </p:nvSpPr>
          <p:spPr bwMode="auto">
            <a:xfrm>
              <a:off x="708079" y="4487455"/>
              <a:ext cx="481946" cy="642594"/>
            </a:xfrm>
            <a:custGeom>
              <a:avLst/>
              <a:gdLst>
                <a:gd name="T0" fmla="*/ 302398 w 204"/>
                <a:gd name="T1" fmla="*/ 519745 h 272"/>
                <a:gd name="T2" fmla="*/ 252785 w 204"/>
                <a:gd name="T3" fmla="*/ 474858 h 272"/>
                <a:gd name="T4" fmla="*/ 406347 w 204"/>
                <a:gd name="T5" fmla="*/ 458321 h 272"/>
                <a:gd name="T6" fmla="*/ 340197 w 204"/>
                <a:gd name="T7" fmla="*/ 399259 h 272"/>
                <a:gd name="T8" fmla="*/ 460684 w 204"/>
                <a:gd name="T9" fmla="*/ 387446 h 272"/>
                <a:gd name="T10" fmla="*/ 481946 w 204"/>
                <a:gd name="T11" fmla="*/ 0 h 272"/>
                <a:gd name="T12" fmla="*/ 0 w 204"/>
                <a:gd name="T13" fmla="*/ 642594 h 272"/>
                <a:gd name="T14" fmla="*/ 302398 w 204"/>
                <a:gd name="T15" fmla="*/ 51974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5163" name="Oval 258"/>
            <p:cNvSpPr>
              <a:spLocks noChangeArrowheads="1"/>
            </p:cNvSpPr>
            <p:nvPr/>
          </p:nvSpPr>
          <p:spPr bwMode="auto">
            <a:xfrm>
              <a:off x="523805" y="5118237"/>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5164" name="Oval 259"/>
            <p:cNvSpPr>
              <a:spLocks noChangeArrowheads="1"/>
            </p:cNvSpPr>
            <p:nvPr/>
          </p:nvSpPr>
          <p:spPr bwMode="auto">
            <a:xfrm>
              <a:off x="575780" y="5224548"/>
              <a:ext cx="158286"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5165" name="Oval 260"/>
            <p:cNvSpPr>
              <a:spLocks noChangeArrowheads="1"/>
            </p:cNvSpPr>
            <p:nvPr/>
          </p:nvSpPr>
          <p:spPr bwMode="auto">
            <a:xfrm>
              <a:off x="658467" y="5099337"/>
              <a:ext cx="158286" cy="170099"/>
            </a:xfrm>
            <a:prstGeom prst="ellipse">
              <a:avLst/>
            </a:prstGeom>
            <a:solidFill>
              <a:srgbClr val="94521D"/>
            </a:solidFill>
            <a:ln w="9525">
              <a:noFill/>
              <a:round/>
              <a:headEnd/>
              <a:tailEnd/>
            </a:ln>
          </p:spPr>
          <p:txBody>
            <a:bodyPr/>
            <a:lstStyle/>
            <a:p>
              <a:endParaRPr lang="zh-CN" altLang="en-US">
                <a:sym typeface="Arial" charset="0"/>
              </a:endParaRPr>
            </a:p>
          </p:txBody>
        </p:sp>
        <p:sp>
          <p:nvSpPr>
            <p:cNvPr id="45166" name="Oval 261"/>
            <p:cNvSpPr>
              <a:spLocks noChangeArrowheads="1"/>
            </p:cNvSpPr>
            <p:nvPr/>
          </p:nvSpPr>
          <p:spPr bwMode="auto">
            <a:xfrm>
              <a:off x="708079" y="5189111"/>
              <a:ext cx="160649" cy="167736"/>
            </a:xfrm>
            <a:prstGeom prst="ellipse">
              <a:avLst/>
            </a:prstGeom>
            <a:solidFill>
              <a:srgbClr val="94521D"/>
            </a:solidFill>
            <a:ln w="9525">
              <a:noFill/>
              <a:round/>
              <a:headEnd/>
              <a:tailEnd/>
            </a:ln>
          </p:spPr>
          <p:txBody>
            <a:bodyPr/>
            <a:lstStyle/>
            <a:p>
              <a:endParaRPr lang="zh-CN" altLang="en-US">
                <a:sym typeface="Arial" charset="0"/>
              </a:endParaRPr>
            </a:p>
          </p:txBody>
        </p:sp>
        <p:sp>
          <p:nvSpPr>
            <p:cNvPr id="45167" name="Freeform 262"/>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5168" name="Freeform 263"/>
            <p:cNvSpPr>
              <a:spLocks/>
            </p:cNvSpPr>
            <p:nvPr/>
          </p:nvSpPr>
          <p:spPr bwMode="auto">
            <a:xfrm>
              <a:off x="852190" y="4718978"/>
              <a:ext cx="11812" cy="9450"/>
            </a:xfrm>
            <a:custGeom>
              <a:avLst/>
              <a:gdLst>
                <a:gd name="T0" fmla="*/ 11812 w 5"/>
                <a:gd name="T1" fmla="*/ 0 h 4"/>
                <a:gd name="T2" fmla="*/ 0 w 5"/>
                <a:gd name="T3" fmla="*/ 9450 h 4"/>
                <a:gd name="T4" fmla="*/ 0 w 5"/>
                <a:gd name="T5" fmla="*/ 9450 h 4"/>
                <a:gd name="T6" fmla="*/ 1181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5169" name="Freeform 264"/>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5170" name="Freeform 265"/>
            <p:cNvSpPr>
              <a:spLocks/>
            </p:cNvSpPr>
            <p:nvPr/>
          </p:nvSpPr>
          <p:spPr bwMode="auto">
            <a:xfrm>
              <a:off x="712804" y="4258294"/>
              <a:ext cx="200811" cy="836318"/>
            </a:xfrm>
            <a:custGeom>
              <a:avLst/>
              <a:gdLst>
                <a:gd name="T0" fmla="*/ 9450 w 85"/>
                <a:gd name="T1" fmla="*/ 0 h 354"/>
                <a:gd name="T2" fmla="*/ 0 w 85"/>
                <a:gd name="T3" fmla="*/ 836318 h 354"/>
                <a:gd name="T4" fmla="*/ 4725 w 85"/>
                <a:gd name="T5" fmla="*/ 833956 h 354"/>
                <a:gd name="T6" fmla="*/ 59062 w 85"/>
                <a:gd name="T7" fmla="*/ 548095 h 354"/>
                <a:gd name="T8" fmla="*/ 113399 w 85"/>
                <a:gd name="T9" fmla="*/ 592982 h 354"/>
                <a:gd name="T10" fmla="*/ 96862 w 85"/>
                <a:gd name="T11" fmla="*/ 429971 h 354"/>
                <a:gd name="T12" fmla="*/ 139386 w 85"/>
                <a:gd name="T13" fmla="*/ 470134 h 354"/>
                <a:gd name="T14" fmla="*/ 151199 w 85"/>
                <a:gd name="T15" fmla="*/ 460684 h 354"/>
                <a:gd name="T16" fmla="*/ 155924 w 85"/>
                <a:gd name="T17" fmla="*/ 451234 h 354"/>
                <a:gd name="T18" fmla="*/ 146474 w 85"/>
                <a:gd name="T19" fmla="*/ 359097 h 354"/>
                <a:gd name="T20" fmla="*/ 200811 w 85"/>
                <a:gd name="T21" fmla="*/ 335472 h 354"/>
                <a:gd name="T22" fmla="*/ 9450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5171" name="Freeform 266"/>
            <p:cNvSpPr>
              <a:spLocks/>
            </p:cNvSpPr>
            <p:nvPr/>
          </p:nvSpPr>
          <p:spPr bwMode="auto">
            <a:xfrm>
              <a:off x="705716" y="4258294"/>
              <a:ext cx="16537" cy="850493"/>
            </a:xfrm>
            <a:custGeom>
              <a:avLst/>
              <a:gdLst>
                <a:gd name="T0" fmla="*/ 16537 w 4"/>
                <a:gd name="T1" fmla="*/ 0 h 192"/>
                <a:gd name="T2" fmla="*/ 16537 w 4"/>
                <a:gd name="T3" fmla="*/ 0 h 192"/>
                <a:gd name="T4" fmla="*/ 0 w 4"/>
                <a:gd name="T5" fmla="*/ 22148 h 192"/>
                <a:gd name="T6" fmla="*/ 0 w 4"/>
                <a:gd name="T7" fmla="*/ 850493 h 192"/>
                <a:gd name="T8" fmla="*/ 4134 w 4"/>
                <a:gd name="T9" fmla="*/ 846063 h 192"/>
                <a:gd name="T10" fmla="*/ 4134 w 4"/>
                <a:gd name="T11" fmla="*/ 841634 h 192"/>
                <a:gd name="T12" fmla="*/ 8269 w 4"/>
                <a:gd name="T13" fmla="*/ 837204 h 192"/>
                <a:gd name="T14" fmla="*/ 1653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5172" name="Freeform 267"/>
            <p:cNvSpPr>
              <a:spLocks/>
            </p:cNvSpPr>
            <p:nvPr/>
          </p:nvSpPr>
          <p:spPr bwMode="auto">
            <a:xfrm>
              <a:off x="708079" y="5092249"/>
              <a:ext cx="9450" cy="11812"/>
            </a:xfrm>
            <a:custGeom>
              <a:avLst/>
              <a:gdLst>
                <a:gd name="T0" fmla="*/ 9450 w 2"/>
                <a:gd name="T1" fmla="*/ 0 h 3"/>
                <a:gd name="T2" fmla="*/ 4725 w 2"/>
                <a:gd name="T3" fmla="*/ 3937 h 3"/>
                <a:gd name="T4" fmla="*/ 0 w 2"/>
                <a:gd name="T5" fmla="*/ 7875 h 3"/>
                <a:gd name="T6" fmla="*/ 0 w 2"/>
                <a:gd name="T7" fmla="*/ 11812 h 3"/>
                <a:gd name="T8" fmla="*/ 9450 w 2"/>
                <a:gd name="T9" fmla="*/ 11812 h 3"/>
                <a:gd name="T10" fmla="*/ 945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5173" name="Freeform 268"/>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5174" name="Freeform 269"/>
            <p:cNvSpPr>
              <a:spLocks noEditPoints="1"/>
            </p:cNvSpPr>
            <p:nvPr/>
          </p:nvSpPr>
          <p:spPr bwMode="auto">
            <a:xfrm>
              <a:off x="1048276" y="4487455"/>
              <a:ext cx="141749" cy="427609"/>
            </a:xfrm>
            <a:custGeom>
              <a:avLst/>
              <a:gdLst>
                <a:gd name="T0" fmla="*/ 0 w 60"/>
                <a:gd name="T1" fmla="*/ 399259 h 181"/>
                <a:gd name="T2" fmla="*/ 0 w 60"/>
                <a:gd name="T3" fmla="*/ 399259 h 181"/>
                <a:gd name="T4" fmla="*/ 25987 w 60"/>
                <a:gd name="T5" fmla="*/ 427609 h 181"/>
                <a:gd name="T6" fmla="*/ 25987 w 60"/>
                <a:gd name="T7" fmla="*/ 427609 h 181"/>
                <a:gd name="T8" fmla="*/ 0 w 60"/>
                <a:gd name="T9" fmla="*/ 399259 h 181"/>
                <a:gd name="T10" fmla="*/ 141749 w 60"/>
                <a:gd name="T11" fmla="*/ 0 h 181"/>
                <a:gd name="T12" fmla="*/ 125212 w 60"/>
                <a:gd name="T13" fmla="*/ 323660 h 181"/>
                <a:gd name="T14" fmla="*/ 125212 w 60"/>
                <a:gd name="T15" fmla="*/ 323660 h 181"/>
                <a:gd name="T16" fmla="*/ 141749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5175" name="Freeform 270"/>
            <p:cNvSpPr>
              <a:spLocks/>
            </p:cNvSpPr>
            <p:nvPr/>
          </p:nvSpPr>
          <p:spPr bwMode="auto">
            <a:xfrm>
              <a:off x="771866" y="4811114"/>
              <a:ext cx="704019" cy="356734"/>
            </a:xfrm>
            <a:custGeom>
              <a:avLst/>
              <a:gdLst>
                <a:gd name="T0" fmla="*/ 402297 w 168"/>
                <a:gd name="T1" fmla="*/ 0 h 80"/>
                <a:gd name="T2" fmla="*/ 398106 w 168"/>
                <a:gd name="T3" fmla="*/ 62428 h 80"/>
                <a:gd name="T4" fmla="*/ 318485 w 168"/>
                <a:gd name="T5" fmla="*/ 71347 h 80"/>
                <a:gd name="T6" fmla="*/ 301722 w 168"/>
                <a:gd name="T7" fmla="*/ 102561 h 80"/>
                <a:gd name="T8" fmla="*/ 301722 w 168"/>
                <a:gd name="T9" fmla="*/ 102561 h 80"/>
                <a:gd name="T10" fmla="*/ 301722 w 168"/>
                <a:gd name="T11" fmla="*/ 102561 h 80"/>
                <a:gd name="T12" fmla="*/ 343628 w 168"/>
                <a:gd name="T13" fmla="*/ 133775 h 80"/>
                <a:gd name="T14" fmla="*/ 188577 w 168"/>
                <a:gd name="T15" fmla="*/ 151612 h 80"/>
                <a:gd name="T16" fmla="*/ 238864 w 168"/>
                <a:gd name="T17" fmla="*/ 196204 h 80"/>
                <a:gd name="T18" fmla="*/ 0 w 168"/>
                <a:gd name="T19" fmla="*/ 298765 h 80"/>
                <a:gd name="T20" fmla="*/ 46096 w 168"/>
                <a:gd name="T21" fmla="*/ 356734 h 80"/>
                <a:gd name="T22" fmla="*/ 704019 w 168"/>
                <a:gd name="T23" fmla="*/ 200663 h 80"/>
                <a:gd name="T24" fmla="*/ 402297 w 168"/>
                <a:gd name="T25" fmla="*/ 0 h 80"/>
                <a:gd name="T26" fmla="*/ 402297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5176" name="Freeform 271"/>
            <p:cNvSpPr>
              <a:spLocks/>
            </p:cNvSpPr>
            <p:nvPr/>
          </p:nvSpPr>
          <p:spPr bwMode="auto">
            <a:xfrm>
              <a:off x="816753" y="5011925"/>
              <a:ext cx="659132" cy="368547"/>
            </a:xfrm>
            <a:custGeom>
              <a:avLst/>
              <a:gdLst>
                <a:gd name="T0" fmla="*/ 659132 w 157"/>
                <a:gd name="T1" fmla="*/ 0 h 83"/>
                <a:gd name="T2" fmla="*/ 0 w 157"/>
                <a:gd name="T3" fmla="*/ 155411 h 83"/>
                <a:gd name="T4" fmla="*/ 0 w 157"/>
                <a:gd name="T5" fmla="*/ 173173 h 83"/>
                <a:gd name="T6" fmla="*/ 0 w 157"/>
                <a:gd name="T7" fmla="*/ 182053 h 83"/>
                <a:gd name="T8" fmla="*/ 50380 w 157"/>
                <a:gd name="T9" fmla="*/ 261979 h 83"/>
                <a:gd name="T10" fmla="*/ 41983 w 157"/>
                <a:gd name="T11" fmla="*/ 301942 h 83"/>
                <a:gd name="T12" fmla="*/ 167932 w 157"/>
                <a:gd name="T13" fmla="*/ 341905 h 83"/>
                <a:gd name="T14" fmla="*/ 151139 w 157"/>
                <a:gd name="T15" fmla="*/ 244218 h 83"/>
                <a:gd name="T16" fmla="*/ 331665 w 157"/>
                <a:gd name="T17" fmla="*/ 368547 h 83"/>
                <a:gd name="T18" fmla="*/ 306475 w 157"/>
                <a:gd name="T19" fmla="*/ 244218 h 83"/>
                <a:gd name="T20" fmla="*/ 449217 w 157"/>
                <a:gd name="T21" fmla="*/ 341905 h 83"/>
                <a:gd name="T22" fmla="*/ 659132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5177" name="Freeform 272"/>
            <p:cNvSpPr>
              <a:spLocks/>
            </p:cNvSpPr>
            <p:nvPr/>
          </p:nvSpPr>
          <p:spPr bwMode="auto">
            <a:xfrm>
              <a:off x="734066" y="5335585"/>
              <a:ext cx="54337" cy="1320626"/>
            </a:xfrm>
            <a:custGeom>
              <a:avLst/>
              <a:gdLst>
                <a:gd name="T0" fmla="*/ 0 w 13"/>
                <a:gd name="T1" fmla="*/ 0 h 298"/>
                <a:gd name="T2" fmla="*/ 54337 w 13"/>
                <a:gd name="T3" fmla="*/ 1320626 h 298"/>
                <a:gd name="T4" fmla="*/ 54337 w 13"/>
                <a:gd name="T5" fmla="*/ 1320626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5178" name="Freeform 273"/>
            <p:cNvSpPr>
              <a:spLocks/>
            </p:cNvSpPr>
            <p:nvPr/>
          </p:nvSpPr>
          <p:spPr bwMode="auto">
            <a:xfrm>
              <a:off x="705716" y="5330860"/>
              <a:ext cx="82687" cy="1325351"/>
            </a:xfrm>
            <a:custGeom>
              <a:avLst/>
              <a:gdLst>
                <a:gd name="T0" fmla="*/ 24806 w 20"/>
                <a:gd name="T1" fmla="*/ 0 h 299"/>
                <a:gd name="T2" fmla="*/ 0 w 20"/>
                <a:gd name="T3" fmla="*/ 44326 h 299"/>
                <a:gd name="T4" fmla="*/ 0 w 20"/>
                <a:gd name="T5" fmla="*/ 1325351 h 299"/>
                <a:gd name="T6" fmla="*/ 82687 w 20"/>
                <a:gd name="T7" fmla="*/ 1325351 h 299"/>
                <a:gd name="T8" fmla="*/ 28940 w 20"/>
                <a:gd name="T9" fmla="*/ 4433 h 299"/>
                <a:gd name="T10" fmla="*/ 24806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5179" name="Freeform 274"/>
            <p:cNvSpPr>
              <a:spLocks/>
            </p:cNvSpPr>
            <p:nvPr/>
          </p:nvSpPr>
          <p:spPr bwMode="auto">
            <a:xfrm>
              <a:off x="717529" y="4487455"/>
              <a:ext cx="472496" cy="616607"/>
            </a:xfrm>
            <a:custGeom>
              <a:avLst/>
              <a:gdLst>
                <a:gd name="T0" fmla="*/ 472496 w 113"/>
                <a:gd name="T1" fmla="*/ 0 h 139"/>
                <a:gd name="T2" fmla="*/ 196525 w 113"/>
                <a:gd name="T3" fmla="*/ 106465 h 139"/>
                <a:gd name="T4" fmla="*/ 142167 w 113"/>
                <a:gd name="T5" fmla="*/ 128645 h 139"/>
                <a:gd name="T6" fmla="*/ 150530 w 113"/>
                <a:gd name="T7" fmla="*/ 221801 h 139"/>
                <a:gd name="T8" fmla="*/ 150530 w 113"/>
                <a:gd name="T9" fmla="*/ 221801 h 139"/>
                <a:gd name="T10" fmla="*/ 154711 w 113"/>
                <a:gd name="T11" fmla="*/ 257289 h 139"/>
                <a:gd name="T12" fmla="*/ 133804 w 113"/>
                <a:gd name="T13" fmla="*/ 239545 h 139"/>
                <a:gd name="T14" fmla="*/ 133804 w 113"/>
                <a:gd name="T15" fmla="*/ 239545 h 139"/>
                <a:gd name="T16" fmla="*/ 133804 w 113"/>
                <a:gd name="T17" fmla="*/ 239545 h 139"/>
                <a:gd name="T18" fmla="*/ 91990 w 113"/>
                <a:gd name="T19" fmla="*/ 199621 h 139"/>
                <a:gd name="T20" fmla="*/ 108716 w 113"/>
                <a:gd name="T21" fmla="*/ 363754 h 139"/>
                <a:gd name="T22" fmla="*/ 54358 w 113"/>
                <a:gd name="T23" fmla="*/ 319394 h 139"/>
                <a:gd name="T24" fmla="*/ 0 w 113"/>
                <a:gd name="T25" fmla="*/ 603299 h 139"/>
                <a:gd name="T26" fmla="*/ 0 w 113"/>
                <a:gd name="T27" fmla="*/ 616607 h 139"/>
                <a:gd name="T28" fmla="*/ 16726 w 113"/>
                <a:gd name="T29" fmla="*/ 612171 h 139"/>
                <a:gd name="T30" fmla="*/ 472496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5180" name="Freeform 275"/>
            <p:cNvSpPr>
              <a:spLocks/>
            </p:cNvSpPr>
            <p:nvPr/>
          </p:nvSpPr>
          <p:spPr bwMode="auto">
            <a:xfrm>
              <a:off x="734066" y="4487455"/>
              <a:ext cx="455959" cy="621332"/>
            </a:xfrm>
            <a:custGeom>
              <a:avLst/>
              <a:gdLst>
                <a:gd name="T0" fmla="*/ 455959 w 109"/>
                <a:gd name="T1" fmla="*/ 0 h 140"/>
                <a:gd name="T2" fmla="*/ 0 w 109"/>
                <a:gd name="T3" fmla="*/ 612456 h 140"/>
                <a:gd name="T4" fmla="*/ 4183 w 109"/>
                <a:gd name="T5" fmla="*/ 612456 h 140"/>
                <a:gd name="T6" fmla="*/ 37648 w 109"/>
                <a:gd name="T7" fmla="*/ 621332 h 140"/>
                <a:gd name="T8" fmla="*/ 276085 w 109"/>
                <a:gd name="T9" fmla="*/ 519256 h 140"/>
                <a:gd name="T10" fmla="*/ 225888 w 109"/>
                <a:gd name="T11" fmla="*/ 474875 h 140"/>
                <a:gd name="T12" fmla="*/ 380663 w 109"/>
                <a:gd name="T13" fmla="*/ 457123 h 140"/>
                <a:gd name="T14" fmla="*/ 338832 w 109"/>
                <a:gd name="T15" fmla="*/ 426056 h 140"/>
                <a:gd name="T16" fmla="*/ 313733 w 109"/>
                <a:gd name="T17" fmla="*/ 399428 h 140"/>
                <a:gd name="T18" fmla="*/ 355564 w 109"/>
                <a:gd name="T19" fmla="*/ 394990 h 140"/>
                <a:gd name="T20" fmla="*/ 355564 w 109"/>
                <a:gd name="T21" fmla="*/ 394990 h 140"/>
                <a:gd name="T22" fmla="*/ 435043 w 109"/>
                <a:gd name="T23" fmla="*/ 386113 h 140"/>
                <a:gd name="T24" fmla="*/ 439227 w 109"/>
                <a:gd name="T25" fmla="*/ 323980 h 140"/>
                <a:gd name="T26" fmla="*/ 455959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5181" name="Freeform 276"/>
            <p:cNvSpPr>
              <a:spLocks/>
            </p:cNvSpPr>
            <p:nvPr/>
          </p:nvSpPr>
          <p:spPr bwMode="auto">
            <a:xfrm>
              <a:off x="705716" y="5259985"/>
              <a:ext cx="23625" cy="115762"/>
            </a:xfrm>
            <a:custGeom>
              <a:avLst/>
              <a:gdLst>
                <a:gd name="T0" fmla="*/ 0 w 6"/>
                <a:gd name="T1" fmla="*/ 0 h 26"/>
                <a:gd name="T2" fmla="*/ 0 w 6"/>
                <a:gd name="T3" fmla="*/ 115762 h 26"/>
                <a:gd name="T4" fmla="*/ 23625 w 6"/>
                <a:gd name="T5" fmla="*/ 71238 h 26"/>
                <a:gd name="T6" fmla="*/ 3938 w 6"/>
                <a:gd name="T7" fmla="*/ 13357 h 26"/>
                <a:gd name="T8" fmla="*/ 3938 w 6"/>
                <a:gd name="T9" fmla="*/ 445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5182" name="Freeform 277"/>
            <p:cNvSpPr>
              <a:spLocks/>
            </p:cNvSpPr>
            <p:nvPr/>
          </p:nvSpPr>
          <p:spPr bwMode="auto">
            <a:xfrm>
              <a:off x="705716" y="5099337"/>
              <a:ext cx="111037" cy="165374"/>
            </a:xfrm>
            <a:custGeom>
              <a:avLst/>
              <a:gdLst>
                <a:gd name="T0" fmla="*/ 32900 w 27"/>
                <a:gd name="T1" fmla="*/ 0 h 37"/>
                <a:gd name="T2" fmla="*/ 28787 w 27"/>
                <a:gd name="T3" fmla="*/ 0 h 37"/>
                <a:gd name="T4" fmla="*/ 12337 w 27"/>
                <a:gd name="T5" fmla="*/ 4470 h 37"/>
                <a:gd name="T6" fmla="*/ 4112 w 27"/>
                <a:gd name="T7" fmla="*/ 4470 h 37"/>
                <a:gd name="T8" fmla="*/ 0 w 27"/>
                <a:gd name="T9" fmla="*/ 8939 h 37"/>
                <a:gd name="T10" fmla="*/ 0 w 27"/>
                <a:gd name="T11" fmla="*/ 160904 h 37"/>
                <a:gd name="T12" fmla="*/ 4112 w 27"/>
                <a:gd name="T13" fmla="*/ 165374 h 37"/>
                <a:gd name="T14" fmla="*/ 82250 w 27"/>
                <a:gd name="T15" fmla="*/ 89391 h 37"/>
                <a:gd name="T16" fmla="*/ 111037 w 27"/>
                <a:gd name="T17" fmla="*/ 93861 h 37"/>
                <a:gd name="T18" fmla="*/ 111037 w 27"/>
                <a:gd name="T19" fmla="*/ 84922 h 37"/>
                <a:gd name="T20" fmla="*/ 111037 w 27"/>
                <a:gd name="T21" fmla="*/ 67044 h 37"/>
                <a:gd name="T22" fmla="*/ 65800 w 27"/>
                <a:gd name="T23" fmla="*/ 8939 h 37"/>
                <a:gd name="T24" fmla="*/ 32900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5183" name="Freeform 278"/>
            <p:cNvSpPr>
              <a:spLocks noEditPoints="1"/>
            </p:cNvSpPr>
            <p:nvPr/>
          </p:nvSpPr>
          <p:spPr bwMode="auto">
            <a:xfrm>
              <a:off x="788403" y="5356847"/>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5184" name="Freeform 279"/>
            <p:cNvSpPr>
              <a:spLocks/>
            </p:cNvSpPr>
            <p:nvPr/>
          </p:nvSpPr>
          <p:spPr bwMode="auto">
            <a:xfrm>
              <a:off x="708079" y="5189111"/>
              <a:ext cx="160649" cy="167736"/>
            </a:xfrm>
            <a:custGeom>
              <a:avLst/>
              <a:gdLst>
                <a:gd name="T0" fmla="*/ 80325 w 38"/>
                <a:gd name="T1" fmla="*/ 0 h 38"/>
                <a:gd name="T2" fmla="*/ 0 w 38"/>
                <a:gd name="T3" fmla="*/ 75040 h 38"/>
                <a:gd name="T4" fmla="*/ 0 w 38"/>
                <a:gd name="T5" fmla="*/ 83868 h 38"/>
                <a:gd name="T6" fmla="*/ 21138 w 38"/>
                <a:gd name="T7" fmla="*/ 141251 h 38"/>
                <a:gd name="T8" fmla="*/ 25366 w 38"/>
                <a:gd name="T9" fmla="*/ 145665 h 38"/>
                <a:gd name="T10" fmla="*/ 25366 w 38"/>
                <a:gd name="T11" fmla="*/ 145665 h 38"/>
                <a:gd name="T12" fmla="*/ 25366 w 38"/>
                <a:gd name="T13" fmla="*/ 145665 h 38"/>
                <a:gd name="T14" fmla="*/ 80325 w 38"/>
                <a:gd name="T15" fmla="*/ 167736 h 38"/>
                <a:gd name="T16" fmla="*/ 80325 w 38"/>
                <a:gd name="T17" fmla="*/ 167736 h 38"/>
                <a:gd name="T18" fmla="*/ 80325 w 38"/>
                <a:gd name="T19" fmla="*/ 167736 h 38"/>
                <a:gd name="T20" fmla="*/ 80325 w 38"/>
                <a:gd name="T21" fmla="*/ 167736 h 38"/>
                <a:gd name="T22" fmla="*/ 80325 w 38"/>
                <a:gd name="T23" fmla="*/ 167736 h 38"/>
                <a:gd name="T24" fmla="*/ 80325 w 38"/>
                <a:gd name="T25" fmla="*/ 167736 h 38"/>
                <a:gd name="T26" fmla="*/ 80325 w 38"/>
                <a:gd name="T27" fmla="*/ 167736 h 38"/>
                <a:gd name="T28" fmla="*/ 152194 w 38"/>
                <a:gd name="T29" fmla="*/ 123595 h 38"/>
                <a:gd name="T30" fmla="*/ 152194 w 38"/>
                <a:gd name="T31" fmla="*/ 123595 h 38"/>
                <a:gd name="T32" fmla="*/ 160649 w 38"/>
                <a:gd name="T33" fmla="*/ 83868 h 38"/>
                <a:gd name="T34" fmla="*/ 109918 w 38"/>
                <a:gd name="T35" fmla="*/ 4414 h 38"/>
                <a:gd name="T36" fmla="*/ 80325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5185" name="Freeform 280"/>
            <p:cNvSpPr>
              <a:spLocks/>
            </p:cNvSpPr>
            <p:nvPr/>
          </p:nvSpPr>
          <p:spPr bwMode="auto">
            <a:xfrm>
              <a:off x="3883252" y="5942742"/>
              <a:ext cx="1658461" cy="663857"/>
            </a:xfrm>
            <a:custGeom>
              <a:avLst/>
              <a:gdLst>
                <a:gd name="T0" fmla="*/ 0 w 396"/>
                <a:gd name="T1" fmla="*/ 663857 h 150"/>
                <a:gd name="T2" fmla="*/ 1658461 w 396"/>
                <a:gd name="T3" fmla="*/ 663857 h 150"/>
                <a:gd name="T4" fmla="*/ 1650085 w 396"/>
                <a:gd name="T5" fmla="*/ 610748 h 150"/>
                <a:gd name="T6" fmla="*/ 1620769 w 396"/>
                <a:gd name="T7" fmla="*/ 535511 h 150"/>
                <a:gd name="T8" fmla="*/ 1511880 w 396"/>
                <a:gd name="T9" fmla="*/ 420443 h 150"/>
                <a:gd name="T10" fmla="*/ 1507692 w 396"/>
                <a:gd name="T11" fmla="*/ 416017 h 150"/>
                <a:gd name="T12" fmla="*/ 1356923 w 396"/>
                <a:gd name="T13" fmla="*/ 376186 h 150"/>
                <a:gd name="T14" fmla="*/ 1315042 w 396"/>
                <a:gd name="T15" fmla="*/ 380611 h 150"/>
                <a:gd name="T16" fmla="*/ 1315042 w 396"/>
                <a:gd name="T17" fmla="*/ 358483 h 150"/>
                <a:gd name="T18" fmla="*/ 1034444 w 396"/>
                <a:gd name="T19" fmla="*/ 61960 h 150"/>
                <a:gd name="T20" fmla="*/ 879487 w 396"/>
                <a:gd name="T21" fmla="*/ 110643 h 150"/>
                <a:gd name="T22" fmla="*/ 703590 w 396"/>
                <a:gd name="T23" fmla="*/ 0 h 150"/>
                <a:gd name="T24" fmla="*/ 506752 w 396"/>
                <a:gd name="T25" fmla="*/ 181454 h 150"/>
                <a:gd name="T26" fmla="*/ 435555 w 396"/>
                <a:gd name="T27" fmla="*/ 168177 h 150"/>
                <a:gd name="T28" fmla="*/ 238718 w 396"/>
                <a:gd name="T29" fmla="*/ 376186 h 150"/>
                <a:gd name="T30" fmla="*/ 247094 w 396"/>
                <a:gd name="T31" fmla="*/ 429294 h 150"/>
                <a:gd name="T32" fmla="*/ 242906 w 396"/>
                <a:gd name="T33" fmla="*/ 429294 h 150"/>
                <a:gd name="T34" fmla="*/ 0 w 396"/>
                <a:gd name="T35" fmla="*/ 663857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5186" name="Freeform 281"/>
            <p:cNvSpPr>
              <a:spLocks/>
            </p:cNvSpPr>
            <p:nvPr/>
          </p:nvSpPr>
          <p:spPr bwMode="auto">
            <a:xfrm>
              <a:off x="4759733" y="6004166"/>
              <a:ext cx="439421" cy="297672"/>
            </a:xfrm>
            <a:custGeom>
              <a:avLst/>
              <a:gdLst>
                <a:gd name="T0" fmla="*/ 159029 w 105"/>
                <a:gd name="T1" fmla="*/ 0 h 67"/>
                <a:gd name="T2" fmla="*/ 4185 w 105"/>
                <a:gd name="T3" fmla="*/ 48872 h 67"/>
                <a:gd name="T4" fmla="*/ 0 w 105"/>
                <a:gd name="T5" fmla="*/ 48872 h 67"/>
                <a:gd name="T6" fmla="*/ 4185 w 105"/>
                <a:gd name="T7" fmla="*/ 48872 h 67"/>
                <a:gd name="T8" fmla="*/ 159029 w 105"/>
                <a:gd name="T9" fmla="*/ 0 h 67"/>
                <a:gd name="T10" fmla="*/ 439421 w 105"/>
                <a:gd name="T11" fmla="*/ 297672 h 67"/>
                <a:gd name="T12" fmla="*/ 439421 w 105"/>
                <a:gd name="T13" fmla="*/ 297672 h 67"/>
                <a:gd name="T14" fmla="*/ 159029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5187" name="Freeform 282"/>
            <p:cNvSpPr>
              <a:spLocks/>
            </p:cNvSpPr>
            <p:nvPr/>
          </p:nvSpPr>
          <p:spPr bwMode="auto">
            <a:xfrm>
              <a:off x="4721933" y="5994717"/>
              <a:ext cx="819781" cy="611882"/>
            </a:xfrm>
            <a:custGeom>
              <a:avLst/>
              <a:gdLst>
                <a:gd name="T0" fmla="*/ 0 w 196"/>
                <a:gd name="T1" fmla="*/ 0 h 138"/>
                <a:gd name="T2" fmla="*/ 0 w 196"/>
                <a:gd name="T3" fmla="*/ 611882 h 138"/>
                <a:gd name="T4" fmla="*/ 819781 w 196"/>
                <a:gd name="T5" fmla="*/ 611882 h 138"/>
                <a:gd name="T6" fmla="*/ 811416 w 196"/>
                <a:gd name="T7" fmla="*/ 558675 h 138"/>
                <a:gd name="T8" fmla="*/ 782138 w 196"/>
                <a:gd name="T9" fmla="*/ 483298 h 138"/>
                <a:gd name="T10" fmla="*/ 673392 w 196"/>
                <a:gd name="T11" fmla="*/ 368016 h 138"/>
                <a:gd name="T12" fmla="*/ 669209 w 196"/>
                <a:gd name="T13" fmla="*/ 363582 h 138"/>
                <a:gd name="T14" fmla="*/ 518637 w 196"/>
                <a:gd name="T15" fmla="*/ 323677 h 138"/>
                <a:gd name="T16" fmla="*/ 476811 w 196"/>
                <a:gd name="T17" fmla="*/ 328111 h 138"/>
                <a:gd name="T18" fmla="*/ 476811 w 196"/>
                <a:gd name="T19" fmla="*/ 328111 h 138"/>
                <a:gd name="T20" fmla="*/ 476811 w 196"/>
                <a:gd name="T21" fmla="*/ 328111 h 138"/>
                <a:gd name="T22" fmla="*/ 476811 w 196"/>
                <a:gd name="T23" fmla="*/ 305941 h 138"/>
                <a:gd name="T24" fmla="*/ 196580 w 196"/>
                <a:gd name="T25" fmla="*/ 8868 h 138"/>
                <a:gd name="T26" fmla="*/ 41826 w 196"/>
                <a:gd name="T27" fmla="*/ 57641 h 138"/>
                <a:gd name="T28" fmla="*/ 37643 w 196"/>
                <a:gd name="T29" fmla="*/ 57641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5188" name="Freeform 283"/>
            <p:cNvSpPr>
              <a:spLocks/>
            </p:cNvSpPr>
            <p:nvPr/>
          </p:nvSpPr>
          <p:spPr bwMode="auto">
            <a:xfrm>
              <a:off x="4072251" y="6093941"/>
              <a:ext cx="392172" cy="415796"/>
            </a:xfrm>
            <a:custGeom>
              <a:avLst/>
              <a:gdLst>
                <a:gd name="T0" fmla="*/ 0 w 94"/>
                <a:gd name="T1" fmla="*/ 203475 h 94"/>
                <a:gd name="T2" fmla="*/ 158538 w 94"/>
                <a:gd name="T3" fmla="*/ 194628 h 94"/>
                <a:gd name="T4" fmla="*/ 62581 w 94"/>
                <a:gd name="T5" fmla="*/ 61927 h 94"/>
                <a:gd name="T6" fmla="*/ 179398 w 94"/>
                <a:gd name="T7" fmla="*/ 172511 h 94"/>
                <a:gd name="T8" fmla="*/ 200258 w 94"/>
                <a:gd name="T9" fmla="*/ 4423 h 94"/>
                <a:gd name="T10" fmla="*/ 208602 w 94"/>
                <a:gd name="T11" fmla="*/ 168088 h 94"/>
                <a:gd name="T12" fmla="*/ 337935 w 94"/>
                <a:gd name="T13" fmla="*/ 66350 h 94"/>
                <a:gd name="T14" fmla="*/ 229462 w 94"/>
                <a:gd name="T15" fmla="*/ 190205 h 94"/>
                <a:gd name="T16" fmla="*/ 388000 w 94"/>
                <a:gd name="T17" fmla="*/ 212321 h 94"/>
                <a:gd name="T18" fmla="*/ 233634 w 94"/>
                <a:gd name="T19" fmla="*/ 225591 h 94"/>
                <a:gd name="T20" fmla="*/ 329591 w 94"/>
                <a:gd name="T21" fmla="*/ 358292 h 94"/>
                <a:gd name="T22" fmla="*/ 212774 w 94"/>
                <a:gd name="T23" fmla="*/ 247708 h 94"/>
                <a:gd name="T24" fmla="*/ 191914 w 94"/>
                <a:gd name="T25" fmla="*/ 415796 h 94"/>
                <a:gd name="T26" fmla="*/ 183570 w 94"/>
                <a:gd name="T27" fmla="*/ 247708 h 94"/>
                <a:gd name="T28" fmla="*/ 54237 w 94"/>
                <a:gd name="T29" fmla="*/ 353869 h 94"/>
                <a:gd name="T30" fmla="*/ 158538 w 94"/>
                <a:gd name="T31" fmla="*/ 225591 h 94"/>
                <a:gd name="T32" fmla="*/ 0 w 94"/>
                <a:gd name="T33" fmla="*/ 20347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5189" name="Freeform 284"/>
            <p:cNvSpPr>
              <a:spLocks/>
            </p:cNvSpPr>
            <p:nvPr/>
          </p:nvSpPr>
          <p:spPr bwMode="auto">
            <a:xfrm>
              <a:off x="4225812" y="6261677"/>
              <a:ext cx="89774" cy="96862"/>
            </a:xfrm>
            <a:custGeom>
              <a:avLst/>
              <a:gdLst>
                <a:gd name="T0" fmla="*/ 89774 w 21"/>
                <a:gd name="T1" fmla="*/ 48431 h 22"/>
                <a:gd name="T2" fmla="*/ 42750 w 21"/>
                <a:gd name="T3" fmla="*/ 0 h 22"/>
                <a:gd name="T4" fmla="*/ 0 w 21"/>
                <a:gd name="T5" fmla="*/ 48431 h 22"/>
                <a:gd name="T6" fmla="*/ 47024 w 21"/>
                <a:gd name="T7" fmla="*/ 96862 h 22"/>
                <a:gd name="T8" fmla="*/ 89774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5190" name="Freeform 285"/>
            <p:cNvSpPr>
              <a:spLocks/>
            </p:cNvSpPr>
            <p:nvPr/>
          </p:nvSpPr>
          <p:spPr bwMode="auto">
            <a:xfrm>
              <a:off x="4473872" y="5888405"/>
              <a:ext cx="394534" cy="418159"/>
            </a:xfrm>
            <a:custGeom>
              <a:avLst/>
              <a:gdLst>
                <a:gd name="T0" fmla="*/ 0 w 94"/>
                <a:gd name="T1" fmla="*/ 204631 h 94"/>
                <a:gd name="T2" fmla="*/ 159492 w 94"/>
                <a:gd name="T3" fmla="*/ 195734 h 94"/>
                <a:gd name="T4" fmla="*/ 62958 w 94"/>
                <a:gd name="T5" fmla="*/ 62279 h 94"/>
                <a:gd name="T6" fmla="*/ 180478 w 94"/>
                <a:gd name="T7" fmla="*/ 173492 h 94"/>
                <a:gd name="T8" fmla="*/ 201464 w 94"/>
                <a:gd name="T9" fmla="*/ 4449 h 94"/>
                <a:gd name="T10" fmla="*/ 209859 w 94"/>
                <a:gd name="T11" fmla="*/ 169043 h 94"/>
                <a:gd name="T12" fmla="*/ 339971 w 94"/>
                <a:gd name="T13" fmla="*/ 66727 h 94"/>
                <a:gd name="T14" fmla="*/ 230844 w 94"/>
                <a:gd name="T15" fmla="*/ 191286 h 94"/>
                <a:gd name="T16" fmla="*/ 394534 w 94"/>
                <a:gd name="T17" fmla="*/ 213528 h 94"/>
                <a:gd name="T18" fmla="*/ 235042 w 94"/>
                <a:gd name="T19" fmla="*/ 226873 h 94"/>
                <a:gd name="T20" fmla="*/ 331576 w 94"/>
                <a:gd name="T21" fmla="*/ 360329 h 94"/>
                <a:gd name="T22" fmla="*/ 214056 w 94"/>
                <a:gd name="T23" fmla="*/ 249116 h 94"/>
                <a:gd name="T24" fmla="*/ 193070 w 94"/>
                <a:gd name="T25" fmla="*/ 418159 h 94"/>
                <a:gd name="T26" fmla="*/ 184675 w 94"/>
                <a:gd name="T27" fmla="*/ 249116 h 94"/>
                <a:gd name="T28" fmla="*/ 54563 w 94"/>
                <a:gd name="T29" fmla="*/ 355880 h 94"/>
                <a:gd name="T30" fmla="*/ 159492 w 94"/>
                <a:gd name="T31" fmla="*/ 226873 h 94"/>
                <a:gd name="T32" fmla="*/ 0 w 94"/>
                <a:gd name="T33" fmla="*/ 2046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5191" name="Freeform 286"/>
            <p:cNvSpPr>
              <a:spLocks/>
            </p:cNvSpPr>
            <p:nvPr/>
          </p:nvSpPr>
          <p:spPr bwMode="auto">
            <a:xfrm>
              <a:off x="4629796" y="6058503"/>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5192" name="Freeform 287"/>
            <p:cNvSpPr>
              <a:spLocks/>
            </p:cNvSpPr>
            <p:nvPr/>
          </p:nvSpPr>
          <p:spPr bwMode="auto">
            <a:xfrm>
              <a:off x="4913294" y="6070316"/>
              <a:ext cx="380359" cy="413434"/>
            </a:xfrm>
            <a:custGeom>
              <a:avLst/>
              <a:gdLst>
                <a:gd name="T0" fmla="*/ 4180 w 91"/>
                <a:gd name="T1" fmla="*/ 200049 h 93"/>
                <a:gd name="T2" fmla="*/ 154651 w 91"/>
                <a:gd name="T3" fmla="*/ 191158 h 93"/>
                <a:gd name="T4" fmla="*/ 58517 w 91"/>
                <a:gd name="T5" fmla="*/ 53346 h 93"/>
                <a:gd name="T6" fmla="*/ 175550 w 91"/>
                <a:gd name="T7" fmla="*/ 168930 h 93"/>
                <a:gd name="T8" fmla="*/ 192269 w 91"/>
                <a:gd name="T9" fmla="*/ 0 h 93"/>
                <a:gd name="T10" fmla="*/ 204809 w 91"/>
                <a:gd name="T11" fmla="*/ 164485 h 93"/>
                <a:gd name="T12" fmla="*/ 326022 w 91"/>
                <a:gd name="T13" fmla="*/ 66683 h 93"/>
                <a:gd name="T14" fmla="*/ 225708 w 91"/>
                <a:gd name="T15" fmla="*/ 186712 h 93"/>
                <a:gd name="T16" fmla="*/ 380359 w 91"/>
                <a:gd name="T17" fmla="*/ 213385 h 93"/>
                <a:gd name="T18" fmla="*/ 229887 w 91"/>
                <a:gd name="T19" fmla="*/ 222276 h 93"/>
                <a:gd name="T20" fmla="*/ 321842 w 91"/>
                <a:gd name="T21" fmla="*/ 355642 h 93"/>
                <a:gd name="T22" fmla="*/ 208988 w 91"/>
                <a:gd name="T23" fmla="*/ 244504 h 93"/>
                <a:gd name="T24" fmla="*/ 192269 w 91"/>
                <a:gd name="T25" fmla="*/ 413434 h 93"/>
                <a:gd name="T26" fmla="*/ 179730 w 91"/>
                <a:gd name="T27" fmla="*/ 244504 h 93"/>
                <a:gd name="T28" fmla="*/ 58517 w 91"/>
                <a:gd name="T29" fmla="*/ 346751 h 93"/>
                <a:gd name="T30" fmla="*/ 158831 w 91"/>
                <a:gd name="T31" fmla="*/ 222276 h 93"/>
                <a:gd name="T32" fmla="*/ 4180 w 91"/>
                <a:gd name="T33" fmla="*/ 200049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5193" name="Freeform 288"/>
            <p:cNvSpPr>
              <a:spLocks/>
            </p:cNvSpPr>
            <p:nvPr/>
          </p:nvSpPr>
          <p:spPr bwMode="auto">
            <a:xfrm>
              <a:off x="5064492" y="6235689"/>
              <a:ext cx="87412" cy="96862"/>
            </a:xfrm>
            <a:custGeom>
              <a:avLst/>
              <a:gdLst>
                <a:gd name="T0" fmla="*/ 87412 w 21"/>
                <a:gd name="T1" fmla="*/ 48431 h 22"/>
                <a:gd name="T2" fmla="*/ 41625 w 21"/>
                <a:gd name="T3" fmla="*/ 0 h 22"/>
                <a:gd name="T4" fmla="*/ 0 w 21"/>
                <a:gd name="T5" fmla="*/ 48431 h 22"/>
                <a:gd name="T6" fmla="*/ 45787 w 21"/>
                <a:gd name="T7" fmla="*/ 96862 h 22"/>
                <a:gd name="T8" fmla="*/ 87412 w 21"/>
                <a:gd name="T9" fmla="*/ 484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5194" name="Freeform 294"/>
            <p:cNvSpPr>
              <a:spLocks/>
            </p:cNvSpPr>
            <p:nvPr/>
          </p:nvSpPr>
          <p:spPr bwMode="auto">
            <a:xfrm>
              <a:off x="2451589" y="5994717"/>
              <a:ext cx="607157" cy="701656"/>
            </a:xfrm>
            <a:custGeom>
              <a:avLst/>
              <a:gdLst>
                <a:gd name="T0" fmla="*/ 0 w 145"/>
                <a:gd name="T1" fmla="*/ 683893 h 158"/>
                <a:gd name="T2" fmla="*/ 4187 w 145"/>
                <a:gd name="T3" fmla="*/ 670570 h 158"/>
                <a:gd name="T4" fmla="*/ 12562 w 145"/>
                <a:gd name="T5" fmla="*/ 635043 h 158"/>
                <a:gd name="T6" fmla="*/ 46060 w 145"/>
                <a:gd name="T7" fmla="*/ 524022 h 158"/>
                <a:gd name="T8" fmla="*/ 108870 w 145"/>
                <a:gd name="T9" fmla="*/ 377473 h 158"/>
                <a:gd name="T10" fmla="*/ 154930 w 145"/>
                <a:gd name="T11" fmla="*/ 297538 h 158"/>
                <a:gd name="T12" fmla="*/ 209364 w 145"/>
                <a:gd name="T13" fmla="*/ 222043 h 158"/>
                <a:gd name="T14" fmla="*/ 238675 w 145"/>
                <a:gd name="T15" fmla="*/ 190957 h 158"/>
                <a:gd name="T16" fmla="*/ 272174 w 145"/>
                <a:gd name="T17" fmla="*/ 155430 h 158"/>
                <a:gd name="T18" fmla="*/ 339170 w 145"/>
                <a:gd name="T19" fmla="*/ 102140 h 158"/>
                <a:gd name="T20" fmla="*/ 372669 w 145"/>
                <a:gd name="T21" fmla="*/ 75495 h 158"/>
                <a:gd name="T22" fmla="*/ 406167 w 145"/>
                <a:gd name="T23" fmla="*/ 57731 h 158"/>
                <a:gd name="T24" fmla="*/ 473164 w 145"/>
                <a:gd name="T25" fmla="*/ 31086 h 158"/>
                <a:gd name="T26" fmla="*/ 502475 w 145"/>
                <a:gd name="T27" fmla="*/ 22204 h 158"/>
                <a:gd name="T28" fmla="*/ 527598 w 145"/>
                <a:gd name="T29" fmla="*/ 13323 h 158"/>
                <a:gd name="T30" fmla="*/ 569471 w 145"/>
                <a:gd name="T31" fmla="*/ 4441 h 158"/>
                <a:gd name="T32" fmla="*/ 607157 w 145"/>
                <a:gd name="T33" fmla="*/ 0 h 158"/>
                <a:gd name="T34" fmla="*/ 573659 w 145"/>
                <a:gd name="T35" fmla="*/ 13323 h 158"/>
                <a:gd name="T36" fmla="*/ 535973 w 145"/>
                <a:gd name="T37" fmla="*/ 31086 h 158"/>
                <a:gd name="T38" fmla="*/ 510849 w 145"/>
                <a:gd name="T39" fmla="*/ 48849 h 158"/>
                <a:gd name="T40" fmla="*/ 485726 w 145"/>
                <a:gd name="T41" fmla="*/ 62172 h 158"/>
                <a:gd name="T42" fmla="*/ 435478 w 145"/>
                <a:gd name="T43" fmla="*/ 102140 h 158"/>
                <a:gd name="T44" fmla="*/ 410354 w 145"/>
                <a:gd name="T45" fmla="*/ 128785 h 158"/>
                <a:gd name="T46" fmla="*/ 385231 w 145"/>
                <a:gd name="T47" fmla="*/ 155430 h 158"/>
                <a:gd name="T48" fmla="*/ 339170 w 145"/>
                <a:gd name="T49" fmla="*/ 222043 h 158"/>
                <a:gd name="T50" fmla="*/ 318234 w 145"/>
                <a:gd name="T51" fmla="*/ 253129 h 158"/>
                <a:gd name="T52" fmla="*/ 301485 w 145"/>
                <a:gd name="T53" fmla="*/ 288656 h 158"/>
                <a:gd name="T54" fmla="*/ 272174 w 145"/>
                <a:gd name="T55" fmla="*/ 364151 h 158"/>
                <a:gd name="T56" fmla="*/ 251237 w 145"/>
                <a:gd name="T57" fmla="*/ 439645 h 158"/>
                <a:gd name="T58" fmla="*/ 226114 w 145"/>
                <a:gd name="T59" fmla="*/ 572871 h 158"/>
                <a:gd name="T60" fmla="*/ 221926 w 145"/>
                <a:gd name="T61" fmla="*/ 670570 h 158"/>
                <a:gd name="T62" fmla="*/ 221926 w 145"/>
                <a:gd name="T63" fmla="*/ 692774 h 158"/>
                <a:gd name="T64" fmla="*/ 221926 w 145"/>
                <a:gd name="T65" fmla="*/ 701656 h 158"/>
                <a:gd name="T66" fmla="*/ 221926 w 145"/>
                <a:gd name="T67" fmla="*/ 701656 h 158"/>
                <a:gd name="T68" fmla="*/ 0 w 145"/>
                <a:gd name="T69" fmla="*/ 683893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5195" name="Freeform 295"/>
            <p:cNvSpPr>
              <a:spLocks/>
            </p:cNvSpPr>
            <p:nvPr/>
          </p:nvSpPr>
          <p:spPr bwMode="auto">
            <a:xfrm>
              <a:off x="2120842" y="5994717"/>
              <a:ext cx="607157" cy="701656"/>
            </a:xfrm>
            <a:custGeom>
              <a:avLst/>
              <a:gdLst>
                <a:gd name="T0" fmla="*/ 385231 w 145"/>
                <a:gd name="T1" fmla="*/ 701656 h 158"/>
                <a:gd name="T2" fmla="*/ 389418 w 145"/>
                <a:gd name="T3" fmla="*/ 701656 h 158"/>
                <a:gd name="T4" fmla="*/ 389418 w 145"/>
                <a:gd name="T5" fmla="*/ 692774 h 158"/>
                <a:gd name="T6" fmla="*/ 389418 w 145"/>
                <a:gd name="T7" fmla="*/ 670570 h 158"/>
                <a:gd name="T8" fmla="*/ 385231 w 145"/>
                <a:gd name="T9" fmla="*/ 572871 h 158"/>
                <a:gd name="T10" fmla="*/ 360107 w 145"/>
                <a:gd name="T11" fmla="*/ 439645 h 158"/>
                <a:gd name="T12" fmla="*/ 339170 w 145"/>
                <a:gd name="T13" fmla="*/ 364151 h 158"/>
                <a:gd name="T14" fmla="*/ 309859 w 145"/>
                <a:gd name="T15" fmla="*/ 288656 h 158"/>
                <a:gd name="T16" fmla="*/ 288923 w 145"/>
                <a:gd name="T17" fmla="*/ 253129 h 158"/>
                <a:gd name="T18" fmla="*/ 272174 w 145"/>
                <a:gd name="T19" fmla="*/ 222043 h 158"/>
                <a:gd name="T20" fmla="*/ 226114 w 145"/>
                <a:gd name="T21" fmla="*/ 155430 h 158"/>
                <a:gd name="T22" fmla="*/ 200990 w 145"/>
                <a:gd name="T23" fmla="*/ 128785 h 158"/>
                <a:gd name="T24" fmla="*/ 175866 w 145"/>
                <a:gd name="T25" fmla="*/ 102140 h 158"/>
                <a:gd name="T26" fmla="*/ 125619 w 145"/>
                <a:gd name="T27" fmla="*/ 62172 h 158"/>
                <a:gd name="T28" fmla="*/ 100495 w 145"/>
                <a:gd name="T29" fmla="*/ 48849 h 158"/>
                <a:gd name="T30" fmla="*/ 75371 w 145"/>
                <a:gd name="T31" fmla="*/ 31086 h 158"/>
                <a:gd name="T32" fmla="*/ 37686 w 145"/>
                <a:gd name="T33" fmla="*/ 13323 h 158"/>
                <a:gd name="T34" fmla="*/ 0 w 145"/>
                <a:gd name="T35" fmla="*/ 0 h 158"/>
                <a:gd name="T36" fmla="*/ 41873 w 145"/>
                <a:gd name="T37" fmla="*/ 4441 h 158"/>
                <a:gd name="T38" fmla="*/ 83746 w 145"/>
                <a:gd name="T39" fmla="*/ 13323 h 158"/>
                <a:gd name="T40" fmla="*/ 108870 w 145"/>
                <a:gd name="T41" fmla="*/ 22204 h 158"/>
                <a:gd name="T42" fmla="*/ 138181 w 145"/>
                <a:gd name="T43" fmla="*/ 31086 h 158"/>
                <a:gd name="T44" fmla="*/ 205177 w 145"/>
                <a:gd name="T45" fmla="*/ 57731 h 158"/>
                <a:gd name="T46" fmla="*/ 238675 w 145"/>
                <a:gd name="T47" fmla="*/ 75495 h 158"/>
                <a:gd name="T48" fmla="*/ 272174 w 145"/>
                <a:gd name="T49" fmla="*/ 102140 h 158"/>
                <a:gd name="T50" fmla="*/ 339170 w 145"/>
                <a:gd name="T51" fmla="*/ 155430 h 158"/>
                <a:gd name="T52" fmla="*/ 368481 w 145"/>
                <a:gd name="T53" fmla="*/ 190957 h 158"/>
                <a:gd name="T54" fmla="*/ 401980 w 145"/>
                <a:gd name="T55" fmla="*/ 222043 h 158"/>
                <a:gd name="T56" fmla="*/ 456415 w 145"/>
                <a:gd name="T57" fmla="*/ 297538 h 158"/>
                <a:gd name="T58" fmla="*/ 502475 w 145"/>
                <a:gd name="T59" fmla="*/ 377473 h 158"/>
                <a:gd name="T60" fmla="*/ 565284 w 145"/>
                <a:gd name="T61" fmla="*/ 524022 h 158"/>
                <a:gd name="T62" fmla="*/ 598782 w 145"/>
                <a:gd name="T63" fmla="*/ 635043 h 158"/>
                <a:gd name="T64" fmla="*/ 607157 w 145"/>
                <a:gd name="T65" fmla="*/ 670570 h 158"/>
                <a:gd name="T66" fmla="*/ 607157 w 145"/>
                <a:gd name="T67" fmla="*/ 683893 h 158"/>
                <a:gd name="T68" fmla="*/ 385231 w 145"/>
                <a:gd name="T69" fmla="*/ 701656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5196" name="Freeform 296"/>
            <p:cNvSpPr>
              <a:spLocks/>
            </p:cNvSpPr>
            <p:nvPr/>
          </p:nvSpPr>
          <p:spPr bwMode="auto">
            <a:xfrm>
              <a:off x="2479939" y="6297114"/>
              <a:ext cx="621332" cy="399259"/>
            </a:xfrm>
            <a:custGeom>
              <a:avLst/>
              <a:gdLst>
                <a:gd name="T0" fmla="*/ 0 w 148"/>
                <a:gd name="T1" fmla="*/ 359333 h 90"/>
                <a:gd name="T2" fmla="*/ 0 w 148"/>
                <a:gd name="T3" fmla="*/ 359333 h 90"/>
                <a:gd name="T4" fmla="*/ 4198 w 148"/>
                <a:gd name="T5" fmla="*/ 350461 h 90"/>
                <a:gd name="T6" fmla="*/ 8396 w 148"/>
                <a:gd name="T7" fmla="*/ 337152 h 90"/>
                <a:gd name="T8" fmla="*/ 12595 w 148"/>
                <a:gd name="T9" fmla="*/ 319407 h 90"/>
                <a:gd name="T10" fmla="*/ 33586 w 148"/>
                <a:gd name="T11" fmla="*/ 279481 h 90"/>
                <a:gd name="T12" fmla="*/ 58775 w 148"/>
                <a:gd name="T13" fmla="*/ 230683 h 90"/>
                <a:gd name="T14" fmla="*/ 96558 w 148"/>
                <a:gd name="T15" fmla="*/ 181885 h 90"/>
                <a:gd name="T16" fmla="*/ 146937 w 148"/>
                <a:gd name="T17" fmla="*/ 128650 h 90"/>
                <a:gd name="T18" fmla="*/ 176324 w 148"/>
                <a:gd name="T19" fmla="*/ 106469 h 90"/>
                <a:gd name="T20" fmla="*/ 205711 w 148"/>
                <a:gd name="T21" fmla="*/ 84288 h 90"/>
                <a:gd name="T22" fmla="*/ 218306 w 148"/>
                <a:gd name="T23" fmla="*/ 75416 h 90"/>
                <a:gd name="T24" fmla="*/ 235099 w 148"/>
                <a:gd name="T25" fmla="*/ 66543 h 90"/>
                <a:gd name="T26" fmla="*/ 268684 w 148"/>
                <a:gd name="T27" fmla="*/ 48798 h 90"/>
                <a:gd name="T28" fmla="*/ 335855 w 148"/>
                <a:gd name="T29" fmla="*/ 22181 h 90"/>
                <a:gd name="T30" fmla="*/ 398828 w 148"/>
                <a:gd name="T31" fmla="*/ 8872 h 90"/>
                <a:gd name="T32" fmla="*/ 457603 w 148"/>
                <a:gd name="T33" fmla="*/ 0 h 90"/>
                <a:gd name="T34" fmla="*/ 512179 w 148"/>
                <a:gd name="T35" fmla="*/ 0 h 90"/>
                <a:gd name="T36" fmla="*/ 537368 w 148"/>
                <a:gd name="T37" fmla="*/ 0 h 90"/>
                <a:gd name="T38" fmla="*/ 558359 w 148"/>
                <a:gd name="T39" fmla="*/ 4436 h 90"/>
                <a:gd name="T40" fmla="*/ 591945 w 148"/>
                <a:gd name="T41" fmla="*/ 8872 h 90"/>
                <a:gd name="T42" fmla="*/ 621332 w 148"/>
                <a:gd name="T43" fmla="*/ 13309 h 90"/>
                <a:gd name="T44" fmla="*/ 591945 w 148"/>
                <a:gd name="T45" fmla="*/ 17745 h 90"/>
                <a:gd name="T46" fmla="*/ 558359 w 148"/>
                <a:gd name="T47" fmla="*/ 26617 h 90"/>
                <a:gd name="T48" fmla="*/ 537368 w 148"/>
                <a:gd name="T49" fmla="*/ 31053 h 90"/>
                <a:gd name="T50" fmla="*/ 516377 w 148"/>
                <a:gd name="T51" fmla="*/ 35490 h 90"/>
                <a:gd name="T52" fmla="*/ 470197 w 148"/>
                <a:gd name="T53" fmla="*/ 53235 h 90"/>
                <a:gd name="T54" fmla="*/ 419819 w 148"/>
                <a:gd name="T55" fmla="*/ 79852 h 90"/>
                <a:gd name="T56" fmla="*/ 373639 w 148"/>
                <a:gd name="T57" fmla="*/ 110905 h 90"/>
                <a:gd name="T58" fmla="*/ 327459 w 148"/>
                <a:gd name="T59" fmla="*/ 146395 h 90"/>
                <a:gd name="T60" fmla="*/ 306468 w 148"/>
                <a:gd name="T61" fmla="*/ 168576 h 90"/>
                <a:gd name="T62" fmla="*/ 298071 w 148"/>
                <a:gd name="T63" fmla="*/ 177448 h 90"/>
                <a:gd name="T64" fmla="*/ 289675 w 148"/>
                <a:gd name="T65" fmla="*/ 190757 h 90"/>
                <a:gd name="T66" fmla="*/ 277081 w 148"/>
                <a:gd name="T67" fmla="*/ 212938 h 90"/>
                <a:gd name="T68" fmla="*/ 260288 w 148"/>
                <a:gd name="T69" fmla="*/ 235119 h 90"/>
                <a:gd name="T70" fmla="*/ 239297 w 148"/>
                <a:gd name="T71" fmla="*/ 279481 h 90"/>
                <a:gd name="T72" fmla="*/ 226702 w 148"/>
                <a:gd name="T73" fmla="*/ 319407 h 90"/>
                <a:gd name="T74" fmla="*/ 222504 w 148"/>
                <a:gd name="T75" fmla="*/ 354897 h 90"/>
                <a:gd name="T76" fmla="*/ 218306 w 148"/>
                <a:gd name="T77" fmla="*/ 381514 h 90"/>
                <a:gd name="T78" fmla="*/ 218306 w 148"/>
                <a:gd name="T79" fmla="*/ 390387 h 90"/>
                <a:gd name="T80" fmla="*/ 218306 w 148"/>
                <a:gd name="T81" fmla="*/ 394823 h 90"/>
                <a:gd name="T82" fmla="*/ 218306 w 148"/>
                <a:gd name="T83" fmla="*/ 394823 h 90"/>
                <a:gd name="T84" fmla="*/ 218306 w 148"/>
                <a:gd name="T85" fmla="*/ 399259 h 90"/>
                <a:gd name="T86" fmla="*/ 218306 w 148"/>
                <a:gd name="T87" fmla="*/ 399259 h 90"/>
                <a:gd name="T88" fmla="*/ 0 w 148"/>
                <a:gd name="T89" fmla="*/ 359333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5197" name="Freeform 297"/>
            <p:cNvSpPr>
              <a:spLocks/>
            </p:cNvSpPr>
            <p:nvPr/>
          </p:nvSpPr>
          <p:spPr bwMode="auto">
            <a:xfrm>
              <a:off x="2061780" y="6297114"/>
              <a:ext cx="618970" cy="399259"/>
            </a:xfrm>
            <a:custGeom>
              <a:avLst/>
              <a:gdLst>
                <a:gd name="T0" fmla="*/ 401494 w 148"/>
                <a:gd name="T1" fmla="*/ 399259 h 90"/>
                <a:gd name="T2" fmla="*/ 401494 w 148"/>
                <a:gd name="T3" fmla="*/ 399259 h 90"/>
                <a:gd name="T4" fmla="*/ 401494 w 148"/>
                <a:gd name="T5" fmla="*/ 394823 h 90"/>
                <a:gd name="T6" fmla="*/ 401494 w 148"/>
                <a:gd name="T7" fmla="*/ 394823 h 90"/>
                <a:gd name="T8" fmla="*/ 401494 w 148"/>
                <a:gd name="T9" fmla="*/ 390387 h 90"/>
                <a:gd name="T10" fmla="*/ 401494 w 148"/>
                <a:gd name="T11" fmla="*/ 381514 h 90"/>
                <a:gd name="T12" fmla="*/ 397312 w 148"/>
                <a:gd name="T13" fmla="*/ 354897 h 90"/>
                <a:gd name="T14" fmla="*/ 393130 w 148"/>
                <a:gd name="T15" fmla="*/ 319407 h 90"/>
                <a:gd name="T16" fmla="*/ 380583 w 148"/>
                <a:gd name="T17" fmla="*/ 279481 h 90"/>
                <a:gd name="T18" fmla="*/ 359672 w 148"/>
                <a:gd name="T19" fmla="*/ 235119 h 90"/>
                <a:gd name="T20" fmla="*/ 347125 w 148"/>
                <a:gd name="T21" fmla="*/ 212938 h 90"/>
                <a:gd name="T22" fmla="*/ 330396 w 148"/>
                <a:gd name="T23" fmla="*/ 190757 h 90"/>
                <a:gd name="T24" fmla="*/ 322032 w 148"/>
                <a:gd name="T25" fmla="*/ 177448 h 90"/>
                <a:gd name="T26" fmla="*/ 313667 w 148"/>
                <a:gd name="T27" fmla="*/ 168576 h 90"/>
                <a:gd name="T28" fmla="*/ 292756 w 148"/>
                <a:gd name="T29" fmla="*/ 146395 h 90"/>
                <a:gd name="T30" fmla="*/ 246752 w 148"/>
                <a:gd name="T31" fmla="*/ 110905 h 90"/>
                <a:gd name="T32" fmla="*/ 200747 w 148"/>
                <a:gd name="T33" fmla="*/ 79852 h 90"/>
                <a:gd name="T34" fmla="*/ 150560 w 148"/>
                <a:gd name="T35" fmla="*/ 53235 h 90"/>
                <a:gd name="T36" fmla="*/ 104556 w 148"/>
                <a:gd name="T37" fmla="*/ 35490 h 90"/>
                <a:gd name="T38" fmla="*/ 83645 w 148"/>
                <a:gd name="T39" fmla="*/ 31053 h 90"/>
                <a:gd name="T40" fmla="*/ 62733 w 148"/>
                <a:gd name="T41" fmla="*/ 26617 h 90"/>
                <a:gd name="T42" fmla="*/ 29276 w 148"/>
                <a:gd name="T43" fmla="*/ 17745 h 90"/>
                <a:gd name="T44" fmla="*/ 0 w 148"/>
                <a:gd name="T45" fmla="*/ 13309 h 90"/>
                <a:gd name="T46" fmla="*/ 29276 w 148"/>
                <a:gd name="T47" fmla="*/ 8872 h 90"/>
                <a:gd name="T48" fmla="*/ 62733 w 148"/>
                <a:gd name="T49" fmla="*/ 4436 h 90"/>
                <a:gd name="T50" fmla="*/ 83645 w 148"/>
                <a:gd name="T51" fmla="*/ 0 h 90"/>
                <a:gd name="T52" fmla="*/ 108738 w 148"/>
                <a:gd name="T53" fmla="*/ 0 h 90"/>
                <a:gd name="T54" fmla="*/ 163107 w 148"/>
                <a:gd name="T55" fmla="*/ 0 h 90"/>
                <a:gd name="T56" fmla="*/ 221658 w 148"/>
                <a:gd name="T57" fmla="*/ 8872 h 90"/>
                <a:gd name="T58" fmla="*/ 284392 w 148"/>
                <a:gd name="T59" fmla="*/ 22181 h 90"/>
                <a:gd name="T60" fmla="*/ 351307 w 148"/>
                <a:gd name="T61" fmla="*/ 48798 h 90"/>
                <a:gd name="T62" fmla="*/ 384765 w 148"/>
                <a:gd name="T63" fmla="*/ 66543 h 90"/>
                <a:gd name="T64" fmla="*/ 401494 w 148"/>
                <a:gd name="T65" fmla="*/ 75416 h 90"/>
                <a:gd name="T66" fmla="*/ 414041 w 148"/>
                <a:gd name="T67" fmla="*/ 84288 h 90"/>
                <a:gd name="T68" fmla="*/ 443316 w 148"/>
                <a:gd name="T69" fmla="*/ 106469 h 90"/>
                <a:gd name="T70" fmla="*/ 472592 w 148"/>
                <a:gd name="T71" fmla="*/ 128650 h 90"/>
                <a:gd name="T72" fmla="*/ 522779 w 148"/>
                <a:gd name="T73" fmla="*/ 181885 h 90"/>
                <a:gd name="T74" fmla="*/ 560419 w 148"/>
                <a:gd name="T75" fmla="*/ 230683 h 90"/>
                <a:gd name="T76" fmla="*/ 585512 w 148"/>
                <a:gd name="T77" fmla="*/ 279481 h 90"/>
                <a:gd name="T78" fmla="*/ 606423 w 148"/>
                <a:gd name="T79" fmla="*/ 319407 h 90"/>
                <a:gd name="T80" fmla="*/ 610606 w 148"/>
                <a:gd name="T81" fmla="*/ 337152 h 90"/>
                <a:gd name="T82" fmla="*/ 614788 w 148"/>
                <a:gd name="T83" fmla="*/ 350461 h 90"/>
                <a:gd name="T84" fmla="*/ 618970 w 148"/>
                <a:gd name="T85" fmla="*/ 359333 h 90"/>
                <a:gd name="T86" fmla="*/ 618970 w 148"/>
                <a:gd name="T87" fmla="*/ 359333 h 90"/>
                <a:gd name="T88" fmla="*/ 401494 w 148"/>
                <a:gd name="T89" fmla="*/ 39925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5198" name="Freeform 298"/>
            <p:cNvSpPr>
              <a:spLocks/>
            </p:cNvSpPr>
            <p:nvPr/>
          </p:nvSpPr>
          <p:spPr bwMode="auto">
            <a:xfrm>
              <a:off x="2472852" y="5921480"/>
              <a:ext cx="222073" cy="663857"/>
            </a:xfrm>
            <a:custGeom>
              <a:avLst/>
              <a:gdLst>
                <a:gd name="T0" fmla="*/ 0 w 53"/>
                <a:gd name="T1" fmla="*/ 663857 h 150"/>
                <a:gd name="T2" fmla="*/ 0 w 53"/>
                <a:gd name="T3" fmla="*/ 655006 h 150"/>
                <a:gd name="T4" fmla="*/ 4190 w 53"/>
                <a:gd name="T5" fmla="*/ 632877 h 150"/>
                <a:gd name="T6" fmla="*/ 8380 w 53"/>
                <a:gd name="T7" fmla="*/ 553214 h 150"/>
                <a:gd name="T8" fmla="*/ 50281 w 53"/>
                <a:gd name="T9" fmla="*/ 309800 h 150"/>
                <a:gd name="T10" fmla="*/ 83801 w 53"/>
                <a:gd name="T11" fmla="*/ 185880 h 150"/>
                <a:gd name="T12" fmla="*/ 108941 w 53"/>
                <a:gd name="T13" fmla="*/ 132771 h 150"/>
                <a:gd name="T14" fmla="*/ 134082 w 53"/>
                <a:gd name="T15" fmla="*/ 84089 h 150"/>
                <a:gd name="T16" fmla="*/ 155032 w 53"/>
                <a:gd name="T17" fmla="*/ 44257 h 150"/>
                <a:gd name="T18" fmla="*/ 180172 w 53"/>
                <a:gd name="T19" fmla="*/ 22129 h 150"/>
                <a:gd name="T20" fmla="*/ 196933 w 53"/>
                <a:gd name="T21" fmla="*/ 4426 h 150"/>
                <a:gd name="T22" fmla="*/ 201123 w 53"/>
                <a:gd name="T23" fmla="*/ 0 h 150"/>
                <a:gd name="T24" fmla="*/ 196933 w 53"/>
                <a:gd name="T25" fmla="*/ 8851 h 150"/>
                <a:gd name="T26" fmla="*/ 188553 w 53"/>
                <a:gd name="T27" fmla="*/ 26554 h 150"/>
                <a:gd name="T28" fmla="*/ 175982 w 53"/>
                <a:gd name="T29" fmla="*/ 57534 h 150"/>
                <a:gd name="T30" fmla="*/ 163412 w 53"/>
                <a:gd name="T31" fmla="*/ 97366 h 150"/>
                <a:gd name="T32" fmla="*/ 159222 w 53"/>
                <a:gd name="T33" fmla="*/ 146049 h 150"/>
                <a:gd name="T34" fmla="*/ 155032 w 53"/>
                <a:gd name="T35" fmla="*/ 199157 h 150"/>
                <a:gd name="T36" fmla="*/ 159222 w 53"/>
                <a:gd name="T37" fmla="*/ 318651 h 150"/>
                <a:gd name="T38" fmla="*/ 196933 w 53"/>
                <a:gd name="T39" fmla="*/ 544363 h 150"/>
                <a:gd name="T40" fmla="*/ 213693 w 53"/>
                <a:gd name="T41" fmla="*/ 615174 h 150"/>
                <a:gd name="T42" fmla="*/ 217883 w 53"/>
                <a:gd name="T43" fmla="*/ 632877 h 150"/>
                <a:gd name="T44" fmla="*/ 222073 w 53"/>
                <a:gd name="T45" fmla="*/ 637303 h 150"/>
                <a:gd name="T46" fmla="*/ 0 w 53"/>
                <a:gd name="T47" fmla="*/ 663857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5199" name="Freeform 299"/>
            <p:cNvSpPr>
              <a:spLocks/>
            </p:cNvSpPr>
            <p:nvPr/>
          </p:nvSpPr>
          <p:spPr bwMode="auto">
            <a:xfrm>
              <a:off x="2933535" y="616009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00" name="Freeform 300"/>
            <p:cNvSpPr>
              <a:spLocks/>
            </p:cNvSpPr>
            <p:nvPr/>
          </p:nvSpPr>
          <p:spPr bwMode="auto">
            <a:xfrm>
              <a:off x="2853211" y="616954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01" name="Freeform 301"/>
            <p:cNvSpPr>
              <a:spLocks/>
            </p:cNvSpPr>
            <p:nvPr/>
          </p:nvSpPr>
          <p:spPr bwMode="auto">
            <a:xfrm>
              <a:off x="2841399" y="62569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02" name="Freeform 302"/>
            <p:cNvSpPr>
              <a:spLocks/>
            </p:cNvSpPr>
            <p:nvPr/>
          </p:nvSpPr>
          <p:spPr bwMode="auto">
            <a:xfrm>
              <a:off x="2853211" y="631128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03" name="Freeform 303"/>
            <p:cNvSpPr>
              <a:spLocks/>
            </p:cNvSpPr>
            <p:nvPr/>
          </p:nvSpPr>
          <p:spPr bwMode="auto">
            <a:xfrm>
              <a:off x="2933535" y="6311289"/>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04" name="Freeform 304"/>
            <p:cNvSpPr>
              <a:spLocks/>
            </p:cNvSpPr>
            <p:nvPr/>
          </p:nvSpPr>
          <p:spPr bwMode="auto">
            <a:xfrm>
              <a:off x="2987872" y="631128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05" name="Freeform 305"/>
            <p:cNvSpPr>
              <a:spLocks/>
            </p:cNvSpPr>
            <p:nvPr/>
          </p:nvSpPr>
          <p:spPr bwMode="auto">
            <a:xfrm>
              <a:off x="2987872" y="62569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06" name="Freeform 306"/>
            <p:cNvSpPr>
              <a:spLocks/>
            </p:cNvSpPr>
            <p:nvPr/>
          </p:nvSpPr>
          <p:spPr bwMode="auto">
            <a:xfrm>
              <a:off x="2987872" y="616954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07" name="Oval 307"/>
            <p:cNvSpPr>
              <a:spLocks noChangeArrowheads="1"/>
            </p:cNvSpPr>
            <p:nvPr/>
          </p:nvSpPr>
          <p:spPr bwMode="auto">
            <a:xfrm>
              <a:off x="2919360" y="624041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08" name="Freeform 308"/>
            <p:cNvSpPr>
              <a:spLocks/>
            </p:cNvSpPr>
            <p:nvPr/>
          </p:nvSpPr>
          <p:spPr bwMode="auto">
            <a:xfrm>
              <a:off x="2564988" y="61955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09" name="Freeform 309"/>
            <p:cNvSpPr>
              <a:spLocks/>
            </p:cNvSpPr>
            <p:nvPr/>
          </p:nvSpPr>
          <p:spPr bwMode="auto">
            <a:xfrm>
              <a:off x="2484664" y="62049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10" name="Freeform 310"/>
            <p:cNvSpPr>
              <a:spLocks/>
            </p:cNvSpPr>
            <p:nvPr/>
          </p:nvSpPr>
          <p:spPr bwMode="auto">
            <a:xfrm>
              <a:off x="2472852" y="6292389"/>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11" name="Freeform 311"/>
            <p:cNvSpPr>
              <a:spLocks/>
            </p:cNvSpPr>
            <p:nvPr/>
          </p:nvSpPr>
          <p:spPr bwMode="auto">
            <a:xfrm>
              <a:off x="2484664" y="63467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12" name="Freeform 312"/>
            <p:cNvSpPr>
              <a:spLocks/>
            </p:cNvSpPr>
            <p:nvPr/>
          </p:nvSpPr>
          <p:spPr bwMode="auto">
            <a:xfrm>
              <a:off x="2564988" y="6346726"/>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13" name="Freeform 313"/>
            <p:cNvSpPr>
              <a:spLocks/>
            </p:cNvSpPr>
            <p:nvPr/>
          </p:nvSpPr>
          <p:spPr bwMode="auto">
            <a:xfrm>
              <a:off x="2619325" y="63467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14" name="Freeform 314"/>
            <p:cNvSpPr>
              <a:spLocks/>
            </p:cNvSpPr>
            <p:nvPr/>
          </p:nvSpPr>
          <p:spPr bwMode="auto">
            <a:xfrm>
              <a:off x="2619325" y="6292389"/>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15" name="Freeform 315"/>
            <p:cNvSpPr>
              <a:spLocks/>
            </p:cNvSpPr>
            <p:nvPr/>
          </p:nvSpPr>
          <p:spPr bwMode="auto">
            <a:xfrm>
              <a:off x="2619325" y="62049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16" name="Oval 316"/>
            <p:cNvSpPr>
              <a:spLocks noChangeArrowheads="1"/>
            </p:cNvSpPr>
            <p:nvPr/>
          </p:nvSpPr>
          <p:spPr bwMode="auto">
            <a:xfrm>
              <a:off x="2550814" y="62758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17" name="Freeform 317"/>
            <p:cNvSpPr>
              <a:spLocks/>
            </p:cNvSpPr>
            <p:nvPr/>
          </p:nvSpPr>
          <p:spPr bwMode="auto">
            <a:xfrm>
              <a:off x="2144467" y="5857693"/>
              <a:ext cx="106312" cy="151199"/>
            </a:xfrm>
            <a:custGeom>
              <a:avLst/>
              <a:gdLst>
                <a:gd name="T0" fmla="*/ 80797 w 25"/>
                <a:gd name="T1" fmla="*/ 0 h 34"/>
                <a:gd name="T2" fmla="*/ 55282 w 25"/>
                <a:gd name="T3" fmla="*/ 17788 h 34"/>
                <a:gd name="T4" fmla="*/ 25515 w 25"/>
                <a:gd name="T5" fmla="*/ 0 h 34"/>
                <a:gd name="T6" fmla="*/ 55282 w 25"/>
                <a:gd name="T7" fmla="*/ 151199 h 34"/>
                <a:gd name="T8" fmla="*/ 80797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18" name="Freeform 318"/>
            <p:cNvSpPr>
              <a:spLocks/>
            </p:cNvSpPr>
            <p:nvPr/>
          </p:nvSpPr>
          <p:spPr bwMode="auto">
            <a:xfrm>
              <a:off x="2066505" y="5867143"/>
              <a:ext cx="132299" cy="141749"/>
            </a:xfrm>
            <a:custGeom>
              <a:avLst/>
              <a:gdLst>
                <a:gd name="T0" fmla="*/ 49612 w 32"/>
                <a:gd name="T1" fmla="*/ 13289 h 32"/>
                <a:gd name="T2" fmla="*/ 45478 w 32"/>
                <a:gd name="T3" fmla="*/ 48726 h 32"/>
                <a:gd name="T4" fmla="*/ 12403 w 32"/>
                <a:gd name="T5" fmla="*/ 53156 h 32"/>
                <a:gd name="T6" fmla="*/ 132299 w 32"/>
                <a:gd name="T7" fmla="*/ 141749 h 32"/>
                <a:gd name="T8" fmla="*/ 49612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19" name="Freeform 319"/>
            <p:cNvSpPr>
              <a:spLocks/>
            </p:cNvSpPr>
            <p:nvPr/>
          </p:nvSpPr>
          <p:spPr bwMode="auto">
            <a:xfrm>
              <a:off x="2052330" y="5956917"/>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20" name="Freeform 320"/>
            <p:cNvSpPr>
              <a:spLocks/>
            </p:cNvSpPr>
            <p:nvPr/>
          </p:nvSpPr>
          <p:spPr bwMode="auto">
            <a:xfrm>
              <a:off x="2066505" y="6008891"/>
              <a:ext cx="132299" cy="141749"/>
            </a:xfrm>
            <a:custGeom>
              <a:avLst/>
              <a:gdLst>
                <a:gd name="T0" fmla="*/ 12403 w 32"/>
                <a:gd name="T1" fmla="*/ 88593 h 32"/>
                <a:gd name="T2" fmla="*/ 45478 w 32"/>
                <a:gd name="T3" fmla="*/ 93023 h 32"/>
                <a:gd name="T4" fmla="*/ 49612 w 32"/>
                <a:gd name="T5" fmla="*/ 128460 h 32"/>
                <a:gd name="T6" fmla="*/ 132299 w 32"/>
                <a:gd name="T7" fmla="*/ 0 h 32"/>
                <a:gd name="T8" fmla="*/ 12403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21" name="Freeform 321"/>
            <p:cNvSpPr>
              <a:spLocks/>
            </p:cNvSpPr>
            <p:nvPr/>
          </p:nvSpPr>
          <p:spPr bwMode="auto">
            <a:xfrm>
              <a:off x="2144467" y="6008891"/>
              <a:ext cx="106312" cy="155924"/>
            </a:xfrm>
            <a:custGeom>
              <a:avLst/>
              <a:gdLst>
                <a:gd name="T0" fmla="*/ 25515 w 25"/>
                <a:gd name="T1" fmla="*/ 151469 h 35"/>
                <a:gd name="T2" fmla="*/ 55282 w 25"/>
                <a:gd name="T3" fmla="*/ 133649 h 35"/>
                <a:gd name="T4" fmla="*/ 80797 w 25"/>
                <a:gd name="T5" fmla="*/ 151469 h 35"/>
                <a:gd name="T6" fmla="*/ 55282 w 25"/>
                <a:gd name="T7" fmla="*/ 0 h 35"/>
                <a:gd name="T8" fmla="*/ 25515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22" name="Freeform 322"/>
            <p:cNvSpPr>
              <a:spLocks/>
            </p:cNvSpPr>
            <p:nvPr/>
          </p:nvSpPr>
          <p:spPr bwMode="auto">
            <a:xfrm>
              <a:off x="2198804" y="6008891"/>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23" name="Freeform 323"/>
            <p:cNvSpPr>
              <a:spLocks/>
            </p:cNvSpPr>
            <p:nvPr/>
          </p:nvSpPr>
          <p:spPr bwMode="auto">
            <a:xfrm>
              <a:off x="2198804" y="5956917"/>
              <a:ext cx="144111" cy="108674"/>
            </a:xfrm>
            <a:custGeom>
              <a:avLst/>
              <a:gdLst>
                <a:gd name="T0" fmla="*/ 144111 w 34"/>
                <a:gd name="T1" fmla="*/ 82592 h 25"/>
                <a:gd name="T2" fmla="*/ 127157 w 34"/>
                <a:gd name="T3" fmla="*/ 52164 h 25"/>
                <a:gd name="T4" fmla="*/ 144111 w 34"/>
                <a:gd name="T5" fmla="*/ 26082 h 25"/>
                <a:gd name="T6" fmla="*/ 0 w 34"/>
                <a:gd name="T7" fmla="*/ 52164 h 25"/>
                <a:gd name="T8" fmla="*/ 144111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24" name="Freeform 324"/>
            <p:cNvSpPr>
              <a:spLocks/>
            </p:cNvSpPr>
            <p:nvPr/>
          </p:nvSpPr>
          <p:spPr bwMode="auto">
            <a:xfrm>
              <a:off x="2198804" y="5867143"/>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25" name="Oval 325"/>
            <p:cNvSpPr>
              <a:spLocks noChangeArrowheads="1"/>
            </p:cNvSpPr>
            <p:nvPr/>
          </p:nvSpPr>
          <p:spPr bwMode="auto">
            <a:xfrm>
              <a:off x="2132655" y="5938017"/>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26" name="Freeform 326"/>
            <p:cNvSpPr>
              <a:spLocks/>
            </p:cNvSpPr>
            <p:nvPr/>
          </p:nvSpPr>
          <p:spPr bwMode="auto">
            <a:xfrm>
              <a:off x="2078317" y="6176627"/>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27" name="Freeform 327"/>
            <p:cNvSpPr>
              <a:spLocks/>
            </p:cNvSpPr>
            <p:nvPr/>
          </p:nvSpPr>
          <p:spPr bwMode="auto">
            <a:xfrm>
              <a:off x="1997993" y="6186077"/>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28" name="Freeform 328"/>
            <p:cNvSpPr>
              <a:spLocks/>
            </p:cNvSpPr>
            <p:nvPr/>
          </p:nvSpPr>
          <p:spPr bwMode="auto">
            <a:xfrm>
              <a:off x="1986181" y="6275852"/>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29" name="Freeform 329"/>
            <p:cNvSpPr>
              <a:spLocks/>
            </p:cNvSpPr>
            <p:nvPr/>
          </p:nvSpPr>
          <p:spPr bwMode="auto">
            <a:xfrm>
              <a:off x="1997993" y="6327826"/>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30" name="Freeform 330"/>
            <p:cNvSpPr>
              <a:spLocks/>
            </p:cNvSpPr>
            <p:nvPr/>
          </p:nvSpPr>
          <p:spPr bwMode="auto">
            <a:xfrm>
              <a:off x="2078317" y="6327826"/>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31" name="Freeform 331"/>
            <p:cNvSpPr>
              <a:spLocks/>
            </p:cNvSpPr>
            <p:nvPr/>
          </p:nvSpPr>
          <p:spPr bwMode="auto">
            <a:xfrm>
              <a:off x="2132655" y="6327826"/>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32" name="Freeform 332"/>
            <p:cNvSpPr>
              <a:spLocks/>
            </p:cNvSpPr>
            <p:nvPr/>
          </p:nvSpPr>
          <p:spPr bwMode="auto">
            <a:xfrm>
              <a:off x="2132655" y="6275852"/>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33" name="Freeform 333"/>
            <p:cNvSpPr>
              <a:spLocks/>
            </p:cNvSpPr>
            <p:nvPr/>
          </p:nvSpPr>
          <p:spPr bwMode="auto">
            <a:xfrm>
              <a:off x="2132655" y="6186077"/>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34" name="Oval 334"/>
            <p:cNvSpPr>
              <a:spLocks noChangeArrowheads="1"/>
            </p:cNvSpPr>
            <p:nvPr/>
          </p:nvSpPr>
          <p:spPr bwMode="auto">
            <a:xfrm>
              <a:off x="2066505" y="6256952"/>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35" name="Freeform 335"/>
            <p:cNvSpPr>
              <a:spLocks/>
            </p:cNvSpPr>
            <p:nvPr/>
          </p:nvSpPr>
          <p:spPr bwMode="auto">
            <a:xfrm>
              <a:off x="2950073" y="5893130"/>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36" name="Freeform 336"/>
            <p:cNvSpPr>
              <a:spLocks/>
            </p:cNvSpPr>
            <p:nvPr/>
          </p:nvSpPr>
          <p:spPr bwMode="auto">
            <a:xfrm>
              <a:off x="2869748" y="5902580"/>
              <a:ext cx="134661" cy="141749"/>
            </a:xfrm>
            <a:custGeom>
              <a:avLst/>
              <a:gdLst>
                <a:gd name="T0" fmla="*/ 50498 w 32"/>
                <a:gd name="T1" fmla="*/ 13289 h 32"/>
                <a:gd name="T2" fmla="*/ 46290 w 32"/>
                <a:gd name="T3" fmla="*/ 48726 h 32"/>
                <a:gd name="T4" fmla="*/ 12624 w 32"/>
                <a:gd name="T5" fmla="*/ 53156 h 32"/>
                <a:gd name="T6" fmla="*/ 134661 w 32"/>
                <a:gd name="T7" fmla="*/ 141749 h 32"/>
                <a:gd name="T8" fmla="*/ 50498 w 32"/>
                <a:gd name="T9" fmla="*/ 1328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37" name="Freeform 337"/>
            <p:cNvSpPr>
              <a:spLocks/>
            </p:cNvSpPr>
            <p:nvPr/>
          </p:nvSpPr>
          <p:spPr bwMode="auto">
            <a:xfrm>
              <a:off x="2857936" y="5992354"/>
              <a:ext cx="146474" cy="108674"/>
            </a:xfrm>
            <a:custGeom>
              <a:avLst/>
              <a:gdLst>
                <a:gd name="T0" fmla="*/ 0 w 35"/>
                <a:gd name="T1" fmla="*/ 26082 h 25"/>
                <a:gd name="T2" fmla="*/ 20925 w 35"/>
                <a:gd name="T3" fmla="*/ 52164 h 25"/>
                <a:gd name="T4" fmla="*/ 0 w 35"/>
                <a:gd name="T5" fmla="*/ 82592 h 25"/>
                <a:gd name="T6" fmla="*/ 146474 w 35"/>
                <a:gd name="T7" fmla="*/ 52164 h 25"/>
                <a:gd name="T8" fmla="*/ 0 w 35"/>
                <a:gd name="T9" fmla="*/ 26082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38" name="Freeform 338"/>
            <p:cNvSpPr>
              <a:spLocks/>
            </p:cNvSpPr>
            <p:nvPr/>
          </p:nvSpPr>
          <p:spPr bwMode="auto">
            <a:xfrm>
              <a:off x="2869748" y="6044329"/>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39" name="Freeform 339"/>
            <p:cNvSpPr>
              <a:spLocks/>
            </p:cNvSpPr>
            <p:nvPr/>
          </p:nvSpPr>
          <p:spPr bwMode="auto">
            <a:xfrm>
              <a:off x="2950073" y="6044329"/>
              <a:ext cx="103949" cy="155924"/>
            </a:xfrm>
            <a:custGeom>
              <a:avLst/>
              <a:gdLst>
                <a:gd name="T0" fmla="*/ 24948 w 25"/>
                <a:gd name="T1" fmla="*/ 151469 h 35"/>
                <a:gd name="T2" fmla="*/ 54053 w 25"/>
                <a:gd name="T3" fmla="*/ 133649 h 35"/>
                <a:gd name="T4" fmla="*/ 79001 w 25"/>
                <a:gd name="T5" fmla="*/ 151469 h 35"/>
                <a:gd name="T6" fmla="*/ 54053 w 25"/>
                <a:gd name="T7" fmla="*/ 0 h 35"/>
                <a:gd name="T8" fmla="*/ 24948 w 25"/>
                <a:gd name="T9" fmla="*/ 151469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40" name="Freeform 340"/>
            <p:cNvSpPr>
              <a:spLocks/>
            </p:cNvSpPr>
            <p:nvPr/>
          </p:nvSpPr>
          <p:spPr bwMode="auto">
            <a:xfrm>
              <a:off x="3004410" y="6044329"/>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41" name="Freeform 341"/>
            <p:cNvSpPr>
              <a:spLocks/>
            </p:cNvSpPr>
            <p:nvPr/>
          </p:nvSpPr>
          <p:spPr bwMode="auto">
            <a:xfrm>
              <a:off x="3004410" y="5992354"/>
              <a:ext cx="141749" cy="108674"/>
            </a:xfrm>
            <a:custGeom>
              <a:avLst/>
              <a:gdLst>
                <a:gd name="T0" fmla="*/ 141749 w 34"/>
                <a:gd name="T1" fmla="*/ 82592 h 25"/>
                <a:gd name="T2" fmla="*/ 125073 w 34"/>
                <a:gd name="T3" fmla="*/ 52164 h 25"/>
                <a:gd name="T4" fmla="*/ 141749 w 34"/>
                <a:gd name="T5" fmla="*/ 26082 h 25"/>
                <a:gd name="T6" fmla="*/ 0 w 34"/>
                <a:gd name="T7" fmla="*/ 52164 h 25"/>
                <a:gd name="T8" fmla="*/ 141749 w 34"/>
                <a:gd name="T9" fmla="*/ 82592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42" name="Freeform 342"/>
            <p:cNvSpPr>
              <a:spLocks/>
            </p:cNvSpPr>
            <p:nvPr/>
          </p:nvSpPr>
          <p:spPr bwMode="auto">
            <a:xfrm>
              <a:off x="3004410" y="5902580"/>
              <a:ext cx="129936" cy="141749"/>
            </a:xfrm>
            <a:custGeom>
              <a:avLst/>
              <a:gdLst>
                <a:gd name="T0" fmla="*/ 121553 w 31"/>
                <a:gd name="T1" fmla="*/ 53156 h 32"/>
                <a:gd name="T2" fmla="*/ 88021 w 31"/>
                <a:gd name="T3" fmla="*/ 48726 h 32"/>
                <a:gd name="T4" fmla="*/ 79638 w 31"/>
                <a:gd name="T5" fmla="*/ 13289 h 32"/>
                <a:gd name="T6" fmla="*/ 0 w 31"/>
                <a:gd name="T7" fmla="*/ 141749 h 32"/>
                <a:gd name="T8" fmla="*/ 121553 w 31"/>
                <a:gd name="T9" fmla="*/ 53156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43" name="Oval 343"/>
            <p:cNvSpPr>
              <a:spLocks noChangeArrowheads="1"/>
            </p:cNvSpPr>
            <p:nvPr/>
          </p:nvSpPr>
          <p:spPr bwMode="auto">
            <a:xfrm>
              <a:off x="2935898" y="5973454"/>
              <a:ext cx="129936" cy="141749"/>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44" name="Freeform 344"/>
            <p:cNvSpPr>
              <a:spLocks/>
            </p:cNvSpPr>
            <p:nvPr/>
          </p:nvSpPr>
          <p:spPr bwMode="auto">
            <a:xfrm>
              <a:off x="2564988" y="5734844"/>
              <a:ext cx="103949" cy="151199"/>
            </a:xfrm>
            <a:custGeom>
              <a:avLst/>
              <a:gdLst>
                <a:gd name="T0" fmla="*/ 79001 w 25"/>
                <a:gd name="T1" fmla="*/ 0 h 34"/>
                <a:gd name="T2" fmla="*/ 54053 w 25"/>
                <a:gd name="T3" fmla="*/ 17788 h 34"/>
                <a:gd name="T4" fmla="*/ 24948 w 25"/>
                <a:gd name="T5" fmla="*/ 0 h 34"/>
                <a:gd name="T6" fmla="*/ 54053 w 25"/>
                <a:gd name="T7" fmla="*/ 151199 h 34"/>
                <a:gd name="T8" fmla="*/ 79001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5245" name="Freeform 345"/>
            <p:cNvSpPr>
              <a:spLocks/>
            </p:cNvSpPr>
            <p:nvPr/>
          </p:nvSpPr>
          <p:spPr bwMode="auto">
            <a:xfrm>
              <a:off x="2484664" y="5741931"/>
              <a:ext cx="134661" cy="144111"/>
            </a:xfrm>
            <a:custGeom>
              <a:avLst/>
              <a:gdLst>
                <a:gd name="T0" fmla="*/ 50498 w 32"/>
                <a:gd name="T1" fmla="*/ 13510 h 32"/>
                <a:gd name="T2" fmla="*/ 46290 w 32"/>
                <a:gd name="T3" fmla="*/ 49538 h 32"/>
                <a:gd name="T4" fmla="*/ 12624 w 32"/>
                <a:gd name="T5" fmla="*/ 54042 h 32"/>
                <a:gd name="T6" fmla="*/ 134661 w 32"/>
                <a:gd name="T7" fmla="*/ 144111 h 32"/>
                <a:gd name="T8" fmla="*/ 50498 w 32"/>
                <a:gd name="T9" fmla="*/ 1351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5246" name="Freeform 346"/>
            <p:cNvSpPr>
              <a:spLocks/>
            </p:cNvSpPr>
            <p:nvPr/>
          </p:nvSpPr>
          <p:spPr bwMode="auto">
            <a:xfrm>
              <a:off x="2472852" y="5831705"/>
              <a:ext cx="146474" cy="111037"/>
            </a:xfrm>
            <a:custGeom>
              <a:avLst/>
              <a:gdLst>
                <a:gd name="T0" fmla="*/ 0 w 35"/>
                <a:gd name="T1" fmla="*/ 26649 h 25"/>
                <a:gd name="T2" fmla="*/ 20925 w 35"/>
                <a:gd name="T3" fmla="*/ 53298 h 25"/>
                <a:gd name="T4" fmla="*/ 0 w 35"/>
                <a:gd name="T5" fmla="*/ 84388 h 25"/>
                <a:gd name="T6" fmla="*/ 146474 w 35"/>
                <a:gd name="T7" fmla="*/ 53298 h 25"/>
                <a:gd name="T8" fmla="*/ 0 w 35"/>
                <a:gd name="T9" fmla="*/ 26649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5247" name="Freeform 347"/>
            <p:cNvSpPr>
              <a:spLocks/>
            </p:cNvSpPr>
            <p:nvPr/>
          </p:nvSpPr>
          <p:spPr bwMode="auto">
            <a:xfrm>
              <a:off x="2484664" y="5886042"/>
              <a:ext cx="134661" cy="141749"/>
            </a:xfrm>
            <a:custGeom>
              <a:avLst/>
              <a:gdLst>
                <a:gd name="T0" fmla="*/ 12624 w 32"/>
                <a:gd name="T1" fmla="*/ 88593 h 32"/>
                <a:gd name="T2" fmla="*/ 46290 w 32"/>
                <a:gd name="T3" fmla="*/ 93023 h 32"/>
                <a:gd name="T4" fmla="*/ 50498 w 32"/>
                <a:gd name="T5" fmla="*/ 128460 h 32"/>
                <a:gd name="T6" fmla="*/ 134661 w 32"/>
                <a:gd name="T7" fmla="*/ 0 h 32"/>
                <a:gd name="T8" fmla="*/ 12624 w 32"/>
                <a:gd name="T9" fmla="*/ 8859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5248" name="Freeform 348"/>
            <p:cNvSpPr>
              <a:spLocks/>
            </p:cNvSpPr>
            <p:nvPr/>
          </p:nvSpPr>
          <p:spPr bwMode="auto">
            <a:xfrm>
              <a:off x="2564988" y="5886042"/>
              <a:ext cx="103949" cy="153561"/>
            </a:xfrm>
            <a:custGeom>
              <a:avLst/>
              <a:gdLst>
                <a:gd name="T0" fmla="*/ 24948 w 25"/>
                <a:gd name="T1" fmla="*/ 149174 h 35"/>
                <a:gd name="T2" fmla="*/ 54053 w 25"/>
                <a:gd name="T3" fmla="*/ 131624 h 35"/>
                <a:gd name="T4" fmla="*/ 79001 w 25"/>
                <a:gd name="T5" fmla="*/ 149174 h 35"/>
                <a:gd name="T6" fmla="*/ 54053 w 25"/>
                <a:gd name="T7" fmla="*/ 0 h 35"/>
                <a:gd name="T8" fmla="*/ 24948 w 25"/>
                <a:gd name="T9" fmla="*/ 14917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5249" name="Freeform 349"/>
            <p:cNvSpPr>
              <a:spLocks/>
            </p:cNvSpPr>
            <p:nvPr/>
          </p:nvSpPr>
          <p:spPr bwMode="auto">
            <a:xfrm>
              <a:off x="2619325" y="5886042"/>
              <a:ext cx="129936" cy="141749"/>
            </a:xfrm>
            <a:custGeom>
              <a:avLst/>
              <a:gdLst>
                <a:gd name="T0" fmla="*/ 79638 w 31"/>
                <a:gd name="T1" fmla="*/ 128460 h 32"/>
                <a:gd name="T2" fmla="*/ 88021 w 31"/>
                <a:gd name="T3" fmla="*/ 93023 h 32"/>
                <a:gd name="T4" fmla="*/ 121553 w 31"/>
                <a:gd name="T5" fmla="*/ 88593 h 32"/>
                <a:gd name="T6" fmla="*/ 0 w 31"/>
                <a:gd name="T7" fmla="*/ 0 h 32"/>
                <a:gd name="T8" fmla="*/ 79638 w 31"/>
                <a:gd name="T9" fmla="*/ 12846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5250" name="Freeform 350"/>
            <p:cNvSpPr>
              <a:spLocks/>
            </p:cNvSpPr>
            <p:nvPr/>
          </p:nvSpPr>
          <p:spPr bwMode="auto">
            <a:xfrm>
              <a:off x="2619325" y="5831705"/>
              <a:ext cx="141749" cy="111037"/>
            </a:xfrm>
            <a:custGeom>
              <a:avLst/>
              <a:gdLst>
                <a:gd name="T0" fmla="*/ 141749 w 34"/>
                <a:gd name="T1" fmla="*/ 84388 h 25"/>
                <a:gd name="T2" fmla="*/ 125073 w 34"/>
                <a:gd name="T3" fmla="*/ 53298 h 25"/>
                <a:gd name="T4" fmla="*/ 141749 w 34"/>
                <a:gd name="T5" fmla="*/ 26649 h 25"/>
                <a:gd name="T6" fmla="*/ 0 w 34"/>
                <a:gd name="T7" fmla="*/ 53298 h 25"/>
                <a:gd name="T8" fmla="*/ 141749 w 34"/>
                <a:gd name="T9" fmla="*/ 84388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5251" name="Freeform 351"/>
            <p:cNvSpPr>
              <a:spLocks/>
            </p:cNvSpPr>
            <p:nvPr/>
          </p:nvSpPr>
          <p:spPr bwMode="auto">
            <a:xfrm>
              <a:off x="2619325" y="5741931"/>
              <a:ext cx="129936" cy="144111"/>
            </a:xfrm>
            <a:custGeom>
              <a:avLst/>
              <a:gdLst>
                <a:gd name="T0" fmla="*/ 121553 w 31"/>
                <a:gd name="T1" fmla="*/ 54042 h 32"/>
                <a:gd name="T2" fmla="*/ 88021 w 31"/>
                <a:gd name="T3" fmla="*/ 49538 h 32"/>
                <a:gd name="T4" fmla="*/ 79638 w 31"/>
                <a:gd name="T5" fmla="*/ 13510 h 32"/>
                <a:gd name="T6" fmla="*/ 0 w 31"/>
                <a:gd name="T7" fmla="*/ 144111 h 32"/>
                <a:gd name="T8" fmla="*/ 121553 w 31"/>
                <a:gd name="T9" fmla="*/ 5404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5252" name="Oval 352"/>
            <p:cNvSpPr>
              <a:spLocks noChangeArrowheads="1"/>
            </p:cNvSpPr>
            <p:nvPr/>
          </p:nvSpPr>
          <p:spPr bwMode="auto">
            <a:xfrm>
              <a:off x="2550814" y="5812806"/>
              <a:ext cx="129936" cy="14411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5253" name="Freeform 413"/>
            <p:cNvSpPr>
              <a:spLocks/>
            </p:cNvSpPr>
            <p:nvPr/>
          </p:nvSpPr>
          <p:spPr bwMode="auto">
            <a:xfrm>
              <a:off x="299371" y="6093940"/>
              <a:ext cx="489033" cy="562270"/>
            </a:xfrm>
            <a:custGeom>
              <a:avLst/>
              <a:gdLst>
                <a:gd name="T0" fmla="*/ 0 w 117"/>
                <a:gd name="T1" fmla="*/ 548988 h 127"/>
                <a:gd name="T2" fmla="*/ 4180 w 117"/>
                <a:gd name="T3" fmla="*/ 540133 h 127"/>
                <a:gd name="T4" fmla="*/ 8360 w 117"/>
                <a:gd name="T5" fmla="*/ 513569 h 127"/>
                <a:gd name="T6" fmla="*/ 37618 w 117"/>
                <a:gd name="T7" fmla="*/ 420596 h 127"/>
                <a:gd name="T8" fmla="*/ 87775 w 117"/>
                <a:gd name="T9" fmla="*/ 305485 h 127"/>
                <a:gd name="T10" fmla="*/ 125393 w 117"/>
                <a:gd name="T11" fmla="*/ 239075 h 127"/>
                <a:gd name="T12" fmla="*/ 167191 w 117"/>
                <a:gd name="T13" fmla="*/ 181520 h 127"/>
                <a:gd name="T14" fmla="*/ 217348 w 117"/>
                <a:gd name="T15" fmla="*/ 128392 h 127"/>
                <a:gd name="T16" fmla="*/ 271685 w 117"/>
                <a:gd name="T17" fmla="*/ 79692 h 127"/>
                <a:gd name="T18" fmla="*/ 300943 w 117"/>
                <a:gd name="T19" fmla="*/ 61983 h 127"/>
                <a:gd name="T20" fmla="*/ 326022 w 117"/>
                <a:gd name="T21" fmla="*/ 48701 h 127"/>
                <a:gd name="T22" fmla="*/ 380359 w 117"/>
                <a:gd name="T23" fmla="*/ 26564 h 127"/>
                <a:gd name="T24" fmla="*/ 422157 w 117"/>
                <a:gd name="T25" fmla="*/ 13282 h 127"/>
                <a:gd name="T26" fmla="*/ 459775 w 117"/>
                <a:gd name="T27" fmla="*/ 4427 h 127"/>
                <a:gd name="T28" fmla="*/ 489033 w 117"/>
                <a:gd name="T29" fmla="*/ 0 h 127"/>
                <a:gd name="T30" fmla="*/ 459775 w 117"/>
                <a:gd name="T31" fmla="*/ 13282 h 127"/>
                <a:gd name="T32" fmla="*/ 430516 w 117"/>
                <a:gd name="T33" fmla="*/ 26564 h 127"/>
                <a:gd name="T34" fmla="*/ 388719 w 117"/>
                <a:gd name="T35" fmla="*/ 53128 h 127"/>
                <a:gd name="T36" fmla="*/ 351101 w 117"/>
                <a:gd name="T37" fmla="*/ 84119 h 127"/>
                <a:gd name="T38" fmla="*/ 330202 w 117"/>
                <a:gd name="T39" fmla="*/ 106256 h 127"/>
                <a:gd name="T40" fmla="*/ 309303 w 117"/>
                <a:gd name="T41" fmla="*/ 128392 h 127"/>
                <a:gd name="T42" fmla="*/ 271685 w 117"/>
                <a:gd name="T43" fmla="*/ 177093 h 127"/>
                <a:gd name="T44" fmla="*/ 242427 w 117"/>
                <a:gd name="T45" fmla="*/ 234648 h 127"/>
                <a:gd name="T46" fmla="*/ 183910 w 117"/>
                <a:gd name="T47" fmla="*/ 460442 h 127"/>
                <a:gd name="T48" fmla="*/ 179730 w 117"/>
                <a:gd name="T49" fmla="*/ 540133 h 127"/>
                <a:gd name="T50" fmla="*/ 179730 w 117"/>
                <a:gd name="T51" fmla="*/ 557843 h 127"/>
                <a:gd name="T52" fmla="*/ 179730 w 117"/>
                <a:gd name="T53" fmla="*/ 562270 h 127"/>
                <a:gd name="T54" fmla="*/ 179730 w 117"/>
                <a:gd name="T55" fmla="*/ 562270 h 127"/>
                <a:gd name="T56" fmla="*/ 0 w 117"/>
                <a:gd name="T57" fmla="*/ 54898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5254" name="Freeform 414"/>
            <p:cNvSpPr>
              <a:spLocks/>
            </p:cNvSpPr>
            <p:nvPr/>
          </p:nvSpPr>
          <p:spPr bwMode="auto">
            <a:xfrm>
              <a:off x="34773" y="6093940"/>
              <a:ext cx="486671" cy="562270"/>
            </a:xfrm>
            <a:custGeom>
              <a:avLst/>
              <a:gdLst>
                <a:gd name="T0" fmla="*/ 310463 w 116"/>
                <a:gd name="T1" fmla="*/ 562270 h 127"/>
                <a:gd name="T2" fmla="*/ 310463 w 116"/>
                <a:gd name="T3" fmla="*/ 562270 h 127"/>
                <a:gd name="T4" fmla="*/ 310463 w 116"/>
                <a:gd name="T5" fmla="*/ 557843 h 127"/>
                <a:gd name="T6" fmla="*/ 310463 w 116"/>
                <a:gd name="T7" fmla="*/ 540133 h 127"/>
                <a:gd name="T8" fmla="*/ 306267 w 116"/>
                <a:gd name="T9" fmla="*/ 460442 h 127"/>
                <a:gd name="T10" fmla="*/ 247531 w 116"/>
                <a:gd name="T11" fmla="*/ 234648 h 127"/>
                <a:gd name="T12" fmla="*/ 213967 w 116"/>
                <a:gd name="T13" fmla="*/ 177093 h 127"/>
                <a:gd name="T14" fmla="*/ 180404 w 116"/>
                <a:gd name="T15" fmla="*/ 128392 h 127"/>
                <a:gd name="T16" fmla="*/ 159427 w 116"/>
                <a:gd name="T17" fmla="*/ 106256 h 127"/>
                <a:gd name="T18" fmla="*/ 138450 w 116"/>
                <a:gd name="T19" fmla="*/ 84119 h 127"/>
                <a:gd name="T20" fmla="*/ 96495 w 116"/>
                <a:gd name="T21" fmla="*/ 53128 h 127"/>
                <a:gd name="T22" fmla="*/ 58736 w 116"/>
                <a:gd name="T23" fmla="*/ 26564 h 127"/>
                <a:gd name="T24" fmla="*/ 29368 w 116"/>
                <a:gd name="T25" fmla="*/ 13282 h 127"/>
                <a:gd name="T26" fmla="*/ 0 w 116"/>
                <a:gd name="T27" fmla="*/ 0 h 127"/>
                <a:gd name="T28" fmla="*/ 29368 w 116"/>
                <a:gd name="T29" fmla="*/ 4427 h 127"/>
                <a:gd name="T30" fmla="*/ 62932 w 116"/>
                <a:gd name="T31" fmla="*/ 13282 h 127"/>
                <a:gd name="T32" fmla="*/ 109081 w 116"/>
                <a:gd name="T33" fmla="*/ 26564 h 127"/>
                <a:gd name="T34" fmla="*/ 159427 w 116"/>
                <a:gd name="T35" fmla="*/ 48701 h 127"/>
                <a:gd name="T36" fmla="*/ 188795 w 116"/>
                <a:gd name="T37" fmla="*/ 61983 h 127"/>
                <a:gd name="T38" fmla="*/ 218163 w 116"/>
                <a:gd name="T39" fmla="*/ 79692 h 127"/>
                <a:gd name="T40" fmla="*/ 268508 w 116"/>
                <a:gd name="T41" fmla="*/ 128392 h 127"/>
                <a:gd name="T42" fmla="*/ 318853 w 116"/>
                <a:gd name="T43" fmla="*/ 181520 h 127"/>
                <a:gd name="T44" fmla="*/ 365003 w 116"/>
                <a:gd name="T45" fmla="*/ 239075 h 127"/>
                <a:gd name="T46" fmla="*/ 402762 w 116"/>
                <a:gd name="T47" fmla="*/ 305485 h 127"/>
                <a:gd name="T48" fmla="*/ 453107 w 116"/>
                <a:gd name="T49" fmla="*/ 420596 h 127"/>
                <a:gd name="T50" fmla="*/ 478280 w 116"/>
                <a:gd name="T51" fmla="*/ 513569 h 127"/>
                <a:gd name="T52" fmla="*/ 486671 w 116"/>
                <a:gd name="T53" fmla="*/ 540133 h 127"/>
                <a:gd name="T54" fmla="*/ 486671 w 116"/>
                <a:gd name="T55" fmla="*/ 548988 h 127"/>
                <a:gd name="T56" fmla="*/ 310463 w 116"/>
                <a:gd name="T57" fmla="*/ 562270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5255" name="Freeform 415"/>
            <p:cNvSpPr>
              <a:spLocks/>
            </p:cNvSpPr>
            <p:nvPr/>
          </p:nvSpPr>
          <p:spPr bwMode="auto">
            <a:xfrm>
              <a:off x="320633" y="6337275"/>
              <a:ext cx="500846" cy="323660"/>
            </a:xfrm>
            <a:custGeom>
              <a:avLst/>
              <a:gdLst>
                <a:gd name="T0" fmla="*/ 0 w 120"/>
                <a:gd name="T1" fmla="*/ 288190 h 73"/>
                <a:gd name="T2" fmla="*/ 4174 w 120"/>
                <a:gd name="T3" fmla="*/ 288190 h 73"/>
                <a:gd name="T4" fmla="*/ 4174 w 120"/>
                <a:gd name="T5" fmla="*/ 283757 h 73"/>
                <a:gd name="T6" fmla="*/ 8347 w 120"/>
                <a:gd name="T7" fmla="*/ 270456 h 73"/>
                <a:gd name="T8" fmla="*/ 12521 w 120"/>
                <a:gd name="T9" fmla="*/ 257154 h 73"/>
                <a:gd name="T10" fmla="*/ 29216 w 120"/>
                <a:gd name="T11" fmla="*/ 226119 h 73"/>
                <a:gd name="T12" fmla="*/ 50085 w 120"/>
                <a:gd name="T13" fmla="*/ 186215 h 73"/>
                <a:gd name="T14" fmla="*/ 79301 w 120"/>
                <a:gd name="T15" fmla="*/ 146312 h 73"/>
                <a:gd name="T16" fmla="*/ 121038 w 120"/>
                <a:gd name="T17" fmla="*/ 101975 h 73"/>
                <a:gd name="T18" fmla="*/ 141906 w 120"/>
                <a:gd name="T19" fmla="*/ 84240 h 73"/>
                <a:gd name="T20" fmla="*/ 166949 w 120"/>
                <a:gd name="T21" fmla="*/ 66505 h 73"/>
                <a:gd name="T22" fmla="*/ 191991 w 120"/>
                <a:gd name="T23" fmla="*/ 53204 h 73"/>
                <a:gd name="T24" fmla="*/ 217033 w 120"/>
                <a:gd name="T25" fmla="*/ 39903 h 73"/>
                <a:gd name="T26" fmla="*/ 271292 w 120"/>
                <a:gd name="T27" fmla="*/ 17735 h 73"/>
                <a:gd name="T28" fmla="*/ 321376 w 120"/>
                <a:gd name="T29" fmla="*/ 4434 h 73"/>
                <a:gd name="T30" fmla="*/ 371461 w 120"/>
                <a:gd name="T31" fmla="*/ 0 h 73"/>
                <a:gd name="T32" fmla="*/ 413198 w 120"/>
                <a:gd name="T33" fmla="*/ 0 h 73"/>
                <a:gd name="T34" fmla="*/ 429893 w 120"/>
                <a:gd name="T35" fmla="*/ 0 h 73"/>
                <a:gd name="T36" fmla="*/ 446588 w 120"/>
                <a:gd name="T37" fmla="*/ 4434 h 73"/>
                <a:gd name="T38" fmla="*/ 475804 w 120"/>
                <a:gd name="T39" fmla="*/ 4434 h 73"/>
                <a:gd name="T40" fmla="*/ 500846 w 120"/>
                <a:gd name="T41" fmla="*/ 8867 h 73"/>
                <a:gd name="T42" fmla="*/ 475804 w 120"/>
                <a:gd name="T43" fmla="*/ 13301 h 73"/>
                <a:gd name="T44" fmla="*/ 450761 w 120"/>
                <a:gd name="T45" fmla="*/ 22168 h 73"/>
                <a:gd name="T46" fmla="*/ 434067 w 120"/>
                <a:gd name="T47" fmla="*/ 22168 h 73"/>
                <a:gd name="T48" fmla="*/ 417372 w 120"/>
                <a:gd name="T49" fmla="*/ 31036 h 73"/>
                <a:gd name="T50" fmla="*/ 379808 w 120"/>
                <a:gd name="T51" fmla="*/ 44337 h 73"/>
                <a:gd name="T52" fmla="*/ 338071 w 120"/>
                <a:gd name="T53" fmla="*/ 62072 h 73"/>
                <a:gd name="T54" fmla="*/ 300508 w 120"/>
                <a:gd name="T55" fmla="*/ 88674 h 73"/>
                <a:gd name="T56" fmla="*/ 262944 w 120"/>
                <a:gd name="T57" fmla="*/ 119710 h 73"/>
                <a:gd name="T58" fmla="*/ 250423 w 120"/>
                <a:gd name="T59" fmla="*/ 137445 h 73"/>
                <a:gd name="T60" fmla="*/ 233728 w 120"/>
                <a:gd name="T61" fmla="*/ 150746 h 73"/>
                <a:gd name="T62" fmla="*/ 221207 w 120"/>
                <a:gd name="T63" fmla="*/ 168481 h 73"/>
                <a:gd name="T64" fmla="*/ 212860 w 120"/>
                <a:gd name="T65" fmla="*/ 190649 h 73"/>
                <a:gd name="T66" fmla="*/ 196165 w 120"/>
                <a:gd name="T67" fmla="*/ 226119 h 73"/>
                <a:gd name="T68" fmla="*/ 183644 w 120"/>
                <a:gd name="T69" fmla="*/ 257154 h 73"/>
                <a:gd name="T70" fmla="*/ 179470 w 120"/>
                <a:gd name="T71" fmla="*/ 288190 h 73"/>
                <a:gd name="T72" fmla="*/ 175296 w 120"/>
                <a:gd name="T73" fmla="*/ 305925 h 73"/>
                <a:gd name="T74" fmla="*/ 175296 w 120"/>
                <a:gd name="T75" fmla="*/ 314793 h 73"/>
                <a:gd name="T76" fmla="*/ 179470 w 120"/>
                <a:gd name="T77" fmla="*/ 319226 h 73"/>
                <a:gd name="T78" fmla="*/ 183644 w 120"/>
                <a:gd name="T79" fmla="*/ 319226 h 73"/>
                <a:gd name="T80" fmla="*/ 183644 w 120"/>
                <a:gd name="T81" fmla="*/ 319226 h 73"/>
                <a:gd name="T82" fmla="*/ 179470 w 120"/>
                <a:gd name="T83" fmla="*/ 323660 h 73"/>
                <a:gd name="T84" fmla="*/ 0 w 120"/>
                <a:gd name="T85" fmla="*/ 28819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5256" name="Freeform 416"/>
            <p:cNvSpPr>
              <a:spLocks/>
            </p:cNvSpPr>
            <p:nvPr/>
          </p:nvSpPr>
          <p:spPr bwMode="auto">
            <a:xfrm>
              <a:off x="-14839" y="6337275"/>
              <a:ext cx="498483" cy="323660"/>
            </a:xfrm>
            <a:custGeom>
              <a:avLst/>
              <a:gdLst>
                <a:gd name="T0" fmla="*/ 322548 w 119"/>
                <a:gd name="T1" fmla="*/ 323660 h 73"/>
                <a:gd name="T2" fmla="*/ 318359 w 119"/>
                <a:gd name="T3" fmla="*/ 319226 h 73"/>
                <a:gd name="T4" fmla="*/ 318359 w 119"/>
                <a:gd name="T5" fmla="*/ 319226 h 73"/>
                <a:gd name="T6" fmla="*/ 322548 w 119"/>
                <a:gd name="T7" fmla="*/ 319226 h 73"/>
                <a:gd name="T8" fmla="*/ 322548 w 119"/>
                <a:gd name="T9" fmla="*/ 314793 h 73"/>
                <a:gd name="T10" fmla="*/ 322548 w 119"/>
                <a:gd name="T11" fmla="*/ 305925 h 73"/>
                <a:gd name="T12" fmla="*/ 322548 w 119"/>
                <a:gd name="T13" fmla="*/ 288190 h 73"/>
                <a:gd name="T14" fmla="*/ 314170 w 119"/>
                <a:gd name="T15" fmla="*/ 257154 h 73"/>
                <a:gd name="T16" fmla="*/ 305792 w 119"/>
                <a:gd name="T17" fmla="*/ 226119 h 73"/>
                <a:gd name="T18" fmla="*/ 289036 w 119"/>
                <a:gd name="T19" fmla="*/ 190649 h 73"/>
                <a:gd name="T20" fmla="*/ 280659 w 119"/>
                <a:gd name="T21" fmla="*/ 168481 h 73"/>
                <a:gd name="T22" fmla="*/ 263903 w 119"/>
                <a:gd name="T23" fmla="*/ 150746 h 73"/>
                <a:gd name="T24" fmla="*/ 251336 w 119"/>
                <a:gd name="T25" fmla="*/ 137445 h 73"/>
                <a:gd name="T26" fmla="*/ 234580 w 119"/>
                <a:gd name="T27" fmla="*/ 119710 h 73"/>
                <a:gd name="T28" fmla="*/ 201069 w 119"/>
                <a:gd name="T29" fmla="*/ 88674 h 73"/>
                <a:gd name="T30" fmla="*/ 163368 w 119"/>
                <a:gd name="T31" fmla="*/ 62072 h 73"/>
                <a:gd name="T32" fmla="*/ 121479 w 119"/>
                <a:gd name="T33" fmla="*/ 44337 h 73"/>
                <a:gd name="T34" fmla="*/ 83779 w 119"/>
                <a:gd name="T35" fmla="*/ 31036 h 73"/>
                <a:gd name="T36" fmla="*/ 67023 w 119"/>
                <a:gd name="T37" fmla="*/ 22168 h 73"/>
                <a:gd name="T38" fmla="*/ 50267 w 119"/>
                <a:gd name="T39" fmla="*/ 22168 h 73"/>
                <a:gd name="T40" fmla="*/ 25134 w 119"/>
                <a:gd name="T41" fmla="*/ 13301 h 73"/>
                <a:gd name="T42" fmla="*/ 0 w 119"/>
                <a:gd name="T43" fmla="*/ 8867 h 73"/>
                <a:gd name="T44" fmla="*/ 25134 w 119"/>
                <a:gd name="T45" fmla="*/ 4434 h 73"/>
                <a:gd name="T46" fmla="*/ 50267 w 119"/>
                <a:gd name="T47" fmla="*/ 4434 h 73"/>
                <a:gd name="T48" fmla="*/ 67023 w 119"/>
                <a:gd name="T49" fmla="*/ 0 h 73"/>
                <a:gd name="T50" fmla="*/ 87968 w 119"/>
                <a:gd name="T51" fmla="*/ 0 h 73"/>
                <a:gd name="T52" fmla="*/ 129857 w 119"/>
                <a:gd name="T53" fmla="*/ 0 h 73"/>
                <a:gd name="T54" fmla="*/ 180124 w 119"/>
                <a:gd name="T55" fmla="*/ 4434 h 73"/>
                <a:gd name="T56" fmla="*/ 230391 w 119"/>
                <a:gd name="T57" fmla="*/ 17735 h 73"/>
                <a:gd name="T58" fmla="*/ 284847 w 119"/>
                <a:gd name="T59" fmla="*/ 39903 h 73"/>
                <a:gd name="T60" fmla="*/ 309981 w 119"/>
                <a:gd name="T61" fmla="*/ 53204 h 73"/>
                <a:gd name="T62" fmla="*/ 335115 w 119"/>
                <a:gd name="T63" fmla="*/ 66505 h 73"/>
                <a:gd name="T64" fmla="*/ 360248 w 119"/>
                <a:gd name="T65" fmla="*/ 84240 h 73"/>
                <a:gd name="T66" fmla="*/ 381193 w 119"/>
                <a:gd name="T67" fmla="*/ 101975 h 73"/>
                <a:gd name="T68" fmla="*/ 418893 w 119"/>
                <a:gd name="T69" fmla="*/ 146312 h 73"/>
                <a:gd name="T70" fmla="*/ 452405 w 119"/>
                <a:gd name="T71" fmla="*/ 186215 h 73"/>
                <a:gd name="T72" fmla="*/ 473349 w 119"/>
                <a:gd name="T73" fmla="*/ 226119 h 73"/>
                <a:gd name="T74" fmla="*/ 490105 w 119"/>
                <a:gd name="T75" fmla="*/ 257154 h 73"/>
                <a:gd name="T76" fmla="*/ 494294 w 119"/>
                <a:gd name="T77" fmla="*/ 270456 h 73"/>
                <a:gd name="T78" fmla="*/ 498483 w 119"/>
                <a:gd name="T79" fmla="*/ 283757 h 73"/>
                <a:gd name="T80" fmla="*/ 498483 w 119"/>
                <a:gd name="T81" fmla="*/ 288190 h 73"/>
                <a:gd name="T82" fmla="*/ 498483 w 119"/>
                <a:gd name="T83" fmla="*/ 288190 h 73"/>
                <a:gd name="T84" fmla="*/ 322548 w 119"/>
                <a:gd name="T85" fmla="*/ 323660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5257" name="Freeform 417"/>
            <p:cNvSpPr>
              <a:spLocks/>
            </p:cNvSpPr>
            <p:nvPr/>
          </p:nvSpPr>
          <p:spPr bwMode="auto">
            <a:xfrm>
              <a:off x="315908" y="6034878"/>
              <a:ext cx="174824" cy="536283"/>
            </a:xfrm>
            <a:custGeom>
              <a:avLst/>
              <a:gdLst>
                <a:gd name="T0" fmla="*/ 0 w 42"/>
                <a:gd name="T1" fmla="*/ 536283 h 121"/>
                <a:gd name="T2" fmla="*/ 0 w 42"/>
                <a:gd name="T3" fmla="*/ 527419 h 121"/>
                <a:gd name="T4" fmla="*/ 0 w 42"/>
                <a:gd name="T5" fmla="*/ 509690 h 121"/>
                <a:gd name="T6" fmla="*/ 8325 w 42"/>
                <a:gd name="T7" fmla="*/ 443209 h 121"/>
                <a:gd name="T8" fmla="*/ 37462 w 42"/>
                <a:gd name="T9" fmla="*/ 248197 h 121"/>
                <a:gd name="T10" fmla="*/ 66600 w 42"/>
                <a:gd name="T11" fmla="*/ 146259 h 121"/>
                <a:gd name="T12" fmla="*/ 104062 w 42"/>
                <a:gd name="T13" fmla="*/ 66481 h 121"/>
                <a:gd name="T14" fmla="*/ 124874 w 42"/>
                <a:gd name="T15" fmla="*/ 35457 h 121"/>
                <a:gd name="T16" fmla="*/ 141524 w 42"/>
                <a:gd name="T17" fmla="*/ 13296 h 121"/>
                <a:gd name="T18" fmla="*/ 154012 w 42"/>
                <a:gd name="T19" fmla="*/ 4432 h 121"/>
                <a:gd name="T20" fmla="*/ 162337 w 42"/>
                <a:gd name="T21" fmla="*/ 0 h 121"/>
                <a:gd name="T22" fmla="*/ 158174 w 42"/>
                <a:gd name="T23" fmla="*/ 4432 h 121"/>
                <a:gd name="T24" fmla="*/ 149849 w 42"/>
                <a:gd name="T25" fmla="*/ 17728 h 121"/>
                <a:gd name="T26" fmla="*/ 141524 w 42"/>
                <a:gd name="T27" fmla="*/ 44321 h 121"/>
                <a:gd name="T28" fmla="*/ 129037 w 42"/>
                <a:gd name="T29" fmla="*/ 75346 h 121"/>
                <a:gd name="T30" fmla="*/ 124874 w 42"/>
                <a:gd name="T31" fmla="*/ 159555 h 121"/>
                <a:gd name="T32" fmla="*/ 129037 w 42"/>
                <a:gd name="T33" fmla="*/ 257061 h 121"/>
                <a:gd name="T34" fmla="*/ 158174 w 42"/>
                <a:gd name="T35" fmla="*/ 434345 h 121"/>
                <a:gd name="T36" fmla="*/ 170662 w 42"/>
                <a:gd name="T37" fmla="*/ 491962 h 121"/>
                <a:gd name="T38" fmla="*/ 174824 w 42"/>
                <a:gd name="T39" fmla="*/ 509690 h 121"/>
                <a:gd name="T40" fmla="*/ 174824 w 42"/>
                <a:gd name="T41" fmla="*/ 514123 h 121"/>
                <a:gd name="T42" fmla="*/ 0 w 42"/>
                <a:gd name="T43" fmla="*/ 536283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5258" name="Freeform 418"/>
            <p:cNvSpPr>
              <a:spLocks/>
            </p:cNvSpPr>
            <p:nvPr/>
          </p:nvSpPr>
          <p:spPr bwMode="auto">
            <a:xfrm>
              <a:off x="696267" y="6247501"/>
              <a:ext cx="352010" cy="403984"/>
            </a:xfrm>
            <a:custGeom>
              <a:avLst/>
              <a:gdLst>
                <a:gd name="T0" fmla="*/ 0 w 84"/>
                <a:gd name="T1" fmla="*/ 395105 h 91"/>
                <a:gd name="T2" fmla="*/ 4191 w 84"/>
                <a:gd name="T3" fmla="*/ 386226 h 91"/>
                <a:gd name="T4" fmla="*/ 8381 w 84"/>
                <a:gd name="T5" fmla="*/ 368469 h 91"/>
                <a:gd name="T6" fmla="*/ 25144 w 84"/>
                <a:gd name="T7" fmla="*/ 301878 h 91"/>
                <a:gd name="T8" fmla="*/ 121527 w 84"/>
                <a:gd name="T9" fmla="*/ 128742 h 91"/>
                <a:gd name="T10" fmla="*/ 159243 w 84"/>
                <a:gd name="T11" fmla="*/ 88788 h 91"/>
                <a:gd name="T12" fmla="*/ 196958 w 84"/>
                <a:gd name="T13" fmla="*/ 57712 h 91"/>
                <a:gd name="T14" fmla="*/ 217911 w 84"/>
                <a:gd name="T15" fmla="*/ 44394 h 91"/>
                <a:gd name="T16" fmla="*/ 238864 w 84"/>
                <a:gd name="T17" fmla="*/ 31076 h 91"/>
                <a:gd name="T18" fmla="*/ 276579 w 84"/>
                <a:gd name="T19" fmla="*/ 17758 h 91"/>
                <a:gd name="T20" fmla="*/ 305913 w 84"/>
                <a:gd name="T21" fmla="*/ 4439 h 91"/>
                <a:gd name="T22" fmla="*/ 331057 w 84"/>
                <a:gd name="T23" fmla="*/ 0 h 91"/>
                <a:gd name="T24" fmla="*/ 352010 w 84"/>
                <a:gd name="T25" fmla="*/ 0 h 91"/>
                <a:gd name="T26" fmla="*/ 335248 w 84"/>
                <a:gd name="T27" fmla="*/ 4439 h 91"/>
                <a:gd name="T28" fmla="*/ 310104 w 84"/>
                <a:gd name="T29" fmla="*/ 17758 h 91"/>
                <a:gd name="T30" fmla="*/ 284961 w 84"/>
                <a:gd name="T31" fmla="*/ 35515 h 91"/>
                <a:gd name="T32" fmla="*/ 251436 w 84"/>
                <a:gd name="T33" fmla="*/ 57712 h 91"/>
                <a:gd name="T34" fmla="*/ 238864 w 84"/>
                <a:gd name="T35" fmla="*/ 75470 h 91"/>
                <a:gd name="T36" fmla="*/ 226292 w 84"/>
                <a:gd name="T37" fmla="*/ 88788 h 91"/>
                <a:gd name="T38" fmla="*/ 196958 w 84"/>
                <a:gd name="T39" fmla="*/ 124303 h 91"/>
                <a:gd name="T40" fmla="*/ 176005 w 84"/>
                <a:gd name="T41" fmla="*/ 168697 h 91"/>
                <a:gd name="T42" fmla="*/ 134099 w 84"/>
                <a:gd name="T43" fmla="*/ 332954 h 91"/>
                <a:gd name="T44" fmla="*/ 129908 w 84"/>
                <a:gd name="T45" fmla="*/ 386226 h 91"/>
                <a:gd name="T46" fmla="*/ 129908 w 84"/>
                <a:gd name="T47" fmla="*/ 399545 h 91"/>
                <a:gd name="T48" fmla="*/ 129908 w 84"/>
                <a:gd name="T49" fmla="*/ 403984 h 91"/>
                <a:gd name="T50" fmla="*/ 0 w 84"/>
                <a:gd name="T51" fmla="*/ 395105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5259" name="Freeform 419"/>
            <p:cNvSpPr>
              <a:spLocks/>
            </p:cNvSpPr>
            <p:nvPr/>
          </p:nvSpPr>
          <p:spPr bwMode="auto">
            <a:xfrm>
              <a:off x="507269" y="6247501"/>
              <a:ext cx="352010" cy="403984"/>
            </a:xfrm>
            <a:custGeom>
              <a:avLst/>
              <a:gdLst>
                <a:gd name="T0" fmla="*/ 222102 w 84"/>
                <a:gd name="T1" fmla="*/ 403984 h 91"/>
                <a:gd name="T2" fmla="*/ 222102 w 84"/>
                <a:gd name="T3" fmla="*/ 399545 h 91"/>
                <a:gd name="T4" fmla="*/ 222102 w 84"/>
                <a:gd name="T5" fmla="*/ 386226 h 91"/>
                <a:gd name="T6" fmla="*/ 217911 w 84"/>
                <a:gd name="T7" fmla="*/ 332954 h 91"/>
                <a:gd name="T8" fmla="*/ 176005 w 84"/>
                <a:gd name="T9" fmla="*/ 168697 h 91"/>
                <a:gd name="T10" fmla="*/ 155052 w 84"/>
                <a:gd name="T11" fmla="*/ 124303 h 91"/>
                <a:gd name="T12" fmla="*/ 129908 w 84"/>
                <a:gd name="T13" fmla="*/ 88788 h 91"/>
                <a:gd name="T14" fmla="*/ 113146 w 84"/>
                <a:gd name="T15" fmla="*/ 75470 h 91"/>
                <a:gd name="T16" fmla="*/ 100574 w 84"/>
                <a:gd name="T17" fmla="*/ 57712 h 91"/>
                <a:gd name="T18" fmla="*/ 71240 w 84"/>
                <a:gd name="T19" fmla="*/ 35515 h 91"/>
                <a:gd name="T20" fmla="*/ 41906 w 84"/>
                <a:gd name="T21" fmla="*/ 17758 h 91"/>
                <a:gd name="T22" fmla="*/ 20953 w 84"/>
                <a:gd name="T23" fmla="*/ 4439 h 91"/>
                <a:gd name="T24" fmla="*/ 0 w 84"/>
                <a:gd name="T25" fmla="*/ 0 h 91"/>
                <a:gd name="T26" fmla="*/ 20953 w 84"/>
                <a:gd name="T27" fmla="*/ 0 h 91"/>
                <a:gd name="T28" fmla="*/ 46097 w 84"/>
                <a:gd name="T29" fmla="*/ 4439 h 91"/>
                <a:gd name="T30" fmla="*/ 79621 w 84"/>
                <a:gd name="T31" fmla="*/ 17758 h 91"/>
                <a:gd name="T32" fmla="*/ 117337 w 84"/>
                <a:gd name="T33" fmla="*/ 31076 h 91"/>
                <a:gd name="T34" fmla="*/ 134099 w 84"/>
                <a:gd name="T35" fmla="*/ 44394 h 91"/>
                <a:gd name="T36" fmla="*/ 155052 w 84"/>
                <a:gd name="T37" fmla="*/ 57712 h 91"/>
                <a:gd name="T38" fmla="*/ 192767 w 84"/>
                <a:gd name="T39" fmla="*/ 88788 h 91"/>
                <a:gd name="T40" fmla="*/ 230483 w 84"/>
                <a:gd name="T41" fmla="*/ 128742 h 91"/>
                <a:gd name="T42" fmla="*/ 326866 w 84"/>
                <a:gd name="T43" fmla="*/ 301878 h 91"/>
                <a:gd name="T44" fmla="*/ 343629 w 84"/>
                <a:gd name="T45" fmla="*/ 368469 h 91"/>
                <a:gd name="T46" fmla="*/ 347819 w 84"/>
                <a:gd name="T47" fmla="*/ 386226 h 91"/>
                <a:gd name="T48" fmla="*/ 352010 w 84"/>
                <a:gd name="T49" fmla="*/ 395105 h 91"/>
                <a:gd name="T50" fmla="*/ 222102 w 84"/>
                <a:gd name="T51" fmla="*/ 403984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5260" name="Freeform 420"/>
            <p:cNvSpPr>
              <a:spLocks/>
            </p:cNvSpPr>
            <p:nvPr/>
          </p:nvSpPr>
          <p:spPr bwMode="auto">
            <a:xfrm>
              <a:off x="712805" y="6422324"/>
              <a:ext cx="361459" cy="233885"/>
            </a:xfrm>
            <a:custGeom>
              <a:avLst/>
              <a:gdLst>
                <a:gd name="T0" fmla="*/ 0 w 86"/>
                <a:gd name="T1" fmla="*/ 207407 h 53"/>
                <a:gd name="T2" fmla="*/ 4203 w 86"/>
                <a:gd name="T3" fmla="*/ 202995 h 53"/>
                <a:gd name="T4" fmla="*/ 4203 w 86"/>
                <a:gd name="T5" fmla="*/ 194169 h 53"/>
                <a:gd name="T6" fmla="*/ 8406 w 86"/>
                <a:gd name="T7" fmla="*/ 185343 h 53"/>
                <a:gd name="T8" fmla="*/ 37827 w 86"/>
                <a:gd name="T9" fmla="*/ 132388 h 53"/>
                <a:gd name="T10" fmla="*/ 58842 w 86"/>
                <a:gd name="T11" fmla="*/ 105910 h 53"/>
                <a:gd name="T12" fmla="*/ 88263 w 86"/>
                <a:gd name="T13" fmla="*/ 75020 h 53"/>
                <a:gd name="T14" fmla="*/ 100872 w 86"/>
                <a:gd name="T15" fmla="*/ 61781 h 53"/>
                <a:gd name="T16" fmla="*/ 121887 w 86"/>
                <a:gd name="T17" fmla="*/ 48542 h 53"/>
                <a:gd name="T18" fmla="*/ 155511 w 86"/>
                <a:gd name="T19" fmla="*/ 26478 h 53"/>
                <a:gd name="T20" fmla="*/ 193339 w 86"/>
                <a:gd name="T21" fmla="*/ 13239 h 53"/>
                <a:gd name="T22" fmla="*/ 231166 w 86"/>
                <a:gd name="T23" fmla="*/ 4413 h 53"/>
                <a:gd name="T24" fmla="*/ 268993 w 86"/>
                <a:gd name="T25" fmla="*/ 0 h 53"/>
                <a:gd name="T26" fmla="*/ 298414 w 86"/>
                <a:gd name="T27" fmla="*/ 0 h 53"/>
                <a:gd name="T28" fmla="*/ 311023 w 86"/>
                <a:gd name="T29" fmla="*/ 0 h 53"/>
                <a:gd name="T30" fmla="*/ 323632 w 86"/>
                <a:gd name="T31" fmla="*/ 4413 h 53"/>
                <a:gd name="T32" fmla="*/ 344647 w 86"/>
                <a:gd name="T33" fmla="*/ 4413 h 53"/>
                <a:gd name="T34" fmla="*/ 361459 w 86"/>
                <a:gd name="T35" fmla="*/ 8826 h 53"/>
                <a:gd name="T36" fmla="*/ 344647 w 86"/>
                <a:gd name="T37" fmla="*/ 8826 h 53"/>
                <a:gd name="T38" fmla="*/ 323632 w 86"/>
                <a:gd name="T39" fmla="*/ 13239 h 53"/>
                <a:gd name="T40" fmla="*/ 315226 w 86"/>
                <a:gd name="T41" fmla="*/ 17652 h 53"/>
                <a:gd name="T42" fmla="*/ 302617 w 86"/>
                <a:gd name="T43" fmla="*/ 22065 h 53"/>
                <a:gd name="T44" fmla="*/ 273196 w 86"/>
                <a:gd name="T45" fmla="*/ 30890 h 53"/>
                <a:gd name="T46" fmla="*/ 243775 w 86"/>
                <a:gd name="T47" fmla="*/ 44129 h 53"/>
                <a:gd name="T48" fmla="*/ 218557 w 86"/>
                <a:gd name="T49" fmla="*/ 61781 h 53"/>
                <a:gd name="T50" fmla="*/ 193339 w 86"/>
                <a:gd name="T51" fmla="*/ 83846 h 53"/>
                <a:gd name="T52" fmla="*/ 168120 w 86"/>
                <a:gd name="T53" fmla="*/ 110323 h 53"/>
                <a:gd name="T54" fmla="*/ 159714 w 86"/>
                <a:gd name="T55" fmla="*/ 123562 h 53"/>
                <a:gd name="T56" fmla="*/ 151308 w 86"/>
                <a:gd name="T57" fmla="*/ 136801 h 53"/>
                <a:gd name="T58" fmla="*/ 142902 w 86"/>
                <a:gd name="T59" fmla="*/ 163278 h 53"/>
                <a:gd name="T60" fmla="*/ 134496 w 86"/>
                <a:gd name="T61" fmla="*/ 185343 h 53"/>
                <a:gd name="T62" fmla="*/ 126090 w 86"/>
                <a:gd name="T63" fmla="*/ 220646 h 53"/>
                <a:gd name="T64" fmla="*/ 126090 w 86"/>
                <a:gd name="T65" fmla="*/ 225059 h 53"/>
                <a:gd name="T66" fmla="*/ 130293 w 86"/>
                <a:gd name="T67" fmla="*/ 229472 h 53"/>
                <a:gd name="T68" fmla="*/ 130293 w 86"/>
                <a:gd name="T69" fmla="*/ 233885 h 53"/>
                <a:gd name="T70" fmla="*/ 0 w 86"/>
                <a:gd name="T71" fmla="*/ 207407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5261" name="Freeform 421"/>
            <p:cNvSpPr>
              <a:spLocks/>
            </p:cNvSpPr>
            <p:nvPr/>
          </p:nvSpPr>
          <p:spPr bwMode="auto">
            <a:xfrm>
              <a:off x="469469" y="6422324"/>
              <a:ext cx="361459" cy="233885"/>
            </a:xfrm>
            <a:custGeom>
              <a:avLst/>
              <a:gdLst>
                <a:gd name="T0" fmla="*/ 235369 w 86"/>
                <a:gd name="T1" fmla="*/ 233885 h 53"/>
                <a:gd name="T2" fmla="*/ 235369 w 86"/>
                <a:gd name="T3" fmla="*/ 229472 h 53"/>
                <a:gd name="T4" fmla="*/ 235369 w 86"/>
                <a:gd name="T5" fmla="*/ 225059 h 53"/>
                <a:gd name="T6" fmla="*/ 235369 w 86"/>
                <a:gd name="T7" fmla="*/ 220646 h 53"/>
                <a:gd name="T8" fmla="*/ 231166 w 86"/>
                <a:gd name="T9" fmla="*/ 185343 h 53"/>
                <a:gd name="T10" fmla="*/ 222760 w 86"/>
                <a:gd name="T11" fmla="*/ 163278 h 53"/>
                <a:gd name="T12" fmla="*/ 210151 w 86"/>
                <a:gd name="T13" fmla="*/ 136801 h 53"/>
                <a:gd name="T14" fmla="*/ 201745 w 86"/>
                <a:gd name="T15" fmla="*/ 123562 h 53"/>
                <a:gd name="T16" fmla="*/ 193339 w 86"/>
                <a:gd name="T17" fmla="*/ 110323 h 53"/>
                <a:gd name="T18" fmla="*/ 172323 w 86"/>
                <a:gd name="T19" fmla="*/ 83846 h 53"/>
                <a:gd name="T20" fmla="*/ 147105 w 86"/>
                <a:gd name="T21" fmla="*/ 61781 h 53"/>
                <a:gd name="T22" fmla="*/ 117684 w 86"/>
                <a:gd name="T23" fmla="*/ 44129 h 53"/>
                <a:gd name="T24" fmla="*/ 88263 w 86"/>
                <a:gd name="T25" fmla="*/ 30890 h 53"/>
                <a:gd name="T26" fmla="*/ 63045 w 86"/>
                <a:gd name="T27" fmla="*/ 22065 h 53"/>
                <a:gd name="T28" fmla="*/ 50436 w 86"/>
                <a:gd name="T29" fmla="*/ 17652 h 53"/>
                <a:gd name="T30" fmla="*/ 37827 w 86"/>
                <a:gd name="T31" fmla="*/ 13239 h 53"/>
                <a:gd name="T32" fmla="*/ 16812 w 86"/>
                <a:gd name="T33" fmla="*/ 8826 h 53"/>
                <a:gd name="T34" fmla="*/ 0 w 86"/>
                <a:gd name="T35" fmla="*/ 8826 h 53"/>
                <a:gd name="T36" fmla="*/ 16812 w 86"/>
                <a:gd name="T37" fmla="*/ 4413 h 53"/>
                <a:gd name="T38" fmla="*/ 37827 w 86"/>
                <a:gd name="T39" fmla="*/ 4413 h 53"/>
                <a:gd name="T40" fmla="*/ 50436 w 86"/>
                <a:gd name="T41" fmla="*/ 0 h 53"/>
                <a:gd name="T42" fmla="*/ 63045 w 86"/>
                <a:gd name="T43" fmla="*/ 0 h 53"/>
                <a:gd name="T44" fmla="*/ 96669 w 86"/>
                <a:gd name="T45" fmla="*/ 0 h 53"/>
                <a:gd name="T46" fmla="*/ 130293 w 86"/>
                <a:gd name="T47" fmla="*/ 4413 h 53"/>
                <a:gd name="T48" fmla="*/ 168120 w 86"/>
                <a:gd name="T49" fmla="*/ 13239 h 53"/>
                <a:gd name="T50" fmla="*/ 205948 w 86"/>
                <a:gd name="T51" fmla="*/ 26478 h 53"/>
                <a:gd name="T52" fmla="*/ 243775 w 86"/>
                <a:gd name="T53" fmla="*/ 48542 h 53"/>
                <a:gd name="T54" fmla="*/ 260587 w 86"/>
                <a:gd name="T55" fmla="*/ 61781 h 53"/>
                <a:gd name="T56" fmla="*/ 277399 w 86"/>
                <a:gd name="T57" fmla="*/ 75020 h 53"/>
                <a:gd name="T58" fmla="*/ 306820 w 86"/>
                <a:gd name="T59" fmla="*/ 105910 h 53"/>
                <a:gd name="T60" fmla="*/ 327835 w 86"/>
                <a:gd name="T61" fmla="*/ 132388 h 53"/>
                <a:gd name="T62" fmla="*/ 353053 w 86"/>
                <a:gd name="T63" fmla="*/ 185343 h 53"/>
                <a:gd name="T64" fmla="*/ 357256 w 86"/>
                <a:gd name="T65" fmla="*/ 194169 h 53"/>
                <a:gd name="T66" fmla="*/ 361459 w 86"/>
                <a:gd name="T67" fmla="*/ 202995 h 53"/>
                <a:gd name="T68" fmla="*/ 361459 w 86"/>
                <a:gd name="T69" fmla="*/ 207407 h 53"/>
                <a:gd name="T70" fmla="*/ 235369 w 86"/>
                <a:gd name="T71" fmla="*/ 233885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5262" name="Freeform 422"/>
            <p:cNvSpPr>
              <a:spLocks/>
            </p:cNvSpPr>
            <p:nvPr/>
          </p:nvSpPr>
          <p:spPr bwMode="auto">
            <a:xfrm>
              <a:off x="708080" y="6204976"/>
              <a:ext cx="129936" cy="385084"/>
            </a:xfrm>
            <a:custGeom>
              <a:avLst/>
              <a:gdLst>
                <a:gd name="T0" fmla="*/ 0 w 31"/>
                <a:gd name="T1" fmla="*/ 385084 h 87"/>
                <a:gd name="T2" fmla="*/ 0 w 31"/>
                <a:gd name="T3" fmla="*/ 367379 h 87"/>
                <a:gd name="T4" fmla="*/ 4191 w 31"/>
                <a:gd name="T5" fmla="*/ 318690 h 87"/>
                <a:gd name="T6" fmla="*/ 29340 w 31"/>
                <a:gd name="T7" fmla="*/ 181476 h 87"/>
                <a:gd name="T8" fmla="*/ 37723 w 31"/>
                <a:gd name="T9" fmla="*/ 141640 h 87"/>
                <a:gd name="T10" fmla="*/ 50298 w 31"/>
                <a:gd name="T11" fmla="*/ 106230 h 87"/>
                <a:gd name="T12" fmla="*/ 62872 w 31"/>
                <a:gd name="T13" fmla="*/ 75246 h 87"/>
                <a:gd name="T14" fmla="*/ 75447 w 31"/>
                <a:gd name="T15" fmla="*/ 48689 h 87"/>
                <a:gd name="T16" fmla="*/ 92213 w 31"/>
                <a:gd name="T17" fmla="*/ 26558 h 87"/>
                <a:gd name="T18" fmla="*/ 104787 w 31"/>
                <a:gd name="T19" fmla="*/ 13279 h 87"/>
                <a:gd name="T20" fmla="*/ 117362 w 31"/>
                <a:gd name="T21" fmla="*/ 0 h 87"/>
                <a:gd name="T22" fmla="*/ 108979 w 31"/>
                <a:gd name="T23" fmla="*/ 13279 h 87"/>
                <a:gd name="T24" fmla="*/ 100596 w 31"/>
                <a:gd name="T25" fmla="*/ 30984 h 87"/>
                <a:gd name="T26" fmla="*/ 96404 w 31"/>
                <a:gd name="T27" fmla="*/ 57541 h 87"/>
                <a:gd name="T28" fmla="*/ 92213 w 31"/>
                <a:gd name="T29" fmla="*/ 84099 h 87"/>
                <a:gd name="T30" fmla="*/ 92213 w 31"/>
                <a:gd name="T31" fmla="*/ 115083 h 87"/>
                <a:gd name="T32" fmla="*/ 92213 w 31"/>
                <a:gd name="T33" fmla="*/ 150493 h 87"/>
                <a:gd name="T34" fmla="*/ 92213 w 31"/>
                <a:gd name="T35" fmla="*/ 185903 h 87"/>
                <a:gd name="T36" fmla="*/ 113170 w 31"/>
                <a:gd name="T37" fmla="*/ 314264 h 87"/>
                <a:gd name="T38" fmla="*/ 125745 w 31"/>
                <a:gd name="T39" fmla="*/ 354100 h 87"/>
                <a:gd name="T40" fmla="*/ 129936 w 31"/>
                <a:gd name="T41" fmla="*/ 371805 h 87"/>
                <a:gd name="T42" fmla="*/ 0 w 31"/>
                <a:gd name="T43" fmla="*/ 38508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5263" name="Freeform 469"/>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5264" name="Freeform 470"/>
            <p:cNvSpPr>
              <a:spLocks/>
            </p:cNvSpPr>
            <p:nvPr/>
          </p:nvSpPr>
          <p:spPr bwMode="auto">
            <a:xfrm>
              <a:off x="2572077" y="4886713"/>
              <a:ext cx="4725" cy="4725"/>
            </a:xfrm>
            <a:custGeom>
              <a:avLst/>
              <a:gdLst>
                <a:gd name="T0" fmla="*/ 4725 w 2"/>
                <a:gd name="T1" fmla="*/ 0 h 2"/>
                <a:gd name="T2" fmla="*/ 0 w 2"/>
                <a:gd name="T3" fmla="*/ 0 h 2"/>
                <a:gd name="T4" fmla="*/ 0 w 2"/>
                <a:gd name="T5" fmla="*/ 4725 h 2"/>
                <a:gd name="T6" fmla="*/ 4725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5265" name="Freeform 472"/>
            <p:cNvSpPr>
              <a:spLocks/>
            </p:cNvSpPr>
            <p:nvPr/>
          </p:nvSpPr>
          <p:spPr bwMode="auto">
            <a:xfrm>
              <a:off x="3866716" y="4187419"/>
              <a:ext cx="732369" cy="370909"/>
            </a:xfrm>
            <a:custGeom>
              <a:avLst/>
              <a:gdLst>
                <a:gd name="T0" fmla="*/ 723999 w 175"/>
                <a:gd name="T1" fmla="*/ 370909 h 84"/>
                <a:gd name="T2" fmla="*/ 732369 w 175"/>
                <a:gd name="T3" fmla="*/ 317922 h 84"/>
                <a:gd name="T4" fmla="*/ 728184 w 175"/>
                <a:gd name="T5" fmla="*/ 260519 h 84"/>
                <a:gd name="T6" fmla="*/ 707259 w 175"/>
                <a:gd name="T7" fmla="*/ 220779 h 84"/>
                <a:gd name="T8" fmla="*/ 652855 w 175"/>
                <a:gd name="T9" fmla="*/ 158961 h 84"/>
                <a:gd name="T10" fmla="*/ 573340 w 175"/>
                <a:gd name="T11" fmla="*/ 136883 h 84"/>
                <a:gd name="T12" fmla="*/ 498011 w 175"/>
                <a:gd name="T13" fmla="*/ 158961 h 84"/>
                <a:gd name="T14" fmla="*/ 493826 w 175"/>
                <a:gd name="T15" fmla="*/ 163377 h 84"/>
                <a:gd name="T16" fmla="*/ 493826 w 175"/>
                <a:gd name="T17" fmla="*/ 154545 h 84"/>
                <a:gd name="T18" fmla="*/ 489641 w 175"/>
                <a:gd name="T19" fmla="*/ 123636 h 84"/>
                <a:gd name="T20" fmla="*/ 418497 w 175"/>
                <a:gd name="T21" fmla="*/ 26493 h 84"/>
                <a:gd name="T22" fmla="*/ 301318 w 175"/>
                <a:gd name="T23" fmla="*/ 8831 h 84"/>
                <a:gd name="T24" fmla="*/ 188323 w 175"/>
                <a:gd name="T25" fmla="*/ 132467 h 84"/>
                <a:gd name="T26" fmla="*/ 184138 w 175"/>
                <a:gd name="T27" fmla="*/ 198701 h 84"/>
                <a:gd name="T28" fmla="*/ 179954 w 175"/>
                <a:gd name="T29" fmla="*/ 194286 h 84"/>
                <a:gd name="T30" fmla="*/ 75329 w 175"/>
                <a:gd name="T31" fmla="*/ 211948 h 84"/>
                <a:gd name="T32" fmla="*/ 20925 w 175"/>
                <a:gd name="T33" fmla="*/ 269351 h 84"/>
                <a:gd name="T34" fmla="*/ 25110 w 175"/>
                <a:gd name="T35" fmla="*/ 264935 h 84"/>
                <a:gd name="T36" fmla="*/ 25110 w 175"/>
                <a:gd name="T37" fmla="*/ 269351 h 84"/>
                <a:gd name="T38" fmla="*/ 8370 w 175"/>
                <a:gd name="T39" fmla="*/ 370909 h 84"/>
                <a:gd name="T40" fmla="*/ 723999 w 175"/>
                <a:gd name="T41" fmla="*/ 370909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w="9525">
              <a:noFill/>
              <a:round/>
              <a:headEnd/>
              <a:tailEnd/>
            </a:ln>
          </p:spPr>
          <p:txBody>
            <a:bodyPr/>
            <a:lstStyle/>
            <a:p>
              <a:endParaRPr lang="en-US"/>
            </a:p>
          </p:txBody>
        </p:sp>
        <p:sp>
          <p:nvSpPr>
            <p:cNvPr id="45266" name="Freeform 474"/>
            <p:cNvSpPr>
              <a:spLocks/>
            </p:cNvSpPr>
            <p:nvPr/>
          </p:nvSpPr>
          <p:spPr bwMode="auto">
            <a:xfrm>
              <a:off x="2305117" y="3854309"/>
              <a:ext cx="1332439" cy="382722"/>
            </a:xfrm>
            <a:custGeom>
              <a:avLst/>
              <a:gdLst>
                <a:gd name="T0" fmla="*/ 1319869 w 318"/>
                <a:gd name="T1" fmla="*/ 382722 h 86"/>
                <a:gd name="T2" fmla="*/ 1194167 w 318"/>
                <a:gd name="T3" fmla="*/ 209162 h 86"/>
                <a:gd name="T4" fmla="*/ 1101986 w 318"/>
                <a:gd name="T5" fmla="*/ 249214 h 86"/>
                <a:gd name="T6" fmla="*/ 959524 w 318"/>
                <a:gd name="T7" fmla="*/ 151309 h 86"/>
                <a:gd name="T8" fmla="*/ 917623 w 318"/>
                <a:gd name="T9" fmla="*/ 155759 h 86"/>
                <a:gd name="T10" fmla="*/ 896673 w 318"/>
                <a:gd name="T11" fmla="*/ 93455 h 86"/>
                <a:gd name="T12" fmla="*/ 875722 w 318"/>
                <a:gd name="T13" fmla="*/ 62304 h 86"/>
                <a:gd name="T14" fmla="*/ 863152 w 318"/>
                <a:gd name="T15" fmla="*/ 44503 h 86"/>
                <a:gd name="T16" fmla="*/ 762591 w 318"/>
                <a:gd name="T17" fmla="*/ 0 h 86"/>
                <a:gd name="T18" fmla="*/ 691360 w 318"/>
                <a:gd name="T19" fmla="*/ 22251 h 86"/>
                <a:gd name="T20" fmla="*/ 662029 w 318"/>
                <a:gd name="T21" fmla="*/ 44503 h 86"/>
                <a:gd name="T22" fmla="*/ 653649 w 318"/>
                <a:gd name="T23" fmla="*/ 53403 h 86"/>
                <a:gd name="T24" fmla="*/ 620129 w 318"/>
                <a:gd name="T25" fmla="*/ 111256 h 86"/>
                <a:gd name="T26" fmla="*/ 511187 w 318"/>
                <a:gd name="T27" fmla="*/ 57853 h 86"/>
                <a:gd name="T28" fmla="*/ 423196 w 318"/>
                <a:gd name="T29" fmla="*/ 89005 h 86"/>
                <a:gd name="T30" fmla="*/ 297494 w 318"/>
                <a:gd name="T31" fmla="*/ 0 h 86"/>
                <a:gd name="T32" fmla="*/ 159222 w 318"/>
                <a:gd name="T33" fmla="*/ 182460 h 86"/>
                <a:gd name="T34" fmla="*/ 155032 w 318"/>
                <a:gd name="T35" fmla="*/ 182460 h 86"/>
                <a:gd name="T36" fmla="*/ 25140 w 318"/>
                <a:gd name="T37" fmla="*/ 382722 h 86"/>
                <a:gd name="T38" fmla="*/ 1319869 w 318"/>
                <a:gd name="T39" fmla="*/ 38272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w="9525">
              <a:noFill/>
              <a:round/>
              <a:headEnd/>
              <a:tailEnd/>
            </a:ln>
          </p:spPr>
          <p:txBody>
            <a:bodyPr/>
            <a:lstStyle/>
            <a:p>
              <a:endParaRPr lang="en-US"/>
            </a:p>
          </p:txBody>
        </p:sp>
        <p:sp>
          <p:nvSpPr>
            <p:cNvPr id="45267" name="Freeform 475"/>
            <p:cNvSpPr>
              <a:spLocks/>
            </p:cNvSpPr>
            <p:nvPr/>
          </p:nvSpPr>
          <p:spPr bwMode="auto">
            <a:xfrm>
              <a:off x="1324687" y="3651136"/>
              <a:ext cx="543370" cy="274048"/>
            </a:xfrm>
            <a:custGeom>
              <a:avLst/>
              <a:gdLst>
                <a:gd name="T0" fmla="*/ 493213 w 130"/>
                <a:gd name="T1" fmla="*/ 274048 h 62"/>
                <a:gd name="T2" fmla="*/ 417977 w 130"/>
                <a:gd name="T3" fmla="*/ 79562 h 62"/>
                <a:gd name="T4" fmla="*/ 355280 w 130"/>
                <a:gd name="T5" fmla="*/ 92823 h 62"/>
                <a:gd name="T6" fmla="*/ 242427 w 130"/>
                <a:gd name="T7" fmla="*/ 0 h 62"/>
                <a:gd name="T8" fmla="*/ 137932 w 130"/>
                <a:gd name="T9" fmla="*/ 123764 h 62"/>
                <a:gd name="T10" fmla="*/ 100314 w 130"/>
                <a:gd name="T11" fmla="*/ 114923 h 62"/>
                <a:gd name="T12" fmla="*/ 0 w 130"/>
                <a:gd name="T13" fmla="*/ 221006 h 62"/>
                <a:gd name="T14" fmla="*/ 12539 w 130"/>
                <a:gd name="T15" fmla="*/ 274048 h 62"/>
                <a:gd name="T16" fmla="*/ 493213 w 130"/>
                <a:gd name="T17" fmla="*/ 274048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w="9525">
              <a:noFill/>
              <a:round/>
              <a:headEnd/>
              <a:tailEnd/>
            </a:ln>
          </p:spPr>
          <p:txBody>
            <a:bodyPr/>
            <a:lstStyle/>
            <a:p>
              <a:endParaRPr lang="en-US"/>
            </a:p>
          </p:txBody>
        </p:sp>
        <p:sp>
          <p:nvSpPr>
            <p:cNvPr id="45268" name="Freeform 477"/>
            <p:cNvSpPr>
              <a:spLocks/>
            </p:cNvSpPr>
            <p:nvPr/>
          </p:nvSpPr>
          <p:spPr bwMode="auto">
            <a:xfrm>
              <a:off x="5064494" y="4718977"/>
              <a:ext cx="897743" cy="399259"/>
            </a:xfrm>
            <a:custGeom>
              <a:avLst/>
              <a:gdLst>
                <a:gd name="T0" fmla="*/ 33560 w 214"/>
                <a:gd name="T1" fmla="*/ 399259 h 90"/>
                <a:gd name="T2" fmla="*/ 205558 w 214"/>
                <a:gd name="T3" fmla="*/ 133086 h 90"/>
                <a:gd name="T4" fmla="*/ 297849 w 214"/>
                <a:gd name="T5" fmla="*/ 155267 h 90"/>
                <a:gd name="T6" fmla="*/ 486627 w 214"/>
                <a:gd name="T7" fmla="*/ 0 h 90"/>
                <a:gd name="T8" fmla="*/ 662820 w 214"/>
                <a:gd name="T9" fmla="*/ 212938 h 90"/>
                <a:gd name="T10" fmla="*/ 725746 w 214"/>
                <a:gd name="T11" fmla="*/ 195193 h 90"/>
                <a:gd name="T12" fmla="*/ 897743 w 214"/>
                <a:gd name="T13" fmla="*/ 377078 h 90"/>
                <a:gd name="T14" fmla="*/ 897743 w 214"/>
                <a:gd name="T15" fmla="*/ 399259 h 90"/>
                <a:gd name="T16" fmla="*/ 33560 w 214"/>
                <a:gd name="T17" fmla="*/ 39925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w="9525">
              <a:noFill/>
              <a:round/>
              <a:headEnd/>
              <a:tailEnd/>
            </a:ln>
          </p:spPr>
          <p:txBody>
            <a:bodyPr/>
            <a:lstStyle/>
            <a:p>
              <a:endParaRPr lang="en-US"/>
            </a:p>
          </p:txBody>
        </p:sp>
        <p:sp>
          <p:nvSpPr>
            <p:cNvPr id="45269" name="Freeform 480"/>
            <p:cNvSpPr>
              <a:spLocks/>
            </p:cNvSpPr>
            <p:nvPr/>
          </p:nvSpPr>
          <p:spPr bwMode="auto">
            <a:xfrm>
              <a:off x="110372"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29531 w 14"/>
                <a:gd name="T13" fmla="*/ 225059 h 53"/>
                <a:gd name="T14" fmla="*/ 50625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5270" name="Freeform 481"/>
            <p:cNvSpPr>
              <a:spLocks/>
            </p:cNvSpPr>
            <p:nvPr/>
          </p:nvSpPr>
          <p:spPr bwMode="auto">
            <a:xfrm>
              <a:off x="181247"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5271" name="Freeform 482"/>
            <p:cNvSpPr>
              <a:spLocks/>
            </p:cNvSpPr>
            <p:nvPr/>
          </p:nvSpPr>
          <p:spPr bwMode="auto">
            <a:xfrm>
              <a:off x="261571" y="6479024"/>
              <a:ext cx="33075" cy="196086"/>
            </a:xfrm>
            <a:custGeom>
              <a:avLst/>
              <a:gdLst>
                <a:gd name="T0" fmla="*/ 24806 w 8"/>
                <a:gd name="T1" fmla="*/ 13369 h 44"/>
                <a:gd name="T2" fmla="*/ 8269 w 8"/>
                <a:gd name="T3" fmla="*/ 13369 h 44"/>
                <a:gd name="T4" fmla="*/ 8269 w 8"/>
                <a:gd name="T5" fmla="*/ 66847 h 44"/>
                <a:gd name="T6" fmla="*/ 0 w 8"/>
                <a:gd name="T7" fmla="*/ 75761 h 44"/>
                <a:gd name="T8" fmla="*/ 0 w 8"/>
                <a:gd name="T9" fmla="*/ 147065 h 44"/>
                <a:gd name="T10" fmla="*/ 8269 w 8"/>
                <a:gd name="T11" fmla="*/ 155978 h 44"/>
                <a:gd name="T12" fmla="*/ 8269 w 8"/>
                <a:gd name="T13" fmla="*/ 182717 h 44"/>
                <a:gd name="T14" fmla="*/ 28941 w 8"/>
                <a:gd name="T15" fmla="*/ 182717 h 44"/>
                <a:gd name="T16" fmla="*/ 24806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5272" name="Freeform 483"/>
            <p:cNvSpPr>
              <a:spLocks/>
            </p:cNvSpPr>
            <p:nvPr/>
          </p:nvSpPr>
          <p:spPr bwMode="auto">
            <a:xfrm>
              <a:off x="353708"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5273" name="Freeform 484"/>
            <p:cNvSpPr>
              <a:spLocks/>
            </p:cNvSpPr>
            <p:nvPr/>
          </p:nvSpPr>
          <p:spPr bwMode="auto">
            <a:xfrm>
              <a:off x="507269"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5274" name="Freeform 485"/>
            <p:cNvSpPr>
              <a:spLocks/>
            </p:cNvSpPr>
            <p:nvPr/>
          </p:nvSpPr>
          <p:spPr bwMode="auto">
            <a:xfrm>
              <a:off x="571056" y="6479024"/>
              <a:ext cx="59062" cy="181911"/>
            </a:xfrm>
            <a:custGeom>
              <a:avLst/>
              <a:gdLst>
                <a:gd name="T0" fmla="*/ 29531 w 14"/>
                <a:gd name="T1" fmla="*/ 26621 h 41"/>
                <a:gd name="T2" fmla="*/ 29531 w 14"/>
                <a:gd name="T3" fmla="*/ 17747 h 41"/>
                <a:gd name="T4" fmla="*/ 4219 w 14"/>
                <a:gd name="T5" fmla="*/ 22184 h 41"/>
                <a:gd name="T6" fmla="*/ 12656 w 14"/>
                <a:gd name="T7" fmla="*/ 128669 h 41"/>
                <a:gd name="T8" fmla="*/ 21094 w 14"/>
                <a:gd name="T9" fmla="*/ 141979 h 41"/>
                <a:gd name="T10" fmla="*/ 21094 w 14"/>
                <a:gd name="T11" fmla="*/ 164164 h 41"/>
                <a:gd name="T12" fmla="*/ 46406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5275" name="Freeform 486"/>
            <p:cNvSpPr>
              <a:spLocks/>
            </p:cNvSpPr>
            <p:nvPr/>
          </p:nvSpPr>
          <p:spPr bwMode="auto">
            <a:xfrm>
              <a:off x="641930" y="6474299"/>
              <a:ext cx="66149" cy="231523"/>
            </a:xfrm>
            <a:custGeom>
              <a:avLst/>
              <a:gdLst>
                <a:gd name="T0" fmla="*/ 28940 w 16"/>
                <a:gd name="T1" fmla="*/ 22262 h 52"/>
                <a:gd name="T2" fmla="*/ 24806 w 16"/>
                <a:gd name="T3" fmla="*/ 53428 h 52"/>
                <a:gd name="T4" fmla="*/ 12403 w 16"/>
                <a:gd name="T5" fmla="*/ 62333 h 52"/>
                <a:gd name="T6" fmla="*/ 8269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5276" name="Freeform 487"/>
            <p:cNvSpPr>
              <a:spLocks/>
            </p:cNvSpPr>
            <p:nvPr/>
          </p:nvSpPr>
          <p:spPr bwMode="auto">
            <a:xfrm>
              <a:off x="452932" y="6495561"/>
              <a:ext cx="51975" cy="205536"/>
            </a:xfrm>
            <a:custGeom>
              <a:avLst/>
              <a:gdLst>
                <a:gd name="T0" fmla="*/ 34650 w 12"/>
                <a:gd name="T1" fmla="*/ 31277 h 46"/>
                <a:gd name="T2" fmla="*/ 30319 w 12"/>
                <a:gd name="T3" fmla="*/ 8936 h 46"/>
                <a:gd name="T4" fmla="*/ 12994 w 12"/>
                <a:gd name="T5" fmla="*/ 13405 h 46"/>
                <a:gd name="T6" fmla="*/ 21656 w 12"/>
                <a:gd name="T7" fmla="*/ 31277 h 46"/>
                <a:gd name="T8" fmla="*/ 12994 w 12"/>
                <a:gd name="T9" fmla="*/ 44682 h 46"/>
                <a:gd name="T10" fmla="*/ 17325 w 12"/>
                <a:gd name="T11" fmla="*/ 187663 h 46"/>
                <a:gd name="T12" fmla="*/ 47644 w 12"/>
                <a:gd name="T13" fmla="*/ 183195 h 46"/>
                <a:gd name="T14" fmla="*/ 47644 w 12"/>
                <a:gd name="T15" fmla="*/ 125109 h 46"/>
                <a:gd name="T16" fmla="*/ 47644 w 12"/>
                <a:gd name="T17" fmla="*/ 120641 h 46"/>
                <a:gd name="T18" fmla="*/ 47644 w 12"/>
                <a:gd name="T19" fmla="*/ 93832 h 46"/>
                <a:gd name="T20" fmla="*/ 47644 w 12"/>
                <a:gd name="T21" fmla="*/ 53618 h 46"/>
                <a:gd name="T22" fmla="*/ 34650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5277" name="Freeform 488"/>
            <p:cNvSpPr>
              <a:spLocks/>
            </p:cNvSpPr>
            <p:nvPr/>
          </p:nvSpPr>
          <p:spPr bwMode="auto">
            <a:xfrm>
              <a:off x="-24289" y="6464849"/>
              <a:ext cx="75599" cy="212623"/>
            </a:xfrm>
            <a:custGeom>
              <a:avLst/>
              <a:gdLst>
                <a:gd name="T0" fmla="*/ 71399 w 18"/>
                <a:gd name="T1" fmla="*/ 194904 h 48"/>
                <a:gd name="T2" fmla="*/ 67199 w 18"/>
                <a:gd name="T3" fmla="*/ 75304 h 48"/>
                <a:gd name="T4" fmla="*/ 41999 w 18"/>
                <a:gd name="T5" fmla="*/ 66445 h 48"/>
                <a:gd name="T6" fmla="*/ 41999 w 18"/>
                <a:gd name="T7" fmla="*/ 66445 h 48"/>
                <a:gd name="T8" fmla="*/ 37800 w 18"/>
                <a:gd name="T9" fmla="*/ 70874 h 48"/>
                <a:gd name="T10" fmla="*/ 41999 w 18"/>
                <a:gd name="T11" fmla="*/ 17719 h 48"/>
                <a:gd name="T12" fmla="*/ 16800 w 18"/>
                <a:gd name="T13" fmla="*/ 13289 h 48"/>
                <a:gd name="T14" fmla="*/ 4200 w 18"/>
                <a:gd name="T15" fmla="*/ 132889 h 48"/>
                <a:gd name="T16" fmla="*/ 0 w 18"/>
                <a:gd name="T17" fmla="*/ 137319 h 48"/>
                <a:gd name="T18" fmla="*/ 0 w 18"/>
                <a:gd name="T19" fmla="*/ 190475 h 48"/>
                <a:gd name="T20" fmla="*/ 4200 w 18"/>
                <a:gd name="T21" fmla="*/ 190475 h 48"/>
                <a:gd name="T22" fmla="*/ 33600 w 18"/>
                <a:gd name="T23" fmla="*/ 190475 h 48"/>
                <a:gd name="T24" fmla="*/ 33600 w 18"/>
                <a:gd name="T25" fmla="*/ 186045 h 48"/>
                <a:gd name="T26" fmla="*/ 33600 w 18"/>
                <a:gd name="T27" fmla="*/ 199334 h 48"/>
                <a:gd name="T28" fmla="*/ 54599 w 18"/>
                <a:gd name="T29" fmla="*/ 203764 h 48"/>
                <a:gd name="T30" fmla="*/ 71399 w 18"/>
                <a:gd name="T31" fmla="*/ 194904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5278" name="Freeform 489"/>
            <p:cNvSpPr>
              <a:spLocks/>
            </p:cNvSpPr>
            <p:nvPr/>
          </p:nvSpPr>
          <p:spPr bwMode="auto">
            <a:xfrm>
              <a:off x="131635" y="6533361"/>
              <a:ext cx="21262" cy="144111"/>
            </a:xfrm>
            <a:custGeom>
              <a:avLst/>
              <a:gdLst>
                <a:gd name="T0" fmla="*/ 21262 w 5"/>
                <a:gd name="T1" fmla="*/ 13101 h 33"/>
                <a:gd name="T2" fmla="*/ 0 w 5"/>
                <a:gd name="T3" fmla="*/ 13101 h 33"/>
                <a:gd name="T4" fmla="*/ 0 w 5"/>
                <a:gd name="T5" fmla="*/ 131010 h 33"/>
                <a:gd name="T6" fmla="*/ 21262 w 5"/>
                <a:gd name="T7" fmla="*/ 131010 h 33"/>
                <a:gd name="T8" fmla="*/ 21262 w 5"/>
                <a:gd name="T9" fmla="*/ 13101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5279" name="Freeform 490"/>
            <p:cNvSpPr>
              <a:spLocks/>
            </p:cNvSpPr>
            <p:nvPr/>
          </p:nvSpPr>
          <p:spPr bwMode="auto">
            <a:xfrm>
              <a:off x="193059" y="6519186"/>
              <a:ext cx="59062" cy="177186"/>
            </a:xfrm>
            <a:custGeom>
              <a:avLst/>
              <a:gdLst>
                <a:gd name="T0" fmla="*/ 29531 w 14"/>
                <a:gd name="T1" fmla="*/ 26578 h 40"/>
                <a:gd name="T2" fmla="*/ 29531 w 14"/>
                <a:gd name="T3" fmla="*/ 13289 h 40"/>
                <a:gd name="T4" fmla="*/ 4219 w 14"/>
                <a:gd name="T5" fmla="*/ 22148 h 40"/>
                <a:gd name="T6" fmla="*/ 12656 w 14"/>
                <a:gd name="T7" fmla="*/ 128460 h 40"/>
                <a:gd name="T8" fmla="*/ 21094 w 14"/>
                <a:gd name="T9" fmla="*/ 137319 h 40"/>
                <a:gd name="T10" fmla="*/ 21094 w 14"/>
                <a:gd name="T11" fmla="*/ 163897 h 40"/>
                <a:gd name="T12" fmla="*/ 42187 w 14"/>
                <a:gd name="T13" fmla="*/ 163897 h 40"/>
                <a:gd name="T14" fmla="*/ 54843 w 14"/>
                <a:gd name="T15" fmla="*/ 39867 h 40"/>
                <a:gd name="T16" fmla="*/ 29531 w 14"/>
                <a:gd name="T17" fmla="*/ 26578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5280" name="Freeform 491"/>
            <p:cNvSpPr>
              <a:spLocks/>
            </p:cNvSpPr>
            <p:nvPr/>
          </p:nvSpPr>
          <p:spPr bwMode="auto">
            <a:xfrm>
              <a:off x="77298" y="6533361"/>
              <a:ext cx="49612" cy="207898"/>
            </a:xfrm>
            <a:custGeom>
              <a:avLst/>
              <a:gdLst>
                <a:gd name="T0" fmla="*/ 33075 w 12"/>
                <a:gd name="T1" fmla="*/ 30964 h 47"/>
                <a:gd name="T2" fmla="*/ 28940 w 12"/>
                <a:gd name="T3" fmla="*/ 13270 h 47"/>
                <a:gd name="T4" fmla="*/ 12403 w 12"/>
                <a:gd name="T5" fmla="*/ 17693 h 47"/>
                <a:gd name="T6" fmla="*/ 16537 w 12"/>
                <a:gd name="T7" fmla="*/ 35387 h 47"/>
                <a:gd name="T8" fmla="*/ 12403 w 12"/>
                <a:gd name="T9" fmla="*/ 44234 h 47"/>
                <a:gd name="T10" fmla="*/ 16537 w 12"/>
                <a:gd name="T11" fmla="*/ 190205 h 47"/>
                <a:gd name="T12" fmla="*/ 45478 w 12"/>
                <a:gd name="T13" fmla="*/ 185781 h 47"/>
                <a:gd name="T14" fmla="*/ 45478 w 12"/>
                <a:gd name="T15" fmla="*/ 128277 h 47"/>
                <a:gd name="T16" fmla="*/ 45478 w 12"/>
                <a:gd name="T17" fmla="*/ 123854 h 47"/>
                <a:gd name="T18" fmla="*/ 45478 w 12"/>
                <a:gd name="T19" fmla="*/ 92891 h 47"/>
                <a:gd name="T20" fmla="*/ 45478 w 12"/>
                <a:gd name="T21" fmla="*/ 57504 h 47"/>
                <a:gd name="T22" fmla="*/ 33075 w 12"/>
                <a:gd name="T23" fmla="*/ 30964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5281" name="Freeform 492"/>
            <p:cNvSpPr>
              <a:spLocks/>
            </p:cNvSpPr>
            <p:nvPr/>
          </p:nvSpPr>
          <p:spPr bwMode="auto">
            <a:xfrm>
              <a:off x="56035"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5282" name="Freeform 493"/>
            <p:cNvSpPr>
              <a:spLocks/>
            </p:cNvSpPr>
            <p:nvPr/>
          </p:nvSpPr>
          <p:spPr bwMode="auto">
            <a:xfrm>
              <a:off x="219046"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5283" name="Freeform 494"/>
            <p:cNvSpPr>
              <a:spLocks/>
            </p:cNvSpPr>
            <p:nvPr/>
          </p:nvSpPr>
          <p:spPr bwMode="auto">
            <a:xfrm>
              <a:off x="743517" y="6448312"/>
              <a:ext cx="61424" cy="222073"/>
            </a:xfrm>
            <a:custGeom>
              <a:avLst/>
              <a:gdLst>
                <a:gd name="T0" fmla="*/ 45044 w 15"/>
                <a:gd name="T1" fmla="*/ 124361 h 50"/>
                <a:gd name="T2" fmla="*/ 53234 w 15"/>
                <a:gd name="T3" fmla="*/ 31090 h 50"/>
                <a:gd name="T4" fmla="*/ 24570 w 15"/>
                <a:gd name="T5" fmla="*/ 22207 h 50"/>
                <a:gd name="T6" fmla="*/ 16380 w 15"/>
                <a:gd name="T7" fmla="*/ 71063 h 50"/>
                <a:gd name="T8" fmla="*/ 12285 w 15"/>
                <a:gd name="T9" fmla="*/ 75505 h 50"/>
                <a:gd name="T10" fmla="*/ 16380 w 15"/>
                <a:gd name="T11" fmla="*/ 204307 h 50"/>
                <a:gd name="T12" fmla="*/ 45044 w 15"/>
                <a:gd name="T13" fmla="*/ 186541 h 50"/>
                <a:gd name="T14" fmla="*/ 32759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5284" name="Freeform 495"/>
            <p:cNvSpPr>
              <a:spLocks/>
            </p:cNvSpPr>
            <p:nvPr/>
          </p:nvSpPr>
          <p:spPr bwMode="auto">
            <a:xfrm>
              <a:off x="830929" y="6509736"/>
              <a:ext cx="33075" cy="137024"/>
            </a:xfrm>
            <a:custGeom>
              <a:avLst/>
              <a:gdLst>
                <a:gd name="T0" fmla="*/ 24806 w 8"/>
                <a:gd name="T1" fmla="*/ 13260 h 31"/>
                <a:gd name="T2" fmla="*/ 0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5285" name="Freeform 496"/>
            <p:cNvSpPr>
              <a:spLocks/>
            </p:cNvSpPr>
            <p:nvPr/>
          </p:nvSpPr>
          <p:spPr bwMode="auto">
            <a:xfrm>
              <a:off x="306458" y="6488474"/>
              <a:ext cx="33075" cy="141749"/>
            </a:xfrm>
            <a:custGeom>
              <a:avLst/>
              <a:gdLst>
                <a:gd name="T0" fmla="*/ 24806 w 8"/>
                <a:gd name="T1" fmla="*/ 17719 h 32"/>
                <a:gd name="T2" fmla="*/ 4134 w 8"/>
                <a:gd name="T3" fmla="*/ 22148 h 32"/>
                <a:gd name="T4" fmla="*/ 12403 w 8"/>
                <a:gd name="T5" fmla="*/ 128460 h 32"/>
                <a:gd name="T6" fmla="*/ 33075 w 8"/>
                <a:gd name="T7" fmla="*/ 128460 h 32"/>
                <a:gd name="T8" fmla="*/ 24806 w 8"/>
                <a:gd name="T9" fmla="*/ 1771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5286" name="Freeform 497"/>
            <p:cNvSpPr>
              <a:spLocks/>
            </p:cNvSpPr>
            <p:nvPr/>
          </p:nvSpPr>
          <p:spPr bwMode="auto">
            <a:xfrm>
              <a:off x="854554"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5287" name="Freeform 498"/>
            <p:cNvSpPr>
              <a:spLocks/>
            </p:cNvSpPr>
            <p:nvPr/>
          </p:nvSpPr>
          <p:spPr bwMode="auto">
            <a:xfrm>
              <a:off x="956140"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5288" name="Freeform 499"/>
            <p:cNvSpPr>
              <a:spLocks/>
            </p:cNvSpPr>
            <p:nvPr/>
          </p:nvSpPr>
          <p:spPr bwMode="auto">
            <a:xfrm>
              <a:off x="989215" y="6505011"/>
              <a:ext cx="37800" cy="181911"/>
            </a:xfrm>
            <a:custGeom>
              <a:avLst/>
              <a:gdLst>
                <a:gd name="T0" fmla="*/ 12600 w 9"/>
                <a:gd name="T1" fmla="*/ 17747 h 41"/>
                <a:gd name="T2" fmla="*/ 0 w 9"/>
                <a:gd name="T3" fmla="*/ 155290 h 41"/>
                <a:gd name="T4" fmla="*/ 33600 w 9"/>
                <a:gd name="T5" fmla="*/ 155290 h 41"/>
                <a:gd name="T6" fmla="*/ 37800 w 9"/>
                <a:gd name="T7" fmla="*/ 22184 h 41"/>
                <a:gd name="T8" fmla="*/ 12600 w 9"/>
                <a:gd name="T9" fmla="*/ 17747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5289" name="Freeform 500"/>
            <p:cNvSpPr>
              <a:spLocks/>
            </p:cNvSpPr>
            <p:nvPr/>
          </p:nvSpPr>
          <p:spPr bwMode="auto">
            <a:xfrm>
              <a:off x="102701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5290" name="Freeform 501"/>
            <p:cNvSpPr>
              <a:spLocks/>
            </p:cNvSpPr>
            <p:nvPr/>
          </p:nvSpPr>
          <p:spPr bwMode="auto">
            <a:xfrm>
              <a:off x="946690" y="6457762"/>
              <a:ext cx="35437" cy="163011"/>
            </a:xfrm>
            <a:custGeom>
              <a:avLst/>
              <a:gdLst>
                <a:gd name="T0" fmla="*/ 0 w 8"/>
                <a:gd name="T1" fmla="*/ 26434 h 37"/>
                <a:gd name="T2" fmla="*/ 0 w 8"/>
                <a:gd name="T3" fmla="*/ 140982 h 37"/>
                <a:gd name="T4" fmla="*/ 3100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5291" name="Freeform 502"/>
            <p:cNvSpPr>
              <a:spLocks/>
            </p:cNvSpPr>
            <p:nvPr/>
          </p:nvSpPr>
          <p:spPr bwMode="auto">
            <a:xfrm>
              <a:off x="1086077"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5292" name="Freeform 503"/>
            <p:cNvSpPr>
              <a:spLocks/>
            </p:cNvSpPr>
            <p:nvPr/>
          </p:nvSpPr>
          <p:spPr bwMode="auto">
            <a:xfrm>
              <a:off x="1185301"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5293" name="Freeform 504"/>
            <p:cNvSpPr>
              <a:spLocks/>
            </p:cNvSpPr>
            <p:nvPr/>
          </p:nvSpPr>
          <p:spPr bwMode="auto">
            <a:xfrm>
              <a:off x="1329412" y="6443587"/>
              <a:ext cx="54337" cy="233885"/>
            </a:xfrm>
            <a:custGeom>
              <a:avLst/>
              <a:gdLst>
                <a:gd name="T0" fmla="*/ 41798 w 13"/>
                <a:gd name="T1" fmla="*/ 8826 h 53"/>
                <a:gd name="T2" fmla="*/ 16719 w 13"/>
                <a:gd name="T3" fmla="*/ 97084 h 53"/>
                <a:gd name="T4" fmla="*/ 0 w 13"/>
                <a:gd name="T5" fmla="*/ 110323 h 53"/>
                <a:gd name="T6" fmla="*/ 1671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5294" name="Freeform 505"/>
            <p:cNvSpPr>
              <a:spLocks/>
            </p:cNvSpPr>
            <p:nvPr/>
          </p:nvSpPr>
          <p:spPr bwMode="auto">
            <a:xfrm>
              <a:off x="1395562" y="6443587"/>
              <a:ext cx="70874" cy="207898"/>
            </a:xfrm>
            <a:custGeom>
              <a:avLst/>
              <a:gdLst>
                <a:gd name="T0" fmla="*/ 50029 w 17"/>
                <a:gd name="T1" fmla="*/ 8847 h 47"/>
                <a:gd name="T2" fmla="*/ 4169 w 17"/>
                <a:gd name="T3" fmla="*/ 190205 h 47"/>
                <a:gd name="T4" fmla="*/ 29183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5295" name="Freeform 506"/>
            <p:cNvSpPr>
              <a:spLocks/>
            </p:cNvSpPr>
            <p:nvPr/>
          </p:nvSpPr>
          <p:spPr bwMode="auto">
            <a:xfrm>
              <a:off x="1480611" y="6479024"/>
              <a:ext cx="28350" cy="196086"/>
            </a:xfrm>
            <a:custGeom>
              <a:avLst/>
              <a:gdLst>
                <a:gd name="T0" fmla="*/ 24300 w 7"/>
                <a:gd name="T1" fmla="*/ 13369 h 44"/>
                <a:gd name="T2" fmla="*/ 8100 w 7"/>
                <a:gd name="T3" fmla="*/ 13369 h 44"/>
                <a:gd name="T4" fmla="*/ 8100 w 7"/>
                <a:gd name="T5" fmla="*/ 66847 h 44"/>
                <a:gd name="T6" fmla="*/ 0 w 7"/>
                <a:gd name="T7" fmla="*/ 75761 h 44"/>
                <a:gd name="T8" fmla="*/ 0 w 7"/>
                <a:gd name="T9" fmla="*/ 147065 h 44"/>
                <a:gd name="T10" fmla="*/ 4050 w 7"/>
                <a:gd name="T11" fmla="*/ 155978 h 44"/>
                <a:gd name="T12" fmla="*/ 8100 w 7"/>
                <a:gd name="T13" fmla="*/ 182717 h 44"/>
                <a:gd name="T14" fmla="*/ 24300 w 7"/>
                <a:gd name="T15" fmla="*/ 182717 h 44"/>
                <a:gd name="T16" fmla="*/ 24300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5296" name="Freeform 507"/>
            <p:cNvSpPr>
              <a:spLocks/>
            </p:cNvSpPr>
            <p:nvPr/>
          </p:nvSpPr>
          <p:spPr bwMode="auto">
            <a:xfrm>
              <a:off x="1568023"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41033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7446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5297" name="Freeform 508"/>
            <p:cNvSpPr>
              <a:spLocks/>
            </p:cNvSpPr>
            <p:nvPr/>
          </p:nvSpPr>
          <p:spPr bwMode="auto">
            <a:xfrm>
              <a:off x="1721584" y="6495561"/>
              <a:ext cx="25987" cy="144111"/>
            </a:xfrm>
            <a:custGeom>
              <a:avLst/>
              <a:gdLst>
                <a:gd name="T0" fmla="*/ 25987 w 6"/>
                <a:gd name="T1" fmla="*/ 13510 h 32"/>
                <a:gd name="T2" fmla="*/ 4331 w 6"/>
                <a:gd name="T3" fmla="*/ 13510 h 32"/>
                <a:gd name="T4" fmla="*/ 4331 w 6"/>
                <a:gd name="T5" fmla="*/ 130601 h 32"/>
                <a:gd name="T6" fmla="*/ 25987 w 6"/>
                <a:gd name="T7" fmla="*/ 130601 h 32"/>
                <a:gd name="T8" fmla="*/ 25987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5298" name="Freeform 509"/>
            <p:cNvSpPr>
              <a:spLocks/>
            </p:cNvSpPr>
            <p:nvPr/>
          </p:nvSpPr>
          <p:spPr bwMode="auto">
            <a:xfrm>
              <a:off x="1790096" y="6479024"/>
              <a:ext cx="59062" cy="181911"/>
            </a:xfrm>
            <a:custGeom>
              <a:avLst/>
              <a:gdLst>
                <a:gd name="T0" fmla="*/ 29531 w 14"/>
                <a:gd name="T1" fmla="*/ 26621 h 41"/>
                <a:gd name="T2" fmla="*/ 25312 w 14"/>
                <a:gd name="T3" fmla="*/ 17747 h 41"/>
                <a:gd name="T4" fmla="*/ 0 w 14"/>
                <a:gd name="T5" fmla="*/ 22184 h 41"/>
                <a:gd name="T6" fmla="*/ 8437 w 14"/>
                <a:gd name="T7" fmla="*/ 128669 h 41"/>
                <a:gd name="T8" fmla="*/ 16875 w 14"/>
                <a:gd name="T9" fmla="*/ 141979 h 41"/>
                <a:gd name="T10" fmla="*/ 21094 w 14"/>
                <a:gd name="T11" fmla="*/ 164164 h 41"/>
                <a:gd name="T12" fmla="*/ 42187 w 14"/>
                <a:gd name="T13" fmla="*/ 164164 h 41"/>
                <a:gd name="T14" fmla="*/ 54843 w 14"/>
                <a:gd name="T15" fmla="*/ 44369 h 41"/>
                <a:gd name="T16" fmla="*/ 29531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5299" name="Freeform 510"/>
            <p:cNvSpPr>
              <a:spLocks/>
            </p:cNvSpPr>
            <p:nvPr/>
          </p:nvSpPr>
          <p:spPr bwMode="auto">
            <a:xfrm>
              <a:off x="186097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5300" name="Freeform 511"/>
            <p:cNvSpPr>
              <a:spLocks/>
            </p:cNvSpPr>
            <p:nvPr/>
          </p:nvSpPr>
          <p:spPr bwMode="auto">
            <a:xfrm>
              <a:off x="1671972"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2403 w 12"/>
                <a:gd name="T11" fmla="*/ 187663 h 46"/>
                <a:gd name="T12" fmla="*/ 45478 w 12"/>
                <a:gd name="T13" fmla="*/ 183195 h 46"/>
                <a:gd name="T14" fmla="*/ 41343 w 12"/>
                <a:gd name="T15" fmla="*/ 125109 h 46"/>
                <a:gd name="T16" fmla="*/ 45478 w 12"/>
                <a:gd name="T17" fmla="*/ 120641 h 46"/>
                <a:gd name="T18" fmla="*/ 41343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5301" name="Freeform 512"/>
            <p:cNvSpPr>
              <a:spLocks/>
            </p:cNvSpPr>
            <p:nvPr/>
          </p:nvSpPr>
          <p:spPr bwMode="auto">
            <a:xfrm>
              <a:off x="1275075" y="6505011"/>
              <a:ext cx="49612" cy="125211"/>
            </a:xfrm>
            <a:custGeom>
              <a:avLst/>
              <a:gdLst>
                <a:gd name="T0" fmla="*/ 49612 w 12"/>
                <a:gd name="T1" fmla="*/ 107324 h 28"/>
                <a:gd name="T2" fmla="*/ 16537 w 12"/>
                <a:gd name="T3" fmla="*/ 8944 h 28"/>
                <a:gd name="T4" fmla="*/ 0 w 12"/>
                <a:gd name="T5" fmla="*/ 13415 h 28"/>
                <a:gd name="T6" fmla="*/ 37209 w 12"/>
                <a:gd name="T7" fmla="*/ 116267 h 28"/>
                <a:gd name="T8" fmla="*/ 49612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5302" name="Freeform 513"/>
            <p:cNvSpPr>
              <a:spLocks/>
            </p:cNvSpPr>
            <p:nvPr/>
          </p:nvSpPr>
          <p:spPr bwMode="auto">
            <a:xfrm>
              <a:off x="1168764"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5303" name="Freeform 514"/>
            <p:cNvSpPr>
              <a:spLocks/>
            </p:cNvSpPr>
            <p:nvPr/>
          </p:nvSpPr>
          <p:spPr bwMode="auto">
            <a:xfrm>
              <a:off x="1438086" y="6514461"/>
              <a:ext cx="42525" cy="141749"/>
            </a:xfrm>
            <a:custGeom>
              <a:avLst/>
              <a:gdLst>
                <a:gd name="T0" fmla="*/ 12757 w 10"/>
                <a:gd name="T1" fmla="*/ 17719 h 32"/>
                <a:gd name="T2" fmla="*/ 12757 w 10"/>
                <a:gd name="T3" fmla="*/ 124030 h 32"/>
                <a:gd name="T4" fmla="*/ 38273 w 10"/>
                <a:gd name="T5" fmla="*/ 115171 h 32"/>
                <a:gd name="T6" fmla="*/ 38273 w 10"/>
                <a:gd name="T7" fmla="*/ 26578 h 32"/>
                <a:gd name="T8" fmla="*/ 12757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5304" name="Freeform 515"/>
            <p:cNvSpPr>
              <a:spLocks/>
            </p:cNvSpPr>
            <p:nvPr/>
          </p:nvSpPr>
          <p:spPr bwMode="auto">
            <a:xfrm>
              <a:off x="1957832" y="6448312"/>
              <a:ext cx="61424" cy="222073"/>
            </a:xfrm>
            <a:custGeom>
              <a:avLst/>
              <a:gdLst>
                <a:gd name="T0" fmla="*/ 45044 w 15"/>
                <a:gd name="T1" fmla="*/ 124361 h 50"/>
                <a:gd name="T2" fmla="*/ 57329 w 15"/>
                <a:gd name="T3" fmla="*/ 31090 h 50"/>
                <a:gd name="T4" fmla="*/ 28665 w 15"/>
                <a:gd name="T5" fmla="*/ 22207 h 50"/>
                <a:gd name="T6" fmla="*/ 20475 w 15"/>
                <a:gd name="T7" fmla="*/ 71063 h 50"/>
                <a:gd name="T8" fmla="*/ 16380 w 15"/>
                <a:gd name="T9" fmla="*/ 75505 h 50"/>
                <a:gd name="T10" fmla="*/ 20475 w 15"/>
                <a:gd name="T11" fmla="*/ 204307 h 50"/>
                <a:gd name="T12" fmla="*/ 45044 w 15"/>
                <a:gd name="T13" fmla="*/ 186541 h 50"/>
                <a:gd name="T14" fmla="*/ 36854 w 15"/>
                <a:gd name="T15" fmla="*/ 137685 h 50"/>
                <a:gd name="T16" fmla="*/ 45044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5305" name="Freeform 516"/>
            <p:cNvSpPr>
              <a:spLocks/>
            </p:cNvSpPr>
            <p:nvPr/>
          </p:nvSpPr>
          <p:spPr bwMode="auto">
            <a:xfrm>
              <a:off x="2045244" y="6509736"/>
              <a:ext cx="33075" cy="137024"/>
            </a:xfrm>
            <a:custGeom>
              <a:avLst/>
              <a:gdLst>
                <a:gd name="T0" fmla="*/ 24806 w 8"/>
                <a:gd name="T1" fmla="*/ 13260 h 31"/>
                <a:gd name="T2" fmla="*/ 4134 w 8"/>
                <a:gd name="T3" fmla="*/ 17681 h 31"/>
                <a:gd name="T4" fmla="*/ 12403 w 8"/>
                <a:gd name="T5" fmla="*/ 123764 h 31"/>
                <a:gd name="T6" fmla="*/ 33075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5306" name="Freeform 517"/>
            <p:cNvSpPr>
              <a:spLocks/>
            </p:cNvSpPr>
            <p:nvPr/>
          </p:nvSpPr>
          <p:spPr bwMode="auto">
            <a:xfrm>
              <a:off x="2071231" y="6495561"/>
              <a:ext cx="82687" cy="226798"/>
            </a:xfrm>
            <a:custGeom>
              <a:avLst/>
              <a:gdLst>
                <a:gd name="T0" fmla="*/ 74418 w 20"/>
                <a:gd name="T1" fmla="*/ 195669 h 51"/>
                <a:gd name="T2" fmla="*/ 53747 w 20"/>
                <a:gd name="T3" fmla="*/ 53364 h 51"/>
                <a:gd name="T4" fmla="*/ 49612 w 20"/>
                <a:gd name="T5" fmla="*/ 53364 h 51"/>
                <a:gd name="T6" fmla="*/ 49612 w 20"/>
                <a:gd name="T7" fmla="*/ 17788 h 51"/>
                <a:gd name="T8" fmla="*/ 33075 w 20"/>
                <a:gd name="T9" fmla="*/ 17788 h 51"/>
                <a:gd name="T10" fmla="*/ 33075 w 20"/>
                <a:gd name="T11" fmla="*/ 48917 h 51"/>
                <a:gd name="T12" fmla="*/ 28940 w 20"/>
                <a:gd name="T13" fmla="*/ 53364 h 51"/>
                <a:gd name="T14" fmla="*/ 24806 w 20"/>
                <a:gd name="T15" fmla="*/ 88940 h 51"/>
                <a:gd name="T16" fmla="*/ 20672 w 20"/>
                <a:gd name="T17" fmla="*/ 93387 h 51"/>
                <a:gd name="T18" fmla="*/ 4134 w 20"/>
                <a:gd name="T19" fmla="*/ 164540 h 51"/>
                <a:gd name="T20" fmla="*/ 12403 w 20"/>
                <a:gd name="T21" fmla="*/ 168987 h 51"/>
                <a:gd name="T22" fmla="*/ 24806 w 20"/>
                <a:gd name="T23" fmla="*/ 102281 h 51"/>
                <a:gd name="T24" fmla="*/ 41344 w 20"/>
                <a:gd name="T25" fmla="*/ 209010 h 51"/>
                <a:gd name="T26" fmla="*/ 74418 w 20"/>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5307" name="Freeform 518"/>
            <p:cNvSpPr>
              <a:spLocks/>
            </p:cNvSpPr>
            <p:nvPr/>
          </p:nvSpPr>
          <p:spPr bwMode="auto">
            <a:xfrm>
              <a:off x="217518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5308" name="Freeform 519"/>
            <p:cNvSpPr>
              <a:spLocks/>
            </p:cNvSpPr>
            <p:nvPr/>
          </p:nvSpPr>
          <p:spPr bwMode="auto">
            <a:xfrm>
              <a:off x="2203530" y="6505011"/>
              <a:ext cx="42525" cy="181911"/>
            </a:xfrm>
            <a:custGeom>
              <a:avLst/>
              <a:gdLst>
                <a:gd name="T0" fmla="*/ 12757 w 10"/>
                <a:gd name="T1" fmla="*/ 17747 h 41"/>
                <a:gd name="T2" fmla="*/ 0 w 10"/>
                <a:gd name="T3" fmla="*/ 155290 h 41"/>
                <a:gd name="T4" fmla="*/ 34020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5309" name="Freeform 520"/>
            <p:cNvSpPr>
              <a:spLocks/>
            </p:cNvSpPr>
            <p:nvPr/>
          </p:nvSpPr>
          <p:spPr bwMode="auto">
            <a:xfrm>
              <a:off x="2246055"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5310" name="Freeform 521"/>
            <p:cNvSpPr>
              <a:spLocks/>
            </p:cNvSpPr>
            <p:nvPr/>
          </p:nvSpPr>
          <p:spPr bwMode="auto">
            <a:xfrm>
              <a:off x="2163368" y="6457762"/>
              <a:ext cx="33075" cy="163011"/>
            </a:xfrm>
            <a:custGeom>
              <a:avLst/>
              <a:gdLst>
                <a:gd name="T0" fmla="*/ 0 w 8"/>
                <a:gd name="T1" fmla="*/ 26434 h 37"/>
                <a:gd name="T2" fmla="*/ 0 w 8"/>
                <a:gd name="T3" fmla="*/ 140982 h 37"/>
                <a:gd name="T4" fmla="*/ 33075 w 8"/>
                <a:gd name="T5" fmla="*/ 140982 h 37"/>
                <a:gd name="T6" fmla="*/ 33075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5311" name="Freeform 522"/>
            <p:cNvSpPr>
              <a:spLocks/>
            </p:cNvSpPr>
            <p:nvPr/>
          </p:nvSpPr>
          <p:spPr bwMode="auto">
            <a:xfrm>
              <a:off x="2305117"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5312" name="Freeform 523"/>
            <p:cNvSpPr>
              <a:spLocks/>
            </p:cNvSpPr>
            <p:nvPr/>
          </p:nvSpPr>
          <p:spPr bwMode="auto">
            <a:xfrm>
              <a:off x="2401978" y="6568798"/>
              <a:ext cx="33075" cy="137024"/>
            </a:xfrm>
            <a:custGeom>
              <a:avLst/>
              <a:gdLst>
                <a:gd name="T0" fmla="*/ 0 w 8"/>
                <a:gd name="T1" fmla="*/ 22101 h 31"/>
                <a:gd name="T2" fmla="*/ 4134 w 8"/>
                <a:gd name="T3" fmla="*/ 123764 h 31"/>
                <a:gd name="T4" fmla="*/ 28941 w 8"/>
                <a:gd name="T5" fmla="*/ 123764 h 31"/>
                <a:gd name="T6" fmla="*/ 33075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5313" name="Freeform 524"/>
            <p:cNvSpPr>
              <a:spLocks/>
            </p:cNvSpPr>
            <p:nvPr/>
          </p:nvSpPr>
          <p:spPr bwMode="auto">
            <a:xfrm>
              <a:off x="2543727" y="6443587"/>
              <a:ext cx="59062" cy="233885"/>
            </a:xfrm>
            <a:custGeom>
              <a:avLst/>
              <a:gdLst>
                <a:gd name="T0" fmla="*/ 46406 w 14"/>
                <a:gd name="T1" fmla="*/ 8826 h 53"/>
                <a:gd name="T2" fmla="*/ 21094 w 14"/>
                <a:gd name="T3" fmla="*/ 97084 h 53"/>
                <a:gd name="T4" fmla="*/ 0 w 14"/>
                <a:gd name="T5" fmla="*/ 110323 h 53"/>
                <a:gd name="T6" fmla="*/ 16875 w 14"/>
                <a:gd name="T7" fmla="*/ 194169 h 53"/>
                <a:gd name="T8" fmla="*/ 16875 w 14"/>
                <a:gd name="T9" fmla="*/ 198582 h 53"/>
                <a:gd name="T10" fmla="*/ 21094 w 14"/>
                <a:gd name="T11" fmla="*/ 207407 h 53"/>
                <a:gd name="T12" fmla="*/ 33750 w 14"/>
                <a:gd name="T13" fmla="*/ 225059 h 53"/>
                <a:gd name="T14" fmla="*/ 54843 w 14"/>
                <a:gd name="T15" fmla="*/ 216233 h 53"/>
                <a:gd name="T16" fmla="*/ 33750 w 14"/>
                <a:gd name="T17" fmla="*/ 145627 h 53"/>
                <a:gd name="T18" fmla="*/ 54843 w 14"/>
                <a:gd name="T19" fmla="*/ 13239 h 53"/>
                <a:gd name="T20" fmla="*/ 46406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5314" name="Freeform 525"/>
            <p:cNvSpPr>
              <a:spLocks/>
            </p:cNvSpPr>
            <p:nvPr/>
          </p:nvSpPr>
          <p:spPr bwMode="auto">
            <a:xfrm>
              <a:off x="2614602" y="6443587"/>
              <a:ext cx="66149" cy="207898"/>
            </a:xfrm>
            <a:custGeom>
              <a:avLst/>
              <a:gdLst>
                <a:gd name="T0" fmla="*/ 49612 w 16"/>
                <a:gd name="T1" fmla="*/ 8847 h 47"/>
                <a:gd name="T2" fmla="*/ 0 w 16"/>
                <a:gd name="T3" fmla="*/ 190205 h 47"/>
                <a:gd name="T4" fmla="*/ 24806 w 16"/>
                <a:gd name="T5" fmla="*/ 190205 h 47"/>
                <a:gd name="T6" fmla="*/ 62015 w 16"/>
                <a:gd name="T7" fmla="*/ 13270 h 47"/>
                <a:gd name="T8" fmla="*/ 49612 w 16"/>
                <a:gd name="T9" fmla="*/ 8847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5315" name="Freeform 526"/>
            <p:cNvSpPr>
              <a:spLocks/>
            </p:cNvSpPr>
            <p:nvPr/>
          </p:nvSpPr>
          <p:spPr bwMode="auto">
            <a:xfrm>
              <a:off x="2694926" y="6479024"/>
              <a:ext cx="33075" cy="196086"/>
            </a:xfrm>
            <a:custGeom>
              <a:avLst/>
              <a:gdLst>
                <a:gd name="T0" fmla="*/ 28941 w 8"/>
                <a:gd name="T1" fmla="*/ 13369 h 44"/>
                <a:gd name="T2" fmla="*/ 12403 w 8"/>
                <a:gd name="T3" fmla="*/ 13369 h 44"/>
                <a:gd name="T4" fmla="*/ 8269 w 8"/>
                <a:gd name="T5" fmla="*/ 66847 h 44"/>
                <a:gd name="T6" fmla="*/ 0 w 8"/>
                <a:gd name="T7" fmla="*/ 75761 h 44"/>
                <a:gd name="T8" fmla="*/ 4134 w 8"/>
                <a:gd name="T9" fmla="*/ 147065 h 44"/>
                <a:gd name="T10" fmla="*/ 8269 w 8"/>
                <a:gd name="T11" fmla="*/ 155978 h 44"/>
                <a:gd name="T12" fmla="*/ 8269 w 8"/>
                <a:gd name="T13" fmla="*/ 182717 h 44"/>
                <a:gd name="T14" fmla="*/ 28941 w 8"/>
                <a:gd name="T15" fmla="*/ 182717 h 44"/>
                <a:gd name="T16" fmla="*/ 28941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5316" name="Freeform 527"/>
            <p:cNvSpPr>
              <a:spLocks/>
            </p:cNvSpPr>
            <p:nvPr/>
          </p:nvSpPr>
          <p:spPr bwMode="auto">
            <a:xfrm>
              <a:off x="2787063" y="6424687"/>
              <a:ext cx="77962" cy="217348"/>
            </a:xfrm>
            <a:custGeom>
              <a:avLst/>
              <a:gdLst>
                <a:gd name="T0" fmla="*/ 73859 w 19"/>
                <a:gd name="T1" fmla="*/ 199605 h 49"/>
                <a:gd name="T2" fmla="*/ 65652 w 19"/>
                <a:gd name="T3" fmla="*/ 79842 h 49"/>
                <a:gd name="T4" fmla="*/ 41033 w 19"/>
                <a:gd name="T5" fmla="*/ 70971 h 49"/>
                <a:gd name="T6" fmla="*/ 41033 w 19"/>
                <a:gd name="T7" fmla="*/ 70971 h 49"/>
                <a:gd name="T8" fmla="*/ 36929 w 19"/>
                <a:gd name="T9" fmla="*/ 70971 h 49"/>
                <a:gd name="T10" fmla="*/ 41033 w 19"/>
                <a:gd name="T11" fmla="*/ 17743 h 49"/>
                <a:gd name="T12" fmla="*/ 16413 w 19"/>
                <a:gd name="T13" fmla="*/ 17743 h 49"/>
                <a:gd name="T14" fmla="*/ 4103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5317" name="Freeform 528"/>
            <p:cNvSpPr>
              <a:spLocks/>
            </p:cNvSpPr>
            <p:nvPr/>
          </p:nvSpPr>
          <p:spPr bwMode="auto">
            <a:xfrm>
              <a:off x="2940624" y="6495561"/>
              <a:ext cx="25987" cy="144111"/>
            </a:xfrm>
            <a:custGeom>
              <a:avLst/>
              <a:gdLst>
                <a:gd name="T0" fmla="*/ 21656 w 6"/>
                <a:gd name="T1" fmla="*/ 13510 h 32"/>
                <a:gd name="T2" fmla="*/ 0 w 6"/>
                <a:gd name="T3" fmla="*/ 13510 h 32"/>
                <a:gd name="T4" fmla="*/ 0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5318" name="Freeform 529"/>
            <p:cNvSpPr>
              <a:spLocks/>
            </p:cNvSpPr>
            <p:nvPr/>
          </p:nvSpPr>
          <p:spPr bwMode="auto">
            <a:xfrm>
              <a:off x="3004411" y="6479024"/>
              <a:ext cx="59062" cy="181911"/>
            </a:xfrm>
            <a:custGeom>
              <a:avLst/>
              <a:gdLst>
                <a:gd name="T0" fmla="*/ 33750 w 14"/>
                <a:gd name="T1" fmla="*/ 26621 h 41"/>
                <a:gd name="T2" fmla="*/ 29531 w 14"/>
                <a:gd name="T3" fmla="*/ 17747 h 41"/>
                <a:gd name="T4" fmla="*/ 4219 w 14"/>
                <a:gd name="T5" fmla="*/ 22184 h 41"/>
                <a:gd name="T6" fmla="*/ 12656 w 14"/>
                <a:gd name="T7" fmla="*/ 128669 h 41"/>
                <a:gd name="T8" fmla="*/ 21094 w 14"/>
                <a:gd name="T9" fmla="*/ 141979 h 41"/>
                <a:gd name="T10" fmla="*/ 25312 w 14"/>
                <a:gd name="T11" fmla="*/ 164164 h 41"/>
                <a:gd name="T12" fmla="*/ 46406 w 14"/>
                <a:gd name="T13" fmla="*/ 164164 h 41"/>
                <a:gd name="T14" fmla="*/ 59062 w 14"/>
                <a:gd name="T15" fmla="*/ 44369 h 41"/>
                <a:gd name="T16" fmla="*/ 337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5319" name="Freeform 530"/>
            <p:cNvSpPr>
              <a:spLocks/>
            </p:cNvSpPr>
            <p:nvPr/>
          </p:nvSpPr>
          <p:spPr bwMode="auto">
            <a:xfrm>
              <a:off x="3080010"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2285 w 15"/>
                <a:gd name="T9" fmla="*/ 111309 h 52"/>
                <a:gd name="T10" fmla="*/ 16380 w 15"/>
                <a:gd name="T11" fmla="*/ 218166 h 52"/>
                <a:gd name="T12" fmla="*/ 36854 w 15"/>
                <a:gd name="T13" fmla="*/ 218166 h 52"/>
                <a:gd name="T14" fmla="*/ 57329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5320" name="Freeform 531"/>
            <p:cNvSpPr>
              <a:spLocks/>
            </p:cNvSpPr>
            <p:nvPr/>
          </p:nvSpPr>
          <p:spPr bwMode="auto">
            <a:xfrm>
              <a:off x="2886287" y="6495561"/>
              <a:ext cx="49612" cy="205536"/>
            </a:xfrm>
            <a:custGeom>
              <a:avLst/>
              <a:gdLst>
                <a:gd name="T0" fmla="*/ 33075 w 12"/>
                <a:gd name="T1" fmla="*/ 31277 h 46"/>
                <a:gd name="T2" fmla="*/ 28940 w 12"/>
                <a:gd name="T3" fmla="*/ 8936 h 46"/>
                <a:gd name="T4" fmla="*/ 16537 w 12"/>
                <a:gd name="T5" fmla="*/ 13405 h 46"/>
                <a:gd name="T6" fmla="*/ 20672 w 12"/>
                <a:gd name="T7" fmla="*/ 31277 h 46"/>
                <a:gd name="T8" fmla="*/ 12403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5321" name="Freeform 532"/>
            <p:cNvSpPr>
              <a:spLocks/>
            </p:cNvSpPr>
            <p:nvPr/>
          </p:nvSpPr>
          <p:spPr bwMode="auto">
            <a:xfrm>
              <a:off x="2489390" y="6505011"/>
              <a:ext cx="54337" cy="125211"/>
            </a:xfrm>
            <a:custGeom>
              <a:avLst/>
              <a:gdLst>
                <a:gd name="T0" fmla="*/ 50157 w 13"/>
                <a:gd name="T1" fmla="*/ 107324 h 28"/>
                <a:gd name="T2" fmla="*/ 16719 w 13"/>
                <a:gd name="T3" fmla="*/ 8944 h 28"/>
                <a:gd name="T4" fmla="*/ 418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5322" name="Freeform 533"/>
            <p:cNvSpPr>
              <a:spLocks/>
            </p:cNvSpPr>
            <p:nvPr/>
          </p:nvSpPr>
          <p:spPr bwMode="auto">
            <a:xfrm>
              <a:off x="238307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5323" name="Freeform 534"/>
            <p:cNvSpPr>
              <a:spLocks/>
            </p:cNvSpPr>
            <p:nvPr/>
          </p:nvSpPr>
          <p:spPr bwMode="auto">
            <a:xfrm>
              <a:off x="2657126" y="6514461"/>
              <a:ext cx="40162" cy="141749"/>
            </a:xfrm>
            <a:custGeom>
              <a:avLst/>
              <a:gdLst>
                <a:gd name="T0" fmla="*/ 8032 w 10"/>
                <a:gd name="T1" fmla="*/ 17719 h 32"/>
                <a:gd name="T2" fmla="*/ 8032 w 10"/>
                <a:gd name="T3" fmla="*/ 124030 h 32"/>
                <a:gd name="T4" fmla="*/ 36146 w 10"/>
                <a:gd name="T5" fmla="*/ 115171 h 32"/>
                <a:gd name="T6" fmla="*/ 36146 w 10"/>
                <a:gd name="T7" fmla="*/ 26578 h 32"/>
                <a:gd name="T8" fmla="*/ 8032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5324" name="Freeform 535"/>
            <p:cNvSpPr>
              <a:spLocks/>
            </p:cNvSpPr>
            <p:nvPr/>
          </p:nvSpPr>
          <p:spPr bwMode="auto">
            <a:xfrm>
              <a:off x="3174509" y="6448312"/>
              <a:ext cx="63787" cy="222073"/>
            </a:xfrm>
            <a:custGeom>
              <a:avLst/>
              <a:gdLst>
                <a:gd name="T0" fmla="*/ 46777 w 15"/>
                <a:gd name="T1" fmla="*/ 124361 h 50"/>
                <a:gd name="T2" fmla="*/ 55282 w 15"/>
                <a:gd name="T3" fmla="*/ 31090 h 50"/>
                <a:gd name="T4" fmla="*/ 25515 w 15"/>
                <a:gd name="T5" fmla="*/ 22207 h 50"/>
                <a:gd name="T6" fmla="*/ 21262 w 15"/>
                <a:gd name="T7" fmla="*/ 71063 h 50"/>
                <a:gd name="T8" fmla="*/ 12757 w 15"/>
                <a:gd name="T9" fmla="*/ 75505 h 50"/>
                <a:gd name="T10" fmla="*/ 21262 w 15"/>
                <a:gd name="T11" fmla="*/ 204307 h 50"/>
                <a:gd name="T12" fmla="*/ 46777 w 15"/>
                <a:gd name="T13" fmla="*/ 186541 h 50"/>
                <a:gd name="T14" fmla="*/ 34020 w 15"/>
                <a:gd name="T15" fmla="*/ 137685 h 50"/>
                <a:gd name="T16" fmla="*/ 46777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5325" name="Freeform 536"/>
            <p:cNvSpPr>
              <a:spLocks/>
            </p:cNvSpPr>
            <p:nvPr/>
          </p:nvSpPr>
          <p:spPr bwMode="auto">
            <a:xfrm>
              <a:off x="3264284" y="6509736"/>
              <a:ext cx="33075" cy="137024"/>
            </a:xfrm>
            <a:custGeom>
              <a:avLst/>
              <a:gdLst>
                <a:gd name="T0" fmla="*/ 24806 w 8"/>
                <a:gd name="T1" fmla="*/ 13260 h 31"/>
                <a:gd name="T2" fmla="*/ 4134 w 8"/>
                <a:gd name="T3" fmla="*/ 17681 h 31"/>
                <a:gd name="T4" fmla="*/ 12403 w 8"/>
                <a:gd name="T5" fmla="*/ 123764 h 31"/>
                <a:gd name="T6" fmla="*/ 28941 w 8"/>
                <a:gd name="T7" fmla="*/ 123764 h 31"/>
                <a:gd name="T8" fmla="*/ 24806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5326" name="Freeform 537"/>
            <p:cNvSpPr>
              <a:spLocks/>
            </p:cNvSpPr>
            <p:nvPr/>
          </p:nvSpPr>
          <p:spPr bwMode="auto">
            <a:xfrm>
              <a:off x="3287908" y="6495561"/>
              <a:ext cx="80324" cy="226798"/>
            </a:xfrm>
            <a:custGeom>
              <a:avLst/>
              <a:gdLst>
                <a:gd name="T0" fmla="*/ 71869 w 19"/>
                <a:gd name="T1" fmla="*/ 195669 h 51"/>
                <a:gd name="T2" fmla="*/ 50731 w 19"/>
                <a:gd name="T3" fmla="*/ 53364 h 51"/>
                <a:gd name="T4" fmla="*/ 50731 w 19"/>
                <a:gd name="T5" fmla="*/ 53364 h 51"/>
                <a:gd name="T6" fmla="*/ 50731 w 19"/>
                <a:gd name="T7" fmla="*/ 17788 h 51"/>
                <a:gd name="T8" fmla="*/ 29593 w 19"/>
                <a:gd name="T9" fmla="*/ 17788 h 51"/>
                <a:gd name="T10" fmla="*/ 33821 w 19"/>
                <a:gd name="T11" fmla="*/ 48917 h 51"/>
                <a:gd name="T12" fmla="*/ 29593 w 19"/>
                <a:gd name="T13" fmla="*/ 53364 h 51"/>
                <a:gd name="T14" fmla="*/ 25365 w 19"/>
                <a:gd name="T15" fmla="*/ 88940 h 51"/>
                <a:gd name="T16" fmla="*/ 16910 w 19"/>
                <a:gd name="T17" fmla="*/ 93387 h 51"/>
                <a:gd name="T18" fmla="*/ 0 w 19"/>
                <a:gd name="T19" fmla="*/ 164540 h 51"/>
                <a:gd name="T20" fmla="*/ 8455 w 19"/>
                <a:gd name="T21" fmla="*/ 168987 h 51"/>
                <a:gd name="T22" fmla="*/ 25365 w 19"/>
                <a:gd name="T23" fmla="*/ 102281 h 51"/>
                <a:gd name="T24" fmla="*/ 42276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5327" name="Freeform 538"/>
            <p:cNvSpPr>
              <a:spLocks/>
            </p:cNvSpPr>
            <p:nvPr/>
          </p:nvSpPr>
          <p:spPr bwMode="auto">
            <a:xfrm>
              <a:off x="3394220" y="6604235"/>
              <a:ext cx="23625" cy="122849"/>
            </a:xfrm>
            <a:custGeom>
              <a:avLst/>
              <a:gdLst>
                <a:gd name="T0" fmla="*/ 19688 w 6"/>
                <a:gd name="T1" fmla="*/ 13162 h 28"/>
                <a:gd name="T2" fmla="*/ 3938 w 6"/>
                <a:gd name="T3" fmla="*/ 8775 h 28"/>
                <a:gd name="T4" fmla="*/ 0 w 6"/>
                <a:gd name="T5" fmla="*/ 105299 h 28"/>
                <a:gd name="T6" fmla="*/ 23625 w 6"/>
                <a:gd name="T7" fmla="*/ 105299 h 28"/>
                <a:gd name="T8" fmla="*/ 19688 w 6"/>
                <a:gd name="T9" fmla="*/ 13162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5328" name="Freeform 539"/>
            <p:cNvSpPr>
              <a:spLocks/>
            </p:cNvSpPr>
            <p:nvPr/>
          </p:nvSpPr>
          <p:spPr bwMode="auto">
            <a:xfrm>
              <a:off x="3422570" y="6505011"/>
              <a:ext cx="42525" cy="181911"/>
            </a:xfrm>
            <a:custGeom>
              <a:avLst/>
              <a:gdLst>
                <a:gd name="T0" fmla="*/ 12757 w 10"/>
                <a:gd name="T1" fmla="*/ 17747 h 41"/>
                <a:gd name="T2" fmla="*/ 0 w 10"/>
                <a:gd name="T3" fmla="*/ 155290 h 41"/>
                <a:gd name="T4" fmla="*/ 34020 w 10"/>
                <a:gd name="T5" fmla="*/ 155290 h 41"/>
                <a:gd name="T6" fmla="*/ 38273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5329" name="Freeform 540"/>
            <p:cNvSpPr>
              <a:spLocks/>
            </p:cNvSpPr>
            <p:nvPr/>
          </p:nvSpPr>
          <p:spPr bwMode="auto">
            <a:xfrm>
              <a:off x="3460369" y="6493199"/>
              <a:ext cx="70874" cy="252785"/>
            </a:xfrm>
            <a:custGeom>
              <a:avLst/>
              <a:gdLst>
                <a:gd name="T0" fmla="*/ 29183 w 17"/>
                <a:gd name="T1" fmla="*/ 26609 h 57"/>
                <a:gd name="T2" fmla="*/ 20845 w 17"/>
                <a:gd name="T3" fmla="*/ 53218 h 57"/>
                <a:gd name="T4" fmla="*/ 20845 w 17"/>
                <a:gd name="T5" fmla="*/ 48783 h 57"/>
                <a:gd name="T6" fmla="*/ 8338 w 17"/>
                <a:gd name="T7" fmla="*/ 53218 h 57"/>
                <a:gd name="T8" fmla="*/ 12507 w 17"/>
                <a:gd name="T9" fmla="*/ 88697 h 57"/>
                <a:gd name="T10" fmla="*/ 29183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5330" name="Freeform 541"/>
            <p:cNvSpPr>
              <a:spLocks/>
            </p:cNvSpPr>
            <p:nvPr/>
          </p:nvSpPr>
          <p:spPr bwMode="auto">
            <a:xfrm>
              <a:off x="3380045" y="6457762"/>
              <a:ext cx="35437" cy="163011"/>
            </a:xfrm>
            <a:custGeom>
              <a:avLst/>
              <a:gdLst>
                <a:gd name="T0" fmla="*/ 0 w 8"/>
                <a:gd name="T1" fmla="*/ 26434 h 37"/>
                <a:gd name="T2" fmla="*/ 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5331" name="Freeform 542"/>
            <p:cNvSpPr>
              <a:spLocks/>
            </p:cNvSpPr>
            <p:nvPr/>
          </p:nvSpPr>
          <p:spPr bwMode="auto">
            <a:xfrm>
              <a:off x="3524156" y="6493199"/>
              <a:ext cx="61424" cy="177186"/>
            </a:xfrm>
            <a:custGeom>
              <a:avLst/>
              <a:gdLst>
                <a:gd name="T0" fmla="*/ 20475 w 15"/>
                <a:gd name="T1" fmla="*/ 22148 h 40"/>
                <a:gd name="T2" fmla="*/ 16380 w 15"/>
                <a:gd name="T3" fmla="*/ 163897 h 40"/>
                <a:gd name="T4" fmla="*/ 40949 w 15"/>
                <a:gd name="T5" fmla="*/ 159467 h 40"/>
                <a:gd name="T6" fmla="*/ 53234 w 15"/>
                <a:gd name="T7" fmla="*/ 44297 h 40"/>
                <a:gd name="T8" fmla="*/ 20475 w 15"/>
                <a:gd name="T9" fmla="*/ 22148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5332" name="Freeform 543"/>
            <p:cNvSpPr>
              <a:spLocks/>
            </p:cNvSpPr>
            <p:nvPr/>
          </p:nvSpPr>
          <p:spPr bwMode="auto">
            <a:xfrm>
              <a:off x="3618656" y="6568798"/>
              <a:ext cx="35437" cy="137024"/>
            </a:xfrm>
            <a:custGeom>
              <a:avLst/>
              <a:gdLst>
                <a:gd name="T0" fmla="*/ 0 w 8"/>
                <a:gd name="T1" fmla="*/ 22101 h 31"/>
                <a:gd name="T2" fmla="*/ 4430 w 8"/>
                <a:gd name="T3" fmla="*/ 123764 h 31"/>
                <a:gd name="T4" fmla="*/ 31007 w 8"/>
                <a:gd name="T5" fmla="*/ 123764 h 31"/>
                <a:gd name="T6" fmla="*/ 35437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5333" name="Freeform 544"/>
            <p:cNvSpPr>
              <a:spLocks/>
            </p:cNvSpPr>
            <p:nvPr/>
          </p:nvSpPr>
          <p:spPr bwMode="auto">
            <a:xfrm>
              <a:off x="3762767" y="6443587"/>
              <a:ext cx="56700" cy="233885"/>
            </a:xfrm>
            <a:custGeom>
              <a:avLst/>
              <a:gdLst>
                <a:gd name="T0" fmla="*/ 40500 w 14"/>
                <a:gd name="T1" fmla="*/ 8826 h 53"/>
                <a:gd name="T2" fmla="*/ 20250 w 14"/>
                <a:gd name="T3" fmla="*/ 97084 h 53"/>
                <a:gd name="T4" fmla="*/ 0 w 14"/>
                <a:gd name="T5" fmla="*/ 110323 h 53"/>
                <a:gd name="T6" fmla="*/ 16200 w 14"/>
                <a:gd name="T7" fmla="*/ 194169 h 53"/>
                <a:gd name="T8" fmla="*/ 16200 w 14"/>
                <a:gd name="T9" fmla="*/ 198582 h 53"/>
                <a:gd name="T10" fmla="*/ 20250 w 14"/>
                <a:gd name="T11" fmla="*/ 207407 h 53"/>
                <a:gd name="T12" fmla="*/ 28350 w 14"/>
                <a:gd name="T13" fmla="*/ 225059 h 53"/>
                <a:gd name="T14" fmla="*/ 48600 w 14"/>
                <a:gd name="T15" fmla="*/ 216233 h 53"/>
                <a:gd name="T16" fmla="*/ 32400 w 14"/>
                <a:gd name="T17" fmla="*/ 145627 h 53"/>
                <a:gd name="T18" fmla="*/ 52650 w 14"/>
                <a:gd name="T19" fmla="*/ 13239 h 53"/>
                <a:gd name="T20" fmla="*/ 40500 w 14"/>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5334" name="Freeform 545"/>
            <p:cNvSpPr>
              <a:spLocks/>
            </p:cNvSpPr>
            <p:nvPr/>
          </p:nvSpPr>
          <p:spPr bwMode="auto">
            <a:xfrm>
              <a:off x="3828916" y="6443587"/>
              <a:ext cx="70874" cy="207898"/>
            </a:xfrm>
            <a:custGeom>
              <a:avLst/>
              <a:gdLst>
                <a:gd name="T0" fmla="*/ 50029 w 17"/>
                <a:gd name="T1" fmla="*/ 8847 h 47"/>
                <a:gd name="T2" fmla="*/ 4169 w 17"/>
                <a:gd name="T3" fmla="*/ 190205 h 47"/>
                <a:gd name="T4" fmla="*/ 29183 w 17"/>
                <a:gd name="T5" fmla="*/ 190205 h 47"/>
                <a:gd name="T6" fmla="*/ 66705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5335" name="Freeform 546"/>
            <p:cNvSpPr>
              <a:spLocks/>
            </p:cNvSpPr>
            <p:nvPr/>
          </p:nvSpPr>
          <p:spPr bwMode="auto">
            <a:xfrm>
              <a:off x="3911603" y="6479024"/>
              <a:ext cx="35437" cy="196086"/>
            </a:xfrm>
            <a:custGeom>
              <a:avLst/>
              <a:gdLst>
                <a:gd name="T0" fmla="*/ 26578 w 8"/>
                <a:gd name="T1" fmla="*/ 13369 h 44"/>
                <a:gd name="T2" fmla="*/ 8859 w 8"/>
                <a:gd name="T3" fmla="*/ 13369 h 44"/>
                <a:gd name="T4" fmla="*/ 8859 w 8"/>
                <a:gd name="T5" fmla="*/ 66847 h 44"/>
                <a:gd name="T6" fmla="*/ 0 w 8"/>
                <a:gd name="T7" fmla="*/ 75761 h 44"/>
                <a:gd name="T8" fmla="*/ 0 w 8"/>
                <a:gd name="T9" fmla="*/ 147065 h 44"/>
                <a:gd name="T10" fmla="*/ 8859 w 8"/>
                <a:gd name="T11" fmla="*/ 155978 h 44"/>
                <a:gd name="T12" fmla="*/ 8859 w 8"/>
                <a:gd name="T13" fmla="*/ 182717 h 44"/>
                <a:gd name="T14" fmla="*/ 31007 w 8"/>
                <a:gd name="T15" fmla="*/ 182717 h 44"/>
                <a:gd name="T16" fmla="*/ 26578 w 8"/>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5336" name="Freeform 547"/>
            <p:cNvSpPr>
              <a:spLocks/>
            </p:cNvSpPr>
            <p:nvPr/>
          </p:nvSpPr>
          <p:spPr bwMode="auto">
            <a:xfrm>
              <a:off x="4003740" y="6424687"/>
              <a:ext cx="75599" cy="217348"/>
            </a:xfrm>
            <a:custGeom>
              <a:avLst/>
              <a:gdLst>
                <a:gd name="T0" fmla="*/ 71399 w 18"/>
                <a:gd name="T1" fmla="*/ 199605 h 49"/>
                <a:gd name="T2" fmla="*/ 67199 w 18"/>
                <a:gd name="T3" fmla="*/ 79842 h 49"/>
                <a:gd name="T4" fmla="*/ 41999 w 18"/>
                <a:gd name="T5" fmla="*/ 70971 h 49"/>
                <a:gd name="T6" fmla="*/ 41999 w 18"/>
                <a:gd name="T7" fmla="*/ 70971 h 49"/>
                <a:gd name="T8" fmla="*/ 37800 w 18"/>
                <a:gd name="T9" fmla="*/ 70971 h 49"/>
                <a:gd name="T10" fmla="*/ 41999 w 18"/>
                <a:gd name="T11" fmla="*/ 17743 h 49"/>
                <a:gd name="T12" fmla="*/ 16800 w 18"/>
                <a:gd name="T13" fmla="*/ 17743 h 49"/>
                <a:gd name="T14" fmla="*/ 4200 w 18"/>
                <a:gd name="T15" fmla="*/ 133070 h 49"/>
                <a:gd name="T16" fmla="*/ 0 w 18"/>
                <a:gd name="T17" fmla="*/ 137506 h 49"/>
                <a:gd name="T18" fmla="*/ 0 w 18"/>
                <a:gd name="T19" fmla="*/ 190734 h 49"/>
                <a:gd name="T20" fmla="*/ 4200 w 18"/>
                <a:gd name="T21" fmla="*/ 195170 h 49"/>
                <a:gd name="T22" fmla="*/ 33600 w 18"/>
                <a:gd name="T23" fmla="*/ 190734 h 49"/>
                <a:gd name="T24" fmla="*/ 33600 w 18"/>
                <a:gd name="T25" fmla="*/ 190734 h 49"/>
                <a:gd name="T26" fmla="*/ 33600 w 18"/>
                <a:gd name="T27" fmla="*/ 199605 h 49"/>
                <a:gd name="T28" fmla="*/ 54599 w 18"/>
                <a:gd name="T29" fmla="*/ 208477 h 49"/>
                <a:gd name="T30" fmla="*/ 71399 w 18"/>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5337" name="Freeform 548"/>
            <p:cNvSpPr>
              <a:spLocks/>
            </p:cNvSpPr>
            <p:nvPr/>
          </p:nvSpPr>
          <p:spPr bwMode="auto">
            <a:xfrm>
              <a:off x="4159664" y="6495561"/>
              <a:ext cx="21262" cy="144111"/>
            </a:xfrm>
            <a:custGeom>
              <a:avLst/>
              <a:gdLst>
                <a:gd name="T0" fmla="*/ 21262 w 5"/>
                <a:gd name="T1" fmla="*/ 13510 h 32"/>
                <a:gd name="T2" fmla="*/ 0 w 5"/>
                <a:gd name="T3" fmla="*/ 13510 h 32"/>
                <a:gd name="T4" fmla="*/ 0 w 5"/>
                <a:gd name="T5" fmla="*/ 130601 h 32"/>
                <a:gd name="T6" fmla="*/ 21262 w 5"/>
                <a:gd name="T7" fmla="*/ 130601 h 32"/>
                <a:gd name="T8" fmla="*/ 21262 w 5"/>
                <a:gd name="T9" fmla="*/ 13510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5338" name="Freeform 549"/>
            <p:cNvSpPr>
              <a:spLocks/>
            </p:cNvSpPr>
            <p:nvPr/>
          </p:nvSpPr>
          <p:spPr bwMode="auto">
            <a:xfrm>
              <a:off x="4223451" y="6479024"/>
              <a:ext cx="56700" cy="181911"/>
            </a:xfrm>
            <a:custGeom>
              <a:avLst/>
              <a:gdLst>
                <a:gd name="T0" fmla="*/ 28350 w 14"/>
                <a:gd name="T1" fmla="*/ 26621 h 41"/>
                <a:gd name="T2" fmla="*/ 28350 w 14"/>
                <a:gd name="T3" fmla="*/ 17747 h 41"/>
                <a:gd name="T4" fmla="*/ 4050 w 14"/>
                <a:gd name="T5" fmla="*/ 22184 h 41"/>
                <a:gd name="T6" fmla="*/ 12150 w 14"/>
                <a:gd name="T7" fmla="*/ 128669 h 41"/>
                <a:gd name="T8" fmla="*/ 20250 w 14"/>
                <a:gd name="T9" fmla="*/ 141979 h 41"/>
                <a:gd name="T10" fmla="*/ 20250 w 14"/>
                <a:gd name="T11" fmla="*/ 164164 h 41"/>
                <a:gd name="T12" fmla="*/ 40500 w 14"/>
                <a:gd name="T13" fmla="*/ 164164 h 41"/>
                <a:gd name="T14" fmla="*/ 52650 w 14"/>
                <a:gd name="T15" fmla="*/ 44369 h 41"/>
                <a:gd name="T16" fmla="*/ 28350 w 14"/>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5339" name="Freeform 550"/>
            <p:cNvSpPr>
              <a:spLocks/>
            </p:cNvSpPr>
            <p:nvPr/>
          </p:nvSpPr>
          <p:spPr bwMode="auto">
            <a:xfrm>
              <a:off x="4294325" y="6474299"/>
              <a:ext cx="66149" cy="231523"/>
            </a:xfrm>
            <a:custGeom>
              <a:avLst/>
              <a:gdLst>
                <a:gd name="T0" fmla="*/ 28940 w 16"/>
                <a:gd name="T1" fmla="*/ 22262 h 52"/>
                <a:gd name="T2" fmla="*/ 24806 w 16"/>
                <a:gd name="T3" fmla="*/ 53428 h 52"/>
                <a:gd name="T4" fmla="*/ 12403 w 16"/>
                <a:gd name="T5" fmla="*/ 62333 h 52"/>
                <a:gd name="T6" fmla="*/ 4134 w 16"/>
                <a:gd name="T7" fmla="*/ 102404 h 52"/>
                <a:gd name="T8" fmla="*/ 16537 w 16"/>
                <a:gd name="T9" fmla="*/ 111309 h 52"/>
                <a:gd name="T10" fmla="*/ 16537 w 16"/>
                <a:gd name="T11" fmla="*/ 218166 h 52"/>
                <a:gd name="T12" fmla="*/ 41343 w 16"/>
                <a:gd name="T13" fmla="*/ 218166 h 52"/>
                <a:gd name="T14" fmla="*/ 62015 w 16"/>
                <a:gd name="T15" fmla="*/ 26714 h 52"/>
                <a:gd name="T16" fmla="*/ 28940 w 16"/>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5340" name="Freeform 551"/>
            <p:cNvSpPr>
              <a:spLocks/>
            </p:cNvSpPr>
            <p:nvPr/>
          </p:nvSpPr>
          <p:spPr bwMode="auto">
            <a:xfrm>
              <a:off x="4105327" y="6495561"/>
              <a:ext cx="49612" cy="205536"/>
            </a:xfrm>
            <a:custGeom>
              <a:avLst/>
              <a:gdLst>
                <a:gd name="T0" fmla="*/ 33075 w 12"/>
                <a:gd name="T1" fmla="*/ 31277 h 46"/>
                <a:gd name="T2" fmla="*/ 28940 w 12"/>
                <a:gd name="T3" fmla="*/ 8936 h 46"/>
                <a:gd name="T4" fmla="*/ 12403 w 12"/>
                <a:gd name="T5" fmla="*/ 13405 h 46"/>
                <a:gd name="T6" fmla="*/ 16537 w 12"/>
                <a:gd name="T7" fmla="*/ 31277 h 46"/>
                <a:gd name="T8" fmla="*/ 12403 w 12"/>
                <a:gd name="T9" fmla="*/ 44682 h 46"/>
                <a:gd name="T10" fmla="*/ 16537 w 12"/>
                <a:gd name="T11" fmla="*/ 187663 h 46"/>
                <a:gd name="T12" fmla="*/ 45478 w 12"/>
                <a:gd name="T13" fmla="*/ 183195 h 46"/>
                <a:gd name="T14" fmla="*/ 41343 w 12"/>
                <a:gd name="T15" fmla="*/ 125109 h 46"/>
                <a:gd name="T16" fmla="*/ 45478 w 12"/>
                <a:gd name="T17" fmla="*/ 120641 h 46"/>
                <a:gd name="T18" fmla="*/ 45478 w 12"/>
                <a:gd name="T19" fmla="*/ 93832 h 46"/>
                <a:gd name="T20" fmla="*/ 45478 w 12"/>
                <a:gd name="T21" fmla="*/ 53618 h 46"/>
                <a:gd name="T22" fmla="*/ 33075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5341" name="Freeform 552"/>
            <p:cNvSpPr>
              <a:spLocks/>
            </p:cNvSpPr>
            <p:nvPr/>
          </p:nvSpPr>
          <p:spPr bwMode="auto">
            <a:xfrm>
              <a:off x="3708430" y="6505011"/>
              <a:ext cx="54337" cy="125211"/>
            </a:xfrm>
            <a:custGeom>
              <a:avLst/>
              <a:gdLst>
                <a:gd name="T0" fmla="*/ 50157 w 13"/>
                <a:gd name="T1" fmla="*/ 107324 h 28"/>
                <a:gd name="T2" fmla="*/ 16719 w 13"/>
                <a:gd name="T3" fmla="*/ 8944 h 28"/>
                <a:gd name="T4" fmla="*/ 0 w 13"/>
                <a:gd name="T5" fmla="*/ 13415 h 28"/>
                <a:gd name="T6" fmla="*/ 37618 w 13"/>
                <a:gd name="T7" fmla="*/ 116267 h 28"/>
                <a:gd name="T8" fmla="*/ 50157 w 13"/>
                <a:gd name="T9" fmla="*/ 107324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5342" name="Freeform 553"/>
            <p:cNvSpPr>
              <a:spLocks/>
            </p:cNvSpPr>
            <p:nvPr/>
          </p:nvSpPr>
          <p:spPr bwMode="auto">
            <a:xfrm>
              <a:off x="360211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5343" name="Freeform 554"/>
            <p:cNvSpPr>
              <a:spLocks/>
            </p:cNvSpPr>
            <p:nvPr/>
          </p:nvSpPr>
          <p:spPr bwMode="auto">
            <a:xfrm>
              <a:off x="3871441" y="6514461"/>
              <a:ext cx="44887" cy="141749"/>
            </a:xfrm>
            <a:custGeom>
              <a:avLst/>
              <a:gdLst>
                <a:gd name="T0" fmla="*/ 12242 w 11"/>
                <a:gd name="T1" fmla="*/ 17719 h 32"/>
                <a:gd name="T2" fmla="*/ 12242 w 11"/>
                <a:gd name="T3" fmla="*/ 124030 h 32"/>
                <a:gd name="T4" fmla="*/ 36726 w 11"/>
                <a:gd name="T5" fmla="*/ 115171 h 32"/>
                <a:gd name="T6" fmla="*/ 36726 w 11"/>
                <a:gd name="T7" fmla="*/ 26578 h 32"/>
                <a:gd name="T8" fmla="*/ 12242 w 11"/>
                <a:gd name="T9" fmla="*/ 17719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5344" name="Freeform 555"/>
            <p:cNvSpPr>
              <a:spLocks/>
            </p:cNvSpPr>
            <p:nvPr/>
          </p:nvSpPr>
          <p:spPr bwMode="auto">
            <a:xfrm>
              <a:off x="4393549" y="6448312"/>
              <a:ext cx="63787" cy="222073"/>
            </a:xfrm>
            <a:custGeom>
              <a:avLst/>
              <a:gdLst>
                <a:gd name="T0" fmla="*/ 42525 w 15"/>
                <a:gd name="T1" fmla="*/ 124361 h 50"/>
                <a:gd name="T2" fmla="*/ 55282 w 15"/>
                <a:gd name="T3" fmla="*/ 31090 h 50"/>
                <a:gd name="T4" fmla="*/ 25515 w 15"/>
                <a:gd name="T5" fmla="*/ 22207 h 50"/>
                <a:gd name="T6" fmla="*/ 17010 w 15"/>
                <a:gd name="T7" fmla="*/ 71063 h 50"/>
                <a:gd name="T8" fmla="*/ 12757 w 15"/>
                <a:gd name="T9" fmla="*/ 75505 h 50"/>
                <a:gd name="T10" fmla="*/ 17010 w 15"/>
                <a:gd name="T11" fmla="*/ 204307 h 50"/>
                <a:gd name="T12" fmla="*/ 46777 w 15"/>
                <a:gd name="T13" fmla="*/ 186541 h 50"/>
                <a:gd name="T14" fmla="*/ 34020 w 15"/>
                <a:gd name="T15" fmla="*/ 137685 h 50"/>
                <a:gd name="T16" fmla="*/ 42525 w 15"/>
                <a:gd name="T17" fmla="*/ 12436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5345" name="Freeform 556"/>
            <p:cNvSpPr>
              <a:spLocks/>
            </p:cNvSpPr>
            <p:nvPr/>
          </p:nvSpPr>
          <p:spPr bwMode="auto">
            <a:xfrm>
              <a:off x="4483323" y="6509736"/>
              <a:ext cx="33075" cy="137024"/>
            </a:xfrm>
            <a:custGeom>
              <a:avLst/>
              <a:gdLst>
                <a:gd name="T0" fmla="*/ 20672 w 8"/>
                <a:gd name="T1" fmla="*/ 13260 h 31"/>
                <a:gd name="T2" fmla="*/ 0 w 8"/>
                <a:gd name="T3" fmla="*/ 17681 h 31"/>
                <a:gd name="T4" fmla="*/ 12403 w 8"/>
                <a:gd name="T5" fmla="*/ 123764 h 31"/>
                <a:gd name="T6" fmla="*/ 28941 w 8"/>
                <a:gd name="T7" fmla="*/ 123764 h 31"/>
                <a:gd name="T8" fmla="*/ 20672 w 8"/>
                <a:gd name="T9" fmla="*/ 1326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5346" name="Freeform 557"/>
            <p:cNvSpPr>
              <a:spLocks/>
            </p:cNvSpPr>
            <p:nvPr/>
          </p:nvSpPr>
          <p:spPr bwMode="auto">
            <a:xfrm>
              <a:off x="4506948" y="6495561"/>
              <a:ext cx="80324" cy="226798"/>
            </a:xfrm>
            <a:custGeom>
              <a:avLst/>
              <a:gdLst>
                <a:gd name="T0" fmla="*/ 71869 w 19"/>
                <a:gd name="T1" fmla="*/ 195669 h 51"/>
                <a:gd name="T2" fmla="*/ 50731 w 19"/>
                <a:gd name="T3" fmla="*/ 53364 h 51"/>
                <a:gd name="T4" fmla="*/ 46503 w 19"/>
                <a:gd name="T5" fmla="*/ 53364 h 51"/>
                <a:gd name="T6" fmla="*/ 46503 w 19"/>
                <a:gd name="T7" fmla="*/ 17788 h 51"/>
                <a:gd name="T8" fmla="*/ 29593 w 19"/>
                <a:gd name="T9" fmla="*/ 17788 h 51"/>
                <a:gd name="T10" fmla="*/ 29593 w 19"/>
                <a:gd name="T11" fmla="*/ 48917 h 51"/>
                <a:gd name="T12" fmla="*/ 25365 w 19"/>
                <a:gd name="T13" fmla="*/ 53364 h 51"/>
                <a:gd name="T14" fmla="*/ 25365 w 19"/>
                <a:gd name="T15" fmla="*/ 88940 h 51"/>
                <a:gd name="T16" fmla="*/ 16910 w 19"/>
                <a:gd name="T17" fmla="*/ 93387 h 51"/>
                <a:gd name="T18" fmla="*/ 0 w 19"/>
                <a:gd name="T19" fmla="*/ 164540 h 51"/>
                <a:gd name="T20" fmla="*/ 8455 w 19"/>
                <a:gd name="T21" fmla="*/ 168987 h 51"/>
                <a:gd name="T22" fmla="*/ 21138 w 19"/>
                <a:gd name="T23" fmla="*/ 102281 h 51"/>
                <a:gd name="T24" fmla="*/ 38048 w 19"/>
                <a:gd name="T25" fmla="*/ 209010 h 51"/>
                <a:gd name="T26" fmla="*/ 71869 w 19"/>
                <a:gd name="T27" fmla="*/ 195669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5347" name="Freeform 558"/>
            <p:cNvSpPr>
              <a:spLocks/>
            </p:cNvSpPr>
            <p:nvPr/>
          </p:nvSpPr>
          <p:spPr bwMode="auto">
            <a:xfrm>
              <a:off x="4608535" y="6604235"/>
              <a:ext cx="28350" cy="122849"/>
            </a:xfrm>
            <a:custGeom>
              <a:avLst/>
              <a:gdLst>
                <a:gd name="T0" fmla="*/ 24300 w 7"/>
                <a:gd name="T1" fmla="*/ 13162 h 28"/>
                <a:gd name="T2" fmla="*/ 4050 w 7"/>
                <a:gd name="T3" fmla="*/ 8775 h 28"/>
                <a:gd name="T4" fmla="*/ 0 w 7"/>
                <a:gd name="T5" fmla="*/ 105299 h 28"/>
                <a:gd name="T6" fmla="*/ 28350 w 7"/>
                <a:gd name="T7" fmla="*/ 105299 h 28"/>
                <a:gd name="T8" fmla="*/ 24300 w 7"/>
                <a:gd name="T9" fmla="*/ 13162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5348" name="Freeform 559"/>
            <p:cNvSpPr>
              <a:spLocks/>
            </p:cNvSpPr>
            <p:nvPr/>
          </p:nvSpPr>
          <p:spPr bwMode="auto">
            <a:xfrm>
              <a:off x="4636885" y="6505011"/>
              <a:ext cx="42525" cy="181911"/>
            </a:xfrm>
            <a:custGeom>
              <a:avLst/>
              <a:gdLst>
                <a:gd name="T0" fmla="*/ 12757 w 10"/>
                <a:gd name="T1" fmla="*/ 17747 h 41"/>
                <a:gd name="T2" fmla="*/ 4253 w 10"/>
                <a:gd name="T3" fmla="*/ 155290 h 41"/>
                <a:gd name="T4" fmla="*/ 38273 w 10"/>
                <a:gd name="T5" fmla="*/ 155290 h 41"/>
                <a:gd name="T6" fmla="*/ 42525 w 10"/>
                <a:gd name="T7" fmla="*/ 22184 h 41"/>
                <a:gd name="T8" fmla="*/ 12757 w 10"/>
                <a:gd name="T9" fmla="*/ 17747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5349" name="Freeform 560"/>
            <p:cNvSpPr>
              <a:spLocks/>
            </p:cNvSpPr>
            <p:nvPr/>
          </p:nvSpPr>
          <p:spPr bwMode="auto">
            <a:xfrm>
              <a:off x="4679409" y="6493199"/>
              <a:ext cx="70874" cy="252785"/>
            </a:xfrm>
            <a:custGeom>
              <a:avLst/>
              <a:gdLst>
                <a:gd name="T0" fmla="*/ 29183 w 17"/>
                <a:gd name="T1" fmla="*/ 26609 h 57"/>
                <a:gd name="T2" fmla="*/ 16676 w 17"/>
                <a:gd name="T3" fmla="*/ 53218 h 57"/>
                <a:gd name="T4" fmla="*/ 16676 w 17"/>
                <a:gd name="T5" fmla="*/ 48783 h 57"/>
                <a:gd name="T6" fmla="*/ 4169 w 17"/>
                <a:gd name="T7" fmla="*/ 53218 h 57"/>
                <a:gd name="T8" fmla="*/ 8338 w 17"/>
                <a:gd name="T9" fmla="*/ 88697 h 57"/>
                <a:gd name="T10" fmla="*/ 25014 w 17"/>
                <a:gd name="T11" fmla="*/ 239481 h 57"/>
                <a:gd name="T12" fmla="*/ 50029 w 17"/>
                <a:gd name="T13" fmla="*/ 235046 h 57"/>
                <a:gd name="T14" fmla="*/ 62536 w 17"/>
                <a:gd name="T15" fmla="*/ 44348 h 57"/>
                <a:gd name="T16" fmla="*/ 29183 w 17"/>
                <a:gd name="T17" fmla="*/ 26609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5350" name="Freeform 561"/>
            <p:cNvSpPr>
              <a:spLocks/>
            </p:cNvSpPr>
            <p:nvPr/>
          </p:nvSpPr>
          <p:spPr bwMode="auto">
            <a:xfrm>
              <a:off x="4594360" y="6457762"/>
              <a:ext cx="35437" cy="163011"/>
            </a:xfrm>
            <a:custGeom>
              <a:avLst/>
              <a:gdLst>
                <a:gd name="T0" fmla="*/ 0 w 8"/>
                <a:gd name="T1" fmla="*/ 26434 h 37"/>
                <a:gd name="T2" fmla="*/ 4430 w 8"/>
                <a:gd name="T3" fmla="*/ 140982 h 37"/>
                <a:gd name="T4" fmla="*/ 35437 w 8"/>
                <a:gd name="T5" fmla="*/ 140982 h 37"/>
                <a:gd name="T6" fmla="*/ 35437 w 8"/>
                <a:gd name="T7" fmla="*/ 26434 h 37"/>
                <a:gd name="T8" fmla="*/ 0 w 8"/>
                <a:gd name="T9" fmla="*/ 26434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5351" name="Freeform 562"/>
            <p:cNvSpPr>
              <a:spLocks/>
            </p:cNvSpPr>
            <p:nvPr/>
          </p:nvSpPr>
          <p:spPr bwMode="auto">
            <a:xfrm>
              <a:off x="4738471" y="6493199"/>
              <a:ext cx="66149" cy="177186"/>
            </a:xfrm>
            <a:custGeom>
              <a:avLst/>
              <a:gdLst>
                <a:gd name="T0" fmla="*/ 20672 w 16"/>
                <a:gd name="T1" fmla="*/ 22148 h 40"/>
                <a:gd name="T2" fmla="*/ 16537 w 16"/>
                <a:gd name="T3" fmla="*/ 163897 h 40"/>
                <a:gd name="T4" fmla="*/ 41343 w 16"/>
                <a:gd name="T5" fmla="*/ 159467 h 40"/>
                <a:gd name="T6" fmla="*/ 53746 w 16"/>
                <a:gd name="T7" fmla="*/ 44297 h 40"/>
                <a:gd name="T8" fmla="*/ 20672 w 16"/>
                <a:gd name="T9" fmla="*/ 22148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5352" name="Freeform 563"/>
            <p:cNvSpPr>
              <a:spLocks/>
            </p:cNvSpPr>
            <p:nvPr/>
          </p:nvSpPr>
          <p:spPr bwMode="auto">
            <a:xfrm>
              <a:off x="4837695" y="6568798"/>
              <a:ext cx="33075" cy="137024"/>
            </a:xfrm>
            <a:custGeom>
              <a:avLst/>
              <a:gdLst>
                <a:gd name="T0" fmla="*/ 0 w 8"/>
                <a:gd name="T1" fmla="*/ 22101 h 31"/>
                <a:gd name="T2" fmla="*/ 4134 w 8"/>
                <a:gd name="T3" fmla="*/ 123764 h 31"/>
                <a:gd name="T4" fmla="*/ 24806 w 8"/>
                <a:gd name="T5" fmla="*/ 123764 h 31"/>
                <a:gd name="T6" fmla="*/ 28941 w 8"/>
                <a:gd name="T7" fmla="*/ 22101 h 31"/>
                <a:gd name="T8" fmla="*/ 0 w 8"/>
                <a:gd name="T9" fmla="*/ 22101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5353" name="Freeform 564"/>
            <p:cNvSpPr>
              <a:spLocks/>
            </p:cNvSpPr>
            <p:nvPr/>
          </p:nvSpPr>
          <p:spPr bwMode="auto">
            <a:xfrm>
              <a:off x="4981807" y="6443587"/>
              <a:ext cx="54337" cy="233885"/>
            </a:xfrm>
            <a:custGeom>
              <a:avLst/>
              <a:gdLst>
                <a:gd name="T0" fmla="*/ 41798 w 13"/>
                <a:gd name="T1" fmla="*/ 8826 h 53"/>
                <a:gd name="T2" fmla="*/ 16719 w 13"/>
                <a:gd name="T3" fmla="*/ 97084 h 53"/>
                <a:gd name="T4" fmla="*/ 0 w 13"/>
                <a:gd name="T5" fmla="*/ 110323 h 53"/>
                <a:gd name="T6" fmla="*/ 12539 w 13"/>
                <a:gd name="T7" fmla="*/ 194169 h 53"/>
                <a:gd name="T8" fmla="*/ 16719 w 13"/>
                <a:gd name="T9" fmla="*/ 198582 h 53"/>
                <a:gd name="T10" fmla="*/ 20899 w 13"/>
                <a:gd name="T11" fmla="*/ 207407 h 53"/>
                <a:gd name="T12" fmla="*/ 29258 w 13"/>
                <a:gd name="T13" fmla="*/ 225059 h 53"/>
                <a:gd name="T14" fmla="*/ 50157 w 13"/>
                <a:gd name="T15" fmla="*/ 216233 h 53"/>
                <a:gd name="T16" fmla="*/ 33438 w 13"/>
                <a:gd name="T17" fmla="*/ 145627 h 53"/>
                <a:gd name="T18" fmla="*/ 54337 w 13"/>
                <a:gd name="T19" fmla="*/ 13239 h 53"/>
                <a:gd name="T20" fmla="*/ 41798 w 13"/>
                <a:gd name="T21" fmla="*/ 8826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5354" name="Freeform 565"/>
            <p:cNvSpPr>
              <a:spLocks/>
            </p:cNvSpPr>
            <p:nvPr/>
          </p:nvSpPr>
          <p:spPr bwMode="auto">
            <a:xfrm>
              <a:off x="5047956" y="6443587"/>
              <a:ext cx="70874" cy="207898"/>
            </a:xfrm>
            <a:custGeom>
              <a:avLst/>
              <a:gdLst>
                <a:gd name="T0" fmla="*/ 50029 w 17"/>
                <a:gd name="T1" fmla="*/ 8847 h 47"/>
                <a:gd name="T2" fmla="*/ 4169 w 17"/>
                <a:gd name="T3" fmla="*/ 190205 h 47"/>
                <a:gd name="T4" fmla="*/ 25014 w 17"/>
                <a:gd name="T5" fmla="*/ 190205 h 47"/>
                <a:gd name="T6" fmla="*/ 62536 w 17"/>
                <a:gd name="T7" fmla="*/ 13270 h 47"/>
                <a:gd name="T8" fmla="*/ 50029 w 17"/>
                <a:gd name="T9" fmla="*/ 8847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5355" name="Freeform 566"/>
            <p:cNvSpPr>
              <a:spLocks/>
            </p:cNvSpPr>
            <p:nvPr/>
          </p:nvSpPr>
          <p:spPr bwMode="auto">
            <a:xfrm>
              <a:off x="5130643" y="6479024"/>
              <a:ext cx="30712" cy="196086"/>
            </a:xfrm>
            <a:custGeom>
              <a:avLst/>
              <a:gdLst>
                <a:gd name="T0" fmla="*/ 26325 w 7"/>
                <a:gd name="T1" fmla="*/ 13369 h 44"/>
                <a:gd name="T2" fmla="*/ 8775 w 7"/>
                <a:gd name="T3" fmla="*/ 13369 h 44"/>
                <a:gd name="T4" fmla="*/ 4387 w 7"/>
                <a:gd name="T5" fmla="*/ 66847 h 44"/>
                <a:gd name="T6" fmla="*/ 0 w 7"/>
                <a:gd name="T7" fmla="*/ 75761 h 44"/>
                <a:gd name="T8" fmla="*/ 0 w 7"/>
                <a:gd name="T9" fmla="*/ 147065 h 44"/>
                <a:gd name="T10" fmla="*/ 4387 w 7"/>
                <a:gd name="T11" fmla="*/ 155978 h 44"/>
                <a:gd name="T12" fmla="*/ 8775 w 7"/>
                <a:gd name="T13" fmla="*/ 182717 h 44"/>
                <a:gd name="T14" fmla="*/ 26325 w 7"/>
                <a:gd name="T15" fmla="*/ 182717 h 44"/>
                <a:gd name="T16" fmla="*/ 26325 w 7"/>
                <a:gd name="T17" fmla="*/ 13369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5356" name="Freeform 567"/>
            <p:cNvSpPr>
              <a:spLocks/>
            </p:cNvSpPr>
            <p:nvPr/>
          </p:nvSpPr>
          <p:spPr bwMode="auto">
            <a:xfrm>
              <a:off x="5220417" y="6424687"/>
              <a:ext cx="77962" cy="217348"/>
            </a:xfrm>
            <a:custGeom>
              <a:avLst/>
              <a:gdLst>
                <a:gd name="T0" fmla="*/ 73859 w 19"/>
                <a:gd name="T1" fmla="*/ 199605 h 49"/>
                <a:gd name="T2" fmla="*/ 69755 w 19"/>
                <a:gd name="T3" fmla="*/ 79842 h 49"/>
                <a:gd name="T4" fmla="*/ 41033 w 19"/>
                <a:gd name="T5" fmla="*/ 70971 h 49"/>
                <a:gd name="T6" fmla="*/ 41033 w 19"/>
                <a:gd name="T7" fmla="*/ 70971 h 49"/>
                <a:gd name="T8" fmla="*/ 36929 w 19"/>
                <a:gd name="T9" fmla="*/ 70971 h 49"/>
                <a:gd name="T10" fmla="*/ 41033 w 19"/>
                <a:gd name="T11" fmla="*/ 17743 h 49"/>
                <a:gd name="T12" fmla="*/ 20516 w 19"/>
                <a:gd name="T13" fmla="*/ 17743 h 49"/>
                <a:gd name="T14" fmla="*/ 8207 w 19"/>
                <a:gd name="T15" fmla="*/ 133070 h 49"/>
                <a:gd name="T16" fmla="*/ 0 w 19"/>
                <a:gd name="T17" fmla="*/ 137506 h 49"/>
                <a:gd name="T18" fmla="*/ 0 w 19"/>
                <a:gd name="T19" fmla="*/ 190734 h 49"/>
                <a:gd name="T20" fmla="*/ 8207 w 19"/>
                <a:gd name="T21" fmla="*/ 195170 h 49"/>
                <a:gd name="T22" fmla="*/ 36929 w 19"/>
                <a:gd name="T23" fmla="*/ 190734 h 49"/>
                <a:gd name="T24" fmla="*/ 36929 w 19"/>
                <a:gd name="T25" fmla="*/ 190734 h 49"/>
                <a:gd name="T26" fmla="*/ 36929 w 19"/>
                <a:gd name="T27" fmla="*/ 199605 h 49"/>
                <a:gd name="T28" fmla="*/ 53342 w 19"/>
                <a:gd name="T29" fmla="*/ 208477 h 49"/>
                <a:gd name="T30" fmla="*/ 73859 w 19"/>
                <a:gd name="T31" fmla="*/ 199605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5357" name="Freeform 568"/>
            <p:cNvSpPr>
              <a:spLocks/>
            </p:cNvSpPr>
            <p:nvPr/>
          </p:nvSpPr>
          <p:spPr bwMode="auto">
            <a:xfrm>
              <a:off x="5373979" y="6495561"/>
              <a:ext cx="25987" cy="144111"/>
            </a:xfrm>
            <a:custGeom>
              <a:avLst/>
              <a:gdLst>
                <a:gd name="T0" fmla="*/ 21656 w 6"/>
                <a:gd name="T1" fmla="*/ 13510 h 32"/>
                <a:gd name="T2" fmla="*/ 4331 w 6"/>
                <a:gd name="T3" fmla="*/ 13510 h 32"/>
                <a:gd name="T4" fmla="*/ 4331 w 6"/>
                <a:gd name="T5" fmla="*/ 130601 h 32"/>
                <a:gd name="T6" fmla="*/ 21656 w 6"/>
                <a:gd name="T7" fmla="*/ 130601 h 32"/>
                <a:gd name="T8" fmla="*/ 21656 w 6"/>
                <a:gd name="T9" fmla="*/ 13510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5358" name="Freeform 569"/>
            <p:cNvSpPr>
              <a:spLocks/>
            </p:cNvSpPr>
            <p:nvPr/>
          </p:nvSpPr>
          <p:spPr bwMode="auto">
            <a:xfrm>
              <a:off x="5437765" y="6479024"/>
              <a:ext cx="61424" cy="181911"/>
            </a:xfrm>
            <a:custGeom>
              <a:avLst/>
              <a:gdLst>
                <a:gd name="T0" fmla="*/ 32759 w 15"/>
                <a:gd name="T1" fmla="*/ 26621 h 41"/>
                <a:gd name="T2" fmla="*/ 28665 w 15"/>
                <a:gd name="T3" fmla="*/ 17747 h 41"/>
                <a:gd name="T4" fmla="*/ 4095 w 15"/>
                <a:gd name="T5" fmla="*/ 22184 h 41"/>
                <a:gd name="T6" fmla="*/ 12285 w 15"/>
                <a:gd name="T7" fmla="*/ 128669 h 41"/>
                <a:gd name="T8" fmla="*/ 20475 w 15"/>
                <a:gd name="T9" fmla="*/ 141979 h 41"/>
                <a:gd name="T10" fmla="*/ 24570 w 15"/>
                <a:gd name="T11" fmla="*/ 164164 h 41"/>
                <a:gd name="T12" fmla="*/ 45044 w 15"/>
                <a:gd name="T13" fmla="*/ 164164 h 41"/>
                <a:gd name="T14" fmla="*/ 57329 w 15"/>
                <a:gd name="T15" fmla="*/ 44369 h 41"/>
                <a:gd name="T16" fmla="*/ 32759 w 15"/>
                <a:gd name="T17" fmla="*/ 2662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5359" name="Freeform 570"/>
            <p:cNvSpPr>
              <a:spLocks/>
            </p:cNvSpPr>
            <p:nvPr/>
          </p:nvSpPr>
          <p:spPr bwMode="auto">
            <a:xfrm>
              <a:off x="5513365" y="6474299"/>
              <a:ext cx="61424" cy="231523"/>
            </a:xfrm>
            <a:custGeom>
              <a:avLst/>
              <a:gdLst>
                <a:gd name="T0" fmla="*/ 28665 w 15"/>
                <a:gd name="T1" fmla="*/ 22262 h 52"/>
                <a:gd name="T2" fmla="*/ 24570 w 15"/>
                <a:gd name="T3" fmla="*/ 53428 h 52"/>
                <a:gd name="T4" fmla="*/ 8190 w 15"/>
                <a:gd name="T5" fmla="*/ 62333 h 52"/>
                <a:gd name="T6" fmla="*/ 4095 w 15"/>
                <a:gd name="T7" fmla="*/ 102404 h 52"/>
                <a:gd name="T8" fmla="*/ 16380 w 15"/>
                <a:gd name="T9" fmla="*/ 111309 h 52"/>
                <a:gd name="T10" fmla="*/ 16380 w 15"/>
                <a:gd name="T11" fmla="*/ 218166 h 52"/>
                <a:gd name="T12" fmla="*/ 40949 w 15"/>
                <a:gd name="T13" fmla="*/ 218166 h 52"/>
                <a:gd name="T14" fmla="*/ 61424 w 15"/>
                <a:gd name="T15" fmla="*/ 26714 h 52"/>
                <a:gd name="T16" fmla="*/ 28665 w 15"/>
                <a:gd name="T17" fmla="*/ 222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5360" name="Freeform 571"/>
            <p:cNvSpPr>
              <a:spLocks/>
            </p:cNvSpPr>
            <p:nvPr/>
          </p:nvSpPr>
          <p:spPr bwMode="auto">
            <a:xfrm>
              <a:off x="5319641" y="6495561"/>
              <a:ext cx="49612" cy="205536"/>
            </a:xfrm>
            <a:custGeom>
              <a:avLst/>
              <a:gdLst>
                <a:gd name="T0" fmla="*/ 37209 w 12"/>
                <a:gd name="T1" fmla="*/ 31277 h 46"/>
                <a:gd name="T2" fmla="*/ 33075 w 12"/>
                <a:gd name="T3" fmla="*/ 8936 h 46"/>
                <a:gd name="T4" fmla="*/ 16537 w 12"/>
                <a:gd name="T5" fmla="*/ 13405 h 46"/>
                <a:gd name="T6" fmla="*/ 20672 w 12"/>
                <a:gd name="T7" fmla="*/ 31277 h 46"/>
                <a:gd name="T8" fmla="*/ 16537 w 12"/>
                <a:gd name="T9" fmla="*/ 44682 h 46"/>
                <a:gd name="T10" fmla="*/ 16537 w 12"/>
                <a:gd name="T11" fmla="*/ 187663 h 46"/>
                <a:gd name="T12" fmla="*/ 45478 w 12"/>
                <a:gd name="T13" fmla="*/ 183195 h 46"/>
                <a:gd name="T14" fmla="*/ 45478 w 12"/>
                <a:gd name="T15" fmla="*/ 125109 h 46"/>
                <a:gd name="T16" fmla="*/ 45478 w 12"/>
                <a:gd name="T17" fmla="*/ 120641 h 46"/>
                <a:gd name="T18" fmla="*/ 45478 w 12"/>
                <a:gd name="T19" fmla="*/ 93832 h 46"/>
                <a:gd name="T20" fmla="*/ 49612 w 12"/>
                <a:gd name="T21" fmla="*/ 53618 h 46"/>
                <a:gd name="T22" fmla="*/ 37209 w 12"/>
                <a:gd name="T23" fmla="*/ 3127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5361" name="Freeform 572"/>
            <p:cNvSpPr>
              <a:spLocks/>
            </p:cNvSpPr>
            <p:nvPr/>
          </p:nvSpPr>
          <p:spPr bwMode="auto">
            <a:xfrm>
              <a:off x="4925107" y="6505011"/>
              <a:ext cx="51975" cy="125211"/>
            </a:xfrm>
            <a:custGeom>
              <a:avLst/>
              <a:gdLst>
                <a:gd name="T0" fmla="*/ 47644 w 12"/>
                <a:gd name="T1" fmla="*/ 107324 h 28"/>
                <a:gd name="T2" fmla="*/ 17325 w 12"/>
                <a:gd name="T3" fmla="*/ 8944 h 28"/>
                <a:gd name="T4" fmla="*/ 0 w 12"/>
                <a:gd name="T5" fmla="*/ 13415 h 28"/>
                <a:gd name="T6" fmla="*/ 38981 w 12"/>
                <a:gd name="T7" fmla="*/ 116267 h 28"/>
                <a:gd name="T8" fmla="*/ 47644 w 12"/>
                <a:gd name="T9" fmla="*/ 107324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5362" name="Freeform 573"/>
            <p:cNvSpPr>
              <a:spLocks/>
            </p:cNvSpPr>
            <p:nvPr/>
          </p:nvSpPr>
          <p:spPr bwMode="auto">
            <a:xfrm>
              <a:off x="4821158" y="6457762"/>
              <a:ext cx="75599" cy="193723"/>
            </a:xfrm>
            <a:custGeom>
              <a:avLst/>
              <a:gdLst>
                <a:gd name="T0" fmla="*/ 67199 w 18"/>
                <a:gd name="T1" fmla="*/ 162903 h 44"/>
                <a:gd name="T2" fmla="*/ 50399 w 18"/>
                <a:gd name="T3" fmla="*/ 30820 h 44"/>
                <a:gd name="T4" fmla="*/ 25200 w 18"/>
                <a:gd name="T5" fmla="*/ 17611 h 44"/>
                <a:gd name="T6" fmla="*/ 41999 w 18"/>
                <a:gd name="T7" fmla="*/ 176112 h 44"/>
                <a:gd name="T8" fmla="*/ 67199 w 18"/>
                <a:gd name="T9" fmla="*/ 1629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5363" name="Freeform 574"/>
            <p:cNvSpPr>
              <a:spLocks/>
            </p:cNvSpPr>
            <p:nvPr/>
          </p:nvSpPr>
          <p:spPr bwMode="auto">
            <a:xfrm>
              <a:off x="5090481" y="6514461"/>
              <a:ext cx="40162" cy="141749"/>
            </a:xfrm>
            <a:custGeom>
              <a:avLst/>
              <a:gdLst>
                <a:gd name="T0" fmla="*/ 12049 w 10"/>
                <a:gd name="T1" fmla="*/ 17719 h 32"/>
                <a:gd name="T2" fmla="*/ 12049 w 10"/>
                <a:gd name="T3" fmla="*/ 124030 h 32"/>
                <a:gd name="T4" fmla="*/ 36146 w 10"/>
                <a:gd name="T5" fmla="*/ 115171 h 32"/>
                <a:gd name="T6" fmla="*/ 36146 w 10"/>
                <a:gd name="T7" fmla="*/ 26578 h 32"/>
                <a:gd name="T8" fmla="*/ 12049 w 10"/>
                <a:gd name="T9" fmla="*/ 17719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5364" name="Freeform 686"/>
            <p:cNvSpPr>
              <a:spLocks/>
            </p:cNvSpPr>
            <p:nvPr/>
          </p:nvSpPr>
          <p:spPr bwMode="auto">
            <a:xfrm>
              <a:off x="-144775" y="6549900"/>
              <a:ext cx="5643964" cy="158280"/>
            </a:xfrm>
            <a:custGeom>
              <a:avLst/>
              <a:gdLst>
                <a:gd name="T0" fmla="*/ 5643964 w 2940"/>
                <a:gd name="T1" fmla="*/ 79140 h 36"/>
                <a:gd name="T2" fmla="*/ 5609409 w 2940"/>
                <a:gd name="T3" fmla="*/ 158280 h 36"/>
                <a:gd name="T4" fmla="*/ 34555 w 2940"/>
                <a:gd name="T5" fmla="*/ 158280 h 36"/>
                <a:gd name="T6" fmla="*/ 0 w 2940"/>
                <a:gd name="T7" fmla="*/ 79140 h 36"/>
                <a:gd name="T8" fmla="*/ 34555 w 2940"/>
                <a:gd name="T9" fmla="*/ 0 h 36"/>
                <a:gd name="T10" fmla="*/ 5609409 w 2940"/>
                <a:gd name="T11" fmla="*/ 0 h 36"/>
                <a:gd name="T12" fmla="*/ 5643964 w 2940"/>
                <a:gd name="T13" fmla="*/ 79140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4" name="Picture 3">
            <a:extLst>
              <a:ext uri="{FF2B5EF4-FFF2-40B4-BE49-F238E27FC236}"/>
            </a:extLst>
          </p:cNvPr>
          <p:cNvPicPr>
            <a:picLocks noChangeAspect="1"/>
          </p:cNvPicPr>
          <p:nvPr/>
        </p:nvPicPr>
        <p:blipFill>
          <a:blip r:embed="rId2"/>
          <a:stretch>
            <a:fillRect/>
          </a:stretch>
        </p:blipFill>
        <p:spPr>
          <a:xfrm>
            <a:off x="693738" y="1190625"/>
            <a:ext cx="10766425" cy="2776538"/>
          </a:xfrm>
          <a:prstGeom prst="rect">
            <a:avLst/>
          </a:prstGeom>
        </p:spPr>
        <p:style>
          <a:lnRef idx="1">
            <a:schemeClr val="accent6"/>
          </a:lnRef>
          <a:fillRef idx="3">
            <a:schemeClr val="accent6"/>
          </a:fillRef>
          <a:effectRef idx="2">
            <a:schemeClr val="accent6"/>
          </a:effectRef>
          <a:fontRef idx="minor">
            <a:schemeClr val="lt1"/>
          </a:fontRef>
        </p:style>
      </p:pic>
      <p:sp>
        <p:nvSpPr>
          <p:cNvPr id="1032" name="椭圆 1031"/>
          <p:cNvSpPr/>
          <p:nvPr/>
        </p:nvSpPr>
        <p:spPr>
          <a:xfrm>
            <a:off x="5449888" y="4346575"/>
            <a:ext cx="1479550" cy="147955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pic>
        <p:nvPicPr>
          <p:cNvPr id="45063" name="图片 1045"/>
          <p:cNvPicPr>
            <a:picLocks noChangeAspect="1"/>
          </p:cNvPicPr>
          <p:nvPr/>
        </p:nvPicPr>
        <p:blipFill>
          <a:blip r:embed="rId3"/>
          <a:srcRect/>
          <a:stretch>
            <a:fillRect/>
          </a:stretch>
        </p:blipFill>
        <p:spPr bwMode="auto">
          <a:xfrm>
            <a:off x="5689600" y="4124325"/>
            <a:ext cx="1079500" cy="1512888"/>
          </a:xfrm>
          <a:prstGeom prst="rect">
            <a:avLst/>
          </a:prstGeom>
          <a:noFill/>
          <a:ln w="9525">
            <a:noFill/>
            <a:miter lim="800000"/>
            <a:headEnd/>
            <a:tailEnd/>
          </a:ln>
        </p:spPr>
      </p:pic>
      <p:sp>
        <p:nvSpPr>
          <p:cNvPr id="2" name="TextBox 1">
            <a:extLst>
              <a:ext uri="{FF2B5EF4-FFF2-40B4-BE49-F238E27FC236}"/>
            </a:extLst>
          </p:cNvPr>
          <p:cNvSpPr txBox="1"/>
          <p:nvPr/>
        </p:nvSpPr>
        <p:spPr>
          <a:xfrm>
            <a:off x="1609725" y="3605213"/>
            <a:ext cx="1584325" cy="523875"/>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fontAlgn="auto">
              <a:spcBef>
                <a:spcPts val="0"/>
              </a:spcBef>
              <a:spcAft>
                <a:spcPts val="0"/>
              </a:spcAft>
              <a:defRPr/>
            </a:pPr>
            <a:r>
              <a:rPr lang="en-US" sz="2800" dirty="0" err="1">
                <a:latin typeface="Times New Roman" panose="02020603050405020304" pitchFamily="18" charset="0"/>
                <a:cs typeface="Times New Roman" panose="02020603050405020304" pitchFamily="18" charset="0"/>
              </a:rPr>
              <a:t>Cày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endParaRPr lang="en-US" sz="2800" dirty="0">
              <a:latin typeface="Times New Roman" panose="02020603050405020304" pitchFamily="18" charset="0"/>
              <a:cs typeface="Times New Roman" panose="02020603050405020304" pitchFamily="18" charset="0"/>
            </a:endParaRPr>
          </a:p>
        </p:txBody>
      </p:sp>
      <p:sp>
        <p:nvSpPr>
          <p:cNvPr id="310" name="TextBox 309">
            <a:extLst>
              <a:ext uri="{FF2B5EF4-FFF2-40B4-BE49-F238E27FC236}"/>
            </a:extLst>
          </p:cNvPr>
          <p:cNvSpPr txBox="1"/>
          <p:nvPr/>
        </p:nvSpPr>
        <p:spPr>
          <a:xfrm>
            <a:off x="5030788" y="3609975"/>
            <a:ext cx="2195512" cy="523875"/>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fontAlgn="auto">
              <a:spcBef>
                <a:spcPts val="0"/>
              </a:spcBef>
              <a:spcAft>
                <a:spcPts val="0"/>
              </a:spcAft>
              <a:defRPr/>
            </a:pPr>
            <a:r>
              <a:rPr lang="en-US" sz="2800" dirty="0" err="1">
                <a:latin typeface="Times New Roman" panose="02020603050405020304" pitchFamily="18" charset="0"/>
                <a:cs typeface="Times New Roman" panose="02020603050405020304" pitchFamily="18" charset="0"/>
              </a:rPr>
              <a:t>Bừa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đất</a:t>
            </a:r>
            <a:endParaRPr lang="en-US" sz="2800" dirty="0">
              <a:latin typeface="Times New Roman" panose="02020603050405020304" pitchFamily="18" charset="0"/>
              <a:cs typeface="Times New Roman" panose="02020603050405020304" pitchFamily="18" charset="0"/>
            </a:endParaRPr>
          </a:p>
        </p:txBody>
      </p:sp>
      <p:sp>
        <p:nvSpPr>
          <p:cNvPr id="311" name="TextBox 310">
            <a:extLst>
              <a:ext uri="{FF2B5EF4-FFF2-40B4-BE49-F238E27FC236}"/>
            </a:extLst>
          </p:cNvPr>
          <p:cNvSpPr txBox="1"/>
          <p:nvPr/>
        </p:nvSpPr>
        <p:spPr>
          <a:xfrm>
            <a:off x="8940800" y="3605213"/>
            <a:ext cx="1681163" cy="523875"/>
          </a:xfrm>
          <a:prstGeom prst="rect">
            <a:avLst/>
          </a:prstGeom>
        </p:spPr>
        <p:style>
          <a:lnRef idx="1">
            <a:schemeClr val="accent6"/>
          </a:lnRef>
          <a:fillRef idx="2">
            <a:schemeClr val="accent6"/>
          </a:fillRef>
          <a:effectRef idx="1">
            <a:schemeClr val="accent6"/>
          </a:effectRef>
          <a:fontRef idx="minor">
            <a:schemeClr val="dk1"/>
          </a:fontRef>
        </p:style>
        <p:txBody>
          <a:bodyPr>
            <a:spAutoFit/>
          </a:bodyPr>
          <a:lstStyle/>
          <a:p>
            <a:pPr fontAlgn="auto">
              <a:spcBef>
                <a:spcPts val="0"/>
              </a:spcBef>
              <a:spcAft>
                <a:spcPts val="0"/>
              </a:spcAft>
              <a:defRPr/>
            </a:pPr>
            <a:r>
              <a:rPr lang="en-US" sz="2800" dirty="0" err="1">
                <a:latin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luống</a:t>
            </a:r>
            <a:endParaRPr lang="en-US" sz="2800" dirty="0">
              <a:latin typeface="Times New Roman" panose="02020603050405020304" pitchFamily="18" charset="0"/>
              <a:cs typeface="Times New Roman" panose="02020603050405020304"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2"/>
                                        </p:tgtEl>
                                        <p:attrNameLst>
                                          <p:attrName>style.visibility</p:attrName>
                                        </p:attrNameLst>
                                      </p:cBhvr>
                                      <p:to>
                                        <p:strVal val="visible"/>
                                      </p:to>
                                    </p:set>
                                    <p:animEffect transition="in" filter="fade">
                                      <p:cBhvr>
                                        <p:cTn id="7" dur="1000"/>
                                        <p:tgtEl>
                                          <p:spTgt spid="442"/>
                                        </p:tgtEl>
                                      </p:cBhvr>
                                    </p:animEffect>
                                    <p:anim calcmode="lin" valueType="num">
                                      <p:cBhvr>
                                        <p:cTn id="8" dur="1000" fill="hold"/>
                                        <p:tgtEl>
                                          <p:spTgt spid="442"/>
                                        </p:tgtEl>
                                        <p:attrNameLst>
                                          <p:attrName>ppt_x</p:attrName>
                                        </p:attrNameLst>
                                      </p:cBhvr>
                                      <p:tavLst>
                                        <p:tav tm="0">
                                          <p:val>
                                            <p:strVal val="#ppt_x"/>
                                          </p:val>
                                        </p:tav>
                                        <p:tav tm="100000">
                                          <p:val>
                                            <p:strVal val="#ppt_x"/>
                                          </p:val>
                                        </p:tav>
                                      </p:tavLst>
                                    </p:anim>
                                    <p:anim calcmode="lin" valueType="num">
                                      <p:cBhvr>
                                        <p:cTn id="9" dur="1000" fill="hold"/>
                                        <p:tgtEl>
                                          <p:spTgt spid="44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10"/>
                                        </p:tgtEl>
                                        <p:attrNameLst>
                                          <p:attrName>style.visibility</p:attrName>
                                        </p:attrNameLst>
                                      </p:cBhvr>
                                      <p:to>
                                        <p:strVal val="visible"/>
                                      </p:to>
                                    </p:set>
                                    <p:animEffect transition="in" filter="fade">
                                      <p:cBhvr>
                                        <p:cTn id="28" dur="1000"/>
                                        <p:tgtEl>
                                          <p:spTgt spid="310"/>
                                        </p:tgtEl>
                                      </p:cBhvr>
                                    </p:animEffect>
                                    <p:anim calcmode="lin" valueType="num">
                                      <p:cBhvr>
                                        <p:cTn id="29" dur="1000" fill="hold"/>
                                        <p:tgtEl>
                                          <p:spTgt spid="310"/>
                                        </p:tgtEl>
                                        <p:attrNameLst>
                                          <p:attrName>ppt_x</p:attrName>
                                        </p:attrNameLst>
                                      </p:cBhvr>
                                      <p:tavLst>
                                        <p:tav tm="0">
                                          <p:val>
                                            <p:strVal val="#ppt_x"/>
                                          </p:val>
                                        </p:tav>
                                        <p:tav tm="100000">
                                          <p:val>
                                            <p:strVal val="#ppt_x"/>
                                          </p:val>
                                        </p:tav>
                                      </p:tavLst>
                                    </p:anim>
                                    <p:anim calcmode="lin" valueType="num">
                                      <p:cBhvr>
                                        <p:cTn id="30" dur="1000" fill="hold"/>
                                        <p:tgtEl>
                                          <p:spTgt spid="31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11"/>
                                        </p:tgtEl>
                                        <p:attrNameLst>
                                          <p:attrName>style.visibility</p:attrName>
                                        </p:attrNameLst>
                                      </p:cBhvr>
                                      <p:to>
                                        <p:strVal val="visible"/>
                                      </p:to>
                                    </p:set>
                                    <p:animEffect transition="in" filter="fade">
                                      <p:cBhvr>
                                        <p:cTn id="35" dur="1000"/>
                                        <p:tgtEl>
                                          <p:spTgt spid="311"/>
                                        </p:tgtEl>
                                      </p:cBhvr>
                                    </p:animEffect>
                                    <p:anim calcmode="lin" valueType="num">
                                      <p:cBhvr>
                                        <p:cTn id="36" dur="1000" fill="hold"/>
                                        <p:tgtEl>
                                          <p:spTgt spid="311"/>
                                        </p:tgtEl>
                                        <p:attrNameLst>
                                          <p:attrName>ppt_x</p:attrName>
                                        </p:attrNameLst>
                                      </p:cBhvr>
                                      <p:tavLst>
                                        <p:tav tm="0">
                                          <p:val>
                                            <p:strVal val="#ppt_x"/>
                                          </p:val>
                                        </p:tav>
                                        <p:tav tm="100000">
                                          <p:val>
                                            <p:strVal val="#ppt_x"/>
                                          </p:val>
                                        </p:tav>
                                      </p:tavLst>
                                    </p:anim>
                                    <p:anim calcmode="lin" valueType="num">
                                      <p:cBhvr>
                                        <p:cTn id="37" dur="1000" fill="hold"/>
                                        <p:tgtEl>
                                          <p:spTgt spid="3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 grpId="0"/>
      <p:bldP spid="2" grpId="0" animBg="1"/>
      <p:bldP spid="310" grpId="0" animBg="1"/>
      <p:bldP spid="3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图片 2"/>
          <p:cNvPicPr>
            <a:picLocks noChangeAspect="1"/>
          </p:cNvPicPr>
          <p:nvPr/>
        </p:nvPicPr>
        <p:blipFill>
          <a:blip r:embed="rId2"/>
          <a:srcRect/>
          <a:stretch>
            <a:fillRect/>
          </a:stretch>
        </p:blipFill>
        <p:spPr bwMode="auto">
          <a:xfrm>
            <a:off x="-79375" y="3433763"/>
            <a:ext cx="12331700" cy="3451225"/>
          </a:xfrm>
          <a:prstGeom prst="rect">
            <a:avLst/>
          </a:prstGeom>
          <a:noFill/>
          <a:ln w="9525">
            <a:noFill/>
            <a:miter lim="800000"/>
            <a:headEnd/>
            <a:tailEnd/>
          </a:ln>
        </p:spPr>
      </p:pic>
      <p:sp>
        <p:nvSpPr>
          <p:cNvPr id="27650" name="TextBox 13"/>
          <p:cNvSpPr txBox="1">
            <a:spLocks noChangeArrowheads="1"/>
          </p:cNvSpPr>
          <p:nvPr/>
        </p:nvSpPr>
        <p:spPr bwMode="auto">
          <a:xfrm>
            <a:off x="1574800" y="3008313"/>
            <a:ext cx="1839913" cy="831850"/>
          </a:xfrm>
          <a:prstGeom prst="rect">
            <a:avLst/>
          </a:prstGeom>
          <a:noFill/>
          <a:ln w="9525">
            <a:noFill/>
            <a:miter lim="800000"/>
            <a:headEnd/>
            <a:tailEnd/>
          </a:ln>
        </p:spPr>
        <p:txBody>
          <a:bodyPr lIns="0" tIns="0" rIns="0" bIns="0">
            <a:spAutoFit/>
          </a:bodyPr>
          <a:lstStyle/>
          <a:p>
            <a:pPr defTabSz="911225">
              <a:spcBef>
                <a:spcPct val="20000"/>
              </a:spcBef>
            </a:pPr>
            <a:r>
              <a:rPr lang="en-US" altLang="zh-CN" b="1">
                <a:sym typeface="Arial" charset="0"/>
              </a:rPr>
              <a:t>Tìm hiểu thành phần và vai trò của đất trồng</a:t>
            </a:r>
          </a:p>
        </p:txBody>
      </p:sp>
      <p:sp>
        <p:nvSpPr>
          <p:cNvPr id="27651" name="TextBox 13"/>
          <p:cNvSpPr txBox="1">
            <a:spLocks noChangeArrowheads="1"/>
          </p:cNvSpPr>
          <p:nvPr/>
        </p:nvSpPr>
        <p:spPr bwMode="auto">
          <a:xfrm>
            <a:off x="5026025" y="3008313"/>
            <a:ext cx="2228850" cy="554037"/>
          </a:xfrm>
          <a:prstGeom prst="rect">
            <a:avLst/>
          </a:prstGeom>
          <a:noFill/>
          <a:ln w="9525">
            <a:noFill/>
            <a:miter lim="800000"/>
            <a:headEnd/>
            <a:tailEnd/>
          </a:ln>
        </p:spPr>
        <p:txBody>
          <a:bodyPr lIns="0" tIns="0" rIns="0" bIns="0">
            <a:spAutoFit/>
          </a:bodyPr>
          <a:lstStyle/>
          <a:p>
            <a:pPr defTabSz="911225">
              <a:spcBef>
                <a:spcPct val="20000"/>
              </a:spcBef>
            </a:pPr>
            <a:r>
              <a:rPr lang="en-US" altLang="zh-CN" b="1">
                <a:sym typeface="Arial" charset="0"/>
              </a:rPr>
              <a:t>Tìm hiểu về làm đất trồng cây</a:t>
            </a:r>
          </a:p>
        </p:txBody>
      </p:sp>
      <p:sp>
        <p:nvSpPr>
          <p:cNvPr id="40" name="Rectangle 3"/>
          <p:cNvSpPr/>
          <p:nvPr/>
        </p:nvSpPr>
        <p:spPr>
          <a:xfrm>
            <a:off x="1754188" y="117475"/>
            <a:ext cx="1308100" cy="1397000"/>
          </a:xfrm>
          <a:prstGeom prst="rect">
            <a:avLst/>
          </a:prstGeom>
          <a:noFill/>
          <a:ln>
            <a:noFill/>
          </a:ln>
          <a:effectLst/>
        </p:spPr>
        <p:txBody>
          <a:bodyPr lIns="68580" tIns="34290" rIns="68580" bIns="34290">
            <a:spAutoFit/>
          </a:bodyPr>
          <a:lstStyle/>
          <a:p>
            <a:pPr algn="ctr" defTabSz="685800" fontAlgn="auto">
              <a:spcBef>
                <a:spcPts val="0"/>
              </a:spcBef>
              <a:spcAft>
                <a:spcPts val="0"/>
              </a:spcAft>
              <a:defRPr/>
            </a:pPr>
            <a:r>
              <a:rPr lang="vi-VN" sz="8625" b="1" kern="0" dirty="0">
                <a:ln w="12700" cmpd="sng">
                  <a:noFill/>
                  <a:prstDash val="solid"/>
                </a:ln>
                <a:latin typeface="Arial" panose="020B0604020202020204" pitchFamily="34" charset="0"/>
                <a:cs typeface="Arial" panose="020B0604020202020204" pitchFamily="34" charset="0"/>
                <a:sym typeface="Arial" panose="020B0604020202020204" pitchFamily="34" charset="0"/>
              </a:rPr>
              <a:t>1</a:t>
            </a:r>
            <a:endParaRPr lang="en-US" sz="8625" b="1" kern="0" dirty="0">
              <a:ln w="12700" cmpd="sng">
                <a:noFill/>
                <a:prstDash val="solid"/>
              </a:ln>
              <a:latin typeface="Arial" panose="020B0604020202020204" pitchFamily="34" charset="0"/>
              <a:cs typeface="Arial" panose="020B0604020202020204" pitchFamily="34" charset="0"/>
              <a:sym typeface="Arial" panose="020B0604020202020204" pitchFamily="34" charset="0"/>
            </a:endParaRPr>
          </a:p>
        </p:txBody>
      </p:sp>
      <p:sp>
        <p:nvSpPr>
          <p:cNvPr id="41" name="Rectangle 5"/>
          <p:cNvSpPr/>
          <p:nvPr/>
        </p:nvSpPr>
        <p:spPr>
          <a:xfrm>
            <a:off x="5432425" y="117475"/>
            <a:ext cx="1308100" cy="1397000"/>
          </a:xfrm>
          <a:prstGeom prst="rect">
            <a:avLst/>
          </a:prstGeom>
          <a:noFill/>
          <a:ln>
            <a:noFill/>
          </a:ln>
          <a:effectLst/>
        </p:spPr>
        <p:txBody>
          <a:bodyPr lIns="68580" tIns="34290" rIns="68580" bIns="34290">
            <a:spAutoFit/>
          </a:bodyPr>
          <a:lstStyle/>
          <a:p>
            <a:pPr algn="ctr" defTabSz="685800" fontAlgn="auto">
              <a:spcBef>
                <a:spcPts val="0"/>
              </a:spcBef>
              <a:spcAft>
                <a:spcPts val="0"/>
              </a:spcAft>
              <a:defRPr/>
            </a:pPr>
            <a:r>
              <a:rPr lang="vi-VN" sz="8625" b="1" kern="0" dirty="0">
                <a:ln w="12700" cmpd="sng">
                  <a:noFill/>
                  <a:prstDash val="solid"/>
                </a:ln>
                <a:latin typeface="Arial" panose="020B0604020202020204" pitchFamily="34" charset="0"/>
                <a:cs typeface="Arial" panose="020B0604020202020204" pitchFamily="34" charset="0"/>
                <a:sym typeface="Arial" panose="020B0604020202020204" pitchFamily="34" charset="0"/>
              </a:rPr>
              <a:t>2</a:t>
            </a:r>
            <a:endParaRPr lang="en-US" sz="8625" b="1" kern="0" dirty="0">
              <a:ln w="12700" cmpd="sng">
                <a:noFill/>
                <a:prstDash val="solid"/>
              </a:ln>
              <a:latin typeface="Arial" panose="020B0604020202020204" pitchFamily="34" charset="0"/>
              <a:cs typeface="Arial" panose="020B0604020202020204" pitchFamily="34" charset="0"/>
              <a:sym typeface="Arial" panose="020B0604020202020204" pitchFamily="34" charset="0"/>
            </a:endParaRPr>
          </a:p>
        </p:txBody>
      </p:sp>
      <p:pic>
        <p:nvPicPr>
          <p:cNvPr id="2050" name="Picture 2" descr="Hình dán Vườn cây của PRO-MIX Làm vườn"/>
          <p:cNvPicPr>
            <a:picLocks noChangeAspect="1" noChangeArrowheads="1"/>
          </p:cNvPicPr>
          <p:nvPr/>
        </p:nvPicPr>
        <p:blipFill>
          <a:blip r:embed="rId3"/>
          <a:srcRect/>
          <a:stretch>
            <a:fillRect/>
          </a:stretch>
        </p:blipFill>
        <p:spPr bwMode="auto">
          <a:xfrm>
            <a:off x="1928813" y="1514475"/>
            <a:ext cx="1133475" cy="1133475"/>
          </a:xfrm>
          <a:prstGeom prst="rect">
            <a:avLst/>
          </a:prstGeom>
          <a:noFill/>
          <a:ln w="9525">
            <a:noFill/>
            <a:miter lim="800000"/>
            <a:headEnd/>
            <a:tailEnd/>
          </a:ln>
        </p:spPr>
      </p:pic>
      <p:pic>
        <p:nvPicPr>
          <p:cNvPr id="2052" name="Picture 4" descr="Hình dán Fiskars_Americas trồng cây làm vườn làm vườn"/>
          <p:cNvPicPr>
            <a:picLocks noChangeAspect="1" noChangeArrowheads="1"/>
          </p:cNvPicPr>
          <p:nvPr/>
        </p:nvPicPr>
        <p:blipFill>
          <a:blip r:embed="rId4"/>
          <a:srcRect/>
          <a:stretch>
            <a:fillRect/>
          </a:stretch>
        </p:blipFill>
        <p:spPr bwMode="auto">
          <a:xfrm>
            <a:off x="5432425" y="1477963"/>
            <a:ext cx="1133475" cy="1133475"/>
          </a:xfrm>
          <a:prstGeom prst="rect">
            <a:avLst/>
          </a:prstGeom>
          <a:noFill/>
          <a:ln w="9525">
            <a:noFill/>
            <a:miter lim="800000"/>
            <a:headEnd/>
            <a:tailEnd/>
          </a:ln>
        </p:spPr>
      </p:pic>
      <p:sp>
        <p:nvSpPr>
          <p:cNvPr id="9" name="Rectangle 5">
            <a:extLst>
              <a:ext uri="{FF2B5EF4-FFF2-40B4-BE49-F238E27FC236}"/>
            </a:extLst>
          </p:cNvPr>
          <p:cNvSpPr/>
          <p:nvPr/>
        </p:nvSpPr>
        <p:spPr>
          <a:xfrm>
            <a:off x="9348788" y="127000"/>
            <a:ext cx="914400" cy="1397000"/>
          </a:xfrm>
          <a:prstGeom prst="rect">
            <a:avLst/>
          </a:prstGeom>
          <a:noFill/>
          <a:ln>
            <a:noFill/>
          </a:ln>
          <a:effectLst/>
        </p:spPr>
        <p:txBody>
          <a:bodyPr lIns="68580" tIns="34290" rIns="68580" bIns="34290">
            <a:spAutoFit/>
          </a:bodyPr>
          <a:lstStyle/>
          <a:p>
            <a:pPr algn="ctr" defTabSz="685800" fontAlgn="auto">
              <a:spcBef>
                <a:spcPts val="0"/>
              </a:spcBef>
              <a:spcAft>
                <a:spcPts val="0"/>
              </a:spcAft>
              <a:defRPr/>
            </a:pPr>
            <a:r>
              <a:rPr lang="en-US" sz="8625" b="1" kern="0" dirty="0">
                <a:ln w="12700" cmpd="sng">
                  <a:noFill/>
                  <a:prstDash val="solid"/>
                </a:ln>
                <a:latin typeface="Arial" panose="020B0604020202020204" pitchFamily="34" charset="0"/>
                <a:cs typeface="Arial" panose="020B0604020202020204" pitchFamily="34" charset="0"/>
                <a:sym typeface="Arial" panose="020B0604020202020204" pitchFamily="34" charset="0"/>
              </a:rPr>
              <a:t>3</a:t>
            </a:r>
          </a:p>
        </p:txBody>
      </p:sp>
      <p:sp>
        <p:nvSpPr>
          <p:cNvPr id="27657" name="TextBox 13"/>
          <p:cNvSpPr txBox="1">
            <a:spLocks noChangeArrowheads="1"/>
          </p:cNvSpPr>
          <p:nvPr/>
        </p:nvSpPr>
        <p:spPr bwMode="auto">
          <a:xfrm>
            <a:off x="8861425" y="2944813"/>
            <a:ext cx="2228850" cy="554037"/>
          </a:xfrm>
          <a:prstGeom prst="rect">
            <a:avLst/>
          </a:prstGeom>
          <a:noFill/>
          <a:ln w="9525">
            <a:noFill/>
            <a:miter lim="800000"/>
            <a:headEnd/>
            <a:tailEnd/>
          </a:ln>
        </p:spPr>
        <p:txBody>
          <a:bodyPr lIns="0" tIns="0" rIns="0" bIns="0">
            <a:spAutoFit/>
          </a:bodyPr>
          <a:lstStyle/>
          <a:p>
            <a:pPr defTabSz="911225">
              <a:spcBef>
                <a:spcPct val="20000"/>
              </a:spcBef>
            </a:pPr>
            <a:r>
              <a:rPr lang="en-US" altLang="zh-CN" b="1">
                <a:sym typeface="Arial" charset="0"/>
              </a:rPr>
              <a:t>Tìm hiểu về bón phân lót trồng cây</a:t>
            </a:r>
          </a:p>
        </p:txBody>
      </p:sp>
      <p:pic>
        <p:nvPicPr>
          <p:cNvPr id="27658" name="Picture 2" descr="Nhãn dán thực vật của IvyMay &amp; Co."/>
          <p:cNvPicPr>
            <a:picLocks noChangeAspect="1" noChangeArrowheads="1"/>
          </p:cNvPicPr>
          <p:nvPr/>
        </p:nvPicPr>
        <p:blipFill>
          <a:blip r:embed="rId5"/>
          <a:srcRect/>
          <a:stretch>
            <a:fillRect/>
          </a:stretch>
        </p:blipFill>
        <p:spPr bwMode="auto">
          <a:xfrm>
            <a:off x="9401175" y="1574800"/>
            <a:ext cx="809625" cy="1012825"/>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46082" name="Group 4"/>
          <p:cNvGrpSpPr>
            <a:grpSpLocks noChangeAspect="1"/>
          </p:cNvGrpSpPr>
          <p:nvPr/>
        </p:nvGrpSpPr>
        <p:grpSpPr bwMode="auto">
          <a:xfrm>
            <a:off x="-101600" y="4064000"/>
            <a:ext cx="12449175" cy="4013200"/>
            <a:chOff x="-35" y="2263"/>
            <a:chExt cx="5293" cy="2136"/>
          </a:xfrm>
        </p:grpSpPr>
        <p:sp>
          <p:nvSpPr>
            <p:cNvPr id="46088" name="AutoShape 3"/>
            <p:cNvSpPr>
              <a:spLocks noChangeAspect="1" noChangeArrowheads="1" noTextEdit="1"/>
            </p:cNvSpPr>
            <p:nvPr/>
          </p:nvSpPr>
          <p:spPr bwMode="auto">
            <a:xfrm>
              <a:off x="0" y="2263"/>
              <a:ext cx="5249" cy="1627"/>
            </a:xfrm>
            <a:prstGeom prst="rect">
              <a:avLst/>
            </a:prstGeom>
            <a:noFill/>
            <a:ln w="9525">
              <a:noFill/>
              <a:miter lim="800000"/>
              <a:headEnd/>
              <a:tailEnd/>
            </a:ln>
          </p:spPr>
          <p:txBody>
            <a:bodyPr/>
            <a:lstStyle/>
            <a:p>
              <a:endParaRPr lang="en-US"/>
            </a:p>
          </p:txBody>
        </p:sp>
        <p:grpSp>
          <p:nvGrpSpPr>
            <p:cNvPr id="46089" name="Group 205"/>
            <p:cNvGrpSpPr>
              <a:grpSpLocks/>
            </p:cNvGrpSpPr>
            <p:nvPr/>
          </p:nvGrpSpPr>
          <p:grpSpPr bwMode="auto">
            <a:xfrm>
              <a:off x="445" y="2813"/>
              <a:ext cx="4742" cy="1068"/>
              <a:chOff x="445" y="2813"/>
              <a:chExt cx="4742" cy="1068"/>
            </a:xfrm>
          </p:grpSpPr>
          <p:sp>
            <p:nvSpPr>
              <p:cNvPr id="46571" name="Freeform 6"/>
              <p:cNvSpPr>
                <a:spLocks/>
              </p:cNvSpPr>
              <p:nvPr/>
            </p:nvSpPr>
            <p:spPr bwMode="auto">
              <a:xfrm>
                <a:off x="2666" y="3563"/>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w="9525">
                <a:noFill/>
                <a:round/>
                <a:headEnd/>
                <a:tailEnd/>
              </a:ln>
            </p:spPr>
            <p:txBody>
              <a:bodyPr/>
              <a:lstStyle/>
              <a:p>
                <a:endParaRPr lang="en-US"/>
              </a:p>
            </p:txBody>
          </p:sp>
          <p:sp>
            <p:nvSpPr>
              <p:cNvPr id="46572" name="Freeform 7"/>
              <p:cNvSpPr>
                <a:spLocks/>
              </p:cNvSpPr>
              <p:nvPr/>
            </p:nvSpPr>
            <p:spPr bwMode="auto">
              <a:xfrm>
                <a:off x="2526" y="3563"/>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w="9525">
                <a:noFill/>
                <a:round/>
                <a:headEnd/>
                <a:tailEnd/>
              </a:ln>
            </p:spPr>
            <p:txBody>
              <a:bodyPr/>
              <a:lstStyle/>
              <a:p>
                <a:endParaRPr lang="en-US"/>
              </a:p>
            </p:txBody>
          </p:sp>
          <p:sp>
            <p:nvSpPr>
              <p:cNvPr id="46573" name="Freeform 8"/>
              <p:cNvSpPr>
                <a:spLocks/>
              </p:cNvSpPr>
              <p:nvPr/>
            </p:nvSpPr>
            <p:spPr bwMode="auto">
              <a:xfrm>
                <a:off x="2678" y="3691"/>
                <a:ext cx="263"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5 w 148"/>
                  <a:gd name="T19" fmla="*/ 45 h 90"/>
                  <a:gd name="T20" fmla="*/ 87 w 148"/>
                  <a:gd name="T21" fmla="*/ 36 h 90"/>
                  <a:gd name="T22" fmla="*/ 92 w 148"/>
                  <a:gd name="T23" fmla="*/ 32 h 90"/>
                  <a:gd name="T24" fmla="*/ 100 w 148"/>
                  <a:gd name="T25" fmla="*/ 28 h 90"/>
                  <a:gd name="T26" fmla="*/ 114 w 148"/>
                  <a:gd name="T27" fmla="*/ 21 h 90"/>
                  <a:gd name="T28" fmla="*/ 142 w 148"/>
                  <a:gd name="T29" fmla="*/ 9 h 90"/>
                  <a:gd name="T30" fmla="*/ 169 w 148"/>
                  <a:gd name="T31" fmla="*/ 4 h 90"/>
                  <a:gd name="T32" fmla="*/ 194 w 148"/>
                  <a:gd name="T33" fmla="*/ 0 h 90"/>
                  <a:gd name="T34" fmla="*/ 217 w 148"/>
                  <a:gd name="T35" fmla="*/ 0 h 90"/>
                  <a:gd name="T36" fmla="*/ 227 w 148"/>
                  <a:gd name="T37" fmla="*/ 0 h 90"/>
                  <a:gd name="T38" fmla="*/ 236 w 148"/>
                  <a:gd name="T39" fmla="*/ 2 h 90"/>
                  <a:gd name="T40" fmla="*/ 251 w 148"/>
                  <a:gd name="T41" fmla="*/ 4 h 90"/>
                  <a:gd name="T42" fmla="*/ 263 w 148"/>
                  <a:gd name="T43" fmla="*/ 6 h 90"/>
                  <a:gd name="T44" fmla="*/ 251 w 148"/>
                  <a:gd name="T45" fmla="*/ 8 h 90"/>
                  <a:gd name="T46" fmla="*/ 236 w 148"/>
                  <a:gd name="T47" fmla="*/ 11 h 90"/>
                  <a:gd name="T48" fmla="*/ 227 w 148"/>
                  <a:gd name="T49" fmla="*/ 13 h 90"/>
                  <a:gd name="T50" fmla="*/ 219 w 148"/>
                  <a:gd name="T51" fmla="*/ 15 h 90"/>
                  <a:gd name="T52" fmla="*/ 199 w 148"/>
                  <a:gd name="T53" fmla="*/ 23 h 90"/>
                  <a:gd name="T54" fmla="*/ 178 w 148"/>
                  <a:gd name="T55" fmla="*/ 34 h 90"/>
                  <a:gd name="T56" fmla="*/ 158 w 148"/>
                  <a:gd name="T57" fmla="*/ 47 h 90"/>
                  <a:gd name="T58" fmla="*/ 139 w 148"/>
                  <a:gd name="T59" fmla="*/ 62 h 90"/>
                  <a:gd name="T60" fmla="*/ 130 w 148"/>
                  <a:gd name="T61" fmla="*/ 71 h 90"/>
                  <a:gd name="T62" fmla="*/ 126 w 148"/>
                  <a:gd name="T63" fmla="*/ 75 h 90"/>
                  <a:gd name="T64" fmla="*/ 123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w="9525">
                <a:noFill/>
                <a:round/>
                <a:headEnd/>
                <a:tailEnd/>
              </a:ln>
            </p:spPr>
            <p:txBody>
              <a:bodyPr/>
              <a:lstStyle/>
              <a:p>
                <a:endParaRPr lang="en-US"/>
              </a:p>
            </p:txBody>
          </p:sp>
          <p:sp>
            <p:nvSpPr>
              <p:cNvPr id="46574" name="Freeform 9"/>
              <p:cNvSpPr>
                <a:spLocks/>
              </p:cNvSpPr>
              <p:nvPr/>
            </p:nvSpPr>
            <p:spPr bwMode="auto">
              <a:xfrm>
                <a:off x="2501" y="3691"/>
                <a:ext cx="263" cy="169"/>
              </a:xfrm>
              <a:custGeom>
                <a:avLst/>
                <a:gdLst>
                  <a:gd name="T0" fmla="*/ 171 w 148"/>
                  <a:gd name="T1" fmla="*/ 169 h 90"/>
                  <a:gd name="T2" fmla="*/ 171 w 148"/>
                  <a:gd name="T3" fmla="*/ 169 h 90"/>
                  <a:gd name="T4" fmla="*/ 171 w 148"/>
                  <a:gd name="T5" fmla="*/ 167 h 90"/>
                  <a:gd name="T6" fmla="*/ 171 w 148"/>
                  <a:gd name="T7" fmla="*/ 167 h 90"/>
                  <a:gd name="T8" fmla="*/ 171 w 148"/>
                  <a:gd name="T9" fmla="*/ 165 h 90"/>
                  <a:gd name="T10" fmla="*/ 171 w 148"/>
                  <a:gd name="T11" fmla="*/ 161 h 90"/>
                  <a:gd name="T12" fmla="*/ 169 w 148"/>
                  <a:gd name="T13" fmla="*/ 150 h 90"/>
                  <a:gd name="T14" fmla="*/ 167 w 148"/>
                  <a:gd name="T15" fmla="*/ 135 h 90"/>
                  <a:gd name="T16" fmla="*/ 162 w 148"/>
                  <a:gd name="T17" fmla="*/ 118 h 90"/>
                  <a:gd name="T18" fmla="*/ 153 w 148"/>
                  <a:gd name="T19" fmla="*/ 100 h 90"/>
                  <a:gd name="T20" fmla="*/ 147 w 148"/>
                  <a:gd name="T21" fmla="*/ 90 h 90"/>
                  <a:gd name="T22" fmla="*/ 140 w 148"/>
                  <a:gd name="T23" fmla="*/ 81 h 90"/>
                  <a:gd name="T24" fmla="*/ 137 w 148"/>
                  <a:gd name="T25" fmla="*/ 75 h 90"/>
                  <a:gd name="T26" fmla="*/ 133 w 148"/>
                  <a:gd name="T27" fmla="*/ 71 h 90"/>
                  <a:gd name="T28" fmla="*/ 124 w 148"/>
                  <a:gd name="T29" fmla="*/ 62 h 90"/>
                  <a:gd name="T30" fmla="*/ 105 w 148"/>
                  <a:gd name="T31" fmla="*/ 47 h 90"/>
                  <a:gd name="T32" fmla="*/ 85 w 148"/>
                  <a:gd name="T33" fmla="*/ 34 h 90"/>
                  <a:gd name="T34" fmla="*/ 64 w 148"/>
                  <a:gd name="T35" fmla="*/ 23 h 90"/>
                  <a:gd name="T36" fmla="*/ 44 w 148"/>
                  <a:gd name="T37" fmla="*/ 15 h 90"/>
                  <a:gd name="T38" fmla="*/ 36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6 w 148"/>
                  <a:gd name="T51" fmla="*/ 0 h 90"/>
                  <a:gd name="T52" fmla="*/ 46 w 148"/>
                  <a:gd name="T53" fmla="*/ 0 h 90"/>
                  <a:gd name="T54" fmla="*/ 69 w 148"/>
                  <a:gd name="T55" fmla="*/ 0 h 90"/>
                  <a:gd name="T56" fmla="*/ 94 w 148"/>
                  <a:gd name="T57" fmla="*/ 4 h 90"/>
                  <a:gd name="T58" fmla="*/ 121 w 148"/>
                  <a:gd name="T59" fmla="*/ 9 h 90"/>
                  <a:gd name="T60" fmla="*/ 149 w 148"/>
                  <a:gd name="T61" fmla="*/ 21 h 90"/>
                  <a:gd name="T62" fmla="*/ 163 w 148"/>
                  <a:gd name="T63" fmla="*/ 28 h 90"/>
                  <a:gd name="T64" fmla="*/ 171 w 148"/>
                  <a:gd name="T65" fmla="*/ 32 h 90"/>
                  <a:gd name="T66" fmla="*/ 176 w 148"/>
                  <a:gd name="T67" fmla="*/ 36 h 90"/>
                  <a:gd name="T68" fmla="*/ 188 w 148"/>
                  <a:gd name="T69" fmla="*/ 45 h 90"/>
                  <a:gd name="T70" fmla="*/ 201 w 148"/>
                  <a:gd name="T71" fmla="*/ 54 h 90"/>
                  <a:gd name="T72" fmla="*/ 222 w 148"/>
                  <a:gd name="T73" fmla="*/ 77 h 90"/>
                  <a:gd name="T74" fmla="*/ 238 w 148"/>
                  <a:gd name="T75" fmla="*/ 98 h 90"/>
                  <a:gd name="T76" fmla="*/ 249 w 148"/>
                  <a:gd name="T77" fmla="*/ 118 h 90"/>
                  <a:gd name="T78" fmla="*/ 258 w 148"/>
                  <a:gd name="T79" fmla="*/ 135 h 90"/>
                  <a:gd name="T80" fmla="*/ 259 w 148"/>
                  <a:gd name="T81" fmla="*/ 143 h 90"/>
                  <a:gd name="T82" fmla="*/ 261 w 148"/>
                  <a:gd name="T83" fmla="*/ 148 h 90"/>
                  <a:gd name="T84" fmla="*/ 263 w 148"/>
                  <a:gd name="T85" fmla="*/ 152 h 90"/>
                  <a:gd name="T86" fmla="*/ 263 w 148"/>
                  <a:gd name="T87" fmla="*/ 152 h 90"/>
                  <a:gd name="T88" fmla="*/ 171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w="9525">
                <a:noFill/>
                <a:round/>
                <a:headEnd/>
                <a:tailEnd/>
              </a:ln>
            </p:spPr>
            <p:txBody>
              <a:bodyPr/>
              <a:lstStyle/>
              <a:p>
                <a:endParaRPr lang="en-US"/>
              </a:p>
            </p:txBody>
          </p:sp>
          <p:sp>
            <p:nvSpPr>
              <p:cNvPr id="46575" name="Freeform 10"/>
              <p:cNvSpPr>
                <a:spLocks/>
              </p:cNvSpPr>
              <p:nvPr/>
            </p:nvSpPr>
            <p:spPr bwMode="auto">
              <a:xfrm>
                <a:off x="2675" y="3532"/>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w="9525">
                <a:noFill/>
                <a:round/>
                <a:headEnd/>
                <a:tailEnd/>
              </a:ln>
            </p:spPr>
            <p:txBody>
              <a:bodyPr/>
              <a:lstStyle/>
              <a:p>
                <a:endParaRPr lang="en-US"/>
              </a:p>
            </p:txBody>
          </p:sp>
          <p:sp>
            <p:nvSpPr>
              <p:cNvPr id="46576" name="Freeform 11"/>
              <p:cNvSpPr>
                <a:spLocks/>
              </p:cNvSpPr>
              <p:nvPr/>
            </p:nvSpPr>
            <p:spPr bwMode="auto">
              <a:xfrm>
                <a:off x="2845" y="363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6577" name="Oval 12"/>
              <p:cNvSpPr>
                <a:spLocks noChangeArrowheads="1"/>
              </p:cNvSpPr>
              <p:nvPr/>
            </p:nvSpPr>
            <p:spPr bwMode="auto">
              <a:xfrm>
                <a:off x="2895" y="368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78" name="Oval 13"/>
              <p:cNvSpPr>
                <a:spLocks noChangeArrowheads="1"/>
              </p:cNvSpPr>
              <p:nvPr/>
            </p:nvSpPr>
            <p:spPr bwMode="auto">
              <a:xfrm>
                <a:off x="2904" y="3699"/>
                <a:ext cx="35" cy="35"/>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79" name="Freeform 14"/>
              <p:cNvSpPr>
                <a:spLocks/>
              </p:cNvSpPr>
              <p:nvPr/>
            </p:nvSpPr>
            <p:spPr bwMode="auto">
              <a:xfrm>
                <a:off x="2845" y="348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6580" name="Oval 15"/>
              <p:cNvSpPr>
                <a:spLocks noChangeArrowheads="1"/>
              </p:cNvSpPr>
              <p:nvPr/>
            </p:nvSpPr>
            <p:spPr bwMode="auto">
              <a:xfrm>
                <a:off x="2895" y="353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81" name="Oval 16"/>
              <p:cNvSpPr>
                <a:spLocks noChangeArrowheads="1"/>
              </p:cNvSpPr>
              <p:nvPr/>
            </p:nvSpPr>
            <p:spPr bwMode="auto">
              <a:xfrm>
                <a:off x="2904" y="3548"/>
                <a:ext cx="35"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82" name="Freeform 17"/>
              <p:cNvSpPr>
                <a:spLocks/>
              </p:cNvSpPr>
              <p:nvPr/>
            </p:nvSpPr>
            <p:spPr bwMode="auto">
              <a:xfrm>
                <a:off x="2675" y="3425"/>
                <a:ext cx="152" cy="163"/>
              </a:xfrm>
              <a:custGeom>
                <a:avLst/>
                <a:gdLst>
                  <a:gd name="T0" fmla="*/ 152 w 86"/>
                  <a:gd name="T1" fmla="*/ 77 h 87"/>
                  <a:gd name="T2" fmla="*/ 113 w 86"/>
                  <a:gd name="T3" fmla="*/ 60 h 87"/>
                  <a:gd name="T4" fmla="*/ 127 w 86"/>
                  <a:gd name="T5" fmla="*/ 21 h 87"/>
                  <a:gd name="T6" fmla="*/ 88 w 86"/>
                  <a:gd name="T7" fmla="*/ 39 h 87"/>
                  <a:gd name="T8" fmla="*/ 72 w 86"/>
                  <a:gd name="T9" fmla="*/ 0 h 87"/>
                  <a:gd name="T10" fmla="*/ 57 w 86"/>
                  <a:gd name="T11" fmla="*/ 41 h 87"/>
                  <a:gd name="T12" fmla="*/ 19 w 86"/>
                  <a:gd name="T13" fmla="*/ 28 h 87"/>
                  <a:gd name="T14" fmla="*/ 35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5 w 86"/>
                  <a:gd name="T27" fmla="*/ 122 h 87"/>
                  <a:gd name="T28" fmla="*/ 133 w 86"/>
                  <a:gd name="T29" fmla="*/ 137 h 87"/>
                  <a:gd name="T30" fmla="*/ 117 w 86"/>
                  <a:gd name="T31" fmla="*/ 96 h 87"/>
                  <a:gd name="T32" fmla="*/ 152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6583" name="Oval 18"/>
              <p:cNvSpPr>
                <a:spLocks noChangeArrowheads="1"/>
              </p:cNvSpPr>
              <p:nvPr/>
            </p:nvSpPr>
            <p:spPr bwMode="auto">
              <a:xfrm>
                <a:off x="2725" y="347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84" name="Oval 19"/>
              <p:cNvSpPr>
                <a:spLocks noChangeArrowheads="1"/>
              </p:cNvSpPr>
              <p:nvPr/>
            </p:nvSpPr>
            <p:spPr bwMode="auto">
              <a:xfrm>
                <a:off x="2733" y="3488"/>
                <a:ext cx="36"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85" name="Freeform 20"/>
              <p:cNvSpPr>
                <a:spLocks/>
              </p:cNvSpPr>
              <p:nvPr/>
            </p:nvSpPr>
            <p:spPr bwMode="auto">
              <a:xfrm>
                <a:off x="2476" y="3455"/>
                <a:ext cx="153" cy="163"/>
              </a:xfrm>
              <a:custGeom>
                <a:avLst/>
                <a:gdLst>
                  <a:gd name="T0" fmla="*/ 153 w 86"/>
                  <a:gd name="T1" fmla="*/ 77 h 87"/>
                  <a:gd name="T2" fmla="*/ 114 w 86"/>
                  <a:gd name="T3" fmla="*/ 60 h 87"/>
                  <a:gd name="T4" fmla="*/ 128 w 86"/>
                  <a:gd name="T5" fmla="*/ 21 h 87"/>
                  <a:gd name="T6" fmla="*/ 89 w 86"/>
                  <a:gd name="T7" fmla="*/ 39 h 87"/>
                  <a:gd name="T8" fmla="*/ 73 w 86"/>
                  <a:gd name="T9" fmla="*/ 0 h 87"/>
                  <a:gd name="T10" fmla="*/ 57 w 86"/>
                  <a:gd name="T11" fmla="*/ 41 h 87"/>
                  <a:gd name="T12" fmla="*/ 20 w 86"/>
                  <a:gd name="T13" fmla="*/ 28 h 87"/>
                  <a:gd name="T14" fmla="*/ 36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6 w 86"/>
                  <a:gd name="T27" fmla="*/ 122 h 87"/>
                  <a:gd name="T28" fmla="*/ 133 w 86"/>
                  <a:gd name="T29" fmla="*/ 137 h 87"/>
                  <a:gd name="T30" fmla="*/ 117 w 86"/>
                  <a:gd name="T31" fmla="*/ 96 h 87"/>
                  <a:gd name="T32" fmla="*/ 153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6586" name="Oval 21"/>
              <p:cNvSpPr>
                <a:spLocks noChangeArrowheads="1"/>
              </p:cNvSpPr>
              <p:nvPr/>
            </p:nvSpPr>
            <p:spPr bwMode="auto">
              <a:xfrm>
                <a:off x="2526" y="3509"/>
                <a:ext cx="53"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87" name="Oval 22"/>
              <p:cNvSpPr>
                <a:spLocks noChangeArrowheads="1"/>
              </p:cNvSpPr>
              <p:nvPr/>
            </p:nvSpPr>
            <p:spPr bwMode="auto">
              <a:xfrm>
                <a:off x="2535" y="3518"/>
                <a:ext cx="35"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88" name="Freeform 23"/>
              <p:cNvSpPr>
                <a:spLocks/>
              </p:cNvSpPr>
              <p:nvPr/>
            </p:nvSpPr>
            <p:spPr bwMode="auto">
              <a:xfrm>
                <a:off x="2434" y="3597"/>
                <a:ext cx="152" cy="163"/>
              </a:xfrm>
              <a:custGeom>
                <a:avLst/>
                <a:gdLst>
                  <a:gd name="T0" fmla="*/ 152 w 86"/>
                  <a:gd name="T1" fmla="*/ 77 h 87"/>
                  <a:gd name="T2" fmla="*/ 113 w 86"/>
                  <a:gd name="T3" fmla="*/ 60 h 87"/>
                  <a:gd name="T4" fmla="*/ 127 w 86"/>
                  <a:gd name="T5" fmla="*/ 21 h 87"/>
                  <a:gd name="T6" fmla="*/ 88 w 86"/>
                  <a:gd name="T7" fmla="*/ 39 h 87"/>
                  <a:gd name="T8" fmla="*/ 72 w 86"/>
                  <a:gd name="T9" fmla="*/ 0 h 87"/>
                  <a:gd name="T10" fmla="*/ 57 w 86"/>
                  <a:gd name="T11" fmla="*/ 41 h 87"/>
                  <a:gd name="T12" fmla="*/ 19 w 86"/>
                  <a:gd name="T13" fmla="*/ 28 h 87"/>
                  <a:gd name="T14" fmla="*/ 35 w 86"/>
                  <a:gd name="T15" fmla="*/ 67 h 87"/>
                  <a:gd name="T16" fmla="*/ 0 w 86"/>
                  <a:gd name="T17" fmla="*/ 86 h 87"/>
                  <a:gd name="T18" fmla="*/ 39 w 86"/>
                  <a:gd name="T19" fmla="*/ 103 h 87"/>
                  <a:gd name="T20" fmla="*/ 25 w 86"/>
                  <a:gd name="T21" fmla="*/ 142 h 87"/>
                  <a:gd name="T22" fmla="*/ 64 w 86"/>
                  <a:gd name="T23" fmla="*/ 124 h 87"/>
                  <a:gd name="T24" fmla="*/ 80 w 86"/>
                  <a:gd name="T25" fmla="*/ 163 h 87"/>
                  <a:gd name="T26" fmla="*/ 95 w 86"/>
                  <a:gd name="T27" fmla="*/ 122 h 87"/>
                  <a:gd name="T28" fmla="*/ 133 w 86"/>
                  <a:gd name="T29" fmla="*/ 137 h 87"/>
                  <a:gd name="T30" fmla="*/ 117 w 86"/>
                  <a:gd name="T31" fmla="*/ 96 h 87"/>
                  <a:gd name="T32" fmla="*/ 152 w 86"/>
                  <a:gd name="T33" fmla="*/ 77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46589" name="Oval 24"/>
              <p:cNvSpPr>
                <a:spLocks noChangeArrowheads="1"/>
              </p:cNvSpPr>
              <p:nvPr/>
            </p:nvSpPr>
            <p:spPr bwMode="auto">
              <a:xfrm>
                <a:off x="2483" y="3652"/>
                <a:ext cx="54" cy="56"/>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90" name="Oval 25"/>
              <p:cNvSpPr>
                <a:spLocks noChangeArrowheads="1"/>
              </p:cNvSpPr>
              <p:nvPr/>
            </p:nvSpPr>
            <p:spPr bwMode="auto">
              <a:xfrm>
                <a:off x="2492" y="3661"/>
                <a:ext cx="36" cy="36"/>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91" name="Freeform 26"/>
              <p:cNvSpPr>
                <a:spLocks/>
              </p:cNvSpPr>
              <p:nvPr/>
            </p:nvSpPr>
            <p:spPr bwMode="auto">
              <a:xfrm>
                <a:off x="537" y="3550"/>
                <a:ext cx="156" cy="284"/>
              </a:xfrm>
              <a:custGeom>
                <a:avLst/>
                <a:gdLst>
                  <a:gd name="T0" fmla="*/ 0 w 88"/>
                  <a:gd name="T1" fmla="*/ 284 h 151"/>
                  <a:gd name="T2" fmla="*/ 0 w 88"/>
                  <a:gd name="T3" fmla="*/ 280 h 151"/>
                  <a:gd name="T4" fmla="*/ 0 w 88"/>
                  <a:gd name="T5" fmla="*/ 269 h 151"/>
                  <a:gd name="T6" fmla="*/ 4 w 88"/>
                  <a:gd name="T7" fmla="*/ 228 h 151"/>
                  <a:gd name="T8" fmla="*/ 12 w 88"/>
                  <a:gd name="T9" fmla="*/ 171 h 151"/>
                  <a:gd name="T10" fmla="*/ 21 w 88"/>
                  <a:gd name="T11" fmla="*/ 141 h 151"/>
                  <a:gd name="T12" fmla="*/ 34 w 88"/>
                  <a:gd name="T13" fmla="*/ 109 h 151"/>
                  <a:gd name="T14" fmla="*/ 50 w 88"/>
                  <a:gd name="T15" fmla="*/ 81 h 151"/>
                  <a:gd name="T16" fmla="*/ 55 w 88"/>
                  <a:gd name="T17" fmla="*/ 73 h 151"/>
                  <a:gd name="T18" fmla="*/ 59 w 88"/>
                  <a:gd name="T19" fmla="*/ 68 h 151"/>
                  <a:gd name="T20" fmla="*/ 69 w 88"/>
                  <a:gd name="T21" fmla="*/ 56 h 151"/>
                  <a:gd name="T22" fmla="*/ 89 w 88"/>
                  <a:gd name="T23" fmla="*/ 36 h 151"/>
                  <a:gd name="T24" fmla="*/ 110 w 88"/>
                  <a:gd name="T25" fmla="*/ 21 h 151"/>
                  <a:gd name="T26" fmla="*/ 128 w 88"/>
                  <a:gd name="T27" fmla="*/ 9 h 151"/>
                  <a:gd name="T28" fmla="*/ 144 w 88"/>
                  <a:gd name="T29" fmla="*/ 4 h 151"/>
                  <a:gd name="T30" fmla="*/ 156 w 88"/>
                  <a:gd name="T31" fmla="*/ 0 h 151"/>
                  <a:gd name="T32" fmla="*/ 144 w 88"/>
                  <a:gd name="T33" fmla="*/ 6 h 151"/>
                  <a:gd name="T34" fmla="*/ 129 w 88"/>
                  <a:gd name="T35" fmla="*/ 13 h 151"/>
                  <a:gd name="T36" fmla="*/ 113 w 88"/>
                  <a:gd name="T37" fmla="*/ 26 h 151"/>
                  <a:gd name="T38" fmla="*/ 96 w 88"/>
                  <a:gd name="T39" fmla="*/ 43 h 151"/>
                  <a:gd name="T40" fmla="*/ 80 w 88"/>
                  <a:gd name="T41" fmla="*/ 66 h 151"/>
                  <a:gd name="T42" fmla="*/ 73 w 88"/>
                  <a:gd name="T43" fmla="*/ 77 h 151"/>
                  <a:gd name="T44" fmla="*/ 69 w 88"/>
                  <a:gd name="T45" fmla="*/ 85 h 151"/>
                  <a:gd name="T46" fmla="*/ 66 w 88"/>
                  <a:gd name="T47" fmla="*/ 90 h 151"/>
                  <a:gd name="T48" fmla="*/ 55 w 88"/>
                  <a:gd name="T49" fmla="*/ 118 h 151"/>
                  <a:gd name="T50" fmla="*/ 48 w 88"/>
                  <a:gd name="T51" fmla="*/ 149 h 151"/>
                  <a:gd name="T52" fmla="*/ 44 w 88"/>
                  <a:gd name="T53" fmla="*/ 177 h 151"/>
                  <a:gd name="T54" fmla="*/ 41 w 88"/>
                  <a:gd name="T55" fmla="*/ 229 h 151"/>
                  <a:gd name="T56" fmla="*/ 44 w 88"/>
                  <a:gd name="T57" fmla="*/ 265 h 151"/>
                  <a:gd name="T58" fmla="*/ 46 w 88"/>
                  <a:gd name="T59" fmla="*/ 276 h 151"/>
                  <a:gd name="T60" fmla="*/ 46 w 88"/>
                  <a:gd name="T61" fmla="*/ 278 h 151"/>
                  <a:gd name="T62" fmla="*/ 0 w 88"/>
                  <a:gd name="T63" fmla="*/ 28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8"/>
                  <a:gd name="T97" fmla="*/ 0 h 151"/>
                  <a:gd name="T98" fmla="*/ 88 w 8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w="9525">
                <a:noFill/>
                <a:round/>
                <a:headEnd/>
                <a:tailEnd/>
              </a:ln>
            </p:spPr>
            <p:txBody>
              <a:bodyPr/>
              <a:lstStyle/>
              <a:p>
                <a:endParaRPr lang="en-US"/>
              </a:p>
            </p:txBody>
          </p:sp>
          <p:sp>
            <p:nvSpPr>
              <p:cNvPr id="46592" name="Freeform 27"/>
              <p:cNvSpPr>
                <a:spLocks/>
              </p:cNvSpPr>
              <p:nvPr/>
            </p:nvSpPr>
            <p:spPr bwMode="auto">
              <a:xfrm>
                <a:off x="539" y="3441"/>
                <a:ext cx="225" cy="237"/>
              </a:xfrm>
              <a:custGeom>
                <a:avLst/>
                <a:gdLst>
                  <a:gd name="T0" fmla="*/ 225 w 127"/>
                  <a:gd name="T1" fmla="*/ 113 h 126"/>
                  <a:gd name="T2" fmla="*/ 168 w 127"/>
                  <a:gd name="T3" fmla="*/ 88 h 126"/>
                  <a:gd name="T4" fmla="*/ 188 w 127"/>
                  <a:gd name="T5" fmla="*/ 30 h 126"/>
                  <a:gd name="T6" fmla="*/ 131 w 127"/>
                  <a:gd name="T7" fmla="*/ 56 h 126"/>
                  <a:gd name="T8" fmla="*/ 108 w 127"/>
                  <a:gd name="T9" fmla="*/ 0 h 126"/>
                  <a:gd name="T10" fmla="*/ 83 w 127"/>
                  <a:gd name="T11" fmla="*/ 60 h 126"/>
                  <a:gd name="T12" fmla="*/ 30 w 127"/>
                  <a:gd name="T13" fmla="*/ 38 h 126"/>
                  <a:gd name="T14" fmla="*/ 53 w 127"/>
                  <a:gd name="T15" fmla="*/ 100 h 126"/>
                  <a:gd name="T16" fmla="*/ 0 w 127"/>
                  <a:gd name="T17" fmla="*/ 124 h 126"/>
                  <a:gd name="T18" fmla="*/ 58 w 127"/>
                  <a:gd name="T19" fmla="*/ 149 h 126"/>
                  <a:gd name="T20" fmla="*/ 37 w 127"/>
                  <a:gd name="T21" fmla="*/ 207 h 126"/>
                  <a:gd name="T22" fmla="*/ 94 w 127"/>
                  <a:gd name="T23" fmla="*/ 182 h 126"/>
                  <a:gd name="T24" fmla="*/ 119 w 127"/>
                  <a:gd name="T25" fmla="*/ 237 h 126"/>
                  <a:gd name="T26" fmla="*/ 142 w 127"/>
                  <a:gd name="T27" fmla="*/ 177 h 126"/>
                  <a:gd name="T28" fmla="*/ 197 w 127"/>
                  <a:gd name="T29" fmla="*/ 199 h 126"/>
                  <a:gd name="T30" fmla="*/ 172 w 127"/>
                  <a:gd name="T31" fmla="*/ 139 h 126"/>
                  <a:gd name="T32" fmla="*/ 225 w 127"/>
                  <a:gd name="T33" fmla="*/ 113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6"/>
                  <a:gd name="T53" fmla="*/ 127 w 12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w="9525">
                <a:noFill/>
                <a:round/>
                <a:headEnd/>
                <a:tailEnd/>
              </a:ln>
            </p:spPr>
            <p:txBody>
              <a:bodyPr/>
              <a:lstStyle/>
              <a:p>
                <a:endParaRPr lang="en-US"/>
              </a:p>
            </p:txBody>
          </p:sp>
          <p:sp>
            <p:nvSpPr>
              <p:cNvPr id="46593" name="Oval 28"/>
              <p:cNvSpPr>
                <a:spLocks noChangeArrowheads="1"/>
              </p:cNvSpPr>
              <p:nvPr/>
            </p:nvSpPr>
            <p:spPr bwMode="auto">
              <a:xfrm>
                <a:off x="613" y="3518"/>
                <a:ext cx="78"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94" name="Oval 29"/>
              <p:cNvSpPr>
                <a:spLocks noChangeArrowheads="1"/>
              </p:cNvSpPr>
              <p:nvPr/>
            </p:nvSpPr>
            <p:spPr bwMode="auto">
              <a:xfrm>
                <a:off x="626" y="3533"/>
                <a:ext cx="51" cy="55"/>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595" name="Freeform 30"/>
              <p:cNvSpPr>
                <a:spLocks/>
              </p:cNvSpPr>
              <p:nvPr/>
            </p:nvSpPr>
            <p:spPr bwMode="auto">
              <a:xfrm>
                <a:off x="445" y="3610"/>
                <a:ext cx="120" cy="120"/>
              </a:xfrm>
              <a:custGeom>
                <a:avLst/>
                <a:gdLst>
                  <a:gd name="T0" fmla="*/ 116 w 68"/>
                  <a:gd name="T1" fmla="*/ 114 h 64"/>
                  <a:gd name="T2" fmla="*/ 18 w 68"/>
                  <a:gd name="T3" fmla="*/ 0 h 64"/>
                  <a:gd name="T4" fmla="*/ 111 w 68"/>
                  <a:gd name="T5" fmla="*/ 120 h 64"/>
                  <a:gd name="T6" fmla="*/ 0 60000 65536"/>
                  <a:gd name="T7" fmla="*/ 0 60000 65536"/>
                  <a:gd name="T8" fmla="*/ 0 60000 65536"/>
                  <a:gd name="T9" fmla="*/ 0 w 68"/>
                  <a:gd name="T10" fmla="*/ 0 h 64"/>
                  <a:gd name="T11" fmla="*/ 68 w 68"/>
                  <a:gd name="T12" fmla="*/ 64 h 64"/>
                </a:gdLst>
                <a:ahLst/>
                <a:cxnLst>
                  <a:cxn ang="T6">
                    <a:pos x="T0" y="T1"/>
                  </a:cxn>
                  <a:cxn ang="T7">
                    <a:pos x="T2" y="T3"/>
                  </a:cxn>
                  <a:cxn ang="T8">
                    <a:pos x="T4" y="T5"/>
                  </a:cxn>
                </a:cxnLst>
                <a:rect l="T9" t="T10" r="T11" b="T12"/>
                <a:pathLst>
                  <a:path w="68" h="64">
                    <a:moveTo>
                      <a:pt x="66" y="61"/>
                    </a:moveTo>
                    <a:cubicBezTo>
                      <a:pt x="66" y="61"/>
                      <a:pt x="68" y="15"/>
                      <a:pt x="10" y="0"/>
                    </a:cubicBezTo>
                    <a:cubicBezTo>
                      <a:pt x="10" y="0"/>
                      <a:pt x="0" y="57"/>
                      <a:pt x="63" y="64"/>
                    </a:cubicBezTo>
                  </a:path>
                </a:pathLst>
              </a:custGeom>
              <a:solidFill>
                <a:srgbClr val="59A400"/>
              </a:solidFill>
              <a:ln w="9525">
                <a:noFill/>
                <a:round/>
                <a:headEnd/>
                <a:tailEnd/>
              </a:ln>
            </p:spPr>
            <p:txBody>
              <a:bodyPr/>
              <a:lstStyle/>
              <a:p>
                <a:endParaRPr lang="en-US"/>
              </a:p>
            </p:txBody>
          </p:sp>
          <p:sp>
            <p:nvSpPr>
              <p:cNvPr id="46596" name="Freeform 31"/>
              <p:cNvSpPr>
                <a:spLocks/>
              </p:cNvSpPr>
              <p:nvPr/>
            </p:nvSpPr>
            <p:spPr bwMode="auto">
              <a:xfrm>
                <a:off x="4995" y="3601"/>
                <a:ext cx="132" cy="238"/>
              </a:xfrm>
              <a:custGeom>
                <a:avLst/>
                <a:gdLst>
                  <a:gd name="T0" fmla="*/ 0 w 74"/>
                  <a:gd name="T1" fmla="*/ 238 h 127"/>
                  <a:gd name="T2" fmla="*/ 0 w 74"/>
                  <a:gd name="T3" fmla="*/ 234 h 127"/>
                  <a:gd name="T4" fmla="*/ 0 w 74"/>
                  <a:gd name="T5" fmla="*/ 225 h 127"/>
                  <a:gd name="T6" fmla="*/ 2 w 74"/>
                  <a:gd name="T7" fmla="*/ 191 h 127"/>
                  <a:gd name="T8" fmla="*/ 11 w 74"/>
                  <a:gd name="T9" fmla="*/ 144 h 127"/>
                  <a:gd name="T10" fmla="*/ 29 w 74"/>
                  <a:gd name="T11" fmla="*/ 92 h 127"/>
                  <a:gd name="T12" fmla="*/ 43 w 74"/>
                  <a:gd name="T13" fmla="*/ 67 h 127"/>
                  <a:gd name="T14" fmla="*/ 50 w 74"/>
                  <a:gd name="T15" fmla="*/ 58 h 127"/>
                  <a:gd name="T16" fmla="*/ 57 w 74"/>
                  <a:gd name="T17" fmla="*/ 47 h 127"/>
                  <a:gd name="T18" fmla="*/ 93 w 74"/>
                  <a:gd name="T19" fmla="*/ 17 h 127"/>
                  <a:gd name="T20" fmla="*/ 109 w 74"/>
                  <a:gd name="T21" fmla="*/ 9 h 127"/>
                  <a:gd name="T22" fmla="*/ 121 w 74"/>
                  <a:gd name="T23" fmla="*/ 4 h 127"/>
                  <a:gd name="T24" fmla="*/ 132 w 74"/>
                  <a:gd name="T25" fmla="*/ 0 h 127"/>
                  <a:gd name="T26" fmla="*/ 121 w 74"/>
                  <a:gd name="T27" fmla="*/ 6 h 127"/>
                  <a:gd name="T28" fmla="*/ 111 w 74"/>
                  <a:gd name="T29" fmla="*/ 11 h 127"/>
                  <a:gd name="T30" fmla="*/ 96 w 74"/>
                  <a:gd name="T31" fmla="*/ 22 h 127"/>
                  <a:gd name="T32" fmla="*/ 68 w 74"/>
                  <a:gd name="T33" fmla="*/ 54 h 127"/>
                  <a:gd name="T34" fmla="*/ 61 w 74"/>
                  <a:gd name="T35" fmla="*/ 66 h 127"/>
                  <a:gd name="T36" fmla="*/ 55 w 74"/>
                  <a:gd name="T37" fmla="*/ 77 h 127"/>
                  <a:gd name="T38" fmla="*/ 46 w 74"/>
                  <a:gd name="T39" fmla="*/ 99 h 127"/>
                  <a:gd name="T40" fmla="*/ 36 w 74"/>
                  <a:gd name="T41" fmla="*/ 193 h 127"/>
                  <a:gd name="T42" fmla="*/ 37 w 74"/>
                  <a:gd name="T43" fmla="*/ 223 h 127"/>
                  <a:gd name="T44" fmla="*/ 37 w 74"/>
                  <a:gd name="T45" fmla="*/ 232 h 127"/>
                  <a:gd name="T46" fmla="*/ 39 w 74"/>
                  <a:gd name="T47" fmla="*/ 234 h 127"/>
                  <a:gd name="T48" fmla="*/ 0 w 74"/>
                  <a:gd name="T49" fmla="*/ 238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127"/>
                  <a:gd name="T77" fmla="*/ 74 w 74"/>
                  <a:gd name="T78" fmla="*/ 127 h 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w="9525">
                <a:noFill/>
                <a:round/>
                <a:headEnd/>
                <a:tailEnd/>
              </a:ln>
            </p:spPr>
            <p:txBody>
              <a:bodyPr/>
              <a:lstStyle/>
              <a:p>
                <a:endParaRPr lang="en-US"/>
              </a:p>
            </p:txBody>
          </p:sp>
          <p:sp>
            <p:nvSpPr>
              <p:cNvPr id="46597" name="Freeform 32"/>
              <p:cNvSpPr>
                <a:spLocks/>
              </p:cNvSpPr>
              <p:nvPr/>
            </p:nvSpPr>
            <p:spPr bwMode="auto">
              <a:xfrm>
                <a:off x="4997" y="3509"/>
                <a:ext cx="190" cy="201"/>
              </a:xfrm>
              <a:custGeom>
                <a:avLst/>
                <a:gdLst>
                  <a:gd name="T0" fmla="*/ 190 w 107"/>
                  <a:gd name="T1" fmla="*/ 96 h 107"/>
                  <a:gd name="T2" fmla="*/ 140 w 107"/>
                  <a:gd name="T3" fmla="*/ 75 h 107"/>
                  <a:gd name="T4" fmla="*/ 158 w 107"/>
                  <a:gd name="T5" fmla="*/ 26 h 107"/>
                  <a:gd name="T6" fmla="*/ 110 w 107"/>
                  <a:gd name="T7" fmla="*/ 47 h 107"/>
                  <a:gd name="T8" fmla="*/ 91 w 107"/>
                  <a:gd name="T9" fmla="*/ 0 h 107"/>
                  <a:gd name="T10" fmla="*/ 71 w 107"/>
                  <a:gd name="T11" fmla="*/ 51 h 107"/>
                  <a:gd name="T12" fmla="*/ 25 w 107"/>
                  <a:gd name="T13" fmla="*/ 34 h 107"/>
                  <a:gd name="T14" fmla="*/ 44 w 107"/>
                  <a:gd name="T15" fmla="*/ 85 h 107"/>
                  <a:gd name="T16" fmla="*/ 0 w 107"/>
                  <a:gd name="T17" fmla="*/ 105 h 107"/>
                  <a:gd name="T18" fmla="*/ 48 w 107"/>
                  <a:gd name="T19" fmla="*/ 126 h 107"/>
                  <a:gd name="T20" fmla="*/ 30 w 107"/>
                  <a:gd name="T21" fmla="*/ 175 h 107"/>
                  <a:gd name="T22" fmla="*/ 78 w 107"/>
                  <a:gd name="T23" fmla="*/ 154 h 107"/>
                  <a:gd name="T24" fmla="*/ 99 w 107"/>
                  <a:gd name="T25" fmla="*/ 201 h 107"/>
                  <a:gd name="T26" fmla="*/ 119 w 107"/>
                  <a:gd name="T27" fmla="*/ 150 h 107"/>
                  <a:gd name="T28" fmla="*/ 165 w 107"/>
                  <a:gd name="T29" fmla="*/ 167 h 107"/>
                  <a:gd name="T30" fmla="*/ 144 w 107"/>
                  <a:gd name="T31" fmla="*/ 116 h 107"/>
                  <a:gd name="T32" fmla="*/ 190 w 107"/>
                  <a:gd name="T33" fmla="*/ 96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107"/>
                  <a:gd name="T53" fmla="*/ 107 w 107"/>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w="9525">
                <a:noFill/>
                <a:round/>
                <a:headEnd/>
                <a:tailEnd/>
              </a:ln>
            </p:spPr>
            <p:txBody>
              <a:bodyPr/>
              <a:lstStyle/>
              <a:p>
                <a:endParaRPr lang="en-US"/>
              </a:p>
            </p:txBody>
          </p:sp>
          <p:sp>
            <p:nvSpPr>
              <p:cNvPr id="46598" name="Oval 33"/>
              <p:cNvSpPr>
                <a:spLocks noChangeArrowheads="1"/>
              </p:cNvSpPr>
              <p:nvPr/>
            </p:nvSpPr>
            <p:spPr bwMode="auto">
              <a:xfrm>
                <a:off x="5059" y="3575"/>
                <a:ext cx="66" cy="69"/>
              </a:xfrm>
              <a:prstGeom prst="ellipse">
                <a:avLst/>
              </a:prstGeom>
              <a:solidFill>
                <a:srgbClr val="FFFFFF"/>
              </a:solidFill>
              <a:ln w="9525">
                <a:noFill/>
                <a:round/>
                <a:headEnd/>
                <a:tailEnd/>
              </a:ln>
            </p:spPr>
            <p:txBody>
              <a:bodyPr/>
              <a:lstStyle/>
              <a:p>
                <a:endParaRPr lang="zh-CN" altLang="en-US">
                  <a:sym typeface="Arial" charset="0"/>
                </a:endParaRPr>
              </a:p>
            </p:txBody>
          </p:sp>
          <p:sp>
            <p:nvSpPr>
              <p:cNvPr id="46599" name="Oval 34"/>
              <p:cNvSpPr>
                <a:spLocks noChangeArrowheads="1"/>
              </p:cNvSpPr>
              <p:nvPr/>
            </p:nvSpPr>
            <p:spPr bwMode="auto">
              <a:xfrm>
                <a:off x="5070" y="3586"/>
                <a:ext cx="42" cy="47"/>
              </a:xfrm>
              <a:prstGeom prst="ellipse">
                <a:avLst/>
              </a:prstGeom>
              <a:solidFill>
                <a:srgbClr val="FFD01F"/>
              </a:solidFill>
              <a:ln w="9525">
                <a:noFill/>
                <a:round/>
                <a:headEnd/>
                <a:tailEnd/>
              </a:ln>
            </p:spPr>
            <p:txBody>
              <a:bodyPr/>
              <a:lstStyle/>
              <a:p>
                <a:endParaRPr lang="zh-CN" altLang="en-US">
                  <a:sym typeface="Arial" charset="0"/>
                </a:endParaRPr>
              </a:p>
            </p:txBody>
          </p:sp>
          <p:sp>
            <p:nvSpPr>
              <p:cNvPr id="46600" name="Freeform 35"/>
              <p:cNvSpPr>
                <a:spLocks/>
              </p:cNvSpPr>
              <p:nvPr/>
            </p:nvSpPr>
            <p:spPr bwMode="auto">
              <a:xfrm>
                <a:off x="4917" y="3652"/>
                <a:ext cx="101" cy="101"/>
              </a:xfrm>
              <a:custGeom>
                <a:avLst/>
                <a:gdLst>
                  <a:gd name="T0" fmla="*/ 99 w 57"/>
                  <a:gd name="T1" fmla="*/ 95 h 54"/>
                  <a:gd name="T2" fmla="*/ 16 w 57"/>
                  <a:gd name="T3" fmla="*/ 0 h 54"/>
                  <a:gd name="T4" fmla="*/ 94 w 57"/>
                  <a:gd name="T5" fmla="*/ 101 h 54"/>
                  <a:gd name="T6" fmla="*/ 99 w 57"/>
                  <a:gd name="T7" fmla="*/ 95 h 54"/>
                  <a:gd name="T8" fmla="*/ 0 60000 65536"/>
                  <a:gd name="T9" fmla="*/ 0 60000 65536"/>
                  <a:gd name="T10" fmla="*/ 0 60000 65536"/>
                  <a:gd name="T11" fmla="*/ 0 60000 65536"/>
                  <a:gd name="T12" fmla="*/ 0 w 57"/>
                  <a:gd name="T13" fmla="*/ 0 h 54"/>
                  <a:gd name="T14" fmla="*/ 57 w 57"/>
                  <a:gd name="T15" fmla="*/ 54 h 54"/>
                </a:gdLst>
                <a:ahLst/>
                <a:cxnLst>
                  <a:cxn ang="T8">
                    <a:pos x="T0" y="T1"/>
                  </a:cxn>
                  <a:cxn ang="T9">
                    <a:pos x="T2" y="T3"/>
                  </a:cxn>
                  <a:cxn ang="T10">
                    <a:pos x="T4" y="T5"/>
                  </a:cxn>
                  <a:cxn ang="T11">
                    <a:pos x="T6" y="T7"/>
                  </a:cxn>
                </a:cxnLst>
                <a:rect l="T12" t="T13" r="T14" b="T15"/>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w="9525">
                <a:noFill/>
                <a:round/>
                <a:headEnd/>
                <a:tailEnd/>
              </a:ln>
            </p:spPr>
            <p:txBody>
              <a:bodyPr/>
              <a:lstStyle/>
              <a:p>
                <a:endParaRPr lang="en-US"/>
              </a:p>
            </p:txBody>
          </p:sp>
          <p:sp>
            <p:nvSpPr>
              <p:cNvPr id="46601" name="Freeform 36"/>
              <p:cNvSpPr>
                <a:spLocks/>
              </p:cNvSpPr>
              <p:nvPr/>
            </p:nvSpPr>
            <p:spPr bwMode="auto">
              <a:xfrm>
                <a:off x="1356" y="3306"/>
                <a:ext cx="193" cy="496"/>
              </a:xfrm>
              <a:custGeom>
                <a:avLst/>
                <a:gdLst>
                  <a:gd name="T0" fmla="*/ 117 w 109"/>
                  <a:gd name="T1" fmla="*/ 488 h 264"/>
                  <a:gd name="T2" fmla="*/ 119 w 109"/>
                  <a:gd name="T3" fmla="*/ 483 h 264"/>
                  <a:gd name="T4" fmla="*/ 120 w 109"/>
                  <a:gd name="T5" fmla="*/ 466 h 264"/>
                  <a:gd name="T6" fmla="*/ 126 w 109"/>
                  <a:gd name="T7" fmla="*/ 406 h 264"/>
                  <a:gd name="T8" fmla="*/ 122 w 109"/>
                  <a:gd name="T9" fmla="*/ 220 h 264"/>
                  <a:gd name="T10" fmla="*/ 115 w 109"/>
                  <a:gd name="T11" fmla="*/ 171 h 264"/>
                  <a:gd name="T12" fmla="*/ 108 w 109"/>
                  <a:gd name="T13" fmla="*/ 148 h 264"/>
                  <a:gd name="T14" fmla="*/ 101 w 109"/>
                  <a:gd name="T15" fmla="*/ 124 h 264"/>
                  <a:gd name="T16" fmla="*/ 85 w 109"/>
                  <a:gd name="T17" fmla="*/ 85 h 264"/>
                  <a:gd name="T18" fmla="*/ 80 w 109"/>
                  <a:gd name="T19" fmla="*/ 75 h 264"/>
                  <a:gd name="T20" fmla="*/ 74 w 109"/>
                  <a:gd name="T21" fmla="*/ 66 h 264"/>
                  <a:gd name="T22" fmla="*/ 69 w 109"/>
                  <a:gd name="T23" fmla="*/ 58 h 264"/>
                  <a:gd name="T24" fmla="*/ 64 w 109"/>
                  <a:gd name="T25" fmla="*/ 51 h 264"/>
                  <a:gd name="T26" fmla="*/ 57 w 109"/>
                  <a:gd name="T27" fmla="*/ 43 h 264"/>
                  <a:gd name="T28" fmla="*/ 51 w 109"/>
                  <a:gd name="T29" fmla="*/ 36 h 264"/>
                  <a:gd name="T30" fmla="*/ 46 w 109"/>
                  <a:gd name="T31" fmla="*/ 30 h 264"/>
                  <a:gd name="T32" fmla="*/ 41 w 109"/>
                  <a:gd name="T33" fmla="*/ 26 h 264"/>
                  <a:gd name="T34" fmla="*/ 28 w 109"/>
                  <a:gd name="T35" fmla="*/ 17 h 264"/>
                  <a:gd name="T36" fmla="*/ 19 w 109"/>
                  <a:gd name="T37" fmla="*/ 9 h 264"/>
                  <a:gd name="T38" fmla="*/ 11 w 109"/>
                  <a:gd name="T39" fmla="*/ 6 h 264"/>
                  <a:gd name="T40" fmla="*/ 5 w 109"/>
                  <a:gd name="T41" fmla="*/ 2 h 264"/>
                  <a:gd name="T42" fmla="*/ 0 w 109"/>
                  <a:gd name="T43" fmla="*/ 0 h 264"/>
                  <a:gd name="T44" fmla="*/ 5 w 109"/>
                  <a:gd name="T45" fmla="*/ 2 h 264"/>
                  <a:gd name="T46" fmla="*/ 12 w 109"/>
                  <a:gd name="T47" fmla="*/ 4 h 264"/>
                  <a:gd name="T48" fmla="*/ 21 w 109"/>
                  <a:gd name="T49" fmla="*/ 8 h 264"/>
                  <a:gd name="T50" fmla="*/ 32 w 109"/>
                  <a:gd name="T51" fmla="*/ 11 h 264"/>
                  <a:gd name="T52" fmla="*/ 44 w 109"/>
                  <a:gd name="T53" fmla="*/ 19 h 264"/>
                  <a:gd name="T54" fmla="*/ 51 w 109"/>
                  <a:gd name="T55" fmla="*/ 24 h 264"/>
                  <a:gd name="T56" fmla="*/ 58 w 109"/>
                  <a:gd name="T57" fmla="*/ 28 h 264"/>
                  <a:gd name="T58" fmla="*/ 66 w 109"/>
                  <a:gd name="T59" fmla="*/ 34 h 264"/>
                  <a:gd name="T60" fmla="*/ 71 w 109"/>
                  <a:gd name="T61" fmla="*/ 41 h 264"/>
                  <a:gd name="T62" fmla="*/ 78 w 109"/>
                  <a:gd name="T63" fmla="*/ 49 h 264"/>
                  <a:gd name="T64" fmla="*/ 85 w 109"/>
                  <a:gd name="T65" fmla="*/ 56 h 264"/>
                  <a:gd name="T66" fmla="*/ 92 w 109"/>
                  <a:gd name="T67" fmla="*/ 64 h 264"/>
                  <a:gd name="T68" fmla="*/ 99 w 109"/>
                  <a:gd name="T69" fmla="*/ 73 h 264"/>
                  <a:gd name="T70" fmla="*/ 124 w 109"/>
                  <a:gd name="T71" fmla="*/ 115 h 264"/>
                  <a:gd name="T72" fmla="*/ 135 w 109"/>
                  <a:gd name="T73" fmla="*/ 137 h 264"/>
                  <a:gd name="T74" fmla="*/ 143 w 109"/>
                  <a:gd name="T75" fmla="*/ 162 h 264"/>
                  <a:gd name="T76" fmla="*/ 159 w 109"/>
                  <a:gd name="T77" fmla="*/ 212 h 264"/>
                  <a:gd name="T78" fmla="*/ 172 w 109"/>
                  <a:gd name="T79" fmla="*/ 265 h 264"/>
                  <a:gd name="T80" fmla="*/ 181 w 109"/>
                  <a:gd name="T81" fmla="*/ 316 h 264"/>
                  <a:gd name="T82" fmla="*/ 186 w 109"/>
                  <a:gd name="T83" fmla="*/ 363 h 264"/>
                  <a:gd name="T84" fmla="*/ 189 w 109"/>
                  <a:gd name="T85" fmla="*/ 406 h 264"/>
                  <a:gd name="T86" fmla="*/ 193 w 109"/>
                  <a:gd name="T87" fmla="*/ 470 h 264"/>
                  <a:gd name="T88" fmla="*/ 193 w 109"/>
                  <a:gd name="T89" fmla="*/ 488 h 264"/>
                  <a:gd name="T90" fmla="*/ 193 w 109"/>
                  <a:gd name="T91" fmla="*/ 496 h 264"/>
                  <a:gd name="T92" fmla="*/ 117 w 109"/>
                  <a:gd name="T93" fmla="*/ 488 h 2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264"/>
                  <a:gd name="T143" fmla="*/ 109 w 109"/>
                  <a:gd name="T144" fmla="*/ 264 h 2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w="9525">
                <a:noFill/>
                <a:round/>
                <a:headEnd/>
                <a:tailEnd/>
              </a:ln>
            </p:spPr>
            <p:txBody>
              <a:bodyPr/>
              <a:lstStyle/>
              <a:p>
                <a:endParaRPr lang="en-US"/>
              </a:p>
            </p:txBody>
          </p:sp>
          <p:sp>
            <p:nvSpPr>
              <p:cNvPr id="46602" name="Freeform 37"/>
              <p:cNvSpPr>
                <a:spLocks/>
              </p:cNvSpPr>
              <p:nvPr/>
            </p:nvSpPr>
            <p:spPr bwMode="auto">
              <a:xfrm>
                <a:off x="1352" y="3415"/>
                <a:ext cx="201" cy="368"/>
              </a:xfrm>
              <a:custGeom>
                <a:avLst/>
                <a:gdLst>
                  <a:gd name="T0" fmla="*/ 126 w 113"/>
                  <a:gd name="T1" fmla="*/ 368 h 196"/>
                  <a:gd name="T2" fmla="*/ 126 w 113"/>
                  <a:gd name="T3" fmla="*/ 362 h 196"/>
                  <a:gd name="T4" fmla="*/ 126 w 113"/>
                  <a:gd name="T5" fmla="*/ 351 h 196"/>
                  <a:gd name="T6" fmla="*/ 123 w 113"/>
                  <a:gd name="T7" fmla="*/ 304 h 196"/>
                  <a:gd name="T8" fmla="*/ 101 w 113"/>
                  <a:gd name="T9" fmla="*/ 167 h 196"/>
                  <a:gd name="T10" fmla="*/ 91 w 113"/>
                  <a:gd name="T11" fmla="*/ 131 h 196"/>
                  <a:gd name="T12" fmla="*/ 76 w 113"/>
                  <a:gd name="T13" fmla="*/ 98 h 196"/>
                  <a:gd name="T14" fmla="*/ 62 w 113"/>
                  <a:gd name="T15" fmla="*/ 68 h 196"/>
                  <a:gd name="T16" fmla="*/ 53 w 113"/>
                  <a:gd name="T17" fmla="*/ 53 h 196"/>
                  <a:gd name="T18" fmla="*/ 50 w 113"/>
                  <a:gd name="T19" fmla="*/ 47 h 196"/>
                  <a:gd name="T20" fmla="*/ 46 w 113"/>
                  <a:gd name="T21" fmla="*/ 41 h 196"/>
                  <a:gd name="T22" fmla="*/ 37 w 113"/>
                  <a:gd name="T23" fmla="*/ 32 h 196"/>
                  <a:gd name="T24" fmla="*/ 28 w 113"/>
                  <a:gd name="T25" fmla="*/ 23 h 196"/>
                  <a:gd name="T26" fmla="*/ 21 w 113"/>
                  <a:gd name="T27" fmla="*/ 15 h 196"/>
                  <a:gd name="T28" fmla="*/ 14 w 113"/>
                  <a:gd name="T29" fmla="*/ 9 h 196"/>
                  <a:gd name="T30" fmla="*/ 4 w 113"/>
                  <a:gd name="T31" fmla="*/ 4 h 196"/>
                  <a:gd name="T32" fmla="*/ 0 w 113"/>
                  <a:gd name="T33" fmla="*/ 0 h 196"/>
                  <a:gd name="T34" fmla="*/ 4 w 113"/>
                  <a:gd name="T35" fmla="*/ 2 h 196"/>
                  <a:gd name="T36" fmla="*/ 16 w 113"/>
                  <a:gd name="T37" fmla="*/ 8 h 196"/>
                  <a:gd name="T38" fmla="*/ 23 w 113"/>
                  <a:gd name="T39" fmla="*/ 11 h 196"/>
                  <a:gd name="T40" fmla="*/ 34 w 113"/>
                  <a:gd name="T41" fmla="*/ 17 h 196"/>
                  <a:gd name="T42" fmla="*/ 43 w 113"/>
                  <a:gd name="T43" fmla="*/ 24 h 196"/>
                  <a:gd name="T44" fmla="*/ 55 w 113"/>
                  <a:gd name="T45" fmla="*/ 32 h 196"/>
                  <a:gd name="T46" fmla="*/ 60 w 113"/>
                  <a:gd name="T47" fmla="*/ 38 h 196"/>
                  <a:gd name="T48" fmla="*/ 66 w 113"/>
                  <a:gd name="T49" fmla="*/ 43 h 196"/>
                  <a:gd name="T50" fmla="*/ 76 w 113"/>
                  <a:gd name="T51" fmla="*/ 56 h 196"/>
                  <a:gd name="T52" fmla="*/ 98 w 113"/>
                  <a:gd name="T53" fmla="*/ 84 h 196"/>
                  <a:gd name="T54" fmla="*/ 117 w 113"/>
                  <a:gd name="T55" fmla="*/ 118 h 196"/>
                  <a:gd name="T56" fmla="*/ 137 w 113"/>
                  <a:gd name="T57" fmla="*/ 154 h 196"/>
                  <a:gd name="T58" fmla="*/ 185 w 113"/>
                  <a:gd name="T59" fmla="*/ 293 h 196"/>
                  <a:gd name="T60" fmla="*/ 197 w 113"/>
                  <a:gd name="T61" fmla="*/ 340 h 196"/>
                  <a:gd name="T62" fmla="*/ 201 w 113"/>
                  <a:gd name="T63" fmla="*/ 353 h 196"/>
                  <a:gd name="T64" fmla="*/ 201 w 113"/>
                  <a:gd name="T65" fmla="*/ 359 h 196"/>
                  <a:gd name="T66" fmla="*/ 126 w 113"/>
                  <a:gd name="T67" fmla="*/ 368 h 1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196"/>
                  <a:gd name="T104" fmla="*/ 113 w 113"/>
                  <a:gd name="T105" fmla="*/ 196 h 1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w="9525">
                <a:noFill/>
                <a:round/>
                <a:headEnd/>
                <a:tailEnd/>
              </a:ln>
            </p:spPr>
            <p:txBody>
              <a:bodyPr/>
              <a:lstStyle/>
              <a:p>
                <a:endParaRPr lang="en-US"/>
              </a:p>
            </p:txBody>
          </p:sp>
          <p:sp>
            <p:nvSpPr>
              <p:cNvPr id="46603" name="Freeform 38"/>
              <p:cNvSpPr>
                <a:spLocks/>
              </p:cNvSpPr>
              <p:nvPr/>
            </p:nvSpPr>
            <p:spPr bwMode="auto">
              <a:xfrm>
                <a:off x="1471" y="3393"/>
                <a:ext cx="165" cy="364"/>
              </a:xfrm>
              <a:custGeom>
                <a:avLst/>
                <a:gdLst>
                  <a:gd name="T0" fmla="*/ 0 w 93"/>
                  <a:gd name="T1" fmla="*/ 364 h 194"/>
                  <a:gd name="T2" fmla="*/ 0 w 93"/>
                  <a:gd name="T3" fmla="*/ 358 h 194"/>
                  <a:gd name="T4" fmla="*/ 2 w 93"/>
                  <a:gd name="T5" fmla="*/ 345 h 194"/>
                  <a:gd name="T6" fmla="*/ 7 w 93"/>
                  <a:gd name="T7" fmla="*/ 296 h 194"/>
                  <a:gd name="T8" fmla="*/ 41 w 93"/>
                  <a:gd name="T9" fmla="*/ 156 h 194"/>
                  <a:gd name="T10" fmla="*/ 57 w 93"/>
                  <a:gd name="T11" fmla="*/ 120 h 194"/>
                  <a:gd name="T12" fmla="*/ 64 w 93"/>
                  <a:gd name="T13" fmla="*/ 103 h 194"/>
                  <a:gd name="T14" fmla="*/ 73 w 93"/>
                  <a:gd name="T15" fmla="*/ 86 h 194"/>
                  <a:gd name="T16" fmla="*/ 92 w 93"/>
                  <a:gd name="T17" fmla="*/ 56 h 194"/>
                  <a:gd name="T18" fmla="*/ 103 w 93"/>
                  <a:gd name="T19" fmla="*/ 43 h 194"/>
                  <a:gd name="T20" fmla="*/ 108 w 93"/>
                  <a:gd name="T21" fmla="*/ 38 h 194"/>
                  <a:gd name="T22" fmla="*/ 114 w 93"/>
                  <a:gd name="T23" fmla="*/ 34 h 194"/>
                  <a:gd name="T24" fmla="*/ 117 w 93"/>
                  <a:gd name="T25" fmla="*/ 28 h 194"/>
                  <a:gd name="T26" fmla="*/ 122 w 93"/>
                  <a:gd name="T27" fmla="*/ 24 h 194"/>
                  <a:gd name="T28" fmla="*/ 133 w 93"/>
                  <a:gd name="T29" fmla="*/ 17 h 194"/>
                  <a:gd name="T30" fmla="*/ 142 w 93"/>
                  <a:gd name="T31" fmla="*/ 11 h 194"/>
                  <a:gd name="T32" fmla="*/ 151 w 93"/>
                  <a:gd name="T33" fmla="*/ 8 h 194"/>
                  <a:gd name="T34" fmla="*/ 161 w 93"/>
                  <a:gd name="T35" fmla="*/ 2 h 194"/>
                  <a:gd name="T36" fmla="*/ 165 w 93"/>
                  <a:gd name="T37" fmla="*/ 0 h 194"/>
                  <a:gd name="T38" fmla="*/ 161 w 93"/>
                  <a:gd name="T39" fmla="*/ 4 h 194"/>
                  <a:gd name="T40" fmla="*/ 151 w 93"/>
                  <a:gd name="T41" fmla="*/ 9 h 194"/>
                  <a:gd name="T42" fmla="*/ 145 w 93"/>
                  <a:gd name="T43" fmla="*/ 15 h 194"/>
                  <a:gd name="T44" fmla="*/ 137 w 93"/>
                  <a:gd name="T45" fmla="*/ 23 h 194"/>
                  <a:gd name="T46" fmla="*/ 130 w 93"/>
                  <a:gd name="T47" fmla="*/ 32 h 194"/>
                  <a:gd name="T48" fmla="*/ 126 w 93"/>
                  <a:gd name="T49" fmla="*/ 36 h 194"/>
                  <a:gd name="T50" fmla="*/ 121 w 93"/>
                  <a:gd name="T51" fmla="*/ 41 h 194"/>
                  <a:gd name="T52" fmla="*/ 117 w 93"/>
                  <a:gd name="T53" fmla="*/ 47 h 194"/>
                  <a:gd name="T54" fmla="*/ 114 w 93"/>
                  <a:gd name="T55" fmla="*/ 53 h 194"/>
                  <a:gd name="T56" fmla="*/ 106 w 93"/>
                  <a:gd name="T57" fmla="*/ 66 h 194"/>
                  <a:gd name="T58" fmla="*/ 94 w 93"/>
                  <a:gd name="T59" fmla="*/ 98 h 194"/>
                  <a:gd name="T60" fmla="*/ 89 w 93"/>
                  <a:gd name="T61" fmla="*/ 113 h 194"/>
                  <a:gd name="T62" fmla="*/ 85 w 93"/>
                  <a:gd name="T63" fmla="*/ 131 h 194"/>
                  <a:gd name="T64" fmla="*/ 78 w 93"/>
                  <a:gd name="T65" fmla="*/ 167 h 194"/>
                  <a:gd name="T66" fmla="*/ 71 w 93"/>
                  <a:gd name="T67" fmla="*/ 302 h 194"/>
                  <a:gd name="T68" fmla="*/ 75 w 93"/>
                  <a:gd name="T69" fmla="*/ 345 h 194"/>
                  <a:gd name="T70" fmla="*/ 75 w 93"/>
                  <a:gd name="T71" fmla="*/ 358 h 194"/>
                  <a:gd name="T72" fmla="*/ 75 w 93"/>
                  <a:gd name="T73" fmla="*/ 362 h 194"/>
                  <a:gd name="T74" fmla="*/ 0 w 93"/>
                  <a:gd name="T75" fmla="*/ 364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6604" name="Freeform 39"/>
              <p:cNvSpPr>
                <a:spLocks/>
              </p:cNvSpPr>
              <p:nvPr/>
            </p:nvSpPr>
            <p:spPr bwMode="auto">
              <a:xfrm>
                <a:off x="1457" y="3258"/>
                <a:ext cx="165" cy="364"/>
              </a:xfrm>
              <a:custGeom>
                <a:avLst/>
                <a:gdLst>
                  <a:gd name="T0" fmla="*/ 0 w 93"/>
                  <a:gd name="T1" fmla="*/ 364 h 194"/>
                  <a:gd name="T2" fmla="*/ 0 w 93"/>
                  <a:gd name="T3" fmla="*/ 358 h 194"/>
                  <a:gd name="T4" fmla="*/ 2 w 93"/>
                  <a:gd name="T5" fmla="*/ 345 h 194"/>
                  <a:gd name="T6" fmla="*/ 7 w 93"/>
                  <a:gd name="T7" fmla="*/ 296 h 194"/>
                  <a:gd name="T8" fmla="*/ 41 w 93"/>
                  <a:gd name="T9" fmla="*/ 156 h 194"/>
                  <a:gd name="T10" fmla="*/ 57 w 93"/>
                  <a:gd name="T11" fmla="*/ 120 h 194"/>
                  <a:gd name="T12" fmla="*/ 64 w 93"/>
                  <a:gd name="T13" fmla="*/ 103 h 194"/>
                  <a:gd name="T14" fmla="*/ 73 w 93"/>
                  <a:gd name="T15" fmla="*/ 86 h 194"/>
                  <a:gd name="T16" fmla="*/ 92 w 93"/>
                  <a:gd name="T17" fmla="*/ 56 h 194"/>
                  <a:gd name="T18" fmla="*/ 103 w 93"/>
                  <a:gd name="T19" fmla="*/ 43 h 194"/>
                  <a:gd name="T20" fmla="*/ 108 w 93"/>
                  <a:gd name="T21" fmla="*/ 38 h 194"/>
                  <a:gd name="T22" fmla="*/ 114 w 93"/>
                  <a:gd name="T23" fmla="*/ 34 h 194"/>
                  <a:gd name="T24" fmla="*/ 117 w 93"/>
                  <a:gd name="T25" fmla="*/ 28 h 194"/>
                  <a:gd name="T26" fmla="*/ 122 w 93"/>
                  <a:gd name="T27" fmla="*/ 24 h 194"/>
                  <a:gd name="T28" fmla="*/ 133 w 93"/>
                  <a:gd name="T29" fmla="*/ 17 h 194"/>
                  <a:gd name="T30" fmla="*/ 142 w 93"/>
                  <a:gd name="T31" fmla="*/ 11 h 194"/>
                  <a:gd name="T32" fmla="*/ 151 w 93"/>
                  <a:gd name="T33" fmla="*/ 8 h 194"/>
                  <a:gd name="T34" fmla="*/ 161 w 93"/>
                  <a:gd name="T35" fmla="*/ 2 h 194"/>
                  <a:gd name="T36" fmla="*/ 165 w 93"/>
                  <a:gd name="T37" fmla="*/ 0 h 194"/>
                  <a:gd name="T38" fmla="*/ 161 w 93"/>
                  <a:gd name="T39" fmla="*/ 4 h 194"/>
                  <a:gd name="T40" fmla="*/ 151 w 93"/>
                  <a:gd name="T41" fmla="*/ 9 h 194"/>
                  <a:gd name="T42" fmla="*/ 145 w 93"/>
                  <a:gd name="T43" fmla="*/ 15 h 194"/>
                  <a:gd name="T44" fmla="*/ 137 w 93"/>
                  <a:gd name="T45" fmla="*/ 23 h 194"/>
                  <a:gd name="T46" fmla="*/ 130 w 93"/>
                  <a:gd name="T47" fmla="*/ 32 h 194"/>
                  <a:gd name="T48" fmla="*/ 126 w 93"/>
                  <a:gd name="T49" fmla="*/ 36 h 194"/>
                  <a:gd name="T50" fmla="*/ 121 w 93"/>
                  <a:gd name="T51" fmla="*/ 41 h 194"/>
                  <a:gd name="T52" fmla="*/ 117 w 93"/>
                  <a:gd name="T53" fmla="*/ 47 h 194"/>
                  <a:gd name="T54" fmla="*/ 114 w 93"/>
                  <a:gd name="T55" fmla="*/ 53 h 194"/>
                  <a:gd name="T56" fmla="*/ 106 w 93"/>
                  <a:gd name="T57" fmla="*/ 66 h 194"/>
                  <a:gd name="T58" fmla="*/ 94 w 93"/>
                  <a:gd name="T59" fmla="*/ 98 h 194"/>
                  <a:gd name="T60" fmla="*/ 89 w 93"/>
                  <a:gd name="T61" fmla="*/ 113 h 194"/>
                  <a:gd name="T62" fmla="*/ 85 w 93"/>
                  <a:gd name="T63" fmla="*/ 131 h 194"/>
                  <a:gd name="T64" fmla="*/ 78 w 93"/>
                  <a:gd name="T65" fmla="*/ 167 h 194"/>
                  <a:gd name="T66" fmla="*/ 71 w 93"/>
                  <a:gd name="T67" fmla="*/ 302 h 194"/>
                  <a:gd name="T68" fmla="*/ 75 w 93"/>
                  <a:gd name="T69" fmla="*/ 345 h 194"/>
                  <a:gd name="T70" fmla="*/ 75 w 93"/>
                  <a:gd name="T71" fmla="*/ 358 h 194"/>
                  <a:gd name="T72" fmla="*/ 75 w 93"/>
                  <a:gd name="T73" fmla="*/ 362 h 194"/>
                  <a:gd name="T74" fmla="*/ 0 w 93"/>
                  <a:gd name="T75" fmla="*/ 364 h 1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194"/>
                  <a:gd name="T116" fmla="*/ 93 w 93"/>
                  <a:gd name="T117" fmla="*/ 194 h 1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w="9525">
                <a:noFill/>
                <a:round/>
                <a:headEnd/>
                <a:tailEnd/>
              </a:ln>
            </p:spPr>
            <p:txBody>
              <a:bodyPr/>
              <a:lstStyle/>
              <a:p>
                <a:endParaRPr lang="en-US"/>
              </a:p>
            </p:txBody>
          </p:sp>
          <p:sp>
            <p:nvSpPr>
              <p:cNvPr id="46605"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 name="T10" fmla="*/ 0 60000 65536"/>
                  <a:gd name="T11" fmla="*/ 0 60000 65536"/>
                  <a:gd name="T12" fmla="*/ 0 60000 65536"/>
                  <a:gd name="T13" fmla="*/ 0 60000 65536"/>
                  <a:gd name="T14" fmla="*/ 0 60000 65536"/>
                  <a:gd name="T15" fmla="*/ 0 w 106"/>
                  <a:gd name="T16" fmla="*/ 0 h 181"/>
                  <a:gd name="T17" fmla="*/ 106 w 106"/>
                  <a:gd name="T18" fmla="*/ 181 h 181"/>
                </a:gdLst>
                <a:ahLst/>
                <a:cxnLst>
                  <a:cxn ang="T10">
                    <a:pos x="T0" y="T1"/>
                  </a:cxn>
                  <a:cxn ang="T11">
                    <a:pos x="T2" y="T3"/>
                  </a:cxn>
                  <a:cxn ang="T12">
                    <a:pos x="T4" y="T5"/>
                  </a:cxn>
                  <a:cxn ang="T13">
                    <a:pos x="T6" y="T7"/>
                  </a:cxn>
                  <a:cxn ang="T14">
                    <a:pos x="T8" y="T9"/>
                  </a:cxn>
                </a:cxnLst>
                <a:rect l="T15" t="T16" r="T17" b="T18"/>
                <a:pathLst>
                  <a:path w="106" h="181">
                    <a:moveTo>
                      <a:pt x="106" y="181"/>
                    </a:moveTo>
                    <a:lnTo>
                      <a:pt x="0" y="181"/>
                    </a:lnTo>
                    <a:lnTo>
                      <a:pt x="7" y="0"/>
                    </a:lnTo>
                    <a:lnTo>
                      <a:pt x="99" y="0"/>
                    </a:lnTo>
                    <a:lnTo>
                      <a:pt x="106" y="181"/>
                    </a:lnTo>
                    <a:close/>
                  </a:path>
                </a:pathLst>
              </a:custGeom>
              <a:solidFill>
                <a:srgbClr val="C56D27"/>
              </a:solidFill>
              <a:ln w="9525">
                <a:noFill/>
                <a:round/>
                <a:headEnd/>
                <a:tailEnd/>
              </a:ln>
            </p:spPr>
            <p:txBody>
              <a:bodyPr/>
              <a:lstStyle/>
              <a:p>
                <a:endParaRPr lang="en-US"/>
              </a:p>
            </p:txBody>
          </p:sp>
          <p:sp>
            <p:nvSpPr>
              <p:cNvPr id="46606"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w="9525">
                <a:noFill/>
                <a:round/>
                <a:headEnd/>
                <a:tailEnd/>
              </a:ln>
            </p:spPr>
            <p:txBody>
              <a:bodyPr/>
              <a:lstStyle/>
              <a:p>
                <a:endParaRPr lang="en-US"/>
              </a:p>
            </p:txBody>
          </p:sp>
          <p:sp>
            <p:nvSpPr>
              <p:cNvPr id="46607"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171"/>
                  <a:gd name="T26" fmla="*/ 238 w 238"/>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w="9525">
                <a:noFill/>
                <a:round/>
                <a:headEnd/>
                <a:tailEnd/>
              </a:ln>
            </p:spPr>
            <p:txBody>
              <a:bodyPr/>
              <a:lstStyle/>
              <a:p>
                <a:endParaRPr lang="en-US"/>
              </a:p>
            </p:txBody>
          </p:sp>
          <p:sp>
            <p:nvSpPr>
              <p:cNvPr id="46608"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w="9525">
                <a:noFill/>
                <a:round/>
                <a:headEnd/>
                <a:tailEnd/>
              </a:ln>
            </p:spPr>
            <p:txBody>
              <a:bodyPr/>
              <a:lstStyle/>
              <a:p>
                <a:endParaRPr lang="en-US"/>
              </a:p>
            </p:txBody>
          </p:sp>
          <p:sp>
            <p:nvSpPr>
              <p:cNvPr id="46609"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255"/>
                  <a:gd name="T26" fmla="*/ 218 w 218"/>
                  <a:gd name="T27" fmla="*/ 255 h 2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w="9525">
                <a:noFill/>
                <a:round/>
                <a:headEnd/>
                <a:tailEnd/>
              </a:ln>
            </p:spPr>
            <p:txBody>
              <a:bodyPr/>
              <a:lstStyle/>
              <a:p>
                <a:endParaRPr lang="en-US"/>
              </a:p>
            </p:txBody>
          </p:sp>
          <p:sp>
            <p:nvSpPr>
              <p:cNvPr id="46610"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w="9525">
                <a:noFill/>
                <a:round/>
                <a:headEnd/>
                <a:tailEnd/>
              </a:ln>
            </p:spPr>
            <p:txBody>
              <a:bodyPr/>
              <a:lstStyle/>
              <a:p>
                <a:endParaRPr lang="en-US"/>
              </a:p>
            </p:txBody>
          </p:sp>
          <p:sp>
            <p:nvSpPr>
              <p:cNvPr id="46611"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 name="T16" fmla="*/ 0 60000 65536"/>
                  <a:gd name="T17" fmla="*/ 0 60000 65536"/>
                  <a:gd name="T18" fmla="*/ 0 60000 65536"/>
                  <a:gd name="T19" fmla="*/ 0 60000 65536"/>
                  <a:gd name="T20" fmla="*/ 0 60000 65536"/>
                  <a:gd name="T21" fmla="*/ 0 60000 65536"/>
                  <a:gd name="T22" fmla="*/ 0 60000 65536"/>
                  <a:gd name="T23" fmla="*/ 0 60000 65536"/>
                  <a:gd name="T24" fmla="*/ 0 w 214"/>
                  <a:gd name="T25" fmla="*/ 0 h 293"/>
                  <a:gd name="T26" fmla="*/ 214 w 214"/>
                  <a:gd name="T27" fmla="*/ 293 h 2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w="9525">
                <a:noFill/>
                <a:round/>
                <a:headEnd/>
                <a:tailEnd/>
              </a:ln>
            </p:spPr>
            <p:txBody>
              <a:bodyPr/>
              <a:lstStyle/>
              <a:p>
                <a:endParaRPr lang="en-US"/>
              </a:p>
            </p:txBody>
          </p:sp>
          <p:sp>
            <p:nvSpPr>
              <p:cNvPr id="46612"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4"/>
                  <a:gd name="T26" fmla="*/ 255 w 255"/>
                  <a:gd name="T27" fmla="*/ 164 h 1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w="9525">
                <a:noFill/>
                <a:round/>
                <a:headEnd/>
                <a:tailEnd/>
              </a:ln>
            </p:spPr>
            <p:txBody>
              <a:bodyPr/>
              <a:lstStyle/>
              <a:p>
                <a:endParaRPr lang="en-US"/>
              </a:p>
            </p:txBody>
          </p:sp>
          <p:sp>
            <p:nvSpPr>
              <p:cNvPr id="46613"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75"/>
                  <a:gd name="T26" fmla="*/ 255 w 255"/>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w="9525">
                <a:noFill/>
                <a:round/>
                <a:headEnd/>
                <a:tailEnd/>
              </a:ln>
            </p:spPr>
            <p:txBody>
              <a:bodyPr/>
              <a:lstStyle/>
              <a:p>
                <a:endParaRPr lang="en-US"/>
              </a:p>
            </p:txBody>
          </p:sp>
          <p:sp>
            <p:nvSpPr>
              <p:cNvPr id="46614"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394"/>
                  <a:gd name="T26" fmla="*/ 89 w 89"/>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w="9525">
                <a:noFill/>
                <a:round/>
                <a:headEnd/>
                <a:tailEnd/>
              </a:ln>
            </p:spPr>
            <p:txBody>
              <a:bodyPr/>
              <a:lstStyle/>
              <a:p>
                <a:endParaRPr lang="en-US"/>
              </a:p>
            </p:txBody>
          </p:sp>
          <p:sp>
            <p:nvSpPr>
              <p:cNvPr id="46615"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 name="T16" fmla="*/ 0 60000 65536"/>
                  <a:gd name="T17" fmla="*/ 0 60000 65536"/>
                  <a:gd name="T18" fmla="*/ 0 60000 65536"/>
                  <a:gd name="T19" fmla="*/ 0 60000 65536"/>
                  <a:gd name="T20" fmla="*/ 0 60000 65536"/>
                  <a:gd name="T21" fmla="*/ 0 60000 65536"/>
                  <a:gd name="T22" fmla="*/ 0 60000 65536"/>
                  <a:gd name="T23" fmla="*/ 0 60000 65536"/>
                  <a:gd name="T24" fmla="*/ 0 w 101"/>
                  <a:gd name="T25" fmla="*/ 0 h 394"/>
                  <a:gd name="T26" fmla="*/ 101 w 101"/>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w="9525">
                <a:noFill/>
                <a:round/>
                <a:headEnd/>
                <a:tailEnd/>
              </a:ln>
            </p:spPr>
            <p:txBody>
              <a:bodyPr/>
              <a:lstStyle/>
              <a:p>
                <a:endParaRPr lang="en-US"/>
              </a:p>
            </p:txBody>
          </p:sp>
          <p:sp>
            <p:nvSpPr>
              <p:cNvPr id="46616"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 name="T8" fmla="*/ 0 60000 65536"/>
                  <a:gd name="T9" fmla="*/ 0 60000 65536"/>
                  <a:gd name="T10" fmla="*/ 0 60000 65536"/>
                  <a:gd name="T11" fmla="*/ 0 60000 65536"/>
                  <a:gd name="T12" fmla="*/ 0 w 75"/>
                  <a:gd name="T13" fmla="*/ 0 h 324"/>
                  <a:gd name="T14" fmla="*/ 75 w 75"/>
                  <a:gd name="T15" fmla="*/ 324 h 324"/>
                </a:gdLst>
                <a:ahLst/>
                <a:cxnLst>
                  <a:cxn ang="T8">
                    <a:pos x="T0" y="T1"/>
                  </a:cxn>
                  <a:cxn ang="T9">
                    <a:pos x="T2" y="T3"/>
                  </a:cxn>
                  <a:cxn ang="T10">
                    <a:pos x="T4" y="T5"/>
                  </a:cxn>
                  <a:cxn ang="T11">
                    <a:pos x="T6" y="T7"/>
                  </a:cxn>
                </a:cxnLst>
                <a:rect l="T12" t="T13" r="T14" b="T15"/>
                <a:pathLst>
                  <a:path w="75" h="324">
                    <a:moveTo>
                      <a:pt x="0" y="324"/>
                    </a:moveTo>
                    <a:lnTo>
                      <a:pt x="20" y="0"/>
                    </a:lnTo>
                    <a:lnTo>
                      <a:pt x="75" y="320"/>
                    </a:lnTo>
                    <a:lnTo>
                      <a:pt x="0" y="324"/>
                    </a:lnTo>
                    <a:close/>
                  </a:path>
                </a:pathLst>
              </a:custGeom>
              <a:solidFill>
                <a:srgbClr val="59A400"/>
              </a:solidFill>
              <a:ln w="9525">
                <a:noFill/>
                <a:round/>
                <a:headEnd/>
                <a:tailEnd/>
              </a:ln>
            </p:spPr>
            <p:txBody>
              <a:bodyPr/>
              <a:lstStyle/>
              <a:p>
                <a:endParaRPr lang="en-US"/>
              </a:p>
            </p:txBody>
          </p:sp>
          <p:sp>
            <p:nvSpPr>
              <p:cNvPr id="46617"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6618"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6619"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6620"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6621"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6622"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w="9525">
                <a:noFill/>
                <a:round/>
                <a:headEnd/>
                <a:tailEnd/>
              </a:ln>
            </p:spPr>
            <p:txBody>
              <a:bodyPr/>
              <a:lstStyle/>
              <a:p>
                <a:endParaRPr lang="en-US"/>
              </a:p>
            </p:txBody>
          </p:sp>
          <p:sp>
            <p:nvSpPr>
              <p:cNvPr id="46623"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6624"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path>
                </a:pathLst>
              </a:custGeom>
              <a:noFill/>
              <a:ln w="9525">
                <a:noFill/>
                <a:round/>
                <a:headEnd/>
                <a:tailEnd/>
              </a:ln>
            </p:spPr>
            <p:txBody>
              <a:bodyPr/>
              <a:lstStyle/>
              <a:p>
                <a:endParaRPr lang="en-US"/>
              </a:p>
            </p:txBody>
          </p:sp>
          <p:sp>
            <p:nvSpPr>
              <p:cNvPr id="46625"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6626"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6627"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6628"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3"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6629"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w="9525">
                <a:noFill/>
                <a:round/>
                <a:headEnd/>
                <a:tailEnd/>
              </a:ln>
            </p:spPr>
            <p:txBody>
              <a:bodyPr/>
              <a:lstStyle/>
              <a:p>
                <a:endParaRPr lang="en-US"/>
              </a:p>
            </p:txBody>
          </p:sp>
          <p:sp>
            <p:nvSpPr>
              <p:cNvPr id="46630"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5"/>
                  <a:gd name="T26" fmla="*/ 109 w 109"/>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5">
                    <a:moveTo>
                      <a:pt x="22" y="264"/>
                    </a:moveTo>
                    <a:lnTo>
                      <a:pt x="57" y="264"/>
                    </a:lnTo>
                    <a:lnTo>
                      <a:pt x="2" y="204"/>
                    </a:lnTo>
                    <a:lnTo>
                      <a:pt x="45" y="206"/>
                    </a:lnTo>
                    <a:lnTo>
                      <a:pt x="0" y="159"/>
                    </a:lnTo>
                    <a:lnTo>
                      <a:pt x="109" y="0"/>
                    </a:lnTo>
                    <a:lnTo>
                      <a:pt x="103" y="415"/>
                    </a:lnTo>
                    <a:lnTo>
                      <a:pt x="22" y="264"/>
                    </a:lnTo>
                  </a:path>
                </a:pathLst>
              </a:custGeom>
              <a:noFill/>
              <a:ln w="9525">
                <a:noFill/>
                <a:round/>
                <a:headEnd/>
                <a:tailEnd/>
              </a:ln>
            </p:spPr>
            <p:txBody>
              <a:bodyPr/>
              <a:lstStyle/>
              <a:p>
                <a:endParaRPr lang="en-US"/>
              </a:p>
            </p:txBody>
          </p:sp>
          <p:sp>
            <p:nvSpPr>
              <p:cNvPr id="46631"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w="9525">
                <a:noFill/>
                <a:round/>
                <a:headEnd/>
                <a:tailEnd/>
              </a:ln>
            </p:spPr>
            <p:txBody>
              <a:bodyPr/>
              <a:lstStyle/>
              <a:p>
                <a:endParaRPr lang="en-US"/>
              </a:p>
            </p:txBody>
          </p:sp>
          <p:sp>
            <p:nvSpPr>
              <p:cNvPr id="46632"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195"/>
                  <a:gd name="T29" fmla="*/ 300 w 300"/>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w="9525">
                <a:noFill/>
                <a:round/>
                <a:headEnd/>
                <a:tailEnd/>
              </a:ln>
            </p:spPr>
            <p:txBody>
              <a:bodyPr/>
              <a:lstStyle/>
              <a:p>
                <a:endParaRPr lang="en-US"/>
              </a:p>
            </p:txBody>
          </p:sp>
          <p:sp>
            <p:nvSpPr>
              <p:cNvPr id="46633"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w="9525">
                <a:noFill/>
                <a:round/>
                <a:headEnd/>
                <a:tailEnd/>
              </a:ln>
            </p:spPr>
            <p:txBody>
              <a:bodyPr/>
              <a:lstStyle/>
              <a:p>
                <a:endParaRPr lang="en-US"/>
              </a:p>
            </p:txBody>
          </p:sp>
          <p:sp>
            <p:nvSpPr>
              <p:cNvPr id="46634"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210"/>
                  <a:gd name="T29" fmla="*/ 307 w 307"/>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w="9525">
                <a:noFill/>
                <a:round/>
                <a:headEnd/>
                <a:tailEnd/>
              </a:ln>
            </p:spPr>
            <p:txBody>
              <a:bodyPr/>
              <a:lstStyle/>
              <a:p>
                <a:endParaRPr lang="en-US"/>
              </a:p>
            </p:txBody>
          </p:sp>
          <p:sp>
            <p:nvSpPr>
              <p:cNvPr id="46635"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6636"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6637"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6638"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6639"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w="9525">
                <a:noFill/>
                <a:round/>
                <a:headEnd/>
                <a:tailEnd/>
              </a:ln>
            </p:spPr>
            <p:txBody>
              <a:bodyPr/>
              <a:lstStyle/>
              <a:p>
                <a:endParaRPr lang="en-US"/>
              </a:p>
            </p:txBody>
          </p:sp>
          <p:sp>
            <p:nvSpPr>
              <p:cNvPr id="46640"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3" y="17"/>
                    </a:moveTo>
                    <a:lnTo>
                      <a:pt x="121" y="47"/>
                    </a:lnTo>
                    <a:lnTo>
                      <a:pt x="169" y="0"/>
                    </a:lnTo>
                    <a:lnTo>
                      <a:pt x="167" y="37"/>
                    </a:lnTo>
                    <a:lnTo>
                      <a:pt x="206" y="2"/>
                    </a:lnTo>
                    <a:lnTo>
                      <a:pt x="328" y="90"/>
                    </a:lnTo>
                    <a:lnTo>
                      <a:pt x="0" y="73"/>
                    </a:lnTo>
                    <a:lnTo>
                      <a:pt x="123" y="17"/>
                    </a:lnTo>
                  </a:path>
                </a:pathLst>
              </a:custGeom>
              <a:noFill/>
              <a:ln w="9525">
                <a:noFill/>
                <a:round/>
                <a:headEnd/>
                <a:tailEnd/>
              </a:ln>
            </p:spPr>
            <p:txBody>
              <a:bodyPr/>
              <a:lstStyle/>
              <a:p>
                <a:endParaRPr lang="en-US"/>
              </a:p>
            </p:txBody>
          </p:sp>
          <p:sp>
            <p:nvSpPr>
              <p:cNvPr id="46641"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6642"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60" y="101"/>
                    </a:lnTo>
                    <a:lnTo>
                      <a:pt x="163" y="64"/>
                    </a:lnTo>
                    <a:lnTo>
                      <a:pt x="197" y="105"/>
                    </a:lnTo>
                    <a:lnTo>
                      <a:pt x="328" y="17"/>
                    </a:lnTo>
                    <a:lnTo>
                      <a:pt x="0" y="0"/>
                    </a:lnTo>
                    <a:lnTo>
                      <a:pt x="115" y="79"/>
                    </a:lnTo>
                  </a:path>
                </a:pathLst>
              </a:custGeom>
              <a:noFill/>
              <a:ln w="9525">
                <a:noFill/>
                <a:round/>
                <a:headEnd/>
                <a:tailEnd/>
              </a:ln>
            </p:spPr>
            <p:txBody>
              <a:bodyPr/>
              <a:lstStyle/>
              <a:p>
                <a:endParaRPr lang="en-US"/>
              </a:p>
            </p:txBody>
          </p:sp>
          <p:sp>
            <p:nvSpPr>
              <p:cNvPr id="46643"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w="9525">
                <a:noFill/>
                <a:round/>
                <a:headEnd/>
                <a:tailEnd/>
              </a:ln>
            </p:spPr>
            <p:txBody>
              <a:bodyPr/>
              <a:lstStyle/>
              <a:p>
                <a:endParaRPr lang="en-US"/>
              </a:p>
            </p:txBody>
          </p:sp>
          <p:sp>
            <p:nvSpPr>
              <p:cNvPr id="46644"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48"/>
                  <a:gd name="T29" fmla="*/ 260 w 260"/>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w="9525">
                <a:noFill/>
                <a:round/>
                <a:headEnd/>
                <a:tailEnd/>
              </a:ln>
            </p:spPr>
            <p:txBody>
              <a:bodyPr/>
              <a:lstStyle/>
              <a:p>
                <a:endParaRPr lang="en-US"/>
              </a:p>
            </p:txBody>
          </p:sp>
          <p:sp>
            <p:nvSpPr>
              <p:cNvPr id="46645"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w="9525">
                <a:noFill/>
                <a:round/>
                <a:headEnd/>
                <a:tailEnd/>
              </a:ln>
            </p:spPr>
            <p:txBody>
              <a:bodyPr/>
              <a:lstStyle/>
              <a:p>
                <a:endParaRPr lang="en-US"/>
              </a:p>
            </p:txBody>
          </p:sp>
          <p:sp>
            <p:nvSpPr>
              <p:cNvPr id="46646"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w="9525">
                <a:noFill/>
                <a:round/>
                <a:headEnd/>
                <a:tailEnd/>
              </a:ln>
            </p:spPr>
            <p:txBody>
              <a:bodyPr/>
              <a:lstStyle/>
              <a:p>
                <a:endParaRPr lang="en-US"/>
              </a:p>
            </p:txBody>
          </p:sp>
          <p:sp>
            <p:nvSpPr>
              <p:cNvPr id="46647" name="Freeform 82"/>
              <p:cNvSpPr>
                <a:spLocks/>
              </p:cNvSpPr>
              <p:nvPr/>
            </p:nvSpPr>
            <p:spPr bwMode="auto">
              <a:xfrm>
                <a:off x="718" y="3102"/>
                <a:ext cx="188" cy="174"/>
              </a:xfrm>
              <a:custGeom>
                <a:avLst/>
                <a:gdLst>
                  <a:gd name="T0" fmla="*/ 131 w 106"/>
                  <a:gd name="T1" fmla="*/ 52 h 93"/>
                  <a:gd name="T2" fmla="*/ 103 w 106"/>
                  <a:gd name="T3" fmla="*/ 0 h 93"/>
                  <a:gd name="T4" fmla="*/ 71 w 106"/>
                  <a:gd name="T5" fmla="*/ 41 h 93"/>
                  <a:gd name="T6" fmla="*/ 60 w 106"/>
                  <a:gd name="T7" fmla="*/ 39 h 93"/>
                  <a:gd name="T8" fmla="*/ 59 w 106"/>
                  <a:gd name="T9" fmla="*/ 137 h 93"/>
                  <a:gd name="T10" fmla="*/ 89 w 106"/>
                  <a:gd name="T11" fmla="*/ 174 h 93"/>
                  <a:gd name="T12" fmla="*/ 117 w 106"/>
                  <a:gd name="T13" fmla="*/ 155 h 93"/>
                  <a:gd name="T14" fmla="*/ 124 w 106"/>
                  <a:gd name="T15" fmla="*/ 155 h 93"/>
                  <a:gd name="T16" fmla="*/ 131 w 106"/>
                  <a:gd name="T17" fmla="*/ 52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93"/>
                  <a:gd name="T29" fmla="*/ 106 w 106"/>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w="9525">
                <a:noFill/>
                <a:round/>
                <a:headEnd/>
                <a:tailEnd/>
              </a:ln>
            </p:spPr>
            <p:txBody>
              <a:bodyPr/>
              <a:lstStyle/>
              <a:p>
                <a:endParaRPr lang="en-US"/>
              </a:p>
            </p:txBody>
          </p:sp>
          <p:sp>
            <p:nvSpPr>
              <p:cNvPr id="46648"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5" y="147"/>
                    </a:lnTo>
                    <a:close/>
                    <a:moveTo>
                      <a:pt x="46" y="145"/>
                    </a:moveTo>
                    <a:lnTo>
                      <a:pt x="46" y="145"/>
                    </a:lnTo>
                    <a:lnTo>
                      <a:pt x="48" y="154"/>
                    </a:lnTo>
                    <a:lnTo>
                      <a:pt x="46" y="145"/>
                    </a:lnTo>
                    <a:close/>
                    <a:moveTo>
                      <a:pt x="37" y="109"/>
                    </a:moveTo>
                    <a:lnTo>
                      <a:pt x="37" y="109"/>
                    </a:lnTo>
                    <a:lnTo>
                      <a:pt x="43" y="109"/>
                    </a:lnTo>
                    <a:lnTo>
                      <a:pt x="37" y="109"/>
                    </a:lnTo>
                    <a:close/>
                    <a:moveTo>
                      <a:pt x="66" y="81"/>
                    </a:moveTo>
                    <a:lnTo>
                      <a:pt x="53" y="92"/>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202" y="0"/>
                    </a:lnTo>
                    <a:close/>
                  </a:path>
                </a:pathLst>
              </a:custGeom>
              <a:solidFill>
                <a:srgbClr val="FFF09D"/>
              </a:solidFill>
              <a:ln w="9525">
                <a:noFill/>
                <a:round/>
                <a:headEnd/>
                <a:tailEnd/>
              </a:ln>
            </p:spPr>
            <p:txBody>
              <a:bodyPr/>
              <a:lstStyle/>
              <a:p>
                <a:endParaRPr lang="en-US"/>
              </a:p>
            </p:txBody>
          </p:sp>
          <p:sp>
            <p:nvSpPr>
              <p:cNvPr id="46649"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8"/>
                  <a:gd name="T124" fmla="*/ 0 h 421"/>
                  <a:gd name="T125" fmla="*/ 328 w 32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5" y="147"/>
                    </a:lnTo>
                    <a:moveTo>
                      <a:pt x="46" y="145"/>
                    </a:moveTo>
                    <a:lnTo>
                      <a:pt x="46" y="145"/>
                    </a:lnTo>
                    <a:lnTo>
                      <a:pt x="48" y="154"/>
                    </a:lnTo>
                    <a:lnTo>
                      <a:pt x="46" y="145"/>
                    </a:lnTo>
                    <a:moveTo>
                      <a:pt x="37" y="109"/>
                    </a:moveTo>
                    <a:lnTo>
                      <a:pt x="37" y="109"/>
                    </a:lnTo>
                    <a:lnTo>
                      <a:pt x="43" y="109"/>
                    </a:lnTo>
                    <a:lnTo>
                      <a:pt x="37" y="109"/>
                    </a:lnTo>
                    <a:moveTo>
                      <a:pt x="66" y="81"/>
                    </a:moveTo>
                    <a:lnTo>
                      <a:pt x="53" y="92"/>
                    </a:lnTo>
                    <a:lnTo>
                      <a:pt x="66" y="81"/>
                    </a:lnTo>
                    <a:moveTo>
                      <a:pt x="202" y="0"/>
                    </a:moveTo>
                    <a:lnTo>
                      <a:pt x="193" y="158"/>
                    </a:lnTo>
                    <a:lnTo>
                      <a:pt x="206" y="147"/>
                    </a:lnTo>
                    <a:lnTo>
                      <a:pt x="328" y="235"/>
                    </a:lnTo>
                    <a:lnTo>
                      <a:pt x="206" y="147"/>
                    </a:lnTo>
                    <a:lnTo>
                      <a:pt x="193" y="158"/>
                    </a:lnTo>
                    <a:lnTo>
                      <a:pt x="202" y="0"/>
                    </a:lnTo>
                    <a:moveTo>
                      <a:pt x="202" y="0"/>
                    </a:moveTo>
                    <a:lnTo>
                      <a:pt x="73" y="49"/>
                    </a:lnTo>
                    <a:lnTo>
                      <a:pt x="202" y="0"/>
                    </a:lnTo>
                  </a:path>
                </a:pathLst>
              </a:custGeom>
              <a:noFill/>
              <a:ln w="9525">
                <a:noFill/>
                <a:round/>
                <a:headEnd/>
                <a:tailEnd/>
              </a:ln>
            </p:spPr>
            <p:txBody>
              <a:bodyPr/>
              <a:lstStyle/>
              <a:p>
                <a:endParaRPr lang="en-US"/>
              </a:p>
            </p:txBody>
          </p:sp>
          <p:sp>
            <p:nvSpPr>
              <p:cNvPr id="46650" name="Freeform 85"/>
              <p:cNvSpPr>
                <a:spLocks/>
              </p:cNvSpPr>
              <p:nvPr/>
            </p:nvSpPr>
            <p:spPr bwMode="auto">
              <a:xfrm>
                <a:off x="799" y="3274"/>
                <a:ext cx="43" cy="554"/>
              </a:xfrm>
              <a:custGeom>
                <a:avLst/>
                <a:gdLst>
                  <a:gd name="T0" fmla="*/ 20 w 24"/>
                  <a:gd name="T1" fmla="*/ 0 h 295"/>
                  <a:gd name="T2" fmla="*/ 7 w 24"/>
                  <a:gd name="T3" fmla="*/ 2 h 295"/>
                  <a:gd name="T4" fmla="*/ 2 w 24"/>
                  <a:gd name="T5" fmla="*/ 2 h 295"/>
                  <a:gd name="T6" fmla="*/ 0 w 24"/>
                  <a:gd name="T7" fmla="*/ 9 h 295"/>
                  <a:gd name="T8" fmla="*/ 0 w 24"/>
                  <a:gd name="T9" fmla="*/ 539 h 295"/>
                  <a:gd name="T10" fmla="*/ 25 w 24"/>
                  <a:gd name="T11" fmla="*/ 554 h 295"/>
                  <a:gd name="T12" fmla="*/ 0 w 24"/>
                  <a:gd name="T13" fmla="*/ 554 h 295"/>
                  <a:gd name="T14" fmla="*/ 43 w 24"/>
                  <a:gd name="T15" fmla="*/ 554 h 295"/>
                  <a:gd name="T16" fmla="*/ 20 w 24"/>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5"/>
                  <a:gd name="T29" fmla="*/ 24 w 24"/>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6651" name="Freeform 86"/>
              <p:cNvSpPr>
                <a:spLocks/>
              </p:cNvSpPr>
              <p:nvPr/>
            </p:nvSpPr>
            <p:spPr bwMode="auto">
              <a:xfrm>
                <a:off x="810" y="2813"/>
                <a:ext cx="87" cy="294"/>
              </a:xfrm>
              <a:custGeom>
                <a:avLst/>
                <a:gdLst>
                  <a:gd name="T0" fmla="*/ 4 w 49"/>
                  <a:gd name="T1" fmla="*/ 0 h 157"/>
                  <a:gd name="T2" fmla="*/ 0 w 49"/>
                  <a:gd name="T3" fmla="*/ 290 h 157"/>
                  <a:gd name="T4" fmla="*/ 11 w 49"/>
                  <a:gd name="T5" fmla="*/ 288 h 157"/>
                  <a:gd name="T6" fmla="*/ 28 w 49"/>
                  <a:gd name="T7" fmla="*/ 294 h 157"/>
                  <a:gd name="T8" fmla="*/ 39 w 49"/>
                  <a:gd name="T9" fmla="*/ 232 h 157"/>
                  <a:gd name="T10" fmla="*/ 57 w 49"/>
                  <a:gd name="T11" fmla="*/ 247 h 157"/>
                  <a:gd name="T12" fmla="*/ 59 w 49"/>
                  <a:gd name="T13" fmla="*/ 243 h 157"/>
                  <a:gd name="T14" fmla="*/ 60 w 49"/>
                  <a:gd name="T15" fmla="*/ 242 h 157"/>
                  <a:gd name="T16" fmla="*/ 60 w 49"/>
                  <a:gd name="T17" fmla="*/ 242 h 157"/>
                  <a:gd name="T18" fmla="*/ 57 w 49"/>
                  <a:gd name="T19" fmla="*/ 206 h 157"/>
                  <a:gd name="T20" fmla="*/ 51 w 49"/>
                  <a:gd name="T21" fmla="*/ 206 h 157"/>
                  <a:gd name="T22" fmla="*/ 57 w 49"/>
                  <a:gd name="T23" fmla="*/ 200 h 157"/>
                  <a:gd name="T24" fmla="*/ 55 w 49"/>
                  <a:gd name="T25" fmla="*/ 182 h 157"/>
                  <a:gd name="T26" fmla="*/ 66 w 49"/>
                  <a:gd name="T27" fmla="*/ 191 h 157"/>
                  <a:gd name="T28" fmla="*/ 67 w 49"/>
                  <a:gd name="T29" fmla="*/ 189 h 157"/>
                  <a:gd name="T30" fmla="*/ 80 w 49"/>
                  <a:gd name="T31" fmla="*/ 178 h 157"/>
                  <a:gd name="T32" fmla="*/ 76 w 49"/>
                  <a:gd name="T33" fmla="*/ 152 h 157"/>
                  <a:gd name="T34" fmla="*/ 87 w 49"/>
                  <a:gd name="T35" fmla="*/ 146 h 157"/>
                  <a:gd name="T36" fmla="*/ 87 w 49"/>
                  <a:gd name="T37" fmla="*/ 146 h 157"/>
                  <a:gd name="T38" fmla="*/ 87 w 49"/>
                  <a:gd name="T39" fmla="*/ 146 h 157"/>
                  <a:gd name="T40" fmla="*/ 4 w 49"/>
                  <a:gd name="T41" fmla="*/ 0 h 1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157"/>
                  <a:gd name="T65" fmla="*/ 49 w 49"/>
                  <a:gd name="T66" fmla="*/ 157 h 1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6652" name="Freeform 87"/>
              <p:cNvSpPr>
                <a:spLocks/>
              </p:cNvSpPr>
              <p:nvPr/>
            </p:nvSpPr>
            <p:spPr bwMode="auto">
              <a:xfrm>
                <a:off x="799" y="2813"/>
                <a:ext cx="15" cy="298"/>
              </a:xfrm>
              <a:custGeom>
                <a:avLst/>
                <a:gdLst>
                  <a:gd name="T0" fmla="*/ 15 w 8"/>
                  <a:gd name="T1" fmla="*/ 0 h 159"/>
                  <a:gd name="T2" fmla="*/ 15 w 8"/>
                  <a:gd name="T3" fmla="*/ 0 h 159"/>
                  <a:gd name="T4" fmla="*/ 0 w 8"/>
                  <a:gd name="T5" fmla="*/ 21 h 159"/>
                  <a:gd name="T6" fmla="*/ 0 w 8"/>
                  <a:gd name="T7" fmla="*/ 298 h 159"/>
                  <a:gd name="T8" fmla="*/ 11 w 8"/>
                  <a:gd name="T9" fmla="*/ 291 h 159"/>
                  <a:gd name="T10" fmla="*/ 15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6653" name="Freeform 88"/>
              <p:cNvSpPr>
                <a:spLocks/>
              </p:cNvSpPr>
              <p:nvPr/>
            </p:nvSpPr>
            <p:spPr bwMode="auto">
              <a:xfrm>
                <a:off x="872" y="3162"/>
                <a:ext cx="220" cy="169"/>
              </a:xfrm>
              <a:custGeom>
                <a:avLst/>
                <a:gdLst>
                  <a:gd name="T0" fmla="*/ 2 w 124"/>
                  <a:gd name="T1" fmla="*/ 0 h 90"/>
                  <a:gd name="T2" fmla="*/ 0 w 124"/>
                  <a:gd name="T3" fmla="*/ 2 h 90"/>
                  <a:gd name="T4" fmla="*/ 14 w 124"/>
                  <a:gd name="T5" fmla="*/ 60 h 90"/>
                  <a:gd name="T6" fmla="*/ 220 w 124"/>
                  <a:gd name="T7" fmla="*/ 169 h 90"/>
                  <a:gd name="T8" fmla="*/ 181 w 124"/>
                  <a:gd name="T9" fmla="*/ 49 h 90"/>
                  <a:gd name="T10" fmla="*/ 149 w 124"/>
                  <a:gd name="T11" fmla="*/ 71 h 90"/>
                  <a:gd name="T12" fmla="*/ 115 w 124"/>
                  <a:gd name="T13" fmla="*/ 30 h 90"/>
                  <a:gd name="T14" fmla="*/ 112 w 124"/>
                  <a:gd name="T15" fmla="*/ 68 h 90"/>
                  <a:gd name="T16" fmla="*/ 69 w 124"/>
                  <a:gd name="T17" fmla="*/ 15 h 90"/>
                  <a:gd name="T18" fmla="*/ 67 w 124"/>
                  <a:gd name="T19" fmla="*/ 45 h 90"/>
                  <a:gd name="T20" fmla="*/ 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6654" name="Freeform 89"/>
              <p:cNvSpPr>
                <a:spLocks/>
              </p:cNvSpPr>
              <p:nvPr/>
            </p:nvSpPr>
            <p:spPr bwMode="auto">
              <a:xfrm>
                <a:off x="824" y="3222"/>
                <a:ext cx="268" cy="161"/>
              </a:xfrm>
              <a:custGeom>
                <a:avLst/>
                <a:gdLst>
                  <a:gd name="T0" fmla="*/ 62 w 151"/>
                  <a:gd name="T1" fmla="*/ 0 h 86"/>
                  <a:gd name="T2" fmla="*/ 18 w 151"/>
                  <a:gd name="T3" fmla="*/ 36 h 86"/>
                  <a:gd name="T4" fmla="*/ 11 w 151"/>
                  <a:gd name="T5" fmla="*/ 36 h 86"/>
                  <a:gd name="T6" fmla="*/ 0 w 151"/>
                  <a:gd name="T7" fmla="*/ 51 h 86"/>
                  <a:gd name="T8" fmla="*/ 21 w 151"/>
                  <a:gd name="T9" fmla="*/ 82 h 86"/>
                  <a:gd name="T10" fmla="*/ 37 w 151"/>
                  <a:gd name="T11" fmla="*/ 45 h 86"/>
                  <a:gd name="T12" fmla="*/ 67 w 151"/>
                  <a:gd name="T13" fmla="*/ 137 h 86"/>
                  <a:gd name="T14" fmla="*/ 89 w 151"/>
                  <a:gd name="T15" fmla="*/ 90 h 86"/>
                  <a:gd name="T16" fmla="*/ 112 w 151"/>
                  <a:gd name="T17" fmla="*/ 161 h 86"/>
                  <a:gd name="T18" fmla="*/ 268 w 151"/>
                  <a:gd name="T19" fmla="*/ 109 h 86"/>
                  <a:gd name="T20" fmla="*/ 62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6655" name="Freeform 90"/>
              <p:cNvSpPr>
                <a:spLocks/>
              </p:cNvSpPr>
              <p:nvPr/>
            </p:nvSpPr>
            <p:spPr bwMode="auto">
              <a:xfrm>
                <a:off x="838" y="2910"/>
                <a:ext cx="188" cy="207"/>
              </a:xfrm>
              <a:custGeom>
                <a:avLst/>
                <a:gdLst>
                  <a:gd name="T0" fmla="*/ 188 w 106"/>
                  <a:gd name="T1" fmla="*/ 0 h 110"/>
                  <a:gd name="T2" fmla="*/ 59 w 106"/>
                  <a:gd name="T3" fmla="*/ 49 h 110"/>
                  <a:gd name="T4" fmla="*/ 48 w 106"/>
                  <a:gd name="T5" fmla="*/ 55 h 110"/>
                  <a:gd name="T6" fmla="*/ 51 w 106"/>
                  <a:gd name="T7" fmla="*/ 81 h 110"/>
                  <a:gd name="T8" fmla="*/ 51 w 106"/>
                  <a:gd name="T9" fmla="*/ 81 h 110"/>
                  <a:gd name="T10" fmla="*/ 51 w 106"/>
                  <a:gd name="T11" fmla="*/ 81 h 110"/>
                  <a:gd name="T12" fmla="*/ 53 w 106"/>
                  <a:gd name="T13" fmla="*/ 109 h 110"/>
                  <a:gd name="T14" fmla="*/ 37 w 106"/>
                  <a:gd name="T15" fmla="*/ 94 h 110"/>
                  <a:gd name="T16" fmla="*/ 37 w 106"/>
                  <a:gd name="T17" fmla="*/ 94 h 110"/>
                  <a:gd name="T18" fmla="*/ 27 w 106"/>
                  <a:gd name="T19" fmla="*/ 85 h 110"/>
                  <a:gd name="T20" fmla="*/ 28 w 106"/>
                  <a:gd name="T21" fmla="*/ 104 h 110"/>
                  <a:gd name="T22" fmla="*/ 28 w 106"/>
                  <a:gd name="T23" fmla="*/ 109 h 110"/>
                  <a:gd name="T24" fmla="*/ 28 w 106"/>
                  <a:gd name="T25" fmla="*/ 109 h 110"/>
                  <a:gd name="T26" fmla="*/ 28 w 106"/>
                  <a:gd name="T27" fmla="*/ 109 h 110"/>
                  <a:gd name="T28" fmla="*/ 32 w 106"/>
                  <a:gd name="T29" fmla="*/ 145 h 110"/>
                  <a:gd name="T30" fmla="*/ 34 w 106"/>
                  <a:gd name="T31" fmla="*/ 154 h 110"/>
                  <a:gd name="T32" fmla="*/ 28 w 106"/>
                  <a:gd name="T33" fmla="*/ 151 h 110"/>
                  <a:gd name="T34" fmla="*/ 28 w 106"/>
                  <a:gd name="T35" fmla="*/ 151 h 110"/>
                  <a:gd name="T36" fmla="*/ 28 w 106"/>
                  <a:gd name="T37" fmla="*/ 151 h 110"/>
                  <a:gd name="T38" fmla="*/ 11 w 106"/>
                  <a:gd name="T39" fmla="*/ 135 h 110"/>
                  <a:gd name="T40" fmla="*/ 0 w 106"/>
                  <a:gd name="T41" fmla="*/ 198 h 110"/>
                  <a:gd name="T42" fmla="*/ 9 w 106"/>
                  <a:gd name="T43" fmla="*/ 207 h 110"/>
                  <a:gd name="T44" fmla="*/ 46 w 106"/>
                  <a:gd name="T45" fmla="*/ 190 h 110"/>
                  <a:gd name="T46" fmla="*/ 188 w 106"/>
                  <a:gd name="T47" fmla="*/ 0 h 1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6"/>
                  <a:gd name="T73" fmla="*/ 0 h 110"/>
                  <a:gd name="T74" fmla="*/ 106 w 106"/>
                  <a:gd name="T75" fmla="*/ 110 h 1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6656" name="Freeform 91"/>
              <p:cNvSpPr>
                <a:spLocks noEditPoints="1"/>
              </p:cNvSpPr>
              <p:nvPr/>
            </p:nvSpPr>
            <p:spPr bwMode="auto">
              <a:xfrm>
                <a:off x="849" y="2910"/>
                <a:ext cx="177" cy="254"/>
              </a:xfrm>
              <a:custGeom>
                <a:avLst/>
                <a:gdLst>
                  <a:gd name="T0" fmla="*/ 2 w 100"/>
                  <a:gd name="T1" fmla="*/ 237 h 135"/>
                  <a:gd name="T2" fmla="*/ 0 w 100"/>
                  <a:gd name="T3" fmla="*/ 245 h 135"/>
                  <a:gd name="T4" fmla="*/ 23 w 100"/>
                  <a:gd name="T5" fmla="*/ 254 h 135"/>
                  <a:gd name="T6" fmla="*/ 25 w 100"/>
                  <a:gd name="T7" fmla="*/ 252 h 135"/>
                  <a:gd name="T8" fmla="*/ 2 w 100"/>
                  <a:gd name="T9" fmla="*/ 237 h 135"/>
                  <a:gd name="T10" fmla="*/ 177 w 100"/>
                  <a:gd name="T11" fmla="*/ 0 h 135"/>
                  <a:gd name="T12" fmla="*/ 35 w 100"/>
                  <a:gd name="T13" fmla="*/ 190 h 135"/>
                  <a:gd name="T14" fmla="*/ 97 w 100"/>
                  <a:gd name="T15" fmla="*/ 162 h 135"/>
                  <a:gd name="T16" fmla="*/ 96 w 100"/>
                  <a:gd name="T17" fmla="*/ 192 h 135"/>
                  <a:gd name="T18" fmla="*/ 117 w 100"/>
                  <a:gd name="T19" fmla="*/ 171 h 135"/>
                  <a:gd name="T20" fmla="*/ 117 w 100"/>
                  <a:gd name="T21" fmla="*/ 169 h 135"/>
                  <a:gd name="T22" fmla="*/ 119 w 100"/>
                  <a:gd name="T23" fmla="*/ 169 h 135"/>
                  <a:gd name="T24" fmla="*/ 143 w 100"/>
                  <a:gd name="T25" fmla="*/ 145 h 135"/>
                  <a:gd name="T26" fmla="*/ 143 w 100"/>
                  <a:gd name="T27" fmla="*/ 167 h 135"/>
                  <a:gd name="T28" fmla="*/ 161 w 100"/>
                  <a:gd name="T29" fmla="*/ 166 h 135"/>
                  <a:gd name="T30" fmla="*/ 168 w 100"/>
                  <a:gd name="T31" fmla="*/ 158 h 135"/>
                  <a:gd name="T32" fmla="*/ 177 w 100"/>
                  <a:gd name="T33" fmla="*/ 0 h 1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135"/>
                  <a:gd name="T53" fmla="*/ 100 w 100"/>
                  <a:gd name="T54" fmla="*/ 135 h 1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w="9525">
                <a:noFill/>
                <a:round/>
                <a:headEnd/>
                <a:tailEnd/>
              </a:ln>
            </p:spPr>
            <p:txBody>
              <a:bodyPr/>
              <a:lstStyle/>
              <a:p>
                <a:endParaRPr lang="en-US"/>
              </a:p>
            </p:txBody>
          </p:sp>
          <p:sp>
            <p:nvSpPr>
              <p:cNvPr id="46657" name="Freeform 92"/>
              <p:cNvSpPr>
                <a:spLocks/>
              </p:cNvSpPr>
              <p:nvPr/>
            </p:nvSpPr>
            <p:spPr bwMode="auto">
              <a:xfrm>
                <a:off x="847" y="3055"/>
                <a:ext cx="305" cy="90"/>
              </a:xfrm>
              <a:custGeom>
                <a:avLst/>
                <a:gdLst>
                  <a:gd name="T0" fmla="*/ 145 w 172"/>
                  <a:gd name="T1" fmla="*/ 0 h 48"/>
                  <a:gd name="T2" fmla="*/ 121 w 172"/>
                  <a:gd name="T3" fmla="*/ 24 h 48"/>
                  <a:gd name="T4" fmla="*/ 119 w 172"/>
                  <a:gd name="T5" fmla="*/ 26 h 48"/>
                  <a:gd name="T6" fmla="*/ 98 w 172"/>
                  <a:gd name="T7" fmla="*/ 47 h 48"/>
                  <a:gd name="T8" fmla="*/ 99 w 172"/>
                  <a:gd name="T9" fmla="*/ 17 h 48"/>
                  <a:gd name="T10" fmla="*/ 37 w 172"/>
                  <a:gd name="T11" fmla="*/ 45 h 48"/>
                  <a:gd name="T12" fmla="*/ 0 w 172"/>
                  <a:gd name="T13" fmla="*/ 62 h 48"/>
                  <a:gd name="T14" fmla="*/ 4 w 172"/>
                  <a:gd name="T15" fmla="*/ 75 h 48"/>
                  <a:gd name="T16" fmla="*/ 305 w 172"/>
                  <a:gd name="T17" fmla="*/ 90 h 48"/>
                  <a:gd name="T18" fmla="*/ 183 w 172"/>
                  <a:gd name="T19" fmla="*/ 2 h 48"/>
                  <a:gd name="T20" fmla="*/ 170 w 172"/>
                  <a:gd name="T21" fmla="*/ 13 h 48"/>
                  <a:gd name="T22" fmla="*/ 163 w 172"/>
                  <a:gd name="T23" fmla="*/ 21 h 48"/>
                  <a:gd name="T24" fmla="*/ 144 w 172"/>
                  <a:gd name="T25" fmla="*/ 38 h 48"/>
                  <a:gd name="T26" fmla="*/ 145 w 172"/>
                  <a:gd name="T27" fmla="*/ 23 h 48"/>
                  <a:gd name="T28" fmla="*/ 145 w 172"/>
                  <a:gd name="T29" fmla="*/ 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48"/>
                  <a:gd name="T47" fmla="*/ 172 w 17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6658" name="Freeform 93"/>
              <p:cNvSpPr>
                <a:spLocks/>
              </p:cNvSpPr>
              <p:nvPr/>
            </p:nvSpPr>
            <p:spPr bwMode="auto">
              <a:xfrm>
                <a:off x="851" y="3130"/>
                <a:ext cx="301" cy="103"/>
              </a:xfrm>
              <a:custGeom>
                <a:avLst/>
                <a:gdLst>
                  <a:gd name="T0" fmla="*/ 0 w 170"/>
                  <a:gd name="T1" fmla="*/ 0 h 55"/>
                  <a:gd name="T2" fmla="*/ 0 w 170"/>
                  <a:gd name="T3" fmla="*/ 17 h 55"/>
                  <a:gd name="T4" fmla="*/ 23 w 170"/>
                  <a:gd name="T5" fmla="*/ 32 h 55"/>
                  <a:gd name="T6" fmla="*/ 89 w 170"/>
                  <a:gd name="T7" fmla="*/ 77 h 55"/>
                  <a:gd name="T8" fmla="*/ 90 w 170"/>
                  <a:gd name="T9" fmla="*/ 47 h 55"/>
                  <a:gd name="T10" fmla="*/ 133 w 170"/>
                  <a:gd name="T11" fmla="*/ 99 h 55"/>
                  <a:gd name="T12" fmla="*/ 136 w 170"/>
                  <a:gd name="T13" fmla="*/ 62 h 55"/>
                  <a:gd name="T14" fmla="*/ 170 w 170"/>
                  <a:gd name="T15" fmla="*/ 103 h 55"/>
                  <a:gd name="T16" fmla="*/ 202 w 170"/>
                  <a:gd name="T17" fmla="*/ 81 h 55"/>
                  <a:gd name="T18" fmla="*/ 301 w 170"/>
                  <a:gd name="T19" fmla="*/ 15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6659" name="Freeform 94"/>
              <p:cNvSpPr>
                <a:spLocks/>
              </p:cNvSpPr>
              <p:nvPr/>
            </p:nvSpPr>
            <p:spPr bwMode="auto">
              <a:xfrm>
                <a:off x="799" y="3276"/>
                <a:ext cx="2" cy="8"/>
              </a:xfrm>
              <a:custGeom>
                <a:avLst/>
                <a:gdLst>
                  <a:gd name="T0" fmla="*/ 0 w 1"/>
                  <a:gd name="T1" fmla="*/ 0 h 4"/>
                  <a:gd name="T2" fmla="*/ 0 w 1"/>
                  <a:gd name="T3" fmla="*/ 8 h 4"/>
                  <a:gd name="T4" fmla="*/ 2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6660" name="Freeform 95"/>
              <p:cNvSpPr>
                <a:spLocks/>
              </p:cNvSpPr>
              <p:nvPr/>
            </p:nvSpPr>
            <p:spPr bwMode="auto">
              <a:xfrm>
                <a:off x="799" y="3102"/>
                <a:ext cx="94" cy="174"/>
              </a:xfrm>
              <a:custGeom>
                <a:avLst/>
                <a:gdLst>
                  <a:gd name="T0" fmla="*/ 21 w 53"/>
                  <a:gd name="T1" fmla="*/ 0 h 93"/>
                  <a:gd name="T2" fmla="*/ 11 w 53"/>
                  <a:gd name="T3" fmla="*/ 2 h 93"/>
                  <a:gd name="T4" fmla="*/ 11 w 53"/>
                  <a:gd name="T5" fmla="*/ 2 h 93"/>
                  <a:gd name="T6" fmla="*/ 0 w 53"/>
                  <a:gd name="T7" fmla="*/ 9 h 93"/>
                  <a:gd name="T8" fmla="*/ 0 w 53"/>
                  <a:gd name="T9" fmla="*/ 174 h 93"/>
                  <a:gd name="T10" fmla="*/ 2 w 53"/>
                  <a:gd name="T11" fmla="*/ 174 h 93"/>
                  <a:gd name="T12" fmla="*/ 7 w 53"/>
                  <a:gd name="T13" fmla="*/ 174 h 93"/>
                  <a:gd name="T14" fmla="*/ 20 w 53"/>
                  <a:gd name="T15" fmla="*/ 172 h 93"/>
                  <a:gd name="T16" fmla="*/ 20 w 53"/>
                  <a:gd name="T17" fmla="*/ 172 h 93"/>
                  <a:gd name="T18" fmla="*/ 25 w 53"/>
                  <a:gd name="T19" fmla="*/ 170 h 93"/>
                  <a:gd name="T20" fmla="*/ 25 w 53"/>
                  <a:gd name="T21" fmla="*/ 170 h 93"/>
                  <a:gd name="T22" fmla="*/ 25 w 53"/>
                  <a:gd name="T23" fmla="*/ 170 h 93"/>
                  <a:gd name="T24" fmla="*/ 35 w 53"/>
                  <a:gd name="T25" fmla="*/ 155 h 93"/>
                  <a:gd name="T26" fmla="*/ 43 w 53"/>
                  <a:gd name="T27" fmla="*/ 155 h 93"/>
                  <a:gd name="T28" fmla="*/ 87 w 53"/>
                  <a:gd name="T29" fmla="*/ 120 h 93"/>
                  <a:gd name="T30" fmla="*/ 73 w 53"/>
                  <a:gd name="T31" fmla="*/ 62 h 93"/>
                  <a:gd name="T32" fmla="*/ 50 w 53"/>
                  <a:gd name="T33" fmla="*/ 52 h 93"/>
                  <a:gd name="T34" fmla="*/ 51 w 53"/>
                  <a:gd name="T35" fmla="*/ 45 h 93"/>
                  <a:gd name="T36" fmla="*/ 51 w 53"/>
                  <a:gd name="T37" fmla="*/ 28 h 93"/>
                  <a:gd name="T38" fmla="*/ 48 w 53"/>
                  <a:gd name="T39" fmla="*/ 15 h 93"/>
                  <a:gd name="T40" fmla="*/ 39 w 53"/>
                  <a:gd name="T41" fmla="*/ 6 h 93"/>
                  <a:gd name="T42" fmla="*/ 2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6661"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6662"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6663"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6664"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w="9525">
                <a:noFill/>
                <a:round/>
                <a:headEnd/>
                <a:tailEnd/>
              </a:ln>
            </p:spPr>
            <p:txBody>
              <a:bodyPr/>
              <a:lstStyle/>
              <a:p>
                <a:endParaRPr lang="en-US"/>
              </a:p>
            </p:txBody>
          </p:sp>
          <p:sp>
            <p:nvSpPr>
              <p:cNvPr id="46665"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6666"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w="9525">
                <a:noFill/>
                <a:round/>
                <a:headEnd/>
                <a:tailEnd/>
              </a:ln>
            </p:spPr>
            <p:txBody>
              <a:bodyPr/>
              <a:lstStyle/>
              <a:p>
                <a:endParaRPr lang="en-US"/>
              </a:p>
            </p:txBody>
          </p:sp>
          <p:sp>
            <p:nvSpPr>
              <p:cNvPr id="46667"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w="9525">
                <a:noFill/>
                <a:round/>
                <a:headEnd/>
                <a:tailEnd/>
              </a:ln>
            </p:spPr>
            <p:txBody>
              <a:bodyPr/>
              <a:lstStyle/>
              <a:p>
                <a:endParaRPr lang="en-US"/>
              </a:p>
            </p:txBody>
          </p:sp>
          <p:sp>
            <p:nvSpPr>
              <p:cNvPr id="46668"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8" y="135"/>
                    </a:moveTo>
                    <a:lnTo>
                      <a:pt x="154" y="154"/>
                    </a:lnTo>
                    <a:lnTo>
                      <a:pt x="162" y="85"/>
                    </a:lnTo>
                    <a:lnTo>
                      <a:pt x="133" y="109"/>
                    </a:lnTo>
                    <a:lnTo>
                      <a:pt x="140" y="55"/>
                    </a:lnTo>
                    <a:lnTo>
                      <a:pt x="0" y="0"/>
                    </a:lnTo>
                    <a:lnTo>
                      <a:pt x="202" y="272"/>
                    </a:lnTo>
                    <a:lnTo>
                      <a:pt x="178" y="135"/>
                    </a:lnTo>
                  </a:path>
                </a:pathLst>
              </a:custGeom>
              <a:noFill/>
              <a:ln w="9525">
                <a:noFill/>
                <a:round/>
                <a:headEnd/>
                <a:tailEnd/>
              </a:ln>
            </p:spPr>
            <p:txBody>
              <a:bodyPr/>
              <a:lstStyle/>
              <a:p>
                <a:endParaRPr lang="en-US"/>
              </a:p>
            </p:txBody>
          </p:sp>
          <p:sp>
            <p:nvSpPr>
              <p:cNvPr id="46669"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w="9525">
                <a:noFill/>
                <a:round/>
                <a:headEnd/>
                <a:tailEnd/>
              </a:ln>
            </p:spPr>
            <p:txBody>
              <a:bodyPr/>
              <a:lstStyle/>
              <a:p>
                <a:endParaRPr lang="en-US"/>
              </a:p>
            </p:txBody>
          </p:sp>
          <p:sp>
            <p:nvSpPr>
              <p:cNvPr id="46670"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5" y="220"/>
                    </a:moveTo>
                    <a:lnTo>
                      <a:pt x="98" y="201"/>
                    </a:lnTo>
                    <a:lnTo>
                      <a:pt x="32" y="194"/>
                    </a:lnTo>
                    <a:lnTo>
                      <a:pt x="61" y="169"/>
                    </a:lnTo>
                    <a:lnTo>
                      <a:pt x="9" y="164"/>
                    </a:lnTo>
                    <a:lnTo>
                      <a:pt x="0" y="0"/>
                    </a:lnTo>
                    <a:lnTo>
                      <a:pt x="202" y="272"/>
                    </a:lnTo>
                    <a:lnTo>
                      <a:pt x="75" y="220"/>
                    </a:lnTo>
                  </a:path>
                </a:pathLst>
              </a:custGeom>
              <a:noFill/>
              <a:ln w="9525">
                <a:noFill/>
                <a:round/>
                <a:headEnd/>
                <a:tailEnd/>
              </a:ln>
            </p:spPr>
            <p:txBody>
              <a:bodyPr/>
              <a:lstStyle/>
              <a:p>
                <a:endParaRPr lang="en-US"/>
              </a:p>
            </p:txBody>
          </p:sp>
          <p:sp>
            <p:nvSpPr>
              <p:cNvPr id="46671"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7"/>
                  <a:gd name="T25" fmla="*/ 0 h 415"/>
                  <a:gd name="T26" fmla="*/ 97 w 97"/>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w="9525">
                <a:noFill/>
                <a:round/>
                <a:headEnd/>
                <a:tailEnd/>
              </a:ln>
            </p:spPr>
            <p:txBody>
              <a:bodyPr/>
              <a:lstStyle/>
              <a:p>
                <a:endParaRPr lang="en-US"/>
              </a:p>
            </p:txBody>
          </p:sp>
          <p:sp>
            <p:nvSpPr>
              <p:cNvPr id="46672"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7"/>
                  <a:gd name="T25" fmla="*/ 0 h 415"/>
                  <a:gd name="T26" fmla="*/ 97 w 97"/>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7" h="415">
                    <a:moveTo>
                      <a:pt x="74" y="266"/>
                    </a:moveTo>
                    <a:lnTo>
                      <a:pt x="39" y="266"/>
                    </a:lnTo>
                    <a:lnTo>
                      <a:pt x="95" y="206"/>
                    </a:lnTo>
                    <a:lnTo>
                      <a:pt x="53" y="206"/>
                    </a:lnTo>
                    <a:lnTo>
                      <a:pt x="97" y="161"/>
                    </a:lnTo>
                    <a:lnTo>
                      <a:pt x="5" y="0"/>
                    </a:lnTo>
                    <a:lnTo>
                      <a:pt x="0" y="415"/>
                    </a:lnTo>
                    <a:lnTo>
                      <a:pt x="74" y="266"/>
                    </a:lnTo>
                  </a:path>
                </a:pathLst>
              </a:custGeom>
              <a:noFill/>
              <a:ln w="9525">
                <a:noFill/>
                <a:round/>
                <a:headEnd/>
                <a:tailEnd/>
              </a:ln>
            </p:spPr>
            <p:txBody>
              <a:bodyPr/>
              <a:lstStyle/>
              <a:p>
                <a:endParaRPr lang="en-US"/>
              </a:p>
            </p:txBody>
          </p:sp>
          <p:sp>
            <p:nvSpPr>
              <p:cNvPr id="46673"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w="9525">
                <a:noFill/>
                <a:round/>
                <a:headEnd/>
                <a:tailEnd/>
              </a:ln>
            </p:spPr>
            <p:txBody>
              <a:bodyPr/>
              <a:lstStyle/>
              <a:p>
                <a:endParaRPr lang="en-US"/>
              </a:p>
            </p:txBody>
          </p:sp>
          <p:sp>
            <p:nvSpPr>
              <p:cNvPr id="46674"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7" y="264"/>
                    </a:lnTo>
                    <a:lnTo>
                      <a:pt x="2" y="204"/>
                    </a:lnTo>
                    <a:lnTo>
                      <a:pt x="44" y="206"/>
                    </a:lnTo>
                    <a:lnTo>
                      <a:pt x="0" y="159"/>
                    </a:lnTo>
                    <a:lnTo>
                      <a:pt x="108" y="0"/>
                    </a:lnTo>
                    <a:lnTo>
                      <a:pt x="103" y="415"/>
                    </a:lnTo>
                    <a:lnTo>
                      <a:pt x="21" y="264"/>
                    </a:lnTo>
                  </a:path>
                </a:pathLst>
              </a:custGeom>
              <a:noFill/>
              <a:ln w="9525">
                <a:noFill/>
                <a:round/>
                <a:headEnd/>
                <a:tailEnd/>
              </a:ln>
            </p:spPr>
            <p:txBody>
              <a:bodyPr/>
              <a:lstStyle/>
              <a:p>
                <a:endParaRPr lang="en-US"/>
              </a:p>
            </p:txBody>
          </p:sp>
          <p:sp>
            <p:nvSpPr>
              <p:cNvPr id="46675"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195"/>
                  <a:gd name="T29" fmla="*/ 299 w 299"/>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w="9525">
                <a:noFill/>
                <a:round/>
                <a:headEnd/>
                <a:tailEnd/>
              </a:ln>
            </p:spPr>
            <p:txBody>
              <a:bodyPr/>
              <a:lstStyle/>
              <a:p>
                <a:endParaRPr lang="en-US"/>
              </a:p>
            </p:txBody>
          </p:sp>
          <p:sp>
            <p:nvSpPr>
              <p:cNvPr id="46676"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195"/>
                  <a:gd name="T29" fmla="*/ 299 w 299"/>
                  <a:gd name="T30" fmla="*/ 195 h 1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w="9525">
                <a:noFill/>
                <a:round/>
                <a:headEnd/>
                <a:tailEnd/>
              </a:ln>
            </p:spPr>
            <p:txBody>
              <a:bodyPr/>
              <a:lstStyle/>
              <a:p>
                <a:endParaRPr lang="en-US"/>
              </a:p>
            </p:txBody>
          </p:sp>
          <p:sp>
            <p:nvSpPr>
              <p:cNvPr id="46677"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10"/>
                  <a:gd name="T29" fmla="*/ 306 w 30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w="9525">
                <a:noFill/>
                <a:round/>
                <a:headEnd/>
                <a:tailEnd/>
              </a:ln>
            </p:spPr>
            <p:txBody>
              <a:bodyPr/>
              <a:lstStyle/>
              <a:p>
                <a:endParaRPr lang="en-US"/>
              </a:p>
            </p:txBody>
          </p:sp>
          <p:sp>
            <p:nvSpPr>
              <p:cNvPr id="46678"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10"/>
                  <a:gd name="T29" fmla="*/ 306 w 30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w="9525">
                <a:noFill/>
                <a:round/>
                <a:headEnd/>
                <a:tailEnd/>
              </a:ln>
            </p:spPr>
            <p:txBody>
              <a:bodyPr/>
              <a:lstStyle/>
              <a:p>
                <a:endParaRPr lang="en-US"/>
              </a:p>
            </p:txBody>
          </p:sp>
          <p:sp>
            <p:nvSpPr>
              <p:cNvPr id="46679"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w="9525">
                <a:noFill/>
                <a:round/>
                <a:headEnd/>
                <a:tailEnd/>
              </a:ln>
            </p:spPr>
            <p:txBody>
              <a:bodyPr/>
              <a:lstStyle/>
              <a:p>
                <a:endParaRPr lang="en-US"/>
              </a:p>
            </p:txBody>
          </p:sp>
          <p:sp>
            <p:nvSpPr>
              <p:cNvPr id="46680"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6" y="135"/>
                    </a:moveTo>
                    <a:lnTo>
                      <a:pt x="49" y="154"/>
                    </a:lnTo>
                    <a:lnTo>
                      <a:pt x="42" y="85"/>
                    </a:lnTo>
                    <a:lnTo>
                      <a:pt x="69" y="109"/>
                    </a:lnTo>
                    <a:lnTo>
                      <a:pt x="64" y="55"/>
                    </a:lnTo>
                    <a:lnTo>
                      <a:pt x="204" y="0"/>
                    </a:lnTo>
                    <a:lnTo>
                      <a:pt x="0" y="272"/>
                    </a:lnTo>
                    <a:lnTo>
                      <a:pt x="26" y="135"/>
                    </a:lnTo>
                  </a:path>
                </a:pathLst>
              </a:custGeom>
              <a:noFill/>
              <a:ln w="9525">
                <a:noFill/>
                <a:round/>
                <a:headEnd/>
                <a:tailEnd/>
              </a:ln>
            </p:spPr>
            <p:txBody>
              <a:bodyPr/>
              <a:lstStyle/>
              <a:p>
                <a:endParaRPr lang="en-US"/>
              </a:p>
            </p:txBody>
          </p:sp>
          <p:sp>
            <p:nvSpPr>
              <p:cNvPr id="46681"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w="9525">
                <a:noFill/>
                <a:round/>
                <a:headEnd/>
                <a:tailEnd/>
              </a:ln>
            </p:spPr>
            <p:txBody>
              <a:bodyPr/>
              <a:lstStyle/>
              <a:p>
                <a:endParaRPr lang="en-US"/>
              </a:p>
            </p:txBody>
          </p:sp>
          <p:sp>
            <p:nvSpPr>
              <p:cNvPr id="46682"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7" y="220"/>
                    </a:moveTo>
                    <a:lnTo>
                      <a:pt x="106" y="201"/>
                    </a:lnTo>
                    <a:lnTo>
                      <a:pt x="172" y="194"/>
                    </a:lnTo>
                    <a:lnTo>
                      <a:pt x="143" y="169"/>
                    </a:lnTo>
                    <a:lnTo>
                      <a:pt x="195" y="164"/>
                    </a:lnTo>
                    <a:lnTo>
                      <a:pt x="204" y="0"/>
                    </a:lnTo>
                    <a:lnTo>
                      <a:pt x="0" y="272"/>
                    </a:lnTo>
                    <a:lnTo>
                      <a:pt x="127" y="220"/>
                    </a:lnTo>
                  </a:path>
                </a:pathLst>
              </a:custGeom>
              <a:noFill/>
              <a:ln w="9525">
                <a:noFill/>
                <a:round/>
                <a:headEnd/>
                <a:tailEnd/>
              </a:ln>
            </p:spPr>
            <p:txBody>
              <a:bodyPr/>
              <a:lstStyle/>
              <a:p>
                <a:endParaRPr lang="en-US"/>
              </a:p>
            </p:txBody>
          </p:sp>
          <p:sp>
            <p:nvSpPr>
              <p:cNvPr id="46683"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w="9525">
                <a:noFill/>
                <a:round/>
                <a:headEnd/>
                <a:tailEnd/>
              </a:ln>
            </p:spPr>
            <p:txBody>
              <a:bodyPr/>
              <a:lstStyle/>
              <a:p>
                <a:endParaRPr lang="en-US"/>
              </a:p>
            </p:txBody>
          </p:sp>
          <p:sp>
            <p:nvSpPr>
              <p:cNvPr id="46684"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90"/>
                  <a:gd name="T26" fmla="*/ 328 w 328"/>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90">
                    <a:moveTo>
                      <a:pt x="122" y="17"/>
                    </a:moveTo>
                    <a:lnTo>
                      <a:pt x="120" y="47"/>
                    </a:lnTo>
                    <a:lnTo>
                      <a:pt x="168" y="0"/>
                    </a:lnTo>
                    <a:lnTo>
                      <a:pt x="166" y="37"/>
                    </a:lnTo>
                    <a:lnTo>
                      <a:pt x="205" y="2"/>
                    </a:lnTo>
                    <a:lnTo>
                      <a:pt x="328" y="90"/>
                    </a:lnTo>
                    <a:lnTo>
                      <a:pt x="0" y="73"/>
                    </a:lnTo>
                    <a:lnTo>
                      <a:pt x="122" y="17"/>
                    </a:lnTo>
                  </a:path>
                </a:pathLst>
              </a:custGeom>
              <a:noFill/>
              <a:ln w="9525">
                <a:noFill/>
                <a:round/>
                <a:headEnd/>
                <a:tailEnd/>
              </a:ln>
            </p:spPr>
            <p:txBody>
              <a:bodyPr/>
              <a:lstStyle/>
              <a:p>
                <a:endParaRPr lang="en-US"/>
              </a:p>
            </p:txBody>
          </p:sp>
          <p:sp>
            <p:nvSpPr>
              <p:cNvPr id="46685"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w="9525">
                <a:noFill/>
                <a:round/>
                <a:headEnd/>
                <a:tailEnd/>
              </a:ln>
            </p:spPr>
            <p:txBody>
              <a:bodyPr/>
              <a:lstStyle/>
              <a:p>
                <a:endParaRPr lang="en-US"/>
              </a:p>
            </p:txBody>
          </p:sp>
          <p:sp>
            <p:nvSpPr>
              <p:cNvPr id="46686"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 name="T16" fmla="*/ 0 60000 65536"/>
                  <a:gd name="T17" fmla="*/ 0 60000 65536"/>
                  <a:gd name="T18" fmla="*/ 0 60000 65536"/>
                  <a:gd name="T19" fmla="*/ 0 60000 65536"/>
                  <a:gd name="T20" fmla="*/ 0 60000 65536"/>
                  <a:gd name="T21" fmla="*/ 0 60000 65536"/>
                  <a:gd name="T22" fmla="*/ 0 60000 65536"/>
                  <a:gd name="T23" fmla="*/ 0 60000 65536"/>
                  <a:gd name="T24" fmla="*/ 0 w 328"/>
                  <a:gd name="T25" fmla="*/ 0 h 105"/>
                  <a:gd name="T26" fmla="*/ 328 w 328"/>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8" h="105">
                    <a:moveTo>
                      <a:pt x="115" y="79"/>
                    </a:moveTo>
                    <a:lnTo>
                      <a:pt x="117" y="49"/>
                    </a:lnTo>
                    <a:lnTo>
                      <a:pt x="159" y="101"/>
                    </a:lnTo>
                    <a:lnTo>
                      <a:pt x="163" y="64"/>
                    </a:lnTo>
                    <a:lnTo>
                      <a:pt x="196" y="105"/>
                    </a:lnTo>
                    <a:lnTo>
                      <a:pt x="328" y="17"/>
                    </a:lnTo>
                    <a:lnTo>
                      <a:pt x="0" y="0"/>
                    </a:lnTo>
                    <a:lnTo>
                      <a:pt x="115" y="79"/>
                    </a:lnTo>
                  </a:path>
                </a:pathLst>
              </a:custGeom>
              <a:noFill/>
              <a:ln w="9525">
                <a:noFill/>
                <a:round/>
                <a:headEnd/>
                <a:tailEnd/>
              </a:ln>
            </p:spPr>
            <p:txBody>
              <a:bodyPr/>
              <a:lstStyle/>
              <a:p>
                <a:endParaRPr lang="en-US"/>
              </a:p>
            </p:txBody>
          </p:sp>
          <p:sp>
            <p:nvSpPr>
              <p:cNvPr id="46687"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
                  <a:gd name="T28" fmla="*/ 0 h 248"/>
                  <a:gd name="T29" fmla="*/ 261 w 261"/>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w="9525">
                <a:noFill/>
                <a:round/>
                <a:headEnd/>
                <a:tailEnd/>
              </a:ln>
            </p:spPr>
            <p:txBody>
              <a:bodyPr/>
              <a:lstStyle/>
              <a:p>
                <a:endParaRPr lang="en-US"/>
              </a:p>
            </p:txBody>
          </p:sp>
          <p:sp>
            <p:nvSpPr>
              <p:cNvPr id="46688"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
                  <a:gd name="T28" fmla="*/ 0 h 248"/>
                  <a:gd name="T29" fmla="*/ 261 w 261"/>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w="9525">
                <a:noFill/>
                <a:round/>
                <a:headEnd/>
                <a:tailEnd/>
              </a:ln>
            </p:spPr>
            <p:txBody>
              <a:bodyPr/>
              <a:lstStyle/>
              <a:p>
                <a:endParaRPr lang="en-US"/>
              </a:p>
            </p:txBody>
          </p:sp>
          <p:sp>
            <p:nvSpPr>
              <p:cNvPr id="46689"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w="9525">
                <a:noFill/>
                <a:round/>
                <a:headEnd/>
                <a:tailEnd/>
              </a:ln>
            </p:spPr>
            <p:txBody>
              <a:bodyPr/>
              <a:lstStyle/>
              <a:p>
                <a:endParaRPr lang="en-US"/>
              </a:p>
            </p:txBody>
          </p:sp>
          <p:sp>
            <p:nvSpPr>
              <p:cNvPr id="46690"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238"/>
                  <a:gd name="T29" fmla="*/ 275 w 275"/>
                  <a:gd name="T30" fmla="*/ 238 h 2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w="9525">
                <a:noFill/>
                <a:round/>
                <a:headEnd/>
                <a:tailEnd/>
              </a:ln>
            </p:spPr>
            <p:txBody>
              <a:bodyPr/>
              <a:lstStyle/>
              <a:p>
                <a:endParaRPr lang="en-US"/>
              </a:p>
            </p:txBody>
          </p:sp>
          <p:sp>
            <p:nvSpPr>
              <p:cNvPr id="46691" name="Freeform 126"/>
              <p:cNvSpPr>
                <a:spLocks/>
              </p:cNvSpPr>
              <p:nvPr/>
            </p:nvSpPr>
            <p:spPr bwMode="auto">
              <a:xfrm>
                <a:off x="3953" y="3102"/>
                <a:ext cx="186" cy="174"/>
              </a:xfrm>
              <a:custGeom>
                <a:avLst/>
                <a:gdLst>
                  <a:gd name="T0" fmla="*/ 129 w 105"/>
                  <a:gd name="T1" fmla="*/ 52 h 93"/>
                  <a:gd name="T2" fmla="*/ 101 w 105"/>
                  <a:gd name="T3" fmla="*/ 0 h 93"/>
                  <a:gd name="T4" fmla="*/ 69 w 105"/>
                  <a:gd name="T5" fmla="*/ 41 h 93"/>
                  <a:gd name="T6" fmla="*/ 58 w 105"/>
                  <a:gd name="T7" fmla="*/ 39 h 93"/>
                  <a:gd name="T8" fmla="*/ 57 w 105"/>
                  <a:gd name="T9" fmla="*/ 137 h 93"/>
                  <a:gd name="T10" fmla="*/ 87 w 105"/>
                  <a:gd name="T11" fmla="*/ 174 h 93"/>
                  <a:gd name="T12" fmla="*/ 115 w 105"/>
                  <a:gd name="T13" fmla="*/ 155 h 93"/>
                  <a:gd name="T14" fmla="*/ 122 w 105"/>
                  <a:gd name="T15" fmla="*/ 155 h 93"/>
                  <a:gd name="T16" fmla="*/ 129 w 105"/>
                  <a:gd name="T17" fmla="*/ 52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93"/>
                  <a:gd name="T29" fmla="*/ 105 w 105"/>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w="9525">
                <a:noFill/>
                <a:round/>
                <a:headEnd/>
                <a:tailEnd/>
              </a:ln>
            </p:spPr>
            <p:txBody>
              <a:bodyPr/>
              <a:lstStyle/>
              <a:p>
                <a:endParaRPr lang="en-US"/>
              </a:p>
            </p:txBody>
          </p:sp>
          <p:sp>
            <p:nvSpPr>
              <p:cNvPr id="46692"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171"/>
                  <a:gd name="T68" fmla="*/ 165 w 165"/>
                  <a:gd name="T69" fmla="*/ 171 h 17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171">
                    <a:moveTo>
                      <a:pt x="106" y="169"/>
                    </a:moveTo>
                    <a:lnTo>
                      <a:pt x="104" y="169"/>
                    </a:lnTo>
                    <a:lnTo>
                      <a:pt x="104" y="171"/>
                    </a:lnTo>
                    <a:lnTo>
                      <a:pt x="106" y="169"/>
                    </a:lnTo>
                    <a:close/>
                    <a:moveTo>
                      <a:pt x="9" y="145"/>
                    </a:move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close/>
                    <a:moveTo>
                      <a:pt x="165" y="0"/>
                    </a:moveTo>
                    <a:lnTo>
                      <a:pt x="35" y="49"/>
                    </a:lnTo>
                    <a:lnTo>
                      <a:pt x="165" y="0"/>
                    </a:lnTo>
                    <a:close/>
                  </a:path>
                </a:pathLst>
              </a:custGeom>
              <a:solidFill>
                <a:srgbClr val="FFF09D"/>
              </a:solidFill>
              <a:ln w="9525">
                <a:noFill/>
                <a:round/>
                <a:headEnd/>
                <a:tailEnd/>
              </a:ln>
            </p:spPr>
            <p:txBody>
              <a:bodyPr/>
              <a:lstStyle/>
              <a:p>
                <a:endParaRPr lang="en-US"/>
              </a:p>
            </p:txBody>
          </p:sp>
          <p:sp>
            <p:nvSpPr>
              <p:cNvPr id="46693"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171"/>
                  <a:gd name="T68" fmla="*/ 165 w 165"/>
                  <a:gd name="T69" fmla="*/ 171 h 17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171">
                    <a:moveTo>
                      <a:pt x="106" y="169"/>
                    </a:moveTo>
                    <a:lnTo>
                      <a:pt x="104" y="169"/>
                    </a:lnTo>
                    <a:lnTo>
                      <a:pt x="104" y="171"/>
                    </a:lnTo>
                    <a:lnTo>
                      <a:pt x="106" y="169"/>
                    </a:lnTo>
                    <a:moveTo>
                      <a:pt x="9" y="145"/>
                    </a:moveTo>
                    <a:lnTo>
                      <a:pt x="5" y="151"/>
                    </a:lnTo>
                    <a:lnTo>
                      <a:pt x="9" y="145"/>
                    </a:lnTo>
                    <a:moveTo>
                      <a:pt x="5" y="104"/>
                    </a:moveTo>
                    <a:lnTo>
                      <a:pt x="5" y="104"/>
                    </a:lnTo>
                    <a:lnTo>
                      <a:pt x="5" y="109"/>
                    </a:lnTo>
                    <a:lnTo>
                      <a:pt x="0" y="109"/>
                    </a:lnTo>
                    <a:lnTo>
                      <a:pt x="5" y="109"/>
                    </a:lnTo>
                    <a:lnTo>
                      <a:pt x="5" y="104"/>
                    </a:lnTo>
                    <a:moveTo>
                      <a:pt x="28" y="81"/>
                    </a:moveTo>
                    <a:lnTo>
                      <a:pt x="23" y="87"/>
                    </a:lnTo>
                    <a:lnTo>
                      <a:pt x="28" y="81"/>
                    </a:lnTo>
                    <a:moveTo>
                      <a:pt x="165" y="0"/>
                    </a:moveTo>
                    <a:lnTo>
                      <a:pt x="35" y="49"/>
                    </a:lnTo>
                    <a:lnTo>
                      <a:pt x="165" y="0"/>
                    </a:lnTo>
                  </a:path>
                </a:pathLst>
              </a:custGeom>
              <a:noFill/>
              <a:ln w="9525">
                <a:noFill/>
                <a:round/>
                <a:headEnd/>
                <a:tailEnd/>
              </a:ln>
            </p:spPr>
            <p:txBody>
              <a:bodyPr/>
              <a:lstStyle/>
              <a:p>
                <a:endParaRPr lang="en-US"/>
              </a:p>
            </p:txBody>
          </p:sp>
          <p:sp>
            <p:nvSpPr>
              <p:cNvPr id="46694" name="Freeform 129"/>
              <p:cNvSpPr>
                <a:spLocks/>
              </p:cNvSpPr>
              <p:nvPr/>
            </p:nvSpPr>
            <p:spPr bwMode="auto">
              <a:xfrm>
                <a:off x="4043" y="2813"/>
                <a:ext cx="87" cy="294"/>
              </a:xfrm>
              <a:custGeom>
                <a:avLst/>
                <a:gdLst>
                  <a:gd name="T0" fmla="*/ 4 w 49"/>
                  <a:gd name="T1" fmla="*/ 0 h 157"/>
                  <a:gd name="T2" fmla="*/ 0 w 49"/>
                  <a:gd name="T3" fmla="*/ 290 h 157"/>
                  <a:gd name="T4" fmla="*/ 11 w 49"/>
                  <a:gd name="T5" fmla="*/ 288 h 157"/>
                  <a:gd name="T6" fmla="*/ 28 w 49"/>
                  <a:gd name="T7" fmla="*/ 294 h 157"/>
                  <a:gd name="T8" fmla="*/ 39 w 49"/>
                  <a:gd name="T9" fmla="*/ 232 h 157"/>
                  <a:gd name="T10" fmla="*/ 57 w 49"/>
                  <a:gd name="T11" fmla="*/ 247 h 157"/>
                  <a:gd name="T12" fmla="*/ 60 w 49"/>
                  <a:gd name="T13" fmla="*/ 242 h 157"/>
                  <a:gd name="T14" fmla="*/ 60 w 49"/>
                  <a:gd name="T15" fmla="*/ 242 h 157"/>
                  <a:gd name="T16" fmla="*/ 57 w 49"/>
                  <a:gd name="T17" fmla="*/ 206 h 157"/>
                  <a:gd name="T18" fmla="*/ 51 w 49"/>
                  <a:gd name="T19" fmla="*/ 206 h 157"/>
                  <a:gd name="T20" fmla="*/ 57 w 49"/>
                  <a:gd name="T21" fmla="*/ 200 h 157"/>
                  <a:gd name="T22" fmla="*/ 57 w 49"/>
                  <a:gd name="T23" fmla="*/ 200 h 157"/>
                  <a:gd name="T24" fmla="*/ 57 w 49"/>
                  <a:gd name="T25" fmla="*/ 200 h 157"/>
                  <a:gd name="T26" fmla="*/ 55 w 49"/>
                  <a:gd name="T27" fmla="*/ 182 h 157"/>
                  <a:gd name="T28" fmla="*/ 66 w 49"/>
                  <a:gd name="T29" fmla="*/ 191 h 157"/>
                  <a:gd name="T30" fmla="*/ 75 w 49"/>
                  <a:gd name="T31" fmla="*/ 184 h 157"/>
                  <a:gd name="T32" fmla="*/ 80 w 49"/>
                  <a:gd name="T33" fmla="*/ 178 h 157"/>
                  <a:gd name="T34" fmla="*/ 76 w 49"/>
                  <a:gd name="T35" fmla="*/ 152 h 157"/>
                  <a:gd name="T36" fmla="*/ 87 w 49"/>
                  <a:gd name="T37" fmla="*/ 146 h 157"/>
                  <a:gd name="T38" fmla="*/ 87 w 49"/>
                  <a:gd name="T39" fmla="*/ 146 h 157"/>
                  <a:gd name="T40" fmla="*/ 87 w 49"/>
                  <a:gd name="T41" fmla="*/ 146 h 157"/>
                  <a:gd name="T42" fmla="*/ 4 w 49"/>
                  <a:gd name="T43" fmla="*/ 0 h 1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157"/>
                  <a:gd name="T68" fmla="*/ 49 w 49"/>
                  <a:gd name="T69" fmla="*/ 157 h 1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w="9525">
                <a:noFill/>
                <a:round/>
                <a:headEnd/>
                <a:tailEnd/>
              </a:ln>
            </p:spPr>
            <p:txBody>
              <a:bodyPr/>
              <a:lstStyle/>
              <a:p>
                <a:endParaRPr lang="en-US"/>
              </a:p>
            </p:txBody>
          </p:sp>
          <p:sp>
            <p:nvSpPr>
              <p:cNvPr id="46695" name="Freeform 130"/>
              <p:cNvSpPr>
                <a:spLocks/>
              </p:cNvSpPr>
              <p:nvPr/>
            </p:nvSpPr>
            <p:spPr bwMode="auto">
              <a:xfrm>
                <a:off x="4033" y="2813"/>
                <a:ext cx="14" cy="298"/>
              </a:xfrm>
              <a:custGeom>
                <a:avLst/>
                <a:gdLst>
                  <a:gd name="T0" fmla="*/ 14 w 8"/>
                  <a:gd name="T1" fmla="*/ 0 h 159"/>
                  <a:gd name="T2" fmla="*/ 14 w 8"/>
                  <a:gd name="T3" fmla="*/ 0 h 159"/>
                  <a:gd name="T4" fmla="*/ 0 w 8"/>
                  <a:gd name="T5" fmla="*/ 21 h 159"/>
                  <a:gd name="T6" fmla="*/ 0 w 8"/>
                  <a:gd name="T7" fmla="*/ 298 h 159"/>
                  <a:gd name="T8" fmla="*/ 10 w 8"/>
                  <a:gd name="T9" fmla="*/ 291 h 159"/>
                  <a:gd name="T10" fmla="*/ 14 w 8"/>
                  <a:gd name="T11" fmla="*/ 0 h 159"/>
                  <a:gd name="T12" fmla="*/ 0 60000 65536"/>
                  <a:gd name="T13" fmla="*/ 0 60000 65536"/>
                  <a:gd name="T14" fmla="*/ 0 60000 65536"/>
                  <a:gd name="T15" fmla="*/ 0 60000 65536"/>
                  <a:gd name="T16" fmla="*/ 0 60000 65536"/>
                  <a:gd name="T17" fmla="*/ 0 60000 65536"/>
                  <a:gd name="T18" fmla="*/ 0 w 8"/>
                  <a:gd name="T19" fmla="*/ 0 h 159"/>
                  <a:gd name="T20" fmla="*/ 8 w 8"/>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w="9525">
                <a:noFill/>
                <a:round/>
                <a:headEnd/>
                <a:tailEnd/>
              </a:ln>
            </p:spPr>
            <p:txBody>
              <a:bodyPr/>
              <a:lstStyle/>
              <a:p>
                <a:endParaRPr lang="en-US"/>
              </a:p>
            </p:txBody>
          </p:sp>
          <p:sp>
            <p:nvSpPr>
              <p:cNvPr id="46696" name="Freeform 131"/>
              <p:cNvSpPr>
                <a:spLocks/>
              </p:cNvSpPr>
              <p:nvPr/>
            </p:nvSpPr>
            <p:spPr bwMode="auto">
              <a:xfrm>
                <a:off x="4072" y="2910"/>
                <a:ext cx="188" cy="207"/>
              </a:xfrm>
              <a:custGeom>
                <a:avLst/>
                <a:gdLst>
                  <a:gd name="T0" fmla="*/ 188 w 106"/>
                  <a:gd name="T1" fmla="*/ 0 h 110"/>
                  <a:gd name="T2" fmla="*/ 59 w 106"/>
                  <a:gd name="T3" fmla="*/ 49 h 110"/>
                  <a:gd name="T4" fmla="*/ 48 w 106"/>
                  <a:gd name="T5" fmla="*/ 55 h 110"/>
                  <a:gd name="T6" fmla="*/ 51 w 106"/>
                  <a:gd name="T7" fmla="*/ 81 h 110"/>
                  <a:gd name="T8" fmla="*/ 51 w 106"/>
                  <a:gd name="T9" fmla="*/ 81 h 110"/>
                  <a:gd name="T10" fmla="*/ 51 w 106"/>
                  <a:gd name="T11" fmla="*/ 81 h 110"/>
                  <a:gd name="T12" fmla="*/ 53 w 106"/>
                  <a:gd name="T13" fmla="*/ 109 h 110"/>
                  <a:gd name="T14" fmla="*/ 37 w 106"/>
                  <a:gd name="T15" fmla="*/ 94 h 110"/>
                  <a:gd name="T16" fmla="*/ 37 w 106"/>
                  <a:gd name="T17" fmla="*/ 94 h 110"/>
                  <a:gd name="T18" fmla="*/ 27 w 106"/>
                  <a:gd name="T19" fmla="*/ 85 h 110"/>
                  <a:gd name="T20" fmla="*/ 28 w 106"/>
                  <a:gd name="T21" fmla="*/ 104 h 110"/>
                  <a:gd name="T22" fmla="*/ 28 w 106"/>
                  <a:gd name="T23" fmla="*/ 109 h 110"/>
                  <a:gd name="T24" fmla="*/ 32 w 106"/>
                  <a:gd name="T25" fmla="*/ 145 h 110"/>
                  <a:gd name="T26" fmla="*/ 32 w 106"/>
                  <a:gd name="T27" fmla="*/ 145 h 110"/>
                  <a:gd name="T28" fmla="*/ 34 w 106"/>
                  <a:gd name="T29" fmla="*/ 154 h 110"/>
                  <a:gd name="T30" fmla="*/ 28 w 106"/>
                  <a:gd name="T31" fmla="*/ 151 h 110"/>
                  <a:gd name="T32" fmla="*/ 28 w 106"/>
                  <a:gd name="T33" fmla="*/ 151 h 110"/>
                  <a:gd name="T34" fmla="*/ 11 w 106"/>
                  <a:gd name="T35" fmla="*/ 135 h 110"/>
                  <a:gd name="T36" fmla="*/ 0 w 106"/>
                  <a:gd name="T37" fmla="*/ 198 h 110"/>
                  <a:gd name="T38" fmla="*/ 9 w 106"/>
                  <a:gd name="T39" fmla="*/ 207 h 110"/>
                  <a:gd name="T40" fmla="*/ 46 w 106"/>
                  <a:gd name="T41" fmla="*/ 190 h 110"/>
                  <a:gd name="T42" fmla="*/ 188 w 106"/>
                  <a:gd name="T43" fmla="*/ 0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10"/>
                  <a:gd name="T68" fmla="*/ 106 w 106"/>
                  <a:gd name="T69" fmla="*/ 110 h 1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w="9525">
                <a:noFill/>
                <a:round/>
                <a:headEnd/>
                <a:tailEnd/>
              </a:ln>
            </p:spPr>
            <p:txBody>
              <a:bodyPr/>
              <a:lstStyle/>
              <a:p>
                <a:endParaRPr lang="en-US"/>
              </a:p>
            </p:txBody>
          </p:sp>
          <p:sp>
            <p:nvSpPr>
              <p:cNvPr id="46697"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2"/>
                  <a:gd name="T37" fmla="*/ 0 h 192"/>
                  <a:gd name="T38" fmla="*/ 142 w 14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w="9525">
                <a:noFill/>
                <a:round/>
                <a:headEnd/>
                <a:tailEnd/>
              </a:ln>
            </p:spPr>
            <p:txBody>
              <a:bodyPr/>
              <a:lstStyle/>
              <a:p>
                <a:endParaRPr lang="en-US"/>
              </a:p>
            </p:txBody>
          </p:sp>
          <p:sp>
            <p:nvSpPr>
              <p:cNvPr id="46698"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2"/>
                  <a:gd name="T37" fmla="*/ 0 h 192"/>
                  <a:gd name="T38" fmla="*/ 142 w 14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w="9525">
                <a:noFill/>
                <a:round/>
                <a:headEnd/>
                <a:tailEnd/>
              </a:ln>
            </p:spPr>
            <p:txBody>
              <a:bodyPr/>
              <a:lstStyle/>
              <a:p>
                <a:endParaRPr lang="en-US"/>
              </a:p>
            </p:txBody>
          </p:sp>
          <p:sp>
            <p:nvSpPr>
              <p:cNvPr id="46699" name="Freeform 134"/>
              <p:cNvSpPr>
                <a:spLocks/>
              </p:cNvSpPr>
              <p:nvPr/>
            </p:nvSpPr>
            <p:spPr bwMode="auto">
              <a:xfrm>
                <a:off x="4081" y="3055"/>
                <a:ext cx="305" cy="90"/>
              </a:xfrm>
              <a:custGeom>
                <a:avLst/>
                <a:gdLst>
                  <a:gd name="T0" fmla="*/ 145 w 172"/>
                  <a:gd name="T1" fmla="*/ 0 h 48"/>
                  <a:gd name="T2" fmla="*/ 121 w 172"/>
                  <a:gd name="T3" fmla="*/ 24 h 48"/>
                  <a:gd name="T4" fmla="*/ 119 w 172"/>
                  <a:gd name="T5" fmla="*/ 26 h 48"/>
                  <a:gd name="T6" fmla="*/ 98 w 172"/>
                  <a:gd name="T7" fmla="*/ 47 h 48"/>
                  <a:gd name="T8" fmla="*/ 99 w 172"/>
                  <a:gd name="T9" fmla="*/ 17 h 48"/>
                  <a:gd name="T10" fmla="*/ 37 w 172"/>
                  <a:gd name="T11" fmla="*/ 45 h 48"/>
                  <a:gd name="T12" fmla="*/ 0 w 172"/>
                  <a:gd name="T13" fmla="*/ 62 h 48"/>
                  <a:gd name="T14" fmla="*/ 4 w 172"/>
                  <a:gd name="T15" fmla="*/ 75 h 48"/>
                  <a:gd name="T16" fmla="*/ 305 w 172"/>
                  <a:gd name="T17" fmla="*/ 90 h 48"/>
                  <a:gd name="T18" fmla="*/ 183 w 172"/>
                  <a:gd name="T19" fmla="*/ 2 h 48"/>
                  <a:gd name="T20" fmla="*/ 170 w 172"/>
                  <a:gd name="T21" fmla="*/ 13 h 48"/>
                  <a:gd name="T22" fmla="*/ 163 w 172"/>
                  <a:gd name="T23" fmla="*/ 21 h 48"/>
                  <a:gd name="T24" fmla="*/ 163 w 172"/>
                  <a:gd name="T25" fmla="*/ 21 h 48"/>
                  <a:gd name="T26" fmla="*/ 144 w 172"/>
                  <a:gd name="T27" fmla="*/ 38 h 48"/>
                  <a:gd name="T28" fmla="*/ 145 w 172"/>
                  <a:gd name="T29" fmla="*/ 23 h 48"/>
                  <a:gd name="T30" fmla="*/ 145 w 172"/>
                  <a:gd name="T31" fmla="*/ 23 h 48"/>
                  <a:gd name="T32" fmla="*/ 145 w 172"/>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48"/>
                  <a:gd name="T53" fmla="*/ 172 w 172"/>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w="9525">
                <a:noFill/>
                <a:round/>
                <a:headEnd/>
                <a:tailEnd/>
              </a:ln>
            </p:spPr>
            <p:txBody>
              <a:bodyPr/>
              <a:lstStyle/>
              <a:p>
                <a:endParaRPr lang="en-US"/>
              </a:p>
            </p:txBody>
          </p:sp>
          <p:sp>
            <p:nvSpPr>
              <p:cNvPr id="46700" name="Freeform 135"/>
              <p:cNvSpPr>
                <a:spLocks noEditPoints="1"/>
              </p:cNvSpPr>
              <p:nvPr/>
            </p:nvSpPr>
            <p:spPr bwMode="auto">
              <a:xfrm>
                <a:off x="4058" y="3145"/>
                <a:ext cx="328" cy="186"/>
              </a:xfrm>
              <a:custGeom>
                <a:avLst/>
                <a:gdLst>
                  <a:gd name="T0" fmla="*/ 0 w 185"/>
                  <a:gd name="T1" fmla="*/ 128 h 99"/>
                  <a:gd name="T2" fmla="*/ 0 w 185"/>
                  <a:gd name="T3" fmla="*/ 128 h 99"/>
                  <a:gd name="T4" fmla="*/ 21 w 185"/>
                  <a:gd name="T5" fmla="*/ 160 h 99"/>
                  <a:gd name="T6" fmla="*/ 0 w 185"/>
                  <a:gd name="T7" fmla="*/ 128 h 99"/>
                  <a:gd name="T8" fmla="*/ 328 w 185"/>
                  <a:gd name="T9" fmla="*/ 0 h 99"/>
                  <a:gd name="T10" fmla="*/ 229 w 185"/>
                  <a:gd name="T11" fmla="*/ 66 h 99"/>
                  <a:gd name="T12" fmla="*/ 268 w 185"/>
                  <a:gd name="T13" fmla="*/ 186 h 99"/>
                  <a:gd name="T14" fmla="*/ 229 w 185"/>
                  <a:gd name="T15" fmla="*/ 66 h 99"/>
                  <a:gd name="T16" fmla="*/ 328 w 185"/>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99"/>
                  <a:gd name="T29" fmla="*/ 185 w 18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w="9525">
                <a:noFill/>
                <a:round/>
                <a:headEnd/>
                <a:tailEnd/>
              </a:ln>
            </p:spPr>
            <p:txBody>
              <a:bodyPr/>
              <a:lstStyle/>
              <a:p>
                <a:endParaRPr lang="en-US"/>
              </a:p>
            </p:txBody>
          </p:sp>
          <p:sp>
            <p:nvSpPr>
              <p:cNvPr id="46701" name="Freeform 136"/>
              <p:cNvSpPr>
                <a:spLocks/>
              </p:cNvSpPr>
              <p:nvPr/>
            </p:nvSpPr>
            <p:spPr bwMode="auto">
              <a:xfrm>
                <a:off x="4105" y="3162"/>
                <a:ext cx="220" cy="169"/>
              </a:xfrm>
              <a:custGeom>
                <a:avLst/>
                <a:gdLst>
                  <a:gd name="T0" fmla="*/ 2 w 124"/>
                  <a:gd name="T1" fmla="*/ 0 h 90"/>
                  <a:gd name="T2" fmla="*/ 0 w 124"/>
                  <a:gd name="T3" fmla="*/ 2 h 90"/>
                  <a:gd name="T4" fmla="*/ 14 w 124"/>
                  <a:gd name="T5" fmla="*/ 60 h 90"/>
                  <a:gd name="T6" fmla="*/ 220 w 124"/>
                  <a:gd name="T7" fmla="*/ 169 h 90"/>
                  <a:gd name="T8" fmla="*/ 181 w 124"/>
                  <a:gd name="T9" fmla="*/ 49 h 90"/>
                  <a:gd name="T10" fmla="*/ 149 w 124"/>
                  <a:gd name="T11" fmla="*/ 71 h 90"/>
                  <a:gd name="T12" fmla="*/ 115 w 124"/>
                  <a:gd name="T13" fmla="*/ 30 h 90"/>
                  <a:gd name="T14" fmla="*/ 112 w 124"/>
                  <a:gd name="T15" fmla="*/ 68 h 90"/>
                  <a:gd name="T16" fmla="*/ 69 w 124"/>
                  <a:gd name="T17" fmla="*/ 15 h 90"/>
                  <a:gd name="T18" fmla="*/ 67 w 124"/>
                  <a:gd name="T19" fmla="*/ 45 h 90"/>
                  <a:gd name="T20" fmla="*/ 2 w 124"/>
                  <a:gd name="T21" fmla="*/ 0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
                  <a:gd name="T34" fmla="*/ 0 h 90"/>
                  <a:gd name="T35" fmla="*/ 124 w 124"/>
                  <a:gd name="T36" fmla="*/ 90 h 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w="9525">
                <a:noFill/>
                <a:round/>
                <a:headEnd/>
                <a:tailEnd/>
              </a:ln>
            </p:spPr>
            <p:txBody>
              <a:bodyPr/>
              <a:lstStyle/>
              <a:p>
                <a:endParaRPr lang="en-US"/>
              </a:p>
            </p:txBody>
          </p:sp>
          <p:sp>
            <p:nvSpPr>
              <p:cNvPr id="46702" name="Freeform 137"/>
              <p:cNvSpPr>
                <a:spLocks/>
              </p:cNvSpPr>
              <p:nvPr/>
            </p:nvSpPr>
            <p:spPr bwMode="auto">
              <a:xfrm>
                <a:off x="4058" y="3222"/>
                <a:ext cx="267" cy="161"/>
              </a:xfrm>
              <a:custGeom>
                <a:avLst/>
                <a:gdLst>
                  <a:gd name="T0" fmla="*/ 62 w 151"/>
                  <a:gd name="T1" fmla="*/ 0 h 86"/>
                  <a:gd name="T2" fmla="*/ 18 w 151"/>
                  <a:gd name="T3" fmla="*/ 36 h 86"/>
                  <a:gd name="T4" fmla="*/ 11 w 151"/>
                  <a:gd name="T5" fmla="*/ 36 h 86"/>
                  <a:gd name="T6" fmla="*/ 0 w 151"/>
                  <a:gd name="T7" fmla="*/ 51 h 86"/>
                  <a:gd name="T8" fmla="*/ 21 w 151"/>
                  <a:gd name="T9" fmla="*/ 82 h 86"/>
                  <a:gd name="T10" fmla="*/ 37 w 151"/>
                  <a:gd name="T11" fmla="*/ 45 h 86"/>
                  <a:gd name="T12" fmla="*/ 67 w 151"/>
                  <a:gd name="T13" fmla="*/ 137 h 86"/>
                  <a:gd name="T14" fmla="*/ 88 w 151"/>
                  <a:gd name="T15" fmla="*/ 90 h 86"/>
                  <a:gd name="T16" fmla="*/ 111 w 151"/>
                  <a:gd name="T17" fmla="*/ 161 h 86"/>
                  <a:gd name="T18" fmla="*/ 267 w 151"/>
                  <a:gd name="T19" fmla="*/ 109 h 86"/>
                  <a:gd name="T20" fmla="*/ 62 w 151"/>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1"/>
                  <a:gd name="T34" fmla="*/ 0 h 86"/>
                  <a:gd name="T35" fmla="*/ 151 w 151"/>
                  <a:gd name="T36" fmla="*/ 86 h 8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w="9525">
                <a:noFill/>
                <a:round/>
                <a:headEnd/>
                <a:tailEnd/>
              </a:ln>
            </p:spPr>
            <p:txBody>
              <a:bodyPr/>
              <a:lstStyle/>
              <a:p>
                <a:endParaRPr lang="en-US"/>
              </a:p>
            </p:txBody>
          </p:sp>
          <p:sp>
            <p:nvSpPr>
              <p:cNvPr id="46703" name="Freeform 138"/>
              <p:cNvSpPr>
                <a:spLocks/>
              </p:cNvSpPr>
              <p:nvPr/>
            </p:nvSpPr>
            <p:spPr bwMode="auto">
              <a:xfrm>
                <a:off x="4082" y="3147"/>
                <a:ext cx="25" cy="17"/>
              </a:xfrm>
              <a:custGeom>
                <a:avLst/>
                <a:gdLst>
                  <a:gd name="T0" fmla="*/ 2 w 14"/>
                  <a:gd name="T1" fmla="*/ 0 h 9"/>
                  <a:gd name="T2" fmla="*/ 0 w 14"/>
                  <a:gd name="T3" fmla="*/ 8 h 9"/>
                  <a:gd name="T4" fmla="*/ 23 w 14"/>
                  <a:gd name="T5" fmla="*/ 17 h 9"/>
                  <a:gd name="T6" fmla="*/ 25 w 14"/>
                  <a:gd name="T7" fmla="*/ 15 h 9"/>
                  <a:gd name="T8" fmla="*/ 2 w 14"/>
                  <a:gd name="T9" fmla="*/ 0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w="9525">
                <a:noFill/>
                <a:round/>
                <a:headEnd/>
                <a:tailEnd/>
              </a:ln>
            </p:spPr>
            <p:txBody>
              <a:bodyPr/>
              <a:lstStyle/>
              <a:p>
                <a:endParaRPr lang="en-US"/>
              </a:p>
            </p:txBody>
          </p:sp>
          <p:sp>
            <p:nvSpPr>
              <p:cNvPr id="46704" name="Freeform 139"/>
              <p:cNvSpPr>
                <a:spLocks/>
              </p:cNvSpPr>
              <p:nvPr/>
            </p:nvSpPr>
            <p:spPr bwMode="auto">
              <a:xfrm>
                <a:off x="4033" y="3274"/>
                <a:ext cx="42" cy="554"/>
              </a:xfrm>
              <a:custGeom>
                <a:avLst/>
                <a:gdLst>
                  <a:gd name="T0" fmla="*/ 7 w 24"/>
                  <a:gd name="T1" fmla="*/ 2 h 295"/>
                  <a:gd name="T2" fmla="*/ 0 w 24"/>
                  <a:gd name="T3" fmla="*/ 9 h 295"/>
                  <a:gd name="T4" fmla="*/ 30 w 24"/>
                  <a:gd name="T5" fmla="*/ 501 h 295"/>
                  <a:gd name="T6" fmla="*/ 30 w 24"/>
                  <a:gd name="T7" fmla="*/ 501 h 295"/>
                  <a:gd name="T8" fmla="*/ 30 w 24"/>
                  <a:gd name="T9" fmla="*/ 503 h 295"/>
                  <a:gd name="T10" fmla="*/ 30 w 24"/>
                  <a:gd name="T11" fmla="*/ 503 h 295"/>
                  <a:gd name="T12" fmla="*/ 30 w 24"/>
                  <a:gd name="T13" fmla="*/ 503 h 295"/>
                  <a:gd name="T14" fmla="*/ 30 w 24"/>
                  <a:gd name="T15" fmla="*/ 503 h 295"/>
                  <a:gd name="T16" fmla="*/ 30 w 24"/>
                  <a:gd name="T17" fmla="*/ 503 h 295"/>
                  <a:gd name="T18" fmla="*/ 30 w 24"/>
                  <a:gd name="T19" fmla="*/ 503 h 295"/>
                  <a:gd name="T20" fmla="*/ 30 w 24"/>
                  <a:gd name="T21" fmla="*/ 505 h 295"/>
                  <a:gd name="T22" fmla="*/ 30 w 24"/>
                  <a:gd name="T23" fmla="*/ 505 h 295"/>
                  <a:gd name="T24" fmla="*/ 30 w 24"/>
                  <a:gd name="T25" fmla="*/ 505 h 295"/>
                  <a:gd name="T26" fmla="*/ 30 w 24"/>
                  <a:gd name="T27" fmla="*/ 505 h 295"/>
                  <a:gd name="T28" fmla="*/ 30 w 24"/>
                  <a:gd name="T29" fmla="*/ 505 h 295"/>
                  <a:gd name="T30" fmla="*/ 30 w 24"/>
                  <a:gd name="T31" fmla="*/ 505 h 295"/>
                  <a:gd name="T32" fmla="*/ 30 w 24"/>
                  <a:gd name="T33" fmla="*/ 507 h 295"/>
                  <a:gd name="T34" fmla="*/ 30 w 24"/>
                  <a:gd name="T35" fmla="*/ 507 h 295"/>
                  <a:gd name="T36" fmla="*/ 30 w 24"/>
                  <a:gd name="T37" fmla="*/ 507 h 295"/>
                  <a:gd name="T38" fmla="*/ 30 w 24"/>
                  <a:gd name="T39" fmla="*/ 507 h 295"/>
                  <a:gd name="T40" fmla="*/ 30 w 24"/>
                  <a:gd name="T41" fmla="*/ 507 h 295"/>
                  <a:gd name="T42" fmla="*/ 30 w 24"/>
                  <a:gd name="T43" fmla="*/ 509 h 295"/>
                  <a:gd name="T44" fmla="*/ 30 w 24"/>
                  <a:gd name="T45" fmla="*/ 509 h 295"/>
                  <a:gd name="T46" fmla="*/ 30 w 24"/>
                  <a:gd name="T47" fmla="*/ 509 h 295"/>
                  <a:gd name="T48" fmla="*/ 30 w 24"/>
                  <a:gd name="T49" fmla="*/ 509 h 295"/>
                  <a:gd name="T50" fmla="*/ 30 w 24"/>
                  <a:gd name="T51" fmla="*/ 509 h 295"/>
                  <a:gd name="T52" fmla="*/ 30 w 24"/>
                  <a:gd name="T53" fmla="*/ 511 h 295"/>
                  <a:gd name="T54" fmla="*/ 30 w 24"/>
                  <a:gd name="T55" fmla="*/ 511 h 295"/>
                  <a:gd name="T56" fmla="*/ 30 w 24"/>
                  <a:gd name="T57" fmla="*/ 511 h 295"/>
                  <a:gd name="T58" fmla="*/ 30 w 24"/>
                  <a:gd name="T59" fmla="*/ 511 h 295"/>
                  <a:gd name="T60" fmla="*/ 26 w 24"/>
                  <a:gd name="T61" fmla="*/ 541 h 295"/>
                  <a:gd name="T62" fmla="*/ 0 w 24"/>
                  <a:gd name="T63" fmla="*/ 554 h 295"/>
                  <a:gd name="T64" fmla="*/ 19 w 24"/>
                  <a:gd name="T65" fmla="*/ 0 h 2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295"/>
                  <a:gd name="T101" fmla="*/ 24 w 24"/>
                  <a:gd name="T102" fmla="*/ 295 h 2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w="9525">
                <a:noFill/>
                <a:round/>
                <a:headEnd/>
                <a:tailEnd/>
              </a:ln>
            </p:spPr>
            <p:txBody>
              <a:bodyPr/>
              <a:lstStyle/>
              <a:p>
                <a:endParaRPr lang="en-US"/>
              </a:p>
            </p:txBody>
          </p:sp>
          <p:sp>
            <p:nvSpPr>
              <p:cNvPr id="46705" name="Freeform 140"/>
              <p:cNvSpPr>
                <a:spLocks/>
              </p:cNvSpPr>
              <p:nvPr/>
            </p:nvSpPr>
            <p:spPr bwMode="auto">
              <a:xfrm>
                <a:off x="4084" y="3130"/>
                <a:ext cx="302" cy="103"/>
              </a:xfrm>
              <a:custGeom>
                <a:avLst/>
                <a:gdLst>
                  <a:gd name="T0" fmla="*/ 0 w 170"/>
                  <a:gd name="T1" fmla="*/ 0 h 55"/>
                  <a:gd name="T2" fmla="*/ 0 w 170"/>
                  <a:gd name="T3" fmla="*/ 17 h 55"/>
                  <a:gd name="T4" fmla="*/ 23 w 170"/>
                  <a:gd name="T5" fmla="*/ 32 h 55"/>
                  <a:gd name="T6" fmla="*/ 89 w 170"/>
                  <a:gd name="T7" fmla="*/ 77 h 55"/>
                  <a:gd name="T8" fmla="*/ 91 w 170"/>
                  <a:gd name="T9" fmla="*/ 47 h 55"/>
                  <a:gd name="T10" fmla="*/ 133 w 170"/>
                  <a:gd name="T11" fmla="*/ 99 h 55"/>
                  <a:gd name="T12" fmla="*/ 137 w 170"/>
                  <a:gd name="T13" fmla="*/ 62 h 55"/>
                  <a:gd name="T14" fmla="*/ 171 w 170"/>
                  <a:gd name="T15" fmla="*/ 103 h 55"/>
                  <a:gd name="T16" fmla="*/ 203 w 170"/>
                  <a:gd name="T17" fmla="*/ 81 h 55"/>
                  <a:gd name="T18" fmla="*/ 302 w 170"/>
                  <a:gd name="T19" fmla="*/ 15 h 55"/>
                  <a:gd name="T20" fmla="*/ 0 w 17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55"/>
                  <a:gd name="T35" fmla="*/ 170 w 170"/>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w="9525">
                <a:noFill/>
                <a:round/>
                <a:headEnd/>
                <a:tailEnd/>
              </a:ln>
            </p:spPr>
            <p:txBody>
              <a:bodyPr/>
              <a:lstStyle/>
              <a:p>
                <a:endParaRPr lang="en-US"/>
              </a:p>
            </p:txBody>
          </p:sp>
          <p:sp>
            <p:nvSpPr>
              <p:cNvPr id="46706" name="Freeform 141"/>
              <p:cNvSpPr>
                <a:spLocks/>
              </p:cNvSpPr>
              <p:nvPr/>
            </p:nvSpPr>
            <p:spPr bwMode="auto">
              <a:xfrm>
                <a:off x="4033" y="3276"/>
                <a:ext cx="2" cy="8"/>
              </a:xfrm>
              <a:custGeom>
                <a:avLst/>
                <a:gdLst>
                  <a:gd name="T0" fmla="*/ 0 w 1"/>
                  <a:gd name="T1" fmla="*/ 0 h 4"/>
                  <a:gd name="T2" fmla="*/ 0 w 1"/>
                  <a:gd name="T3" fmla="*/ 8 h 4"/>
                  <a:gd name="T4" fmla="*/ 2 w 1"/>
                  <a:gd name="T5" fmla="*/ 0 h 4"/>
                  <a:gd name="T6" fmla="*/ 0 w 1"/>
                  <a:gd name="T7" fmla="*/ 0 h 4"/>
                  <a:gd name="T8" fmla="*/ 0 60000 65536"/>
                  <a:gd name="T9" fmla="*/ 0 60000 65536"/>
                  <a:gd name="T10" fmla="*/ 0 60000 65536"/>
                  <a:gd name="T11" fmla="*/ 0 60000 65536"/>
                  <a:gd name="T12" fmla="*/ 0 w 1"/>
                  <a:gd name="T13" fmla="*/ 0 h 4"/>
                  <a:gd name="T14" fmla="*/ 1 w 1"/>
                  <a:gd name="T15" fmla="*/ 4 h 4"/>
                </a:gdLst>
                <a:ahLst/>
                <a:cxnLst>
                  <a:cxn ang="T8">
                    <a:pos x="T0" y="T1"/>
                  </a:cxn>
                  <a:cxn ang="T9">
                    <a:pos x="T2" y="T3"/>
                  </a:cxn>
                  <a:cxn ang="T10">
                    <a:pos x="T4" y="T5"/>
                  </a:cxn>
                  <a:cxn ang="T11">
                    <a:pos x="T6" y="T7"/>
                  </a:cxn>
                </a:cxnLst>
                <a:rect l="T12" t="T13" r="T14" b="T15"/>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w="9525">
                <a:noFill/>
                <a:round/>
                <a:headEnd/>
                <a:tailEnd/>
              </a:ln>
            </p:spPr>
            <p:txBody>
              <a:bodyPr/>
              <a:lstStyle/>
              <a:p>
                <a:endParaRPr lang="en-US"/>
              </a:p>
            </p:txBody>
          </p:sp>
          <p:sp>
            <p:nvSpPr>
              <p:cNvPr id="46707" name="Freeform 142"/>
              <p:cNvSpPr>
                <a:spLocks/>
              </p:cNvSpPr>
              <p:nvPr/>
            </p:nvSpPr>
            <p:spPr bwMode="auto">
              <a:xfrm>
                <a:off x="4033" y="3102"/>
                <a:ext cx="94" cy="174"/>
              </a:xfrm>
              <a:custGeom>
                <a:avLst/>
                <a:gdLst>
                  <a:gd name="T0" fmla="*/ 21 w 53"/>
                  <a:gd name="T1" fmla="*/ 0 h 93"/>
                  <a:gd name="T2" fmla="*/ 11 w 53"/>
                  <a:gd name="T3" fmla="*/ 2 h 93"/>
                  <a:gd name="T4" fmla="*/ 11 w 53"/>
                  <a:gd name="T5" fmla="*/ 2 h 93"/>
                  <a:gd name="T6" fmla="*/ 0 w 53"/>
                  <a:gd name="T7" fmla="*/ 9 h 93"/>
                  <a:gd name="T8" fmla="*/ 0 w 53"/>
                  <a:gd name="T9" fmla="*/ 174 h 93"/>
                  <a:gd name="T10" fmla="*/ 2 w 53"/>
                  <a:gd name="T11" fmla="*/ 174 h 93"/>
                  <a:gd name="T12" fmla="*/ 7 w 53"/>
                  <a:gd name="T13" fmla="*/ 174 h 93"/>
                  <a:gd name="T14" fmla="*/ 20 w 53"/>
                  <a:gd name="T15" fmla="*/ 172 h 93"/>
                  <a:gd name="T16" fmla="*/ 20 w 53"/>
                  <a:gd name="T17" fmla="*/ 172 h 93"/>
                  <a:gd name="T18" fmla="*/ 25 w 53"/>
                  <a:gd name="T19" fmla="*/ 170 h 93"/>
                  <a:gd name="T20" fmla="*/ 25 w 53"/>
                  <a:gd name="T21" fmla="*/ 170 h 93"/>
                  <a:gd name="T22" fmla="*/ 25 w 53"/>
                  <a:gd name="T23" fmla="*/ 170 h 93"/>
                  <a:gd name="T24" fmla="*/ 35 w 53"/>
                  <a:gd name="T25" fmla="*/ 155 h 93"/>
                  <a:gd name="T26" fmla="*/ 43 w 53"/>
                  <a:gd name="T27" fmla="*/ 155 h 93"/>
                  <a:gd name="T28" fmla="*/ 87 w 53"/>
                  <a:gd name="T29" fmla="*/ 120 h 93"/>
                  <a:gd name="T30" fmla="*/ 73 w 53"/>
                  <a:gd name="T31" fmla="*/ 62 h 93"/>
                  <a:gd name="T32" fmla="*/ 50 w 53"/>
                  <a:gd name="T33" fmla="*/ 52 h 93"/>
                  <a:gd name="T34" fmla="*/ 51 w 53"/>
                  <a:gd name="T35" fmla="*/ 45 h 93"/>
                  <a:gd name="T36" fmla="*/ 51 w 53"/>
                  <a:gd name="T37" fmla="*/ 28 h 93"/>
                  <a:gd name="T38" fmla="*/ 48 w 53"/>
                  <a:gd name="T39" fmla="*/ 15 h 93"/>
                  <a:gd name="T40" fmla="*/ 39 w 53"/>
                  <a:gd name="T41" fmla="*/ 6 h 93"/>
                  <a:gd name="T42" fmla="*/ 21 w 53"/>
                  <a:gd name="T43" fmla="*/ 0 h 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93"/>
                  <a:gd name="T68" fmla="*/ 53 w 53"/>
                  <a:gd name="T69" fmla="*/ 93 h 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w="9525">
                <a:noFill/>
                <a:round/>
                <a:headEnd/>
                <a:tailEnd/>
              </a:ln>
            </p:spPr>
            <p:txBody>
              <a:bodyPr/>
              <a:lstStyle/>
              <a:p>
                <a:endParaRPr lang="en-US"/>
              </a:p>
            </p:txBody>
          </p:sp>
          <p:sp>
            <p:nvSpPr>
              <p:cNvPr id="46708" name="Freeform 143"/>
              <p:cNvSpPr>
                <a:spLocks/>
              </p:cNvSpPr>
              <p:nvPr/>
            </p:nvSpPr>
            <p:spPr bwMode="auto">
              <a:xfrm>
                <a:off x="3123" y="3629"/>
                <a:ext cx="89" cy="252"/>
              </a:xfrm>
              <a:custGeom>
                <a:avLst/>
                <a:gdLst>
                  <a:gd name="T0" fmla="*/ 46 w 50"/>
                  <a:gd name="T1" fmla="*/ 241 h 134"/>
                  <a:gd name="T2" fmla="*/ 46 w 50"/>
                  <a:gd name="T3" fmla="*/ 237 h 134"/>
                  <a:gd name="T4" fmla="*/ 50 w 50"/>
                  <a:gd name="T5" fmla="*/ 229 h 134"/>
                  <a:gd name="T6" fmla="*/ 57 w 50"/>
                  <a:gd name="T7" fmla="*/ 201 h 134"/>
                  <a:gd name="T8" fmla="*/ 62 w 50"/>
                  <a:gd name="T9" fmla="*/ 111 h 134"/>
                  <a:gd name="T10" fmla="*/ 59 w 50"/>
                  <a:gd name="T11" fmla="*/ 87 h 134"/>
                  <a:gd name="T12" fmla="*/ 55 w 50"/>
                  <a:gd name="T13" fmla="*/ 75 h 134"/>
                  <a:gd name="T14" fmla="*/ 52 w 50"/>
                  <a:gd name="T15" fmla="*/ 64 h 134"/>
                  <a:gd name="T16" fmla="*/ 30 w 50"/>
                  <a:gd name="T17" fmla="*/ 28 h 134"/>
                  <a:gd name="T18" fmla="*/ 20 w 50"/>
                  <a:gd name="T19" fmla="*/ 15 h 134"/>
                  <a:gd name="T20" fmla="*/ 9 w 50"/>
                  <a:gd name="T21" fmla="*/ 6 h 134"/>
                  <a:gd name="T22" fmla="*/ 0 w 50"/>
                  <a:gd name="T23" fmla="*/ 0 h 134"/>
                  <a:gd name="T24" fmla="*/ 11 w 50"/>
                  <a:gd name="T25" fmla="*/ 6 h 134"/>
                  <a:gd name="T26" fmla="*/ 21 w 50"/>
                  <a:gd name="T27" fmla="*/ 13 h 134"/>
                  <a:gd name="T28" fmla="*/ 34 w 50"/>
                  <a:gd name="T29" fmla="*/ 24 h 134"/>
                  <a:gd name="T30" fmla="*/ 62 w 50"/>
                  <a:gd name="T31" fmla="*/ 58 h 134"/>
                  <a:gd name="T32" fmla="*/ 68 w 50"/>
                  <a:gd name="T33" fmla="*/ 70 h 134"/>
                  <a:gd name="T34" fmla="*/ 73 w 50"/>
                  <a:gd name="T35" fmla="*/ 83 h 134"/>
                  <a:gd name="T36" fmla="*/ 80 w 50"/>
                  <a:gd name="T37" fmla="*/ 107 h 134"/>
                  <a:gd name="T38" fmla="*/ 89 w 50"/>
                  <a:gd name="T39" fmla="*/ 160 h 134"/>
                  <a:gd name="T40" fmla="*/ 87 w 50"/>
                  <a:gd name="T41" fmla="*/ 207 h 134"/>
                  <a:gd name="T42" fmla="*/ 84 w 50"/>
                  <a:gd name="T43" fmla="*/ 239 h 134"/>
                  <a:gd name="T44" fmla="*/ 82 w 50"/>
                  <a:gd name="T45" fmla="*/ 248 h 134"/>
                  <a:gd name="T46" fmla="*/ 82 w 50"/>
                  <a:gd name="T47" fmla="*/ 252 h 134"/>
                  <a:gd name="T48" fmla="*/ 46 w 50"/>
                  <a:gd name="T49" fmla="*/ 241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
                  <a:gd name="T76" fmla="*/ 0 h 134"/>
                  <a:gd name="T77" fmla="*/ 50 w 50"/>
                  <a:gd name="T78" fmla="*/ 134 h 1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w="9525">
                <a:noFill/>
                <a:round/>
                <a:headEnd/>
                <a:tailEnd/>
              </a:ln>
            </p:spPr>
            <p:txBody>
              <a:bodyPr/>
              <a:lstStyle/>
              <a:p>
                <a:endParaRPr lang="en-US"/>
              </a:p>
            </p:txBody>
          </p:sp>
          <p:sp>
            <p:nvSpPr>
              <p:cNvPr id="46709" name="Freeform 144"/>
              <p:cNvSpPr>
                <a:spLocks/>
              </p:cNvSpPr>
              <p:nvPr/>
            </p:nvSpPr>
            <p:spPr bwMode="auto">
              <a:xfrm>
                <a:off x="3173" y="3648"/>
                <a:ext cx="147" cy="206"/>
              </a:xfrm>
              <a:custGeom>
                <a:avLst/>
                <a:gdLst>
                  <a:gd name="T0" fmla="*/ 23 w 83"/>
                  <a:gd name="T1" fmla="*/ 206 h 110"/>
                  <a:gd name="T2" fmla="*/ 147 w 83"/>
                  <a:gd name="T3" fmla="*/ 0 h 110"/>
                  <a:gd name="T4" fmla="*/ 90 w 83"/>
                  <a:gd name="T5" fmla="*/ 96 h 110"/>
                  <a:gd name="T6" fmla="*/ 23 w 83"/>
                  <a:gd name="T7" fmla="*/ 206 h 110"/>
                  <a:gd name="T8" fmla="*/ 0 60000 65536"/>
                  <a:gd name="T9" fmla="*/ 0 60000 65536"/>
                  <a:gd name="T10" fmla="*/ 0 60000 65536"/>
                  <a:gd name="T11" fmla="*/ 0 60000 65536"/>
                  <a:gd name="T12" fmla="*/ 0 w 83"/>
                  <a:gd name="T13" fmla="*/ 0 h 110"/>
                  <a:gd name="T14" fmla="*/ 83 w 83"/>
                  <a:gd name="T15" fmla="*/ 110 h 110"/>
                </a:gdLst>
                <a:ahLst/>
                <a:cxnLst>
                  <a:cxn ang="T8">
                    <a:pos x="T0" y="T1"/>
                  </a:cxn>
                  <a:cxn ang="T9">
                    <a:pos x="T2" y="T3"/>
                  </a:cxn>
                  <a:cxn ang="T10">
                    <a:pos x="T4" y="T5"/>
                  </a:cxn>
                  <a:cxn ang="T11">
                    <a:pos x="T6" y="T7"/>
                  </a:cxn>
                </a:cxnLst>
                <a:rect l="T12" t="T13" r="T14" b="T15"/>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w="9525">
                <a:noFill/>
                <a:round/>
                <a:headEnd/>
                <a:tailEnd/>
              </a:ln>
            </p:spPr>
            <p:txBody>
              <a:bodyPr/>
              <a:lstStyle/>
              <a:p>
                <a:endParaRPr lang="en-US"/>
              </a:p>
            </p:txBody>
          </p:sp>
          <p:sp>
            <p:nvSpPr>
              <p:cNvPr id="46710" name="Freeform 145"/>
              <p:cNvSpPr>
                <a:spLocks/>
              </p:cNvSpPr>
              <p:nvPr/>
            </p:nvSpPr>
            <p:spPr bwMode="auto">
              <a:xfrm>
                <a:off x="3097" y="3500"/>
                <a:ext cx="71" cy="105"/>
              </a:xfrm>
              <a:custGeom>
                <a:avLst/>
                <a:gdLst>
                  <a:gd name="T0" fmla="*/ 16 w 40"/>
                  <a:gd name="T1" fmla="*/ 0 h 56"/>
                  <a:gd name="T2" fmla="*/ 36 w 40"/>
                  <a:gd name="T3" fmla="*/ 13 h 56"/>
                  <a:gd name="T4" fmla="*/ 53 w 40"/>
                  <a:gd name="T5" fmla="*/ 0 h 56"/>
                  <a:gd name="T6" fmla="*/ 36 w 40"/>
                  <a:gd name="T7" fmla="*/ 105 h 56"/>
                  <a:gd name="T8" fmla="*/ 16 w 40"/>
                  <a:gd name="T9" fmla="*/ 0 h 56"/>
                  <a:gd name="T10" fmla="*/ 0 60000 65536"/>
                  <a:gd name="T11" fmla="*/ 0 60000 65536"/>
                  <a:gd name="T12" fmla="*/ 0 60000 65536"/>
                  <a:gd name="T13" fmla="*/ 0 60000 65536"/>
                  <a:gd name="T14" fmla="*/ 0 60000 65536"/>
                  <a:gd name="T15" fmla="*/ 0 w 40"/>
                  <a:gd name="T16" fmla="*/ 0 h 56"/>
                  <a:gd name="T17" fmla="*/ 40 w 40"/>
                  <a:gd name="T18" fmla="*/ 56 h 56"/>
                </a:gdLst>
                <a:ahLst/>
                <a:cxnLst>
                  <a:cxn ang="T10">
                    <a:pos x="T0" y="T1"/>
                  </a:cxn>
                  <a:cxn ang="T11">
                    <a:pos x="T2" y="T3"/>
                  </a:cxn>
                  <a:cxn ang="T12">
                    <a:pos x="T4" y="T5"/>
                  </a:cxn>
                  <a:cxn ang="T13">
                    <a:pos x="T6" y="T7"/>
                  </a:cxn>
                  <a:cxn ang="T14">
                    <a:pos x="T8" y="T9"/>
                  </a:cxn>
                </a:cxnLst>
                <a:rect l="T15" t="T16" r="T17" b="T18"/>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w="9525">
                <a:noFill/>
                <a:round/>
                <a:headEnd/>
                <a:tailEnd/>
              </a:ln>
            </p:spPr>
            <p:txBody>
              <a:bodyPr/>
              <a:lstStyle/>
              <a:p>
                <a:endParaRPr lang="en-US"/>
              </a:p>
            </p:txBody>
          </p:sp>
          <p:sp>
            <p:nvSpPr>
              <p:cNvPr id="46711" name="Freeform 146"/>
              <p:cNvSpPr>
                <a:spLocks/>
              </p:cNvSpPr>
              <p:nvPr/>
            </p:nvSpPr>
            <p:spPr bwMode="auto">
              <a:xfrm>
                <a:off x="3132" y="3507"/>
                <a:ext cx="91" cy="98"/>
              </a:xfrm>
              <a:custGeom>
                <a:avLst/>
                <a:gdLst>
                  <a:gd name="T0" fmla="*/ 55 w 51"/>
                  <a:gd name="T1" fmla="*/ 9 h 52"/>
                  <a:gd name="T2" fmla="*/ 61 w 51"/>
                  <a:gd name="T3" fmla="*/ 34 h 52"/>
                  <a:gd name="T4" fmla="*/ 82 w 51"/>
                  <a:gd name="T5" fmla="*/ 38 h 52"/>
                  <a:gd name="T6" fmla="*/ 0 w 51"/>
                  <a:gd name="T7" fmla="*/ 98 h 52"/>
                  <a:gd name="T8" fmla="*/ 55 w 51"/>
                  <a:gd name="T9" fmla="*/ 9 h 52"/>
                  <a:gd name="T10" fmla="*/ 0 60000 65536"/>
                  <a:gd name="T11" fmla="*/ 0 60000 65536"/>
                  <a:gd name="T12" fmla="*/ 0 60000 65536"/>
                  <a:gd name="T13" fmla="*/ 0 60000 65536"/>
                  <a:gd name="T14" fmla="*/ 0 60000 65536"/>
                  <a:gd name="T15" fmla="*/ 0 w 51"/>
                  <a:gd name="T16" fmla="*/ 0 h 52"/>
                  <a:gd name="T17" fmla="*/ 51 w 51"/>
                  <a:gd name="T18" fmla="*/ 52 h 52"/>
                </a:gdLst>
                <a:ahLst/>
                <a:cxnLst>
                  <a:cxn ang="T10">
                    <a:pos x="T0" y="T1"/>
                  </a:cxn>
                  <a:cxn ang="T11">
                    <a:pos x="T2" y="T3"/>
                  </a:cxn>
                  <a:cxn ang="T12">
                    <a:pos x="T4" y="T5"/>
                  </a:cxn>
                  <a:cxn ang="T13">
                    <a:pos x="T6" y="T7"/>
                  </a:cxn>
                  <a:cxn ang="T14">
                    <a:pos x="T8" y="T9"/>
                  </a:cxn>
                </a:cxnLst>
                <a:rect l="T15" t="T16" r="T17" b="T18"/>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w="9525">
                <a:noFill/>
                <a:round/>
                <a:headEnd/>
                <a:tailEnd/>
              </a:ln>
            </p:spPr>
            <p:txBody>
              <a:bodyPr/>
              <a:lstStyle/>
              <a:p>
                <a:endParaRPr lang="en-US"/>
              </a:p>
            </p:txBody>
          </p:sp>
          <p:sp>
            <p:nvSpPr>
              <p:cNvPr id="46712" name="Freeform 147"/>
              <p:cNvSpPr>
                <a:spLocks/>
              </p:cNvSpPr>
              <p:nvPr/>
            </p:nvSpPr>
            <p:spPr bwMode="auto">
              <a:xfrm>
                <a:off x="3132" y="3567"/>
                <a:ext cx="98" cy="75"/>
              </a:xfrm>
              <a:custGeom>
                <a:avLst/>
                <a:gdLst>
                  <a:gd name="T0" fmla="*/ 98 w 55"/>
                  <a:gd name="T1" fmla="*/ 17 h 40"/>
                  <a:gd name="T2" fmla="*/ 86 w 55"/>
                  <a:gd name="T3" fmla="*/ 38 h 40"/>
                  <a:gd name="T4" fmla="*/ 98 w 55"/>
                  <a:gd name="T5" fmla="*/ 56 h 40"/>
                  <a:gd name="T6" fmla="*/ 0 w 55"/>
                  <a:gd name="T7" fmla="*/ 38 h 40"/>
                  <a:gd name="T8" fmla="*/ 98 w 55"/>
                  <a:gd name="T9" fmla="*/ 17 h 40"/>
                  <a:gd name="T10" fmla="*/ 0 60000 65536"/>
                  <a:gd name="T11" fmla="*/ 0 60000 65536"/>
                  <a:gd name="T12" fmla="*/ 0 60000 65536"/>
                  <a:gd name="T13" fmla="*/ 0 60000 65536"/>
                  <a:gd name="T14" fmla="*/ 0 60000 65536"/>
                  <a:gd name="T15" fmla="*/ 0 w 55"/>
                  <a:gd name="T16" fmla="*/ 0 h 40"/>
                  <a:gd name="T17" fmla="*/ 55 w 55"/>
                  <a:gd name="T18" fmla="*/ 40 h 40"/>
                </a:gdLst>
                <a:ahLst/>
                <a:cxnLst>
                  <a:cxn ang="T10">
                    <a:pos x="T0" y="T1"/>
                  </a:cxn>
                  <a:cxn ang="T11">
                    <a:pos x="T2" y="T3"/>
                  </a:cxn>
                  <a:cxn ang="T12">
                    <a:pos x="T4" y="T5"/>
                  </a:cxn>
                  <a:cxn ang="T13">
                    <a:pos x="T6" y="T7"/>
                  </a:cxn>
                  <a:cxn ang="T14">
                    <a:pos x="T8" y="T9"/>
                  </a:cxn>
                </a:cxnLst>
                <a:rect l="T15" t="T16" r="T17" b="T18"/>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w="9525">
                <a:noFill/>
                <a:round/>
                <a:headEnd/>
                <a:tailEnd/>
              </a:ln>
            </p:spPr>
            <p:txBody>
              <a:bodyPr/>
              <a:lstStyle/>
              <a:p>
                <a:endParaRPr lang="en-US"/>
              </a:p>
            </p:txBody>
          </p:sp>
          <p:sp>
            <p:nvSpPr>
              <p:cNvPr id="46713" name="Freeform 148"/>
              <p:cNvSpPr>
                <a:spLocks/>
              </p:cNvSpPr>
              <p:nvPr/>
            </p:nvSpPr>
            <p:spPr bwMode="auto">
              <a:xfrm>
                <a:off x="3132" y="3605"/>
                <a:ext cx="91" cy="95"/>
              </a:xfrm>
              <a:custGeom>
                <a:avLst/>
                <a:gdLst>
                  <a:gd name="T0" fmla="*/ 82 w 51"/>
                  <a:gd name="T1" fmla="*/ 58 h 51"/>
                  <a:gd name="T2" fmla="*/ 61 w 51"/>
                  <a:gd name="T3" fmla="*/ 63 h 51"/>
                  <a:gd name="T4" fmla="*/ 55 w 51"/>
                  <a:gd name="T5" fmla="*/ 86 h 51"/>
                  <a:gd name="T6" fmla="*/ 0 w 51"/>
                  <a:gd name="T7" fmla="*/ 0 h 51"/>
                  <a:gd name="T8" fmla="*/ 82 w 51"/>
                  <a:gd name="T9" fmla="*/ 58 h 51"/>
                  <a:gd name="T10" fmla="*/ 0 60000 65536"/>
                  <a:gd name="T11" fmla="*/ 0 60000 65536"/>
                  <a:gd name="T12" fmla="*/ 0 60000 65536"/>
                  <a:gd name="T13" fmla="*/ 0 60000 65536"/>
                  <a:gd name="T14" fmla="*/ 0 60000 65536"/>
                  <a:gd name="T15" fmla="*/ 0 w 51"/>
                  <a:gd name="T16" fmla="*/ 0 h 51"/>
                  <a:gd name="T17" fmla="*/ 51 w 51"/>
                  <a:gd name="T18" fmla="*/ 51 h 51"/>
                </a:gdLst>
                <a:ahLst/>
                <a:cxnLst>
                  <a:cxn ang="T10">
                    <a:pos x="T0" y="T1"/>
                  </a:cxn>
                  <a:cxn ang="T11">
                    <a:pos x="T2" y="T3"/>
                  </a:cxn>
                  <a:cxn ang="T12">
                    <a:pos x="T4" y="T5"/>
                  </a:cxn>
                  <a:cxn ang="T13">
                    <a:pos x="T6" y="T7"/>
                  </a:cxn>
                  <a:cxn ang="T14">
                    <a:pos x="T8" y="T9"/>
                  </a:cxn>
                </a:cxnLst>
                <a:rect l="T15" t="T16" r="T17" b="T18"/>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w="9525">
                <a:noFill/>
                <a:round/>
                <a:headEnd/>
                <a:tailEnd/>
              </a:ln>
            </p:spPr>
            <p:txBody>
              <a:bodyPr/>
              <a:lstStyle/>
              <a:p>
                <a:endParaRPr lang="en-US"/>
              </a:p>
            </p:txBody>
          </p:sp>
          <p:sp>
            <p:nvSpPr>
              <p:cNvPr id="46714" name="Freeform 149"/>
              <p:cNvSpPr>
                <a:spLocks/>
              </p:cNvSpPr>
              <p:nvPr/>
            </p:nvSpPr>
            <p:spPr bwMode="auto">
              <a:xfrm>
                <a:off x="3095" y="3605"/>
                <a:ext cx="73" cy="103"/>
              </a:xfrm>
              <a:custGeom>
                <a:avLst/>
                <a:gdLst>
                  <a:gd name="T0" fmla="*/ 55 w 41"/>
                  <a:gd name="T1" fmla="*/ 103 h 55"/>
                  <a:gd name="T2" fmla="*/ 37 w 41"/>
                  <a:gd name="T3" fmla="*/ 90 h 55"/>
                  <a:gd name="T4" fmla="*/ 18 w 41"/>
                  <a:gd name="T5" fmla="*/ 103 h 55"/>
                  <a:gd name="T6" fmla="*/ 37 w 41"/>
                  <a:gd name="T7" fmla="*/ 0 h 55"/>
                  <a:gd name="T8" fmla="*/ 55 w 41"/>
                  <a:gd name="T9" fmla="*/ 103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w="9525">
                <a:noFill/>
                <a:round/>
                <a:headEnd/>
                <a:tailEnd/>
              </a:ln>
            </p:spPr>
            <p:txBody>
              <a:bodyPr/>
              <a:lstStyle/>
              <a:p>
                <a:endParaRPr lang="en-US"/>
              </a:p>
            </p:txBody>
          </p:sp>
          <p:sp>
            <p:nvSpPr>
              <p:cNvPr id="46715" name="Freeform 150"/>
              <p:cNvSpPr>
                <a:spLocks/>
              </p:cNvSpPr>
              <p:nvPr/>
            </p:nvSpPr>
            <p:spPr bwMode="auto">
              <a:xfrm>
                <a:off x="3040" y="3605"/>
                <a:ext cx="92" cy="95"/>
              </a:xfrm>
              <a:custGeom>
                <a:avLst/>
                <a:gdLst>
                  <a:gd name="T0" fmla="*/ 35 w 52"/>
                  <a:gd name="T1" fmla="*/ 86 h 51"/>
                  <a:gd name="T2" fmla="*/ 30 w 52"/>
                  <a:gd name="T3" fmla="*/ 63 h 51"/>
                  <a:gd name="T4" fmla="*/ 9 w 52"/>
                  <a:gd name="T5" fmla="*/ 58 h 51"/>
                  <a:gd name="T6" fmla="*/ 92 w 52"/>
                  <a:gd name="T7" fmla="*/ 0 h 51"/>
                  <a:gd name="T8" fmla="*/ 35 w 52"/>
                  <a:gd name="T9" fmla="*/ 86 h 51"/>
                  <a:gd name="T10" fmla="*/ 0 60000 65536"/>
                  <a:gd name="T11" fmla="*/ 0 60000 65536"/>
                  <a:gd name="T12" fmla="*/ 0 60000 65536"/>
                  <a:gd name="T13" fmla="*/ 0 60000 65536"/>
                  <a:gd name="T14" fmla="*/ 0 60000 65536"/>
                  <a:gd name="T15" fmla="*/ 0 w 52"/>
                  <a:gd name="T16" fmla="*/ 0 h 51"/>
                  <a:gd name="T17" fmla="*/ 52 w 52"/>
                  <a:gd name="T18" fmla="*/ 51 h 51"/>
                </a:gdLst>
                <a:ahLst/>
                <a:cxnLst>
                  <a:cxn ang="T10">
                    <a:pos x="T0" y="T1"/>
                  </a:cxn>
                  <a:cxn ang="T11">
                    <a:pos x="T2" y="T3"/>
                  </a:cxn>
                  <a:cxn ang="T12">
                    <a:pos x="T4" y="T5"/>
                  </a:cxn>
                  <a:cxn ang="T13">
                    <a:pos x="T6" y="T7"/>
                  </a:cxn>
                  <a:cxn ang="T14">
                    <a:pos x="T8" y="T9"/>
                  </a:cxn>
                </a:cxnLst>
                <a:rect l="T15" t="T16" r="T17" b="T18"/>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w="9525">
                <a:noFill/>
                <a:round/>
                <a:headEnd/>
                <a:tailEnd/>
              </a:ln>
            </p:spPr>
            <p:txBody>
              <a:bodyPr/>
              <a:lstStyle/>
              <a:p>
                <a:endParaRPr lang="en-US"/>
              </a:p>
            </p:txBody>
          </p:sp>
          <p:sp>
            <p:nvSpPr>
              <p:cNvPr id="46716" name="Freeform 151"/>
              <p:cNvSpPr>
                <a:spLocks/>
              </p:cNvSpPr>
              <p:nvPr/>
            </p:nvSpPr>
            <p:spPr bwMode="auto">
              <a:xfrm>
                <a:off x="3033" y="3565"/>
                <a:ext cx="99" cy="77"/>
              </a:xfrm>
              <a:custGeom>
                <a:avLst/>
                <a:gdLst>
                  <a:gd name="T0" fmla="*/ 0 w 56"/>
                  <a:gd name="T1" fmla="*/ 58 h 41"/>
                  <a:gd name="T2" fmla="*/ 12 w 56"/>
                  <a:gd name="T3" fmla="*/ 39 h 41"/>
                  <a:gd name="T4" fmla="*/ 0 w 56"/>
                  <a:gd name="T5" fmla="*/ 19 h 41"/>
                  <a:gd name="T6" fmla="*/ 99 w 56"/>
                  <a:gd name="T7" fmla="*/ 39 h 41"/>
                  <a:gd name="T8" fmla="*/ 0 w 56"/>
                  <a:gd name="T9" fmla="*/ 58 h 41"/>
                  <a:gd name="T10" fmla="*/ 0 60000 65536"/>
                  <a:gd name="T11" fmla="*/ 0 60000 65536"/>
                  <a:gd name="T12" fmla="*/ 0 60000 65536"/>
                  <a:gd name="T13" fmla="*/ 0 60000 65536"/>
                  <a:gd name="T14" fmla="*/ 0 60000 65536"/>
                  <a:gd name="T15" fmla="*/ 0 w 56"/>
                  <a:gd name="T16" fmla="*/ 0 h 41"/>
                  <a:gd name="T17" fmla="*/ 56 w 56"/>
                  <a:gd name="T18" fmla="*/ 41 h 41"/>
                </a:gdLst>
                <a:ahLst/>
                <a:cxnLst>
                  <a:cxn ang="T10">
                    <a:pos x="T0" y="T1"/>
                  </a:cxn>
                  <a:cxn ang="T11">
                    <a:pos x="T2" y="T3"/>
                  </a:cxn>
                  <a:cxn ang="T12">
                    <a:pos x="T4" y="T5"/>
                  </a:cxn>
                  <a:cxn ang="T13">
                    <a:pos x="T6" y="T7"/>
                  </a:cxn>
                  <a:cxn ang="T14">
                    <a:pos x="T8" y="T9"/>
                  </a:cxn>
                </a:cxnLst>
                <a:rect l="T15" t="T16" r="T17" b="T18"/>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w="9525">
                <a:noFill/>
                <a:round/>
                <a:headEnd/>
                <a:tailEnd/>
              </a:ln>
            </p:spPr>
            <p:txBody>
              <a:bodyPr/>
              <a:lstStyle/>
              <a:p>
                <a:endParaRPr lang="en-US"/>
              </a:p>
            </p:txBody>
          </p:sp>
          <p:sp>
            <p:nvSpPr>
              <p:cNvPr id="46717" name="Freeform 152"/>
              <p:cNvSpPr>
                <a:spLocks/>
              </p:cNvSpPr>
              <p:nvPr/>
            </p:nvSpPr>
            <p:spPr bwMode="auto">
              <a:xfrm>
                <a:off x="3040" y="3507"/>
                <a:ext cx="92" cy="98"/>
              </a:xfrm>
              <a:custGeom>
                <a:avLst/>
                <a:gdLst>
                  <a:gd name="T0" fmla="*/ 9 w 52"/>
                  <a:gd name="T1" fmla="*/ 38 h 52"/>
                  <a:gd name="T2" fmla="*/ 30 w 52"/>
                  <a:gd name="T3" fmla="*/ 34 h 52"/>
                  <a:gd name="T4" fmla="*/ 35 w 52"/>
                  <a:gd name="T5" fmla="*/ 9 h 52"/>
                  <a:gd name="T6" fmla="*/ 92 w 52"/>
                  <a:gd name="T7" fmla="*/ 98 h 52"/>
                  <a:gd name="T8" fmla="*/ 9 w 52"/>
                  <a:gd name="T9" fmla="*/ 38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w="9525">
                <a:noFill/>
                <a:round/>
                <a:headEnd/>
                <a:tailEnd/>
              </a:ln>
            </p:spPr>
            <p:txBody>
              <a:bodyPr/>
              <a:lstStyle/>
              <a:p>
                <a:endParaRPr lang="en-US"/>
              </a:p>
            </p:txBody>
          </p:sp>
          <p:sp>
            <p:nvSpPr>
              <p:cNvPr id="46718" name="Oval 153"/>
              <p:cNvSpPr>
                <a:spLocks noChangeArrowheads="1"/>
              </p:cNvSpPr>
              <p:nvPr/>
            </p:nvSpPr>
            <p:spPr bwMode="auto">
              <a:xfrm>
                <a:off x="3086" y="3556"/>
                <a:ext cx="91" cy="96"/>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719" name="Freeform 154"/>
              <p:cNvSpPr>
                <a:spLocks/>
              </p:cNvSpPr>
              <p:nvPr/>
            </p:nvSpPr>
            <p:spPr bwMode="auto">
              <a:xfrm>
                <a:off x="4715" y="3548"/>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w="9525">
                <a:noFill/>
                <a:round/>
                <a:headEnd/>
                <a:tailEnd/>
              </a:ln>
            </p:spPr>
            <p:txBody>
              <a:bodyPr/>
              <a:lstStyle/>
              <a:p>
                <a:endParaRPr lang="en-US"/>
              </a:p>
            </p:txBody>
          </p:sp>
          <p:sp>
            <p:nvSpPr>
              <p:cNvPr id="46720" name="Freeform 155"/>
              <p:cNvSpPr>
                <a:spLocks/>
              </p:cNvSpPr>
              <p:nvPr/>
            </p:nvSpPr>
            <p:spPr bwMode="auto">
              <a:xfrm>
                <a:off x="4575" y="3548"/>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w="9525">
                <a:noFill/>
                <a:round/>
                <a:headEnd/>
                <a:tailEnd/>
              </a:ln>
            </p:spPr>
            <p:txBody>
              <a:bodyPr/>
              <a:lstStyle/>
              <a:p>
                <a:endParaRPr lang="en-US"/>
              </a:p>
            </p:txBody>
          </p:sp>
          <p:sp>
            <p:nvSpPr>
              <p:cNvPr id="46721" name="Freeform 156"/>
              <p:cNvSpPr>
                <a:spLocks/>
              </p:cNvSpPr>
              <p:nvPr/>
            </p:nvSpPr>
            <p:spPr bwMode="auto">
              <a:xfrm>
                <a:off x="4728" y="3676"/>
                <a:ext cx="262"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4 w 148"/>
                  <a:gd name="T19" fmla="*/ 45 h 90"/>
                  <a:gd name="T20" fmla="*/ 87 w 148"/>
                  <a:gd name="T21" fmla="*/ 36 h 90"/>
                  <a:gd name="T22" fmla="*/ 92 w 148"/>
                  <a:gd name="T23" fmla="*/ 32 h 90"/>
                  <a:gd name="T24" fmla="*/ 99 w 148"/>
                  <a:gd name="T25" fmla="*/ 28 h 90"/>
                  <a:gd name="T26" fmla="*/ 113 w 148"/>
                  <a:gd name="T27" fmla="*/ 21 h 90"/>
                  <a:gd name="T28" fmla="*/ 142 w 148"/>
                  <a:gd name="T29" fmla="*/ 9 h 90"/>
                  <a:gd name="T30" fmla="*/ 168 w 148"/>
                  <a:gd name="T31" fmla="*/ 4 h 90"/>
                  <a:gd name="T32" fmla="*/ 193 w 148"/>
                  <a:gd name="T33" fmla="*/ 0 h 90"/>
                  <a:gd name="T34" fmla="*/ 216 w 148"/>
                  <a:gd name="T35" fmla="*/ 0 h 90"/>
                  <a:gd name="T36" fmla="*/ 227 w 148"/>
                  <a:gd name="T37" fmla="*/ 0 h 90"/>
                  <a:gd name="T38" fmla="*/ 235 w 148"/>
                  <a:gd name="T39" fmla="*/ 2 h 90"/>
                  <a:gd name="T40" fmla="*/ 250 w 148"/>
                  <a:gd name="T41" fmla="*/ 4 h 90"/>
                  <a:gd name="T42" fmla="*/ 262 w 148"/>
                  <a:gd name="T43" fmla="*/ 6 h 90"/>
                  <a:gd name="T44" fmla="*/ 250 w 148"/>
                  <a:gd name="T45" fmla="*/ 8 h 90"/>
                  <a:gd name="T46" fmla="*/ 235 w 148"/>
                  <a:gd name="T47" fmla="*/ 11 h 90"/>
                  <a:gd name="T48" fmla="*/ 227 w 148"/>
                  <a:gd name="T49" fmla="*/ 13 h 90"/>
                  <a:gd name="T50" fmla="*/ 218 w 148"/>
                  <a:gd name="T51" fmla="*/ 15 h 90"/>
                  <a:gd name="T52" fmla="*/ 198 w 148"/>
                  <a:gd name="T53" fmla="*/ 23 h 90"/>
                  <a:gd name="T54" fmla="*/ 177 w 148"/>
                  <a:gd name="T55" fmla="*/ 34 h 90"/>
                  <a:gd name="T56" fmla="*/ 158 w 148"/>
                  <a:gd name="T57" fmla="*/ 47 h 90"/>
                  <a:gd name="T58" fmla="*/ 138 w 148"/>
                  <a:gd name="T59" fmla="*/ 62 h 90"/>
                  <a:gd name="T60" fmla="*/ 129 w 148"/>
                  <a:gd name="T61" fmla="*/ 71 h 90"/>
                  <a:gd name="T62" fmla="*/ 126 w 148"/>
                  <a:gd name="T63" fmla="*/ 75 h 90"/>
                  <a:gd name="T64" fmla="*/ 122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w="9525">
                <a:noFill/>
                <a:round/>
                <a:headEnd/>
                <a:tailEnd/>
              </a:ln>
            </p:spPr>
            <p:txBody>
              <a:bodyPr/>
              <a:lstStyle/>
              <a:p>
                <a:endParaRPr lang="en-US"/>
              </a:p>
            </p:txBody>
          </p:sp>
          <p:sp>
            <p:nvSpPr>
              <p:cNvPr id="46722" name="Freeform 157"/>
              <p:cNvSpPr>
                <a:spLocks/>
              </p:cNvSpPr>
              <p:nvPr/>
            </p:nvSpPr>
            <p:spPr bwMode="auto">
              <a:xfrm>
                <a:off x="4550" y="3676"/>
                <a:ext cx="263" cy="169"/>
              </a:xfrm>
              <a:custGeom>
                <a:avLst/>
                <a:gdLst>
                  <a:gd name="T0" fmla="*/ 171 w 148"/>
                  <a:gd name="T1" fmla="*/ 169 h 90"/>
                  <a:gd name="T2" fmla="*/ 171 w 148"/>
                  <a:gd name="T3" fmla="*/ 169 h 90"/>
                  <a:gd name="T4" fmla="*/ 171 w 148"/>
                  <a:gd name="T5" fmla="*/ 167 h 90"/>
                  <a:gd name="T6" fmla="*/ 171 w 148"/>
                  <a:gd name="T7" fmla="*/ 167 h 90"/>
                  <a:gd name="T8" fmla="*/ 171 w 148"/>
                  <a:gd name="T9" fmla="*/ 165 h 90"/>
                  <a:gd name="T10" fmla="*/ 171 w 148"/>
                  <a:gd name="T11" fmla="*/ 161 h 90"/>
                  <a:gd name="T12" fmla="*/ 169 w 148"/>
                  <a:gd name="T13" fmla="*/ 150 h 90"/>
                  <a:gd name="T14" fmla="*/ 167 w 148"/>
                  <a:gd name="T15" fmla="*/ 135 h 90"/>
                  <a:gd name="T16" fmla="*/ 162 w 148"/>
                  <a:gd name="T17" fmla="*/ 118 h 90"/>
                  <a:gd name="T18" fmla="*/ 153 w 148"/>
                  <a:gd name="T19" fmla="*/ 100 h 90"/>
                  <a:gd name="T20" fmla="*/ 147 w 148"/>
                  <a:gd name="T21" fmla="*/ 90 h 90"/>
                  <a:gd name="T22" fmla="*/ 140 w 148"/>
                  <a:gd name="T23" fmla="*/ 81 h 90"/>
                  <a:gd name="T24" fmla="*/ 137 w 148"/>
                  <a:gd name="T25" fmla="*/ 75 h 90"/>
                  <a:gd name="T26" fmla="*/ 133 w 148"/>
                  <a:gd name="T27" fmla="*/ 71 h 90"/>
                  <a:gd name="T28" fmla="*/ 124 w 148"/>
                  <a:gd name="T29" fmla="*/ 62 h 90"/>
                  <a:gd name="T30" fmla="*/ 105 w 148"/>
                  <a:gd name="T31" fmla="*/ 47 h 90"/>
                  <a:gd name="T32" fmla="*/ 85 w 148"/>
                  <a:gd name="T33" fmla="*/ 34 h 90"/>
                  <a:gd name="T34" fmla="*/ 64 w 148"/>
                  <a:gd name="T35" fmla="*/ 23 h 90"/>
                  <a:gd name="T36" fmla="*/ 44 w 148"/>
                  <a:gd name="T37" fmla="*/ 15 h 90"/>
                  <a:gd name="T38" fmla="*/ 36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6 w 148"/>
                  <a:gd name="T51" fmla="*/ 0 h 90"/>
                  <a:gd name="T52" fmla="*/ 46 w 148"/>
                  <a:gd name="T53" fmla="*/ 0 h 90"/>
                  <a:gd name="T54" fmla="*/ 69 w 148"/>
                  <a:gd name="T55" fmla="*/ 0 h 90"/>
                  <a:gd name="T56" fmla="*/ 94 w 148"/>
                  <a:gd name="T57" fmla="*/ 4 h 90"/>
                  <a:gd name="T58" fmla="*/ 121 w 148"/>
                  <a:gd name="T59" fmla="*/ 9 h 90"/>
                  <a:gd name="T60" fmla="*/ 149 w 148"/>
                  <a:gd name="T61" fmla="*/ 21 h 90"/>
                  <a:gd name="T62" fmla="*/ 163 w 148"/>
                  <a:gd name="T63" fmla="*/ 28 h 90"/>
                  <a:gd name="T64" fmla="*/ 171 w 148"/>
                  <a:gd name="T65" fmla="*/ 32 h 90"/>
                  <a:gd name="T66" fmla="*/ 176 w 148"/>
                  <a:gd name="T67" fmla="*/ 36 h 90"/>
                  <a:gd name="T68" fmla="*/ 188 w 148"/>
                  <a:gd name="T69" fmla="*/ 45 h 90"/>
                  <a:gd name="T70" fmla="*/ 201 w 148"/>
                  <a:gd name="T71" fmla="*/ 54 h 90"/>
                  <a:gd name="T72" fmla="*/ 222 w 148"/>
                  <a:gd name="T73" fmla="*/ 77 h 90"/>
                  <a:gd name="T74" fmla="*/ 238 w 148"/>
                  <a:gd name="T75" fmla="*/ 98 h 90"/>
                  <a:gd name="T76" fmla="*/ 249 w 148"/>
                  <a:gd name="T77" fmla="*/ 118 h 90"/>
                  <a:gd name="T78" fmla="*/ 258 w 148"/>
                  <a:gd name="T79" fmla="*/ 135 h 90"/>
                  <a:gd name="T80" fmla="*/ 259 w 148"/>
                  <a:gd name="T81" fmla="*/ 143 h 90"/>
                  <a:gd name="T82" fmla="*/ 261 w 148"/>
                  <a:gd name="T83" fmla="*/ 148 h 90"/>
                  <a:gd name="T84" fmla="*/ 263 w 148"/>
                  <a:gd name="T85" fmla="*/ 152 h 90"/>
                  <a:gd name="T86" fmla="*/ 263 w 148"/>
                  <a:gd name="T87" fmla="*/ 152 h 90"/>
                  <a:gd name="T88" fmla="*/ 171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w="9525">
                <a:noFill/>
                <a:round/>
                <a:headEnd/>
                <a:tailEnd/>
              </a:ln>
            </p:spPr>
            <p:txBody>
              <a:bodyPr/>
              <a:lstStyle/>
              <a:p>
                <a:endParaRPr lang="en-US"/>
              </a:p>
            </p:txBody>
          </p:sp>
          <p:sp>
            <p:nvSpPr>
              <p:cNvPr id="46723" name="Freeform 158"/>
              <p:cNvSpPr>
                <a:spLocks/>
              </p:cNvSpPr>
              <p:nvPr/>
            </p:nvSpPr>
            <p:spPr bwMode="auto">
              <a:xfrm>
                <a:off x="4724" y="3517"/>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w="9525">
                <a:noFill/>
                <a:round/>
                <a:headEnd/>
                <a:tailEnd/>
              </a:ln>
            </p:spPr>
            <p:txBody>
              <a:bodyPr/>
              <a:lstStyle/>
              <a:p>
                <a:endParaRPr lang="en-US"/>
              </a:p>
            </p:txBody>
          </p:sp>
          <p:sp>
            <p:nvSpPr>
              <p:cNvPr id="46724" name="Freeform 159"/>
              <p:cNvSpPr>
                <a:spLocks/>
              </p:cNvSpPr>
              <p:nvPr/>
            </p:nvSpPr>
            <p:spPr bwMode="auto">
              <a:xfrm>
                <a:off x="457" y="3807"/>
                <a:ext cx="116" cy="21"/>
              </a:xfrm>
              <a:custGeom>
                <a:avLst/>
                <a:gdLst>
                  <a:gd name="T0" fmla="*/ 116 w 65"/>
                  <a:gd name="T1" fmla="*/ 21 h 11"/>
                  <a:gd name="T2" fmla="*/ 59 w 65"/>
                  <a:gd name="T3" fmla="*/ 0 h 11"/>
                  <a:gd name="T4" fmla="*/ 0 w 65"/>
                  <a:gd name="T5" fmla="*/ 21 h 11"/>
                  <a:gd name="T6" fmla="*/ 116 w 65"/>
                  <a:gd name="T7" fmla="*/ 21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3" y="0"/>
                    </a:cubicBezTo>
                    <a:cubicBezTo>
                      <a:pt x="20" y="0"/>
                      <a:pt x="9" y="4"/>
                      <a:pt x="0" y="11"/>
                    </a:cubicBezTo>
                    <a:lnTo>
                      <a:pt x="65" y="11"/>
                    </a:lnTo>
                    <a:close/>
                  </a:path>
                </a:pathLst>
              </a:custGeom>
              <a:solidFill>
                <a:srgbClr val="72BE00"/>
              </a:solidFill>
              <a:ln w="9525">
                <a:noFill/>
                <a:round/>
                <a:headEnd/>
                <a:tailEnd/>
              </a:ln>
            </p:spPr>
            <p:txBody>
              <a:bodyPr/>
              <a:lstStyle/>
              <a:p>
                <a:endParaRPr lang="en-US"/>
              </a:p>
            </p:txBody>
          </p:sp>
          <p:sp>
            <p:nvSpPr>
              <p:cNvPr id="46725" name="Freeform 160"/>
              <p:cNvSpPr>
                <a:spLocks/>
              </p:cNvSpPr>
              <p:nvPr/>
            </p:nvSpPr>
            <p:spPr bwMode="auto">
              <a:xfrm>
                <a:off x="709" y="3807"/>
                <a:ext cx="115" cy="21"/>
              </a:xfrm>
              <a:custGeom>
                <a:avLst/>
                <a:gdLst>
                  <a:gd name="T0" fmla="*/ 115 w 65"/>
                  <a:gd name="T1" fmla="*/ 21 h 11"/>
                  <a:gd name="T2" fmla="*/ 57 w 65"/>
                  <a:gd name="T3" fmla="*/ 0 h 11"/>
                  <a:gd name="T4" fmla="*/ 0 w 65"/>
                  <a:gd name="T5" fmla="*/ 21 h 11"/>
                  <a:gd name="T6" fmla="*/ 115 w 65"/>
                  <a:gd name="T7" fmla="*/ 21 h 11"/>
                  <a:gd name="T8" fmla="*/ 0 60000 65536"/>
                  <a:gd name="T9" fmla="*/ 0 60000 65536"/>
                  <a:gd name="T10" fmla="*/ 0 60000 65536"/>
                  <a:gd name="T11" fmla="*/ 0 60000 65536"/>
                  <a:gd name="T12" fmla="*/ 0 w 65"/>
                  <a:gd name="T13" fmla="*/ 0 h 11"/>
                  <a:gd name="T14" fmla="*/ 65 w 65"/>
                  <a:gd name="T15" fmla="*/ 11 h 11"/>
                </a:gdLst>
                <a:ahLst/>
                <a:cxnLst>
                  <a:cxn ang="T8">
                    <a:pos x="T0" y="T1"/>
                  </a:cxn>
                  <a:cxn ang="T9">
                    <a:pos x="T2" y="T3"/>
                  </a:cxn>
                  <a:cxn ang="T10">
                    <a:pos x="T4" y="T5"/>
                  </a:cxn>
                  <a:cxn ang="T11">
                    <a:pos x="T6" y="T7"/>
                  </a:cxn>
                </a:cxnLst>
                <a:rect l="T12" t="T13" r="T14" b="T15"/>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w="9525">
                <a:noFill/>
                <a:round/>
                <a:headEnd/>
                <a:tailEnd/>
              </a:ln>
            </p:spPr>
            <p:txBody>
              <a:bodyPr/>
              <a:lstStyle/>
              <a:p>
                <a:endParaRPr lang="en-US"/>
              </a:p>
            </p:txBody>
          </p:sp>
          <p:sp>
            <p:nvSpPr>
              <p:cNvPr id="46726" name="Freeform 161"/>
              <p:cNvSpPr>
                <a:spLocks/>
              </p:cNvSpPr>
              <p:nvPr/>
            </p:nvSpPr>
            <p:spPr bwMode="auto">
              <a:xfrm>
                <a:off x="510" y="3674"/>
                <a:ext cx="261" cy="154"/>
              </a:xfrm>
              <a:custGeom>
                <a:avLst/>
                <a:gdLst>
                  <a:gd name="T0" fmla="*/ 259 w 147"/>
                  <a:gd name="T1" fmla="*/ 154 h 82"/>
                  <a:gd name="T2" fmla="*/ 261 w 147"/>
                  <a:gd name="T3" fmla="*/ 137 h 82"/>
                  <a:gd name="T4" fmla="*/ 130 w 147"/>
                  <a:gd name="T5" fmla="*/ 0 h 82"/>
                  <a:gd name="T6" fmla="*/ 0 w 147"/>
                  <a:gd name="T7" fmla="*/ 137 h 82"/>
                  <a:gd name="T8" fmla="*/ 2 w 147"/>
                  <a:gd name="T9" fmla="*/ 154 h 82"/>
                  <a:gd name="T10" fmla="*/ 259 w 147"/>
                  <a:gd name="T11" fmla="*/ 154 h 82"/>
                  <a:gd name="T12" fmla="*/ 0 60000 65536"/>
                  <a:gd name="T13" fmla="*/ 0 60000 65536"/>
                  <a:gd name="T14" fmla="*/ 0 60000 65536"/>
                  <a:gd name="T15" fmla="*/ 0 60000 65536"/>
                  <a:gd name="T16" fmla="*/ 0 60000 65536"/>
                  <a:gd name="T17" fmla="*/ 0 60000 65536"/>
                  <a:gd name="T18" fmla="*/ 0 w 147"/>
                  <a:gd name="T19" fmla="*/ 0 h 82"/>
                  <a:gd name="T20" fmla="*/ 147 w 14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w="9525">
                <a:noFill/>
                <a:round/>
                <a:headEnd/>
                <a:tailEnd/>
              </a:ln>
            </p:spPr>
            <p:txBody>
              <a:bodyPr/>
              <a:lstStyle/>
              <a:p>
                <a:endParaRPr lang="en-US"/>
              </a:p>
            </p:txBody>
          </p:sp>
          <p:sp>
            <p:nvSpPr>
              <p:cNvPr id="46727" name="Oval 162"/>
              <p:cNvSpPr>
                <a:spLocks noChangeArrowheads="1"/>
              </p:cNvSpPr>
              <p:nvPr/>
            </p:nvSpPr>
            <p:spPr bwMode="auto">
              <a:xfrm>
                <a:off x="546" y="3738"/>
                <a:ext cx="55" cy="58"/>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28" name="Oval 163"/>
              <p:cNvSpPr>
                <a:spLocks noChangeArrowheads="1"/>
              </p:cNvSpPr>
              <p:nvPr/>
            </p:nvSpPr>
            <p:spPr bwMode="auto">
              <a:xfrm>
                <a:off x="626" y="3695"/>
                <a:ext cx="55" cy="58"/>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29" name="Freeform 164"/>
              <p:cNvSpPr>
                <a:spLocks/>
              </p:cNvSpPr>
              <p:nvPr/>
            </p:nvSpPr>
            <p:spPr bwMode="auto">
              <a:xfrm>
                <a:off x="610" y="3787"/>
                <a:ext cx="55" cy="41"/>
              </a:xfrm>
              <a:custGeom>
                <a:avLst/>
                <a:gdLst>
                  <a:gd name="T0" fmla="*/ 51 w 31"/>
                  <a:gd name="T1" fmla="*/ 41 h 22"/>
                  <a:gd name="T2" fmla="*/ 55 w 31"/>
                  <a:gd name="T3" fmla="*/ 32 h 22"/>
                  <a:gd name="T4" fmla="*/ 28 w 31"/>
                  <a:gd name="T5" fmla="*/ 0 h 22"/>
                  <a:gd name="T6" fmla="*/ 0 w 31"/>
                  <a:gd name="T7" fmla="*/ 28 h 22"/>
                  <a:gd name="T8" fmla="*/ 2 w 31"/>
                  <a:gd name="T9" fmla="*/ 41 h 22"/>
                  <a:gd name="T10" fmla="*/ 51 w 31"/>
                  <a:gd name="T11" fmla="*/ 41 h 22"/>
                  <a:gd name="T12" fmla="*/ 0 60000 65536"/>
                  <a:gd name="T13" fmla="*/ 0 60000 65536"/>
                  <a:gd name="T14" fmla="*/ 0 60000 65536"/>
                  <a:gd name="T15" fmla="*/ 0 60000 65536"/>
                  <a:gd name="T16" fmla="*/ 0 60000 65536"/>
                  <a:gd name="T17" fmla="*/ 0 60000 65536"/>
                  <a:gd name="T18" fmla="*/ 0 w 31"/>
                  <a:gd name="T19" fmla="*/ 0 h 22"/>
                  <a:gd name="T20" fmla="*/ 31 w 3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w="9525">
                <a:noFill/>
                <a:round/>
                <a:headEnd/>
                <a:tailEnd/>
              </a:ln>
            </p:spPr>
            <p:txBody>
              <a:bodyPr/>
              <a:lstStyle/>
              <a:p>
                <a:endParaRPr lang="en-US"/>
              </a:p>
            </p:txBody>
          </p:sp>
          <p:sp>
            <p:nvSpPr>
              <p:cNvPr id="46730" name="Freeform 165"/>
              <p:cNvSpPr>
                <a:spLocks/>
              </p:cNvSpPr>
              <p:nvPr/>
            </p:nvSpPr>
            <p:spPr bwMode="auto">
              <a:xfrm>
                <a:off x="690" y="3759"/>
                <a:ext cx="60" cy="65"/>
              </a:xfrm>
              <a:custGeom>
                <a:avLst/>
                <a:gdLst>
                  <a:gd name="T0" fmla="*/ 56 w 34"/>
                  <a:gd name="T1" fmla="*/ 26 h 35"/>
                  <a:gd name="T2" fmla="*/ 37 w 34"/>
                  <a:gd name="T3" fmla="*/ 59 h 35"/>
                  <a:gd name="T4" fmla="*/ 4 w 34"/>
                  <a:gd name="T5" fmla="*/ 39 h 35"/>
                  <a:gd name="T6" fmla="*/ 23 w 34"/>
                  <a:gd name="T7" fmla="*/ 4 h 35"/>
                  <a:gd name="T8" fmla="*/ 56 w 34"/>
                  <a:gd name="T9" fmla="*/ 26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w="9525">
                <a:noFill/>
                <a:round/>
                <a:headEnd/>
                <a:tailEnd/>
              </a:ln>
            </p:spPr>
            <p:txBody>
              <a:bodyPr/>
              <a:lstStyle/>
              <a:p>
                <a:endParaRPr lang="en-US"/>
              </a:p>
            </p:txBody>
          </p:sp>
          <p:sp>
            <p:nvSpPr>
              <p:cNvPr id="46731" name="Freeform 166"/>
              <p:cNvSpPr>
                <a:spLocks/>
              </p:cNvSpPr>
              <p:nvPr/>
            </p:nvSpPr>
            <p:spPr bwMode="auto">
              <a:xfrm>
                <a:off x="769" y="3807"/>
                <a:ext cx="55" cy="21"/>
              </a:xfrm>
              <a:custGeom>
                <a:avLst/>
                <a:gdLst>
                  <a:gd name="T0" fmla="*/ 2 w 31"/>
                  <a:gd name="T1" fmla="*/ 0 h 11"/>
                  <a:gd name="T2" fmla="*/ 2 w 31"/>
                  <a:gd name="T3" fmla="*/ 4 h 11"/>
                  <a:gd name="T4" fmla="*/ 0 w 31"/>
                  <a:gd name="T5" fmla="*/ 21 h 11"/>
                  <a:gd name="T6" fmla="*/ 55 w 31"/>
                  <a:gd name="T7" fmla="*/ 21 h 11"/>
                  <a:gd name="T8" fmla="*/ 2 w 31"/>
                  <a:gd name="T9" fmla="*/ 0 h 11"/>
                  <a:gd name="T10" fmla="*/ 0 60000 65536"/>
                  <a:gd name="T11" fmla="*/ 0 60000 65536"/>
                  <a:gd name="T12" fmla="*/ 0 60000 65536"/>
                  <a:gd name="T13" fmla="*/ 0 60000 65536"/>
                  <a:gd name="T14" fmla="*/ 0 60000 65536"/>
                  <a:gd name="T15" fmla="*/ 0 w 31"/>
                  <a:gd name="T16" fmla="*/ 0 h 11"/>
                  <a:gd name="T17" fmla="*/ 31 w 31"/>
                  <a:gd name="T18" fmla="*/ 11 h 11"/>
                </a:gdLst>
                <a:ahLst/>
                <a:cxnLst>
                  <a:cxn ang="T10">
                    <a:pos x="T0" y="T1"/>
                  </a:cxn>
                  <a:cxn ang="T11">
                    <a:pos x="T2" y="T3"/>
                  </a:cxn>
                  <a:cxn ang="T12">
                    <a:pos x="T4" y="T5"/>
                  </a:cxn>
                  <a:cxn ang="T13">
                    <a:pos x="T6" y="T7"/>
                  </a:cxn>
                  <a:cxn ang="T14">
                    <a:pos x="T8" y="T9"/>
                  </a:cxn>
                </a:cxnLst>
                <a:rect l="T15" t="T16" r="T17" b="T18"/>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w="9525">
                <a:noFill/>
                <a:round/>
                <a:headEnd/>
                <a:tailEnd/>
              </a:ln>
            </p:spPr>
            <p:txBody>
              <a:bodyPr/>
              <a:lstStyle/>
              <a:p>
                <a:endParaRPr lang="en-US"/>
              </a:p>
            </p:txBody>
          </p:sp>
          <p:sp>
            <p:nvSpPr>
              <p:cNvPr id="46732" name="Freeform 167"/>
              <p:cNvSpPr>
                <a:spLocks noEditPoints="1"/>
              </p:cNvSpPr>
              <p:nvPr/>
            </p:nvSpPr>
            <p:spPr bwMode="auto">
              <a:xfrm>
                <a:off x="651" y="3676"/>
                <a:ext cx="120" cy="152"/>
              </a:xfrm>
              <a:custGeom>
                <a:avLst/>
                <a:gdLst>
                  <a:gd name="T0" fmla="*/ 69 w 68"/>
                  <a:gd name="T1" fmla="*/ 144 h 81"/>
                  <a:gd name="T2" fmla="*/ 42 w 68"/>
                  <a:gd name="T3" fmla="*/ 122 h 81"/>
                  <a:gd name="T4" fmla="*/ 62 w 68"/>
                  <a:gd name="T5" fmla="*/ 86 h 81"/>
                  <a:gd name="T6" fmla="*/ 69 w 68"/>
                  <a:gd name="T7" fmla="*/ 86 h 81"/>
                  <a:gd name="T8" fmla="*/ 95 w 68"/>
                  <a:gd name="T9" fmla="*/ 109 h 81"/>
                  <a:gd name="T10" fmla="*/ 76 w 68"/>
                  <a:gd name="T11" fmla="*/ 143 h 81"/>
                  <a:gd name="T12" fmla="*/ 69 w 68"/>
                  <a:gd name="T13" fmla="*/ 144 h 81"/>
                  <a:gd name="T14" fmla="*/ 0 w 68"/>
                  <a:gd name="T15" fmla="*/ 0 h 81"/>
                  <a:gd name="T16" fmla="*/ 0 w 68"/>
                  <a:gd name="T17" fmla="*/ 19 h 81"/>
                  <a:gd name="T18" fmla="*/ 2 w 68"/>
                  <a:gd name="T19" fmla="*/ 19 h 81"/>
                  <a:gd name="T20" fmla="*/ 30 w 68"/>
                  <a:gd name="T21" fmla="*/ 49 h 81"/>
                  <a:gd name="T22" fmla="*/ 2 w 68"/>
                  <a:gd name="T23" fmla="*/ 77 h 81"/>
                  <a:gd name="T24" fmla="*/ 0 w 68"/>
                  <a:gd name="T25" fmla="*/ 77 h 81"/>
                  <a:gd name="T26" fmla="*/ 0 w 68"/>
                  <a:gd name="T27" fmla="*/ 114 h 81"/>
                  <a:gd name="T28" fmla="*/ 14 w 68"/>
                  <a:gd name="T29" fmla="*/ 143 h 81"/>
                  <a:gd name="T30" fmla="*/ 11 w 68"/>
                  <a:gd name="T31" fmla="*/ 152 h 81"/>
                  <a:gd name="T32" fmla="*/ 118 w 68"/>
                  <a:gd name="T33" fmla="*/ 152 h 81"/>
                  <a:gd name="T34" fmla="*/ 120 w 68"/>
                  <a:gd name="T35" fmla="*/ 135 h 81"/>
                  <a:gd name="T36" fmla="*/ 120 w 68"/>
                  <a:gd name="T37" fmla="*/ 131 h 81"/>
                  <a:gd name="T38" fmla="*/ 120 w 68"/>
                  <a:gd name="T39" fmla="*/ 131 h 81"/>
                  <a:gd name="T40" fmla="*/ 0 w 68"/>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1"/>
                  <a:gd name="T65" fmla="*/ 68 w 68"/>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w="9525">
                <a:noFill/>
                <a:round/>
                <a:headEnd/>
                <a:tailEnd/>
              </a:ln>
            </p:spPr>
            <p:txBody>
              <a:bodyPr/>
              <a:lstStyle/>
              <a:p>
                <a:endParaRPr lang="en-US"/>
              </a:p>
            </p:txBody>
          </p:sp>
          <p:sp>
            <p:nvSpPr>
              <p:cNvPr id="46733" name="Freeform 168"/>
              <p:cNvSpPr>
                <a:spLocks/>
              </p:cNvSpPr>
              <p:nvPr/>
            </p:nvSpPr>
            <p:spPr bwMode="auto">
              <a:xfrm>
                <a:off x="651" y="3695"/>
                <a:ext cx="30" cy="58"/>
              </a:xfrm>
              <a:custGeom>
                <a:avLst/>
                <a:gdLst>
                  <a:gd name="T0" fmla="*/ 2 w 17"/>
                  <a:gd name="T1" fmla="*/ 0 h 31"/>
                  <a:gd name="T2" fmla="*/ 0 w 17"/>
                  <a:gd name="T3" fmla="*/ 0 h 31"/>
                  <a:gd name="T4" fmla="*/ 0 w 17"/>
                  <a:gd name="T5" fmla="*/ 58 h 31"/>
                  <a:gd name="T6" fmla="*/ 2 w 17"/>
                  <a:gd name="T7" fmla="*/ 58 h 31"/>
                  <a:gd name="T8" fmla="*/ 30 w 17"/>
                  <a:gd name="T9" fmla="*/ 30 h 31"/>
                  <a:gd name="T10" fmla="*/ 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6734" name="Freeform 169"/>
              <p:cNvSpPr>
                <a:spLocks/>
              </p:cNvSpPr>
              <p:nvPr/>
            </p:nvSpPr>
            <p:spPr bwMode="auto">
              <a:xfrm>
                <a:off x="651" y="3791"/>
                <a:ext cx="14" cy="37"/>
              </a:xfrm>
              <a:custGeom>
                <a:avLst/>
                <a:gdLst>
                  <a:gd name="T0" fmla="*/ 0 w 8"/>
                  <a:gd name="T1" fmla="*/ 0 h 20"/>
                  <a:gd name="T2" fmla="*/ 0 w 8"/>
                  <a:gd name="T3" fmla="*/ 37 h 20"/>
                  <a:gd name="T4" fmla="*/ 10 w 8"/>
                  <a:gd name="T5" fmla="*/ 37 h 20"/>
                  <a:gd name="T6" fmla="*/ 14 w 8"/>
                  <a:gd name="T7" fmla="*/ 28 h 20"/>
                  <a:gd name="T8" fmla="*/ 0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w="9525">
                <a:noFill/>
                <a:round/>
                <a:headEnd/>
                <a:tailEnd/>
              </a:ln>
            </p:spPr>
            <p:txBody>
              <a:bodyPr/>
              <a:lstStyle/>
              <a:p>
                <a:endParaRPr lang="en-US"/>
              </a:p>
            </p:txBody>
          </p:sp>
          <p:sp>
            <p:nvSpPr>
              <p:cNvPr id="46735" name="Freeform 170"/>
              <p:cNvSpPr>
                <a:spLocks/>
              </p:cNvSpPr>
              <p:nvPr/>
            </p:nvSpPr>
            <p:spPr bwMode="auto">
              <a:xfrm>
                <a:off x="690" y="3762"/>
                <a:ext cx="60" cy="59"/>
              </a:xfrm>
              <a:custGeom>
                <a:avLst/>
                <a:gdLst>
                  <a:gd name="T0" fmla="*/ 30 w 34"/>
                  <a:gd name="T1" fmla="*/ 0 h 31"/>
                  <a:gd name="T2" fmla="*/ 23 w 34"/>
                  <a:gd name="T3" fmla="*/ 0 h 31"/>
                  <a:gd name="T4" fmla="*/ 4 w 34"/>
                  <a:gd name="T5" fmla="*/ 36 h 31"/>
                  <a:gd name="T6" fmla="*/ 30 w 34"/>
                  <a:gd name="T7" fmla="*/ 59 h 31"/>
                  <a:gd name="T8" fmla="*/ 37 w 34"/>
                  <a:gd name="T9" fmla="*/ 57 h 31"/>
                  <a:gd name="T10" fmla="*/ 56 w 34"/>
                  <a:gd name="T11" fmla="*/ 23 h 31"/>
                  <a:gd name="T12" fmla="*/ 30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46736" name="Freeform 171"/>
              <p:cNvSpPr>
                <a:spLocks/>
              </p:cNvSpPr>
              <p:nvPr/>
            </p:nvSpPr>
            <p:spPr bwMode="auto">
              <a:xfrm>
                <a:off x="3593" y="3676"/>
                <a:ext cx="206" cy="139"/>
              </a:xfrm>
              <a:custGeom>
                <a:avLst/>
                <a:gdLst>
                  <a:gd name="T0" fmla="*/ 202 w 116"/>
                  <a:gd name="T1" fmla="*/ 139 h 74"/>
                  <a:gd name="T2" fmla="*/ 206 w 116"/>
                  <a:gd name="T3" fmla="*/ 109 h 74"/>
                  <a:gd name="T4" fmla="*/ 103 w 116"/>
                  <a:gd name="T5" fmla="*/ 0 h 74"/>
                  <a:gd name="T6" fmla="*/ 0 w 116"/>
                  <a:gd name="T7" fmla="*/ 109 h 74"/>
                  <a:gd name="T8" fmla="*/ 4 w 116"/>
                  <a:gd name="T9" fmla="*/ 139 h 74"/>
                  <a:gd name="T10" fmla="*/ 202 w 116"/>
                  <a:gd name="T11" fmla="*/ 139 h 74"/>
                  <a:gd name="T12" fmla="*/ 0 60000 65536"/>
                  <a:gd name="T13" fmla="*/ 0 60000 65536"/>
                  <a:gd name="T14" fmla="*/ 0 60000 65536"/>
                  <a:gd name="T15" fmla="*/ 0 60000 65536"/>
                  <a:gd name="T16" fmla="*/ 0 60000 65536"/>
                  <a:gd name="T17" fmla="*/ 0 60000 65536"/>
                  <a:gd name="T18" fmla="*/ 0 w 116"/>
                  <a:gd name="T19" fmla="*/ 0 h 74"/>
                  <a:gd name="T20" fmla="*/ 116 w 116"/>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w="9525">
                <a:noFill/>
                <a:round/>
                <a:headEnd/>
                <a:tailEnd/>
              </a:ln>
            </p:spPr>
            <p:txBody>
              <a:bodyPr/>
              <a:lstStyle/>
              <a:p>
                <a:endParaRPr lang="en-US"/>
              </a:p>
            </p:txBody>
          </p:sp>
          <p:sp>
            <p:nvSpPr>
              <p:cNvPr id="46737" name="Freeform 172"/>
              <p:cNvSpPr>
                <a:spLocks/>
              </p:cNvSpPr>
              <p:nvPr/>
            </p:nvSpPr>
            <p:spPr bwMode="auto">
              <a:xfrm>
                <a:off x="3857" y="3676"/>
                <a:ext cx="206" cy="139"/>
              </a:xfrm>
              <a:custGeom>
                <a:avLst/>
                <a:gdLst>
                  <a:gd name="T0" fmla="*/ 202 w 116"/>
                  <a:gd name="T1" fmla="*/ 139 h 74"/>
                  <a:gd name="T2" fmla="*/ 206 w 116"/>
                  <a:gd name="T3" fmla="*/ 109 h 74"/>
                  <a:gd name="T4" fmla="*/ 103 w 116"/>
                  <a:gd name="T5" fmla="*/ 0 h 74"/>
                  <a:gd name="T6" fmla="*/ 0 w 116"/>
                  <a:gd name="T7" fmla="*/ 109 h 74"/>
                  <a:gd name="T8" fmla="*/ 4 w 116"/>
                  <a:gd name="T9" fmla="*/ 139 h 74"/>
                  <a:gd name="T10" fmla="*/ 202 w 116"/>
                  <a:gd name="T11" fmla="*/ 139 h 74"/>
                  <a:gd name="T12" fmla="*/ 0 60000 65536"/>
                  <a:gd name="T13" fmla="*/ 0 60000 65536"/>
                  <a:gd name="T14" fmla="*/ 0 60000 65536"/>
                  <a:gd name="T15" fmla="*/ 0 60000 65536"/>
                  <a:gd name="T16" fmla="*/ 0 60000 65536"/>
                  <a:gd name="T17" fmla="*/ 0 60000 65536"/>
                  <a:gd name="T18" fmla="*/ 0 w 116"/>
                  <a:gd name="T19" fmla="*/ 0 h 74"/>
                  <a:gd name="T20" fmla="*/ 116 w 116"/>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w="9525">
                <a:noFill/>
                <a:round/>
                <a:headEnd/>
                <a:tailEnd/>
              </a:ln>
            </p:spPr>
            <p:txBody>
              <a:bodyPr/>
              <a:lstStyle/>
              <a:p>
                <a:endParaRPr lang="en-US"/>
              </a:p>
            </p:txBody>
          </p:sp>
          <p:sp>
            <p:nvSpPr>
              <p:cNvPr id="46738" name="Freeform 173"/>
              <p:cNvSpPr>
                <a:spLocks/>
              </p:cNvSpPr>
              <p:nvPr/>
            </p:nvSpPr>
            <p:spPr bwMode="auto">
              <a:xfrm>
                <a:off x="3691" y="3535"/>
                <a:ext cx="273" cy="280"/>
              </a:xfrm>
              <a:custGeom>
                <a:avLst/>
                <a:gdLst>
                  <a:gd name="T0" fmla="*/ 89 w 154"/>
                  <a:gd name="T1" fmla="*/ 280 h 149"/>
                  <a:gd name="T2" fmla="*/ 184 w 154"/>
                  <a:gd name="T3" fmla="*/ 280 h 149"/>
                  <a:gd name="T4" fmla="*/ 273 w 154"/>
                  <a:gd name="T5" fmla="*/ 145 h 149"/>
                  <a:gd name="T6" fmla="*/ 137 w 154"/>
                  <a:gd name="T7" fmla="*/ 0 h 149"/>
                  <a:gd name="T8" fmla="*/ 0 w 154"/>
                  <a:gd name="T9" fmla="*/ 145 h 149"/>
                  <a:gd name="T10" fmla="*/ 89 w 154"/>
                  <a:gd name="T11" fmla="*/ 280 h 149"/>
                  <a:gd name="T12" fmla="*/ 0 60000 65536"/>
                  <a:gd name="T13" fmla="*/ 0 60000 65536"/>
                  <a:gd name="T14" fmla="*/ 0 60000 65536"/>
                  <a:gd name="T15" fmla="*/ 0 60000 65536"/>
                  <a:gd name="T16" fmla="*/ 0 60000 65536"/>
                  <a:gd name="T17" fmla="*/ 0 60000 65536"/>
                  <a:gd name="T18" fmla="*/ 0 w 154"/>
                  <a:gd name="T19" fmla="*/ 0 h 149"/>
                  <a:gd name="T20" fmla="*/ 154 w 154"/>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w="9525">
                <a:noFill/>
                <a:round/>
                <a:headEnd/>
                <a:tailEnd/>
              </a:ln>
            </p:spPr>
            <p:txBody>
              <a:bodyPr/>
              <a:lstStyle/>
              <a:p>
                <a:endParaRPr lang="en-US"/>
              </a:p>
            </p:txBody>
          </p:sp>
          <p:sp>
            <p:nvSpPr>
              <p:cNvPr id="46739" name="Oval 174"/>
              <p:cNvSpPr>
                <a:spLocks noChangeArrowheads="1"/>
              </p:cNvSpPr>
              <p:nvPr/>
            </p:nvSpPr>
            <p:spPr bwMode="auto">
              <a:xfrm>
                <a:off x="3622" y="3749"/>
                <a:ext cx="56"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0" name="Oval 175"/>
              <p:cNvSpPr>
                <a:spLocks noChangeArrowheads="1"/>
              </p:cNvSpPr>
              <p:nvPr/>
            </p:nvSpPr>
            <p:spPr bwMode="auto">
              <a:xfrm>
                <a:off x="3728" y="3601"/>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1" name="Oval 176"/>
              <p:cNvSpPr>
                <a:spLocks noChangeArrowheads="1"/>
              </p:cNvSpPr>
              <p:nvPr/>
            </p:nvSpPr>
            <p:spPr bwMode="auto">
              <a:xfrm>
                <a:off x="3811" y="3558"/>
                <a:ext cx="57"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2" name="Freeform 177"/>
              <p:cNvSpPr>
                <a:spLocks/>
              </p:cNvSpPr>
              <p:nvPr/>
            </p:nvSpPr>
            <p:spPr bwMode="auto">
              <a:xfrm>
                <a:off x="3794" y="3654"/>
                <a:ext cx="60" cy="61"/>
              </a:xfrm>
              <a:custGeom>
                <a:avLst/>
                <a:gdLst>
                  <a:gd name="T0" fmla="*/ 58 w 34"/>
                  <a:gd name="T1" fmla="*/ 31 h 33"/>
                  <a:gd name="T2" fmla="*/ 28 w 34"/>
                  <a:gd name="T3" fmla="*/ 61 h 33"/>
                  <a:gd name="T4" fmla="*/ 2 w 34"/>
                  <a:gd name="T5" fmla="*/ 30 h 33"/>
                  <a:gd name="T6" fmla="*/ 32 w 34"/>
                  <a:gd name="T7" fmla="*/ 0 h 33"/>
                  <a:gd name="T8" fmla="*/ 58 w 34"/>
                  <a:gd name="T9" fmla="*/ 31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w="9525">
                <a:noFill/>
                <a:round/>
                <a:headEnd/>
                <a:tailEnd/>
              </a:ln>
            </p:spPr>
            <p:txBody>
              <a:bodyPr/>
              <a:lstStyle/>
              <a:p>
                <a:endParaRPr lang="en-US"/>
              </a:p>
            </p:txBody>
          </p:sp>
          <p:sp>
            <p:nvSpPr>
              <p:cNvPr id="46743" name="Oval 178"/>
              <p:cNvSpPr>
                <a:spLocks noChangeArrowheads="1"/>
              </p:cNvSpPr>
              <p:nvPr/>
            </p:nvSpPr>
            <p:spPr bwMode="auto">
              <a:xfrm>
                <a:off x="3696" y="3699"/>
                <a:ext cx="57" cy="60"/>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4" name="Freeform 179"/>
              <p:cNvSpPr>
                <a:spLocks/>
              </p:cNvSpPr>
              <p:nvPr/>
            </p:nvSpPr>
            <p:spPr bwMode="auto">
              <a:xfrm>
                <a:off x="3687" y="3798"/>
                <a:ext cx="52" cy="17"/>
              </a:xfrm>
              <a:custGeom>
                <a:avLst/>
                <a:gdLst>
                  <a:gd name="T0" fmla="*/ 52 w 29"/>
                  <a:gd name="T1" fmla="*/ 17 h 9"/>
                  <a:gd name="T2" fmla="*/ 25 w 29"/>
                  <a:gd name="T3" fmla="*/ 0 h 9"/>
                  <a:gd name="T4" fmla="*/ 0 w 29"/>
                  <a:gd name="T5" fmla="*/ 17 h 9"/>
                  <a:gd name="T6" fmla="*/ 52 w 29"/>
                  <a:gd name="T7" fmla="*/ 17 h 9"/>
                  <a:gd name="T8" fmla="*/ 0 60000 65536"/>
                  <a:gd name="T9" fmla="*/ 0 60000 65536"/>
                  <a:gd name="T10" fmla="*/ 0 60000 65536"/>
                  <a:gd name="T11" fmla="*/ 0 60000 65536"/>
                  <a:gd name="T12" fmla="*/ 0 w 29"/>
                  <a:gd name="T13" fmla="*/ 0 h 9"/>
                  <a:gd name="T14" fmla="*/ 29 w 29"/>
                  <a:gd name="T15" fmla="*/ 9 h 9"/>
                </a:gdLst>
                <a:ahLst/>
                <a:cxnLst>
                  <a:cxn ang="T8">
                    <a:pos x="T0" y="T1"/>
                  </a:cxn>
                  <a:cxn ang="T9">
                    <a:pos x="T2" y="T3"/>
                  </a:cxn>
                  <a:cxn ang="T10">
                    <a:pos x="T4" y="T5"/>
                  </a:cxn>
                  <a:cxn ang="T11">
                    <a:pos x="T6" y="T7"/>
                  </a:cxn>
                </a:cxnLst>
                <a:rect l="T12" t="T13" r="T14" b="T15"/>
                <a:pathLst>
                  <a:path w="29" h="9">
                    <a:moveTo>
                      <a:pt x="29" y="9"/>
                    </a:moveTo>
                    <a:cubicBezTo>
                      <a:pt x="26" y="4"/>
                      <a:pt x="20" y="0"/>
                      <a:pt x="14" y="0"/>
                    </a:cubicBezTo>
                    <a:cubicBezTo>
                      <a:pt x="8" y="0"/>
                      <a:pt x="2" y="4"/>
                      <a:pt x="0" y="9"/>
                    </a:cubicBezTo>
                    <a:lnTo>
                      <a:pt x="29" y="9"/>
                    </a:lnTo>
                    <a:close/>
                  </a:path>
                </a:pathLst>
              </a:custGeom>
              <a:solidFill>
                <a:srgbClr val="59A400"/>
              </a:solidFill>
              <a:ln w="9525">
                <a:noFill/>
                <a:round/>
                <a:headEnd/>
                <a:tailEnd/>
              </a:ln>
            </p:spPr>
            <p:txBody>
              <a:bodyPr/>
              <a:lstStyle/>
              <a:p>
                <a:endParaRPr lang="en-US"/>
              </a:p>
            </p:txBody>
          </p:sp>
          <p:sp>
            <p:nvSpPr>
              <p:cNvPr id="46745" name="Oval 180"/>
              <p:cNvSpPr>
                <a:spLocks noChangeArrowheads="1"/>
              </p:cNvSpPr>
              <p:nvPr/>
            </p:nvSpPr>
            <p:spPr bwMode="auto">
              <a:xfrm>
                <a:off x="3778" y="3732"/>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6" name="Oval 181"/>
              <p:cNvSpPr>
                <a:spLocks noChangeArrowheads="1"/>
              </p:cNvSpPr>
              <p:nvPr/>
            </p:nvSpPr>
            <p:spPr bwMode="auto">
              <a:xfrm>
                <a:off x="3877" y="3736"/>
                <a:ext cx="58" cy="62"/>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7" name="Freeform 182"/>
              <p:cNvSpPr>
                <a:spLocks/>
              </p:cNvSpPr>
              <p:nvPr/>
            </p:nvSpPr>
            <p:spPr bwMode="auto">
              <a:xfrm>
                <a:off x="3937" y="3802"/>
                <a:ext cx="46" cy="13"/>
              </a:xfrm>
              <a:custGeom>
                <a:avLst/>
                <a:gdLst>
                  <a:gd name="T0" fmla="*/ 46 w 26"/>
                  <a:gd name="T1" fmla="*/ 13 h 7"/>
                  <a:gd name="T2" fmla="*/ 23 w 26"/>
                  <a:gd name="T3" fmla="*/ 0 h 7"/>
                  <a:gd name="T4" fmla="*/ 0 w 26"/>
                  <a:gd name="T5" fmla="*/ 13 h 7"/>
                  <a:gd name="T6" fmla="*/ 46 w 26"/>
                  <a:gd name="T7" fmla="*/ 13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w="9525">
                <a:noFill/>
                <a:round/>
                <a:headEnd/>
                <a:tailEnd/>
              </a:ln>
            </p:spPr>
            <p:txBody>
              <a:bodyPr/>
              <a:lstStyle/>
              <a:p>
                <a:endParaRPr lang="en-US"/>
              </a:p>
            </p:txBody>
          </p:sp>
          <p:sp>
            <p:nvSpPr>
              <p:cNvPr id="46748" name="Oval 183"/>
              <p:cNvSpPr>
                <a:spLocks noChangeArrowheads="1"/>
              </p:cNvSpPr>
              <p:nvPr/>
            </p:nvSpPr>
            <p:spPr bwMode="auto">
              <a:xfrm>
                <a:off x="3988" y="3729"/>
                <a:ext cx="59" cy="60"/>
              </a:xfrm>
              <a:prstGeom prst="ellipse">
                <a:avLst/>
              </a:prstGeom>
              <a:solidFill>
                <a:srgbClr val="59A400"/>
              </a:solidFill>
              <a:ln w="9525">
                <a:noFill/>
                <a:round/>
                <a:headEnd/>
                <a:tailEnd/>
              </a:ln>
            </p:spPr>
            <p:txBody>
              <a:bodyPr/>
              <a:lstStyle/>
              <a:p>
                <a:endParaRPr lang="zh-CN" altLang="en-US">
                  <a:sym typeface="Arial" charset="0"/>
                </a:endParaRPr>
              </a:p>
            </p:txBody>
          </p:sp>
          <p:sp>
            <p:nvSpPr>
              <p:cNvPr id="46749" name="Freeform 184"/>
              <p:cNvSpPr>
                <a:spLocks/>
              </p:cNvSpPr>
              <p:nvPr/>
            </p:nvSpPr>
            <p:spPr bwMode="auto">
              <a:xfrm>
                <a:off x="3879" y="3625"/>
                <a:ext cx="63" cy="68"/>
              </a:xfrm>
              <a:custGeom>
                <a:avLst/>
                <a:gdLst>
                  <a:gd name="T0" fmla="*/ 60 w 36"/>
                  <a:gd name="T1" fmla="*/ 26 h 36"/>
                  <a:gd name="T2" fmla="*/ 38 w 36"/>
                  <a:gd name="T3" fmla="*/ 62 h 36"/>
                  <a:gd name="T4" fmla="*/ 4 w 36"/>
                  <a:gd name="T5" fmla="*/ 42 h 36"/>
                  <a:gd name="T6" fmla="*/ 24 w 36"/>
                  <a:gd name="T7" fmla="*/ 4 h 36"/>
                  <a:gd name="T8" fmla="*/ 60 w 36"/>
                  <a:gd name="T9" fmla="*/ 26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w="9525">
                <a:noFill/>
                <a:round/>
                <a:headEnd/>
                <a:tailEnd/>
              </a:ln>
            </p:spPr>
            <p:txBody>
              <a:bodyPr/>
              <a:lstStyle/>
              <a:p>
                <a:endParaRPr lang="en-US"/>
              </a:p>
            </p:txBody>
          </p:sp>
          <p:sp>
            <p:nvSpPr>
              <p:cNvPr id="46750" name="Freeform 185"/>
              <p:cNvSpPr>
                <a:spLocks noEditPoints="1"/>
              </p:cNvSpPr>
              <p:nvPr/>
            </p:nvSpPr>
            <p:spPr bwMode="auto">
              <a:xfrm>
                <a:off x="4063" y="3776"/>
                <a:ext cx="0" cy="9"/>
              </a:xfrm>
              <a:custGeom>
                <a:avLst/>
                <a:gdLst>
                  <a:gd name="T0" fmla="*/ 9 h 5"/>
                  <a:gd name="T1" fmla="*/ 9 h 5"/>
                  <a:gd name="T2" fmla="*/ 9 h 5"/>
                  <a:gd name="T3" fmla="*/ 9 h 5"/>
                  <a:gd name="T4" fmla="*/ 9 h 5"/>
                  <a:gd name="T5" fmla="*/ 7 h 5"/>
                  <a:gd name="T6" fmla="*/ 7 h 5"/>
                  <a:gd name="T7" fmla="*/ 7 h 5"/>
                  <a:gd name="T8" fmla="*/ 7 h 5"/>
                  <a:gd name="T9" fmla="*/ 7 h 5"/>
                  <a:gd name="T10" fmla="*/ 7 h 5"/>
                  <a:gd name="T11" fmla="*/ 7 h 5"/>
                  <a:gd name="T12" fmla="*/ 5 h 5"/>
                  <a:gd name="T13" fmla="*/ 5 h 5"/>
                  <a:gd name="T14" fmla="*/ 5 h 5"/>
                  <a:gd name="T15" fmla="*/ 5 h 5"/>
                  <a:gd name="T16" fmla="*/ 5 h 5"/>
                  <a:gd name="T17" fmla="*/ 5 h 5"/>
                  <a:gd name="T18" fmla="*/ 5 h 5"/>
                  <a:gd name="T19" fmla="*/ 5 h 5"/>
                  <a:gd name="T20" fmla="*/ 5 h 5"/>
                  <a:gd name="T21" fmla="*/ 4 h 5"/>
                  <a:gd name="T22" fmla="*/ 4 h 5"/>
                  <a:gd name="T23" fmla="*/ 4 h 5"/>
                  <a:gd name="T24" fmla="*/ 4 h 5"/>
                  <a:gd name="T25" fmla="*/ 4 h 5"/>
                  <a:gd name="T26" fmla="*/ 4 h 5"/>
                  <a:gd name="T27" fmla="*/ 4 h 5"/>
                  <a:gd name="T28" fmla="*/ 4 h 5"/>
                  <a:gd name="T29" fmla="*/ 2 h 5"/>
                  <a:gd name="T30" fmla="*/ 2 h 5"/>
                  <a:gd name="T31" fmla="*/ 2 h 5"/>
                  <a:gd name="T32" fmla="*/ 2 h 5"/>
                  <a:gd name="T33" fmla="*/ 2 h 5"/>
                  <a:gd name="T34" fmla="*/ 2 h 5"/>
                  <a:gd name="T35" fmla="*/ 2 h 5"/>
                  <a:gd name="T36" fmla="*/ 2 h 5"/>
                  <a:gd name="T37" fmla="*/ 2 h 5"/>
                  <a:gd name="T38" fmla="*/ 0 h 5"/>
                  <a:gd name="T39" fmla="*/ 0 h 5"/>
                  <a:gd name="T40" fmla="*/ 0 h 5"/>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h 5"/>
                  <a:gd name="T83" fmla="*/ 5 h 5"/>
                </a:gdLst>
                <a:ahLst/>
                <a:cxnLst>
                  <a:cxn ang="T41">
                    <a:pos x="0" y="T0"/>
                  </a:cxn>
                  <a:cxn ang="T42">
                    <a:pos x="0" y="T1"/>
                  </a:cxn>
                  <a:cxn ang="T43">
                    <a:pos x="0" y="T2"/>
                  </a:cxn>
                  <a:cxn ang="T44">
                    <a:pos x="0" y="T3"/>
                  </a:cxn>
                  <a:cxn ang="T45">
                    <a:pos x="0" y="T4"/>
                  </a:cxn>
                  <a:cxn ang="T46">
                    <a:pos x="0" y="T5"/>
                  </a:cxn>
                  <a:cxn ang="T47">
                    <a:pos x="0" y="T6"/>
                  </a:cxn>
                  <a:cxn ang="T48">
                    <a:pos x="0" y="T7"/>
                  </a:cxn>
                  <a:cxn ang="T49">
                    <a:pos x="0" y="T8"/>
                  </a:cxn>
                  <a:cxn ang="T50">
                    <a:pos x="0" y="T9"/>
                  </a:cxn>
                  <a:cxn ang="T51">
                    <a:pos x="0" y="T10"/>
                  </a:cxn>
                  <a:cxn ang="T52">
                    <a:pos x="0" y="T11"/>
                  </a:cxn>
                  <a:cxn ang="T53">
                    <a:pos x="0" y="T12"/>
                  </a:cxn>
                  <a:cxn ang="T54">
                    <a:pos x="0" y="T13"/>
                  </a:cxn>
                  <a:cxn ang="T55">
                    <a:pos x="0" y="T14"/>
                  </a:cxn>
                  <a:cxn ang="T56">
                    <a:pos x="0" y="T15"/>
                  </a:cxn>
                  <a:cxn ang="T57">
                    <a:pos x="0" y="T16"/>
                  </a:cxn>
                  <a:cxn ang="T58">
                    <a:pos x="0" y="T17"/>
                  </a:cxn>
                  <a:cxn ang="T59">
                    <a:pos x="0" y="T18"/>
                  </a:cxn>
                  <a:cxn ang="T60">
                    <a:pos x="0" y="T19"/>
                  </a:cxn>
                  <a:cxn ang="T61">
                    <a:pos x="0" y="T20"/>
                  </a:cxn>
                  <a:cxn ang="T62">
                    <a:pos x="0" y="T21"/>
                  </a:cxn>
                  <a:cxn ang="T63">
                    <a:pos x="0" y="T22"/>
                  </a:cxn>
                  <a:cxn ang="T64">
                    <a:pos x="0" y="T23"/>
                  </a:cxn>
                  <a:cxn ang="T65">
                    <a:pos x="0" y="T24"/>
                  </a:cxn>
                  <a:cxn ang="T66">
                    <a:pos x="0" y="T25"/>
                  </a:cxn>
                  <a:cxn ang="T67">
                    <a:pos x="0" y="T26"/>
                  </a:cxn>
                  <a:cxn ang="T68">
                    <a:pos x="0" y="T27"/>
                  </a:cxn>
                  <a:cxn ang="T69">
                    <a:pos x="0" y="T28"/>
                  </a:cxn>
                  <a:cxn ang="T70">
                    <a:pos x="0" y="T29"/>
                  </a:cxn>
                  <a:cxn ang="T71">
                    <a:pos x="0" y="T30"/>
                  </a:cxn>
                  <a:cxn ang="T72">
                    <a:pos x="0" y="T31"/>
                  </a:cxn>
                  <a:cxn ang="T73">
                    <a:pos x="0" y="T32"/>
                  </a:cxn>
                  <a:cxn ang="T74">
                    <a:pos x="0" y="T33"/>
                  </a:cxn>
                  <a:cxn ang="T75">
                    <a:pos x="0" y="T34"/>
                  </a:cxn>
                  <a:cxn ang="T76">
                    <a:pos x="0" y="T35"/>
                  </a:cxn>
                  <a:cxn ang="T77">
                    <a:pos x="0" y="T36"/>
                  </a:cxn>
                  <a:cxn ang="T78">
                    <a:pos x="0" y="T37"/>
                  </a:cxn>
                  <a:cxn ang="T79">
                    <a:pos x="0" y="T38"/>
                  </a:cxn>
                  <a:cxn ang="T80">
                    <a:pos x="0" y="T39"/>
                  </a:cxn>
                  <a:cxn ang="T81">
                    <a:pos x="0" y="T40"/>
                  </a:cxn>
                </a:cxnLst>
                <a:rect l="0" t="T82" r="0" b="T83"/>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w="9525">
                <a:noFill/>
                <a:round/>
                <a:headEnd/>
                <a:tailEnd/>
              </a:ln>
            </p:spPr>
            <p:txBody>
              <a:bodyPr/>
              <a:lstStyle/>
              <a:p>
                <a:endParaRPr lang="en-US"/>
              </a:p>
            </p:txBody>
          </p:sp>
          <p:sp>
            <p:nvSpPr>
              <p:cNvPr id="46751" name="Freeform 186"/>
              <p:cNvSpPr>
                <a:spLocks noEditPoints="1"/>
              </p:cNvSpPr>
              <p:nvPr/>
            </p:nvSpPr>
            <p:spPr bwMode="auto">
              <a:xfrm>
                <a:off x="3875" y="3676"/>
                <a:ext cx="188" cy="139"/>
              </a:xfrm>
              <a:custGeom>
                <a:avLst/>
                <a:gdLst>
                  <a:gd name="T0" fmla="*/ 114 w 106"/>
                  <a:gd name="T1" fmla="*/ 83 h 74"/>
                  <a:gd name="T2" fmla="*/ 172 w 106"/>
                  <a:gd name="T3" fmla="*/ 83 h 74"/>
                  <a:gd name="T4" fmla="*/ 89 w 106"/>
                  <a:gd name="T5" fmla="*/ 0 h 74"/>
                  <a:gd name="T6" fmla="*/ 60 w 106"/>
                  <a:gd name="T7" fmla="*/ 92 h 74"/>
                  <a:gd name="T8" fmla="*/ 30 w 106"/>
                  <a:gd name="T9" fmla="*/ 122 h 74"/>
                  <a:gd name="T10" fmla="*/ 62 w 106"/>
                  <a:gd name="T11" fmla="*/ 139 h 74"/>
                  <a:gd name="T12" fmla="*/ 108 w 106"/>
                  <a:gd name="T13" fmla="*/ 139 h 74"/>
                  <a:gd name="T14" fmla="*/ 188 w 106"/>
                  <a:gd name="T15" fmla="*/ 109 h 74"/>
                  <a:gd name="T16" fmla="*/ 188 w 106"/>
                  <a:gd name="T17" fmla="*/ 109 h 74"/>
                  <a:gd name="T18" fmla="*/ 188 w 106"/>
                  <a:gd name="T19" fmla="*/ 109 h 74"/>
                  <a:gd name="T20" fmla="*/ 188 w 106"/>
                  <a:gd name="T21" fmla="*/ 107 h 74"/>
                  <a:gd name="T22" fmla="*/ 188 w 106"/>
                  <a:gd name="T23" fmla="*/ 107 h 74"/>
                  <a:gd name="T24" fmla="*/ 188 w 106"/>
                  <a:gd name="T25" fmla="*/ 107 h 74"/>
                  <a:gd name="T26" fmla="*/ 188 w 106"/>
                  <a:gd name="T27" fmla="*/ 107 h 74"/>
                  <a:gd name="T28" fmla="*/ 188 w 106"/>
                  <a:gd name="T29" fmla="*/ 107 h 74"/>
                  <a:gd name="T30" fmla="*/ 188 w 106"/>
                  <a:gd name="T31" fmla="*/ 105 h 74"/>
                  <a:gd name="T32" fmla="*/ 188 w 106"/>
                  <a:gd name="T33" fmla="*/ 105 h 74"/>
                  <a:gd name="T34" fmla="*/ 188 w 106"/>
                  <a:gd name="T35" fmla="*/ 105 h 74"/>
                  <a:gd name="T36" fmla="*/ 188 w 106"/>
                  <a:gd name="T37" fmla="*/ 105 h 74"/>
                  <a:gd name="T38" fmla="*/ 188 w 106"/>
                  <a:gd name="T39" fmla="*/ 105 h 74"/>
                  <a:gd name="T40" fmla="*/ 188 w 106"/>
                  <a:gd name="T41" fmla="*/ 105 h 74"/>
                  <a:gd name="T42" fmla="*/ 188 w 106"/>
                  <a:gd name="T43" fmla="*/ 103 h 74"/>
                  <a:gd name="T44" fmla="*/ 188 w 106"/>
                  <a:gd name="T45" fmla="*/ 103 h 74"/>
                  <a:gd name="T46" fmla="*/ 188 w 106"/>
                  <a:gd name="T47" fmla="*/ 103 h 74"/>
                  <a:gd name="T48" fmla="*/ 188 w 106"/>
                  <a:gd name="T49" fmla="*/ 103 h 74"/>
                  <a:gd name="T50" fmla="*/ 188 w 106"/>
                  <a:gd name="T51" fmla="*/ 103 h 74"/>
                  <a:gd name="T52" fmla="*/ 188 w 106"/>
                  <a:gd name="T53" fmla="*/ 101 h 74"/>
                  <a:gd name="T54" fmla="*/ 188 w 106"/>
                  <a:gd name="T55" fmla="*/ 101 h 74"/>
                  <a:gd name="T56" fmla="*/ 188 w 106"/>
                  <a:gd name="T57" fmla="*/ 101 h 74"/>
                  <a:gd name="T58" fmla="*/ 188 w 106"/>
                  <a:gd name="T59" fmla="*/ 101 h 74"/>
                  <a:gd name="T60" fmla="*/ 188 w 106"/>
                  <a:gd name="T61" fmla="*/ 101 h 74"/>
                  <a:gd name="T62" fmla="*/ 188 w 106"/>
                  <a:gd name="T63" fmla="*/ 101 h 74"/>
                  <a:gd name="T64" fmla="*/ 188 w 106"/>
                  <a:gd name="T65" fmla="*/ 100 h 74"/>
                  <a:gd name="T66" fmla="*/ 188 w 106"/>
                  <a:gd name="T67" fmla="*/ 100 h 74"/>
                  <a:gd name="T68" fmla="*/ 89 w 10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6"/>
                  <a:gd name="T106" fmla="*/ 0 h 74"/>
                  <a:gd name="T107" fmla="*/ 106 w 10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w="9525">
                <a:noFill/>
                <a:round/>
                <a:headEnd/>
                <a:tailEnd/>
              </a:ln>
            </p:spPr>
            <p:txBody>
              <a:bodyPr/>
              <a:lstStyle/>
              <a:p>
                <a:endParaRPr lang="en-US"/>
              </a:p>
            </p:txBody>
          </p:sp>
          <p:sp>
            <p:nvSpPr>
              <p:cNvPr id="46752" name="Freeform 187"/>
              <p:cNvSpPr>
                <a:spLocks noEditPoints="1"/>
              </p:cNvSpPr>
              <p:nvPr/>
            </p:nvSpPr>
            <p:spPr bwMode="auto">
              <a:xfrm>
                <a:off x="3838" y="3537"/>
                <a:ext cx="126" cy="278"/>
              </a:xfrm>
              <a:custGeom>
                <a:avLst/>
                <a:gdLst>
                  <a:gd name="T0" fmla="*/ 73 w 71"/>
                  <a:gd name="T1" fmla="*/ 152 h 148"/>
                  <a:gd name="T2" fmla="*/ 44 w 71"/>
                  <a:gd name="T3" fmla="*/ 130 h 148"/>
                  <a:gd name="T4" fmla="*/ 66 w 71"/>
                  <a:gd name="T5" fmla="*/ 92 h 148"/>
                  <a:gd name="T6" fmla="*/ 73 w 71"/>
                  <a:gd name="T7" fmla="*/ 90 h 148"/>
                  <a:gd name="T8" fmla="*/ 101 w 71"/>
                  <a:gd name="T9" fmla="*/ 115 h 148"/>
                  <a:gd name="T10" fmla="*/ 80 w 71"/>
                  <a:gd name="T11" fmla="*/ 150 h 148"/>
                  <a:gd name="T12" fmla="*/ 73 w 71"/>
                  <a:gd name="T13" fmla="*/ 152 h 148"/>
                  <a:gd name="T14" fmla="*/ 0 w 71"/>
                  <a:gd name="T15" fmla="*/ 0 h 148"/>
                  <a:gd name="T16" fmla="*/ 0 w 71"/>
                  <a:gd name="T17" fmla="*/ 21 h 148"/>
                  <a:gd name="T18" fmla="*/ 2 w 71"/>
                  <a:gd name="T19" fmla="*/ 21 h 148"/>
                  <a:gd name="T20" fmla="*/ 30 w 71"/>
                  <a:gd name="T21" fmla="*/ 51 h 148"/>
                  <a:gd name="T22" fmla="*/ 2 w 71"/>
                  <a:gd name="T23" fmla="*/ 83 h 148"/>
                  <a:gd name="T24" fmla="*/ 0 w 71"/>
                  <a:gd name="T25" fmla="*/ 83 h 148"/>
                  <a:gd name="T26" fmla="*/ 0 w 71"/>
                  <a:gd name="T27" fmla="*/ 120 h 148"/>
                  <a:gd name="T28" fmla="*/ 14 w 71"/>
                  <a:gd name="T29" fmla="*/ 148 h 148"/>
                  <a:gd name="T30" fmla="*/ 0 w 71"/>
                  <a:gd name="T31" fmla="*/ 175 h 148"/>
                  <a:gd name="T32" fmla="*/ 0 w 71"/>
                  <a:gd name="T33" fmla="*/ 278 h 148"/>
                  <a:gd name="T34" fmla="*/ 37 w 71"/>
                  <a:gd name="T35" fmla="*/ 278 h 148"/>
                  <a:gd name="T36" fmla="*/ 67 w 71"/>
                  <a:gd name="T37" fmla="*/ 261 h 148"/>
                  <a:gd name="T38" fmla="*/ 39 w 71"/>
                  <a:gd name="T39" fmla="*/ 231 h 148"/>
                  <a:gd name="T40" fmla="*/ 67 w 71"/>
                  <a:gd name="T41" fmla="*/ 199 h 148"/>
                  <a:gd name="T42" fmla="*/ 98 w 71"/>
                  <a:gd name="T43" fmla="*/ 231 h 148"/>
                  <a:gd name="T44" fmla="*/ 98 w 71"/>
                  <a:gd name="T45" fmla="*/ 231 h 148"/>
                  <a:gd name="T46" fmla="*/ 126 w 71"/>
                  <a:gd name="T47" fmla="*/ 143 h 148"/>
                  <a:gd name="T48" fmla="*/ 126 w 71"/>
                  <a:gd name="T49" fmla="*/ 139 h 148"/>
                  <a:gd name="T50" fmla="*/ 126 w 71"/>
                  <a:gd name="T51" fmla="*/ 139 h 148"/>
                  <a:gd name="T52" fmla="*/ 0 w 71"/>
                  <a:gd name="T53" fmla="*/ 0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1"/>
                  <a:gd name="T82" fmla="*/ 0 h 148"/>
                  <a:gd name="T83" fmla="*/ 71 w 71"/>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w="9525">
                <a:noFill/>
                <a:round/>
                <a:headEnd/>
                <a:tailEnd/>
              </a:ln>
            </p:spPr>
            <p:txBody>
              <a:bodyPr/>
              <a:lstStyle/>
              <a:p>
                <a:endParaRPr lang="en-US"/>
              </a:p>
            </p:txBody>
          </p:sp>
          <p:sp>
            <p:nvSpPr>
              <p:cNvPr id="46753" name="Freeform 188"/>
              <p:cNvSpPr>
                <a:spLocks/>
              </p:cNvSpPr>
              <p:nvPr/>
            </p:nvSpPr>
            <p:spPr bwMode="auto">
              <a:xfrm>
                <a:off x="3838" y="3558"/>
                <a:ext cx="30" cy="62"/>
              </a:xfrm>
              <a:custGeom>
                <a:avLst/>
                <a:gdLst>
                  <a:gd name="T0" fmla="*/ 2 w 17"/>
                  <a:gd name="T1" fmla="*/ 0 h 33"/>
                  <a:gd name="T2" fmla="*/ 0 w 17"/>
                  <a:gd name="T3" fmla="*/ 0 h 33"/>
                  <a:gd name="T4" fmla="*/ 0 w 17"/>
                  <a:gd name="T5" fmla="*/ 62 h 33"/>
                  <a:gd name="T6" fmla="*/ 2 w 17"/>
                  <a:gd name="T7" fmla="*/ 62 h 33"/>
                  <a:gd name="T8" fmla="*/ 30 w 17"/>
                  <a:gd name="T9" fmla="*/ 30 h 33"/>
                  <a:gd name="T10" fmla="*/ 2 w 17"/>
                  <a:gd name="T11" fmla="*/ 0 h 33"/>
                  <a:gd name="T12" fmla="*/ 0 60000 65536"/>
                  <a:gd name="T13" fmla="*/ 0 60000 65536"/>
                  <a:gd name="T14" fmla="*/ 0 60000 65536"/>
                  <a:gd name="T15" fmla="*/ 0 60000 65536"/>
                  <a:gd name="T16" fmla="*/ 0 60000 65536"/>
                  <a:gd name="T17" fmla="*/ 0 60000 65536"/>
                  <a:gd name="T18" fmla="*/ 0 w 17"/>
                  <a:gd name="T19" fmla="*/ 0 h 33"/>
                  <a:gd name="T20" fmla="*/ 17 w 17"/>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46754" name="Freeform 189"/>
              <p:cNvSpPr>
                <a:spLocks/>
              </p:cNvSpPr>
              <p:nvPr/>
            </p:nvSpPr>
            <p:spPr bwMode="auto">
              <a:xfrm>
                <a:off x="3838" y="3657"/>
                <a:ext cx="16" cy="55"/>
              </a:xfrm>
              <a:custGeom>
                <a:avLst/>
                <a:gdLst>
                  <a:gd name="T0" fmla="*/ 0 w 9"/>
                  <a:gd name="T1" fmla="*/ 0 h 29"/>
                  <a:gd name="T2" fmla="*/ 0 w 9"/>
                  <a:gd name="T3" fmla="*/ 55 h 29"/>
                  <a:gd name="T4" fmla="*/ 14 w 9"/>
                  <a:gd name="T5" fmla="*/ 28 h 29"/>
                  <a:gd name="T6" fmla="*/ 0 w 9"/>
                  <a:gd name="T7" fmla="*/ 0 h 29"/>
                  <a:gd name="T8" fmla="*/ 0 60000 65536"/>
                  <a:gd name="T9" fmla="*/ 0 60000 65536"/>
                  <a:gd name="T10" fmla="*/ 0 60000 65536"/>
                  <a:gd name="T11" fmla="*/ 0 60000 65536"/>
                  <a:gd name="T12" fmla="*/ 0 w 9"/>
                  <a:gd name="T13" fmla="*/ 0 h 29"/>
                  <a:gd name="T14" fmla="*/ 9 w 9"/>
                  <a:gd name="T15" fmla="*/ 29 h 29"/>
                </a:gdLst>
                <a:ahLst/>
                <a:cxnLst>
                  <a:cxn ang="T8">
                    <a:pos x="T0" y="T1"/>
                  </a:cxn>
                  <a:cxn ang="T9">
                    <a:pos x="T2" y="T3"/>
                  </a:cxn>
                  <a:cxn ang="T10">
                    <a:pos x="T4" y="T5"/>
                  </a:cxn>
                  <a:cxn ang="T11">
                    <a:pos x="T6" y="T7"/>
                  </a:cxn>
                </a:cxnLst>
                <a:rect l="T12" t="T13" r="T14" b="T15"/>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w="9525">
                <a:noFill/>
                <a:round/>
                <a:headEnd/>
                <a:tailEnd/>
              </a:ln>
            </p:spPr>
            <p:txBody>
              <a:bodyPr/>
              <a:lstStyle/>
              <a:p>
                <a:endParaRPr lang="en-US"/>
              </a:p>
            </p:txBody>
          </p:sp>
          <p:sp>
            <p:nvSpPr>
              <p:cNvPr id="46755" name="Freeform 190"/>
              <p:cNvSpPr>
                <a:spLocks/>
              </p:cNvSpPr>
              <p:nvPr/>
            </p:nvSpPr>
            <p:spPr bwMode="auto">
              <a:xfrm>
                <a:off x="3877" y="3736"/>
                <a:ext cx="58" cy="62"/>
              </a:xfrm>
              <a:custGeom>
                <a:avLst/>
                <a:gdLst>
                  <a:gd name="T0" fmla="*/ 28 w 33"/>
                  <a:gd name="T1" fmla="*/ 0 h 33"/>
                  <a:gd name="T2" fmla="*/ 0 w 33"/>
                  <a:gd name="T3" fmla="*/ 32 h 33"/>
                  <a:gd name="T4" fmla="*/ 28 w 33"/>
                  <a:gd name="T5" fmla="*/ 62 h 33"/>
                  <a:gd name="T6" fmla="*/ 28 w 33"/>
                  <a:gd name="T7" fmla="*/ 62 h 33"/>
                  <a:gd name="T8" fmla="*/ 58 w 33"/>
                  <a:gd name="T9" fmla="*/ 32 h 33"/>
                  <a:gd name="T10" fmla="*/ 58 w 33"/>
                  <a:gd name="T11" fmla="*/ 32 h 33"/>
                  <a:gd name="T12" fmla="*/ 28 w 33"/>
                  <a:gd name="T13" fmla="*/ 0 h 33"/>
                  <a:gd name="T14" fmla="*/ 0 60000 65536"/>
                  <a:gd name="T15" fmla="*/ 0 60000 65536"/>
                  <a:gd name="T16" fmla="*/ 0 60000 65536"/>
                  <a:gd name="T17" fmla="*/ 0 60000 65536"/>
                  <a:gd name="T18" fmla="*/ 0 60000 65536"/>
                  <a:gd name="T19" fmla="*/ 0 60000 65536"/>
                  <a:gd name="T20" fmla="*/ 0 60000 65536"/>
                  <a:gd name="T21" fmla="*/ 0 w 33"/>
                  <a:gd name="T22" fmla="*/ 0 h 33"/>
                  <a:gd name="T23" fmla="*/ 33 w 33"/>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w="9525">
                <a:noFill/>
                <a:round/>
                <a:headEnd/>
                <a:tailEnd/>
              </a:ln>
            </p:spPr>
            <p:txBody>
              <a:bodyPr/>
              <a:lstStyle/>
              <a:p>
                <a:endParaRPr lang="en-US"/>
              </a:p>
            </p:txBody>
          </p:sp>
          <p:sp>
            <p:nvSpPr>
              <p:cNvPr id="46756" name="Freeform 191"/>
              <p:cNvSpPr>
                <a:spLocks/>
              </p:cNvSpPr>
              <p:nvPr/>
            </p:nvSpPr>
            <p:spPr bwMode="auto">
              <a:xfrm>
                <a:off x="3937" y="3802"/>
                <a:ext cx="46" cy="13"/>
              </a:xfrm>
              <a:custGeom>
                <a:avLst/>
                <a:gdLst>
                  <a:gd name="T0" fmla="*/ 23 w 26"/>
                  <a:gd name="T1" fmla="*/ 0 h 7"/>
                  <a:gd name="T2" fmla="*/ 0 w 26"/>
                  <a:gd name="T3" fmla="*/ 13 h 7"/>
                  <a:gd name="T4" fmla="*/ 46 w 26"/>
                  <a:gd name="T5" fmla="*/ 13 h 7"/>
                  <a:gd name="T6" fmla="*/ 23 w 26"/>
                  <a:gd name="T7" fmla="*/ 0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w="9525">
                <a:noFill/>
                <a:round/>
                <a:headEnd/>
                <a:tailEnd/>
              </a:ln>
            </p:spPr>
            <p:txBody>
              <a:bodyPr/>
              <a:lstStyle/>
              <a:p>
                <a:endParaRPr lang="en-US"/>
              </a:p>
            </p:txBody>
          </p:sp>
          <p:sp>
            <p:nvSpPr>
              <p:cNvPr id="46757" name="Oval 192"/>
              <p:cNvSpPr>
                <a:spLocks noChangeArrowheads="1"/>
              </p:cNvSpPr>
              <p:nvPr/>
            </p:nvSpPr>
            <p:spPr bwMode="auto">
              <a:xfrm>
                <a:off x="3988" y="3729"/>
                <a:ext cx="59" cy="60"/>
              </a:xfrm>
              <a:prstGeom prst="ellipse">
                <a:avLst/>
              </a:prstGeom>
              <a:solidFill>
                <a:srgbClr val="7AB633"/>
              </a:solidFill>
              <a:ln w="9525">
                <a:noFill/>
                <a:round/>
                <a:headEnd/>
                <a:tailEnd/>
              </a:ln>
            </p:spPr>
            <p:txBody>
              <a:bodyPr/>
              <a:lstStyle/>
              <a:p>
                <a:endParaRPr lang="zh-CN" altLang="en-US">
                  <a:sym typeface="Arial" charset="0"/>
                </a:endParaRPr>
              </a:p>
            </p:txBody>
          </p:sp>
          <p:sp>
            <p:nvSpPr>
              <p:cNvPr id="46758" name="Freeform 193"/>
              <p:cNvSpPr>
                <a:spLocks/>
              </p:cNvSpPr>
              <p:nvPr/>
            </p:nvSpPr>
            <p:spPr bwMode="auto">
              <a:xfrm>
                <a:off x="3879" y="3627"/>
                <a:ext cx="63" cy="62"/>
              </a:xfrm>
              <a:custGeom>
                <a:avLst/>
                <a:gdLst>
                  <a:gd name="T0" fmla="*/ 32 w 36"/>
                  <a:gd name="T1" fmla="*/ 0 h 33"/>
                  <a:gd name="T2" fmla="*/ 24 w 36"/>
                  <a:gd name="T3" fmla="*/ 2 h 33"/>
                  <a:gd name="T4" fmla="*/ 4 w 36"/>
                  <a:gd name="T5" fmla="*/ 39 h 33"/>
                  <a:gd name="T6" fmla="*/ 32 w 36"/>
                  <a:gd name="T7" fmla="*/ 62 h 33"/>
                  <a:gd name="T8" fmla="*/ 38 w 36"/>
                  <a:gd name="T9" fmla="*/ 60 h 33"/>
                  <a:gd name="T10" fmla="*/ 60 w 36"/>
                  <a:gd name="T11" fmla="*/ 24 h 33"/>
                  <a:gd name="T12" fmla="*/ 32 w 36"/>
                  <a:gd name="T13" fmla="*/ 0 h 33"/>
                  <a:gd name="T14" fmla="*/ 0 60000 65536"/>
                  <a:gd name="T15" fmla="*/ 0 60000 65536"/>
                  <a:gd name="T16" fmla="*/ 0 60000 65536"/>
                  <a:gd name="T17" fmla="*/ 0 60000 65536"/>
                  <a:gd name="T18" fmla="*/ 0 60000 65536"/>
                  <a:gd name="T19" fmla="*/ 0 60000 65536"/>
                  <a:gd name="T20" fmla="*/ 0 60000 65536"/>
                  <a:gd name="T21" fmla="*/ 0 w 36"/>
                  <a:gd name="T22" fmla="*/ 0 h 33"/>
                  <a:gd name="T23" fmla="*/ 36 w 36"/>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w="9525">
                <a:noFill/>
                <a:round/>
                <a:headEnd/>
                <a:tailEnd/>
              </a:ln>
            </p:spPr>
            <p:txBody>
              <a:bodyPr/>
              <a:lstStyle/>
              <a:p>
                <a:endParaRPr lang="en-US"/>
              </a:p>
            </p:txBody>
          </p:sp>
          <p:sp>
            <p:nvSpPr>
              <p:cNvPr id="46759"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5" y="0"/>
                    </a:moveTo>
                    <a:lnTo>
                      <a:pt x="0" y="888"/>
                    </a:lnTo>
                    <a:lnTo>
                      <a:pt x="71" y="888"/>
                    </a:lnTo>
                    <a:lnTo>
                      <a:pt x="35" y="0"/>
                    </a:lnTo>
                    <a:close/>
                  </a:path>
                </a:pathLst>
              </a:custGeom>
              <a:solidFill>
                <a:srgbClr val="C56D27"/>
              </a:solidFill>
              <a:ln w="9525">
                <a:noFill/>
                <a:round/>
                <a:headEnd/>
                <a:tailEnd/>
              </a:ln>
            </p:spPr>
            <p:txBody>
              <a:bodyPr/>
              <a:lstStyle/>
              <a:p>
                <a:endParaRPr lang="en-US"/>
              </a:p>
            </p:txBody>
          </p:sp>
          <p:sp>
            <p:nvSpPr>
              <p:cNvPr id="46760"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5" y="0"/>
                    </a:moveTo>
                    <a:lnTo>
                      <a:pt x="0" y="888"/>
                    </a:lnTo>
                    <a:lnTo>
                      <a:pt x="71" y="888"/>
                    </a:lnTo>
                    <a:lnTo>
                      <a:pt x="35" y="0"/>
                    </a:lnTo>
                  </a:path>
                </a:pathLst>
              </a:custGeom>
              <a:noFill/>
              <a:ln w="9525">
                <a:noFill/>
                <a:round/>
                <a:headEnd/>
                <a:tailEnd/>
              </a:ln>
            </p:spPr>
            <p:txBody>
              <a:bodyPr/>
              <a:lstStyle/>
              <a:p>
                <a:endParaRPr lang="en-US"/>
              </a:p>
            </p:txBody>
          </p:sp>
          <p:sp>
            <p:nvSpPr>
              <p:cNvPr id="46761"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71"/>
                  <a:gd name="T29" fmla="*/ 326 w 326"/>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w="9525">
                <a:noFill/>
                <a:round/>
                <a:headEnd/>
                <a:tailEnd/>
              </a:ln>
            </p:spPr>
            <p:txBody>
              <a:bodyPr/>
              <a:lstStyle/>
              <a:p>
                <a:endParaRPr lang="en-US"/>
              </a:p>
            </p:txBody>
          </p:sp>
          <p:sp>
            <p:nvSpPr>
              <p:cNvPr id="46762"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71"/>
                  <a:gd name="T29" fmla="*/ 326 w 326"/>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w="9525">
                <a:noFill/>
                <a:round/>
                <a:headEnd/>
                <a:tailEnd/>
              </a:ln>
            </p:spPr>
            <p:txBody>
              <a:bodyPr/>
              <a:lstStyle/>
              <a:p>
                <a:endParaRPr lang="en-US"/>
              </a:p>
            </p:txBody>
          </p:sp>
          <p:sp>
            <p:nvSpPr>
              <p:cNvPr id="46763"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w="9525">
                <a:noFill/>
                <a:round/>
                <a:headEnd/>
                <a:tailEnd/>
              </a:ln>
            </p:spPr>
            <p:txBody>
              <a:bodyPr/>
              <a:lstStyle/>
              <a:p>
                <a:endParaRPr lang="en-US"/>
              </a:p>
            </p:txBody>
          </p:sp>
          <p:sp>
            <p:nvSpPr>
              <p:cNvPr id="46764"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w="9525">
                <a:noFill/>
                <a:round/>
                <a:headEnd/>
                <a:tailEnd/>
              </a:ln>
            </p:spPr>
            <p:txBody>
              <a:bodyPr/>
              <a:lstStyle/>
              <a:p>
                <a:endParaRPr lang="en-US"/>
              </a:p>
            </p:txBody>
          </p:sp>
          <p:sp>
            <p:nvSpPr>
              <p:cNvPr id="46765"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6766"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7"/>
                    </a:lnTo>
                    <a:lnTo>
                      <a:pt x="140" y="53"/>
                    </a:lnTo>
                    <a:lnTo>
                      <a:pt x="0" y="0"/>
                    </a:lnTo>
                    <a:lnTo>
                      <a:pt x="202" y="272"/>
                    </a:lnTo>
                    <a:lnTo>
                      <a:pt x="177" y="135"/>
                    </a:lnTo>
                  </a:path>
                </a:pathLst>
              </a:custGeom>
              <a:noFill/>
              <a:ln w="9525">
                <a:noFill/>
                <a:round/>
                <a:headEnd/>
                <a:tailEnd/>
              </a:ln>
            </p:spPr>
            <p:txBody>
              <a:bodyPr/>
              <a:lstStyle/>
              <a:p>
                <a:endParaRPr lang="en-US"/>
              </a:p>
            </p:txBody>
          </p:sp>
          <p:sp>
            <p:nvSpPr>
              <p:cNvPr id="46767"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6768"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path>
                </a:pathLst>
              </a:custGeom>
              <a:noFill/>
              <a:ln w="9525">
                <a:noFill/>
                <a:round/>
                <a:headEnd/>
                <a:tailEnd/>
              </a:ln>
            </p:spPr>
            <p:txBody>
              <a:bodyPr/>
              <a:lstStyle/>
              <a:p>
                <a:endParaRPr lang="en-US"/>
              </a:p>
            </p:txBody>
          </p:sp>
          <p:sp>
            <p:nvSpPr>
              <p:cNvPr id="46769"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6"/>
                  <a:gd name="T26" fmla="*/ 98 w 98"/>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w="9525">
                <a:noFill/>
                <a:round/>
                <a:headEnd/>
                <a:tailEnd/>
              </a:ln>
            </p:spPr>
            <p:txBody>
              <a:bodyPr/>
              <a:lstStyle/>
              <a:p>
                <a:endParaRPr lang="en-US"/>
              </a:p>
            </p:txBody>
          </p:sp>
        </p:grpSp>
        <p:grpSp>
          <p:nvGrpSpPr>
            <p:cNvPr id="46090" name="Group 406"/>
            <p:cNvGrpSpPr>
              <a:grpSpLocks/>
            </p:cNvGrpSpPr>
            <p:nvPr/>
          </p:nvGrpSpPr>
          <p:grpSpPr bwMode="auto">
            <a:xfrm>
              <a:off x="16" y="2813"/>
              <a:ext cx="5235" cy="1032"/>
              <a:chOff x="16" y="2813"/>
              <a:chExt cx="5235" cy="1032"/>
            </a:xfrm>
          </p:grpSpPr>
          <p:sp>
            <p:nvSpPr>
              <p:cNvPr id="46371"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6"/>
                  <a:gd name="T26" fmla="*/ 98 w 98"/>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6">
                    <a:moveTo>
                      <a:pt x="75" y="266"/>
                    </a:moveTo>
                    <a:lnTo>
                      <a:pt x="39" y="266"/>
                    </a:lnTo>
                    <a:lnTo>
                      <a:pt x="96" y="208"/>
                    </a:lnTo>
                    <a:lnTo>
                      <a:pt x="53" y="208"/>
                    </a:lnTo>
                    <a:lnTo>
                      <a:pt x="98" y="161"/>
                    </a:lnTo>
                    <a:lnTo>
                      <a:pt x="6" y="0"/>
                    </a:lnTo>
                    <a:lnTo>
                      <a:pt x="0" y="416"/>
                    </a:lnTo>
                    <a:lnTo>
                      <a:pt x="75" y="266"/>
                    </a:lnTo>
                  </a:path>
                </a:pathLst>
              </a:custGeom>
              <a:noFill/>
              <a:ln w="9525">
                <a:noFill/>
                <a:round/>
                <a:headEnd/>
                <a:tailEnd/>
              </a:ln>
            </p:spPr>
            <p:txBody>
              <a:bodyPr/>
              <a:lstStyle/>
              <a:p>
                <a:endParaRPr lang="en-US"/>
              </a:p>
            </p:txBody>
          </p:sp>
          <p:sp>
            <p:nvSpPr>
              <p:cNvPr id="46372"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6"/>
                  <a:gd name="T26" fmla="*/ 109 w 109"/>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w="9525">
                <a:noFill/>
                <a:round/>
                <a:headEnd/>
                <a:tailEnd/>
              </a:ln>
            </p:spPr>
            <p:txBody>
              <a:bodyPr/>
              <a:lstStyle/>
              <a:p>
                <a:endParaRPr lang="en-US"/>
              </a:p>
            </p:txBody>
          </p:sp>
          <p:sp>
            <p:nvSpPr>
              <p:cNvPr id="46373"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416"/>
                  <a:gd name="T26" fmla="*/ 109 w 109"/>
                  <a:gd name="T27" fmla="*/ 416 h 4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416">
                    <a:moveTo>
                      <a:pt x="22" y="266"/>
                    </a:moveTo>
                    <a:lnTo>
                      <a:pt x="57" y="266"/>
                    </a:lnTo>
                    <a:lnTo>
                      <a:pt x="2" y="206"/>
                    </a:lnTo>
                    <a:lnTo>
                      <a:pt x="45" y="206"/>
                    </a:lnTo>
                    <a:lnTo>
                      <a:pt x="0" y="159"/>
                    </a:lnTo>
                    <a:lnTo>
                      <a:pt x="109" y="0"/>
                    </a:lnTo>
                    <a:lnTo>
                      <a:pt x="103" y="416"/>
                    </a:lnTo>
                    <a:lnTo>
                      <a:pt x="22" y="266"/>
                    </a:lnTo>
                  </a:path>
                </a:pathLst>
              </a:custGeom>
              <a:noFill/>
              <a:ln w="9525">
                <a:noFill/>
                <a:round/>
                <a:headEnd/>
                <a:tailEnd/>
              </a:ln>
            </p:spPr>
            <p:txBody>
              <a:bodyPr/>
              <a:lstStyle/>
              <a:p>
                <a:endParaRPr lang="en-US"/>
              </a:p>
            </p:txBody>
          </p:sp>
          <p:sp>
            <p:nvSpPr>
              <p:cNvPr id="46374"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71"/>
                  <a:gd name="T29" fmla="*/ 327 w 32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w="9525">
                <a:noFill/>
                <a:round/>
                <a:headEnd/>
                <a:tailEnd/>
              </a:ln>
            </p:spPr>
            <p:txBody>
              <a:bodyPr/>
              <a:lstStyle/>
              <a:p>
                <a:endParaRPr lang="en-US"/>
              </a:p>
            </p:txBody>
          </p:sp>
          <p:sp>
            <p:nvSpPr>
              <p:cNvPr id="46375"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71"/>
                  <a:gd name="T29" fmla="*/ 327 w 32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w="9525">
                <a:noFill/>
                <a:round/>
                <a:headEnd/>
                <a:tailEnd/>
              </a:ln>
            </p:spPr>
            <p:txBody>
              <a:bodyPr/>
              <a:lstStyle/>
              <a:p>
                <a:endParaRPr lang="en-US"/>
              </a:p>
            </p:txBody>
          </p:sp>
          <p:sp>
            <p:nvSpPr>
              <p:cNvPr id="46376"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56"/>
                  <a:gd name="T29" fmla="*/ 327 w 327"/>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w="9525">
                <a:noFill/>
                <a:round/>
                <a:headEnd/>
                <a:tailEnd/>
              </a:ln>
            </p:spPr>
            <p:txBody>
              <a:bodyPr/>
              <a:lstStyle/>
              <a:p>
                <a:endParaRPr lang="en-US"/>
              </a:p>
            </p:txBody>
          </p:sp>
          <p:sp>
            <p:nvSpPr>
              <p:cNvPr id="46377"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156"/>
                  <a:gd name="T29" fmla="*/ 327 w 327"/>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w="9525">
                <a:noFill/>
                <a:round/>
                <a:headEnd/>
                <a:tailEnd/>
              </a:ln>
            </p:spPr>
            <p:txBody>
              <a:bodyPr/>
              <a:lstStyle/>
              <a:p>
                <a:endParaRPr lang="en-US"/>
              </a:p>
            </p:txBody>
          </p:sp>
          <p:sp>
            <p:nvSpPr>
              <p:cNvPr id="46378"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6379"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69" y="107"/>
                    </a:lnTo>
                    <a:lnTo>
                      <a:pt x="64" y="53"/>
                    </a:lnTo>
                    <a:lnTo>
                      <a:pt x="204" y="0"/>
                    </a:lnTo>
                    <a:lnTo>
                      <a:pt x="0" y="272"/>
                    </a:lnTo>
                    <a:lnTo>
                      <a:pt x="27" y="135"/>
                    </a:lnTo>
                  </a:path>
                </a:pathLst>
              </a:custGeom>
              <a:noFill/>
              <a:ln w="9525">
                <a:noFill/>
                <a:round/>
                <a:headEnd/>
                <a:tailEnd/>
              </a:ln>
            </p:spPr>
            <p:txBody>
              <a:bodyPr/>
              <a:lstStyle/>
              <a:p>
                <a:endParaRPr lang="en-US"/>
              </a:p>
            </p:txBody>
          </p:sp>
          <p:sp>
            <p:nvSpPr>
              <p:cNvPr id="46380"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6381"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6382" name="Oval 217"/>
              <p:cNvSpPr>
                <a:spLocks noChangeArrowheads="1"/>
              </p:cNvSpPr>
              <p:nvPr/>
            </p:nvSpPr>
            <p:spPr bwMode="auto">
              <a:xfrm>
                <a:off x="4848" y="3192"/>
                <a:ext cx="68" cy="73"/>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383" name="Oval 218"/>
              <p:cNvSpPr>
                <a:spLocks noChangeArrowheads="1"/>
              </p:cNvSpPr>
              <p:nvPr/>
            </p:nvSpPr>
            <p:spPr bwMode="auto">
              <a:xfrm>
                <a:off x="4870" y="3239"/>
                <a:ext cx="67"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384" name="Oval 219"/>
              <p:cNvSpPr>
                <a:spLocks noChangeArrowheads="1"/>
              </p:cNvSpPr>
              <p:nvPr/>
            </p:nvSpPr>
            <p:spPr bwMode="auto">
              <a:xfrm>
                <a:off x="4905" y="3184"/>
                <a:ext cx="67" cy="74"/>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385" name="Oval 220"/>
              <p:cNvSpPr>
                <a:spLocks noChangeArrowheads="1"/>
              </p:cNvSpPr>
              <p:nvPr/>
            </p:nvSpPr>
            <p:spPr bwMode="auto">
              <a:xfrm>
                <a:off x="4926" y="3224"/>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386"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1" y="6"/>
                    </a:moveTo>
                    <a:lnTo>
                      <a:pt x="0" y="8"/>
                    </a:lnTo>
                    <a:lnTo>
                      <a:pt x="1" y="6"/>
                    </a:lnTo>
                    <a:close/>
                    <a:moveTo>
                      <a:pt x="8" y="0"/>
                    </a:moveTo>
                    <a:lnTo>
                      <a:pt x="8" y="0"/>
                    </a:lnTo>
                    <a:lnTo>
                      <a:pt x="8" y="15"/>
                    </a:lnTo>
                    <a:lnTo>
                      <a:pt x="8" y="0"/>
                    </a:lnTo>
                    <a:close/>
                  </a:path>
                </a:pathLst>
              </a:custGeom>
              <a:solidFill>
                <a:srgbClr val="FFF09D"/>
              </a:solidFill>
              <a:ln w="9525">
                <a:noFill/>
                <a:round/>
                <a:headEnd/>
                <a:tailEnd/>
              </a:ln>
            </p:spPr>
            <p:txBody>
              <a:bodyPr/>
              <a:lstStyle/>
              <a:p>
                <a:endParaRPr lang="en-US"/>
              </a:p>
            </p:txBody>
          </p:sp>
          <p:sp>
            <p:nvSpPr>
              <p:cNvPr id="46387"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1" y="6"/>
                    </a:moveTo>
                    <a:lnTo>
                      <a:pt x="0" y="8"/>
                    </a:lnTo>
                    <a:lnTo>
                      <a:pt x="1" y="6"/>
                    </a:lnTo>
                    <a:moveTo>
                      <a:pt x="8" y="0"/>
                    </a:moveTo>
                    <a:lnTo>
                      <a:pt x="8" y="0"/>
                    </a:lnTo>
                    <a:lnTo>
                      <a:pt x="8" y="15"/>
                    </a:lnTo>
                    <a:lnTo>
                      <a:pt x="8" y="0"/>
                    </a:lnTo>
                  </a:path>
                </a:pathLst>
              </a:custGeom>
              <a:noFill/>
              <a:ln w="9525">
                <a:noFill/>
                <a:round/>
                <a:headEnd/>
                <a:tailEnd/>
              </a:ln>
            </p:spPr>
            <p:txBody>
              <a:bodyPr/>
              <a:lstStyle/>
              <a:p>
                <a:endParaRPr lang="en-US"/>
              </a:p>
            </p:txBody>
          </p:sp>
          <p:sp>
            <p:nvSpPr>
              <p:cNvPr id="46388"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356"/>
                  <a:gd name="T44" fmla="*/ 85 w 85"/>
                  <a:gd name="T45" fmla="*/ 356 h 3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356">
                    <a:moveTo>
                      <a:pt x="4" y="0"/>
                    </a:moveTo>
                    <a:lnTo>
                      <a:pt x="0" y="356"/>
                    </a:lnTo>
                    <a:lnTo>
                      <a:pt x="2" y="353"/>
                    </a:lnTo>
                    <a:lnTo>
                      <a:pt x="25" y="234"/>
                    </a:lnTo>
                    <a:lnTo>
                      <a:pt x="48" y="253"/>
                    </a:lnTo>
                    <a:lnTo>
                      <a:pt x="41" y="184"/>
                    </a:lnTo>
                    <a:lnTo>
                      <a:pt x="59" y="199"/>
                    </a:lnTo>
                    <a:lnTo>
                      <a:pt x="60" y="197"/>
                    </a:lnTo>
                    <a:lnTo>
                      <a:pt x="67" y="191"/>
                    </a:lnTo>
                    <a:lnTo>
                      <a:pt x="62" y="152"/>
                    </a:lnTo>
                    <a:lnTo>
                      <a:pt x="85" y="144"/>
                    </a:lnTo>
                    <a:lnTo>
                      <a:pt x="4" y="0"/>
                    </a:lnTo>
                    <a:close/>
                  </a:path>
                </a:pathLst>
              </a:custGeom>
              <a:solidFill>
                <a:srgbClr val="8ECB33"/>
              </a:solidFill>
              <a:ln w="9525">
                <a:noFill/>
                <a:round/>
                <a:headEnd/>
                <a:tailEnd/>
              </a:ln>
            </p:spPr>
            <p:txBody>
              <a:bodyPr/>
              <a:lstStyle/>
              <a:p>
                <a:endParaRPr lang="en-US"/>
              </a:p>
            </p:txBody>
          </p:sp>
          <p:sp>
            <p:nvSpPr>
              <p:cNvPr id="46389"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356"/>
                  <a:gd name="T44" fmla="*/ 85 w 85"/>
                  <a:gd name="T45" fmla="*/ 356 h 3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356">
                    <a:moveTo>
                      <a:pt x="4" y="0"/>
                    </a:moveTo>
                    <a:lnTo>
                      <a:pt x="0" y="356"/>
                    </a:lnTo>
                    <a:lnTo>
                      <a:pt x="2" y="353"/>
                    </a:lnTo>
                    <a:lnTo>
                      <a:pt x="25" y="234"/>
                    </a:lnTo>
                    <a:lnTo>
                      <a:pt x="48" y="253"/>
                    </a:lnTo>
                    <a:lnTo>
                      <a:pt x="41" y="184"/>
                    </a:lnTo>
                    <a:lnTo>
                      <a:pt x="59" y="199"/>
                    </a:lnTo>
                    <a:lnTo>
                      <a:pt x="60" y="197"/>
                    </a:lnTo>
                    <a:lnTo>
                      <a:pt x="67" y="191"/>
                    </a:lnTo>
                    <a:lnTo>
                      <a:pt x="62" y="152"/>
                    </a:lnTo>
                    <a:lnTo>
                      <a:pt x="85" y="144"/>
                    </a:lnTo>
                    <a:lnTo>
                      <a:pt x="4" y="0"/>
                    </a:lnTo>
                  </a:path>
                </a:pathLst>
              </a:custGeom>
              <a:noFill/>
              <a:ln w="9525">
                <a:noFill/>
                <a:round/>
                <a:headEnd/>
                <a:tailEnd/>
              </a:ln>
            </p:spPr>
            <p:txBody>
              <a:bodyPr/>
              <a:lstStyle/>
              <a:p>
                <a:endParaRPr lang="en-US"/>
              </a:p>
            </p:txBody>
          </p:sp>
          <p:sp>
            <p:nvSpPr>
              <p:cNvPr id="46390" name="Freeform 225"/>
              <p:cNvSpPr>
                <a:spLocks/>
              </p:cNvSpPr>
              <p:nvPr/>
            </p:nvSpPr>
            <p:spPr bwMode="auto">
              <a:xfrm>
                <a:off x="4924" y="2828"/>
                <a:ext cx="8" cy="360"/>
              </a:xfrm>
              <a:custGeom>
                <a:avLst/>
                <a:gdLst>
                  <a:gd name="T0" fmla="*/ 8 w 4"/>
                  <a:gd name="T1" fmla="*/ 0 h 192"/>
                  <a:gd name="T2" fmla="*/ 8 w 4"/>
                  <a:gd name="T3" fmla="*/ 0 h 192"/>
                  <a:gd name="T4" fmla="*/ 0 w 4"/>
                  <a:gd name="T5" fmla="*/ 11 h 192"/>
                  <a:gd name="T6" fmla="*/ 0 w 4"/>
                  <a:gd name="T7" fmla="*/ 360 h 192"/>
                  <a:gd name="T8" fmla="*/ 2 w 4"/>
                  <a:gd name="T9" fmla="*/ 360 h 192"/>
                  <a:gd name="T10" fmla="*/ 2 w 4"/>
                  <a:gd name="T11" fmla="*/ 358 h 192"/>
                  <a:gd name="T12" fmla="*/ 4 w 4"/>
                  <a:gd name="T13" fmla="*/ 356 h 192"/>
                  <a:gd name="T14" fmla="*/ 8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w="9525">
                <a:noFill/>
                <a:round/>
                <a:headEnd/>
                <a:tailEnd/>
              </a:ln>
            </p:spPr>
            <p:txBody>
              <a:bodyPr/>
              <a:lstStyle/>
              <a:p>
                <a:endParaRPr lang="en-US"/>
              </a:p>
            </p:txBody>
          </p:sp>
          <p:sp>
            <p:nvSpPr>
              <p:cNvPr id="46391" name="Freeform 226"/>
              <p:cNvSpPr>
                <a:spLocks/>
              </p:cNvSpPr>
              <p:nvPr/>
            </p:nvSpPr>
            <p:spPr bwMode="auto">
              <a:xfrm>
                <a:off x="4926" y="3181"/>
                <a:ext cx="4" cy="7"/>
              </a:xfrm>
              <a:custGeom>
                <a:avLst/>
                <a:gdLst>
                  <a:gd name="T0" fmla="*/ 4 w 2"/>
                  <a:gd name="T1" fmla="*/ 0 h 4"/>
                  <a:gd name="T2" fmla="*/ 2 w 2"/>
                  <a:gd name="T3" fmla="*/ 4 h 4"/>
                  <a:gd name="T4" fmla="*/ 0 w 2"/>
                  <a:gd name="T5" fmla="*/ 5 h 4"/>
                  <a:gd name="T6" fmla="*/ 0 w 2"/>
                  <a:gd name="T7" fmla="*/ 7 h 4"/>
                  <a:gd name="T8" fmla="*/ 4 w 2"/>
                  <a:gd name="T9" fmla="*/ 5 h 4"/>
                  <a:gd name="T10" fmla="*/ 4 w 2"/>
                  <a:gd name="T11" fmla="*/ 0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6392"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194"/>
                  <a:gd name="T47" fmla="*/ 140 w 140"/>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194">
                    <a:moveTo>
                      <a:pt x="0" y="169"/>
                    </a:moveTo>
                    <a:lnTo>
                      <a:pt x="0" y="16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w="9525">
                <a:noFill/>
                <a:round/>
                <a:headEnd/>
                <a:tailEnd/>
              </a:ln>
            </p:spPr>
            <p:txBody>
              <a:bodyPr/>
              <a:lstStyle/>
              <a:p>
                <a:endParaRPr lang="en-US"/>
              </a:p>
            </p:txBody>
          </p:sp>
          <p:sp>
            <p:nvSpPr>
              <p:cNvPr id="46393"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194"/>
                  <a:gd name="T47" fmla="*/ 140 w 140"/>
                  <a:gd name="T48" fmla="*/ 194 h 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194">
                    <a:moveTo>
                      <a:pt x="0" y="169"/>
                    </a:moveTo>
                    <a:lnTo>
                      <a:pt x="0" y="16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w="9525">
                <a:noFill/>
                <a:round/>
                <a:headEnd/>
                <a:tailEnd/>
              </a:ln>
            </p:spPr>
            <p:txBody>
              <a:bodyPr/>
              <a:lstStyle/>
              <a:p>
                <a:endParaRPr lang="en-US"/>
              </a:p>
            </p:txBody>
          </p:sp>
          <p:sp>
            <p:nvSpPr>
              <p:cNvPr id="46394" name="Freeform 229"/>
              <p:cNvSpPr>
                <a:spLocks/>
              </p:cNvSpPr>
              <p:nvPr/>
            </p:nvSpPr>
            <p:spPr bwMode="auto">
              <a:xfrm>
                <a:off x="4953" y="3062"/>
                <a:ext cx="298" cy="152"/>
              </a:xfrm>
              <a:custGeom>
                <a:avLst/>
                <a:gdLst>
                  <a:gd name="T0" fmla="*/ 170 w 168"/>
                  <a:gd name="T1" fmla="*/ 0 h 81"/>
                  <a:gd name="T2" fmla="*/ 169 w 168"/>
                  <a:gd name="T3" fmla="*/ 28 h 81"/>
                  <a:gd name="T4" fmla="*/ 135 w 168"/>
                  <a:gd name="T5" fmla="*/ 32 h 81"/>
                  <a:gd name="T6" fmla="*/ 133 w 168"/>
                  <a:gd name="T7" fmla="*/ 34 h 81"/>
                  <a:gd name="T8" fmla="*/ 128 w 168"/>
                  <a:gd name="T9" fmla="*/ 43 h 81"/>
                  <a:gd name="T10" fmla="*/ 128 w 168"/>
                  <a:gd name="T11" fmla="*/ 43 h 81"/>
                  <a:gd name="T12" fmla="*/ 128 w 168"/>
                  <a:gd name="T13" fmla="*/ 43 h 81"/>
                  <a:gd name="T14" fmla="*/ 145 w 168"/>
                  <a:gd name="T15" fmla="*/ 58 h 81"/>
                  <a:gd name="T16" fmla="*/ 80 w 168"/>
                  <a:gd name="T17" fmla="*/ 66 h 81"/>
                  <a:gd name="T18" fmla="*/ 101 w 168"/>
                  <a:gd name="T19" fmla="*/ 84 h 81"/>
                  <a:gd name="T20" fmla="*/ 0 w 168"/>
                  <a:gd name="T21" fmla="*/ 126 h 81"/>
                  <a:gd name="T22" fmla="*/ 20 w 168"/>
                  <a:gd name="T23" fmla="*/ 152 h 81"/>
                  <a:gd name="T24" fmla="*/ 298 w 168"/>
                  <a:gd name="T25" fmla="*/ 84 h 81"/>
                  <a:gd name="T26" fmla="*/ 257 w 168"/>
                  <a:gd name="T27" fmla="*/ 58 h 81"/>
                  <a:gd name="T28" fmla="*/ 170 w 168"/>
                  <a:gd name="T29" fmla="*/ 0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8"/>
                  <a:gd name="T46" fmla="*/ 0 h 81"/>
                  <a:gd name="T47" fmla="*/ 168 w 168"/>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w="9525">
                <a:noFill/>
                <a:round/>
                <a:headEnd/>
                <a:tailEnd/>
              </a:ln>
            </p:spPr>
            <p:txBody>
              <a:bodyPr/>
              <a:lstStyle/>
              <a:p>
                <a:endParaRPr lang="en-US"/>
              </a:p>
            </p:txBody>
          </p:sp>
          <p:sp>
            <p:nvSpPr>
              <p:cNvPr id="46395" name="Freeform 230"/>
              <p:cNvSpPr>
                <a:spLocks/>
              </p:cNvSpPr>
              <p:nvPr/>
            </p:nvSpPr>
            <p:spPr bwMode="auto">
              <a:xfrm>
                <a:off x="4972" y="3147"/>
                <a:ext cx="279" cy="156"/>
              </a:xfrm>
              <a:custGeom>
                <a:avLst/>
                <a:gdLst>
                  <a:gd name="T0" fmla="*/ 279 w 157"/>
                  <a:gd name="T1" fmla="*/ 0 h 83"/>
                  <a:gd name="T2" fmla="*/ 0 w 157"/>
                  <a:gd name="T3" fmla="*/ 68 h 83"/>
                  <a:gd name="T4" fmla="*/ 0 w 157"/>
                  <a:gd name="T5" fmla="*/ 75 h 83"/>
                  <a:gd name="T6" fmla="*/ 0 w 157"/>
                  <a:gd name="T7" fmla="*/ 79 h 83"/>
                  <a:gd name="T8" fmla="*/ 21 w 157"/>
                  <a:gd name="T9" fmla="*/ 113 h 83"/>
                  <a:gd name="T10" fmla="*/ 18 w 157"/>
                  <a:gd name="T11" fmla="*/ 130 h 83"/>
                  <a:gd name="T12" fmla="*/ 73 w 157"/>
                  <a:gd name="T13" fmla="*/ 147 h 83"/>
                  <a:gd name="T14" fmla="*/ 64 w 157"/>
                  <a:gd name="T15" fmla="*/ 105 h 83"/>
                  <a:gd name="T16" fmla="*/ 140 w 157"/>
                  <a:gd name="T17" fmla="*/ 156 h 83"/>
                  <a:gd name="T18" fmla="*/ 130 w 157"/>
                  <a:gd name="T19" fmla="*/ 105 h 83"/>
                  <a:gd name="T20" fmla="*/ 190 w 157"/>
                  <a:gd name="T21" fmla="*/ 147 h 83"/>
                  <a:gd name="T22" fmla="*/ 279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w="9525">
                <a:noFill/>
                <a:round/>
                <a:headEnd/>
                <a:tailEnd/>
              </a:ln>
            </p:spPr>
            <p:txBody>
              <a:bodyPr/>
              <a:lstStyle/>
              <a:p>
                <a:endParaRPr lang="en-US"/>
              </a:p>
            </p:txBody>
          </p:sp>
          <p:sp>
            <p:nvSpPr>
              <p:cNvPr id="46396" name="Rectangle 231"/>
              <p:cNvSpPr>
                <a:spLocks noChangeArrowheads="1"/>
              </p:cNvSpPr>
              <p:nvPr/>
            </p:nvSpPr>
            <p:spPr bwMode="auto">
              <a:xfrm>
                <a:off x="4924" y="3843"/>
                <a:ext cx="36" cy="1"/>
              </a:xfrm>
              <a:prstGeom prst="rect">
                <a:avLst/>
              </a:prstGeom>
              <a:solidFill>
                <a:srgbClr val="FFF09D"/>
              </a:solidFill>
              <a:ln w="9525">
                <a:noFill/>
                <a:miter lim="800000"/>
                <a:headEnd/>
                <a:tailEnd/>
              </a:ln>
            </p:spPr>
            <p:txBody>
              <a:bodyPr/>
              <a:lstStyle/>
              <a:p>
                <a:endParaRPr lang="zh-CN" altLang="en-US">
                  <a:sym typeface="Arial" charset="0"/>
                </a:endParaRPr>
              </a:p>
            </p:txBody>
          </p:sp>
          <p:sp>
            <p:nvSpPr>
              <p:cNvPr id="46397" name="Rectangle 232"/>
              <p:cNvSpPr>
                <a:spLocks noChangeArrowheads="1"/>
              </p:cNvSpPr>
              <p:nvPr/>
            </p:nvSpPr>
            <p:spPr bwMode="auto">
              <a:xfrm>
                <a:off x="4924" y="3843"/>
                <a:ext cx="36" cy="1"/>
              </a:xfrm>
              <a:prstGeom prst="rect">
                <a:avLst/>
              </a:prstGeom>
              <a:noFill/>
              <a:ln w="9525">
                <a:noFill/>
                <a:miter lim="800000"/>
                <a:headEnd/>
                <a:tailEnd/>
              </a:ln>
            </p:spPr>
            <p:txBody>
              <a:bodyPr/>
              <a:lstStyle/>
              <a:p>
                <a:endParaRPr lang="zh-CN" altLang="en-US">
                  <a:sym typeface="Arial" charset="0"/>
                </a:endParaRPr>
              </a:p>
            </p:txBody>
          </p:sp>
          <p:sp>
            <p:nvSpPr>
              <p:cNvPr id="46398" name="Freeform 233"/>
              <p:cNvSpPr>
                <a:spLocks/>
              </p:cNvSpPr>
              <p:nvPr/>
            </p:nvSpPr>
            <p:spPr bwMode="auto">
              <a:xfrm>
                <a:off x="4924" y="3284"/>
                <a:ext cx="36" cy="559"/>
              </a:xfrm>
              <a:custGeom>
                <a:avLst/>
                <a:gdLst>
                  <a:gd name="T0" fmla="*/ 13 w 20"/>
                  <a:gd name="T1" fmla="*/ 0 h 298"/>
                  <a:gd name="T2" fmla="*/ 0 w 20"/>
                  <a:gd name="T3" fmla="*/ 19 h 298"/>
                  <a:gd name="T4" fmla="*/ 0 w 20"/>
                  <a:gd name="T5" fmla="*/ 559 h 298"/>
                  <a:gd name="T6" fmla="*/ 36 w 20"/>
                  <a:gd name="T7" fmla="*/ 559 h 298"/>
                  <a:gd name="T8" fmla="*/ 13 w 20"/>
                  <a:gd name="T9" fmla="*/ 2 h 298"/>
                  <a:gd name="T10" fmla="*/ 13 w 20"/>
                  <a:gd name="T11" fmla="*/ 0 h 298"/>
                  <a:gd name="T12" fmla="*/ 0 60000 65536"/>
                  <a:gd name="T13" fmla="*/ 0 60000 65536"/>
                  <a:gd name="T14" fmla="*/ 0 60000 65536"/>
                  <a:gd name="T15" fmla="*/ 0 60000 65536"/>
                  <a:gd name="T16" fmla="*/ 0 60000 65536"/>
                  <a:gd name="T17" fmla="*/ 0 60000 65536"/>
                  <a:gd name="T18" fmla="*/ 0 w 20"/>
                  <a:gd name="T19" fmla="*/ 0 h 298"/>
                  <a:gd name="T20" fmla="*/ 20 w 20"/>
                  <a:gd name="T21" fmla="*/ 298 h 298"/>
                </a:gdLst>
                <a:ahLst/>
                <a:cxnLst>
                  <a:cxn ang="T12">
                    <a:pos x="T0" y="T1"/>
                  </a:cxn>
                  <a:cxn ang="T13">
                    <a:pos x="T2" y="T3"/>
                  </a:cxn>
                  <a:cxn ang="T14">
                    <a:pos x="T4" y="T5"/>
                  </a:cxn>
                  <a:cxn ang="T15">
                    <a:pos x="T6" y="T7"/>
                  </a:cxn>
                  <a:cxn ang="T16">
                    <a:pos x="T8" y="T9"/>
                  </a:cxn>
                  <a:cxn ang="T17">
                    <a:pos x="T10" y="T11"/>
                  </a:cxn>
                </a:cxnLst>
                <a:rect l="T18" t="T19" r="T20" b="T21"/>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w="9525">
                <a:noFill/>
                <a:round/>
                <a:headEnd/>
                <a:tailEnd/>
              </a:ln>
            </p:spPr>
            <p:txBody>
              <a:bodyPr/>
              <a:lstStyle/>
              <a:p>
                <a:endParaRPr lang="en-US"/>
              </a:p>
            </p:txBody>
          </p:sp>
          <p:sp>
            <p:nvSpPr>
              <p:cNvPr id="46399" name="Freeform 234"/>
              <p:cNvSpPr>
                <a:spLocks/>
              </p:cNvSpPr>
              <p:nvPr/>
            </p:nvSpPr>
            <p:spPr bwMode="auto">
              <a:xfrm>
                <a:off x="4930" y="2927"/>
                <a:ext cx="200" cy="259"/>
              </a:xfrm>
              <a:custGeom>
                <a:avLst/>
                <a:gdLst>
                  <a:gd name="T0" fmla="*/ 200 w 113"/>
                  <a:gd name="T1" fmla="*/ 0 h 138"/>
                  <a:gd name="T2" fmla="*/ 83 w 113"/>
                  <a:gd name="T3" fmla="*/ 45 h 138"/>
                  <a:gd name="T4" fmla="*/ 60 w 113"/>
                  <a:gd name="T5" fmla="*/ 53 h 138"/>
                  <a:gd name="T6" fmla="*/ 65 w 113"/>
                  <a:gd name="T7" fmla="*/ 92 h 138"/>
                  <a:gd name="T8" fmla="*/ 65 w 113"/>
                  <a:gd name="T9" fmla="*/ 107 h 138"/>
                  <a:gd name="T10" fmla="*/ 57 w 113"/>
                  <a:gd name="T11" fmla="*/ 99 h 138"/>
                  <a:gd name="T12" fmla="*/ 57 w 113"/>
                  <a:gd name="T13" fmla="*/ 99 h 138"/>
                  <a:gd name="T14" fmla="*/ 57 w 113"/>
                  <a:gd name="T15" fmla="*/ 99 h 138"/>
                  <a:gd name="T16" fmla="*/ 39 w 113"/>
                  <a:gd name="T17" fmla="*/ 84 h 138"/>
                  <a:gd name="T18" fmla="*/ 46 w 113"/>
                  <a:gd name="T19" fmla="*/ 154 h 138"/>
                  <a:gd name="T20" fmla="*/ 23 w 113"/>
                  <a:gd name="T21" fmla="*/ 135 h 138"/>
                  <a:gd name="T22" fmla="*/ 0 w 113"/>
                  <a:gd name="T23" fmla="*/ 253 h 138"/>
                  <a:gd name="T24" fmla="*/ 0 w 113"/>
                  <a:gd name="T25" fmla="*/ 259 h 138"/>
                  <a:gd name="T26" fmla="*/ 7 w 113"/>
                  <a:gd name="T27" fmla="*/ 257 h 138"/>
                  <a:gd name="T28" fmla="*/ 200 w 113"/>
                  <a:gd name="T29" fmla="*/ 0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
                  <a:gd name="T46" fmla="*/ 0 h 138"/>
                  <a:gd name="T47" fmla="*/ 113 w 113"/>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w="9525">
                <a:noFill/>
                <a:round/>
                <a:headEnd/>
                <a:tailEnd/>
              </a:ln>
            </p:spPr>
            <p:txBody>
              <a:bodyPr/>
              <a:lstStyle/>
              <a:p>
                <a:endParaRPr lang="en-US"/>
              </a:p>
            </p:txBody>
          </p:sp>
          <p:sp>
            <p:nvSpPr>
              <p:cNvPr id="46400" name="Freeform 235"/>
              <p:cNvSpPr>
                <a:spLocks/>
              </p:cNvSpPr>
              <p:nvPr/>
            </p:nvSpPr>
            <p:spPr bwMode="auto">
              <a:xfrm>
                <a:off x="4937" y="2927"/>
                <a:ext cx="193" cy="261"/>
              </a:xfrm>
              <a:custGeom>
                <a:avLst/>
                <a:gdLst>
                  <a:gd name="T0" fmla="*/ 193 w 109"/>
                  <a:gd name="T1" fmla="*/ 0 h 139"/>
                  <a:gd name="T2" fmla="*/ 0 w 109"/>
                  <a:gd name="T3" fmla="*/ 257 h 139"/>
                  <a:gd name="T4" fmla="*/ 2 w 109"/>
                  <a:gd name="T5" fmla="*/ 257 h 139"/>
                  <a:gd name="T6" fmla="*/ 16 w 109"/>
                  <a:gd name="T7" fmla="*/ 261 h 139"/>
                  <a:gd name="T8" fmla="*/ 117 w 109"/>
                  <a:gd name="T9" fmla="*/ 220 h 139"/>
                  <a:gd name="T10" fmla="*/ 96 w 109"/>
                  <a:gd name="T11" fmla="*/ 201 h 139"/>
                  <a:gd name="T12" fmla="*/ 161 w 109"/>
                  <a:gd name="T13" fmla="*/ 193 h 139"/>
                  <a:gd name="T14" fmla="*/ 143 w 109"/>
                  <a:gd name="T15" fmla="*/ 178 h 139"/>
                  <a:gd name="T16" fmla="*/ 133 w 109"/>
                  <a:gd name="T17" fmla="*/ 169 h 139"/>
                  <a:gd name="T18" fmla="*/ 151 w 109"/>
                  <a:gd name="T19" fmla="*/ 167 h 139"/>
                  <a:gd name="T20" fmla="*/ 184 w 109"/>
                  <a:gd name="T21" fmla="*/ 163 h 139"/>
                  <a:gd name="T22" fmla="*/ 186 w 109"/>
                  <a:gd name="T23" fmla="*/ 135 h 139"/>
                  <a:gd name="T24" fmla="*/ 193 w 109"/>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
                  <a:gd name="T40" fmla="*/ 0 h 139"/>
                  <a:gd name="T41" fmla="*/ 109 w 109"/>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w="9525">
                <a:noFill/>
                <a:round/>
                <a:headEnd/>
                <a:tailEnd/>
              </a:ln>
            </p:spPr>
            <p:txBody>
              <a:bodyPr/>
              <a:lstStyle/>
              <a:p>
                <a:endParaRPr lang="en-US"/>
              </a:p>
            </p:txBody>
          </p:sp>
          <p:sp>
            <p:nvSpPr>
              <p:cNvPr id="46401" name="Freeform 236"/>
              <p:cNvSpPr>
                <a:spLocks/>
              </p:cNvSpPr>
              <p:nvPr/>
            </p:nvSpPr>
            <p:spPr bwMode="auto">
              <a:xfrm>
                <a:off x="4924" y="3254"/>
                <a:ext cx="13" cy="49"/>
              </a:xfrm>
              <a:custGeom>
                <a:avLst/>
                <a:gdLst>
                  <a:gd name="T0" fmla="*/ 0 w 7"/>
                  <a:gd name="T1" fmla="*/ 0 h 26"/>
                  <a:gd name="T2" fmla="*/ 0 w 7"/>
                  <a:gd name="T3" fmla="*/ 49 h 26"/>
                  <a:gd name="T4" fmla="*/ 13 w 7"/>
                  <a:gd name="T5" fmla="*/ 30 h 26"/>
                  <a:gd name="T6" fmla="*/ 2 w 7"/>
                  <a:gd name="T7" fmla="*/ 6 h 26"/>
                  <a:gd name="T8" fmla="*/ 2 w 7"/>
                  <a:gd name="T9" fmla="*/ 0 h 26"/>
                  <a:gd name="T10" fmla="*/ 0 w 7"/>
                  <a:gd name="T11" fmla="*/ 0 h 26"/>
                  <a:gd name="T12" fmla="*/ 0 60000 65536"/>
                  <a:gd name="T13" fmla="*/ 0 60000 65536"/>
                  <a:gd name="T14" fmla="*/ 0 60000 65536"/>
                  <a:gd name="T15" fmla="*/ 0 60000 65536"/>
                  <a:gd name="T16" fmla="*/ 0 60000 65536"/>
                  <a:gd name="T17" fmla="*/ 0 60000 65536"/>
                  <a:gd name="T18" fmla="*/ 0 w 7"/>
                  <a:gd name="T19" fmla="*/ 0 h 26"/>
                  <a:gd name="T20" fmla="*/ 7 w 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w="9525">
                <a:noFill/>
                <a:round/>
                <a:headEnd/>
                <a:tailEnd/>
              </a:ln>
            </p:spPr>
            <p:txBody>
              <a:bodyPr/>
              <a:lstStyle/>
              <a:p>
                <a:endParaRPr lang="en-US"/>
              </a:p>
            </p:txBody>
          </p:sp>
          <p:sp>
            <p:nvSpPr>
              <p:cNvPr id="46402" name="Freeform 237"/>
              <p:cNvSpPr>
                <a:spLocks/>
              </p:cNvSpPr>
              <p:nvPr/>
            </p:nvSpPr>
            <p:spPr bwMode="auto">
              <a:xfrm>
                <a:off x="4924" y="3184"/>
                <a:ext cx="48" cy="70"/>
              </a:xfrm>
              <a:custGeom>
                <a:avLst/>
                <a:gdLst>
                  <a:gd name="T0" fmla="*/ 14 w 27"/>
                  <a:gd name="T1" fmla="*/ 0 h 37"/>
                  <a:gd name="T2" fmla="*/ 12 w 27"/>
                  <a:gd name="T3" fmla="*/ 0 h 37"/>
                  <a:gd name="T4" fmla="*/ 5 w 27"/>
                  <a:gd name="T5" fmla="*/ 2 h 37"/>
                  <a:gd name="T6" fmla="*/ 2 w 27"/>
                  <a:gd name="T7" fmla="*/ 4 h 37"/>
                  <a:gd name="T8" fmla="*/ 0 w 27"/>
                  <a:gd name="T9" fmla="*/ 4 h 37"/>
                  <a:gd name="T10" fmla="*/ 0 w 27"/>
                  <a:gd name="T11" fmla="*/ 70 h 37"/>
                  <a:gd name="T12" fmla="*/ 2 w 27"/>
                  <a:gd name="T13" fmla="*/ 70 h 37"/>
                  <a:gd name="T14" fmla="*/ 36 w 27"/>
                  <a:gd name="T15" fmla="*/ 40 h 37"/>
                  <a:gd name="T16" fmla="*/ 48 w 27"/>
                  <a:gd name="T17" fmla="*/ 42 h 37"/>
                  <a:gd name="T18" fmla="*/ 48 w 27"/>
                  <a:gd name="T19" fmla="*/ 38 h 37"/>
                  <a:gd name="T20" fmla="*/ 48 w 27"/>
                  <a:gd name="T21" fmla="*/ 30 h 37"/>
                  <a:gd name="T22" fmla="*/ 28 w 27"/>
                  <a:gd name="T23" fmla="*/ 4 h 37"/>
                  <a:gd name="T24" fmla="*/ 14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w="9525">
                <a:noFill/>
                <a:round/>
                <a:headEnd/>
                <a:tailEnd/>
              </a:ln>
            </p:spPr>
            <p:txBody>
              <a:bodyPr/>
              <a:lstStyle/>
              <a:p>
                <a:endParaRPr lang="en-US"/>
              </a:p>
            </p:txBody>
          </p:sp>
          <p:sp>
            <p:nvSpPr>
              <p:cNvPr id="46403" name="Freeform 238"/>
              <p:cNvSpPr>
                <a:spLocks noEditPoints="1"/>
              </p:cNvSpPr>
              <p:nvPr/>
            </p:nvSpPr>
            <p:spPr bwMode="auto">
              <a:xfrm>
                <a:off x="4960" y="3295"/>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6404" name="Freeform 239"/>
              <p:cNvSpPr>
                <a:spLocks/>
              </p:cNvSpPr>
              <p:nvPr/>
            </p:nvSpPr>
            <p:spPr bwMode="auto">
              <a:xfrm>
                <a:off x="4926" y="3224"/>
                <a:ext cx="68" cy="71"/>
              </a:xfrm>
              <a:custGeom>
                <a:avLst/>
                <a:gdLst>
                  <a:gd name="T0" fmla="*/ 34 w 38"/>
                  <a:gd name="T1" fmla="*/ 0 h 38"/>
                  <a:gd name="T2" fmla="*/ 0 w 38"/>
                  <a:gd name="T3" fmla="*/ 30 h 38"/>
                  <a:gd name="T4" fmla="*/ 0 w 38"/>
                  <a:gd name="T5" fmla="*/ 36 h 38"/>
                  <a:gd name="T6" fmla="*/ 11 w 38"/>
                  <a:gd name="T7" fmla="*/ 60 h 38"/>
                  <a:gd name="T8" fmla="*/ 11 w 38"/>
                  <a:gd name="T9" fmla="*/ 62 h 38"/>
                  <a:gd name="T10" fmla="*/ 11 w 38"/>
                  <a:gd name="T11" fmla="*/ 62 h 38"/>
                  <a:gd name="T12" fmla="*/ 34 w 38"/>
                  <a:gd name="T13" fmla="*/ 71 h 38"/>
                  <a:gd name="T14" fmla="*/ 34 w 38"/>
                  <a:gd name="T15" fmla="*/ 71 h 38"/>
                  <a:gd name="T16" fmla="*/ 34 w 38"/>
                  <a:gd name="T17" fmla="*/ 71 h 38"/>
                  <a:gd name="T18" fmla="*/ 34 w 38"/>
                  <a:gd name="T19" fmla="*/ 71 h 38"/>
                  <a:gd name="T20" fmla="*/ 34 w 38"/>
                  <a:gd name="T21" fmla="*/ 71 h 38"/>
                  <a:gd name="T22" fmla="*/ 64 w 38"/>
                  <a:gd name="T23" fmla="*/ 52 h 38"/>
                  <a:gd name="T24" fmla="*/ 64 w 38"/>
                  <a:gd name="T25" fmla="*/ 52 h 38"/>
                  <a:gd name="T26" fmla="*/ 68 w 38"/>
                  <a:gd name="T27" fmla="*/ 36 h 38"/>
                  <a:gd name="T28" fmla="*/ 47 w 38"/>
                  <a:gd name="T29" fmla="*/ 2 h 38"/>
                  <a:gd name="T30" fmla="*/ 34 w 38"/>
                  <a:gd name="T31" fmla="*/ 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38"/>
                  <a:gd name="T50" fmla="*/ 38 w 38"/>
                  <a:gd name="T51" fmla="*/ 38 h 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6405"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close/>
                  </a:path>
                </a:pathLst>
              </a:custGeom>
              <a:solidFill>
                <a:srgbClr val="C56D27"/>
              </a:solidFill>
              <a:ln w="9525">
                <a:noFill/>
                <a:round/>
                <a:headEnd/>
                <a:tailEnd/>
              </a:ln>
            </p:spPr>
            <p:txBody>
              <a:bodyPr/>
              <a:lstStyle/>
              <a:p>
                <a:endParaRPr lang="en-US"/>
              </a:p>
            </p:txBody>
          </p:sp>
          <p:sp>
            <p:nvSpPr>
              <p:cNvPr id="46406"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 name="T8" fmla="*/ 0 60000 65536"/>
                  <a:gd name="T9" fmla="*/ 0 60000 65536"/>
                  <a:gd name="T10" fmla="*/ 0 60000 65536"/>
                  <a:gd name="T11" fmla="*/ 0 60000 65536"/>
                  <a:gd name="T12" fmla="*/ 0 w 71"/>
                  <a:gd name="T13" fmla="*/ 0 h 888"/>
                  <a:gd name="T14" fmla="*/ 71 w 71"/>
                  <a:gd name="T15" fmla="*/ 888 h 888"/>
                </a:gdLst>
                <a:ahLst/>
                <a:cxnLst>
                  <a:cxn ang="T8">
                    <a:pos x="T0" y="T1"/>
                  </a:cxn>
                  <a:cxn ang="T9">
                    <a:pos x="T2" y="T3"/>
                  </a:cxn>
                  <a:cxn ang="T10">
                    <a:pos x="T4" y="T5"/>
                  </a:cxn>
                  <a:cxn ang="T11">
                    <a:pos x="T6" y="T7"/>
                  </a:cxn>
                </a:cxnLst>
                <a:rect l="T12" t="T13" r="T14" b="T15"/>
                <a:pathLst>
                  <a:path w="71" h="888">
                    <a:moveTo>
                      <a:pt x="36" y="0"/>
                    </a:moveTo>
                    <a:lnTo>
                      <a:pt x="0" y="888"/>
                    </a:lnTo>
                    <a:lnTo>
                      <a:pt x="71" y="888"/>
                    </a:lnTo>
                    <a:lnTo>
                      <a:pt x="36" y="0"/>
                    </a:lnTo>
                  </a:path>
                </a:pathLst>
              </a:custGeom>
              <a:noFill/>
              <a:ln w="9525">
                <a:noFill/>
                <a:round/>
                <a:headEnd/>
                <a:tailEnd/>
              </a:ln>
            </p:spPr>
            <p:txBody>
              <a:bodyPr/>
              <a:lstStyle/>
              <a:p>
                <a:endParaRPr lang="en-US"/>
              </a:p>
            </p:txBody>
          </p:sp>
          <p:sp>
            <p:nvSpPr>
              <p:cNvPr id="46407"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w="9525">
                <a:noFill/>
                <a:round/>
                <a:headEnd/>
                <a:tailEnd/>
              </a:ln>
            </p:spPr>
            <p:txBody>
              <a:bodyPr/>
              <a:lstStyle/>
              <a:p>
                <a:endParaRPr lang="en-US"/>
              </a:p>
            </p:txBody>
          </p:sp>
          <p:sp>
            <p:nvSpPr>
              <p:cNvPr id="46408"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w="9525">
                <a:noFill/>
                <a:round/>
                <a:headEnd/>
                <a:tailEnd/>
              </a:ln>
            </p:spPr>
            <p:txBody>
              <a:bodyPr/>
              <a:lstStyle/>
              <a:p>
                <a:endParaRPr lang="en-US"/>
              </a:p>
            </p:txBody>
          </p:sp>
          <p:sp>
            <p:nvSpPr>
              <p:cNvPr id="46409"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w="9525">
                <a:noFill/>
                <a:round/>
                <a:headEnd/>
                <a:tailEnd/>
              </a:ln>
            </p:spPr>
            <p:txBody>
              <a:bodyPr/>
              <a:lstStyle/>
              <a:p>
                <a:endParaRPr lang="en-US"/>
              </a:p>
            </p:txBody>
          </p:sp>
          <p:sp>
            <p:nvSpPr>
              <p:cNvPr id="46410"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72"/>
                  <a:gd name="T26" fmla="*/ 202 w 202"/>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w="9525">
                <a:noFill/>
                <a:round/>
                <a:headEnd/>
                <a:tailEnd/>
              </a:ln>
            </p:spPr>
            <p:txBody>
              <a:bodyPr/>
              <a:lstStyle/>
              <a:p>
                <a:endParaRPr lang="en-US"/>
              </a:p>
            </p:txBody>
          </p:sp>
          <p:sp>
            <p:nvSpPr>
              <p:cNvPr id="46411"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w="9525">
                <a:noFill/>
                <a:round/>
                <a:headEnd/>
                <a:tailEnd/>
              </a:ln>
            </p:spPr>
            <p:txBody>
              <a:bodyPr/>
              <a:lstStyle/>
              <a:p>
                <a:endParaRPr lang="en-US"/>
              </a:p>
            </p:txBody>
          </p:sp>
          <p:sp>
            <p:nvSpPr>
              <p:cNvPr id="46412"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15"/>
                  <a:gd name="T26" fmla="*/ 98 w 9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15">
                    <a:moveTo>
                      <a:pt x="75" y="266"/>
                    </a:moveTo>
                    <a:lnTo>
                      <a:pt x="39" y="266"/>
                    </a:lnTo>
                    <a:lnTo>
                      <a:pt x="96" y="206"/>
                    </a:lnTo>
                    <a:lnTo>
                      <a:pt x="54" y="206"/>
                    </a:lnTo>
                    <a:lnTo>
                      <a:pt x="98" y="161"/>
                    </a:lnTo>
                    <a:lnTo>
                      <a:pt x="6" y="0"/>
                    </a:lnTo>
                    <a:lnTo>
                      <a:pt x="0" y="415"/>
                    </a:lnTo>
                    <a:lnTo>
                      <a:pt x="75" y="266"/>
                    </a:lnTo>
                  </a:path>
                </a:pathLst>
              </a:custGeom>
              <a:noFill/>
              <a:ln w="9525">
                <a:noFill/>
                <a:round/>
                <a:headEnd/>
                <a:tailEnd/>
              </a:ln>
            </p:spPr>
            <p:txBody>
              <a:bodyPr/>
              <a:lstStyle/>
              <a:p>
                <a:endParaRPr lang="en-US"/>
              </a:p>
            </p:txBody>
          </p:sp>
          <p:sp>
            <p:nvSpPr>
              <p:cNvPr id="46413"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w="9525">
                <a:noFill/>
                <a:round/>
                <a:headEnd/>
                <a:tailEnd/>
              </a:ln>
            </p:spPr>
            <p:txBody>
              <a:bodyPr/>
              <a:lstStyle/>
              <a:p>
                <a:endParaRPr lang="en-US"/>
              </a:p>
            </p:txBody>
          </p:sp>
          <p:sp>
            <p:nvSpPr>
              <p:cNvPr id="46414"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 name="T16" fmla="*/ 0 60000 65536"/>
                  <a:gd name="T17" fmla="*/ 0 60000 65536"/>
                  <a:gd name="T18" fmla="*/ 0 60000 65536"/>
                  <a:gd name="T19" fmla="*/ 0 60000 65536"/>
                  <a:gd name="T20" fmla="*/ 0 60000 65536"/>
                  <a:gd name="T21" fmla="*/ 0 60000 65536"/>
                  <a:gd name="T22" fmla="*/ 0 60000 65536"/>
                  <a:gd name="T23" fmla="*/ 0 60000 65536"/>
                  <a:gd name="T24" fmla="*/ 0 w 108"/>
                  <a:gd name="T25" fmla="*/ 0 h 415"/>
                  <a:gd name="T26" fmla="*/ 108 w 108"/>
                  <a:gd name="T27" fmla="*/ 415 h 4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 h="415">
                    <a:moveTo>
                      <a:pt x="21" y="264"/>
                    </a:moveTo>
                    <a:lnTo>
                      <a:pt x="56" y="264"/>
                    </a:lnTo>
                    <a:lnTo>
                      <a:pt x="1" y="204"/>
                    </a:lnTo>
                    <a:lnTo>
                      <a:pt x="44" y="206"/>
                    </a:lnTo>
                    <a:lnTo>
                      <a:pt x="0" y="159"/>
                    </a:lnTo>
                    <a:lnTo>
                      <a:pt x="108" y="0"/>
                    </a:lnTo>
                    <a:lnTo>
                      <a:pt x="102" y="415"/>
                    </a:lnTo>
                    <a:lnTo>
                      <a:pt x="21" y="264"/>
                    </a:lnTo>
                  </a:path>
                </a:pathLst>
              </a:custGeom>
              <a:noFill/>
              <a:ln w="9525">
                <a:noFill/>
                <a:round/>
                <a:headEnd/>
                <a:tailEnd/>
              </a:ln>
            </p:spPr>
            <p:txBody>
              <a:bodyPr/>
              <a:lstStyle/>
              <a:p>
                <a:endParaRPr lang="en-US"/>
              </a:p>
            </p:txBody>
          </p:sp>
          <p:sp>
            <p:nvSpPr>
              <p:cNvPr id="46415"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w="9525">
                <a:noFill/>
                <a:round/>
                <a:headEnd/>
                <a:tailEnd/>
              </a:ln>
            </p:spPr>
            <p:txBody>
              <a:bodyPr/>
              <a:lstStyle/>
              <a:p>
                <a:endParaRPr lang="en-US"/>
              </a:p>
            </p:txBody>
          </p:sp>
          <p:sp>
            <p:nvSpPr>
              <p:cNvPr id="46416"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69"/>
                  <a:gd name="T29" fmla="*/ 326 w 326"/>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w="9525">
                <a:noFill/>
                <a:round/>
                <a:headEnd/>
                <a:tailEnd/>
              </a:ln>
            </p:spPr>
            <p:txBody>
              <a:bodyPr/>
              <a:lstStyle/>
              <a:p>
                <a:endParaRPr lang="en-US"/>
              </a:p>
            </p:txBody>
          </p:sp>
          <p:sp>
            <p:nvSpPr>
              <p:cNvPr id="46417"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w="9525">
                <a:noFill/>
                <a:round/>
                <a:headEnd/>
                <a:tailEnd/>
              </a:ln>
            </p:spPr>
            <p:txBody>
              <a:bodyPr/>
              <a:lstStyle/>
              <a:p>
                <a:endParaRPr lang="en-US"/>
              </a:p>
            </p:txBody>
          </p:sp>
          <p:sp>
            <p:nvSpPr>
              <p:cNvPr id="46418"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6"/>
                  <a:gd name="T28" fmla="*/ 0 h 156"/>
                  <a:gd name="T29" fmla="*/ 326 w 326"/>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w="9525">
                <a:noFill/>
                <a:round/>
                <a:headEnd/>
                <a:tailEnd/>
              </a:ln>
            </p:spPr>
            <p:txBody>
              <a:bodyPr/>
              <a:lstStyle/>
              <a:p>
                <a:endParaRPr lang="en-US"/>
              </a:p>
            </p:txBody>
          </p:sp>
          <p:sp>
            <p:nvSpPr>
              <p:cNvPr id="46419"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w="9525">
                <a:noFill/>
                <a:round/>
                <a:headEnd/>
                <a:tailEnd/>
              </a:ln>
            </p:spPr>
            <p:txBody>
              <a:bodyPr/>
              <a:lstStyle/>
              <a:p>
                <a:endParaRPr lang="en-US"/>
              </a:p>
            </p:txBody>
          </p:sp>
          <p:sp>
            <p:nvSpPr>
              <p:cNvPr id="46420"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27" y="135"/>
                    </a:moveTo>
                    <a:lnTo>
                      <a:pt x="50" y="154"/>
                    </a:lnTo>
                    <a:lnTo>
                      <a:pt x="43" y="85"/>
                    </a:lnTo>
                    <a:lnTo>
                      <a:pt x="70" y="109"/>
                    </a:lnTo>
                    <a:lnTo>
                      <a:pt x="64" y="55"/>
                    </a:lnTo>
                    <a:lnTo>
                      <a:pt x="204" y="0"/>
                    </a:lnTo>
                    <a:lnTo>
                      <a:pt x="0" y="272"/>
                    </a:lnTo>
                    <a:lnTo>
                      <a:pt x="27" y="135"/>
                    </a:lnTo>
                  </a:path>
                </a:pathLst>
              </a:custGeom>
              <a:noFill/>
              <a:ln w="9525">
                <a:noFill/>
                <a:round/>
                <a:headEnd/>
                <a:tailEnd/>
              </a:ln>
            </p:spPr>
            <p:txBody>
              <a:bodyPr/>
              <a:lstStyle/>
              <a:p>
                <a:endParaRPr lang="en-US"/>
              </a:p>
            </p:txBody>
          </p:sp>
          <p:sp>
            <p:nvSpPr>
              <p:cNvPr id="46421"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w="9525">
                <a:noFill/>
                <a:round/>
                <a:headEnd/>
                <a:tailEnd/>
              </a:ln>
            </p:spPr>
            <p:txBody>
              <a:bodyPr/>
              <a:lstStyle/>
              <a:p>
                <a:endParaRPr lang="en-US"/>
              </a:p>
            </p:txBody>
          </p:sp>
          <p:sp>
            <p:nvSpPr>
              <p:cNvPr id="46422"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272"/>
                  <a:gd name="T26" fmla="*/ 204 w 204"/>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272">
                    <a:moveTo>
                      <a:pt x="128" y="220"/>
                    </a:moveTo>
                    <a:lnTo>
                      <a:pt x="107" y="201"/>
                    </a:lnTo>
                    <a:lnTo>
                      <a:pt x="172" y="194"/>
                    </a:lnTo>
                    <a:lnTo>
                      <a:pt x="144" y="169"/>
                    </a:lnTo>
                    <a:lnTo>
                      <a:pt x="195" y="164"/>
                    </a:lnTo>
                    <a:lnTo>
                      <a:pt x="204" y="0"/>
                    </a:lnTo>
                    <a:lnTo>
                      <a:pt x="0" y="272"/>
                    </a:lnTo>
                    <a:lnTo>
                      <a:pt x="128" y="220"/>
                    </a:lnTo>
                  </a:path>
                </a:pathLst>
              </a:custGeom>
              <a:noFill/>
              <a:ln w="9525">
                <a:noFill/>
                <a:round/>
                <a:headEnd/>
                <a:tailEnd/>
              </a:ln>
            </p:spPr>
            <p:txBody>
              <a:bodyPr/>
              <a:lstStyle/>
              <a:p>
                <a:endParaRPr lang="en-US"/>
              </a:p>
            </p:txBody>
          </p:sp>
          <p:sp>
            <p:nvSpPr>
              <p:cNvPr id="46423" name="Oval 258"/>
              <p:cNvSpPr>
                <a:spLocks noChangeArrowheads="1"/>
              </p:cNvSpPr>
              <p:nvPr/>
            </p:nvSpPr>
            <p:spPr bwMode="auto">
              <a:xfrm>
                <a:off x="269" y="3177"/>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424" name="Oval 259"/>
              <p:cNvSpPr>
                <a:spLocks noChangeArrowheads="1"/>
              </p:cNvSpPr>
              <p:nvPr/>
            </p:nvSpPr>
            <p:spPr bwMode="auto">
              <a:xfrm>
                <a:off x="291" y="3222"/>
                <a:ext cx="67"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425" name="Oval 260"/>
              <p:cNvSpPr>
                <a:spLocks noChangeArrowheads="1"/>
              </p:cNvSpPr>
              <p:nvPr/>
            </p:nvSpPr>
            <p:spPr bwMode="auto">
              <a:xfrm>
                <a:off x="326" y="3169"/>
                <a:ext cx="67" cy="72"/>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426" name="Oval 261"/>
              <p:cNvSpPr>
                <a:spLocks noChangeArrowheads="1"/>
              </p:cNvSpPr>
              <p:nvPr/>
            </p:nvSpPr>
            <p:spPr bwMode="auto">
              <a:xfrm>
                <a:off x="347" y="3207"/>
                <a:ext cx="68" cy="71"/>
              </a:xfrm>
              <a:prstGeom prst="ellipse">
                <a:avLst/>
              </a:prstGeom>
              <a:solidFill>
                <a:srgbClr val="94521D"/>
              </a:solidFill>
              <a:ln w="9525">
                <a:noFill/>
                <a:round/>
                <a:headEnd/>
                <a:tailEnd/>
              </a:ln>
            </p:spPr>
            <p:txBody>
              <a:bodyPr/>
              <a:lstStyle/>
              <a:p>
                <a:endParaRPr lang="zh-CN" altLang="en-US">
                  <a:sym typeface="Arial" charset="0"/>
                </a:endParaRPr>
              </a:p>
            </p:txBody>
          </p:sp>
          <p:sp>
            <p:nvSpPr>
              <p:cNvPr id="46427"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close/>
                  </a:path>
                </a:pathLst>
              </a:custGeom>
              <a:solidFill>
                <a:srgbClr val="FFF09D"/>
              </a:solidFill>
              <a:ln w="9525">
                <a:noFill/>
                <a:round/>
                <a:headEnd/>
                <a:tailEnd/>
              </a:ln>
            </p:spPr>
            <p:txBody>
              <a:bodyPr/>
              <a:lstStyle/>
              <a:p>
                <a:endParaRPr lang="en-US"/>
              </a:p>
            </p:txBody>
          </p:sp>
          <p:sp>
            <p:nvSpPr>
              <p:cNvPr id="46428"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5" y="0"/>
                    </a:moveTo>
                    <a:lnTo>
                      <a:pt x="0" y="4"/>
                    </a:lnTo>
                    <a:lnTo>
                      <a:pt x="5" y="0"/>
                    </a:lnTo>
                  </a:path>
                </a:pathLst>
              </a:custGeom>
              <a:noFill/>
              <a:ln w="9525">
                <a:noFill/>
                <a:round/>
                <a:headEnd/>
                <a:tailEnd/>
              </a:ln>
            </p:spPr>
            <p:txBody>
              <a:bodyPr/>
              <a:lstStyle/>
              <a:p>
                <a:endParaRPr lang="en-US"/>
              </a:p>
            </p:txBody>
          </p:sp>
          <p:sp>
            <p:nvSpPr>
              <p:cNvPr id="46429"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w="9525">
                <a:noFill/>
                <a:round/>
                <a:headEnd/>
                <a:tailEnd/>
              </a:ln>
            </p:spPr>
            <p:txBody>
              <a:bodyPr/>
              <a:lstStyle/>
              <a:p>
                <a:endParaRPr lang="en-US"/>
              </a:p>
            </p:txBody>
          </p:sp>
          <p:sp>
            <p:nvSpPr>
              <p:cNvPr id="46430"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354"/>
                  <a:gd name="T38" fmla="*/ 85 w 85"/>
                  <a:gd name="T39" fmla="*/ 354 h 3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w="9525">
                <a:noFill/>
                <a:round/>
                <a:headEnd/>
                <a:tailEnd/>
              </a:ln>
            </p:spPr>
            <p:txBody>
              <a:bodyPr/>
              <a:lstStyle/>
              <a:p>
                <a:endParaRPr lang="en-US"/>
              </a:p>
            </p:txBody>
          </p:sp>
          <p:sp>
            <p:nvSpPr>
              <p:cNvPr id="46431" name="Freeform 266"/>
              <p:cNvSpPr>
                <a:spLocks/>
              </p:cNvSpPr>
              <p:nvPr/>
            </p:nvSpPr>
            <p:spPr bwMode="auto">
              <a:xfrm>
                <a:off x="346" y="2813"/>
                <a:ext cx="7" cy="360"/>
              </a:xfrm>
              <a:custGeom>
                <a:avLst/>
                <a:gdLst>
                  <a:gd name="T0" fmla="*/ 7 w 4"/>
                  <a:gd name="T1" fmla="*/ 0 h 192"/>
                  <a:gd name="T2" fmla="*/ 7 w 4"/>
                  <a:gd name="T3" fmla="*/ 0 h 192"/>
                  <a:gd name="T4" fmla="*/ 0 w 4"/>
                  <a:gd name="T5" fmla="*/ 9 h 192"/>
                  <a:gd name="T6" fmla="*/ 0 w 4"/>
                  <a:gd name="T7" fmla="*/ 360 h 192"/>
                  <a:gd name="T8" fmla="*/ 2 w 4"/>
                  <a:gd name="T9" fmla="*/ 358 h 192"/>
                  <a:gd name="T10" fmla="*/ 2 w 4"/>
                  <a:gd name="T11" fmla="*/ 356 h 192"/>
                  <a:gd name="T12" fmla="*/ 4 w 4"/>
                  <a:gd name="T13" fmla="*/ 354 h 192"/>
                  <a:gd name="T14" fmla="*/ 7 w 4"/>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92"/>
                  <a:gd name="T26" fmla="*/ 4 w 4"/>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w="9525">
                <a:noFill/>
                <a:round/>
                <a:headEnd/>
                <a:tailEnd/>
              </a:ln>
            </p:spPr>
            <p:txBody>
              <a:bodyPr/>
              <a:lstStyle/>
              <a:p>
                <a:endParaRPr lang="en-US"/>
              </a:p>
            </p:txBody>
          </p:sp>
          <p:sp>
            <p:nvSpPr>
              <p:cNvPr id="46432" name="Freeform 267"/>
              <p:cNvSpPr>
                <a:spLocks/>
              </p:cNvSpPr>
              <p:nvPr/>
            </p:nvSpPr>
            <p:spPr bwMode="auto">
              <a:xfrm>
                <a:off x="347" y="3166"/>
                <a:ext cx="4" cy="5"/>
              </a:xfrm>
              <a:custGeom>
                <a:avLst/>
                <a:gdLst>
                  <a:gd name="T0" fmla="*/ 4 w 2"/>
                  <a:gd name="T1" fmla="*/ 0 h 3"/>
                  <a:gd name="T2" fmla="*/ 2 w 2"/>
                  <a:gd name="T3" fmla="*/ 2 h 3"/>
                  <a:gd name="T4" fmla="*/ 0 w 2"/>
                  <a:gd name="T5" fmla="*/ 3 h 3"/>
                  <a:gd name="T6" fmla="*/ 0 w 2"/>
                  <a:gd name="T7" fmla="*/ 5 h 3"/>
                  <a:gd name="T8" fmla="*/ 4 w 2"/>
                  <a:gd name="T9" fmla="*/ 5 h 3"/>
                  <a:gd name="T10" fmla="*/ 4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w="9525">
                <a:noFill/>
                <a:round/>
                <a:headEnd/>
                <a:tailEnd/>
              </a:ln>
            </p:spPr>
            <p:txBody>
              <a:bodyPr/>
              <a:lstStyle/>
              <a:p>
                <a:endParaRPr lang="en-US"/>
              </a:p>
            </p:txBody>
          </p:sp>
          <p:sp>
            <p:nvSpPr>
              <p:cNvPr id="46433"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close/>
                    <a:moveTo>
                      <a:pt x="60" y="0"/>
                    </a:moveTo>
                    <a:lnTo>
                      <a:pt x="53" y="137"/>
                    </a:lnTo>
                    <a:lnTo>
                      <a:pt x="60" y="0"/>
                    </a:lnTo>
                    <a:close/>
                  </a:path>
                </a:pathLst>
              </a:custGeom>
              <a:solidFill>
                <a:srgbClr val="FFF09D"/>
              </a:solidFill>
              <a:ln w="9525">
                <a:noFill/>
                <a:round/>
                <a:headEnd/>
                <a:tailEnd/>
              </a:ln>
            </p:spPr>
            <p:txBody>
              <a:bodyPr/>
              <a:lstStyle/>
              <a:p>
                <a:endParaRPr lang="en-US"/>
              </a:p>
            </p:txBody>
          </p:sp>
          <p:sp>
            <p:nvSpPr>
              <p:cNvPr id="46434"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81"/>
                  <a:gd name="T29" fmla="*/ 60 w 60"/>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81">
                    <a:moveTo>
                      <a:pt x="0" y="169"/>
                    </a:moveTo>
                    <a:lnTo>
                      <a:pt x="0" y="169"/>
                    </a:lnTo>
                    <a:lnTo>
                      <a:pt x="11" y="181"/>
                    </a:lnTo>
                    <a:lnTo>
                      <a:pt x="0" y="169"/>
                    </a:lnTo>
                    <a:moveTo>
                      <a:pt x="60" y="0"/>
                    </a:moveTo>
                    <a:lnTo>
                      <a:pt x="53" y="137"/>
                    </a:lnTo>
                    <a:lnTo>
                      <a:pt x="60" y="0"/>
                    </a:lnTo>
                  </a:path>
                </a:pathLst>
              </a:custGeom>
              <a:noFill/>
              <a:ln w="9525">
                <a:noFill/>
                <a:round/>
                <a:headEnd/>
                <a:tailEnd/>
              </a:ln>
            </p:spPr>
            <p:txBody>
              <a:bodyPr/>
              <a:lstStyle/>
              <a:p>
                <a:endParaRPr lang="en-US"/>
              </a:p>
            </p:txBody>
          </p:sp>
          <p:sp>
            <p:nvSpPr>
              <p:cNvPr id="46435" name="Freeform 270"/>
              <p:cNvSpPr>
                <a:spLocks/>
              </p:cNvSpPr>
              <p:nvPr/>
            </p:nvSpPr>
            <p:spPr bwMode="auto">
              <a:xfrm>
                <a:off x="374" y="3047"/>
                <a:ext cx="298" cy="151"/>
              </a:xfrm>
              <a:custGeom>
                <a:avLst/>
                <a:gdLst>
                  <a:gd name="T0" fmla="*/ 170 w 168"/>
                  <a:gd name="T1" fmla="*/ 0 h 80"/>
                  <a:gd name="T2" fmla="*/ 169 w 168"/>
                  <a:gd name="T3" fmla="*/ 26 h 80"/>
                  <a:gd name="T4" fmla="*/ 135 w 168"/>
                  <a:gd name="T5" fmla="*/ 30 h 80"/>
                  <a:gd name="T6" fmla="*/ 128 w 168"/>
                  <a:gd name="T7" fmla="*/ 43 h 80"/>
                  <a:gd name="T8" fmla="*/ 128 w 168"/>
                  <a:gd name="T9" fmla="*/ 43 h 80"/>
                  <a:gd name="T10" fmla="*/ 128 w 168"/>
                  <a:gd name="T11" fmla="*/ 43 h 80"/>
                  <a:gd name="T12" fmla="*/ 145 w 168"/>
                  <a:gd name="T13" fmla="*/ 57 h 80"/>
                  <a:gd name="T14" fmla="*/ 80 w 168"/>
                  <a:gd name="T15" fmla="*/ 64 h 80"/>
                  <a:gd name="T16" fmla="*/ 101 w 168"/>
                  <a:gd name="T17" fmla="*/ 83 h 80"/>
                  <a:gd name="T18" fmla="*/ 0 w 168"/>
                  <a:gd name="T19" fmla="*/ 126 h 80"/>
                  <a:gd name="T20" fmla="*/ 20 w 168"/>
                  <a:gd name="T21" fmla="*/ 151 h 80"/>
                  <a:gd name="T22" fmla="*/ 298 w 168"/>
                  <a:gd name="T23" fmla="*/ 85 h 80"/>
                  <a:gd name="T24" fmla="*/ 170 w 168"/>
                  <a:gd name="T25" fmla="*/ 0 h 80"/>
                  <a:gd name="T26" fmla="*/ 170 w 168"/>
                  <a:gd name="T27" fmla="*/ 0 h 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80"/>
                  <a:gd name="T44" fmla="*/ 168 w 168"/>
                  <a:gd name="T45" fmla="*/ 80 h 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w="9525">
                <a:noFill/>
                <a:round/>
                <a:headEnd/>
                <a:tailEnd/>
              </a:ln>
            </p:spPr>
            <p:txBody>
              <a:bodyPr/>
              <a:lstStyle/>
              <a:p>
                <a:endParaRPr lang="en-US"/>
              </a:p>
            </p:txBody>
          </p:sp>
          <p:sp>
            <p:nvSpPr>
              <p:cNvPr id="46436" name="Freeform 271"/>
              <p:cNvSpPr>
                <a:spLocks/>
              </p:cNvSpPr>
              <p:nvPr/>
            </p:nvSpPr>
            <p:spPr bwMode="auto">
              <a:xfrm>
                <a:off x="393" y="3132"/>
                <a:ext cx="279" cy="156"/>
              </a:xfrm>
              <a:custGeom>
                <a:avLst/>
                <a:gdLst>
                  <a:gd name="T0" fmla="*/ 279 w 157"/>
                  <a:gd name="T1" fmla="*/ 0 h 83"/>
                  <a:gd name="T2" fmla="*/ 0 w 157"/>
                  <a:gd name="T3" fmla="*/ 66 h 83"/>
                  <a:gd name="T4" fmla="*/ 0 w 157"/>
                  <a:gd name="T5" fmla="*/ 73 h 83"/>
                  <a:gd name="T6" fmla="*/ 0 w 157"/>
                  <a:gd name="T7" fmla="*/ 77 h 83"/>
                  <a:gd name="T8" fmla="*/ 21 w 157"/>
                  <a:gd name="T9" fmla="*/ 111 h 83"/>
                  <a:gd name="T10" fmla="*/ 18 w 157"/>
                  <a:gd name="T11" fmla="*/ 128 h 83"/>
                  <a:gd name="T12" fmla="*/ 71 w 157"/>
                  <a:gd name="T13" fmla="*/ 145 h 83"/>
                  <a:gd name="T14" fmla="*/ 64 w 157"/>
                  <a:gd name="T15" fmla="*/ 103 h 83"/>
                  <a:gd name="T16" fmla="*/ 140 w 157"/>
                  <a:gd name="T17" fmla="*/ 156 h 83"/>
                  <a:gd name="T18" fmla="*/ 130 w 157"/>
                  <a:gd name="T19" fmla="*/ 103 h 83"/>
                  <a:gd name="T20" fmla="*/ 190 w 157"/>
                  <a:gd name="T21" fmla="*/ 145 h 83"/>
                  <a:gd name="T22" fmla="*/ 279 w 157"/>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7"/>
                  <a:gd name="T37" fmla="*/ 0 h 83"/>
                  <a:gd name="T38" fmla="*/ 157 w 157"/>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w="9525">
                <a:noFill/>
                <a:round/>
                <a:headEnd/>
                <a:tailEnd/>
              </a:ln>
            </p:spPr>
            <p:txBody>
              <a:bodyPr/>
              <a:lstStyle/>
              <a:p>
                <a:endParaRPr lang="en-US"/>
              </a:p>
            </p:txBody>
          </p:sp>
          <p:sp>
            <p:nvSpPr>
              <p:cNvPr id="46437" name="Freeform 272"/>
              <p:cNvSpPr>
                <a:spLocks/>
              </p:cNvSpPr>
              <p:nvPr/>
            </p:nvSpPr>
            <p:spPr bwMode="auto">
              <a:xfrm>
                <a:off x="358" y="3269"/>
                <a:ext cx="23" cy="559"/>
              </a:xfrm>
              <a:custGeom>
                <a:avLst/>
                <a:gdLst>
                  <a:gd name="T0" fmla="*/ 0 w 13"/>
                  <a:gd name="T1" fmla="*/ 0 h 298"/>
                  <a:gd name="T2" fmla="*/ 23 w 13"/>
                  <a:gd name="T3" fmla="*/ 559 h 298"/>
                  <a:gd name="T4" fmla="*/ 23 w 13"/>
                  <a:gd name="T5" fmla="*/ 559 h 298"/>
                  <a:gd name="T6" fmla="*/ 0 w 13"/>
                  <a:gd name="T7" fmla="*/ 0 h 298"/>
                  <a:gd name="T8" fmla="*/ 0 w 13"/>
                  <a:gd name="T9" fmla="*/ 0 h 298"/>
                  <a:gd name="T10" fmla="*/ 0 60000 65536"/>
                  <a:gd name="T11" fmla="*/ 0 60000 65536"/>
                  <a:gd name="T12" fmla="*/ 0 60000 65536"/>
                  <a:gd name="T13" fmla="*/ 0 60000 65536"/>
                  <a:gd name="T14" fmla="*/ 0 60000 65536"/>
                  <a:gd name="T15" fmla="*/ 0 w 13"/>
                  <a:gd name="T16" fmla="*/ 0 h 298"/>
                  <a:gd name="T17" fmla="*/ 13 w 13"/>
                  <a:gd name="T18" fmla="*/ 298 h 298"/>
                </a:gdLst>
                <a:ahLst/>
                <a:cxnLst>
                  <a:cxn ang="T10">
                    <a:pos x="T0" y="T1"/>
                  </a:cxn>
                  <a:cxn ang="T11">
                    <a:pos x="T2" y="T3"/>
                  </a:cxn>
                  <a:cxn ang="T12">
                    <a:pos x="T4" y="T5"/>
                  </a:cxn>
                  <a:cxn ang="T13">
                    <a:pos x="T6" y="T7"/>
                  </a:cxn>
                  <a:cxn ang="T14">
                    <a:pos x="T8" y="T9"/>
                  </a:cxn>
                </a:cxnLst>
                <a:rect l="T15" t="T16" r="T17" b="T18"/>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6438" name="Freeform 273"/>
              <p:cNvSpPr>
                <a:spLocks/>
              </p:cNvSpPr>
              <p:nvPr/>
            </p:nvSpPr>
            <p:spPr bwMode="auto">
              <a:xfrm>
                <a:off x="346" y="3267"/>
                <a:ext cx="35" cy="561"/>
              </a:xfrm>
              <a:custGeom>
                <a:avLst/>
                <a:gdLst>
                  <a:gd name="T0" fmla="*/ 10 w 20"/>
                  <a:gd name="T1" fmla="*/ 0 h 299"/>
                  <a:gd name="T2" fmla="*/ 0 w 20"/>
                  <a:gd name="T3" fmla="*/ 19 h 299"/>
                  <a:gd name="T4" fmla="*/ 0 w 20"/>
                  <a:gd name="T5" fmla="*/ 561 h 299"/>
                  <a:gd name="T6" fmla="*/ 35 w 20"/>
                  <a:gd name="T7" fmla="*/ 561 h 299"/>
                  <a:gd name="T8" fmla="*/ 12 w 20"/>
                  <a:gd name="T9" fmla="*/ 2 h 299"/>
                  <a:gd name="T10" fmla="*/ 10 w 20"/>
                  <a:gd name="T11" fmla="*/ 0 h 299"/>
                  <a:gd name="T12" fmla="*/ 0 60000 65536"/>
                  <a:gd name="T13" fmla="*/ 0 60000 65536"/>
                  <a:gd name="T14" fmla="*/ 0 60000 65536"/>
                  <a:gd name="T15" fmla="*/ 0 60000 65536"/>
                  <a:gd name="T16" fmla="*/ 0 60000 65536"/>
                  <a:gd name="T17" fmla="*/ 0 60000 65536"/>
                  <a:gd name="T18" fmla="*/ 0 w 20"/>
                  <a:gd name="T19" fmla="*/ 0 h 299"/>
                  <a:gd name="T20" fmla="*/ 20 w 20"/>
                  <a:gd name="T21" fmla="*/ 299 h 299"/>
                </a:gdLst>
                <a:ahLst/>
                <a:cxnLst>
                  <a:cxn ang="T12">
                    <a:pos x="T0" y="T1"/>
                  </a:cxn>
                  <a:cxn ang="T13">
                    <a:pos x="T2" y="T3"/>
                  </a:cxn>
                  <a:cxn ang="T14">
                    <a:pos x="T4" y="T5"/>
                  </a:cxn>
                  <a:cxn ang="T15">
                    <a:pos x="T6" y="T7"/>
                  </a:cxn>
                  <a:cxn ang="T16">
                    <a:pos x="T8" y="T9"/>
                  </a:cxn>
                  <a:cxn ang="T17">
                    <a:pos x="T10" y="T11"/>
                  </a:cxn>
                </a:cxnLst>
                <a:rect l="T18" t="T19" r="T20" b="T21"/>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w="9525">
                <a:noFill/>
                <a:round/>
                <a:headEnd/>
                <a:tailEnd/>
              </a:ln>
            </p:spPr>
            <p:txBody>
              <a:bodyPr/>
              <a:lstStyle/>
              <a:p>
                <a:endParaRPr lang="en-US"/>
              </a:p>
            </p:txBody>
          </p:sp>
          <p:sp>
            <p:nvSpPr>
              <p:cNvPr id="46439" name="Freeform 274"/>
              <p:cNvSpPr>
                <a:spLocks/>
              </p:cNvSpPr>
              <p:nvPr/>
            </p:nvSpPr>
            <p:spPr bwMode="auto">
              <a:xfrm>
                <a:off x="351" y="2910"/>
                <a:ext cx="200" cy="261"/>
              </a:xfrm>
              <a:custGeom>
                <a:avLst/>
                <a:gdLst>
                  <a:gd name="T0" fmla="*/ 200 w 113"/>
                  <a:gd name="T1" fmla="*/ 0 h 139"/>
                  <a:gd name="T2" fmla="*/ 83 w 113"/>
                  <a:gd name="T3" fmla="*/ 45 h 139"/>
                  <a:gd name="T4" fmla="*/ 60 w 113"/>
                  <a:gd name="T5" fmla="*/ 54 h 139"/>
                  <a:gd name="T6" fmla="*/ 64 w 113"/>
                  <a:gd name="T7" fmla="*/ 94 h 139"/>
                  <a:gd name="T8" fmla="*/ 64 w 113"/>
                  <a:gd name="T9" fmla="*/ 94 h 139"/>
                  <a:gd name="T10" fmla="*/ 65 w 113"/>
                  <a:gd name="T11" fmla="*/ 109 h 139"/>
                  <a:gd name="T12" fmla="*/ 57 w 113"/>
                  <a:gd name="T13" fmla="*/ 101 h 139"/>
                  <a:gd name="T14" fmla="*/ 57 w 113"/>
                  <a:gd name="T15" fmla="*/ 101 h 139"/>
                  <a:gd name="T16" fmla="*/ 57 w 113"/>
                  <a:gd name="T17" fmla="*/ 101 h 139"/>
                  <a:gd name="T18" fmla="*/ 39 w 113"/>
                  <a:gd name="T19" fmla="*/ 84 h 139"/>
                  <a:gd name="T20" fmla="*/ 46 w 113"/>
                  <a:gd name="T21" fmla="*/ 154 h 139"/>
                  <a:gd name="T22" fmla="*/ 23 w 113"/>
                  <a:gd name="T23" fmla="*/ 135 h 139"/>
                  <a:gd name="T24" fmla="*/ 0 w 113"/>
                  <a:gd name="T25" fmla="*/ 255 h 139"/>
                  <a:gd name="T26" fmla="*/ 0 w 113"/>
                  <a:gd name="T27" fmla="*/ 261 h 139"/>
                  <a:gd name="T28" fmla="*/ 7 w 113"/>
                  <a:gd name="T29" fmla="*/ 259 h 139"/>
                  <a:gd name="T30" fmla="*/ 200 w 113"/>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3"/>
                  <a:gd name="T49" fmla="*/ 0 h 139"/>
                  <a:gd name="T50" fmla="*/ 113 w 113"/>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w="9525">
                <a:noFill/>
                <a:round/>
                <a:headEnd/>
                <a:tailEnd/>
              </a:ln>
            </p:spPr>
            <p:txBody>
              <a:bodyPr/>
              <a:lstStyle/>
              <a:p>
                <a:endParaRPr lang="en-US"/>
              </a:p>
            </p:txBody>
          </p:sp>
          <p:sp>
            <p:nvSpPr>
              <p:cNvPr id="46440" name="Freeform 275"/>
              <p:cNvSpPr>
                <a:spLocks/>
              </p:cNvSpPr>
              <p:nvPr/>
            </p:nvSpPr>
            <p:spPr bwMode="auto">
              <a:xfrm>
                <a:off x="358" y="2910"/>
                <a:ext cx="193" cy="263"/>
              </a:xfrm>
              <a:custGeom>
                <a:avLst/>
                <a:gdLst>
                  <a:gd name="T0" fmla="*/ 193 w 109"/>
                  <a:gd name="T1" fmla="*/ 0 h 140"/>
                  <a:gd name="T2" fmla="*/ 0 w 109"/>
                  <a:gd name="T3" fmla="*/ 259 h 140"/>
                  <a:gd name="T4" fmla="*/ 2 w 109"/>
                  <a:gd name="T5" fmla="*/ 259 h 140"/>
                  <a:gd name="T6" fmla="*/ 16 w 109"/>
                  <a:gd name="T7" fmla="*/ 263 h 140"/>
                  <a:gd name="T8" fmla="*/ 117 w 109"/>
                  <a:gd name="T9" fmla="*/ 220 h 140"/>
                  <a:gd name="T10" fmla="*/ 96 w 109"/>
                  <a:gd name="T11" fmla="*/ 201 h 140"/>
                  <a:gd name="T12" fmla="*/ 161 w 109"/>
                  <a:gd name="T13" fmla="*/ 193 h 140"/>
                  <a:gd name="T14" fmla="*/ 143 w 109"/>
                  <a:gd name="T15" fmla="*/ 180 h 140"/>
                  <a:gd name="T16" fmla="*/ 133 w 109"/>
                  <a:gd name="T17" fmla="*/ 169 h 140"/>
                  <a:gd name="T18" fmla="*/ 151 w 109"/>
                  <a:gd name="T19" fmla="*/ 167 h 140"/>
                  <a:gd name="T20" fmla="*/ 151 w 109"/>
                  <a:gd name="T21" fmla="*/ 167 h 140"/>
                  <a:gd name="T22" fmla="*/ 184 w 109"/>
                  <a:gd name="T23" fmla="*/ 163 h 140"/>
                  <a:gd name="T24" fmla="*/ 186 w 109"/>
                  <a:gd name="T25" fmla="*/ 137 h 140"/>
                  <a:gd name="T26" fmla="*/ 193 w 109"/>
                  <a:gd name="T27" fmla="*/ 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9"/>
                  <a:gd name="T43" fmla="*/ 0 h 140"/>
                  <a:gd name="T44" fmla="*/ 109 w 109"/>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w="9525">
                <a:noFill/>
                <a:round/>
                <a:headEnd/>
                <a:tailEnd/>
              </a:ln>
            </p:spPr>
            <p:txBody>
              <a:bodyPr/>
              <a:lstStyle/>
              <a:p>
                <a:endParaRPr lang="en-US"/>
              </a:p>
            </p:txBody>
          </p:sp>
          <p:sp>
            <p:nvSpPr>
              <p:cNvPr id="46441" name="Freeform 276"/>
              <p:cNvSpPr>
                <a:spLocks/>
              </p:cNvSpPr>
              <p:nvPr/>
            </p:nvSpPr>
            <p:spPr bwMode="auto">
              <a:xfrm>
                <a:off x="346" y="3237"/>
                <a:ext cx="10" cy="49"/>
              </a:xfrm>
              <a:custGeom>
                <a:avLst/>
                <a:gdLst>
                  <a:gd name="T0" fmla="*/ 0 w 6"/>
                  <a:gd name="T1" fmla="*/ 0 h 26"/>
                  <a:gd name="T2" fmla="*/ 0 w 6"/>
                  <a:gd name="T3" fmla="*/ 49 h 26"/>
                  <a:gd name="T4" fmla="*/ 10 w 6"/>
                  <a:gd name="T5" fmla="*/ 30 h 26"/>
                  <a:gd name="T6" fmla="*/ 2 w 6"/>
                  <a:gd name="T7" fmla="*/ 6 h 26"/>
                  <a:gd name="T8" fmla="*/ 2 w 6"/>
                  <a:gd name="T9" fmla="*/ 2 h 26"/>
                  <a:gd name="T10" fmla="*/ 0 w 6"/>
                  <a:gd name="T11" fmla="*/ 0 h 26"/>
                  <a:gd name="T12" fmla="*/ 0 60000 65536"/>
                  <a:gd name="T13" fmla="*/ 0 60000 65536"/>
                  <a:gd name="T14" fmla="*/ 0 60000 65536"/>
                  <a:gd name="T15" fmla="*/ 0 60000 65536"/>
                  <a:gd name="T16" fmla="*/ 0 60000 65536"/>
                  <a:gd name="T17" fmla="*/ 0 60000 65536"/>
                  <a:gd name="T18" fmla="*/ 0 w 6"/>
                  <a:gd name="T19" fmla="*/ 0 h 26"/>
                  <a:gd name="T20" fmla="*/ 6 w 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w="9525">
                <a:noFill/>
                <a:round/>
                <a:headEnd/>
                <a:tailEnd/>
              </a:ln>
            </p:spPr>
            <p:txBody>
              <a:bodyPr/>
              <a:lstStyle/>
              <a:p>
                <a:endParaRPr lang="en-US"/>
              </a:p>
            </p:txBody>
          </p:sp>
          <p:sp>
            <p:nvSpPr>
              <p:cNvPr id="46442" name="Freeform 277"/>
              <p:cNvSpPr>
                <a:spLocks/>
              </p:cNvSpPr>
              <p:nvPr/>
            </p:nvSpPr>
            <p:spPr bwMode="auto">
              <a:xfrm>
                <a:off x="346" y="3169"/>
                <a:ext cx="47" cy="70"/>
              </a:xfrm>
              <a:custGeom>
                <a:avLst/>
                <a:gdLst>
                  <a:gd name="T0" fmla="*/ 14 w 27"/>
                  <a:gd name="T1" fmla="*/ 0 h 37"/>
                  <a:gd name="T2" fmla="*/ 12 w 27"/>
                  <a:gd name="T3" fmla="*/ 0 h 37"/>
                  <a:gd name="T4" fmla="*/ 5 w 27"/>
                  <a:gd name="T5" fmla="*/ 2 h 37"/>
                  <a:gd name="T6" fmla="*/ 2 w 27"/>
                  <a:gd name="T7" fmla="*/ 2 h 37"/>
                  <a:gd name="T8" fmla="*/ 0 w 27"/>
                  <a:gd name="T9" fmla="*/ 4 h 37"/>
                  <a:gd name="T10" fmla="*/ 0 w 27"/>
                  <a:gd name="T11" fmla="*/ 68 h 37"/>
                  <a:gd name="T12" fmla="*/ 2 w 27"/>
                  <a:gd name="T13" fmla="*/ 70 h 37"/>
                  <a:gd name="T14" fmla="*/ 35 w 27"/>
                  <a:gd name="T15" fmla="*/ 38 h 37"/>
                  <a:gd name="T16" fmla="*/ 47 w 27"/>
                  <a:gd name="T17" fmla="*/ 40 h 37"/>
                  <a:gd name="T18" fmla="*/ 47 w 27"/>
                  <a:gd name="T19" fmla="*/ 36 h 37"/>
                  <a:gd name="T20" fmla="*/ 47 w 27"/>
                  <a:gd name="T21" fmla="*/ 28 h 37"/>
                  <a:gd name="T22" fmla="*/ 28 w 27"/>
                  <a:gd name="T23" fmla="*/ 4 h 37"/>
                  <a:gd name="T24" fmla="*/ 14 w 27"/>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7"/>
                  <a:gd name="T41" fmla="*/ 27 w 27"/>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w="9525">
                <a:noFill/>
                <a:round/>
                <a:headEnd/>
                <a:tailEnd/>
              </a:ln>
            </p:spPr>
            <p:txBody>
              <a:bodyPr/>
              <a:lstStyle/>
              <a:p>
                <a:endParaRPr lang="en-US"/>
              </a:p>
            </p:txBody>
          </p:sp>
          <p:sp>
            <p:nvSpPr>
              <p:cNvPr id="46443" name="Freeform 278"/>
              <p:cNvSpPr>
                <a:spLocks noEditPoints="1"/>
              </p:cNvSpPr>
              <p:nvPr/>
            </p:nvSpPr>
            <p:spPr bwMode="auto">
              <a:xfrm>
                <a:off x="381" y="3278"/>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Lst>
                <a:rect l="0" t="0" r="0" b="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w="9525">
                <a:noFill/>
                <a:round/>
                <a:headEnd/>
                <a:tailEnd/>
              </a:ln>
            </p:spPr>
            <p:txBody>
              <a:bodyPr/>
              <a:lstStyle/>
              <a:p>
                <a:endParaRPr lang="en-US"/>
              </a:p>
            </p:txBody>
          </p:sp>
          <p:sp>
            <p:nvSpPr>
              <p:cNvPr id="46444" name="Freeform 279"/>
              <p:cNvSpPr>
                <a:spLocks/>
              </p:cNvSpPr>
              <p:nvPr/>
            </p:nvSpPr>
            <p:spPr bwMode="auto">
              <a:xfrm>
                <a:off x="347" y="3207"/>
                <a:ext cx="68" cy="71"/>
              </a:xfrm>
              <a:custGeom>
                <a:avLst/>
                <a:gdLst>
                  <a:gd name="T0" fmla="*/ 34 w 38"/>
                  <a:gd name="T1" fmla="*/ 0 h 38"/>
                  <a:gd name="T2" fmla="*/ 0 w 38"/>
                  <a:gd name="T3" fmla="*/ 32 h 38"/>
                  <a:gd name="T4" fmla="*/ 0 w 38"/>
                  <a:gd name="T5" fmla="*/ 36 h 38"/>
                  <a:gd name="T6" fmla="*/ 9 w 38"/>
                  <a:gd name="T7" fmla="*/ 60 h 38"/>
                  <a:gd name="T8" fmla="*/ 11 w 38"/>
                  <a:gd name="T9" fmla="*/ 62 h 38"/>
                  <a:gd name="T10" fmla="*/ 11 w 38"/>
                  <a:gd name="T11" fmla="*/ 62 h 38"/>
                  <a:gd name="T12" fmla="*/ 11 w 38"/>
                  <a:gd name="T13" fmla="*/ 62 h 38"/>
                  <a:gd name="T14" fmla="*/ 34 w 38"/>
                  <a:gd name="T15" fmla="*/ 71 h 38"/>
                  <a:gd name="T16" fmla="*/ 34 w 38"/>
                  <a:gd name="T17" fmla="*/ 71 h 38"/>
                  <a:gd name="T18" fmla="*/ 34 w 38"/>
                  <a:gd name="T19" fmla="*/ 71 h 38"/>
                  <a:gd name="T20" fmla="*/ 34 w 38"/>
                  <a:gd name="T21" fmla="*/ 71 h 38"/>
                  <a:gd name="T22" fmla="*/ 34 w 38"/>
                  <a:gd name="T23" fmla="*/ 71 h 38"/>
                  <a:gd name="T24" fmla="*/ 34 w 38"/>
                  <a:gd name="T25" fmla="*/ 71 h 38"/>
                  <a:gd name="T26" fmla="*/ 34 w 38"/>
                  <a:gd name="T27" fmla="*/ 71 h 38"/>
                  <a:gd name="T28" fmla="*/ 64 w 38"/>
                  <a:gd name="T29" fmla="*/ 52 h 38"/>
                  <a:gd name="T30" fmla="*/ 64 w 38"/>
                  <a:gd name="T31" fmla="*/ 52 h 38"/>
                  <a:gd name="T32" fmla="*/ 68 w 38"/>
                  <a:gd name="T33" fmla="*/ 36 h 38"/>
                  <a:gd name="T34" fmla="*/ 47 w 38"/>
                  <a:gd name="T35" fmla="*/ 2 h 38"/>
                  <a:gd name="T36" fmla="*/ 34 w 3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
                  <a:gd name="T58" fmla="*/ 0 h 38"/>
                  <a:gd name="T59" fmla="*/ 38 w 3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w="9525">
                <a:noFill/>
                <a:round/>
                <a:headEnd/>
                <a:tailEnd/>
              </a:ln>
            </p:spPr>
            <p:txBody>
              <a:bodyPr/>
              <a:lstStyle/>
              <a:p>
                <a:endParaRPr lang="en-US"/>
              </a:p>
            </p:txBody>
          </p:sp>
          <p:sp>
            <p:nvSpPr>
              <p:cNvPr id="46445" name="Freeform 280"/>
              <p:cNvSpPr>
                <a:spLocks/>
              </p:cNvSpPr>
              <p:nvPr/>
            </p:nvSpPr>
            <p:spPr bwMode="auto">
              <a:xfrm>
                <a:off x="1691" y="3526"/>
                <a:ext cx="702" cy="281"/>
              </a:xfrm>
              <a:custGeom>
                <a:avLst/>
                <a:gdLst>
                  <a:gd name="T0" fmla="*/ 0 w 396"/>
                  <a:gd name="T1" fmla="*/ 281 h 150"/>
                  <a:gd name="T2" fmla="*/ 702 w 396"/>
                  <a:gd name="T3" fmla="*/ 281 h 150"/>
                  <a:gd name="T4" fmla="*/ 698 w 396"/>
                  <a:gd name="T5" fmla="*/ 259 h 150"/>
                  <a:gd name="T6" fmla="*/ 686 w 396"/>
                  <a:gd name="T7" fmla="*/ 227 h 150"/>
                  <a:gd name="T8" fmla="*/ 640 w 396"/>
                  <a:gd name="T9" fmla="*/ 178 h 150"/>
                  <a:gd name="T10" fmla="*/ 638 w 396"/>
                  <a:gd name="T11" fmla="*/ 176 h 150"/>
                  <a:gd name="T12" fmla="*/ 574 w 396"/>
                  <a:gd name="T13" fmla="*/ 159 h 150"/>
                  <a:gd name="T14" fmla="*/ 557 w 396"/>
                  <a:gd name="T15" fmla="*/ 161 h 150"/>
                  <a:gd name="T16" fmla="*/ 557 w 396"/>
                  <a:gd name="T17" fmla="*/ 152 h 150"/>
                  <a:gd name="T18" fmla="*/ 438 w 396"/>
                  <a:gd name="T19" fmla="*/ 26 h 150"/>
                  <a:gd name="T20" fmla="*/ 372 w 396"/>
                  <a:gd name="T21" fmla="*/ 47 h 150"/>
                  <a:gd name="T22" fmla="*/ 298 w 396"/>
                  <a:gd name="T23" fmla="*/ 0 h 150"/>
                  <a:gd name="T24" fmla="*/ 214 w 396"/>
                  <a:gd name="T25" fmla="*/ 77 h 150"/>
                  <a:gd name="T26" fmla="*/ 184 w 396"/>
                  <a:gd name="T27" fmla="*/ 71 h 150"/>
                  <a:gd name="T28" fmla="*/ 101 w 396"/>
                  <a:gd name="T29" fmla="*/ 159 h 150"/>
                  <a:gd name="T30" fmla="*/ 105 w 396"/>
                  <a:gd name="T31" fmla="*/ 182 h 150"/>
                  <a:gd name="T32" fmla="*/ 103 w 396"/>
                  <a:gd name="T33" fmla="*/ 182 h 150"/>
                  <a:gd name="T34" fmla="*/ 0 w 396"/>
                  <a:gd name="T35" fmla="*/ 281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6"/>
                  <a:gd name="T55" fmla="*/ 0 h 150"/>
                  <a:gd name="T56" fmla="*/ 396 w 396"/>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w="9525">
                <a:noFill/>
                <a:round/>
                <a:headEnd/>
                <a:tailEnd/>
              </a:ln>
            </p:spPr>
            <p:txBody>
              <a:bodyPr/>
              <a:lstStyle/>
              <a:p>
                <a:endParaRPr lang="en-US"/>
              </a:p>
            </p:txBody>
          </p:sp>
          <p:sp>
            <p:nvSpPr>
              <p:cNvPr id="46446" name="Freeform 281"/>
              <p:cNvSpPr>
                <a:spLocks/>
              </p:cNvSpPr>
              <p:nvPr/>
            </p:nvSpPr>
            <p:spPr bwMode="auto">
              <a:xfrm>
                <a:off x="2062" y="3552"/>
                <a:ext cx="186" cy="126"/>
              </a:xfrm>
              <a:custGeom>
                <a:avLst/>
                <a:gdLst>
                  <a:gd name="T0" fmla="*/ 67 w 105"/>
                  <a:gd name="T1" fmla="*/ 0 h 67"/>
                  <a:gd name="T2" fmla="*/ 2 w 105"/>
                  <a:gd name="T3" fmla="*/ 21 h 67"/>
                  <a:gd name="T4" fmla="*/ 0 w 105"/>
                  <a:gd name="T5" fmla="*/ 21 h 67"/>
                  <a:gd name="T6" fmla="*/ 2 w 105"/>
                  <a:gd name="T7" fmla="*/ 21 h 67"/>
                  <a:gd name="T8" fmla="*/ 67 w 105"/>
                  <a:gd name="T9" fmla="*/ 0 h 67"/>
                  <a:gd name="T10" fmla="*/ 186 w 105"/>
                  <a:gd name="T11" fmla="*/ 126 h 67"/>
                  <a:gd name="T12" fmla="*/ 186 w 105"/>
                  <a:gd name="T13" fmla="*/ 126 h 67"/>
                  <a:gd name="T14" fmla="*/ 67 w 105"/>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67"/>
                  <a:gd name="T26" fmla="*/ 105 w 10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w="9525">
                <a:noFill/>
                <a:round/>
                <a:headEnd/>
                <a:tailEnd/>
              </a:ln>
            </p:spPr>
            <p:txBody>
              <a:bodyPr/>
              <a:lstStyle/>
              <a:p>
                <a:endParaRPr lang="en-US"/>
              </a:p>
            </p:txBody>
          </p:sp>
          <p:sp>
            <p:nvSpPr>
              <p:cNvPr id="46447" name="Freeform 282"/>
              <p:cNvSpPr>
                <a:spLocks/>
              </p:cNvSpPr>
              <p:nvPr/>
            </p:nvSpPr>
            <p:spPr bwMode="auto">
              <a:xfrm>
                <a:off x="2046" y="3548"/>
                <a:ext cx="347" cy="259"/>
              </a:xfrm>
              <a:custGeom>
                <a:avLst/>
                <a:gdLst>
                  <a:gd name="T0" fmla="*/ 0 w 196"/>
                  <a:gd name="T1" fmla="*/ 0 h 138"/>
                  <a:gd name="T2" fmla="*/ 0 w 196"/>
                  <a:gd name="T3" fmla="*/ 259 h 138"/>
                  <a:gd name="T4" fmla="*/ 347 w 196"/>
                  <a:gd name="T5" fmla="*/ 259 h 138"/>
                  <a:gd name="T6" fmla="*/ 343 w 196"/>
                  <a:gd name="T7" fmla="*/ 236 h 138"/>
                  <a:gd name="T8" fmla="*/ 331 w 196"/>
                  <a:gd name="T9" fmla="*/ 205 h 138"/>
                  <a:gd name="T10" fmla="*/ 285 w 196"/>
                  <a:gd name="T11" fmla="*/ 156 h 138"/>
                  <a:gd name="T12" fmla="*/ 283 w 196"/>
                  <a:gd name="T13" fmla="*/ 154 h 138"/>
                  <a:gd name="T14" fmla="*/ 220 w 196"/>
                  <a:gd name="T15" fmla="*/ 137 h 138"/>
                  <a:gd name="T16" fmla="*/ 202 w 196"/>
                  <a:gd name="T17" fmla="*/ 139 h 138"/>
                  <a:gd name="T18" fmla="*/ 202 w 196"/>
                  <a:gd name="T19" fmla="*/ 139 h 138"/>
                  <a:gd name="T20" fmla="*/ 202 w 196"/>
                  <a:gd name="T21" fmla="*/ 139 h 138"/>
                  <a:gd name="T22" fmla="*/ 202 w 196"/>
                  <a:gd name="T23" fmla="*/ 130 h 138"/>
                  <a:gd name="T24" fmla="*/ 83 w 196"/>
                  <a:gd name="T25" fmla="*/ 4 h 138"/>
                  <a:gd name="T26" fmla="*/ 18 w 196"/>
                  <a:gd name="T27" fmla="*/ 24 h 138"/>
                  <a:gd name="T28" fmla="*/ 16 w 196"/>
                  <a:gd name="T29" fmla="*/ 24 h 138"/>
                  <a:gd name="T30" fmla="*/ 0 w 196"/>
                  <a:gd name="T31" fmla="*/ 0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
                  <a:gd name="T49" fmla="*/ 0 h 138"/>
                  <a:gd name="T50" fmla="*/ 196 w 196"/>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w="9525">
                <a:noFill/>
                <a:round/>
                <a:headEnd/>
                <a:tailEnd/>
              </a:ln>
            </p:spPr>
            <p:txBody>
              <a:bodyPr/>
              <a:lstStyle/>
              <a:p>
                <a:endParaRPr lang="en-US"/>
              </a:p>
            </p:txBody>
          </p:sp>
          <p:sp>
            <p:nvSpPr>
              <p:cNvPr id="46448" name="Freeform 283"/>
              <p:cNvSpPr>
                <a:spLocks/>
              </p:cNvSpPr>
              <p:nvPr/>
            </p:nvSpPr>
            <p:spPr bwMode="auto">
              <a:xfrm>
                <a:off x="1771" y="3590"/>
                <a:ext cx="166" cy="176"/>
              </a:xfrm>
              <a:custGeom>
                <a:avLst/>
                <a:gdLst>
                  <a:gd name="T0" fmla="*/ 0 w 94"/>
                  <a:gd name="T1" fmla="*/ 86 h 94"/>
                  <a:gd name="T2" fmla="*/ 67 w 94"/>
                  <a:gd name="T3" fmla="*/ 82 h 94"/>
                  <a:gd name="T4" fmla="*/ 26 w 94"/>
                  <a:gd name="T5" fmla="*/ 26 h 94"/>
                  <a:gd name="T6" fmla="*/ 76 w 94"/>
                  <a:gd name="T7" fmla="*/ 73 h 94"/>
                  <a:gd name="T8" fmla="*/ 85 w 94"/>
                  <a:gd name="T9" fmla="*/ 2 h 94"/>
                  <a:gd name="T10" fmla="*/ 88 w 94"/>
                  <a:gd name="T11" fmla="*/ 71 h 94"/>
                  <a:gd name="T12" fmla="*/ 143 w 94"/>
                  <a:gd name="T13" fmla="*/ 28 h 94"/>
                  <a:gd name="T14" fmla="*/ 97 w 94"/>
                  <a:gd name="T15" fmla="*/ 81 h 94"/>
                  <a:gd name="T16" fmla="*/ 164 w 94"/>
                  <a:gd name="T17" fmla="*/ 90 h 94"/>
                  <a:gd name="T18" fmla="*/ 99 w 94"/>
                  <a:gd name="T19" fmla="*/ 95 h 94"/>
                  <a:gd name="T20" fmla="*/ 140 w 94"/>
                  <a:gd name="T21" fmla="*/ 152 h 94"/>
                  <a:gd name="T22" fmla="*/ 90 w 94"/>
                  <a:gd name="T23" fmla="*/ 105 h 94"/>
                  <a:gd name="T24" fmla="*/ 81 w 94"/>
                  <a:gd name="T25" fmla="*/ 176 h 94"/>
                  <a:gd name="T26" fmla="*/ 78 w 94"/>
                  <a:gd name="T27" fmla="*/ 105 h 94"/>
                  <a:gd name="T28" fmla="*/ 23 w 94"/>
                  <a:gd name="T29" fmla="*/ 150 h 94"/>
                  <a:gd name="T30" fmla="*/ 67 w 94"/>
                  <a:gd name="T31" fmla="*/ 95 h 94"/>
                  <a:gd name="T32" fmla="*/ 0 w 94"/>
                  <a:gd name="T33" fmla="*/ 86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6449" name="Freeform 284"/>
              <p:cNvSpPr>
                <a:spLocks/>
              </p:cNvSpPr>
              <p:nvPr/>
            </p:nvSpPr>
            <p:spPr bwMode="auto">
              <a:xfrm>
                <a:off x="1836" y="3661"/>
                <a:ext cx="38" cy="41"/>
              </a:xfrm>
              <a:custGeom>
                <a:avLst/>
                <a:gdLst>
                  <a:gd name="T0" fmla="*/ 38 w 21"/>
                  <a:gd name="T1" fmla="*/ 21 h 22"/>
                  <a:gd name="T2" fmla="*/ 18 w 21"/>
                  <a:gd name="T3" fmla="*/ 0 h 22"/>
                  <a:gd name="T4" fmla="*/ 0 w 21"/>
                  <a:gd name="T5" fmla="*/ 21 h 22"/>
                  <a:gd name="T6" fmla="*/ 20 w 21"/>
                  <a:gd name="T7" fmla="*/ 41 h 22"/>
                  <a:gd name="T8" fmla="*/ 38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6450" name="Freeform 285"/>
              <p:cNvSpPr>
                <a:spLocks/>
              </p:cNvSpPr>
              <p:nvPr/>
            </p:nvSpPr>
            <p:spPr bwMode="auto">
              <a:xfrm>
                <a:off x="1941" y="3503"/>
                <a:ext cx="167" cy="177"/>
              </a:xfrm>
              <a:custGeom>
                <a:avLst/>
                <a:gdLst>
                  <a:gd name="T0" fmla="*/ 0 w 94"/>
                  <a:gd name="T1" fmla="*/ 87 h 94"/>
                  <a:gd name="T2" fmla="*/ 68 w 94"/>
                  <a:gd name="T3" fmla="*/ 83 h 94"/>
                  <a:gd name="T4" fmla="*/ 27 w 94"/>
                  <a:gd name="T5" fmla="*/ 26 h 94"/>
                  <a:gd name="T6" fmla="*/ 76 w 94"/>
                  <a:gd name="T7" fmla="*/ 73 h 94"/>
                  <a:gd name="T8" fmla="*/ 85 w 94"/>
                  <a:gd name="T9" fmla="*/ 2 h 94"/>
                  <a:gd name="T10" fmla="*/ 89 w 94"/>
                  <a:gd name="T11" fmla="*/ 72 h 94"/>
                  <a:gd name="T12" fmla="*/ 144 w 94"/>
                  <a:gd name="T13" fmla="*/ 28 h 94"/>
                  <a:gd name="T14" fmla="*/ 98 w 94"/>
                  <a:gd name="T15" fmla="*/ 81 h 94"/>
                  <a:gd name="T16" fmla="*/ 167 w 94"/>
                  <a:gd name="T17" fmla="*/ 90 h 94"/>
                  <a:gd name="T18" fmla="*/ 99 w 94"/>
                  <a:gd name="T19" fmla="*/ 96 h 94"/>
                  <a:gd name="T20" fmla="*/ 140 w 94"/>
                  <a:gd name="T21" fmla="*/ 153 h 94"/>
                  <a:gd name="T22" fmla="*/ 91 w 94"/>
                  <a:gd name="T23" fmla="*/ 105 h 94"/>
                  <a:gd name="T24" fmla="*/ 82 w 94"/>
                  <a:gd name="T25" fmla="*/ 177 h 94"/>
                  <a:gd name="T26" fmla="*/ 78 w 94"/>
                  <a:gd name="T27" fmla="*/ 105 h 94"/>
                  <a:gd name="T28" fmla="*/ 23 w 94"/>
                  <a:gd name="T29" fmla="*/ 151 h 94"/>
                  <a:gd name="T30" fmla="*/ 68 w 94"/>
                  <a:gd name="T31" fmla="*/ 96 h 94"/>
                  <a:gd name="T32" fmla="*/ 0 w 94"/>
                  <a:gd name="T33" fmla="*/ 87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w="9525">
                <a:noFill/>
                <a:round/>
                <a:headEnd/>
                <a:tailEnd/>
              </a:ln>
            </p:spPr>
            <p:txBody>
              <a:bodyPr/>
              <a:lstStyle/>
              <a:p>
                <a:endParaRPr lang="en-US"/>
              </a:p>
            </p:txBody>
          </p:sp>
          <p:sp>
            <p:nvSpPr>
              <p:cNvPr id="46451" name="Freeform 286"/>
              <p:cNvSpPr>
                <a:spLocks/>
              </p:cNvSpPr>
              <p:nvPr/>
            </p:nvSpPr>
            <p:spPr bwMode="auto">
              <a:xfrm>
                <a:off x="2007" y="3575"/>
                <a:ext cx="37" cy="41"/>
              </a:xfrm>
              <a:custGeom>
                <a:avLst/>
                <a:gdLst>
                  <a:gd name="T0" fmla="*/ 37 w 21"/>
                  <a:gd name="T1" fmla="*/ 21 h 22"/>
                  <a:gd name="T2" fmla="*/ 18 w 21"/>
                  <a:gd name="T3" fmla="*/ 0 h 22"/>
                  <a:gd name="T4" fmla="*/ 0 w 21"/>
                  <a:gd name="T5" fmla="*/ 21 h 22"/>
                  <a:gd name="T6" fmla="*/ 19 w 21"/>
                  <a:gd name="T7" fmla="*/ 41 h 22"/>
                  <a:gd name="T8" fmla="*/ 37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6452" name="Freeform 287"/>
              <p:cNvSpPr>
                <a:spLocks/>
              </p:cNvSpPr>
              <p:nvPr/>
            </p:nvSpPr>
            <p:spPr bwMode="auto">
              <a:xfrm>
                <a:off x="2127" y="3580"/>
                <a:ext cx="161" cy="175"/>
              </a:xfrm>
              <a:custGeom>
                <a:avLst/>
                <a:gdLst>
                  <a:gd name="T0" fmla="*/ 2 w 91"/>
                  <a:gd name="T1" fmla="*/ 85 h 93"/>
                  <a:gd name="T2" fmla="*/ 65 w 91"/>
                  <a:gd name="T3" fmla="*/ 81 h 93"/>
                  <a:gd name="T4" fmla="*/ 25 w 91"/>
                  <a:gd name="T5" fmla="*/ 23 h 93"/>
                  <a:gd name="T6" fmla="*/ 74 w 91"/>
                  <a:gd name="T7" fmla="*/ 72 h 93"/>
                  <a:gd name="T8" fmla="*/ 81 w 91"/>
                  <a:gd name="T9" fmla="*/ 0 h 93"/>
                  <a:gd name="T10" fmla="*/ 87 w 91"/>
                  <a:gd name="T11" fmla="*/ 70 h 93"/>
                  <a:gd name="T12" fmla="*/ 138 w 91"/>
                  <a:gd name="T13" fmla="*/ 28 h 93"/>
                  <a:gd name="T14" fmla="*/ 96 w 91"/>
                  <a:gd name="T15" fmla="*/ 79 h 93"/>
                  <a:gd name="T16" fmla="*/ 161 w 91"/>
                  <a:gd name="T17" fmla="*/ 90 h 93"/>
                  <a:gd name="T18" fmla="*/ 97 w 91"/>
                  <a:gd name="T19" fmla="*/ 94 h 93"/>
                  <a:gd name="T20" fmla="*/ 136 w 91"/>
                  <a:gd name="T21" fmla="*/ 151 h 93"/>
                  <a:gd name="T22" fmla="*/ 88 w 91"/>
                  <a:gd name="T23" fmla="*/ 103 h 93"/>
                  <a:gd name="T24" fmla="*/ 81 w 91"/>
                  <a:gd name="T25" fmla="*/ 175 h 93"/>
                  <a:gd name="T26" fmla="*/ 76 w 91"/>
                  <a:gd name="T27" fmla="*/ 103 h 93"/>
                  <a:gd name="T28" fmla="*/ 25 w 91"/>
                  <a:gd name="T29" fmla="*/ 147 h 93"/>
                  <a:gd name="T30" fmla="*/ 67 w 91"/>
                  <a:gd name="T31" fmla="*/ 94 h 93"/>
                  <a:gd name="T32" fmla="*/ 2 w 91"/>
                  <a:gd name="T33" fmla="*/ 85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46453" name="Freeform 288"/>
              <p:cNvSpPr>
                <a:spLocks/>
              </p:cNvSpPr>
              <p:nvPr/>
            </p:nvSpPr>
            <p:spPr bwMode="auto">
              <a:xfrm>
                <a:off x="2191" y="3650"/>
                <a:ext cx="37" cy="41"/>
              </a:xfrm>
              <a:custGeom>
                <a:avLst/>
                <a:gdLst>
                  <a:gd name="T0" fmla="*/ 37 w 21"/>
                  <a:gd name="T1" fmla="*/ 21 h 22"/>
                  <a:gd name="T2" fmla="*/ 18 w 21"/>
                  <a:gd name="T3" fmla="*/ 0 h 22"/>
                  <a:gd name="T4" fmla="*/ 0 w 21"/>
                  <a:gd name="T5" fmla="*/ 21 h 22"/>
                  <a:gd name="T6" fmla="*/ 19 w 21"/>
                  <a:gd name="T7" fmla="*/ 41 h 22"/>
                  <a:gd name="T8" fmla="*/ 37 w 21"/>
                  <a:gd name="T9" fmla="*/ 2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46454" name="Freeform 289"/>
              <p:cNvSpPr>
                <a:spLocks/>
              </p:cNvSpPr>
              <p:nvPr/>
            </p:nvSpPr>
            <p:spPr bwMode="auto">
              <a:xfrm>
                <a:off x="3643" y="3648"/>
                <a:ext cx="161" cy="188"/>
              </a:xfrm>
              <a:custGeom>
                <a:avLst/>
                <a:gdLst>
                  <a:gd name="T0" fmla="*/ 0 w 91"/>
                  <a:gd name="T1" fmla="*/ 182 h 100"/>
                  <a:gd name="T2" fmla="*/ 0 w 91"/>
                  <a:gd name="T3" fmla="*/ 179 h 100"/>
                  <a:gd name="T4" fmla="*/ 2 w 91"/>
                  <a:gd name="T5" fmla="*/ 171 h 100"/>
                  <a:gd name="T6" fmla="*/ 11 w 91"/>
                  <a:gd name="T7" fmla="*/ 141 h 100"/>
                  <a:gd name="T8" fmla="*/ 55 w 91"/>
                  <a:gd name="T9" fmla="*/ 60 h 100"/>
                  <a:gd name="T10" fmla="*/ 71 w 91"/>
                  <a:gd name="T11" fmla="*/ 41 h 100"/>
                  <a:gd name="T12" fmla="*/ 88 w 91"/>
                  <a:gd name="T13" fmla="*/ 26 h 100"/>
                  <a:gd name="T14" fmla="*/ 99 w 91"/>
                  <a:gd name="T15" fmla="*/ 21 h 100"/>
                  <a:gd name="T16" fmla="*/ 108 w 91"/>
                  <a:gd name="T17" fmla="*/ 15 h 100"/>
                  <a:gd name="T18" fmla="*/ 126 w 91"/>
                  <a:gd name="T19" fmla="*/ 8 h 100"/>
                  <a:gd name="T20" fmla="*/ 140 w 91"/>
                  <a:gd name="T21" fmla="*/ 4 h 100"/>
                  <a:gd name="T22" fmla="*/ 152 w 91"/>
                  <a:gd name="T23" fmla="*/ 0 h 100"/>
                  <a:gd name="T24" fmla="*/ 161 w 91"/>
                  <a:gd name="T25" fmla="*/ 0 h 100"/>
                  <a:gd name="T26" fmla="*/ 152 w 91"/>
                  <a:gd name="T27" fmla="*/ 4 h 100"/>
                  <a:gd name="T28" fmla="*/ 142 w 91"/>
                  <a:gd name="T29" fmla="*/ 8 h 100"/>
                  <a:gd name="T30" fmla="*/ 129 w 91"/>
                  <a:gd name="T31" fmla="*/ 17 h 100"/>
                  <a:gd name="T32" fmla="*/ 115 w 91"/>
                  <a:gd name="T33" fmla="*/ 28 h 100"/>
                  <a:gd name="T34" fmla="*/ 108 w 91"/>
                  <a:gd name="T35" fmla="*/ 34 h 100"/>
                  <a:gd name="T36" fmla="*/ 101 w 91"/>
                  <a:gd name="T37" fmla="*/ 41 h 100"/>
                  <a:gd name="T38" fmla="*/ 90 w 91"/>
                  <a:gd name="T39" fmla="*/ 58 h 100"/>
                  <a:gd name="T40" fmla="*/ 80 w 91"/>
                  <a:gd name="T41" fmla="*/ 77 h 100"/>
                  <a:gd name="T42" fmla="*/ 60 w 91"/>
                  <a:gd name="T43" fmla="*/ 154 h 100"/>
                  <a:gd name="T44" fmla="*/ 58 w 91"/>
                  <a:gd name="T45" fmla="*/ 179 h 100"/>
                  <a:gd name="T46" fmla="*/ 58 w 91"/>
                  <a:gd name="T47" fmla="*/ 186 h 100"/>
                  <a:gd name="T48" fmla="*/ 58 w 91"/>
                  <a:gd name="T49" fmla="*/ 188 h 100"/>
                  <a:gd name="T50" fmla="*/ 0 w 91"/>
                  <a:gd name="T51" fmla="*/ 182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00"/>
                  <a:gd name="T80" fmla="*/ 91 w 91"/>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w="9525">
                <a:noFill/>
                <a:round/>
                <a:headEnd/>
                <a:tailEnd/>
              </a:ln>
            </p:spPr>
            <p:txBody>
              <a:bodyPr/>
              <a:lstStyle/>
              <a:p>
                <a:endParaRPr lang="en-US"/>
              </a:p>
            </p:txBody>
          </p:sp>
          <p:sp>
            <p:nvSpPr>
              <p:cNvPr id="46455" name="Freeform 290"/>
              <p:cNvSpPr>
                <a:spLocks/>
              </p:cNvSpPr>
              <p:nvPr/>
            </p:nvSpPr>
            <p:spPr bwMode="auto">
              <a:xfrm>
                <a:off x="3554" y="3648"/>
                <a:ext cx="162" cy="188"/>
              </a:xfrm>
              <a:custGeom>
                <a:avLst/>
                <a:gdLst>
                  <a:gd name="T0" fmla="*/ 103 w 91"/>
                  <a:gd name="T1" fmla="*/ 188 h 100"/>
                  <a:gd name="T2" fmla="*/ 103 w 91"/>
                  <a:gd name="T3" fmla="*/ 186 h 100"/>
                  <a:gd name="T4" fmla="*/ 103 w 91"/>
                  <a:gd name="T5" fmla="*/ 179 h 100"/>
                  <a:gd name="T6" fmla="*/ 101 w 91"/>
                  <a:gd name="T7" fmla="*/ 154 h 100"/>
                  <a:gd name="T8" fmla="*/ 82 w 91"/>
                  <a:gd name="T9" fmla="*/ 77 h 100"/>
                  <a:gd name="T10" fmla="*/ 71 w 91"/>
                  <a:gd name="T11" fmla="*/ 58 h 100"/>
                  <a:gd name="T12" fmla="*/ 59 w 91"/>
                  <a:gd name="T13" fmla="*/ 41 h 100"/>
                  <a:gd name="T14" fmla="*/ 53 w 91"/>
                  <a:gd name="T15" fmla="*/ 34 h 100"/>
                  <a:gd name="T16" fmla="*/ 46 w 91"/>
                  <a:gd name="T17" fmla="*/ 28 h 100"/>
                  <a:gd name="T18" fmla="*/ 32 w 91"/>
                  <a:gd name="T19" fmla="*/ 17 h 100"/>
                  <a:gd name="T20" fmla="*/ 20 w 91"/>
                  <a:gd name="T21" fmla="*/ 8 h 100"/>
                  <a:gd name="T22" fmla="*/ 9 w 91"/>
                  <a:gd name="T23" fmla="*/ 4 h 100"/>
                  <a:gd name="T24" fmla="*/ 0 w 91"/>
                  <a:gd name="T25" fmla="*/ 0 h 100"/>
                  <a:gd name="T26" fmla="*/ 9 w 91"/>
                  <a:gd name="T27" fmla="*/ 0 h 100"/>
                  <a:gd name="T28" fmla="*/ 21 w 91"/>
                  <a:gd name="T29" fmla="*/ 4 h 100"/>
                  <a:gd name="T30" fmla="*/ 36 w 91"/>
                  <a:gd name="T31" fmla="*/ 8 h 100"/>
                  <a:gd name="T32" fmla="*/ 53 w 91"/>
                  <a:gd name="T33" fmla="*/ 15 h 100"/>
                  <a:gd name="T34" fmla="*/ 62 w 91"/>
                  <a:gd name="T35" fmla="*/ 21 h 100"/>
                  <a:gd name="T36" fmla="*/ 71 w 91"/>
                  <a:gd name="T37" fmla="*/ 26 h 100"/>
                  <a:gd name="T38" fmla="*/ 89 w 91"/>
                  <a:gd name="T39" fmla="*/ 41 h 100"/>
                  <a:gd name="T40" fmla="*/ 107 w 91"/>
                  <a:gd name="T41" fmla="*/ 60 h 100"/>
                  <a:gd name="T42" fmla="*/ 151 w 91"/>
                  <a:gd name="T43" fmla="*/ 141 h 100"/>
                  <a:gd name="T44" fmla="*/ 160 w 91"/>
                  <a:gd name="T45" fmla="*/ 171 h 100"/>
                  <a:gd name="T46" fmla="*/ 162 w 91"/>
                  <a:gd name="T47" fmla="*/ 179 h 100"/>
                  <a:gd name="T48" fmla="*/ 162 w 91"/>
                  <a:gd name="T49" fmla="*/ 182 h 100"/>
                  <a:gd name="T50" fmla="*/ 103 w 91"/>
                  <a:gd name="T51" fmla="*/ 188 h 1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00"/>
                  <a:gd name="T80" fmla="*/ 91 w 91"/>
                  <a:gd name="T81" fmla="*/ 100 h 1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w="9525">
                <a:noFill/>
                <a:round/>
                <a:headEnd/>
                <a:tailEnd/>
              </a:ln>
            </p:spPr>
            <p:txBody>
              <a:bodyPr/>
              <a:lstStyle/>
              <a:p>
                <a:endParaRPr lang="en-US"/>
              </a:p>
            </p:txBody>
          </p:sp>
          <p:sp>
            <p:nvSpPr>
              <p:cNvPr id="46456" name="Freeform 291"/>
              <p:cNvSpPr>
                <a:spLocks/>
              </p:cNvSpPr>
              <p:nvPr/>
            </p:nvSpPr>
            <p:spPr bwMode="auto">
              <a:xfrm>
                <a:off x="3650" y="3729"/>
                <a:ext cx="165" cy="107"/>
              </a:xfrm>
              <a:custGeom>
                <a:avLst/>
                <a:gdLst>
                  <a:gd name="T0" fmla="*/ 0 w 93"/>
                  <a:gd name="T1" fmla="*/ 96 h 57"/>
                  <a:gd name="T2" fmla="*/ 0 w 93"/>
                  <a:gd name="T3" fmla="*/ 94 h 57"/>
                  <a:gd name="T4" fmla="*/ 2 w 93"/>
                  <a:gd name="T5" fmla="*/ 90 h 57"/>
                  <a:gd name="T6" fmla="*/ 4 w 93"/>
                  <a:gd name="T7" fmla="*/ 84 h 57"/>
                  <a:gd name="T8" fmla="*/ 9 w 93"/>
                  <a:gd name="T9" fmla="*/ 75 h 57"/>
                  <a:gd name="T10" fmla="*/ 16 w 93"/>
                  <a:gd name="T11" fmla="*/ 62 h 57"/>
                  <a:gd name="T12" fmla="*/ 27 w 93"/>
                  <a:gd name="T13" fmla="*/ 47 h 57"/>
                  <a:gd name="T14" fmla="*/ 39 w 93"/>
                  <a:gd name="T15" fmla="*/ 34 h 57"/>
                  <a:gd name="T16" fmla="*/ 46 w 93"/>
                  <a:gd name="T17" fmla="*/ 28 h 57"/>
                  <a:gd name="T18" fmla="*/ 55 w 93"/>
                  <a:gd name="T19" fmla="*/ 23 h 57"/>
                  <a:gd name="T20" fmla="*/ 71 w 93"/>
                  <a:gd name="T21" fmla="*/ 13 h 57"/>
                  <a:gd name="T22" fmla="*/ 89 w 93"/>
                  <a:gd name="T23" fmla="*/ 6 h 57"/>
                  <a:gd name="T24" fmla="*/ 106 w 93"/>
                  <a:gd name="T25" fmla="*/ 2 h 57"/>
                  <a:gd name="T26" fmla="*/ 122 w 93"/>
                  <a:gd name="T27" fmla="*/ 0 h 57"/>
                  <a:gd name="T28" fmla="*/ 137 w 93"/>
                  <a:gd name="T29" fmla="*/ 0 h 57"/>
                  <a:gd name="T30" fmla="*/ 144 w 93"/>
                  <a:gd name="T31" fmla="*/ 0 h 57"/>
                  <a:gd name="T32" fmla="*/ 149 w 93"/>
                  <a:gd name="T33" fmla="*/ 0 h 57"/>
                  <a:gd name="T34" fmla="*/ 158 w 93"/>
                  <a:gd name="T35" fmla="*/ 2 h 57"/>
                  <a:gd name="T36" fmla="*/ 165 w 93"/>
                  <a:gd name="T37" fmla="*/ 2 h 57"/>
                  <a:gd name="T38" fmla="*/ 158 w 93"/>
                  <a:gd name="T39" fmla="*/ 4 h 57"/>
                  <a:gd name="T40" fmla="*/ 149 w 93"/>
                  <a:gd name="T41" fmla="*/ 6 h 57"/>
                  <a:gd name="T42" fmla="*/ 144 w 93"/>
                  <a:gd name="T43" fmla="*/ 8 h 57"/>
                  <a:gd name="T44" fmla="*/ 138 w 93"/>
                  <a:gd name="T45" fmla="*/ 9 h 57"/>
                  <a:gd name="T46" fmla="*/ 126 w 93"/>
                  <a:gd name="T47" fmla="*/ 13 h 57"/>
                  <a:gd name="T48" fmla="*/ 112 w 93"/>
                  <a:gd name="T49" fmla="*/ 21 h 57"/>
                  <a:gd name="T50" fmla="*/ 99 w 93"/>
                  <a:gd name="T51" fmla="*/ 28 h 57"/>
                  <a:gd name="T52" fmla="*/ 87 w 93"/>
                  <a:gd name="T53" fmla="*/ 39 h 57"/>
                  <a:gd name="T54" fmla="*/ 78 w 93"/>
                  <a:gd name="T55" fmla="*/ 51 h 57"/>
                  <a:gd name="T56" fmla="*/ 73 w 93"/>
                  <a:gd name="T57" fmla="*/ 56 h 57"/>
                  <a:gd name="T58" fmla="*/ 69 w 93"/>
                  <a:gd name="T59" fmla="*/ 62 h 57"/>
                  <a:gd name="T60" fmla="*/ 64 w 93"/>
                  <a:gd name="T61" fmla="*/ 75 h 57"/>
                  <a:gd name="T62" fmla="*/ 60 w 93"/>
                  <a:gd name="T63" fmla="*/ 86 h 57"/>
                  <a:gd name="T64" fmla="*/ 59 w 93"/>
                  <a:gd name="T65" fmla="*/ 96 h 57"/>
                  <a:gd name="T66" fmla="*/ 59 w 93"/>
                  <a:gd name="T67" fmla="*/ 101 h 57"/>
                  <a:gd name="T68" fmla="*/ 59 w 93"/>
                  <a:gd name="T69" fmla="*/ 105 h 57"/>
                  <a:gd name="T70" fmla="*/ 59 w 93"/>
                  <a:gd name="T71" fmla="*/ 105 h 57"/>
                  <a:gd name="T72" fmla="*/ 59 w 93"/>
                  <a:gd name="T73" fmla="*/ 107 h 57"/>
                  <a:gd name="T74" fmla="*/ 0 w 93"/>
                  <a:gd name="T75" fmla="*/ 96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57"/>
                  <a:gd name="T116" fmla="*/ 93 w 93"/>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w="9525">
                <a:noFill/>
                <a:round/>
                <a:headEnd/>
                <a:tailEnd/>
              </a:ln>
            </p:spPr>
            <p:txBody>
              <a:bodyPr/>
              <a:lstStyle/>
              <a:p>
                <a:endParaRPr lang="en-US"/>
              </a:p>
            </p:txBody>
          </p:sp>
          <p:sp>
            <p:nvSpPr>
              <p:cNvPr id="46457" name="Freeform 292"/>
              <p:cNvSpPr>
                <a:spLocks/>
              </p:cNvSpPr>
              <p:nvPr/>
            </p:nvSpPr>
            <p:spPr bwMode="auto">
              <a:xfrm>
                <a:off x="3538" y="3729"/>
                <a:ext cx="165" cy="107"/>
              </a:xfrm>
              <a:custGeom>
                <a:avLst/>
                <a:gdLst>
                  <a:gd name="T0" fmla="*/ 106 w 93"/>
                  <a:gd name="T1" fmla="*/ 107 h 57"/>
                  <a:gd name="T2" fmla="*/ 106 w 93"/>
                  <a:gd name="T3" fmla="*/ 105 h 57"/>
                  <a:gd name="T4" fmla="*/ 106 w 93"/>
                  <a:gd name="T5" fmla="*/ 105 h 57"/>
                  <a:gd name="T6" fmla="*/ 106 w 93"/>
                  <a:gd name="T7" fmla="*/ 101 h 57"/>
                  <a:gd name="T8" fmla="*/ 106 w 93"/>
                  <a:gd name="T9" fmla="*/ 96 h 57"/>
                  <a:gd name="T10" fmla="*/ 105 w 93"/>
                  <a:gd name="T11" fmla="*/ 86 h 57"/>
                  <a:gd name="T12" fmla="*/ 101 w 93"/>
                  <a:gd name="T13" fmla="*/ 75 h 57"/>
                  <a:gd name="T14" fmla="*/ 96 w 93"/>
                  <a:gd name="T15" fmla="*/ 62 h 57"/>
                  <a:gd name="T16" fmla="*/ 92 w 93"/>
                  <a:gd name="T17" fmla="*/ 56 h 57"/>
                  <a:gd name="T18" fmla="*/ 87 w 93"/>
                  <a:gd name="T19" fmla="*/ 51 h 57"/>
                  <a:gd name="T20" fmla="*/ 78 w 93"/>
                  <a:gd name="T21" fmla="*/ 39 h 57"/>
                  <a:gd name="T22" fmla="*/ 66 w 93"/>
                  <a:gd name="T23" fmla="*/ 28 h 57"/>
                  <a:gd name="T24" fmla="*/ 53 w 93"/>
                  <a:gd name="T25" fmla="*/ 21 h 57"/>
                  <a:gd name="T26" fmla="*/ 39 w 93"/>
                  <a:gd name="T27" fmla="*/ 13 h 57"/>
                  <a:gd name="T28" fmla="*/ 27 w 93"/>
                  <a:gd name="T29" fmla="*/ 9 h 57"/>
                  <a:gd name="T30" fmla="*/ 21 w 93"/>
                  <a:gd name="T31" fmla="*/ 8 h 57"/>
                  <a:gd name="T32" fmla="*/ 16 w 93"/>
                  <a:gd name="T33" fmla="*/ 6 h 57"/>
                  <a:gd name="T34" fmla="*/ 7 w 93"/>
                  <a:gd name="T35" fmla="*/ 4 h 57"/>
                  <a:gd name="T36" fmla="*/ 0 w 93"/>
                  <a:gd name="T37" fmla="*/ 2 h 57"/>
                  <a:gd name="T38" fmla="*/ 7 w 93"/>
                  <a:gd name="T39" fmla="*/ 2 h 57"/>
                  <a:gd name="T40" fmla="*/ 16 w 93"/>
                  <a:gd name="T41" fmla="*/ 0 h 57"/>
                  <a:gd name="T42" fmla="*/ 21 w 93"/>
                  <a:gd name="T43" fmla="*/ 0 h 57"/>
                  <a:gd name="T44" fmla="*/ 28 w 93"/>
                  <a:gd name="T45" fmla="*/ 0 h 57"/>
                  <a:gd name="T46" fmla="*/ 43 w 93"/>
                  <a:gd name="T47" fmla="*/ 0 h 57"/>
                  <a:gd name="T48" fmla="*/ 59 w 93"/>
                  <a:gd name="T49" fmla="*/ 2 h 57"/>
                  <a:gd name="T50" fmla="*/ 76 w 93"/>
                  <a:gd name="T51" fmla="*/ 6 h 57"/>
                  <a:gd name="T52" fmla="*/ 94 w 93"/>
                  <a:gd name="T53" fmla="*/ 13 h 57"/>
                  <a:gd name="T54" fmla="*/ 110 w 93"/>
                  <a:gd name="T55" fmla="*/ 23 h 57"/>
                  <a:gd name="T56" fmla="*/ 119 w 93"/>
                  <a:gd name="T57" fmla="*/ 28 h 57"/>
                  <a:gd name="T58" fmla="*/ 126 w 93"/>
                  <a:gd name="T59" fmla="*/ 34 h 57"/>
                  <a:gd name="T60" fmla="*/ 138 w 93"/>
                  <a:gd name="T61" fmla="*/ 47 h 57"/>
                  <a:gd name="T62" fmla="*/ 149 w 93"/>
                  <a:gd name="T63" fmla="*/ 62 h 57"/>
                  <a:gd name="T64" fmla="*/ 156 w 93"/>
                  <a:gd name="T65" fmla="*/ 75 h 57"/>
                  <a:gd name="T66" fmla="*/ 161 w 93"/>
                  <a:gd name="T67" fmla="*/ 84 h 57"/>
                  <a:gd name="T68" fmla="*/ 163 w 93"/>
                  <a:gd name="T69" fmla="*/ 90 h 57"/>
                  <a:gd name="T70" fmla="*/ 165 w 93"/>
                  <a:gd name="T71" fmla="*/ 94 h 57"/>
                  <a:gd name="T72" fmla="*/ 165 w 93"/>
                  <a:gd name="T73" fmla="*/ 96 h 57"/>
                  <a:gd name="T74" fmla="*/ 106 w 93"/>
                  <a:gd name="T75" fmla="*/ 107 h 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3"/>
                  <a:gd name="T115" fmla="*/ 0 h 57"/>
                  <a:gd name="T116" fmla="*/ 93 w 93"/>
                  <a:gd name="T117" fmla="*/ 57 h 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w="9525">
                <a:noFill/>
                <a:round/>
                <a:headEnd/>
                <a:tailEnd/>
              </a:ln>
            </p:spPr>
            <p:txBody>
              <a:bodyPr/>
              <a:lstStyle/>
              <a:p>
                <a:endParaRPr lang="en-US"/>
              </a:p>
            </p:txBody>
          </p:sp>
          <p:sp>
            <p:nvSpPr>
              <p:cNvPr id="46458" name="Freeform 293"/>
              <p:cNvSpPr>
                <a:spLocks/>
              </p:cNvSpPr>
              <p:nvPr/>
            </p:nvSpPr>
            <p:spPr bwMode="auto">
              <a:xfrm>
                <a:off x="3648" y="3627"/>
                <a:ext cx="59" cy="179"/>
              </a:xfrm>
              <a:custGeom>
                <a:avLst/>
                <a:gdLst>
                  <a:gd name="T0" fmla="*/ 0 w 33"/>
                  <a:gd name="T1" fmla="*/ 179 h 95"/>
                  <a:gd name="T2" fmla="*/ 0 w 33"/>
                  <a:gd name="T3" fmla="*/ 177 h 95"/>
                  <a:gd name="T4" fmla="*/ 0 w 33"/>
                  <a:gd name="T5" fmla="*/ 171 h 95"/>
                  <a:gd name="T6" fmla="*/ 2 w 33"/>
                  <a:gd name="T7" fmla="*/ 149 h 95"/>
                  <a:gd name="T8" fmla="*/ 13 w 33"/>
                  <a:gd name="T9" fmla="*/ 85 h 95"/>
                  <a:gd name="T10" fmla="*/ 21 w 33"/>
                  <a:gd name="T11" fmla="*/ 51 h 95"/>
                  <a:gd name="T12" fmla="*/ 34 w 33"/>
                  <a:gd name="T13" fmla="*/ 23 h 95"/>
                  <a:gd name="T14" fmla="*/ 41 w 33"/>
                  <a:gd name="T15" fmla="*/ 13 h 95"/>
                  <a:gd name="T16" fmla="*/ 48 w 33"/>
                  <a:gd name="T17" fmla="*/ 6 h 95"/>
                  <a:gd name="T18" fmla="*/ 52 w 33"/>
                  <a:gd name="T19" fmla="*/ 2 h 95"/>
                  <a:gd name="T20" fmla="*/ 54 w 33"/>
                  <a:gd name="T21" fmla="*/ 0 h 95"/>
                  <a:gd name="T22" fmla="*/ 52 w 33"/>
                  <a:gd name="T23" fmla="*/ 2 h 95"/>
                  <a:gd name="T24" fmla="*/ 50 w 33"/>
                  <a:gd name="T25" fmla="*/ 8 h 95"/>
                  <a:gd name="T26" fmla="*/ 46 w 33"/>
                  <a:gd name="T27" fmla="*/ 15 h 95"/>
                  <a:gd name="T28" fmla="*/ 43 w 33"/>
                  <a:gd name="T29" fmla="*/ 26 h 95"/>
                  <a:gd name="T30" fmla="*/ 43 w 33"/>
                  <a:gd name="T31" fmla="*/ 87 h 95"/>
                  <a:gd name="T32" fmla="*/ 52 w 33"/>
                  <a:gd name="T33" fmla="*/ 147 h 95"/>
                  <a:gd name="T34" fmla="*/ 57 w 33"/>
                  <a:gd name="T35" fmla="*/ 166 h 95"/>
                  <a:gd name="T36" fmla="*/ 59 w 33"/>
                  <a:gd name="T37" fmla="*/ 170 h 95"/>
                  <a:gd name="T38" fmla="*/ 59 w 33"/>
                  <a:gd name="T39" fmla="*/ 171 h 95"/>
                  <a:gd name="T40" fmla="*/ 0 w 33"/>
                  <a:gd name="T41" fmla="*/ 179 h 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95"/>
                  <a:gd name="T65" fmla="*/ 33 w 33"/>
                  <a:gd name="T66" fmla="*/ 95 h 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w="9525">
                <a:noFill/>
                <a:round/>
                <a:headEnd/>
                <a:tailEnd/>
              </a:ln>
            </p:spPr>
            <p:txBody>
              <a:bodyPr/>
              <a:lstStyle/>
              <a:p>
                <a:endParaRPr lang="en-US"/>
              </a:p>
            </p:txBody>
          </p:sp>
          <p:sp>
            <p:nvSpPr>
              <p:cNvPr id="46459" name="Freeform 294"/>
              <p:cNvSpPr>
                <a:spLocks/>
              </p:cNvSpPr>
              <p:nvPr/>
            </p:nvSpPr>
            <p:spPr bwMode="auto">
              <a:xfrm>
                <a:off x="1085" y="3548"/>
                <a:ext cx="257" cy="297"/>
              </a:xfrm>
              <a:custGeom>
                <a:avLst/>
                <a:gdLst>
                  <a:gd name="T0" fmla="*/ 0 w 145"/>
                  <a:gd name="T1" fmla="*/ 289 h 158"/>
                  <a:gd name="T2" fmla="*/ 2 w 145"/>
                  <a:gd name="T3" fmla="*/ 284 h 158"/>
                  <a:gd name="T4" fmla="*/ 5 w 145"/>
                  <a:gd name="T5" fmla="*/ 269 h 158"/>
                  <a:gd name="T6" fmla="*/ 19 w 145"/>
                  <a:gd name="T7" fmla="*/ 222 h 158"/>
                  <a:gd name="T8" fmla="*/ 46 w 145"/>
                  <a:gd name="T9" fmla="*/ 160 h 158"/>
                  <a:gd name="T10" fmla="*/ 66 w 145"/>
                  <a:gd name="T11" fmla="*/ 126 h 158"/>
                  <a:gd name="T12" fmla="*/ 89 w 145"/>
                  <a:gd name="T13" fmla="*/ 94 h 158"/>
                  <a:gd name="T14" fmla="*/ 101 w 145"/>
                  <a:gd name="T15" fmla="*/ 81 h 158"/>
                  <a:gd name="T16" fmla="*/ 115 w 145"/>
                  <a:gd name="T17" fmla="*/ 66 h 158"/>
                  <a:gd name="T18" fmla="*/ 144 w 145"/>
                  <a:gd name="T19" fmla="*/ 43 h 158"/>
                  <a:gd name="T20" fmla="*/ 158 w 145"/>
                  <a:gd name="T21" fmla="*/ 32 h 158"/>
                  <a:gd name="T22" fmla="*/ 172 w 145"/>
                  <a:gd name="T23" fmla="*/ 24 h 158"/>
                  <a:gd name="T24" fmla="*/ 200 w 145"/>
                  <a:gd name="T25" fmla="*/ 13 h 158"/>
                  <a:gd name="T26" fmla="*/ 213 w 145"/>
                  <a:gd name="T27" fmla="*/ 9 h 158"/>
                  <a:gd name="T28" fmla="*/ 223 w 145"/>
                  <a:gd name="T29" fmla="*/ 6 h 158"/>
                  <a:gd name="T30" fmla="*/ 241 w 145"/>
                  <a:gd name="T31" fmla="*/ 2 h 158"/>
                  <a:gd name="T32" fmla="*/ 257 w 145"/>
                  <a:gd name="T33" fmla="*/ 0 h 158"/>
                  <a:gd name="T34" fmla="*/ 243 w 145"/>
                  <a:gd name="T35" fmla="*/ 6 h 158"/>
                  <a:gd name="T36" fmla="*/ 227 w 145"/>
                  <a:gd name="T37" fmla="*/ 13 h 158"/>
                  <a:gd name="T38" fmla="*/ 216 w 145"/>
                  <a:gd name="T39" fmla="*/ 21 h 158"/>
                  <a:gd name="T40" fmla="*/ 206 w 145"/>
                  <a:gd name="T41" fmla="*/ 26 h 158"/>
                  <a:gd name="T42" fmla="*/ 184 w 145"/>
                  <a:gd name="T43" fmla="*/ 43 h 158"/>
                  <a:gd name="T44" fmla="*/ 174 w 145"/>
                  <a:gd name="T45" fmla="*/ 55 h 158"/>
                  <a:gd name="T46" fmla="*/ 163 w 145"/>
                  <a:gd name="T47" fmla="*/ 66 h 158"/>
                  <a:gd name="T48" fmla="*/ 144 w 145"/>
                  <a:gd name="T49" fmla="*/ 94 h 158"/>
                  <a:gd name="T50" fmla="*/ 135 w 145"/>
                  <a:gd name="T51" fmla="*/ 107 h 158"/>
                  <a:gd name="T52" fmla="*/ 128 w 145"/>
                  <a:gd name="T53" fmla="*/ 122 h 158"/>
                  <a:gd name="T54" fmla="*/ 115 w 145"/>
                  <a:gd name="T55" fmla="*/ 154 h 158"/>
                  <a:gd name="T56" fmla="*/ 106 w 145"/>
                  <a:gd name="T57" fmla="*/ 186 h 158"/>
                  <a:gd name="T58" fmla="*/ 96 w 145"/>
                  <a:gd name="T59" fmla="*/ 242 h 158"/>
                  <a:gd name="T60" fmla="*/ 94 w 145"/>
                  <a:gd name="T61" fmla="*/ 284 h 158"/>
                  <a:gd name="T62" fmla="*/ 94 w 145"/>
                  <a:gd name="T63" fmla="*/ 293 h 158"/>
                  <a:gd name="T64" fmla="*/ 94 w 145"/>
                  <a:gd name="T65" fmla="*/ 297 h 158"/>
                  <a:gd name="T66" fmla="*/ 94 w 145"/>
                  <a:gd name="T67" fmla="*/ 297 h 158"/>
                  <a:gd name="T68" fmla="*/ 0 w 145"/>
                  <a:gd name="T69" fmla="*/ 289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w="9525">
                <a:noFill/>
                <a:round/>
                <a:headEnd/>
                <a:tailEnd/>
              </a:ln>
            </p:spPr>
            <p:txBody>
              <a:bodyPr/>
              <a:lstStyle/>
              <a:p>
                <a:endParaRPr lang="en-US"/>
              </a:p>
            </p:txBody>
          </p:sp>
          <p:sp>
            <p:nvSpPr>
              <p:cNvPr id="46460" name="Freeform 295"/>
              <p:cNvSpPr>
                <a:spLocks/>
              </p:cNvSpPr>
              <p:nvPr/>
            </p:nvSpPr>
            <p:spPr bwMode="auto">
              <a:xfrm>
                <a:off x="945" y="3548"/>
                <a:ext cx="257" cy="297"/>
              </a:xfrm>
              <a:custGeom>
                <a:avLst/>
                <a:gdLst>
                  <a:gd name="T0" fmla="*/ 163 w 145"/>
                  <a:gd name="T1" fmla="*/ 297 h 158"/>
                  <a:gd name="T2" fmla="*/ 165 w 145"/>
                  <a:gd name="T3" fmla="*/ 297 h 158"/>
                  <a:gd name="T4" fmla="*/ 165 w 145"/>
                  <a:gd name="T5" fmla="*/ 293 h 158"/>
                  <a:gd name="T6" fmla="*/ 165 w 145"/>
                  <a:gd name="T7" fmla="*/ 284 h 158"/>
                  <a:gd name="T8" fmla="*/ 163 w 145"/>
                  <a:gd name="T9" fmla="*/ 242 h 158"/>
                  <a:gd name="T10" fmla="*/ 152 w 145"/>
                  <a:gd name="T11" fmla="*/ 186 h 158"/>
                  <a:gd name="T12" fmla="*/ 144 w 145"/>
                  <a:gd name="T13" fmla="*/ 154 h 158"/>
                  <a:gd name="T14" fmla="*/ 131 w 145"/>
                  <a:gd name="T15" fmla="*/ 122 h 158"/>
                  <a:gd name="T16" fmla="*/ 122 w 145"/>
                  <a:gd name="T17" fmla="*/ 107 h 158"/>
                  <a:gd name="T18" fmla="*/ 115 w 145"/>
                  <a:gd name="T19" fmla="*/ 94 h 158"/>
                  <a:gd name="T20" fmla="*/ 96 w 145"/>
                  <a:gd name="T21" fmla="*/ 66 h 158"/>
                  <a:gd name="T22" fmla="*/ 85 w 145"/>
                  <a:gd name="T23" fmla="*/ 55 h 158"/>
                  <a:gd name="T24" fmla="*/ 74 w 145"/>
                  <a:gd name="T25" fmla="*/ 43 h 158"/>
                  <a:gd name="T26" fmla="*/ 53 w 145"/>
                  <a:gd name="T27" fmla="*/ 26 h 158"/>
                  <a:gd name="T28" fmla="*/ 43 w 145"/>
                  <a:gd name="T29" fmla="*/ 21 h 158"/>
                  <a:gd name="T30" fmla="*/ 32 w 145"/>
                  <a:gd name="T31" fmla="*/ 13 h 158"/>
                  <a:gd name="T32" fmla="*/ 16 w 145"/>
                  <a:gd name="T33" fmla="*/ 6 h 158"/>
                  <a:gd name="T34" fmla="*/ 0 w 145"/>
                  <a:gd name="T35" fmla="*/ 0 h 158"/>
                  <a:gd name="T36" fmla="*/ 18 w 145"/>
                  <a:gd name="T37" fmla="*/ 2 h 158"/>
                  <a:gd name="T38" fmla="*/ 35 w 145"/>
                  <a:gd name="T39" fmla="*/ 6 h 158"/>
                  <a:gd name="T40" fmla="*/ 46 w 145"/>
                  <a:gd name="T41" fmla="*/ 9 h 158"/>
                  <a:gd name="T42" fmla="*/ 58 w 145"/>
                  <a:gd name="T43" fmla="*/ 13 h 158"/>
                  <a:gd name="T44" fmla="*/ 87 w 145"/>
                  <a:gd name="T45" fmla="*/ 24 h 158"/>
                  <a:gd name="T46" fmla="*/ 101 w 145"/>
                  <a:gd name="T47" fmla="*/ 32 h 158"/>
                  <a:gd name="T48" fmla="*/ 115 w 145"/>
                  <a:gd name="T49" fmla="*/ 43 h 158"/>
                  <a:gd name="T50" fmla="*/ 144 w 145"/>
                  <a:gd name="T51" fmla="*/ 66 h 158"/>
                  <a:gd name="T52" fmla="*/ 156 w 145"/>
                  <a:gd name="T53" fmla="*/ 81 h 158"/>
                  <a:gd name="T54" fmla="*/ 170 w 145"/>
                  <a:gd name="T55" fmla="*/ 94 h 158"/>
                  <a:gd name="T56" fmla="*/ 193 w 145"/>
                  <a:gd name="T57" fmla="*/ 126 h 158"/>
                  <a:gd name="T58" fmla="*/ 213 w 145"/>
                  <a:gd name="T59" fmla="*/ 160 h 158"/>
                  <a:gd name="T60" fmla="*/ 239 w 145"/>
                  <a:gd name="T61" fmla="*/ 222 h 158"/>
                  <a:gd name="T62" fmla="*/ 253 w 145"/>
                  <a:gd name="T63" fmla="*/ 269 h 158"/>
                  <a:gd name="T64" fmla="*/ 257 w 145"/>
                  <a:gd name="T65" fmla="*/ 284 h 158"/>
                  <a:gd name="T66" fmla="*/ 257 w 145"/>
                  <a:gd name="T67" fmla="*/ 289 h 158"/>
                  <a:gd name="T68" fmla="*/ 163 w 145"/>
                  <a:gd name="T69" fmla="*/ 297 h 1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5"/>
                  <a:gd name="T106" fmla="*/ 0 h 158"/>
                  <a:gd name="T107" fmla="*/ 145 w 145"/>
                  <a:gd name="T108" fmla="*/ 158 h 1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w="9525">
                <a:noFill/>
                <a:round/>
                <a:headEnd/>
                <a:tailEnd/>
              </a:ln>
            </p:spPr>
            <p:txBody>
              <a:bodyPr/>
              <a:lstStyle/>
              <a:p>
                <a:endParaRPr lang="en-US"/>
              </a:p>
            </p:txBody>
          </p:sp>
          <p:sp>
            <p:nvSpPr>
              <p:cNvPr id="46461" name="Freeform 296"/>
              <p:cNvSpPr>
                <a:spLocks/>
              </p:cNvSpPr>
              <p:nvPr/>
            </p:nvSpPr>
            <p:spPr bwMode="auto">
              <a:xfrm>
                <a:off x="1097" y="3676"/>
                <a:ext cx="263" cy="169"/>
              </a:xfrm>
              <a:custGeom>
                <a:avLst/>
                <a:gdLst>
                  <a:gd name="T0" fmla="*/ 0 w 148"/>
                  <a:gd name="T1" fmla="*/ 152 h 90"/>
                  <a:gd name="T2" fmla="*/ 0 w 148"/>
                  <a:gd name="T3" fmla="*/ 152 h 90"/>
                  <a:gd name="T4" fmla="*/ 2 w 148"/>
                  <a:gd name="T5" fmla="*/ 148 h 90"/>
                  <a:gd name="T6" fmla="*/ 4 w 148"/>
                  <a:gd name="T7" fmla="*/ 143 h 90"/>
                  <a:gd name="T8" fmla="*/ 5 w 148"/>
                  <a:gd name="T9" fmla="*/ 135 h 90"/>
                  <a:gd name="T10" fmla="*/ 14 w 148"/>
                  <a:gd name="T11" fmla="*/ 118 h 90"/>
                  <a:gd name="T12" fmla="*/ 25 w 148"/>
                  <a:gd name="T13" fmla="*/ 98 h 90"/>
                  <a:gd name="T14" fmla="*/ 41 w 148"/>
                  <a:gd name="T15" fmla="*/ 77 h 90"/>
                  <a:gd name="T16" fmla="*/ 62 w 148"/>
                  <a:gd name="T17" fmla="*/ 54 h 90"/>
                  <a:gd name="T18" fmla="*/ 75 w 148"/>
                  <a:gd name="T19" fmla="*/ 45 h 90"/>
                  <a:gd name="T20" fmla="*/ 87 w 148"/>
                  <a:gd name="T21" fmla="*/ 36 h 90"/>
                  <a:gd name="T22" fmla="*/ 92 w 148"/>
                  <a:gd name="T23" fmla="*/ 32 h 90"/>
                  <a:gd name="T24" fmla="*/ 100 w 148"/>
                  <a:gd name="T25" fmla="*/ 28 h 90"/>
                  <a:gd name="T26" fmla="*/ 114 w 148"/>
                  <a:gd name="T27" fmla="*/ 21 h 90"/>
                  <a:gd name="T28" fmla="*/ 142 w 148"/>
                  <a:gd name="T29" fmla="*/ 9 h 90"/>
                  <a:gd name="T30" fmla="*/ 169 w 148"/>
                  <a:gd name="T31" fmla="*/ 4 h 90"/>
                  <a:gd name="T32" fmla="*/ 194 w 148"/>
                  <a:gd name="T33" fmla="*/ 0 h 90"/>
                  <a:gd name="T34" fmla="*/ 217 w 148"/>
                  <a:gd name="T35" fmla="*/ 0 h 90"/>
                  <a:gd name="T36" fmla="*/ 227 w 148"/>
                  <a:gd name="T37" fmla="*/ 0 h 90"/>
                  <a:gd name="T38" fmla="*/ 236 w 148"/>
                  <a:gd name="T39" fmla="*/ 2 h 90"/>
                  <a:gd name="T40" fmla="*/ 251 w 148"/>
                  <a:gd name="T41" fmla="*/ 4 h 90"/>
                  <a:gd name="T42" fmla="*/ 263 w 148"/>
                  <a:gd name="T43" fmla="*/ 6 h 90"/>
                  <a:gd name="T44" fmla="*/ 251 w 148"/>
                  <a:gd name="T45" fmla="*/ 8 h 90"/>
                  <a:gd name="T46" fmla="*/ 236 w 148"/>
                  <a:gd name="T47" fmla="*/ 11 h 90"/>
                  <a:gd name="T48" fmla="*/ 227 w 148"/>
                  <a:gd name="T49" fmla="*/ 13 h 90"/>
                  <a:gd name="T50" fmla="*/ 219 w 148"/>
                  <a:gd name="T51" fmla="*/ 15 h 90"/>
                  <a:gd name="T52" fmla="*/ 199 w 148"/>
                  <a:gd name="T53" fmla="*/ 23 h 90"/>
                  <a:gd name="T54" fmla="*/ 178 w 148"/>
                  <a:gd name="T55" fmla="*/ 34 h 90"/>
                  <a:gd name="T56" fmla="*/ 158 w 148"/>
                  <a:gd name="T57" fmla="*/ 47 h 90"/>
                  <a:gd name="T58" fmla="*/ 139 w 148"/>
                  <a:gd name="T59" fmla="*/ 62 h 90"/>
                  <a:gd name="T60" fmla="*/ 130 w 148"/>
                  <a:gd name="T61" fmla="*/ 71 h 90"/>
                  <a:gd name="T62" fmla="*/ 126 w 148"/>
                  <a:gd name="T63" fmla="*/ 75 h 90"/>
                  <a:gd name="T64" fmla="*/ 123 w 148"/>
                  <a:gd name="T65" fmla="*/ 81 h 90"/>
                  <a:gd name="T66" fmla="*/ 117 w 148"/>
                  <a:gd name="T67" fmla="*/ 90 h 90"/>
                  <a:gd name="T68" fmla="*/ 110 w 148"/>
                  <a:gd name="T69" fmla="*/ 100 h 90"/>
                  <a:gd name="T70" fmla="*/ 101 w 148"/>
                  <a:gd name="T71" fmla="*/ 118 h 90"/>
                  <a:gd name="T72" fmla="*/ 96 w 148"/>
                  <a:gd name="T73" fmla="*/ 135 h 90"/>
                  <a:gd name="T74" fmla="*/ 94 w 148"/>
                  <a:gd name="T75" fmla="*/ 150 h 90"/>
                  <a:gd name="T76" fmla="*/ 92 w 148"/>
                  <a:gd name="T77" fmla="*/ 161 h 90"/>
                  <a:gd name="T78" fmla="*/ 92 w 148"/>
                  <a:gd name="T79" fmla="*/ 165 h 90"/>
                  <a:gd name="T80" fmla="*/ 92 w 148"/>
                  <a:gd name="T81" fmla="*/ 167 h 90"/>
                  <a:gd name="T82" fmla="*/ 92 w 148"/>
                  <a:gd name="T83" fmla="*/ 167 h 90"/>
                  <a:gd name="T84" fmla="*/ 92 w 148"/>
                  <a:gd name="T85" fmla="*/ 169 h 90"/>
                  <a:gd name="T86" fmla="*/ 92 w 148"/>
                  <a:gd name="T87" fmla="*/ 169 h 90"/>
                  <a:gd name="T88" fmla="*/ 0 w 148"/>
                  <a:gd name="T89" fmla="*/ 152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w="9525">
                <a:noFill/>
                <a:round/>
                <a:headEnd/>
                <a:tailEnd/>
              </a:ln>
            </p:spPr>
            <p:txBody>
              <a:bodyPr/>
              <a:lstStyle/>
              <a:p>
                <a:endParaRPr lang="en-US"/>
              </a:p>
            </p:txBody>
          </p:sp>
          <p:sp>
            <p:nvSpPr>
              <p:cNvPr id="46462" name="Freeform 297"/>
              <p:cNvSpPr>
                <a:spLocks/>
              </p:cNvSpPr>
              <p:nvPr/>
            </p:nvSpPr>
            <p:spPr bwMode="auto">
              <a:xfrm>
                <a:off x="920" y="3676"/>
                <a:ext cx="262" cy="169"/>
              </a:xfrm>
              <a:custGeom>
                <a:avLst/>
                <a:gdLst>
                  <a:gd name="T0" fmla="*/ 170 w 148"/>
                  <a:gd name="T1" fmla="*/ 169 h 90"/>
                  <a:gd name="T2" fmla="*/ 170 w 148"/>
                  <a:gd name="T3" fmla="*/ 169 h 90"/>
                  <a:gd name="T4" fmla="*/ 170 w 148"/>
                  <a:gd name="T5" fmla="*/ 167 h 90"/>
                  <a:gd name="T6" fmla="*/ 170 w 148"/>
                  <a:gd name="T7" fmla="*/ 167 h 90"/>
                  <a:gd name="T8" fmla="*/ 170 w 148"/>
                  <a:gd name="T9" fmla="*/ 165 h 90"/>
                  <a:gd name="T10" fmla="*/ 170 w 148"/>
                  <a:gd name="T11" fmla="*/ 161 h 90"/>
                  <a:gd name="T12" fmla="*/ 168 w 148"/>
                  <a:gd name="T13" fmla="*/ 150 h 90"/>
                  <a:gd name="T14" fmla="*/ 166 w 148"/>
                  <a:gd name="T15" fmla="*/ 135 h 90"/>
                  <a:gd name="T16" fmla="*/ 161 w 148"/>
                  <a:gd name="T17" fmla="*/ 118 h 90"/>
                  <a:gd name="T18" fmla="*/ 152 w 148"/>
                  <a:gd name="T19" fmla="*/ 100 h 90"/>
                  <a:gd name="T20" fmla="*/ 147 w 148"/>
                  <a:gd name="T21" fmla="*/ 90 h 90"/>
                  <a:gd name="T22" fmla="*/ 140 w 148"/>
                  <a:gd name="T23" fmla="*/ 81 h 90"/>
                  <a:gd name="T24" fmla="*/ 136 w 148"/>
                  <a:gd name="T25" fmla="*/ 75 h 90"/>
                  <a:gd name="T26" fmla="*/ 133 w 148"/>
                  <a:gd name="T27" fmla="*/ 71 h 90"/>
                  <a:gd name="T28" fmla="*/ 124 w 148"/>
                  <a:gd name="T29" fmla="*/ 62 h 90"/>
                  <a:gd name="T30" fmla="*/ 104 w 148"/>
                  <a:gd name="T31" fmla="*/ 47 h 90"/>
                  <a:gd name="T32" fmla="*/ 85 w 148"/>
                  <a:gd name="T33" fmla="*/ 34 h 90"/>
                  <a:gd name="T34" fmla="*/ 64 w 148"/>
                  <a:gd name="T35" fmla="*/ 23 h 90"/>
                  <a:gd name="T36" fmla="*/ 44 w 148"/>
                  <a:gd name="T37" fmla="*/ 15 h 90"/>
                  <a:gd name="T38" fmla="*/ 35 w 148"/>
                  <a:gd name="T39" fmla="*/ 13 h 90"/>
                  <a:gd name="T40" fmla="*/ 27 w 148"/>
                  <a:gd name="T41" fmla="*/ 11 h 90"/>
                  <a:gd name="T42" fmla="*/ 12 w 148"/>
                  <a:gd name="T43" fmla="*/ 8 h 90"/>
                  <a:gd name="T44" fmla="*/ 0 w 148"/>
                  <a:gd name="T45" fmla="*/ 6 h 90"/>
                  <a:gd name="T46" fmla="*/ 12 w 148"/>
                  <a:gd name="T47" fmla="*/ 4 h 90"/>
                  <a:gd name="T48" fmla="*/ 27 w 148"/>
                  <a:gd name="T49" fmla="*/ 2 h 90"/>
                  <a:gd name="T50" fmla="*/ 35 w 148"/>
                  <a:gd name="T51" fmla="*/ 0 h 90"/>
                  <a:gd name="T52" fmla="*/ 46 w 148"/>
                  <a:gd name="T53" fmla="*/ 0 h 90"/>
                  <a:gd name="T54" fmla="*/ 69 w 148"/>
                  <a:gd name="T55" fmla="*/ 0 h 90"/>
                  <a:gd name="T56" fmla="*/ 94 w 148"/>
                  <a:gd name="T57" fmla="*/ 4 h 90"/>
                  <a:gd name="T58" fmla="*/ 120 w 148"/>
                  <a:gd name="T59" fmla="*/ 9 h 90"/>
                  <a:gd name="T60" fmla="*/ 149 w 148"/>
                  <a:gd name="T61" fmla="*/ 21 h 90"/>
                  <a:gd name="T62" fmla="*/ 163 w 148"/>
                  <a:gd name="T63" fmla="*/ 28 h 90"/>
                  <a:gd name="T64" fmla="*/ 170 w 148"/>
                  <a:gd name="T65" fmla="*/ 32 h 90"/>
                  <a:gd name="T66" fmla="*/ 175 w 148"/>
                  <a:gd name="T67" fmla="*/ 36 h 90"/>
                  <a:gd name="T68" fmla="*/ 188 w 148"/>
                  <a:gd name="T69" fmla="*/ 45 h 90"/>
                  <a:gd name="T70" fmla="*/ 200 w 148"/>
                  <a:gd name="T71" fmla="*/ 54 h 90"/>
                  <a:gd name="T72" fmla="*/ 221 w 148"/>
                  <a:gd name="T73" fmla="*/ 77 h 90"/>
                  <a:gd name="T74" fmla="*/ 237 w 148"/>
                  <a:gd name="T75" fmla="*/ 98 h 90"/>
                  <a:gd name="T76" fmla="*/ 248 w 148"/>
                  <a:gd name="T77" fmla="*/ 118 h 90"/>
                  <a:gd name="T78" fmla="*/ 257 w 148"/>
                  <a:gd name="T79" fmla="*/ 135 h 90"/>
                  <a:gd name="T80" fmla="*/ 258 w 148"/>
                  <a:gd name="T81" fmla="*/ 143 h 90"/>
                  <a:gd name="T82" fmla="*/ 260 w 148"/>
                  <a:gd name="T83" fmla="*/ 148 h 90"/>
                  <a:gd name="T84" fmla="*/ 262 w 148"/>
                  <a:gd name="T85" fmla="*/ 152 h 90"/>
                  <a:gd name="T86" fmla="*/ 262 w 148"/>
                  <a:gd name="T87" fmla="*/ 152 h 90"/>
                  <a:gd name="T88" fmla="*/ 170 w 148"/>
                  <a:gd name="T89" fmla="*/ 169 h 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8"/>
                  <a:gd name="T136" fmla="*/ 0 h 90"/>
                  <a:gd name="T137" fmla="*/ 148 w 148"/>
                  <a:gd name="T138" fmla="*/ 90 h 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w="9525">
                <a:noFill/>
                <a:round/>
                <a:headEnd/>
                <a:tailEnd/>
              </a:ln>
            </p:spPr>
            <p:txBody>
              <a:bodyPr/>
              <a:lstStyle/>
              <a:p>
                <a:endParaRPr lang="en-US"/>
              </a:p>
            </p:txBody>
          </p:sp>
          <p:sp>
            <p:nvSpPr>
              <p:cNvPr id="46463" name="Freeform 298"/>
              <p:cNvSpPr>
                <a:spLocks/>
              </p:cNvSpPr>
              <p:nvPr/>
            </p:nvSpPr>
            <p:spPr bwMode="auto">
              <a:xfrm>
                <a:off x="1094" y="3517"/>
                <a:ext cx="94" cy="281"/>
              </a:xfrm>
              <a:custGeom>
                <a:avLst/>
                <a:gdLst>
                  <a:gd name="T0" fmla="*/ 0 w 53"/>
                  <a:gd name="T1" fmla="*/ 281 h 150"/>
                  <a:gd name="T2" fmla="*/ 0 w 53"/>
                  <a:gd name="T3" fmla="*/ 277 h 150"/>
                  <a:gd name="T4" fmla="*/ 2 w 53"/>
                  <a:gd name="T5" fmla="*/ 268 h 150"/>
                  <a:gd name="T6" fmla="*/ 4 w 53"/>
                  <a:gd name="T7" fmla="*/ 234 h 150"/>
                  <a:gd name="T8" fmla="*/ 21 w 53"/>
                  <a:gd name="T9" fmla="*/ 131 h 150"/>
                  <a:gd name="T10" fmla="*/ 35 w 53"/>
                  <a:gd name="T11" fmla="*/ 79 h 150"/>
                  <a:gd name="T12" fmla="*/ 46 w 53"/>
                  <a:gd name="T13" fmla="*/ 56 h 150"/>
                  <a:gd name="T14" fmla="*/ 57 w 53"/>
                  <a:gd name="T15" fmla="*/ 36 h 150"/>
                  <a:gd name="T16" fmla="*/ 66 w 53"/>
                  <a:gd name="T17" fmla="*/ 19 h 150"/>
                  <a:gd name="T18" fmla="*/ 76 w 53"/>
                  <a:gd name="T19" fmla="*/ 9 h 150"/>
                  <a:gd name="T20" fmla="*/ 83 w 53"/>
                  <a:gd name="T21" fmla="*/ 2 h 150"/>
                  <a:gd name="T22" fmla="*/ 85 w 53"/>
                  <a:gd name="T23" fmla="*/ 0 h 150"/>
                  <a:gd name="T24" fmla="*/ 83 w 53"/>
                  <a:gd name="T25" fmla="*/ 4 h 150"/>
                  <a:gd name="T26" fmla="*/ 80 w 53"/>
                  <a:gd name="T27" fmla="*/ 11 h 150"/>
                  <a:gd name="T28" fmla="*/ 74 w 53"/>
                  <a:gd name="T29" fmla="*/ 24 h 150"/>
                  <a:gd name="T30" fmla="*/ 69 w 53"/>
                  <a:gd name="T31" fmla="*/ 41 h 150"/>
                  <a:gd name="T32" fmla="*/ 67 w 53"/>
                  <a:gd name="T33" fmla="*/ 62 h 150"/>
                  <a:gd name="T34" fmla="*/ 66 w 53"/>
                  <a:gd name="T35" fmla="*/ 84 h 150"/>
                  <a:gd name="T36" fmla="*/ 67 w 53"/>
                  <a:gd name="T37" fmla="*/ 135 h 150"/>
                  <a:gd name="T38" fmla="*/ 83 w 53"/>
                  <a:gd name="T39" fmla="*/ 230 h 150"/>
                  <a:gd name="T40" fmla="*/ 90 w 53"/>
                  <a:gd name="T41" fmla="*/ 260 h 150"/>
                  <a:gd name="T42" fmla="*/ 92 w 53"/>
                  <a:gd name="T43" fmla="*/ 268 h 150"/>
                  <a:gd name="T44" fmla="*/ 94 w 53"/>
                  <a:gd name="T45" fmla="*/ 270 h 150"/>
                  <a:gd name="T46" fmla="*/ 0 w 53"/>
                  <a:gd name="T47" fmla="*/ 281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
                  <a:gd name="T73" fmla="*/ 0 h 150"/>
                  <a:gd name="T74" fmla="*/ 53 w 53"/>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w="9525">
                <a:noFill/>
                <a:round/>
                <a:headEnd/>
                <a:tailEnd/>
              </a:ln>
            </p:spPr>
            <p:txBody>
              <a:bodyPr/>
              <a:lstStyle/>
              <a:p>
                <a:endParaRPr lang="en-US"/>
              </a:p>
            </p:txBody>
          </p:sp>
          <p:sp>
            <p:nvSpPr>
              <p:cNvPr id="46464" name="Freeform 299"/>
              <p:cNvSpPr>
                <a:spLocks/>
              </p:cNvSpPr>
              <p:nvPr/>
            </p:nvSpPr>
            <p:spPr bwMode="auto">
              <a:xfrm>
                <a:off x="1289" y="3618"/>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465" name="Freeform 300"/>
              <p:cNvSpPr>
                <a:spLocks/>
              </p:cNvSpPr>
              <p:nvPr/>
            </p:nvSpPr>
            <p:spPr bwMode="auto">
              <a:xfrm>
                <a:off x="1255" y="3622"/>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466" name="Freeform 301"/>
              <p:cNvSpPr>
                <a:spLocks/>
              </p:cNvSpPr>
              <p:nvPr/>
            </p:nvSpPr>
            <p:spPr bwMode="auto">
              <a:xfrm>
                <a:off x="1250" y="3659"/>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467" name="Freeform 302"/>
              <p:cNvSpPr>
                <a:spLocks/>
              </p:cNvSpPr>
              <p:nvPr/>
            </p:nvSpPr>
            <p:spPr bwMode="auto">
              <a:xfrm>
                <a:off x="1255" y="3682"/>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468" name="Freeform 303"/>
              <p:cNvSpPr>
                <a:spLocks/>
              </p:cNvSpPr>
              <p:nvPr/>
            </p:nvSpPr>
            <p:spPr bwMode="auto">
              <a:xfrm>
                <a:off x="1289" y="3682"/>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469" name="Freeform 304"/>
              <p:cNvSpPr>
                <a:spLocks/>
              </p:cNvSpPr>
              <p:nvPr/>
            </p:nvSpPr>
            <p:spPr bwMode="auto">
              <a:xfrm>
                <a:off x="1312" y="3682"/>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470" name="Freeform 305"/>
              <p:cNvSpPr>
                <a:spLocks/>
              </p:cNvSpPr>
              <p:nvPr/>
            </p:nvSpPr>
            <p:spPr bwMode="auto">
              <a:xfrm>
                <a:off x="1312" y="3659"/>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471" name="Freeform 306"/>
              <p:cNvSpPr>
                <a:spLocks/>
              </p:cNvSpPr>
              <p:nvPr/>
            </p:nvSpPr>
            <p:spPr bwMode="auto">
              <a:xfrm>
                <a:off x="1312" y="3622"/>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472" name="Oval 307"/>
              <p:cNvSpPr>
                <a:spLocks noChangeArrowheads="1"/>
              </p:cNvSpPr>
              <p:nvPr/>
            </p:nvSpPr>
            <p:spPr bwMode="auto">
              <a:xfrm>
                <a:off x="1283" y="3652"/>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473" name="Freeform 308"/>
              <p:cNvSpPr>
                <a:spLocks/>
              </p:cNvSpPr>
              <p:nvPr/>
            </p:nvSpPr>
            <p:spPr bwMode="auto">
              <a:xfrm>
                <a:off x="1133" y="3633"/>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474" name="Freeform 309"/>
              <p:cNvSpPr>
                <a:spLocks/>
              </p:cNvSpPr>
              <p:nvPr/>
            </p:nvSpPr>
            <p:spPr bwMode="auto">
              <a:xfrm>
                <a:off x="1099" y="3637"/>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475" name="Freeform 310"/>
              <p:cNvSpPr>
                <a:spLocks/>
              </p:cNvSpPr>
              <p:nvPr/>
            </p:nvSpPr>
            <p:spPr bwMode="auto">
              <a:xfrm>
                <a:off x="1094" y="3674"/>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476" name="Freeform 311"/>
              <p:cNvSpPr>
                <a:spLocks/>
              </p:cNvSpPr>
              <p:nvPr/>
            </p:nvSpPr>
            <p:spPr bwMode="auto">
              <a:xfrm>
                <a:off x="1099" y="3697"/>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477" name="Freeform 312"/>
              <p:cNvSpPr>
                <a:spLocks/>
              </p:cNvSpPr>
              <p:nvPr/>
            </p:nvSpPr>
            <p:spPr bwMode="auto">
              <a:xfrm>
                <a:off x="1133" y="3697"/>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478" name="Freeform 313"/>
              <p:cNvSpPr>
                <a:spLocks/>
              </p:cNvSpPr>
              <p:nvPr/>
            </p:nvSpPr>
            <p:spPr bwMode="auto">
              <a:xfrm>
                <a:off x="1156" y="3697"/>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479" name="Freeform 314"/>
              <p:cNvSpPr>
                <a:spLocks/>
              </p:cNvSpPr>
              <p:nvPr/>
            </p:nvSpPr>
            <p:spPr bwMode="auto">
              <a:xfrm>
                <a:off x="1156" y="3674"/>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480" name="Freeform 315"/>
              <p:cNvSpPr>
                <a:spLocks/>
              </p:cNvSpPr>
              <p:nvPr/>
            </p:nvSpPr>
            <p:spPr bwMode="auto">
              <a:xfrm>
                <a:off x="1156" y="3637"/>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481" name="Oval 316"/>
              <p:cNvSpPr>
                <a:spLocks noChangeArrowheads="1"/>
              </p:cNvSpPr>
              <p:nvPr/>
            </p:nvSpPr>
            <p:spPr bwMode="auto">
              <a:xfrm>
                <a:off x="1127" y="3667"/>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482" name="Freeform 317"/>
              <p:cNvSpPr>
                <a:spLocks/>
              </p:cNvSpPr>
              <p:nvPr/>
            </p:nvSpPr>
            <p:spPr bwMode="auto">
              <a:xfrm>
                <a:off x="955" y="3490"/>
                <a:ext cx="45" cy="64"/>
              </a:xfrm>
              <a:custGeom>
                <a:avLst/>
                <a:gdLst>
                  <a:gd name="T0" fmla="*/ 34 w 25"/>
                  <a:gd name="T1" fmla="*/ 0 h 34"/>
                  <a:gd name="T2" fmla="*/ 23 w 25"/>
                  <a:gd name="T3" fmla="*/ 8 h 34"/>
                  <a:gd name="T4" fmla="*/ 11 w 25"/>
                  <a:gd name="T5" fmla="*/ 0 h 34"/>
                  <a:gd name="T6" fmla="*/ 23 w 25"/>
                  <a:gd name="T7" fmla="*/ 64 h 34"/>
                  <a:gd name="T8" fmla="*/ 34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483" name="Freeform 318"/>
              <p:cNvSpPr>
                <a:spLocks/>
              </p:cNvSpPr>
              <p:nvPr/>
            </p:nvSpPr>
            <p:spPr bwMode="auto">
              <a:xfrm>
                <a:off x="922" y="3494"/>
                <a:ext cx="56" cy="60"/>
              </a:xfrm>
              <a:custGeom>
                <a:avLst/>
                <a:gdLst>
                  <a:gd name="T0" fmla="*/ 21 w 32"/>
                  <a:gd name="T1" fmla="*/ 6 h 32"/>
                  <a:gd name="T2" fmla="*/ 19 w 32"/>
                  <a:gd name="T3" fmla="*/ 21 h 32"/>
                  <a:gd name="T4" fmla="*/ 5 w 32"/>
                  <a:gd name="T5" fmla="*/ 22 h 32"/>
                  <a:gd name="T6" fmla="*/ 56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484" name="Freeform 319"/>
              <p:cNvSpPr>
                <a:spLocks/>
              </p:cNvSpPr>
              <p:nvPr/>
            </p:nvSpPr>
            <p:spPr bwMode="auto">
              <a:xfrm>
                <a:off x="916" y="3532"/>
                <a:ext cx="62" cy="46"/>
              </a:xfrm>
              <a:custGeom>
                <a:avLst/>
                <a:gdLst>
                  <a:gd name="T0" fmla="*/ 0 w 35"/>
                  <a:gd name="T1" fmla="*/ 11 h 25"/>
                  <a:gd name="T2" fmla="*/ 9 w 35"/>
                  <a:gd name="T3" fmla="*/ 22 h 25"/>
                  <a:gd name="T4" fmla="*/ 0 w 35"/>
                  <a:gd name="T5" fmla="*/ 35 h 25"/>
                  <a:gd name="T6" fmla="*/ 62 w 35"/>
                  <a:gd name="T7" fmla="*/ 22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485" name="Freeform 320"/>
              <p:cNvSpPr>
                <a:spLocks/>
              </p:cNvSpPr>
              <p:nvPr/>
            </p:nvSpPr>
            <p:spPr bwMode="auto">
              <a:xfrm>
                <a:off x="922" y="3554"/>
                <a:ext cx="56" cy="60"/>
              </a:xfrm>
              <a:custGeom>
                <a:avLst/>
                <a:gdLst>
                  <a:gd name="T0" fmla="*/ 5 w 32"/>
                  <a:gd name="T1" fmla="*/ 37 h 32"/>
                  <a:gd name="T2" fmla="*/ 19 w 32"/>
                  <a:gd name="T3" fmla="*/ 39 h 32"/>
                  <a:gd name="T4" fmla="*/ 21 w 32"/>
                  <a:gd name="T5" fmla="*/ 54 h 32"/>
                  <a:gd name="T6" fmla="*/ 56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486" name="Freeform 321"/>
              <p:cNvSpPr>
                <a:spLocks/>
              </p:cNvSpPr>
              <p:nvPr/>
            </p:nvSpPr>
            <p:spPr bwMode="auto">
              <a:xfrm>
                <a:off x="955" y="3554"/>
                <a:ext cx="45" cy="66"/>
              </a:xfrm>
              <a:custGeom>
                <a:avLst/>
                <a:gdLst>
                  <a:gd name="T0" fmla="*/ 11 w 25"/>
                  <a:gd name="T1" fmla="*/ 64 h 35"/>
                  <a:gd name="T2" fmla="*/ 23 w 25"/>
                  <a:gd name="T3" fmla="*/ 57 h 35"/>
                  <a:gd name="T4" fmla="*/ 34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487" name="Freeform 322"/>
              <p:cNvSpPr>
                <a:spLocks/>
              </p:cNvSpPr>
              <p:nvPr/>
            </p:nvSpPr>
            <p:spPr bwMode="auto">
              <a:xfrm>
                <a:off x="978" y="3554"/>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488" name="Freeform 323"/>
              <p:cNvSpPr>
                <a:spLocks/>
              </p:cNvSpPr>
              <p:nvPr/>
            </p:nvSpPr>
            <p:spPr bwMode="auto">
              <a:xfrm>
                <a:off x="978" y="3532"/>
                <a:ext cx="61" cy="46"/>
              </a:xfrm>
              <a:custGeom>
                <a:avLst/>
                <a:gdLst>
                  <a:gd name="T0" fmla="*/ 61 w 34"/>
                  <a:gd name="T1" fmla="*/ 35 h 25"/>
                  <a:gd name="T2" fmla="*/ 54 w 34"/>
                  <a:gd name="T3" fmla="*/ 22 h 25"/>
                  <a:gd name="T4" fmla="*/ 61 w 34"/>
                  <a:gd name="T5" fmla="*/ 11 h 25"/>
                  <a:gd name="T6" fmla="*/ 0 w 34"/>
                  <a:gd name="T7" fmla="*/ 22 h 25"/>
                  <a:gd name="T8" fmla="*/ 61 w 34"/>
                  <a:gd name="T9" fmla="*/ 35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489" name="Freeform 324"/>
              <p:cNvSpPr>
                <a:spLocks/>
              </p:cNvSpPr>
              <p:nvPr/>
            </p:nvSpPr>
            <p:spPr bwMode="auto">
              <a:xfrm>
                <a:off x="978" y="3494"/>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490" name="Oval 325"/>
              <p:cNvSpPr>
                <a:spLocks noChangeArrowheads="1"/>
              </p:cNvSpPr>
              <p:nvPr/>
            </p:nvSpPr>
            <p:spPr bwMode="auto">
              <a:xfrm>
                <a:off x="950" y="3524"/>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491" name="Freeform 326"/>
              <p:cNvSpPr>
                <a:spLocks/>
              </p:cNvSpPr>
              <p:nvPr/>
            </p:nvSpPr>
            <p:spPr bwMode="auto">
              <a:xfrm>
                <a:off x="927" y="3625"/>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492" name="Freeform 327"/>
              <p:cNvSpPr>
                <a:spLocks/>
              </p:cNvSpPr>
              <p:nvPr/>
            </p:nvSpPr>
            <p:spPr bwMode="auto">
              <a:xfrm>
                <a:off x="893" y="3629"/>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493" name="Freeform 328"/>
              <p:cNvSpPr>
                <a:spLocks/>
              </p:cNvSpPr>
              <p:nvPr/>
            </p:nvSpPr>
            <p:spPr bwMode="auto">
              <a:xfrm>
                <a:off x="888" y="3667"/>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494" name="Freeform 329"/>
              <p:cNvSpPr>
                <a:spLocks/>
              </p:cNvSpPr>
              <p:nvPr/>
            </p:nvSpPr>
            <p:spPr bwMode="auto">
              <a:xfrm>
                <a:off x="893" y="3689"/>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495" name="Freeform 330"/>
              <p:cNvSpPr>
                <a:spLocks/>
              </p:cNvSpPr>
              <p:nvPr/>
            </p:nvSpPr>
            <p:spPr bwMode="auto">
              <a:xfrm>
                <a:off x="927" y="3689"/>
                <a:ext cx="44" cy="66"/>
              </a:xfrm>
              <a:custGeom>
                <a:avLst/>
                <a:gdLst>
                  <a:gd name="T0" fmla="*/ 11 w 25"/>
                  <a:gd name="T1" fmla="*/ 64 h 35"/>
                  <a:gd name="T2" fmla="*/ 23 w 25"/>
                  <a:gd name="T3" fmla="*/ 57 h 35"/>
                  <a:gd name="T4" fmla="*/ 33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496" name="Freeform 331"/>
              <p:cNvSpPr>
                <a:spLocks/>
              </p:cNvSpPr>
              <p:nvPr/>
            </p:nvSpPr>
            <p:spPr bwMode="auto">
              <a:xfrm>
                <a:off x="950" y="3689"/>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497" name="Freeform 332"/>
              <p:cNvSpPr>
                <a:spLocks/>
              </p:cNvSpPr>
              <p:nvPr/>
            </p:nvSpPr>
            <p:spPr bwMode="auto">
              <a:xfrm>
                <a:off x="950" y="3667"/>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498" name="Freeform 333"/>
              <p:cNvSpPr>
                <a:spLocks/>
              </p:cNvSpPr>
              <p:nvPr/>
            </p:nvSpPr>
            <p:spPr bwMode="auto">
              <a:xfrm>
                <a:off x="950" y="3629"/>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499" name="Oval 334"/>
              <p:cNvSpPr>
                <a:spLocks noChangeArrowheads="1"/>
              </p:cNvSpPr>
              <p:nvPr/>
            </p:nvSpPr>
            <p:spPr bwMode="auto">
              <a:xfrm>
                <a:off x="922" y="3659"/>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00" name="Freeform 335"/>
              <p:cNvSpPr>
                <a:spLocks/>
              </p:cNvSpPr>
              <p:nvPr/>
            </p:nvSpPr>
            <p:spPr bwMode="auto">
              <a:xfrm>
                <a:off x="1296" y="3505"/>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501" name="Freeform 336"/>
              <p:cNvSpPr>
                <a:spLocks/>
              </p:cNvSpPr>
              <p:nvPr/>
            </p:nvSpPr>
            <p:spPr bwMode="auto">
              <a:xfrm>
                <a:off x="1262" y="3509"/>
                <a:ext cx="57" cy="60"/>
              </a:xfrm>
              <a:custGeom>
                <a:avLst/>
                <a:gdLst>
                  <a:gd name="T0" fmla="*/ 21 w 32"/>
                  <a:gd name="T1" fmla="*/ 6 h 32"/>
                  <a:gd name="T2" fmla="*/ 20 w 32"/>
                  <a:gd name="T3" fmla="*/ 21 h 32"/>
                  <a:gd name="T4" fmla="*/ 5 w 32"/>
                  <a:gd name="T5" fmla="*/ 22 h 32"/>
                  <a:gd name="T6" fmla="*/ 57 w 32"/>
                  <a:gd name="T7" fmla="*/ 60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502" name="Freeform 337"/>
              <p:cNvSpPr>
                <a:spLocks/>
              </p:cNvSpPr>
              <p:nvPr/>
            </p:nvSpPr>
            <p:spPr bwMode="auto">
              <a:xfrm>
                <a:off x="1257" y="3547"/>
                <a:ext cx="62" cy="46"/>
              </a:xfrm>
              <a:custGeom>
                <a:avLst/>
                <a:gdLst>
                  <a:gd name="T0" fmla="*/ 0 w 35"/>
                  <a:gd name="T1" fmla="*/ 11 h 25"/>
                  <a:gd name="T2" fmla="*/ 9 w 35"/>
                  <a:gd name="T3" fmla="*/ 22 h 25"/>
                  <a:gd name="T4" fmla="*/ 0 w 35"/>
                  <a:gd name="T5" fmla="*/ 35 h 25"/>
                  <a:gd name="T6" fmla="*/ 62 w 35"/>
                  <a:gd name="T7" fmla="*/ 22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503" name="Freeform 338"/>
              <p:cNvSpPr>
                <a:spLocks/>
              </p:cNvSpPr>
              <p:nvPr/>
            </p:nvSpPr>
            <p:spPr bwMode="auto">
              <a:xfrm>
                <a:off x="1262" y="3569"/>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504" name="Freeform 339"/>
              <p:cNvSpPr>
                <a:spLocks/>
              </p:cNvSpPr>
              <p:nvPr/>
            </p:nvSpPr>
            <p:spPr bwMode="auto">
              <a:xfrm>
                <a:off x="1296" y="3569"/>
                <a:ext cx="44" cy="66"/>
              </a:xfrm>
              <a:custGeom>
                <a:avLst/>
                <a:gdLst>
                  <a:gd name="T0" fmla="*/ 11 w 25"/>
                  <a:gd name="T1" fmla="*/ 64 h 35"/>
                  <a:gd name="T2" fmla="*/ 23 w 25"/>
                  <a:gd name="T3" fmla="*/ 57 h 35"/>
                  <a:gd name="T4" fmla="*/ 33 w 25"/>
                  <a:gd name="T5" fmla="*/ 64 h 35"/>
                  <a:gd name="T6" fmla="*/ 23 w 25"/>
                  <a:gd name="T7" fmla="*/ 0 h 35"/>
                  <a:gd name="T8" fmla="*/ 11 w 25"/>
                  <a:gd name="T9" fmla="*/ 64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505" name="Freeform 340"/>
              <p:cNvSpPr>
                <a:spLocks/>
              </p:cNvSpPr>
              <p:nvPr/>
            </p:nvSpPr>
            <p:spPr bwMode="auto">
              <a:xfrm>
                <a:off x="1319" y="3569"/>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506" name="Freeform 341"/>
              <p:cNvSpPr>
                <a:spLocks/>
              </p:cNvSpPr>
              <p:nvPr/>
            </p:nvSpPr>
            <p:spPr bwMode="auto">
              <a:xfrm>
                <a:off x="1319" y="3547"/>
                <a:ext cx="60" cy="46"/>
              </a:xfrm>
              <a:custGeom>
                <a:avLst/>
                <a:gdLst>
                  <a:gd name="T0" fmla="*/ 60 w 34"/>
                  <a:gd name="T1" fmla="*/ 35 h 25"/>
                  <a:gd name="T2" fmla="*/ 53 w 34"/>
                  <a:gd name="T3" fmla="*/ 22 h 25"/>
                  <a:gd name="T4" fmla="*/ 60 w 34"/>
                  <a:gd name="T5" fmla="*/ 11 h 25"/>
                  <a:gd name="T6" fmla="*/ 0 w 34"/>
                  <a:gd name="T7" fmla="*/ 22 h 25"/>
                  <a:gd name="T8" fmla="*/ 60 w 34"/>
                  <a:gd name="T9" fmla="*/ 35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507" name="Freeform 342"/>
              <p:cNvSpPr>
                <a:spLocks/>
              </p:cNvSpPr>
              <p:nvPr/>
            </p:nvSpPr>
            <p:spPr bwMode="auto">
              <a:xfrm>
                <a:off x="1319" y="3509"/>
                <a:ext cx="55" cy="60"/>
              </a:xfrm>
              <a:custGeom>
                <a:avLst/>
                <a:gdLst>
                  <a:gd name="T0" fmla="*/ 51 w 31"/>
                  <a:gd name="T1" fmla="*/ 22 h 32"/>
                  <a:gd name="T2" fmla="*/ 37 w 31"/>
                  <a:gd name="T3" fmla="*/ 21 h 32"/>
                  <a:gd name="T4" fmla="*/ 34 w 31"/>
                  <a:gd name="T5" fmla="*/ 6 h 32"/>
                  <a:gd name="T6" fmla="*/ 0 w 31"/>
                  <a:gd name="T7" fmla="*/ 60 h 32"/>
                  <a:gd name="T8" fmla="*/ 51 w 31"/>
                  <a:gd name="T9" fmla="*/ 2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508" name="Oval 343"/>
              <p:cNvSpPr>
                <a:spLocks noChangeArrowheads="1"/>
              </p:cNvSpPr>
              <p:nvPr/>
            </p:nvSpPr>
            <p:spPr bwMode="auto">
              <a:xfrm>
                <a:off x="1290" y="3539"/>
                <a:ext cx="55" cy="60"/>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09" name="Freeform 344"/>
              <p:cNvSpPr>
                <a:spLocks/>
              </p:cNvSpPr>
              <p:nvPr/>
            </p:nvSpPr>
            <p:spPr bwMode="auto">
              <a:xfrm>
                <a:off x="1133" y="3438"/>
                <a:ext cx="44" cy="64"/>
              </a:xfrm>
              <a:custGeom>
                <a:avLst/>
                <a:gdLst>
                  <a:gd name="T0" fmla="*/ 33 w 25"/>
                  <a:gd name="T1" fmla="*/ 0 h 34"/>
                  <a:gd name="T2" fmla="*/ 23 w 25"/>
                  <a:gd name="T3" fmla="*/ 8 h 34"/>
                  <a:gd name="T4" fmla="*/ 11 w 25"/>
                  <a:gd name="T5" fmla="*/ 0 h 34"/>
                  <a:gd name="T6" fmla="*/ 23 w 25"/>
                  <a:gd name="T7" fmla="*/ 64 h 34"/>
                  <a:gd name="T8" fmla="*/ 33 w 25"/>
                  <a:gd name="T9" fmla="*/ 0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w="9525">
                <a:noFill/>
                <a:round/>
                <a:headEnd/>
                <a:tailEnd/>
              </a:ln>
            </p:spPr>
            <p:txBody>
              <a:bodyPr/>
              <a:lstStyle/>
              <a:p>
                <a:endParaRPr lang="en-US"/>
              </a:p>
            </p:txBody>
          </p:sp>
          <p:sp>
            <p:nvSpPr>
              <p:cNvPr id="46510" name="Freeform 345"/>
              <p:cNvSpPr>
                <a:spLocks/>
              </p:cNvSpPr>
              <p:nvPr/>
            </p:nvSpPr>
            <p:spPr bwMode="auto">
              <a:xfrm>
                <a:off x="1099" y="3441"/>
                <a:ext cx="57" cy="61"/>
              </a:xfrm>
              <a:custGeom>
                <a:avLst/>
                <a:gdLst>
                  <a:gd name="T0" fmla="*/ 21 w 32"/>
                  <a:gd name="T1" fmla="*/ 6 h 32"/>
                  <a:gd name="T2" fmla="*/ 20 w 32"/>
                  <a:gd name="T3" fmla="*/ 21 h 32"/>
                  <a:gd name="T4" fmla="*/ 5 w 32"/>
                  <a:gd name="T5" fmla="*/ 23 h 32"/>
                  <a:gd name="T6" fmla="*/ 57 w 32"/>
                  <a:gd name="T7" fmla="*/ 61 h 32"/>
                  <a:gd name="T8" fmla="*/ 21 w 32"/>
                  <a:gd name="T9" fmla="*/ 6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w="9525">
                <a:noFill/>
                <a:round/>
                <a:headEnd/>
                <a:tailEnd/>
              </a:ln>
            </p:spPr>
            <p:txBody>
              <a:bodyPr/>
              <a:lstStyle/>
              <a:p>
                <a:endParaRPr lang="en-US"/>
              </a:p>
            </p:txBody>
          </p:sp>
          <p:sp>
            <p:nvSpPr>
              <p:cNvPr id="46511" name="Freeform 346"/>
              <p:cNvSpPr>
                <a:spLocks/>
              </p:cNvSpPr>
              <p:nvPr/>
            </p:nvSpPr>
            <p:spPr bwMode="auto">
              <a:xfrm>
                <a:off x="1094" y="3479"/>
                <a:ext cx="62" cy="47"/>
              </a:xfrm>
              <a:custGeom>
                <a:avLst/>
                <a:gdLst>
                  <a:gd name="T0" fmla="*/ 0 w 35"/>
                  <a:gd name="T1" fmla="*/ 11 h 25"/>
                  <a:gd name="T2" fmla="*/ 9 w 35"/>
                  <a:gd name="T3" fmla="*/ 23 h 25"/>
                  <a:gd name="T4" fmla="*/ 0 w 35"/>
                  <a:gd name="T5" fmla="*/ 36 h 25"/>
                  <a:gd name="T6" fmla="*/ 62 w 35"/>
                  <a:gd name="T7" fmla="*/ 23 h 25"/>
                  <a:gd name="T8" fmla="*/ 0 w 35"/>
                  <a:gd name="T9" fmla="*/ 11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w="9525">
                <a:noFill/>
                <a:round/>
                <a:headEnd/>
                <a:tailEnd/>
              </a:ln>
            </p:spPr>
            <p:txBody>
              <a:bodyPr/>
              <a:lstStyle/>
              <a:p>
                <a:endParaRPr lang="en-US"/>
              </a:p>
            </p:txBody>
          </p:sp>
          <p:sp>
            <p:nvSpPr>
              <p:cNvPr id="46512" name="Freeform 347"/>
              <p:cNvSpPr>
                <a:spLocks/>
              </p:cNvSpPr>
              <p:nvPr/>
            </p:nvSpPr>
            <p:spPr bwMode="auto">
              <a:xfrm>
                <a:off x="1099" y="3502"/>
                <a:ext cx="57" cy="60"/>
              </a:xfrm>
              <a:custGeom>
                <a:avLst/>
                <a:gdLst>
                  <a:gd name="T0" fmla="*/ 5 w 32"/>
                  <a:gd name="T1" fmla="*/ 37 h 32"/>
                  <a:gd name="T2" fmla="*/ 20 w 32"/>
                  <a:gd name="T3" fmla="*/ 39 h 32"/>
                  <a:gd name="T4" fmla="*/ 21 w 32"/>
                  <a:gd name="T5" fmla="*/ 54 h 32"/>
                  <a:gd name="T6" fmla="*/ 57 w 32"/>
                  <a:gd name="T7" fmla="*/ 0 h 32"/>
                  <a:gd name="T8" fmla="*/ 5 w 32"/>
                  <a:gd name="T9" fmla="*/ 3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w="9525">
                <a:noFill/>
                <a:round/>
                <a:headEnd/>
                <a:tailEnd/>
              </a:ln>
            </p:spPr>
            <p:txBody>
              <a:bodyPr/>
              <a:lstStyle/>
              <a:p>
                <a:endParaRPr lang="en-US"/>
              </a:p>
            </p:txBody>
          </p:sp>
          <p:sp>
            <p:nvSpPr>
              <p:cNvPr id="46513" name="Freeform 348"/>
              <p:cNvSpPr>
                <a:spLocks/>
              </p:cNvSpPr>
              <p:nvPr/>
            </p:nvSpPr>
            <p:spPr bwMode="auto">
              <a:xfrm>
                <a:off x="1133" y="3502"/>
                <a:ext cx="44" cy="65"/>
              </a:xfrm>
              <a:custGeom>
                <a:avLst/>
                <a:gdLst>
                  <a:gd name="T0" fmla="*/ 11 w 25"/>
                  <a:gd name="T1" fmla="*/ 63 h 35"/>
                  <a:gd name="T2" fmla="*/ 23 w 25"/>
                  <a:gd name="T3" fmla="*/ 56 h 35"/>
                  <a:gd name="T4" fmla="*/ 33 w 25"/>
                  <a:gd name="T5" fmla="*/ 63 h 35"/>
                  <a:gd name="T6" fmla="*/ 23 w 25"/>
                  <a:gd name="T7" fmla="*/ 0 h 35"/>
                  <a:gd name="T8" fmla="*/ 11 w 25"/>
                  <a:gd name="T9" fmla="*/ 63 h 35"/>
                  <a:gd name="T10" fmla="*/ 0 60000 65536"/>
                  <a:gd name="T11" fmla="*/ 0 60000 65536"/>
                  <a:gd name="T12" fmla="*/ 0 60000 65536"/>
                  <a:gd name="T13" fmla="*/ 0 60000 65536"/>
                  <a:gd name="T14" fmla="*/ 0 60000 65536"/>
                  <a:gd name="T15" fmla="*/ 0 w 25"/>
                  <a:gd name="T16" fmla="*/ 0 h 35"/>
                  <a:gd name="T17" fmla="*/ 25 w 25"/>
                  <a:gd name="T18" fmla="*/ 35 h 35"/>
                </a:gdLst>
                <a:ahLst/>
                <a:cxnLst>
                  <a:cxn ang="T10">
                    <a:pos x="T0" y="T1"/>
                  </a:cxn>
                  <a:cxn ang="T11">
                    <a:pos x="T2" y="T3"/>
                  </a:cxn>
                  <a:cxn ang="T12">
                    <a:pos x="T4" y="T5"/>
                  </a:cxn>
                  <a:cxn ang="T13">
                    <a:pos x="T6" y="T7"/>
                  </a:cxn>
                  <a:cxn ang="T14">
                    <a:pos x="T8" y="T9"/>
                  </a:cxn>
                </a:cxnLst>
                <a:rect l="T15" t="T16" r="T17" b="T18"/>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w="9525">
                <a:noFill/>
                <a:round/>
                <a:headEnd/>
                <a:tailEnd/>
              </a:ln>
            </p:spPr>
            <p:txBody>
              <a:bodyPr/>
              <a:lstStyle/>
              <a:p>
                <a:endParaRPr lang="en-US"/>
              </a:p>
            </p:txBody>
          </p:sp>
          <p:sp>
            <p:nvSpPr>
              <p:cNvPr id="46514" name="Freeform 349"/>
              <p:cNvSpPr>
                <a:spLocks/>
              </p:cNvSpPr>
              <p:nvPr/>
            </p:nvSpPr>
            <p:spPr bwMode="auto">
              <a:xfrm>
                <a:off x="1156" y="3502"/>
                <a:ext cx="55" cy="60"/>
              </a:xfrm>
              <a:custGeom>
                <a:avLst/>
                <a:gdLst>
                  <a:gd name="T0" fmla="*/ 34 w 31"/>
                  <a:gd name="T1" fmla="*/ 54 h 32"/>
                  <a:gd name="T2" fmla="*/ 37 w 31"/>
                  <a:gd name="T3" fmla="*/ 39 h 32"/>
                  <a:gd name="T4" fmla="*/ 51 w 31"/>
                  <a:gd name="T5" fmla="*/ 37 h 32"/>
                  <a:gd name="T6" fmla="*/ 0 w 31"/>
                  <a:gd name="T7" fmla="*/ 0 h 32"/>
                  <a:gd name="T8" fmla="*/ 34 w 31"/>
                  <a:gd name="T9" fmla="*/ 54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w="9525">
                <a:noFill/>
                <a:round/>
                <a:headEnd/>
                <a:tailEnd/>
              </a:ln>
            </p:spPr>
            <p:txBody>
              <a:bodyPr/>
              <a:lstStyle/>
              <a:p>
                <a:endParaRPr lang="en-US"/>
              </a:p>
            </p:txBody>
          </p:sp>
          <p:sp>
            <p:nvSpPr>
              <p:cNvPr id="46515" name="Freeform 350"/>
              <p:cNvSpPr>
                <a:spLocks/>
              </p:cNvSpPr>
              <p:nvPr/>
            </p:nvSpPr>
            <p:spPr bwMode="auto">
              <a:xfrm>
                <a:off x="1156" y="3479"/>
                <a:ext cx="60" cy="47"/>
              </a:xfrm>
              <a:custGeom>
                <a:avLst/>
                <a:gdLst>
                  <a:gd name="T0" fmla="*/ 60 w 34"/>
                  <a:gd name="T1" fmla="*/ 36 h 25"/>
                  <a:gd name="T2" fmla="*/ 53 w 34"/>
                  <a:gd name="T3" fmla="*/ 23 h 25"/>
                  <a:gd name="T4" fmla="*/ 60 w 34"/>
                  <a:gd name="T5" fmla="*/ 11 h 25"/>
                  <a:gd name="T6" fmla="*/ 0 w 34"/>
                  <a:gd name="T7" fmla="*/ 23 h 25"/>
                  <a:gd name="T8" fmla="*/ 60 w 34"/>
                  <a:gd name="T9" fmla="*/ 36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w="9525">
                <a:noFill/>
                <a:round/>
                <a:headEnd/>
                <a:tailEnd/>
              </a:ln>
            </p:spPr>
            <p:txBody>
              <a:bodyPr/>
              <a:lstStyle/>
              <a:p>
                <a:endParaRPr lang="en-US"/>
              </a:p>
            </p:txBody>
          </p:sp>
          <p:sp>
            <p:nvSpPr>
              <p:cNvPr id="46516" name="Freeform 351"/>
              <p:cNvSpPr>
                <a:spLocks/>
              </p:cNvSpPr>
              <p:nvPr/>
            </p:nvSpPr>
            <p:spPr bwMode="auto">
              <a:xfrm>
                <a:off x="1156" y="3441"/>
                <a:ext cx="55" cy="61"/>
              </a:xfrm>
              <a:custGeom>
                <a:avLst/>
                <a:gdLst>
                  <a:gd name="T0" fmla="*/ 51 w 31"/>
                  <a:gd name="T1" fmla="*/ 23 h 32"/>
                  <a:gd name="T2" fmla="*/ 37 w 31"/>
                  <a:gd name="T3" fmla="*/ 21 h 32"/>
                  <a:gd name="T4" fmla="*/ 34 w 31"/>
                  <a:gd name="T5" fmla="*/ 6 h 32"/>
                  <a:gd name="T6" fmla="*/ 0 w 31"/>
                  <a:gd name="T7" fmla="*/ 61 h 32"/>
                  <a:gd name="T8" fmla="*/ 51 w 31"/>
                  <a:gd name="T9" fmla="*/ 23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w="9525">
                <a:noFill/>
                <a:round/>
                <a:headEnd/>
                <a:tailEnd/>
              </a:ln>
            </p:spPr>
            <p:txBody>
              <a:bodyPr/>
              <a:lstStyle/>
              <a:p>
                <a:endParaRPr lang="en-US"/>
              </a:p>
            </p:txBody>
          </p:sp>
          <p:sp>
            <p:nvSpPr>
              <p:cNvPr id="46517" name="Oval 352"/>
              <p:cNvSpPr>
                <a:spLocks noChangeArrowheads="1"/>
              </p:cNvSpPr>
              <p:nvPr/>
            </p:nvSpPr>
            <p:spPr bwMode="auto">
              <a:xfrm>
                <a:off x="1127" y="3471"/>
                <a:ext cx="55" cy="61"/>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18" name="Freeform 353"/>
              <p:cNvSpPr>
                <a:spLocks/>
              </p:cNvSpPr>
              <p:nvPr/>
            </p:nvSpPr>
            <p:spPr bwMode="auto">
              <a:xfrm>
                <a:off x="4113" y="3601"/>
                <a:ext cx="196" cy="229"/>
              </a:xfrm>
              <a:custGeom>
                <a:avLst/>
                <a:gdLst>
                  <a:gd name="T0" fmla="*/ 125 w 111"/>
                  <a:gd name="T1" fmla="*/ 229 h 122"/>
                  <a:gd name="T2" fmla="*/ 125 w 111"/>
                  <a:gd name="T3" fmla="*/ 227 h 122"/>
                  <a:gd name="T4" fmla="*/ 125 w 111"/>
                  <a:gd name="T5" fmla="*/ 225 h 122"/>
                  <a:gd name="T6" fmla="*/ 125 w 111"/>
                  <a:gd name="T7" fmla="*/ 218 h 122"/>
                  <a:gd name="T8" fmla="*/ 124 w 111"/>
                  <a:gd name="T9" fmla="*/ 186 h 122"/>
                  <a:gd name="T10" fmla="*/ 99 w 111"/>
                  <a:gd name="T11" fmla="*/ 94 h 122"/>
                  <a:gd name="T12" fmla="*/ 87 w 111"/>
                  <a:gd name="T13" fmla="*/ 71 h 122"/>
                  <a:gd name="T14" fmla="*/ 72 w 111"/>
                  <a:gd name="T15" fmla="*/ 51 h 122"/>
                  <a:gd name="T16" fmla="*/ 64 w 111"/>
                  <a:gd name="T17" fmla="*/ 41 h 122"/>
                  <a:gd name="T18" fmla="*/ 57 w 111"/>
                  <a:gd name="T19" fmla="*/ 34 h 122"/>
                  <a:gd name="T20" fmla="*/ 39 w 111"/>
                  <a:gd name="T21" fmla="*/ 21 h 122"/>
                  <a:gd name="T22" fmla="*/ 25 w 111"/>
                  <a:gd name="T23" fmla="*/ 11 h 122"/>
                  <a:gd name="T24" fmla="*/ 11 w 111"/>
                  <a:gd name="T25" fmla="*/ 4 h 122"/>
                  <a:gd name="T26" fmla="*/ 0 w 111"/>
                  <a:gd name="T27" fmla="*/ 0 h 122"/>
                  <a:gd name="T28" fmla="*/ 12 w 111"/>
                  <a:gd name="T29" fmla="*/ 2 h 122"/>
                  <a:gd name="T30" fmla="*/ 26 w 111"/>
                  <a:gd name="T31" fmla="*/ 4 h 122"/>
                  <a:gd name="T32" fmla="*/ 44 w 111"/>
                  <a:gd name="T33" fmla="*/ 9 h 122"/>
                  <a:gd name="T34" fmla="*/ 65 w 111"/>
                  <a:gd name="T35" fmla="*/ 19 h 122"/>
                  <a:gd name="T36" fmla="*/ 76 w 111"/>
                  <a:gd name="T37" fmla="*/ 24 h 122"/>
                  <a:gd name="T38" fmla="*/ 88 w 111"/>
                  <a:gd name="T39" fmla="*/ 32 h 122"/>
                  <a:gd name="T40" fmla="*/ 109 w 111"/>
                  <a:gd name="T41" fmla="*/ 51 h 122"/>
                  <a:gd name="T42" fmla="*/ 129 w 111"/>
                  <a:gd name="T43" fmla="*/ 73 h 122"/>
                  <a:gd name="T44" fmla="*/ 147 w 111"/>
                  <a:gd name="T45" fmla="*/ 98 h 122"/>
                  <a:gd name="T46" fmla="*/ 162 w 111"/>
                  <a:gd name="T47" fmla="*/ 122 h 122"/>
                  <a:gd name="T48" fmla="*/ 182 w 111"/>
                  <a:gd name="T49" fmla="*/ 171 h 122"/>
                  <a:gd name="T50" fmla="*/ 194 w 111"/>
                  <a:gd name="T51" fmla="*/ 206 h 122"/>
                  <a:gd name="T52" fmla="*/ 196 w 111"/>
                  <a:gd name="T53" fmla="*/ 218 h 122"/>
                  <a:gd name="T54" fmla="*/ 196 w 111"/>
                  <a:gd name="T55" fmla="*/ 223 h 122"/>
                  <a:gd name="T56" fmla="*/ 125 w 111"/>
                  <a:gd name="T57" fmla="*/ 229 h 1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122"/>
                  <a:gd name="T89" fmla="*/ 111 w 111"/>
                  <a:gd name="T90" fmla="*/ 122 h 1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w="9525">
                <a:noFill/>
                <a:round/>
                <a:headEnd/>
                <a:tailEnd/>
              </a:ln>
            </p:spPr>
            <p:txBody>
              <a:bodyPr/>
              <a:lstStyle/>
              <a:p>
                <a:endParaRPr lang="en-US"/>
              </a:p>
            </p:txBody>
          </p:sp>
          <p:sp>
            <p:nvSpPr>
              <p:cNvPr id="46519" name="Freeform 354"/>
              <p:cNvSpPr>
                <a:spLocks/>
              </p:cNvSpPr>
              <p:nvPr/>
            </p:nvSpPr>
            <p:spPr bwMode="auto">
              <a:xfrm>
                <a:off x="4221" y="3601"/>
                <a:ext cx="196" cy="229"/>
              </a:xfrm>
              <a:custGeom>
                <a:avLst/>
                <a:gdLst>
                  <a:gd name="T0" fmla="*/ 0 w 111"/>
                  <a:gd name="T1" fmla="*/ 223 h 122"/>
                  <a:gd name="T2" fmla="*/ 0 w 111"/>
                  <a:gd name="T3" fmla="*/ 218 h 122"/>
                  <a:gd name="T4" fmla="*/ 4 w 111"/>
                  <a:gd name="T5" fmla="*/ 206 h 122"/>
                  <a:gd name="T6" fmla="*/ 14 w 111"/>
                  <a:gd name="T7" fmla="*/ 171 h 122"/>
                  <a:gd name="T8" fmla="*/ 35 w 111"/>
                  <a:gd name="T9" fmla="*/ 122 h 122"/>
                  <a:gd name="T10" fmla="*/ 49 w 111"/>
                  <a:gd name="T11" fmla="*/ 98 h 122"/>
                  <a:gd name="T12" fmla="*/ 67 w 111"/>
                  <a:gd name="T13" fmla="*/ 73 h 122"/>
                  <a:gd name="T14" fmla="*/ 87 w 111"/>
                  <a:gd name="T15" fmla="*/ 51 h 122"/>
                  <a:gd name="T16" fmla="*/ 109 w 111"/>
                  <a:gd name="T17" fmla="*/ 32 h 122"/>
                  <a:gd name="T18" fmla="*/ 120 w 111"/>
                  <a:gd name="T19" fmla="*/ 24 h 122"/>
                  <a:gd name="T20" fmla="*/ 131 w 111"/>
                  <a:gd name="T21" fmla="*/ 19 h 122"/>
                  <a:gd name="T22" fmla="*/ 152 w 111"/>
                  <a:gd name="T23" fmla="*/ 9 h 122"/>
                  <a:gd name="T24" fmla="*/ 170 w 111"/>
                  <a:gd name="T25" fmla="*/ 4 h 122"/>
                  <a:gd name="T26" fmla="*/ 184 w 111"/>
                  <a:gd name="T27" fmla="*/ 2 h 122"/>
                  <a:gd name="T28" fmla="*/ 196 w 111"/>
                  <a:gd name="T29" fmla="*/ 0 h 122"/>
                  <a:gd name="T30" fmla="*/ 185 w 111"/>
                  <a:gd name="T31" fmla="*/ 4 h 122"/>
                  <a:gd name="T32" fmla="*/ 173 w 111"/>
                  <a:gd name="T33" fmla="*/ 11 h 122"/>
                  <a:gd name="T34" fmla="*/ 157 w 111"/>
                  <a:gd name="T35" fmla="*/ 21 h 122"/>
                  <a:gd name="T36" fmla="*/ 139 w 111"/>
                  <a:gd name="T37" fmla="*/ 34 h 122"/>
                  <a:gd name="T38" fmla="*/ 132 w 111"/>
                  <a:gd name="T39" fmla="*/ 41 h 122"/>
                  <a:gd name="T40" fmla="*/ 124 w 111"/>
                  <a:gd name="T41" fmla="*/ 51 h 122"/>
                  <a:gd name="T42" fmla="*/ 109 w 111"/>
                  <a:gd name="T43" fmla="*/ 71 h 122"/>
                  <a:gd name="T44" fmla="*/ 97 w 111"/>
                  <a:gd name="T45" fmla="*/ 94 h 122"/>
                  <a:gd name="T46" fmla="*/ 72 w 111"/>
                  <a:gd name="T47" fmla="*/ 186 h 122"/>
                  <a:gd name="T48" fmla="*/ 71 w 111"/>
                  <a:gd name="T49" fmla="*/ 218 h 122"/>
                  <a:gd name="T50" fmla="*/ 71 w 111"/>
                  <a:gd name="T51" fmla="*/ 225 h 122"/>
                  <a:gd name="T52" fmla="*/ 71 w 111"/>
                  <a:gd name="T53" fmla="*/ 227 h 122"/>
                  <a:gd name="T54" fmla="*/ 71 w 111"/>
                  <a:gd name="T55" fmla="*/ 229 h 122"/>
                  <a:gd name="T56" fmla="*/ 0 w 111"/>
                  <a:gd name="T57" fmla="*/ 223 h 1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122"/>
                  <a:gd name="T89" fmla="*/ 111 w 111"/>
                  <a:gd name="T90" fmla="*/ 122 h 1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w="9525">
                <a:noFill/>
                <a:round/>
                <a:headEnd/>
                <a:tailEnd/>
              </a:ln>
            </p:spPr>
            <p:txBody>
              <a:bodyPr/>
              <a:lstStyle/>
              <a:p>
                <a:endParaRPr lang="en-US"/>
              </a:p>
            </p:txBody>
          </p:sp>
          <p:sp>
            <p:nvSpPr>
              <p:cNvPr id="46520" name="Freeform 355"/>
              <p:cNvSpPr>
                <a:spLocks/>
              </p:cNvSpPr>
              <p:nvPr/>
            </p:nvSpPr>
            <p:spPr bwMode="auto">
              <a:xfrm>
                <a:off x="4100" y="3699"/>
                <a:ext cx="200" cy="131"/>
              </a:xfrm>
              <a:custGeom>
                <a:avLst/>
                <a:gdLst>
                  <a:gd name="T0" fmla="*/ 129 w 113"/>
                  <a:gd name="T1" fmla="*/ 131 h 70"/>
                  <a:gd name="T2" fmla="*/ 129 w 113"/>
                  <a:gd name="T3" fmla="*/ 131 h 70"/>
                  <a:gd name="T4" fmla="*/ 129 w 113"/>
                  <a:gd name="T5" fmla="*/ 129 h 70"/>
                  <a:gd name="T6" fmla="*/ 129 w 113"/>
                  <a:gd name="T7" fmla="*/ 127 h 70"/>
                  <a:gd name="T8" fmla="*/ 129 w 113"/>
                  <a:gd name="T9" fmla="*/ 125 h 70"/>
                  <a:gd name="T10" fmla="*/ 129 w 113"/>
                  <a:gd name="T11" fmla="*/ 116 h 70"/>
                  <a:gd name="T12" fmla="*/ 127 w 113"/>
                  <a:gd name="T13" fmla="*/ 105 h 70"/>
                  <a:gd name="T14" fmla="*/ 122 w 113"/>
                  <a:gd name="T15" fmla="*/ 92 h 70"/>
                  <a:gd name="T16" fmla="*/ 115 w 113"/>
                  <a:gd name="T17" fmla="*/ 77 h 70"/>
                  <a:gd name="T18" fmla="*/ 112 w 113"/>
                  <a:gd name="T19" fmla="*/ 69 h 70"/>
                  <a:gd name="T20" fmla="*/ 106 w 113"/>
                  <a:gd name="T21" fmla="*/ 62 h 70"/>
                  <a:gd name="T22" fmla="*/ 101 w 113"/>
                  <a:gd name="T23" fmla="*/ 56 h 70"/>
                  <a:gd name="T24" fmla="*/ 94 w 113"/>
                  <a:gd name="T25" fmla="*/ 49 h 70"/>
                  <a:gd name="T26" fmla="*/ 80 w 113"/>
                  <a:gd name="T27" fmla="*/ 36 h 70"/>
                  <a:gd name="T28" fmla="*/ 64 w 113"/>
                  <a:gd name="T29" fmla="*/ 26 h 70"/>
                  <a:gd name="T30" fmla="*/ 48 w 113"/>
                  <a:gd name="T31" fmla="*/ 19 h 70"/>
                  <a:gd name="T32" fmla="*/ 32 w 113"/>
                  <a:gd name="T33" fmla="*/ 13 h 70"/>
                  <a:gd name="T34" fmla="*/ 27 w 113"/>
                  <a:gd name="T35" fmla="*/ 9 h 70"/>
                  <a:gd name="T36" fmla="*/ 19 w 113"/>
                  <a:gd name="T37" fmla="*/ 9 h 70"/>
                  <a:gd name="T38" fmla="*/ 9 w 113"/>
                  <a:gd name="T39" fmla="*/ 6 h 70"/>
                  <a:gd name="T40" fmla="*/ 0 w 113"/>
                  <a:gd name="T41" fmla="*/ 4 h 70"/>
                  <a:gd name="T42" fmla="*/ 9 w 113"/>
                  <a:gd name="T43" fmla="*/ 4 h 70"/>
                  <a:gd name="T44" fmla="*/ 19 w 113"/>
                  <a:gd name="T45" fmla="*/ 2 h 70"/>
                  <a:gd name="T46" fmla="*/ 27 w 113"/>
                  <a:gd name="T47" fmla="*/ 0 h 70"/>
                  <a:gd name="T48" fmla="*/ 34 w 113"/>
                  <a:gd name="T49" fmla="*/ 0 h 70"/>
                  <a:gd name="T50" fmla="*/ 51 w 113"/>
                  <a:gd name="T51" fmla="*/ 0 h 70"/>
                  <a:gd name="T52" fmla="*/ 71 w 113"/>
                  <a:gd name="T53" fmla="*/ 4 h 70"/>
                  <a:gd name="T54" fmla="*/ 92 w 113"/>
                  <a:gd name="T55" fmla="*/ 7 h 70"/>
                  <a:gd name="T56" fmla="*/ 113 w 113"/>
                  <a:gd name="T57" fmla="*/ 17 h 70"/>
                  <a:gd name="T58" fmla="*/ 124 w 113"/>
                  <a:gd name="T59" fmla="*/ 22 h 70"/>
                  <a:gd name="T60" fmla="*/ 135 w 113"/>
                  <a:gd name="T61" fmla="*/ 28 h 70"/>
                  <a:gd name="T62" fmla="*/ 143 w 113"/>
                  <a:gd name="T63" fmla="*/ 36 h 70"/>
                  <a:gd name="T64" fmla="*/ 152 w 113"/>
                  <a:gd name="T65" fmla="*/ 43 h 70"/>
                  <a:gd name="T66" fmla="*/ 168 w 113"/>
                  <a:gd name="T67" fmla="*/ 60 h 70"/>
                  <a:gd name="T68" fmla="*/ 181 w 113"/>
                  <a:gd name="T69" fmla="*/ 77 h 70"/>
                  <a:gd name="T70" fmla="*/ 189 w 113"/>
                  <a:gd name="T71" fmla="*/ 92 h 70"/>
                  <a:gd name="T72" fmla="*/ 196 w 113"/>
                  <a:gd name="T73" fmla="*/ 105 h 70"/>
                  <a:gd name="T74" fmla="*/ 198 w 113"/>
                  <a:gd name="T75" fmla="*/ 110 h 70"/>
                  <a:gd name="T76" fmla="*/ 200 w 113"/>
                  <a:gd name="T77" fmla="*/ 114 h 70"/>
                  <a:gd name="T78" fmla="*/ 200 w 113"/>
                  <a:gd name="T79" fmla="*/ 118 h 70"/>
                  <a:gd name="T80" fmla="*/ 200 w 113"/>
                  <a:gd name="T81" fmla="*/ 118 h 70"/>
                  <a:gd name="T82" fmla="*/ 129 w 113"/>
                  <a:gd name="T83" fmla="*/ 131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70"/>
                  <a:gd name="T128" fmla="*/ 113 w 113"/>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w="9525">
                <a:noFill/>
                <a:round/>
                <a:headEnd/>
                <a:tailEnd/>
              </a:ln>
            </p:spPr>
            <p:txBody>
              <a:bodyPr/>
              <a:lstStyle/>
              <a:p>
                <a:endParaRPr lang="en-US"/>
              </a:p>
            </p:txBody>
          </p:sp>
          <p:sp>
            <p:nvSpPr>
              <p:cNvPr id="46521" name="Freeform 356"/>
              <p:cNvSpPr>
                <a:spLocks/>
              </p:cNvSpPr>
              <p:nvPr/>
            </p:nvSpPr>
            <p:spPr bwMode="auto">
              <a:xfrm>
                <a:off x="4235" y="3699"/>
                <a:ext cx="202" cy="131"/>
              </a:xfrm>
              <a:custGeom>
                <a:avLst/>
                <a:gdLst>
                  <a:gd name="T0" fmla="*/ 0 w 114"/>
                  <a:gd name="T1" fmla="*/ 118 h 70"/>
                  <a:gd name="T2" fmla="*/ 0 w 114"/>
                  <a:gd name="T3" fmla="*/ 118 h 70"/>
                  <a:gd name="T4" fmla="*/ 2 w 114"/>
                  <a:gd name="T5" fmla="*/ 114 h 70"/>
                  <a:gd name="T6" fmla="*/ 4 w 114"/>
                  <a:gd name="T7" fmla="*/ 110 h 70"/>
                  <a:gd name="T8" fmla="*/ 5 w 114"/>
                  <a:gd name="T9" fmla="*/ 105 h 70"/>
                  <a:gd name="T10" fmla="*/ 11 w 114"/>
                  <a:gd name="T11" fmla="*/ 92 h 70"/>
                  <a:gd name="T12" fmla="*/ 21 w 114"/>
                  <a:gd name="T13" fmla="*/ 77 h 70"/>
                  <a:gd name="T14" fmla="*/ 32 w 114"/>
                  <a:gd name="T15" fmla="*/ 60 h 70"/>
                  <a:gd name="T16" fmla="*/ 48 w 114"/>
                  <a:gd name="T17" fmla="*/ 43 h 70"/>
                  <a:gd name="T18" fmla="*/ 57 w 114"/>
                  <a:gd name="T19" fmla="*/ 36 h 70"/>
                  <a:gd name="T20" fmla="*/ 67 w 114"/>
                  <a:gd name="T21" fmla="*/ 28 h 70"/>
                  <a:gd name="T22" fmla="*/ 78 w 114"/>
                  <a:gd name="T23" fmla="*/ 22 h 70"/>
                  <a:gd name="T24" fmla="*/ 89 w 114"/>
                  <a:gd name="T25" fmla="*/ 17 h 70"/>
                  <a:gd name="T26" fmla="*/ 110 w 114"/>
                  <a:gd name="T27" fmla="*/ 7 h 70"/>
                  <a:gd name="T28" fmla="*/ 131 w 114"/>
                  <a:gd name="T29" fmla="*/ 4 h 70"/>
                  <a:gd name="T30" fmla="*/ 151 w 114"/>
                  <a:gd name="T31" fmla="*/ 0 h 70"/>
                  <a:gd name="T32" fmla="*/ 167 w 114"/>
                  <a:gd name="T33" fmla="*/ 0 h 70"/>
                  <a:gd name="T34" fmla="*/ 175 w 114"/>
                  <a:gd name="T35" fmla="*/ 0 h 70"/>
                  <a:gd name="T36" fmla="*/ 183 w 114"/>
                  <a:gd name="T37" fmla="*/ 2 h 70"/>
                  <a:gd name="T38" fmla="*/ 193 w 114"/>
                  <a:gd name="T39" fmla="*/ 4 h 70"/>
                  <a:gd name="T40" fmla="*/ 202 w 114"/>
                  <a:gd name="T41" fmla="*/ 4 h 70"/>
                  <a:gd name="T42" fmla="*/ 193 w 114"/>
                  <a:gd name="T43" fmla="*/ 6 h 70"/>
                  <a:gd name="T44" fmla="*/ 183 w 114"/>
                  <a:gd name="T45" fmla="*/ 9 h 70"/>
                  <a:gd name="T46" fmla="*/ 175 w 114"/>
                  <a:gd name="T47" fmla="*/ 9 h 70"/>
                  <a:gd name="T48" fmla="*/ 168 w 114"/>
                  <a:gd name="T49" fmla="*/ 13 h 70"/>
                  <a:gd name="T50" fmla="*/ 154 w 114"/>
                  <a:gd name="T51" fmla="*/ 19 h 70"/>
                  <a:gd name="T52" fmla="*/ 138 w 114"/>
                  <a:gd name="T53" fmla="*/ 26 h 70"/>
                  <a:gd name="T54" fmla="*/ 122 w 114"/>
                  <a:gd name="T55" fmla="*/ 36 h 70"/>
                  <a:gd name="T56" fmla="*/ 108 w 114"/>
                  <a:gd name="T57" fmla="*/ 49 h 70"/>
                  <a:gd name="T58" fmla="*/ 101 w 114"/>
                  <a:gd name="T59" fmla="*/ 56 h 70"/>
                  <a:gd name="T60" fmla="*/ 96 w 114"/>
                  <a:gd name="T61" fmla="*/ 62 h 70"/>
                  <a:gd name="T62" fmla="*/ 90 w 114"/>
                  <a:gd name="T63" fmla="*/ 69 h 70"/>
                  <a:gd name="T64" fmla="*/ 85 w 114"/>
                  <a:gd name="T65" fmla="*/ 77 h 70"/>
                  <a:gd name="T66" fmla="*/ 80 w 114"/>
                  <a:gd name="T67" fmla="*/ 92 h 70"/>
                  <a:gd name="T68" fmla="*/ 74 w 114"/>
                  <a:gd name="T69" fmla="*/ 105 h 70"/>
                  <a:gd name="T70" fmla="*/ 73 w 114"/>
                  <a:gd name="T71" fmla="*/ 116 h 70"/>
                  <a:gd name="T72" fmla="*/ 71 w 114"/>
                  <a:gd name="T73" fmla="*/ 125 h 70"/>
                  <a:gd name="T74" fmla="*/ 71 w 114"/>
                  <a:gd name="T75" fmla="*/ 127 h 70"/>
                  <a:gd name="T76" fmla="*/ 73 w 114"/>
                  <a:gd name="T77" fmla="*/ 129 h 70"/>
                  <a:gd name="T78" fmla="*/ 73 w 114"/>
                  <a:gd name="T79" fmla="*/ 131 h 70"/>
                  <a:gd name="T80" fmla="*/ 73 w 114"/>
                  <a:gd name="T81" fmla="*/ 131 h 70"/>
                  <a:gd name="T82" fmla="*/ 0 w 114"/>
                  <a:gd name="T83" fmla="*/ 118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70"/>
                  <a:gd name="T128" fmla="*/ 114 w 114"/>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w="9525">
                <a:noFill/>
                <a:round/>
                <a:headEnd/>
                <a:tailEnd/>
              </a:ln>
            </p:spPr>
            <p:txBody>
              <a:bodyPr/>
              <a:lstStyle/>
              <a:p>
                <a:endParaRPr lang="en-US"/>
              </a:p>
            </p:txBody>
          </p:sp>
          <p:sp>
            <p:nvSpPr>
              <p:cNvPr id="46522" name="Freeform 357"/>
              <p:cNvSpPr>
                <a:spLocks/>
              </p:cNvSpPr>
              <p:nvPr/>
            </p:nvSpPr>
            <p:spPr bwMode="auto">
              <a:xfrm>
                <a:off x="4231" y="3577"/>
                <a:ext cx="73" cy="217"/>
              </a:xfrm>
              <a:custGeom>
                <a:avLst/>
                <a:gdLst>
                  <a:gd name="T0" fmla="*/ 0 w 41"/>
                  <a:gd name="T1" fmla="*/ 208 h 116"/>
                  <a:gd name="T2" fmla="*/ 2 w 41"/>
                  <a:gd name="T3" fmla="*/ 206 h 116"/>
                  <a:gd name="T4" fmla="*/ 4 w 41"/>
                  <a:gd name="T5" fmla="*/ 200 h 116"/>
                  <a:gd name="T6" fmla="*/ 9 w 41"/>
                  <a:gd name="T7" fmla="*/ 176 h 116"/>
                  <a:gd name="T8" fmla="*/ 21 w 41"/>
                  <a:gd name="T9" fmla="*/ 105 h 116"/>
                  <a:gd name="T10" fmla="*/ 23 w 41"/>
                  <a:gd name="T11" fmla="*/ 65 h 116"/>
                  <a:gd name="T12" fmla="*/ 20 w 41"/>
                  <a:gd name="T13" fmla="*/ 32 h 116"/>
                  <a:gd name="T14" fmla="*/ 16 w 41"/>
                  <a:gd name="T15" fmla="*/ 19 h 116"/>
                  <a:gd name="T16" fmla="*/ 12 w 41"/>
                  <a:gd name="T17" fmla="*/ 7 h 116"/>
                  <a:gd name="T18" fmla="*/ 9 w 41"/>
                  <a:gd name="T19" fmla="*/ 2 h 116"/>
                  <a:gd name="T20" fmla="*/ 7 w 41"/>
                  <a:gd name="T21" fmla="*/ 0 h 116"/>
                  <a:gd name="T22" fmla="*/ 9 w 41"/>
                  <a:gd name="T23" fmla="*/ 2 h 116"/>
                  <a:gd name="T24" fmla="*/ 14 w 41"/>
                  <a:gd name="T25" fmla="*/ 6 h 116"/>
                  <a:gd name="T26" fmla="*/ 21 w 41"/>
                  <a:gd name="T27" fmla="*/ 15 h 116"/>
                  <a:gd name="T28" fmla="*/ 30 w 41"/>
                  <a:gd name="T29" fmla="*/ 26 h 116"/>
                  <a:gd name="T30" fmla="*/ 45 w 41"/>
                  <a:gd name="T31" fmla="*/ 60 h 116"/>
                  <a:gd name="T32" fmla="*/ 57 w 41"/>
                  <a:gd name="T33" fmla="*/ 101 h 116"/>
                  <a:gd name="T34" fmla="*/ 69 w 41"/>
                  <a:gd name="T35" fmla="*/ 180 h 116"/>
                  <a:gd name="T36" fmla="*/ 73 w 41"/>
                  <a:gd name="T37" fmla="*/ 206 h 116"/>
                  <a:gd name="T38" fmla="*/ 73 w 41"/>
                  <a:gd name="T39" fmla="*/ 213 h 116"/>
                  <a:gd name="T40" fmla="*/ 73 w 41"/>
                  <a:gd name="T41" fmla="*/ 217 h 116"/>
                  <a:gd name="T42" fmla="*/ 0 w 41"/>
                  <a:gd name="T43" fmla="*/ 208 h 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116"/>
                  <a:gd name="T68" fmla="*/ 41 w 41"/>
                  <a:gd name="T69" fmla="*/ 116 h 1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w="9525">
                <a:noFill/>
                <a:round/>
                <a:headEnd/>
                <a:tailEnd/>
              </a:ln>
            </p:spPr>
            <p:txBody>
              <a:bodyPr/>
              <a:lstStyle/>
              <a:p>
                <a:endParaRPr lang="en-US"/>
              </a:p>
            </p:txBody>
          </p:sp>
          <p:sp>
            <p:nvSpPr>
              <p:cNvPr id="46523" name="Freeform 358"/>
              <p:cNvSpPr>
                <a:spLocks/>
              </p:cNvSpPr>
              <p:nvPr/>
            </p:nvSpPr>
            <p:spPr bwMode="auto">
              <a:xfrm>
                <a:off x="4120" y="3654"/>
                <a:ext cx="33" cy="50"/>
              </a:xfrm>
              <a:custGeom>
                <a:avLst/>
                <a:gdLst>
                  <a:gd name="T0" fmla="*/ 7 w 19"/>
                  <a:gd name="T1" fmla="*/ 0 h 27"/>
                  <a:gd name="T2" fmla="*/ 16 w 19"/>
                  <a:gd name="T3" fmla="*/ 7 h 27"/>
                  <a:gd name="T4" fmla="*/ 24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w="9525">
                <a:noFill/>
                <a:round/>
                <a:headEnd/>
                <a:tailEnd/>
              </a:ln>
            </p:spPr>
            <p:txBody>
              <a:bodyPr/>
              <a:lstStyle/>
              <a:p>
                <a:endParaRPr lang="en-US"/>
              </a:p>
            </p:txBody>
          </p:sp>
          <p:sp>
            <p:nvSpPr>
              <p:cNvPr id="46524" name="Freeform 359"/>
              <p:cNvSpPr>
                <a:spLocks/>
              </p:cNvSpPr>
              <p:nvPr/>
            </p:nvSpPr>
            <p:spPr bwMode="auto">
              <a:xfrm>
                <a:off x="4136" y="3657"/>
                <a:ext cx="44" cy="47"/>
              </a:xfrm>
              <a:custGeom>
                <a:avLst/>
                <a:gdLst>
                  <a:gd name="T0" fmla="*/ 28 w 25"/>
                  <a:gd name="T1" fmla="*/ 4 h 25"/>
                  <a:gd name="T2" fmla="*/ 30 w 25"/>
                  <a:gd name="T3" fmla="*/ 15 h 25"/>
                  <a:gd name="T4" fmla="*/ 40 w 25"/>
                  <a:gd name="T5" fmla="*/ 19 h 25"/>
                  <a:gd name="T6" fmla="*/ 0 w 25"/>
                  <a:gd name="T7" fmla="*/ 47 h 25"/>
                  <a:gd name="T8" fmla="*/ 28 w 25"/>
                  <a:gd name="T9" fmla="*/ 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w="9525">
                <a:noFill/>
                <a:round/>
                <a:headEnd/>
                <a:tailEnd/>
              </a:ln>
            </p:spPr>
            <p:txBody>
              <a:bodyPr/>
              <a:lstStyle/>
              <a:p>
                <a:endParaRPr lang="en-US"/>
              </a:p>
            </p:txBody>
          </p:sp>
          <p:sp>
            <p:nvSpPr>
              <p:cNvPr id="46525" name="Freeform 360"/>
              <p:cNvSpPr>
                <a:spLocks/>
              </p:cNvSpPr>
              <p:nvPr/>
            </p:nvSpPr>
            <p:spPr bwMode="auto">
              <a:xfrm>
                <a:off x="4136" y="3685"/>
                <a:ext cx="47" cy="36"/>
              </a:xfrm>
              <a:custGeom>
                <a:avLst/>
                <a:gdLst>
                  <a:gd name="T0" fmla="*/ 47 w 27"/>
                  <a:gd name="T1" fmla="*/ 9 h 19"/>
                  <a:gd name="T2" fmla="*/ 42 w 27"/>
                  <a:gd name="T3" fmla="*/ 19 h 19"/>
                  <a:gd name="T4" fmla="*/ 47 w 27"/>
                  <a:gd name="T5" fmla="*/ 28 h 19"/>
                  <a:gd name="T6" fmla="*/ 0 w 27"/>
                  <a:gd name="T7" fmla="*/ 19 h 19"/>
                  <a:gd name="T8" fmla="*/ 47 w 27"/>
                  <a:gd name="T9" fmla="*/ 9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w="9525">
                <a:noFill/>
                <a:round/>
                <a:headEnd/>
                <a:tailEnd/>
              </a:ln>
            </p:spPr>
            <p:txBody>
              <a:bodyPr/>
              <a:lstStyle/>
              <a:p>
                <a:endParaRPr lang="en-US"/>
              </a:p>
            </p:txBody>
          </p:sp>
          <p:sp>
            <p:nvSpPr>
              <p:cNvPr id="46526" name="Freeform 361"/>
              <p:cNvSpPr>
                <a:spLocks/>
              </p:cNvSpPr>
              <p:nvPr/>
            </p:nvSpPr>
            <p:spPr bwMode="auto">
              <a:xfrm>
                <a:off x="4136" y="3704"/>
                <a:ext cx="44" cy="45"/>
              </a:xfrm>
              <a:custGeom>
                <a:avLst/>
                <a:gdLst>
                  <a:gd name="T0" fmla="*/ 40 w 25"/>
                  <a:gd name="T1" fmla="*/ 28 h 24"/>
                  <a:gd name="T2" fmla="*/ 30 w 25"/>
                  <a:gd name="T3" fmla="*/ 30 h 24"/>
                  <a:gd name="T4" fmla="*/ 28 w 25"/>
                  <a:gd name="T5" fmla="*/ 41 h 24"/>
                  <a:gd name="T6" fmla="*/ 0 w 25"/>
                  <a:gd name="T7" fmla="*/ 0 h 24"/>
                  <a:gd name="T8" fmla="*/ 40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w="9525">
                <a:noFill/>
                <a:round/>
                <a:headEnd/>
                <a:tailEnd/>
              </a:ln>
            </p:spPr>
            <p:txBody>
              <a:bodyPr/>
              <a:lstStyle/>
              <a:p>
                <a:endParaRPr lang="en-US"/>
              </a:p>
            </p:txBody>
          </p:sp>
          <p:sp>
            <p:nvSpPr>
              <p:cNvPr id="46527" name="Freeform 362"/>
              <p:cNvSpPr>
                <a:spLocks/>
              </p:cNvSpPr>
              <p:nvPr/>
            </p:nvSpPr>
            <p:spPr bwMode="auto">
              <a:xfrm>
                <a:off x="4120" y="3704"/>
                <a:ext cx="33" cy="49"/>
              </a:xfrm>
              <a:custGeom>
                <a:avLst/>
                <a:gdLst>
                  <a:gd name="T0" fmla="*/ 24 w 19"/>
                  <a:gd name="T1" fmla="*/ 49 h 26"/>
                  <a:gd name="T2" fmla="*/ 16 w 19"/>
                  <a:gd name="T3" fmla="*/ 43 h 26"/>
                  <a:gd name="T4" fmla="*/ 7 w 19"/>
                  <a:gd name="T5" fmla="*/ 49 h 26"/>
                  <a:gd name="T6" fmla="*/ 16 w 19"/>
                  <a:gd name="T7" fmla="*/ 0 h 26"/>
                  <a:gd name="T8" fmla="*/ 24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w="9525">
                <a:noFill/>
                <a:round/>
                <a:headEnd/>
                <a:tailEnd/>
              </a:ln>
            </p:spPr>
            <p:txBody>
              <a:bodyPr/>
              <a:lstStyle/>
              <a:p>
                <a:endParaRPr lang="en-US"/>
              </a:p>
            </p:txBody>
          </p:sp>
          <p:sp>
            <p:nvSpPr>
              <p:cNvPr id="46528" name="Freeform 363"/>
              <p:cNvSpPr>
                <a:spLocks/>
              </p:cNvSpPr>
              <p:nvPr/>
            </p:nvSpPr>
            <p:spPr bwMode="auto">
              <a:xfrm>
                <a:off x="4093" y="3704"/>
                <a:ext cx="43" cy="45"/>
              </a:xfrm>
              <a:custGeom>
                <a:avLst/>
                <a:gdLst>
                  <a:gd name="T0" fmla="*/ 16 w 24"/>
                  <a:gd name="T1" fmla="*/ 41 h 24"/>
                  <a:gd name="T2" fmla="*/ 14 w 24"/>
                  <a:gd name="T3" fmla="*/ 30 h 24"/>
                  <a:gd name="T4" fmla="*/ 4 w 24"/>
                  <a:gd name="T5" fmla="*/ 28 h 24"/>
                  <a:gd name="T6" fmla="*/ 43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w="9525">
                <a:noFill/>
                <a:round/>
                <a:headEnd/>
                <a:tailEnd/>
              </a:ln>
            </p:spPr>
            <p:txBody>
              <a:bodyPr/>
              <a:lstStyle/>
              <a:p>
                <a:endParaRPr lang="en-US"/>
              </a:p>
            </p:txBody>
          </p:sp>
          <p:sp>
            <p:nvSpPr>
              <p:cNvPr id="46529" name="Freeform 364"/>
              <p:cNvSpPr>
                <a:spLocks/>
              </p:cNvSpPr>
              <p:nvPr/>
            </p:nvSpPr>
            <p:spPr bwMode="auto">
              <a:xfrm>
                <a:off x="4090" y="3685"/>
                <a:ext cx="46" cy="36"/>
              </a:xfrm>
              <a:custGeom>
                <a:avLst/>
                <a:gdLst>
                  <a:gd name="T0" fmla="*/ 0 w 26"/>
                  <a:gd name="T1" fmla="*/ 28 h 19"/>
                  <a:gd name="T2" fmla="*/ 5 w 26"/>
                  <a:gd name="T3" fmla="*/ 19 h 19"/>
                  <a:gd name="T4" fmla="*/ 0 w 26"/>
                  <a:gd name="T5" fmla="*/ 9 h 19"/>
                  <a:gd name="T6" fmla="*/ 46 w 26"/>
                  <a:gd name="T7" fmla="*/ 19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w="9525">
                <a:noFill/>
                <a:round/>
                <a:headEnd/>
                <a:tailEnd/>
              </a:ln>
            </p:spPr>
            <p:txBody>
              <a:bodyPr/>
              <a:lstStyle/>
              <a:p>
                <a:endParaRPr lang="en-US"/>
              </a:p>
            </p:txBody>
          </p:sp>
          <p:sp>
            <p:nvSpPr>
              <p:cNvPr id="46530" name="Freeform 365"/>
              <p:cNvSpPr>
                <a:spLocks/>
              </p:cNvSpPr>
              <p:nvPr/>
            </p:nvSpPr>
            <p:spPr bwMode="auto">
              <a:xfrm>
                <a:off x="4093" y="3657"/>
                <a:ext cx="43" cy="47"/>
              </a:xfrm>
              <a:custGeom>
                <a:avLst/>
                <a:gdLst>
                  <a:gd name="T0" fmla="*/ 4 w 24"/>
                  <a:gd name="T1" fmla="*/ 19 h 25"/>
                  <a:gd name="T2" fmla="*/ 14 w 24"/>
                  <a:gd name="T3" fmla="*/ 15 h 25"/>
                  <a:gd name="T4" fmla="*/ 16 w 24"/>
                  <a:gd name="T5" fmla="*/ 4 h 25"/>
                  <a:gd name="T6" fmla="*/ 43 w 24"/>
                  <a:gd name="T7" fmla="*/ 47 h 25"/>
                  <a:gd name="T8" fmla="*/ 4 w 24"/>
                  <a:gd name="T9" fmla="*/ 19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46531" name="Oval 366"/>
              <p:cNvSpPr>
                <a:spLocks noChangeArrowheads="1"/>
              </p:cNvSpPr>
              <p:nvPr/>
            </p:nvSpPr>
            <p:spPr bwMode="auto">
              <a:xfrm>
                <a:off x="4114" y="3682"/>
                <a:ext cx="45"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32" name="Freeform 367"/>
              <p:cNvSpPr>
                <a:spLocks/>
              </p:cNvSpPr>
              <p:nvPr/>
            </p:nvSpPr>
            <p:spPr bwMode="auto">
              <a:xfrm>
                <a:off x="4240" y="3665"/>
                <a:ext cx="34" cy="50"/>
              </a:xfrm>
              <a:custGeom>
                <a:avLst/>
                <a:gdLst>
                  <a:gd name="T0" fmla="*/ 7 w 19"/>
                  <a:gd name="T1" fmla="*/ 0 h 27"/>
                  <a:gd name="T2" fmla="*/ 16 w 19"/>
                  <a:gd name="T3" fmla="*/ 7 h 27"/>
                  <a:gd name="T4" fmla="*/ 25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w="9525">
                <a:noFill/>
                <a:round/>
                <a:headEnd/>
                <a:tailEnd/>
              </a:ln>
            </p:spPr>
            <p:txBody>
              <a:bodyPr/>
              <a:lstStyle/>
              <a:p>
                <a:endParaRPr lang="en-US"/>
              </a:p>
            </p:txBody>
          </p:sp>
          <p:sp>
            <p:nvSpPr>
              <p:cNvPr id="46533" name="Freeform 368"/>
              <p:cNvSpPr>
                <a:spLocks/>
              </p:cNvSpPr>
              <p:nvPr/>
            </p:nvSpPr>
            <p:spPr bwMode="auto">
              <a:xfrm>
                <a:off x="4256" y="3669"/>
                <a:ext cx="44" cy="46"/>
              </a:xfrm>
              <a:custGeom>
                <a:avLst/>
                <a:gdLst>
                  <a:gd name="T0" fmla="*/ 26 w 25"/>
                  <a:gd name="T1" fmla="*/ 6 h 25"/>
                  <a:gd name="T2" fmla="*/ 30 w 25"/>
                  <a:gd name="T3" fmla="*/ 17 h 25"/>
                  <a:gd name="T4" fmla="*/ 39 w 25"/>
                  <a:gd name="T5" fmla="*/ 18 h 25"/>
                  <a:gd name="T6" fmla="*/ 0 w 25"/>
                  <a:gd name="T7" fmla="*/ 46 h 25"/>
                  <a:gd name="T8" fmla="*/ 26 w 25"/>
                  <a:gd name="T9" fmla="*/ 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w="9525">
                <a:noFill/>
                <a:round/>
                <a:headEnd/>
                <a:tailEnd/>
              </a:ln>
            </p:spPr>
            <p:txBody>
              <a:bodyPr/>
              <a:lstStyle/>
              <a:p>
                <a:endParaRPr lang="en-US"/>
              </a:p>
            </p:txBody>
          </p:sp>
          <p:sp>
            <p:nvSpPr>
              <p:cNvPr id="46534" name="Freeform 369"/>
              <p:cNvSpPr>
                <a:spLocks/>
              </p:cNvSpPr>
              <p:nvPr/>
            </p:nvSpPr>
            <p:spPr bwMode="auto">
              <a:xfrm>
                <a:off x="4256" y="3697"/>
                <a:ext cx="48" cy="37"/>
              </a:xfrm>
              <a:custGeom>
                <a:avLst/>
                <a:gdLst>
                  <a:gd name="T0" fmla="*/ 48 w 27"/>
                  <a:gd name="T1" fmla="*/ 9 h 20"/>
                  <a:gd name="T2" fmla="*/ 41 w 27"/>
                  <a:gd name="T3" fmla="*/ 19 h 20"/>
                  <a:gd name="T4" fmla="*/ 48 w 27"/>
                  <a:gd name="T5" fmla="*/ 28 h 20"/>
                  <a:gd name="T6" fmla="*/ 0 w 27"/>
                  <a:gd name="T7" fmla="*/ 19 h 20"/>
                  <a:gd name="T8" fmla="*/ 48 w 27"/>
                  <a:gd name="T9" fmla="*/ 9 h 20"/>
                  <a:gd name="T10" fmla="*/ 0 60000 65536"/>
                  <a:gd name="T11" fmla="*/ 0 60000 65536"/>
                  <a:gd name="T12" fmla="*/ 0 60000 65536"/>
                  <a:gd name="T13" fmla="*/ 0 60000 65536"/>
                  <a:gd name="T14" fmla="*/ 0 60000 65536"/>
                  <a:gd name="T15" fmla="*/ 0 w 27"/>
                  <a:gd name="T16" fmla="*/ 0 h 20"/>
                  <a:gd name="T17" fmla="*/ 27 w 27"/>
                  <a:gd name="T18" fmla="*/ 20 h 20"/>
                </a:gdLst>
                <a:ahLst/>
                <a:cxnLst>
                  <a:cxn ang="T10">
                    <a:pos x="T0" y="T1"/>
                  </a:cxn>
                  <a:cxn ang="T11">
                    <a:pos x="T2" y="T3"/>
                  </a:cxn>
                  <a:cxn ang="T12">
                    <a:pos x="T4" y="T5"/>
                  </a:cxn>
                  <a:cxn ang="T13">
                    <a:pos x="T6" y="T7"/>
                  </a:cxn>
                  <a:cxn ang="T14">
                    <a:pos x="T8" y="T9"/>
                  </a:cxn>
                </a:cxnLst>
                <a:rect l="T15" t="T16" r="T17" b="T18"/>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w="9525">
                <a:noFill/>
                <a:round/>
                <a:headEnd/>
                <a:tailEnd/>
              </a:ln>
            </p:spPr>
            <p:txBody>
              <a:bodyPr/>
              <a:lstStyle/>
              <a:p>
                <a:endParaRPr lang="en-US"/>
              </a:p>
            </p:txBody>
          </p:sp>
          <p:sp>
            <p:nvSpPr>
              <p:cNvPr id="46535" name="Freeform 370"/>
              <p:cNvSpPr>
                <a:spLocks/>
              </p:cNvSpPr>
              <p:nvPr/>
            </p:nvSpPr>
            <p:spPr bwMode="auto">
              <a:xfrm>
                <a:off x="4256" y="3715"/>
                <a:ext cx="44" cy="45"/>
              </a:xfrm>
              <a:custGeom>
                <a:avLst/>
                <a:gdLst>
                  <a:gd name="T0" fmla="*/ 39 w 25"/>
                  <a:gd name="T1" fmla="*/ 28 h 24"/>
                  <a:gd name="T2" fmla="*/ 30 w 25"/>
                  <a:gd name="T3" fmla="*/ 30 h 24"/>
                  <a:gd name="T4" fmla="*/ 26 w 25"/>
                  <a:gd name="T5" fmla="*/ 41 h 24"/>
                  <a:gd name="T6" fmla="*/ 0 w 25"/>
                  <a:gd name="T7" fmla="*/ 0 h 24"/>
                  <a:gd name="T8" fmla="*/ 39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w="9525">
                <a:noFill/>
                <a:round/>
                <a:headEnd/>
                <a:tailEnd/>
              </a:ln>
            </p:spPr>
            <p:txBody>
              <a:bodyPr/>
              <a:lstStyle/>
              <a:p>
                <a:endParaRPr lang="en-US"/>
              </a:p>
            </p:txBody>
          </p:sp>
          <p:sp>
            <p:nvSpPr>
              <p:cNvPr id="46536" name="Freeform 371"/>
              <p:cNvSpPr>
                <a:spLocks/>
              </p:cNvSpPr>
              <p:nvPr/>
            </p:nvSpPr>
            <p:spPr bwMode="auto">
              <a:xfrm>
                <a:off x="4240" y="3715"/>
                <a:ext cx="34" cy="49"/>
              </a:xfrm>
              <a:custGeom>
                <a:avLst/>
                <a:gdLst>
                  <a:gd name="T0" fmla="*/ 25 w 19"/>
                  <a:gd name="T1" fmla="*/ 49 h 26"/>
                  <a:gd name="T2" fmla="*/ 16 w 19"/>
                  <a:gd name="T3" fmla="*/ 43 h 26"/>
                  <a:gd name="T4" fmla="*/ 7 w 19"/>
                  <a:gd name="T5" fmla="*/ 49 h 26"/>
                  <a:gd name="T6" fmla="*/ 16 w 19"/>
                  <a:gd name="T7" fmla="*/ 0 h 26"/>
                  <a:gd name="T8" fmla="*/ 25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w="9525">
                <a:noFill/>
                <a:round/>
                <a:headEnd/>
                <a:tailEnd/>
              </a:ln>
            </p:spPr>
            <p:txBody>
              <a:bodyPr/>
              <a:lstStyle/>
              <a:p>
                <a:endParaRPr lang="en-US"/>
              </a:p>
            </p:txBody>
          </p:sp>
          <p:sp>
            <p:nvSpPr>
              <p:cNvPr id="46537" name="Freeform 372"/>
              <p:cNvSpPr>
                <a:spLocks/>
              </p:cNvSpPr>
              <p:nvPr/>
            </p:nvSpPr>
            <p:spPr bwMode="auto">
              <a:xfrm>
                <a:off x="4214" y="3715"/>
                <a:ext cx="42" cy="45"/>
              </a:xfrm>
              <a:custGeom>
                <a:avLst/>
                <a:gdLst>
                  <a:gd name="T0" fmla="*/ 16 w 24"/>
                  <a:gd name="T1" fmla="*/ 41 h 24"/>
                  <a:gd name="T2" fmla="*/ 14 w 24"/>
                  <a:gd name="T3" fmla="*/ 30 h 24"/>
                  <a:gd name="T4" fmla="*/ 4 w 24"/>
                  <a:gd name="T5" fmla="*/ 28 h 24"/>
                  <a:gd name="T6" fmla="*/ 42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w="9525">
                <a:noFill/>
                <a:round/>
                <a:headEnd/>
                <a:tailEnd/>
              </a:ln>
            </p:spPr>
            <p:txBody>
              <a:bodyPr/>
              <a:lstStyle/>
              <a:p>
                <a:endParaRPr lang="en-US"/>
              </a:p>
            </p:txBody>
          </p:sp>
          <p:sp>
            <p:nvSpPr>
              <p:cNvPr id="46538" name="Freeform 373"/>
              <p:cNvSpPr>
                <a:spLocks/>
              </p:cNvSpPr>
              <p:nvPr/>
            </p:nvSpPr>
            <p:spPr bwMode="auto">
              <a:xfrm>
                <a:off x="4210" y="3697"/>
                <a:ext cx="46" cy="35"/>
              </a:xfrm>
              <a:custGeom>
                <a:avLst/>
                <a:gdLst>
                  <a:gd name="T0" fmla="*/ 0 w 26"/>
                  <a:gd name="T1" fmla="*/ 28 h 19"/>
                  <a:gd name="T2" fmla="*/ 5 w 26"/>
                  <a:gd name="T3" fmla="*/ 18 h 19"/>
                  <a:gd name="T4" fmla="*/ 0 w 26"/>
                  <a:gd name="T5" fmla="*/ 9 h 19"/>
                  <a:gd name="T6" fmla="*/ 46 w 26"/>
                  <a:gd name="T7" fmla="*/ 18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w="9525">
                <a:noFill/>
                <a:round/>
                <a:headEnd/>
                <a:tailEnd/>
              </a:ln>
            </p:spPr>
            <p:txBody>
              <a:bodyPr/>
              <a:lstStyle/>
              <a:p>
                <a:endParaRPr lang="en-US"/>
              </a:p>
            </p:txBody>
          </p:sp>
          <p:sp>
            <p:nvSpPr>
              <p:cNvPr id="46539" name="Freeform 374"/>
              <p:cNvSpPr>
                <a:spLocks/>
              </p:cNvSpPr>
              <p:nvPr/>
            </p:nvSpPr>
            <p:spPr bwMode="auto">
              <a:xfrm>
                <a:off x="4214" y="3669"/>
                <a:ext cx="42" cy="46"/>
              </a:xfrm>
              <a:custGeom>
                <a:avLst/>
                <a:gdLst>
                  <a:gd name="T0" fmla="*/ 4 w 24"/>
                  <a:gd name="T1" fmla="*/ 18 h 25"/>
                  <a:gd name="T2" fmla="*/ 14 w 24"/>
                  <a:gd name="T3" fmla="*/ 17 h 25"/>
                  <a:gd name="T4" fmla="*/ 16 w 24"/>
                  <a:gd name="T5" fmla="*/ 6 h 25"/>
                  <a:gd name="T6" fmla="*/ 42 w 24"/>
                  <a:gd name="T7" fmla="*/ 46 h 25"/>
                  <a:gd name="T8" fmla="*/ 4 w 24"/>
                  <a:gd name="T9" fmla="*/ 18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46540" name="Oval 375"/>
              <p:cNvSpPr>
                <a:spLocks noChangeArrowheads="1"/>
              </p:cNvSpPr>
              <p:nvPr/>
            </p:nvSpPr>
            <p:spPr bwMode="auto">
              <a:xfrm>
                <a:off x="4235" y="3693"/>
                <a:ext cx="42"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41" name="Freeform 376"/>
              <p:cNvSpPr>
                <a:spLocks/>
              </p:cNvSpPr>
              <p:nvPr/>
            </p:nvSpPr>
            <p:spPr bwMode="auto">
              <a:xfrm>
                <a:off x="4377" y="3556"/>
                <a:ext cx="33" cy="49"/>
              </a:xfrm>
              <a:custGeom>
                <a:avLst/>
                <a:gdLst>
                  <a:gd name="T0" fmla="*/ 7 w 19"/>
                  <a:gd name="T1" fmla="*/ 0 h 26"/>
                  <a:gd name="T2" fmla="*/ 16 w 19"/>
                  <a:gd name="T3" fmla="*/ 6 h 26"/>
                  <a:gd name="T4" fmla="*/ 24 w 19"/>
                  <a:gd name="T5" fmla="*/ 0 h 26"/>
                  <a:gd name="T6" fmla="*/ 16 w 19"/>
                  <a:gd name="T7" fmla="*/ 49 h 26"/>
                  <a:gd name="T8" fmla="*/ 7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w="9525">
                <a:noFill/>
                <a:round/>
                <a:headEnd/>
                <a:tailEnd/>
              </a:ln>
            </p:spPr>
            <p:txBody>
              <a:bodyPr/>
              <a:lstStyle/>
              <a:p>
                <a:endParaRPr lang="en-US"/>
              </a:p>
            </p:txBody>
          </p:sp>
          <p:sp>
            <p:nvSpPr>
              <p:cNvPr id="46542" name="Freeform 377"/>
              <p:cNvSpPr>
                <a:spLocks/>
              </p:cNvSpPr>
              <p:nvPr/>
            </p:nvSpPr>
            <p:spPr bwMode="auto">
              <a:xfrm>
                <a:off x="4393" y="3560"/>
                <a:ext cx="44" cy="45"/>
              </a:xfrm>
              <a:custGeom>
                <a:avLst/>
                <a:gdLst>
                  <a:gd name="T0" fmla="*/ 26 w 25"/>
                  <a:gd name="T1" fmla="*/ 4 h 24"/>
                  <a:gd name="T2" fmla="*/ 28 w 25"/>
                  <a:gd name="T3" fmla="*/ 15 h 24"/>
                  <a:gd name="T4" fmla="*/ 39 w 25"/>
                  <a:gd name="T5" fmla="*/ 17 h 24"/>
                  <a:gd name="T6" fmla="*/ 0 w 25"/>
                  <a:gd name="T7" fmla="*/ 45 h 24"/>
                  <a:gd name="T8" fmla="*/ 26 w 25"/>
                  <a:gd name="T9" fmla="*/ 4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w="9525">
                <a:noFill/>
                <a:round/>
                <a:headEnd/>
                <a:tailEnd/>
              </a:ln>
            </p:spPr>
            <p:txBody>
              <a:bodyPr/>
              <a:lstStyle/>
              <a:p>
                <a:endParaRPr lang="en-US"/>
              </a:p>
            </p:txBody>
          </p:sp>
          <p:sp>
            <p:nvSpPr>
              <p:cNvPr id="46543" name="Freeform 378"/>
              <p:cNvSpPr>
                <a:spLocks/>
              </p:cNvSpPr>
              <p:nvPr/>
            </p:nvSpPr>
            <p:spPr bwMode="auto">
              <a:xfrm>
                <a:off x="4393" y="3588"/>
                <a:ext cx="48" cy="35"/>
              </a:xfrm>
              <a:custGeom>
                <a:avLst/>
                <a:gdLst>
                  <a:gd name="T0" fmla="*/ 48 w 27"/>
                  <a:gd name="T1" fmla="*/ 7 h 19"/>
                  <a:gd name="T2" fmla="*/ 41 w 27"/>
                  <a:gd name="T3" fmla="*/ 17 h 19"/>
                  <a:gd name="T4" fmla="*/ 48 w 27"/>
                  <a:gd name="T5" fmla="*/ 26 h 19"/>
                  <a:gd name="T6" fmla="*/ 0 w 27"/>
                  <a:gd name="T7" fmla="*/ 17 h 19"/>
                  <a:gd name="T8" fmla="*/ 48 w 27"/>
                  <a:gd name="T9" fmla="*/ 7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w="9525">
                <a:noFill/>
                <a:round/>
                <a:headEnd/>
                <a:tailEnd/>
              </a:ln>
            </p:spPr>
            <p:txBody>
              <a:bodyPr/>
              <a:lstStyle/>
              <a:p>
                <a:endParaRPr lang="en-US"/>
              </a:p>
            </p:txBody>
          </p:sp>
          <p:sp>
            <p:nvSpPr>
              <p:cNvPr id="46544" name="Freeform 379"/>
              <p:cNvSpPr>
                <a:spLocks/>
              </p:cNvSpPr>
              <p:nvPr/>
            </p:nvSpPr>
            <p:spPr bwMode="auto">
              <a:xfrm>
                <a:off x="4393" y="3605"/>
                <a:ext cx="44" cy="47"/>
              </a:xfrm>
              <a:custGeom>
                <a:avLst/>
                <a:gdLst>
                  <a:gd name="T0" fmla="*/ 39 w 25"/>
                  <a:gd name="T1" fmla="*/ 28 h 25"/>
                  <a:gd name="T2" fmla="*/ 28 w 25"/>
                  <a:gd name="T3" fmla="*/ 32 h 25"/>
                  <a:gd name="T4" fmla="*/ 26 w 25"/>
                  <a:gd name="T5" fmla="*/ 43 h 25"/>
                  <a:gd name="T6" fmla="*/ 0 w 25"/>
                  <a:gd name="T7" fmla="*/ 0 h 25"/>
                  <a:gd name="T8" fmla="*/ 39 w 25"/>
                  <a:gd name="T9" fmla="*/ 28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w="9525">
                <a:noFill/>
                <a:round/>
                <a:headEnd/>
                <a:tailEnd/>
              </a:ln>
            </p:spPr>
            <p:txBody>
              <a:bodyPr/>
              <a:lstStyle/>
              <a:p>
                <a:endParaRPr lang="en-US"/>
              </a:p>
            </p:txBody>
          </p:sp>
          <p:sp>
            <p:nvSpPr>
              <p:cNvPr id="46545" name="Freeform 380"/>
              <p:cNvSpPr>
                <a:spLocks/>
              </p:cNvSpPr>
              <p:nvPr/>
            </p:nvSpPr>
            <p:spPr bwMode="auto">
              <a:xfrm>
                <a:off x="4377" y="3605"/>
                <a:ext cx="33" cy="50"/>
              </a:xfrm>
              <a:custGeom>
                <a:avLst/>
                <a:gdLst>
                  <a:gd name="T0" fmla="*/ 24 w 19"/>
                  <a:gd name="T1" fmla="*/ 50 h 27"/>
                  <a:gd name="T2" fmla="*/ 16 w 19"/>
                  <a:gd name="T3" fmla="*/ 43 h 27"/>
                  <a:gd name="T4" fmla="*/ 7 w 19"/>
                  <a:gd name="T5" fmla="*/ 50 h 27"/>
                  <a:gd name="T6" fmla="*/ 16 w 19"/>
                  <a:gd name="T7" fmla="*/ 0 h 27"/>
                  <a:gd name="T8" fmla="*/ 24 w 19"/>
                  <a:gd name="T9" fmla="*/ 5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w="9525">
                <a:noFill/>
                <a:round/>
                <a:headEnd/>
                <a:tailEnd/>
              </a:ln>
            </p:spPr>
            <p:txBody>
              <a:bodyPr/>
              <a:lstStyle/>
              <a:p>
                <a:endParaRPr lang="en-US"/>
              </a:p>
            </p:txBody>
          </p:sp>
          <p:sp>
            <p:nvSpPr>
              <p:cNvPr id="46546" name="Freeform 381"/>
              <p:cNvSpPr>
                <a:spLocks/>
              </p:cNvSpPr>
              <p:nvPr/>
            </p:nvSpPr>
            <p:spPr bwMode="auto">
              <a:xfrm>
                <a:off x="4350" y="3605"/>
                <a:ext cx="43" cy="47"/>
              </a:xfrm>
              <a:custGeom>
                <a:avLst/>
                <a:gdLst>
                  <a:gd name="T0" fmla="*/ 16 w 24"/>
                  <a:gd name="T1" fmla="*/ 43 h 25"/>
                  <a:gd name="T2" fmla="*/ 14 w 24"/>
                  <a:gd name="T3" fmla="*/ 32 h 25"/>
                  <a:gd name="T4" fmla="*/ 4 w 24"/>
                  <a:gd name="T5" fmla="*/ 28 h 25"/>
                  <a:gd name="T6" fmla="*/ 43 w 24"/>
                  <a:gd name="T7" fmla="*/ 0 h 25"/>
                  <a:gd name="T8" fmla="*/ 16 w 24"/>
                  <a:gd name="T9" fmla="*/ 43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w="9525">
                <a:noFill/>
                <a:round/>
                <a:headEnd/>
                <a:tailEnd/>
              </a:ln>
            </p:spPr>
            <p:txBody>
              <a:bodyPr/>
              <a:lstStyle/>
              <a:p>
                <a:endParaRPr lang="en-US"/>
              </a:p>
            </p:txBody>
          </p:sp>
          <p:sp>
            <p:nvSpPr>
              <p:cNvPr id="46547" name="Freeform 382"/>
              <p:cNvSpPr>
                <a:spLocks/>
              </p:cNvSpPr>
              <p:nvPr/>
            </p:nvSpPr>
            <p:spPr bwMode="auto">
              <a:xfrm>
                <a:off x="4347" y="3588"/>
                <a:ext cx="46" cy="35"/>
              </a:xfrm>
              <a:custGeom>
                <a:avLst/>
                <a:gdLst>
                  <a:gd name="T0" fmla="*/ 0 w 26"/>
                  <a:gd name="T1" fmla="*/ 26 h 19"/>
                  <a:gd name="T2" fmla="*/ 5 w 26"/>
                  <a:gd name="T3" fmla="*/ 17 h 19"/>
                  <a:gd name="T4" fmla="*/ 0 w 26"/>
                  <a:gd name="T5" fmla="*/ 7 h 19"/>
                  <a:gd name="T6" fmla="*/ 46 w 26"/>
                  <a:gd name="T7" fmla="*/ 17 h 19"/>
                  <a:gd name="T8" fmla="*/ 0 w 26"/>
                  <a:gd name="T9" fmla="*/ 26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w="9525">
                <a:noFill/>
                <a:round/>
                <a:headEnd/>
                <a:tailEnd/>
              </a:ln>
            </p:spPr>
            <p:txBody>
              <a:bodyPr/>
              <a:lstStyle/>
              <a:p>
                <a:endParaRPr lang="en-US"/>
              </a:p>
            </p:txBody>
          </p:sp>
          <p:sp>
            <p:nvSpPr>
              <p:cNvPr id="46548" name="Freeform 383"/>
              <p:cNvSpPr>
                <a:spLocks/>
              </p:cNvSpPr>
              <p:nvPr/>
            </p:nvSpPr>
            <p:spPr bwMode="auto">
              <a:xfrm>
                <a:off x="4350" y="3560"/>
                <a:ext cx="43" cy="45"/>
              </a:xfrm>
              <a:custGeom>
                <a:avLst/>
                <a:gdLst>
                  <a:gd name="T0" fmla="*/ 4 w 24"/>
                  <a:gd name="T1" fmla="*/ 17 h 24"/>
                  <a:gd name="T2" fmla="*/ 14 w 24"/>
                  <a:gd name="T3" fmla="*/ 15 h 24"/>
                  <a:gd name="T4" fmla="*/ 16 w 24"/>
                  <a:gd name="T5" fmla="*/ 4 h 24"/>
                  <a:gd name="T6" fmla="*/ 43 w 24"/>
                  <a:gd name="T7" fmla="*/ 45 h 24"/>
                  <a:gd name="T8" fmla="*/ 4 w 24"/>
                  <a:gd name="T9" fmla="*/ 17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w="9525">
                <a:noFill/>
                <a:round/>
                <a:headEnd/>
                <a:tailEnd/>
              </a:ln>
            </p:spPr>
            <p:txBody>
              <a:bodyPr/>
              <a:lstStyle/>
              <a:p>
                <a:endParaRPr lang="en-US"/>
              </a:p>
            </p:txBody>
          </p:sp>
          <p:sp>
            <p:nvSpPr>
              <p:cNvPr id="46549" name="Oval 384"/>
              <p:cNvSpPr>
                <a:spLocks noChangeArrowheads="1"/>
              </p:cNvSpPr>
              <p:nvPr/>
            </p:nvSpPr>
            <p:spPr bwMode="auto">
              <a:xfrm>
                <a:off x="4371" y="3582"/>
                <a:ext cx="43"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50" name="Freeform 385"/>
              <p:cNvSpPr>
                <a:spLocks/>
              </p:cNvSpPr>
              <p:nvPr/>
            </p:nvSpPr>
            <p:spPr bwMode="auto">
              <a:xfrm>
                <a:off x="4398" y="3659"/>
                <a:ext cx="34" cy="51"/>
              </a:xfrm>
              <a:custGeom>
                <a:avLst/>
                <a:gdLst>
                  <a:gd name="T0" fmla="*/ 9 w 19"/>
                  <a:gd name="T1" fmla="*/ 0 h 27"/>
                  <a:gd name="T2" fmla="*/ 18 w 19"/>
                  <a:gd name="T3" fmla="*/ 8 h 27"/>
                  <a:gd name="T4" fmla="*/ 27 w 19"/>
                  <a:gd name="T5" fmla="*/ 0 h 27"/>
                  <a:gd name="T6" fmla="*/ 18 w 19"/>
                  <a:gd name="T7" fmla="*/ 51 h 27"/>
                  <a:gd name="T8" fmla="*/ 9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w="9525">
                <a:noFill/>
                <a:round/>
                <a:headEnd/>
                <a:tailEnd/>
              </a:ln>
            </p:spPr>
            <p:txBody>
              <a:bodyPr/>
              <a:lstStyle/>
              <a:p>
                <a:endParaRPr lang="en-US"/>
              </a:p>
            </p:txBody>
          </p:sp>
          <p:sp>
            <p:nvSpPr>
              <p:cNvPr id="46551" name="Freeform 386"/>
              <p:cNvSpPr>
                <a:spLocks/>
              </p:cNvSpPr>
              <p:nvPr/>
            </p:nvSpPr>
            <p:spPr bwMode="auto">
              <a:xfrm>
                <a:off x="4416" y="3663"/>
                <a:ext cx="42" cy="47"/>
              </a:xfrm>
              <a:custGeom>
                <a:avLst/>
                <a:gdLst>
                  <a:gd name="T0" fmla="*/ 26 w 24"/>
                  <a:gd name="T1" fmla="*/ 6 h 25"/>
                  <a:gd name="T2" fmla="*/ 28 w 24"/>
                  <a:gd name="T3" fmla="*/ 15 h 25"/>
                  <a:gd name="T4" fmla="*/ 39 w 24"/>
                  <a:gd name="T5" fmla="*/ 19 h 25"/>
                  <a:gd name="T6" fmla="*/ 0 w 24"/>
                  <a:gd name="T7" fmla="*/ 47 h 25"/>
                  <a:gd name="T8" fmla="*/ 26 w 24"/>
                  <a:gd name="T9" fmla="*/ 6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w="9525">
                <a:noFill/>
                <a:round/>
                <a:headEnd/>
                <a:tailEnd/>
              </a:ln>
            </p:spPr>
            <p:txBody>
              <a:bodyPr/>
              <a:lstStyle/>
              <a:p>
                <a:endParaRPr lang="en-US"/>
              </a:p>
            </p:txBody>
          </p:sp>
          <p:sp>
            <p:nvSpPr>
              <p:cNvPr id="46552" name="Freeform 387"/>
              <p:cNvSpPr>
                <a:spLocks/>
              </p:cNvSpPr>
              <p:nvPr/>
            </p:nvSpPr>
            <p:spPr bwMode="auto">
              <a:xfrm>
                <a:off x="4416" y="3691"/>
                <a:ext cx="46" cy="36"/>
              </a:xfrm>
              <a:custGeom>
                <a:avLst/>
                <a:gdLst>
                  <a:gd name="T0" fmla="*/ 46 w 26"/>
                  <a:gd name="T1" fmla="*/ 9 h 19"/>
                  <a:gd name="T2" fmla="*/ 41 w 26"/>
                  <a:gd name="T3" fmla="*/ 19 h 19"/>
                  <a:gd name="T4" fmla="*/ 46 w 26"/>
                  <a:gd name="T5" fmla="*/ 28 h 19"/>
                  <a:gd name="T6" fmla="*/ 0 w 26"/>
                  <a:gd name="T7" fmla="*/ 19 h 19"/>
                  <a:gd name="T8" fmla="*/ 46 w 26"/>
                  <a:gd name="T9" fmla="*/ 9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w="9525">
                <a:noFill/>
                <a:round/>
                <a:headEnd/>
                <a:tailEnd/>
              </a:ln>
            </p:spPr>
            <p:txBody>
              <a:bodyPr/>
              <a:lstStyle/>
              <a:p>
                <a:endParaRPr lang="en-US"/>
              </a:p>
            </p:txBody>
          </p:sp>
          <p:sp>
            <p:nvSpPr>
              <p:cNvPr id="46553" name="Freeform 388"/>
              <p:cNvSpPr>
                <a:spLocks/>
              </p:cNvSpPr>
              <p:nvPr/>
            </p:nvSpPr>
            <p:spPr bwMode="auto">
              <a:xfrm>
                <a:off x="4416" y="3710"/>
                <a:ext cx="42" cy="45"/>
              </a:xfrm>
              <a:custGeom>
                <a:avLst/>
                <a:gdLst>
                  <a:gd name="T0" fmla="*/ 39 w 24"/>
                  <a:gd name="T1" fmla="*/ 28 h 24"/>
                  <a:gd name="T2" fmla="*/ 28 w 24"/>
                  <a:gd name="T3" fmla="*/ 30 h 24"/>
                  <a:gd name="T4" fmla="*/ 26 w 24"/>
                  <a:gd name="T5" fmla="*/ 41 h 24"/>
                  <a:gd name="T6" fmla="*/ 0 w 24"/>
                  <a:gd name="T7" fmla="*/ 0 h 24"/>
                  <a:gd name="T8" fmla="*/ 39 w 24"/>
                  <a:gd name="T9" fmla="*/ 28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w="9525">
                <a:noFill/>
                <a:round/>
                <a:headEnd/>
                <a:tailEnd/>
              </a:ln>
            </p:spPr>
            <p:txBody>
              <a:bodyPr/>
              <a:lstStyle/>
              <a:p>
                <a:endParaRPr lang="en-US"/>
              </a:p>
            </p:txBody>
          </p:sp>
          <p:sp>
            <p:nvSpPr>
              <p:cNvPr id="46554" name="Freeform 389"/>
              <p:cNvSpPr>
                <a:spLocks/>
              </p:cNvSpPr>
              <p:nvPr/>
            </p:nvSpPr>
            <p:spPr bwMode="auto">
              <a:xfrm>
                <a:off x="4398" y="3710"/>
                <a:ext cx="34" cy="49"/>
              </a:xfrm>
              <a:custGeom>
                <a:avLst/>
                <a:gdLst>
                  <a:gd name="T0" fmla="*/ 27 w 19"/>
                  <a:gd name="T1" fmla="*/ 49 h 26"/>
                  <a:gd name="T2" fmla="*/ 18 w 19"/>
                  <a:gd name="T3" fmla="*/ 43 h 26"/>
                  <a:gd name="T4" fmla="*/ 9 w 19"/>
                  <a:gd name="T5" fmla="*/ 49 h 26"/>
                  <a:gd name="T6" fmla="*/ 18 w 19"/>
                  <a:gd name="T7" fmla="*/ 0 h 26"/>
                  <a:gd name="T8" fmla="*/ 27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w="9525">
                <a:noFill/>
                <a:round/>
                <a:headEnd/>
                <a:tailEnd/>
              </a:ln>
            </p:spPr>
            <p:txBody>
              <a:bodyPr/>
              <a:lstStyle/>
              <a:p>
                <a:endParaRPr lang="en-US"/>
              </a:p>
            </p:txBody>
          </p:sp>
          <p:sp>
            <p:nvSpPr>
              <p:cNvPr id="46555" name="Freeform 390"/>
              <p:cNvSpPr>
                <a:spLocks/>
              </p:cNvSpPr>
              <p:nvPr/>
            </p:nvSpPr>
            <p:spPr bwMode="auto">
              <a:xfrm>
                <a:off x="4371" y="3710"/>
                <a:ext cx="45" cy="45"/>
              </a:xfrm>
              <a:custGeom>
                <a:avLst/>
                <a:gdLst>
                  <a:gd name="T0" fmla="*/ 16 w 25"/>
                  <a:gd name="T1" fmla="*/ 41 h 24"/>
                  <a:gd name="T2" fmla="*/ 14 w 25"/>
                  <a:gd name="T3" fmla="*/ 30 h 24"/>
                  <a:gd name="T4" fmla="*/ 4 w 25"/>
                  <a:gd name="T5" fmla="*/ 28 h 24"/>
                  <a:gd name="T6" fmla="*/ 45 w 25"/>
                  <a:gd name="T7" fmla="*/ 0 h 24"/>
                  <a:gd name="T8" fmla="*/ 16 w 25"/>
                  <a:gd name="T9" fmla="*/ 41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w="9525">
                <a:noFill/>
                <a:round/>
                <a:headEnd/>
                <a:tailEnd/>
              </a:ln>
            </p:spPr>
            <p:txBody>
              <a:bodyPr/>
              <a:lstStyle/>
              <a:p>
                <a:endParaRPr lang="en-US"/>
              </a:p>
            </p:txBody>
          </p:sp>
          <p:sp>
            <p:nvSpPr>
              <p:cNvPr id="46556" name="Freeform 391"/>
              <p:cNvSpPr>
                <a:spLocks/>
              </p:cNvSpPr>
              <p:nvPr/>
            </p:nvSpPr>
            <p:spPr bwMode="auto">
              <a:xfrm>
                <a:off x="4368" y="3691"/>
                <a:ext cx="48" cy="36"/>
              </a:xfrm>
              <a:custGeom>
                <a:avLst/>
                <a:gdLst>
                  <a:gd name="T0" fmla="*/ 0 w 27"/>
                  <a:gd name="T1" fmla="*/ 28 h 19"/>
                  <a:gd name="T2" fmla="*/ 5 w 27"/>
                  <a:gd name="T3" fmla="*/ 19 h 19"/>
                  <a:gd name="T4" fmla="*/ 0 w 27"/>
                  <a:gd name="T5" fmla="*/ 9 h 19"/>
                  <a:gd name="T6" fmla="*/ 48 w 27"/>
                  <a:gd name="T7" fmla="*/ 19 h 19"/>
                  <a:gd name="T8" fmla="*/ 0 w 27"/>
                  <a:gd name="T9" fmla="*/ 28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w="9525">
                <a:noFill/>
                <a:round/>
                <a:headEnd/>
                <a:tailEnd/>
              </a:ln>
            </p:spPr>
            <p:txBody>
              <a:bodyPr/>
              <a:lstStyle/>
              <a:p>
                <a:endParaRPr lang="en-US"/>
              </a:p>
            </p:txBody>
          </p:sp>
          <p:sp>
            <p:nvSpPr>
              <p:cNvPr id="46557" name="Freeform 392"/>
              <p:cNvSpPr>
                <a:spLocks/>
              </p:cNvSpPr>
              <p:nvPr/>
            </p:nvSpPr>
            <p:spPr bwMode="auto">
              <a:xfrm>
                <a:off x="4371" y="3663"/>
                <a:ext cx="45" cy="47"/>
              </a:xfrm>
              <a:custGeom>
                <a:avLst/>
                <a:gdLst>
                  <a:gd name="T0" fmla="*/ 4 w 25"/>
                  <a:gd name="T1" fmla="*/ 19 h 25"/>
                  <a:gd name="T2" fmla="*/ 14 w 25"/>
                  <a:gd name="T3" fmla="*/ 15 h 25"/>
                  <a:gd name="T4" fmla="*/ 16 w 25"/>
                  <a:gd name="T5" fmla="*/ 6 h 25"/>
                  <a:gd name="T6" fmla="*/ 45 w 25"/>
                  <a:gd name="T7" fmla="*/ 47 h 25"/>
                  <a:gd name="T8" fmla="*/ 4 w 25"/>
                  <a:gd name="T9" fmla="*/ 1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46558" name="Oval 393"/>
              <p:cNvSpPr>
                <a:spLocks noChangeArrowheads="1"/>
              </p:cNvSpPr>
              <p:nvPr/>
            </p:nvSpPr>
            <p:spPr bwMode="auto">
              <a:xfrm>
                <a:off x="4393" y="3687"/>
                <a:ext cx="44"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59" name="Freeform 394"/>
              <p:cNvSpPr>
                <a:spLocks/>
              </p:cNvSpPr>
              <p:nvPr/>
            </p:nvSpPr>
            <p:spPr bwMode="auto">
              <a:xfrm>
                <a:off x="4114" y="3567"/>
                <a:ext cx="34" cy="49"/>
              </a:xfrm>
              <a:custGeom>
                <a:avLst/>
                <a:gdLst>
                  <a:gd name="T0" fmla="*/ 7 w 19"/>
                  <a:gd name="T1" fmla="*/ 0 h 26"/>
                  <a:gd name="T2" fmla="*/ 16 w 19"/>
                  <a:gd name="T3" fmla="*/ 6 h 26"/>
                  <a:gd name="T4" fmla="*/ 25 w 19"/>
                  <a:gd name="T5" fmla="*/ 0 h 26"/>
                  <a:gd name="T6" fmla="*/ 16 w 19"/>
                  <a:gd name="T7" fmla="*/ 49 h 26"/>
                  <a:gd name="T8" fmla="*/ 7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w="9525">
                <a:noFill/>
                <a:round/>
                <a:headEnd/>
                <a:tailEnd/>
              </a:ln>
            </p:spPr>
            <p:txBody>
              <a:bodyPr/>
              <a:lstStyle/>
              <a:p>
                <a:endParaRPr lang="en-US"/>
              </a:p>
            </p:txBody>
          </p:sp>
          <p:sp>
            <p:nvSpPr>
              <p:cNvPr id="46560" name="Freeform 395"/>
              <p:cNvSpPr>
                <a:spLocks/>
              </p:cNvSpPr>
              <p:nvPr/>
            </p:nvSpPr>
            <p:spPr bwMode="auto">
              <a:xfrm>
                <a:off x="4130" y="3571"/>
                <a:ext cx="45" cy="45"/>
              </a:xfrm>
              <a:custGeom>
                <a:avLst/>
                <a:gdLst>
                  <a:gd name="T0" fmla="*/ 29 w 25"/>
                  <a:gd name="T1" fmla="*/ 4 h 24"/>
                  <a:gd name="T2" fmla="*/ 31 w 25"/>
                  <a:gd name="T3" fmla="*/ 15 h 24"/>
                  <a:gd name="T4" fmla="*/ 41 w 25"/>
                  <a:gd name="T5" fmla="*/ 17 h 24"/>
                  <a:gd name="T6" fmla="*/ 0 w 25"/>
                  <a:gd name="T7" fmla="*/ 45 h 24"/>
                  <a:gd name="T8" fmla="*/ 29 w 25"/>
                  <a:gd name="T9" fmla="*/ 4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w="9525">
                <a:noFill/>
                <a:round/>
                <a:headEnd/>
                <a:tailEnd/>
              </a:ln>
            </p:spPr>
            <p:txBody>
              <a:bodyPr/>
              <a:lstStyle/>
              <a:p>
                <a:endParaRPr lang="en-US"/>
              </a:p>
            </p:txBody>
          </p:sp>
          <p:sp>
            <p:nvSpPr>
              <p:cNvPr id="46561" name="Freeform 396"/>
              <p:cNvSpPr>
                <a:spLocks/>
              </p:cNvSpPr>
              <p:nvPr/>
            </p:nvSpPr>
            <p:spPr bwMode="auto">
              <a:xfrm>
                <a:off x="4130" y="3599"/>
                <a:ext cx="48" cy="36"/>
              </a:xfrm>
              <a:custGeom>
                <a:avLst/>
                <a:gdLst>
                  <a:gd name="T0" fmla="*/ 48 w 27"/>
                  <a:gd name="T1" fmla="*/ 8 h 19"/>
                  <a:gd name="T2" fmla="*/ 41 w 27"/>
                  <a:gd name="T3" fmla="*/ 17 h 19"/>
                  <a:gd name="T4" fmla="*/ 48 w 27"/>
                  <a:gd name="T5" fmla="*/ 27 h 19"/>
                  <a:gd name="T6" fmla="*/ 0 w 27"/>
                  <a:gd name="T7" fmla="*/ 17 h 19"/>
                  <a:gd name="T8" fmla="*/ 48 w 27"/>
                  <a:gd name="T9" fmla="*/ 8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w="9525">
                <a:noFill/>
                <a:round/>
                <a:headEnd/>
                <a:tailEnd/>
              </a:ln>
            </p:spPr>
            <p:txBody>
              <a:bodyPr/>
              <a:lstStyle/>
              <a:p>
                <a:endParaRPr lang="en-US"/>
              </a:p>
            </p:txBody>
          </p:sp>
          <p:sp>
            <p:nvSpPr>
              <p:cNvPr id="46562" name="Freeform 397"/>
              <p:cNvSpPr>
                <a:spLocks/>
              </p:cNvSpPr>
              <p:nvPr/>
            </p:nvSpPr>
            <p:spPr bwMode="auto">
              <a:xfrm>
                <a:off x="4130" y="3616"/>
                <a:ext cx="45" cy="47"/>
              </a:xfrm>
              <a:custGeom>
                <a:avLst/>
                <a:gdLst>
                  <a:gd name="T0" fmla="*/ 41 w 25"/>
                  <a:gd name="T1" fmla="*/ 30 h 25"/>
                  <a:gd name="T2" fmla="*/ 31 w 25"/>
                  <a:gd name="T3" fmla="*/ 32 h 25"/>
                  <a:gd name="T4" fmla="*/ 29 w 25"/>
                  <a:gd name="T5" fmla="*/ 43 h 25"/>
                  <a:gd name="T6" fmla="*/ 0 w 25"/>
                  <a:gd name="T7" fmla="*/ 0 h 25"/>
                  <a:gd name="T8" fmla="*/ 41 w 25"/>
                  <a:gd name="T9" fmla="*/ 3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w="9525">
                <a:noFill/>
                <a:round/>
                <a:headEnd/>
                <a:tailEnd/>
              </a:ln>
            </p:spPr>
            <p:txBody>
              <a:bodyPr/>
              <a:lstStyle/>
              <a:p>
                <a:endParaRPr lang="en-US"/>
              </a:p>
            </p:txBody>
          </p:sp>
          <p:sp>
            <p:nvSpPr>
              <p:cNvPr id="46563" name="Freeform 398"/>
              <p:cNvSpPr>
                <a:spLocks/>
              </p:cNvSpPr>
              <p:nvPr/>
            </p:nvSpPr>
            <p:spPr bwMode="auto">
              <a:xfrm>
                <a:off x="4114" y="3616"/>
                <a:ext cx="34" cy="51"/>
              </a:xfrm>
              <a:custGeom>
                <a:avLst/>
                <a:gdLst>
                  <a:gd name="T0" fmla="*/ 25 w 19"/>
                  <a:gd name="T1" fmla="*/ 51 h 27"/>
                  <a:gd name="T2" fmla="*/ 16 w 19"/>
                  <a:gd name="T3" fmla="*/ 45 h 27"/>
                  <a:gd name="T4" fmla="*/ 7 w 19"/>
                  <a:gd name="T5" fmla="*/ 51 h 27"/>
                  <a:gd name="T6" fmla="*/ 16 w 19"/>
                  <a:gd name="T7" fmla="*/ 0 h 27"/>
                  <a:gd name="T8" fmla="*/ 25 w 19"/>
                  <a:gd name="T9" fmla="*/ 51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w="9525">
                <a:noFill/>
                <a:round/>
                <a:headEnd/>
                <a:tailEnd/>
              </a:ln>
            </p:spPr>
            <p:txBody>
              <a:bodyPr/>
              <a:lstStyle/>
              <a:p>
                <a:endParaRPr lang="en-US"/>
              </a:p>
            </p:txBody>
          </p:sp>
          <p:sp>
            <p:nvSpPr>
              <p:cNvPr id="46564" name="Freeform 399"/>
              <p:cNvSpPr>
                <a:spLocks/>
              </p:cNvSpPr>
              <p:nvPr/>
            </p:nvSpPr>
            <p:spPr bwMode="auto">
              <a:xfrm>
                <a:off x="4088" y="3616"/>
                <a:ext cx="42" cy="47"/>
              </a:xfrm>
              <a:custGeom>
                <a:avLst/>
                <a:gdLst>
                  <a:gd name="T0" fmla="*/ 16 w 24"/>
                  <a:gd name="T1" fmla="*/ 43 h 25"/>
                  <a:gd name="T2" fmla="*/ 14 w 24"/>
                  <a:gd name="T3" fmla="*/ 32 h 25"/>
                  <a:gd name="T4" fmla="*/ 4 w 24"/>
                  <a:gd name="T5" fmla="*/ 30 h 25"/>
                  <a:gd name="T6" fmla="*/ 42 w 24"/>
                  <a:gd name="T7" fmla="*/ 0 h 25"/>
                  <a:gd name="T8" fmla="*/ 16 w 24"/>
                  <a:gd name="T9" fmla="*/ 43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w="9525">
                <a:noFill/>
                <a:round/>
                <a:headEnd/>
                <a:tailEnd/>
              </a:ln>
            </p:spPr>
            <p:txBody>
              <a:bodyPr/>
              <a:lstStyle/>
              <a:p>
                <a:endParaRPr lang="en-US"/>
              </a:p>
            </p:txBody>
          </p:sp>
          <p:sp>
            <p:nvSpPr>
              <p:cNvPr id="46565" name="Freeform 400"/>
              <p:cNvSpPr>
                <a:spLocks/>
              </p:cNvSpPr>
              <p:nvPr/>
            </p:nvSpPr>
            <p:spPr bwMode="auto">
              <a:xfrm>
                <a:off x="4084" y="3599"/>
                <a:ext cx="46" cy="36"/>
              </a:xfrm>
              <a:custGeom>
                <a:avLst/>
                <a:gdLst>
                  <a:gd name="T0" fmla="*/ 0 w 26"/>
                  <a:gd name="T1" fmla="*/ 27 h 19"/>
                  <a:gd name="T2" fmla="*/ 5 w 26"/>
                  <a:gd name="T3" fmla="*/ 17 h 19"/>
                  <a:gd name="T4" fmla="*/ 0 w 26"/>
                  <a:gd name="T5" fmla="*/ 8 h 19"/>
                  <a:gd name="T6" fmla="*/ 46 w 26"/>
                  <a:gd name="T7" fmla="*/ 17 h 19"/>
                  <a:gd name="T8" fmla="*/ 0 w 26"/>
                  <a:gd name="T9" fmla="*/ 27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w="9525">
                <a:noFill/>
                <a:round/>
                <a:headEnd/>
                <a:tailEnd/>
              </a:ln>
            </p:spPr>
            <p:txBody>
              <a:bodyPr/>
              <a:lstStyle/>
              <a:p>
                <a:endParaRPr lang="en-US"/>
              </a:p>
            </p:txBody>
          </p:sp>
          <p:sp>
            <p:nvSpPr>
              <p:cNvPr id="46566" name="Freeform 401"/>
              <p:cNvSpPr>
                <a:spLocks/>
              </p:cNvSpPr>
              <p:nvPr/>
            </p:nvSpPr>
            <p:spPr bwMode="auto">
              <a:xfrm>
                <a:off x="4088" y="3571"/>
                <a:ext cx="42" cy="45"/>
              </a:xfrm>
              <a:custGeom>
                <a:avLst/>
                <a:gdLst>
                  <a:gd name="T0" fmla="*/ 4 w 24"/>
                  <a:gd name="T1" fmla="*/ 17 h 24"/>
                  <a:gd name="T2" fmla="*/ 14 w 24"/>
                  <a:gd name="T3" fmla="*/ 15 h 24"/>
                  <a:gd name="T4" fmla="*/ 16 w 24"/>
                  <a:gd name="T5" fmla="*/ 4 h 24"/>
                  <a:gd name="T6" fmla="*/ 42 w 24"/>
                  <a:gd name="T7" fmla="*/ 45 h 24"/>
                  <a:gd name="T8" fmla="*/ 4 w 24"/>
                  <a:gd name="T9" fmla="*/ 17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w="9525">
                <a:noFill/>
                <a:round/>
                <a:headEnd/>
                <a:tailEnd/>
              </a:ln>
            </p:spPr>
            <p:txBody>
              <a:bodyPr/>
              <a:lstStyle/>
              <a:p>
                <a:endParaRPr lang="en-US"/>
              </a:p>
            </p:txBody>
          </p:sp>
          <p:sp>
            <p:nvSpPr>
              <p:cNvPr id="46567" name="Oval 402"/>
              <p:cNvSpPr>
                <a:spLocks noChangeArrowheads="1"/>
              </p:cNvSpPr>
              <p:nvPr/>
            </p:nvSpPr>
            <p:spPr bwMode="auto">
              <a:xfrm>
                <a:off x="4109" y="3593"/>
                <a:ext cx="43" cy="47"/>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568" name="Freeform 403"/>
              <p:cNvSpPr>
                <a:spLocks/>
              </p:cNvSpPr>
              <p:nvPr/>
            </p:nvSpPr>
            <p:spPr bwMode="auto">
              <a:xfrm>
                <a:off x="4240" y="3515"/>
                <a:ext cx="34" cy="50"/>
              </a:xfrm>
              <a:custGeom>
                <a:avLst/>
                <a:gdLst>
                  <a:gd name="T0" fmla="*/ 7 w 19"/>
                  <a:gd name="T1" fmla="*/ 0 h 27"/>
                  <a:gd name="T2" fmla="*/ 16 w 19"/>
                  <a:gd name="T3" fmla="*/ 7 h 27"/>
                  <a:gd name="T4" fmla="*/ 25 w 19"/>
                  <a:gd name="T5" fmla="*/ 0 h 27"/>
                  <a:gd name="T6" fmla="*/ 16 w 19"/>
                  <a:gd name="T7" fmla="*/ 50 h 27"/>
                  <a:gd name="T8" fmla="*/ 7 w 19"/>
                  <a:gd name="T9" fmla="*/ 0 h 27"/>
                  <a:gd name="T10" fmla="*/ 0 60000 65536"/>
                  <a:gd name="T11" fmla="*/ 0 60000 65536"/>
                  <a:gd name="T12" fmla="*/ 0 60000 65536"/>
                  <a:gd name="T13" fmla="*/ 0 60000 65536"/>
                  <a:gd name="T14" fmla="*/ 0 60000 65536"/>
                  <a:gd name="T15" fmla="*/ 0 w 19"/>
                  <a:gd name="T16" fmla="*/ 0 h 27"/>
                  <a:gd name="T17" fmla="*/ 19 w 19"/>
                  <a:gd name="T18" fmla="*/ 27 h 27"/>
                </a:gdLst>
                <a:ahLst/>
                <a:cxnLst>
                  <a:cxn ang="T10">
                    <a:pos x="T0" y="T1"/>
                  </a:cxn>
                  <a:cxn ang="T11">
                    <a:pos x="T2" y="T3"/>
                  </a:cxn>
                  <a:cxn ang="T12">
                    <a:pos x="T4" y="T5"/>
                  </a:cxn>
                  <a:cxn ang="T13">
                    <a:pos x="T6" y="T7"/>
                  </a:cxn>
                  <a:cxn ang="T14">
                    <a:pos x="T8" y="T9"/>
                  </a:cxn>
                </a:cxnLst>
                <a:rect l="T15" t="T16" r="T17" b="T18"/>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w="9525">
                <a:noFill/>
                <a:round/>
                <a:headEnd/>
                <a:tailEnd/>
              </a:ln>
            </p:spPr>
            <p:txBody>
              <a:bodyPr/>
              <a:lstStyle/>
              <a:p>
                <a:endParaRPr lang="en-US"/>
              </a:p>
            </p:txBody>
          </p:sp>
          <p:sp>
            <p:nvSpPr>
              <p:cNvPr id="46569" name="Freeform 404"/>
              <p:cNvSpPr>
                <a:spLocks/>
              </p:cNvSpPr>
              <p:nvPr/>
            </p:nvSpPr>
            <p:spPr bwMode="auto">
              <a:xfrm>
                <a:off x="4256" y="3518"/>
                <a:ext cx="44" cy="47"/>
              </a:xfrm>
              <a:custGeom>
                <a:avLst/>
                <a:gdLst>
                  <a:gd name="T0" fmla="*/ 26 w 25"/>
                  <a:gd name="T1" fmla="*/ 6 h 25"/>
                  <a:gd name="T2" fmla="*/ 30 w 25"/>
                  <a:gd name="T3" fmla="*/ 15 h 25"/>
                  <a:gd name="T4" fmla="*/ 39 w 25"/>
                  <a:gd name="T5" fmla="*/ 19 h 25"/>
                  <a:gd name="T6" fmla="*/ 0 w 25"/>
                  <a:gd name="T7" fmla="*/ 47 h 25"/>
                  <a:gd name="T8" fmla="*/ 26 w 25"/>
                  <a:gd name="T9" fmla="*/ 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w="9525">
                <a:noFill/>
                <a:round/>
                <a:headEnd/>
                <a:tailEnd/>
              </a:ln>
            </p:spPr>
            <p:txBody>
              <a:bodyPr/>
              <a:lstStyle/>
              <a:p>
                <a:endParaRPr lang="en-US"/>
              </a:p>
            </p:txBody>
          </p:sp>
          <p:sp>
            <p:nvSpPr>
              <p:cNvPr id="46570" name="Freeform 405"/>
              <p:cNvSpPr>
                <a:spLocks/>
              </p:cNvSpPr>
              <p:nvPr/>
            </p:nvSpPr>
            <p:spPr bwMode="auto">
              <a:xfrm>
                <a:off x="4256" y="3547"/>
                <a:ext cx="48" cy="35"/>
              </a:xfrm>
              <a:custGeom>
                <a:avLst/>
                <a:gdLst>
                  <a:gd name="T0" fmla="*/ 48 w 27"/>
                  <a:gd name="T1" fmla="*/ 9 h 19"/>
                  <a:gd name="T2" fmla="*/ 41 w 27"/>
                  <a:gd name="T3" fmla="*/ 18 h 19"/>
                  <a:gd name="T4" fmla="*/ 48 w 27"/>
                  <a:gd name="T5" fmla="*/ 28 h 19"/>
                  <a:gd name="T6" fmla="*/ 0 w 27"/>
                  <a:gd name="T7" fmla="*/ 18 h 19"/>
                  <a:gd name="T8" fmla="*/ 48 w 27"/>
                  <a:gd name="T9" fmla="*/ 9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w="9525">
                <a:noFill/>
                <a:round/>
                <a:headEnd/>
                <a:tailEnd/>
              </a:ln>
            </p:spPr>
            <p:txBody>
              <a:bodyPr/>
              <a:lstStyle/>
              <a:p>
                <a:endParaRPr lang="en-US"/>
              </a:p>
            </p:txBody>
          </p:sp>
        </p:grpSp>
        <p:grpSp>
          <p:nvGrpSpPr>
            <p:cNvPr id="46091" name="Group 607"/>
            <p:cNvGrpSpPr>
              <a:grpSpLocks/>
            </p:cNvGrpSpPr>
            <p:nvPr/>
          </p:nvGrpSpPr>
          <p:grpSpPr bwMode="auto">
            <a:xfrm>
              <a:off x="37" y="2466"/>
              <a:ext cx="4774" cy="1400"/>
              <a:chOff x="37" y="2466"/>
              <a:chExt cx="4774" cy="1400"/>
            </a:xfrm>
          </p:grpSpPr>
          <p:sp>
            <p:nvSpPr>
              <p:cNvPr id="46171" name="Freeform 407"/>
              <p:cNvSpPr>
                <a:spLocks/>
              </p:cNvSpPr>
              <p:nvPr/>
            </p:nvSpPr>
            <p:spPr bwMode="auto">
              <a:xfrm>
                <a:off x="4256" y="3565"/>
                <a:ext cx="44" cy="45"/>
              </a:xfrm>
              <a:custGeom>
                <a:avLst/>
                <a:gdLst>
                  <a:gd name="T0" fmla="*/ 39 w 25"/>
                  <a:gd name="T1" fmla="*/ 28 h 24"/>
                  <a:gd name="T2" fmla="*/ 30 w 25"/>
                  <a:gd name="T3" fmla="*/ 30 h 24"/>
                  <a:gd name="T4" fmla="*/ 26 w 25"/>
                  <a:gd name="T5" fmla="*/ 41 h 24"/>
                  <a:gd name="T6" fmla="*/ 0 w 25"/>
                  <a:gd name="T7" fmla="*/ 0 h 24"/>
                  <a:gd name="T8" fmla="*/ 39 w 25"/>
                  <a:gd name="T9" fmla="*/ 28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w="9525">
                <a:noFill/>
                <a:round/>
                <a:headEnd/>
                <a:tailEnd/>
              </a:ln>
            </p:spPr>
            <p:txBody>
              <a:bodyPr/>
              <a:lstStyle/>
              <a:p>
                <a:endParaRPr lang="en-US"/>
              </a:p>
            </p:txBody>
          </p:sp>
          <p:sp>
            <p:nvSpPr>
              <p:cNvPr id="46172" name="Freeform 408"/>
              <p:cNvSpPr>
                <a:spLocks/>
              </p:cNvSpPr>
              <p:nvPr/>
            </p:nvSpPr>
            <p:spPr bwMode="auto">
              <a:xfrm>
                <a:off x="4240" y="3565"/>
                <a:ext cx="34" cy="49"/>
              </a:xfrm>
              <a:custGeom>
                <a:avLst/>
                <a:gdLst>
                  <a:gd name="T0" fmla="*/ 25 w 19"/>
                  <a:gd name="T1" fmla="*/ 49 h 26"/>
                  <a:gd name="T2" fmla="*/ 16 w 19"/>
                  <a:gd name="T3" fmla="*/ 43 h 26"/>
                  <a:gd name="T4" fmla="*/ 7 w 19"/>
                  <a:gd name="T5" fmla="*/ 49 h 26"/>
                  <a:gd name="T6" fmla="*/ 16 w 19"/>
                  <a:gd name="T7" fmla="*/ 0 h 26"/>
                  <a:gd name="T8" fmla="*/ 25 w 19"/>
                  <a:gd name="T9" fmla="*/ 49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w="9525">
                <a:noFill/>
                <a:round/>
                <a:headEnd/>
                <a:tailEnd/>
              </a:ln>
            </p:spPr>
            <p:txBody>
              <a:bodyPr/>
              <a:lstStyle/>
              <a:p>
                <a:endParaRPr lang="en-US"/>
              </a:p>
            </p:txBody>
          </p:sp>
          <p:sp>
            <p:nvSpPr>
              <p:cNvPr id="46173" name="Freeform 409"/>
              <p:cNvSpPr>
                <a:spLocks/>
              </p:cNvSpPr>
              <p:nvPr/>
            </p:nvSpPr>
            <p:spPr bwMode="auto">
              <a:xfrm>
                <a:off x="4214" y="3565"/>
                <a:ext cx="42" cy="45"/>
              </a:xfrm>
              <a:custGeom>
                <a:avLst/>
                <a:gdLst>
                  <a:gd name="T0" fmla="*/ 16 w 24"/>
                  <a:gd name="T1" fmla="*/ 41 h 24"/>
                  <a:gd name="T2" fmla="*/ 14 w 24"/>
                  <a:gd name="T3" fmla="*/ 30 h 24"/>
                  <a:gd name="T4" fmla="*/ 4 w 24"/>
                  <a:gd name="T5" fmla="*/ 28 h 24"/>
                  <a:gd name="T6" fmla="*/ 42 w 24"/>
                  <a:gd name="T7" fmla="*/ 0 h 24"/>
                  <a:gd name="T8" fmla="*/ 16 w 24"/>
                  <a:gd name="T9" fmla="*/ 41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w="9525">
                <a:noFill/>
                <a:round/>
                <a:headEnd/>
                <a:tailEnd/>
              </a:ln>
            </p:spPr>
            <p:txBody>
              <a:bodyPr/>
              <a:lstStyle/>
              <a:p>
                <a:endParaRPr lang="en-US"/>
              </a:p>
            </p:txBody>
          </p:sp>
          <p:sp>
            <p:nvSpPr>
              <p:cNvPr id="46174" name="Freeform 410"/>
              <p:cNvSpPr>
                <a:spLocks/>
              </p:cNvSpPr>
              <p:nvPr/>
            </p:nvSpPr>
            <p:spPr bwMode="auto">
              <a:xfrm>
                <a:off x="4210" y="3547"/>
                <a:ext cx="46" cy="35"/>
              </a:xfrm>
              <a:custGeom>
                <a:avLst/>
                <a:gdLst>
                  <a:gd name="T0" fmla="*/ 0 w 26"/>
                  <a:gd name="T1" fmla="*/ 28 h 19"/>
                  <a:gd name="T2" fmla="*/ 5 w 26"/>
                  <a:gd name="T3" fmla="*/ 18 h 19"/>
                  <a:gd name="T4" fmla="*/ 0 w 26"/>
                  <a:gd name="T5" fmla="*/ 9 h 19"/>
                  <a:gd name="T6" fmla="*/ 46 w 26"/>
                  <a:gd name="T7" fmla="*/ 18 h 19"/>
                  <a:gd name="T8" fmla="*/ 0 w 26"/>
                  <a:gd name="T9" fmla="*/ 28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w="9525">
                <a:noFill/>
                <a:round/>
                <a:headEnd/>
                <a:tailEnd/>
              </a:ln>
            </p:spPr>
            <p:txBody>
              <a:bodyPr/>
              <a:lstStyle/>
              <a:p>
                <a:endParaRPr lang="en-US"/>
              </a:p>
            </p:txBody>
          </p:sp>
          <p:sp>
            <p:nvSpPr>
              <p:cNvPr id="46175" name="Freeform 411"/>
              <p:cNvSpPr>
                <a:spLocks/>
              </p:cNvSpPr>
              <p:nvPr/>
            </p:nvSpPr>
            <p:spPr bwMode="auto">
              <a:xfrm>
                <a:off x="4214" y="3518"/>
                <a:ext cx="42" cy="47"/>
              </a:xfrm>
              <a:custGeom>
                <a:avLst/>
                <a:gdLst>
                  <a:gd name="T0" fmla="*/ 4 w 24"/>
                  <a:gd name="T1" fmla="*/ 19 h 25"/>
                  <a:gd name="T2" fmla="*/ 14 w 24"/>
                  <a:gd name="T3" fmla="*/ 15 h 25"/>
                  <a:gd name="T4" fmla="*/ 16 w 24"/>
                  <a:gd name="T5" fmla="*/ 6 h 25"/>
                  <a:gd name="T6" fmla="*/ 42 w 24"/>
                  <a:gd name="T7" fmla="*/ 47 h 25"/>
                  <a:gd name="T8" fmla="*/ 4 w 24"/>
                  <a:gd name="T9" fmla="*/ 19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w="9525">
                <a:noFill/>
                <a:round/>
                <a:headEnd/>
                <a:tailEnd/>
              </a:ln>
            </p:spPr>
            <p:txBody>
              <a:bodyPr/>
              <a:lstStyle/>
              <a:p>
                <a:endParaRPr lang="en-US"/>
              </a:p>
            </p:txBody>
          </p:sp>
          <p:sp>
            <p:nvSpPr>
              <p:cNvPr id="46176" name="Oval 412"/>
              <p:cNvSpPr>
                <a:spLocks noChangeArrowheads="1"/>
              </p:cNvSpPr>
              <p:nvPr/>
            </p:nvSpPr>
            <p:spPr bwMode="auto">
              <a:xfrm>
                <a:off x="4235" y="3543"/>
                <a:ext cx="42" cy="45"/>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177" name="Freeform 413"/>
              <p:cNvSpPr>
                <a:spLocks/>
              </p:cNvSpPr>
              <p:nvPr/>
            </p:nvSpPr>
            <p:spPr bwMode="auto">
              <a:xfrm>
                <a:off x="174" y="3590"/>
                <a:ext cx="207" cy="238"/>
              </a:xfrm>
              <a:custGeom>
                <a:avLst/>
                <a:gdLst>
                  <a:gd name="T0" fmla="*/ 0 w 117"/>
                  <a:gd name="T1" fmla="*/ 232 h 127"/>
                  <a:gd name="T2" fmla="*/ 2 w 117"/>
                  <a:gd name="T3" fmla="*/ 229 h 127"/>
                  <a:gd name="T4" fmla="*/ 4 w 117"/>
                  <a:gd name="T5" fmla="*/ 217 h 127"/>
                  <a:gd name="T6" fmla="*/ 16 w 117"/>
                  <a:gd name="T7" fmla="*/ 178 h 127"/>
                  <a:gd name="T8" fmla="*/ 37 w 117"/>
                  <a:gd name="T9" fmla="*/ 129 h 127"/>
                  <a:gd name="T10" fmla="*/ 53 w 117"/>
                  <a:gd name="T11" fmla="*/ 101 h 127"/>
                  <a:gd name="T12" fmla="*/ 71 w 117"/>
                  <a:gd name="T13" fmla="*/ 77 h 127"/>
                  <a:gd name="T14" fmla="*/ 92 w 117"/>
                  <a:gd name="T15" fmla="*/ 54 h 127"/>
                  <a:gd name="T16" fmla="*/ 115 w 117"/>
                  <a:gd name="T17" fmla="*/ 34 h 127"/>
                  <a:gd name="T18" fmla="*/ 127 w 117"/>
                  <a:gd name="T19" fmla="*/ 26 h 127"/>
                  <a:gd name="T20" fmla="*/ 138 w 117"/>
                  <a:gd name="T21" fmla="*/ 21 h 127"/>
                  <a:gd name="T22" fmla="*/ 161 w 117"/>
                  <a:gd name="T23" fmla="*/ 11 h 127"/>
                  <a:gd name="T24" fmla="*/ 179 w 117"/>
                  <a:gd name="T25" fmla="*/ 6 h 127"/>
                  <a:gd name="T26" fmla="*/ 195 w 117"/>
                  <a:gd name="T27" fmla="*/ 2 h 127"/>
                  <a:gd name="T28" fmla="*/ 207 w 117"/>
                  <a:gd name="T29" fmla="*/ 0 h 127"/>
                  <a:gd name="T30" fmla="*/ 195 w 117"/>
                  <a:gd name="T31" fmla="*/ 6 h 127"/>
                  <a:gd name="T32" fmla="*/ 182 w 117"/>
                  <a:gd name="T33" fmla="*/ 11 h 127"/>
                  <a:gd name="T34" fmla="*/ 165 w 117"/>
                  <a:gd name="T35" fmla="*/ 22 h 127"/>
                  <a:gd name="T36" fmla="*/ 149 w 117"/>
                  <a:gd name="T37" fmla="*/ 36 h 127"/>
                  <a:gd name="T38" fmla="*/ 140 w 117"/>
                  <a:gd name="T39" fmla="*/ 45 h 127"/>
                  <a:gd name="T40" fmla="*/ 131 w 117"/>
                  <a:gd name="T41" fmla="*/ 54 h 127"/>
                  <a:gd name="T42" fmla="*/ 115 w 117"/>
                  <a:gd name="T43" fmla="*/ 75 h 127"/>
                  <a:gd name="T44" fmla="*/ 103 w 117"/>
                  <a:gd name="T45" fmla="*/ 99 h 127"/>
                  <a:gd name="T46" fmla="*/ 78 w 117"/>
                  <a:gd name="T47" fmla="*/ 195 h 127"/>
                  <a:gd name="T48" fmla="*/ 76 w 117"/>
                  <a:gd name="T49" fmla="*/ 229 h 127"/>
                  <a:gd name="T50" fmla="*/ 76 w 117"/>
                  <a:gd name="T51" fmla="*/ 236 h 127"/>
                  <a:gd name="T52" fmla="*/ 76 w 117"/>
                  <a:gd name="T53" fmla="*/ 238 h 127"/>
                  <a:gd name="T54" fmla="*/ 76 w 117"/>
                  <a:gd name="T55" fmla="*/ 238 h 127"/>
                  <a:gd name="T56" fmla="*/ 0 w 117"/>
                  <a:gd name="T57" fmla="*/ 232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27"/>
                  <a:gd name="T89" fmla="*/ 117 w 117"/>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w="9525">
                <a:noFill/>
                <a:round/>
                <a:headEnd/>
                <a:tailEnd/>
              </a:ln>
            </p:spPr>
            <p:txBody>
              <a:bodyPr/>
              <a:lstStyle/>
              <a:p>
                <a:endParaRPr lang="en-US"/>
              </a:p>
            </p:txBody>
          </p:sp>
          <p:sp>
            <p:nvSpPr>
              <p:cNvPr id="46178" name="Freeform 414"/>
              <p:cNvSpPr>
                <a:spLocks/>
              </p:cNvSpPr>
              <p:nvPr/>
            </p:nvSpPr>
            <p:spPr bwMode="auto">
              <a:xfrm>
                <a:off x="62" y="3590"/>
                <a:ext cx="206" cy="238"/>
              </a:xfrm>
              <a:custGeom>
                <a:avLst/>
                <a:gdLst>
                  <a:gd name="T0" fmla="*/ 131 w 116"/>
                  <a:gd name="T1" fmla="*/ 238 h 127"/>
                  <a:gd name="T2" fmla="*/ 131 w 116"/>
                  <a:gd name="T3" fmla="*/ 238 h 127"/>
                  <a:gd name="T4" fmla="*/ 131 w 116"/>
                  <a:gd name="T5" fmla="*/ 236 h 127"/>
                  <a:gd name="T6" fmla="*/ 131 w 116"/>
                  <a:gd name="T7" fmla="*/ 229 h 127"/>
                  <a:gd name="T8" fmla="*/ 130 w 116"/>
                  <a:gd name="T9" fmla="*/ 195 h 127"/>
                  <a:gd name="T10" fmla="*/ 105 w 116"/>
                  <a:gd name="T11" fmla="*/ 99 h 127"/>
                  <a:gd name="T12" fmla="*/ 91 w 116"/>
                  <a:gd name="T13" fmla="*/ 75 h 127"/>
                  <a:gd name="T14" fmla="*/ 76 w 116"/>
                  <a:gd name="T15" fmla="*/ 54 h 127"/>
                  <a:gd name="T16" fmla="*/ 67 w 116"/>
                  <a:gd name="T17" fmla="*/ 45 h 127"/>
                  <a:gd name="T18" fmla="*/ 59 w 116"/>
                  <a:gd name="T19" fmla="*/ 36 h 127"/>
                  <a:gd name="T20" fmla="*/ 41 w 116"/>
                  <a:gd name="T21" fmla="*/ 22 h 127"/>
                  <a:gd name="T22" fmla="*/ 25 w 116"/>
                  <a:gd name="T23" fmla="*/ 11 h 127"/>
                  <a:gd name="T24" fmla="*/ 12 w 116"/>
                  <a:gd name="T25" fmla="*/ 6 h 127"/>
                  <a:gd name="T26" fmla="*/ 0 w 116"/>
                  <a:gd name="T27" fmla="*/ 0 h 127"/>
                  <a:gd name="T28" fmla="*/ 12 w 116"/>
                  <a:gd name="T29" fmla="*/ 2 h 127"/>
                  <a:gd name="T30" fmla="*/ 27 w 116"/>
                  <a:gd name="T31" fmla="*/ 6 h 127"/>
                  <a:gd name="T32" fmla="*/ 46 w 116"/>
                  <a:gd name="T33" fmla="*/ 11 h 127"/>
                  <a:gd name="T34" fmla="*/ 67 w 116"/>
                  <a:gd name="T35" fmla="*/ 21 h 127"/>
                  <a:gd name="T36" fmla="*/ 80 w 116"/>
                  <a:gd name="T37" fmla="*/ 26 h 127"/>
                  <a:gd name="T38" fmla="*/ 92 w 116"/>
                  <a:gd name="T39" fmla="*/ 34 h 127"/>
                  <a:gd name="T40" fmla="*/ 114 w 116"/>
                  <a:gd name="T41" fmla="*/ 54 h 127"/>
                  <a:gd name="T42" fmla="*/ 135 w 116"/>
                  <a:gd name="T43" fmla="*/ 77 h 127"/>
                  <a:gd name="T44" fmla="*/ 155 w 116"/>
                  <a:gd name="T45" fmla="*/ 101 h 127"/>
                  <a:gd name="T46" fmla="*/ 170 w 116"/>
                  <a:gd name="T47" fmla="*/ 129 h 127"/>
                  <a:gd name="T48" fmla="*/ 192 w 116"/>
                  <a:gd name="T49" fmla="*/ 178 h 127"/>
                  <a:gd name="T50" fmla="*/ 202 w 116"/>
                  <a:gd name="T51" fmla="*/ 217 h 127"/>
                  <a:gd name="T52" fmla="*/ 206 w 116"/>
                  <a:gd name="T53" fmla="*/ 229 h 127"/>
                  <a:gd name="T54" fmla="*/ 206 w 116"/>
                  <a:gd name="T55" fmla="*/ 232 h 127"/>
                  <a:gd name="T56" fmla="*/ 131 w 116"/>
                  <a:gd name="T57" fmla="*/ 238 h 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6"/>
                  <a:gd name="T88" fmla="*/ 0 h 127"/>
                  <a:gd name="T89" fmla="*/ 116 w 116"/>
                  <a:gd name="T90" fmla="*/ 127 h 1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w="9525">
                <a:noFill/>
                <a:round/>
                <a:headEnd/>
                <a:tailEnd/>
              </a:ln>
            </p:spPr>
            <p:txBody>
              <a:bodyPr/>
              <a:lstStyle/>
              <a:p>
                <a:endParaRPr lang="en-US"/>
              </a:p>
            </p:txBody>
          </p:sp>
          <p:sp>
            <p:nvSpPr>
              <p:cNvPr id="46179" name="Freeform 415"/>
              <p:cNvSpPr>
                <a:spLocks/>
              </p:cNvSpPr>
              <p:nvPr/>
            </p:nvSpPr>
            <p:spPr bwMode="auto">
              <a:xfrm>
                <a:off x="183" y="3693"/>
                <a:ext cx="212" cy="137"/>
              </a:xfrm>
              <a:custGeom>
                <a:avLst/>
                <a:gdLst>
                  <a:gd name="T0" fmla="*/ 0 w 120"/>
                  <a:gd name="T1" fmla="*/ 122 h 73"/>
                  <a:gd name="T2" fmla="*/ 2 w 120"/>
                  <a:gd name="T3" fmla="*/ 122 h 73"/>
                  <a:gd name="T4" fmla="*/ 2 w 120"/>
                  <a:gd name="T5" fmla="*/ 120 h 73"/>
                  <a:gd name="T6" fmla="*/ 4 w 120"/>
                  <a:gd name="T7" fmla="*/ 114 h 73"/>
                  <a:gd name="T8" fmla="*/ 5 w 120"/>
                  <a:gd name="T9" fmla="*/ 109 h 73"/>
                  <a:gd name="T10" fmla="*/ 12 w 120"/>
                  <a:gd name="T11" fmla="*/ 96 h 73"/>
                  <a:gd name="T12" fmla="*/ 21 w 120"/>
                  <a:gd name="T13" fmla="*/ 79 h 73"/>
                  <a:gd name="T14" fmla="*/ 34 w 120"/>
                  <a:gd name="T15" fmla="*/ 62 h 73"/>
                  <a:gd name="T16" fmla="*/ 51 w 120"/>
                  <a:gd name="T17" fmla="*/ 43 h 73"/>
                  <a:gd name="T18" fmla="*/ 60 w 120"/>
                  <a:gd name="T19" fmla="*/ 36 h 73"/>
                  <a:gd name="T20" fmla="*/ 71 w 120"/>
                  <a:gd name="T21" fmla="*/ 28 h 73"/>
                  <a:gd name="T22" fmla="*/ 81 w 120"/>
                  <a:gd name="T23" fmla="*/ 23 h 73"/>
                  <a:gd name="T24" fmla="*/ 92 w 120"/>
                  <a:gd name="T25" fmla="*/ 17 h 73"/>
                  <a:gd name="T26" fmla="*/ 115 w 120"/>
                  <a:gd name="T27" fmla="*/ 8 h 73"/>
                  <a:gd name="T28" fmla="*/ 136 w 120"/>
                  <a:gd name="T29" fmla="*/ 2 h 73"/>
                  <a:gd name="T30" fmla="*/ 157 w 120"/>
                  <a:gd name="T31" fmla="*/ 0 h 73"/>
                  <a:gd name="T32" fmla="*/ 175 w 120"/>
                  <a:gd name="T33" fmla="*/ 0 h 73"/>
                  <a:gd name="T34" fmla="*/ 182 w 120"/>
                  <a:gd name="T35" fmla="*/ 0 h 73"/>
                  <a:gd name="T36" fmla="*/ 189 w 120"/>
                  <a:gd name="T37" fmla="*/ 2 h 73"/>
                  <a:gd name="T38" fmla="*/ 201 w 120"/>
                  <a:gd name="T39" fmla="*/ 2 h 73"/>
                  <a:gd name="T40" fmla="*/ 212 w 120"/>
                  <a:gd name="T41" fmla="*/ 4 h 73"/>
                  <a:gd name="T42" fmla="*/ 201 w 120"/>
                  <a:gd name="T43" fmla="*/ 6 h 73"/>
                  <a:gd name="T44" fmla="*/ 191 w 120"/>
                  <a:gd name="T45" fmla="*/ 9 h 73"/>
                  <a:gd name="T46" fmla="*/ 184 w 120"/>
                  <a:gd name="T47" fmla="*/ 9 h 73"/>
                  <a:gd name="T48" fmla="*/ 177 w 120"/>
                  <a:gd name="T49" fmla="*/ 13 h 73"/>
                  <a:gd name="T50" fmla="*/ 161 w 120"/>
                  <a:gd name="T51" fmla="*/ 19 h 73"/>
                  <a:gd name="T52" fmla="*/ 143 w 120"/>
                  <a:gd name="T53" fmla="*/ 26 h 73"/>
                  <a:gd name="T54" fmla="*/ 127 w 120"/>
                  <a:gd name="T55" fmla="*/ 38 h 73"/>
                  <a:gd name="T56" fmla="*/ 111 w 120"/>
                  <a:gd name="T57" fmla="*/ 51 h 73"/>
                  <a:gd name="T58" fmla="*/ 106 w 120"/>
                  <a:gd name="T59" fmla="*/ 58 h 73"/>
                  <a:gd name="T60" fmla="*/ 99 w 120"/>
                  <a:gd name="T61" fmla="*/ 64 h 73"/>
                  <a:gd name="T62" fmla="*/ 94 w 120"/>
                  <a:gd name="T63" fmla="*/ 71 h 73"/>
                  <a:gd name="T64" fmla="*/ 90 w 120"/>
                  <a:gd name="T65" fmla="*/ 81 h 73"/>
                  <a:gd name="T66" fmla="*/ 83 w 120"/>
                  <a:gd name="T67" fmla="*/ 96 h 73"/>
                  <a:gd name="T68" fmla="*/ 78 w 120"/>
                  <a:gd name="T69" fmla="*/ 109 h 73"/>
                  <a:gd name="T70" fmla="*/ 76 w 120"/>
                  <a:gd name="T71" fmla="*/ 122 h 73"/>
                  <a:gd name="T72" fmla="*/ 74 w 120"/>
                  <a:gd name="T73" fmla="*/ 129 h 73"/>
                  <a:gd name="T74" fmla="*/ 74 w 120"/>
                  <a:gd name="T75" fmla="*/ 133 h 73"/>
                  <a:gd name="T76" fmla="*/ 76 w 120"/>
                  <a:gd name="T77" fmla="*/ 135 h 73"/>
                  <a:gd name="T78" fmla="*/ 78 w 120"/>
                  <a:gd name="T79" fmla="*/ 135 h 73"/>
                  <a:gd name="T80" fmla="*/ 78 w 120"/>
                  <a:gd name="T81" fmla="*/ 135 h 73"/>
                  <a:gd name="T82" fmla="*/ 76 w 120"/>
                  <a:gd name="T83" fmla="*/ 137 h 73"/>
                  <a:gd name="T84" fmla="*/ 0 w 120"/>
                  <a:gd name="T85" fmla="*/ 122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73"/>
                  <a:gd name="T131" fmla="*/ 120 w 120"/>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w="9525">
                <a:noFill/>
                <a:round/>
                <a:headEnd/>
                <a:tailEnd/>
              </a:ln>
            </p:spPr>
            <p:txBody>
              <a:bodyPr/>
              <a:lstStyle/>
              <a:p>
                <a:endParaRPr lang="en-US"/>
              </a:p>
            </p:txBody>
          </p:sp>
          <p:sp>
            <p:nvSpPr>
              <p:cNvPr id="46180" name="Freeform 416"/>
              <p:cNvSpPr>
                <a:spLocks/>
              </p:cNvSpPr>
              <p:nvPr/>
            </p:nvSpPr>
            <p:spPr bwMode="auto">
              <a:xfrm>
                <a:off x="41" y="3693"/>
                <a:ext cx="211" cy="137"/>
              </a:xfrm>
              <a:custGeom>
                <a:avLst/>
                <a:gdLst>
                  <a:gd name="T0" fmla="*/ 137 w 119"/>
                  <a:gd name="T1" fmla="*/ 137 h 73"/>
                  <a:gd name="T2" fmla="*/ 135 w 119"/>
                  <a:gd name="T3" fmla="*/ 135 h 73"/>
                  <a:gd name="T4" fmla="*/ 135 w 119"/>
                  <a:gd name="T5" fmla="*/ 135 h 73"/>
                  <a:gd name="T6" fmla="*/ 137 w 119"/>
                  <a:gd name="T7" fmla="*/ 135 h 73"/>
                  <a:gd name="T8" fmla="*/ 137 w 119"/>
                  <a:gd name="T9" fmla="*/ 133 h 73"/>
                  <a:gd name="T10" fmla="*/ 137 w 119"/>
                  <a:gd name="T11" fmla="*/ 129 h 73"/>
                  <a:gd name="T12" fmla="*/ 137 w 119"/>
                  <a:gd name="T13" fmla="*/ 122 h 73"/>
                  <a:gd name="T14" fmla="*/ 133 w 119"/>
                  <a:gd name="T15" fmla="*/ 109 h 73"/>
                  <a:gd name="T16" fmla="*/ 129 w 119"/>
                  <a:gd name="T17" fmla="*/ 96 h 73"/>
                  <a:gd name="T18" fmla="*/ 122 w 119"/>
                  <a:gd name="T19" fmla="*/ 81 h 73"/>
                  <a:gd name="T20" fmla="*/ 119 w 119"/>
                  <a:gd name="T21" fmla="*/ 71 h 73"/>
                  <a:gd name="T22" fmla="*/ 112 w 119"/>
                  <a:gd name="T23" fmla="*/ 64 h 73"/>
                  <a:gd name="T24" fmla="*/ 106 w 119"/>
                  <a:gd name="T25" fmla="*/ 58 h 73"/>
                  <a:gd name="T26" fmla="*/ 99 w 119"/>
                  <a:gd name="T27" fmla="*/ 51 h 73"/>
                  <a:gd name="T28" fmla="*/ 85 w 119"/>
                  <a:gd name="T29" fmla="*/ 38 h 73"/>
                  <a:gd name="T30" fmla="*/ 69 w 119"/>
                  <a:gd name="T31" fmla="*/ 26 h 73"/>
                  <a:gd name="T32" fmla="*/ 51 w 119"/>
                  <a:gd name="T33" fmla="*/ 19 h 73"/>
                  <a:gd name="T34" fmla="*/ 35 w 119"/>
                  <a:gd name="T35" fmla="*/ 13 h 73"/>
                  <a:gd name="T36" fmla="*/ 28 w 119"/>
                  <a:gd name="T37" fmla="*/ 9 h 73"/>
                  <a:gd name="T38" fmla="*/ 21 w 119"/>
                  <a:gd name="T39" fmla="*/ 9 h 73"/>
                  <a:gd name="T40" fmla="*/ 11 w 119"/>
                  <a:gd name="T41" fmla="*/ 6 h 73"/>
                  <a:gd name="T42" fmla="*/ 0 w 119"/>
                  <a:gd name="T43" fmla="*/ 4 h 73"/>
                  <a:gd name="T44" fmla="*/ 11 w 119"/>
                  <a:gd name="T45" fmla="*/ 2 h 73"/>
                  <a:gd name="T46" fmla="*/ 21 w 119"/>
                  <a:gd name="T47" fmla="*/ 2 h 73"/>
                  <a:gd name="T48" fmla="*/ 28 w 119"/>
                  <a:gd name="T49" fmla="*/ 0 h 73"/>
                  <a:gd name="T50" fmla="*/ 37 w 119"/>
                  <a:gd name="T51" fmla="*/ 0 h 73"/>
                  <a:gd name="T52" fmla="*/ 55 w 119"/>
                  <a:gd name="T53" fmla="*/ 0 h 73"/>
                  <a:gd name="T54" fmla="*/ 76 w 119"/>
                  <a:gd name="T55" fmla="*/ 2 h 73"/>
                  <a:gd name="T56" fmla="*/ 98 w 119"/>
                  <a:gd name="T57" fmla="*/ 8 h 73"/>
                  <a:gd name="T58" fmla="*/ 121 w 119"/>
                  <a:gd name="T59" fmla="*/ 17 h 73"/>
                  <a:gd name="T60" fmla="*/ 131 w 119"/>
                  <a:gd name="T61" fmla="*/ 23 h 73"/>
                  <a:gd name="T62" fmla="*/ 142 w 119"/>
                  <a:gd name="T63" fmla="*/ 28 h 73"/>
                  <a:gd name="T64" fmla="*/ 152 w 119"/>
                  <a:gd name="T65" fmla="*/ 36 h 73"/>
                  <a:gd name="T66" fmla="*/ 161 w 119"/>
                  <a:gd name="T67" fmla="*/ 43 h 73"/>
                  <a:gd name="T68" fmla="*/ 177 w 119"/>
                  <a:gd name="T69" fmla="*/ 62 h 73"/>
                  <a:gd name="T70" fmla="*/ 191 w 119"/>
                  <a:gd name="T71" fmla="*/ 79 h 73"/>
                  <a:gd name="T72" fmla="*/ 200 w 119"/>
                  <a:gd name="T73" fmla="*/ 96 h 73"/>
                  <a:gd name="T74" fmla="*/ 207 w 119"/>
                  <a:gd name="T75" fmla="*/ 109 h 73"/>
                  <a:gd name="T76" fmla="*/ 209 w 119"/>
                  <a:gd name="T77" fmla="*/ 114 h 73"/>
                  <a:gd name="T78" fmla="*/ 211 w 119"/>
                  <a:gd name="T79" fmla="*/ 120 h 73"/>
                  <a:gd name="T80" fmla="*/ 211 w 119"/>
                  <a:gd name="T81" fmla="*/ 122 h 73"/>
                  <a:gd name="T82" fmla="*/ 211 w 119"/>
                  <a:gd name="T83" fmla="*/ 122 h 73"/>
                  <a:gd name="T84" fmla="*/ 137 w 119"/>
                  <a:gd name="T85" fmla="*/ 137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
                  <a:gd name="T130" fmla="*/ 0 h 73"/>
                  <a:gd name="T131" fmla="*/ 119 w 11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w="9525">
                <a:noFill/>
                <a:round/>
                <a:headEnd/>
                <a:tailEnd/>
              </a:ln>
            </p:spPr>
            <p:txBody>
              <a:bodyPr/>
              <a:lstStyle/>
              <a:p>
                <a:endParaRPr lang="en-US"/>
              </a:p>
            </p:txBody>
          </p:sp>
          <p:sp>
            <p:nvSpPr>
              <p:cNvPr id="46181" name="Freeform 417"/>
              <p:cNvSpPr>
                <a:spLocks/>
              </p:cNvSpPr>
              <p:nvPr/>
            </p:nvSpPr>
            <p:spPr bwMode="auto">
              <a:xfrm>
                <a:off x="181" y="3565"/>
                <a:ext cx="74" cy="227"/>
              </a:xfrm>
              <a:custGeom>
                <a:avLst/>
                <a:gdLst>
                  <a:gd name="T0" fmla="*/ 0 w 42"/>
                  <a:gd name="T1" fmla="*/ 227 h 121"/>
                  <a:gd name="T2" fmla="*/ 0 w 42"/>
                  <a:gd name="T3" fmla="*/ 223 h 121"/>
                  <a:gd name="T4" fmla="*/ 0 w 42"/>
                  <a:gd name="T5" fmla="*/ 216 h 121"/>
                  <a:gd name="T6" fmla="*/ 4 w 42"/>
                  <a:gd name="T7" fmla="*/ 188 h 121"/>
                  <a:gd name="T8" fmla="*/ 16 w 42"/>
                  <a:gd name="T9" fmla="*/ 105 h 121"/>
                  <a:gd name="T10" fmla="*/ 28 w 42"/>
                  <a:gd name="T11" fmla="*/ 62 h 121"/>
                  <a:gd name="T12" fmla="*/ 44 w 42"/>
                  <a:gd name="T13" fmla="*/ 28 h 121"/>
                  <a:gd name="T14" fmla="*/ 53 w 42"/>
                  <a:gd name="T15" fmla="*/ 15 h 121"/>
                  <a:gd name="T16" fmla="*/ 60 w 42"/>
                  <a:gd name="T17" fmla="*/ 6 h 121"/>
                  <a:gd name="T18" fmla="*/ 65 w 42"/>
                  <a:gd name="T19" fmla="*/ 2 h 121"/>
                  <a:gd name="T20" fmla="*/ 69 w 42"/>
                  <a:gd name="T21" fmla="*/ 0 h 121"/>
                  <a:gd name="T22" fmla="*/ 67 w 42"/>
                  <a:gd name="T23" fmla="*/ 2 h 121"/>
                  <a:gd name="T24" fmla="*/ 63 w 42"/>
                  <a:gd name="T25" fmla="*/ 8 h 121"/>
                  <a:gd name="T26" fmla="*/ 60 w 42"/>
                  <a:gd name="T27" fmla="*/ 19 h 121"/>
                  <a:gd name="T28" fmla="*/ 55 w 42"/>
                  <a:gd name="T29" fmla="*/ 32 h 121"/>
                  <a:gd name="T30" fmla="*/ 53 w 42"/>
                  <a:gd name="T31" fmla="*/ 68 h 121"/>
                  <a:gd name="T32" fmla="*/ 55 w 42"/>
                  <a:gd name="T33" fmla="*/ 109 h 121"/>
                  <a:gd name="T34" fmla="*/ 67 w 42"/>
                  <a:gd name="T35" fmla="*/ 184 h 121"/>
                  <a:gd name="T36" fmla="*/ 72 w 42"/>
                  <a:gd name="T37" fmla="*/ 208 h 121"/>
                  <a:gd name="T38" fmla="*/ 74 w 42"/>
                  <a:gd name="T39" fmla="*/ 216 h 121"/>
                  <a:gd name="T40" fmla="*/ 74 w 42"/>
                  <a:gd name="T41" fmla="*/ 218 h 121"/>
                  <a:gd name="T42" fmla="*/ 0 w 42"/>
                  <a:gd name="T43" fmla="*/ 227 h 1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21"/>
                  <a:gd name="T68" fmla="*/ 42 w 42"/>
                  <a:gd name="T69" fmla="*/ 121 h 1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w="9525">
                <a:noFill/>
                <a:round/>
                <a:headEnd/>
                <a:tailEnd/>
              </a:ln>
            </p:spPr>
            <p:txBody>
              <a:bodyPr/>
              <a:lstStyle/>
              <a:p>
                <a:endParaRPr lang="en-US"/>
              </a:p>
            </p:txBody>
          </p:sp>
          <p:sp>
            <p:nvSpPr>
              <p:cNvPr id="46182" name="Freeform 418"/>
              <p:cNvSpPr>
                <a:spLocks/>
              </p:cNvSpPr>
              <p:nvPr/>
            </p:nvSpPr>
            <p:spPr bwMode="auto">
              <a:xfrm>
                <a:off x="342" y="3655"/>
                <a:ext cx="149" cy="171"/>
              </a:xfrm>
              <a:custGeom>
                <a:avLst/>
                <a:gdLst>
                  <a:gd name="T0" fmla="*/ 0 w 84"/>
                  <a:gd name="T1" fmla="*/ 167 h 91"/>
                  <a:gd name="T2" fmla="*/ 2 w 84"/>
                  <a:gd name="T3" fmla="*/ 163 h 91"/>
                  <a:gd name="T4" fmla="*/ 4 w 84"/>
                  <a:gd name="T5" fmla="*/ 156 h 91"/>
                  <a:gd name="T6" fmla="*/ 11 w 84"/>
                  <a:gd name="T7" fmla="*/ 128 h 91"/>
                  <a:gd name="T8" fmla="*/ 51 w 84"/>
                  <a:gd name="T9" fmla="*/ 54 h 91"/>
                  <a:gd name="T10" fmla="*/ 67 w 84"/>
                  <a:gd name="T11" fmla="*/ 38 h 91"/>
                  <a:gd name="T12" fmla="*/ 83 w 84"/>
                  <a:gd name="T13" fmla="*/ 24 h 91"/>
                  <a:gd name="T14" fmla="*/ 92 w 84"/>
                  <a:gd name="T15" fmla="*/ 19 h 91"/>
                  <a:gd name="T16" fmla="*/ 101 w 84"/>
                  <a:gd name="T17" fmla="*/ 13 h 91"/>
                  <a:gd name="T18" fmla="*/ 117 w 84"/>
                  <a:gd name="T19" fmla="*/ 8 h 91"/>
                  <a:gd name="T20" fmla="*/ 129 w 84"/>
                  <a:gd name="T21" fmla="*/ 2 h 91"/>
                  <a:gd name="T22" fmla="*/ 140 w 84"/>
                  <a:gd name="T23" fmla="*/ 0 h 91"/>
                  <a:gd name="T24" fmla="*/ 149 w 84"/>
                  <a:gd name="T25" fmla="*/ 0 h 91"/>
                  <a:gd name="T26" fmla="*/ 142 w 84"/>
                  <a:gd name="T27" fmla="*/ 2 h 91"/>
                  <a:gd name="T28" fmla="*/ 131 w 84"/>
                  <a:gd name="T29" fmla="*/ 8 h 91"/>
                  <a:gd name="T30" fmla="*/ 121 w 84"/>
                  <a:gd name="T31" fmla="*/ 15 h 91"/>
                  <a:gd name="T32" fmla="*/ 106 w 84"/>
                  <a:gd name="T33" fmla="*/ 24 h 91"/>
                  <a:gd name="T34" fmla="*/ 101 w 84"/>
                  <a:gd name="T35" fmla="*/ 32 h 91"/>
                  <a:gd name="T36" fmla="*/ 96 w 84"/>
                  <a:gd name="T37" fmla="*/ 38 h 91"/>
                  <a:gd name="T38" fmla="*/ 83 w 84"/>
                  <a:gd name="T39" fmla="*/ 53 h 91"/>
                  <a:gd name="T40" fmla="*/ 75 w 84"/>
                  <a:gd name="T41" fmla="*/ 71 h 91"/>
                  <a:gd name="T42" fmla="*/ 57 w 84"/>
                  <a:gd name="T43" fmla="*/ 141 h 91"/>
                  <a:gd name="T44" fmla="*/ 55 w 84"/>
                  <a:gd name="T45" fmla="*/ 163 h 91"/>
                  <a:gd name="T46" fmla="*/ 55 w 84"/>
                  <a:gd name="T47" fmla="*/ 169 h 91"/>
                  <a:gd name="T48" fmla="*/ 55 w 84"/>
                  <a:gd name="T49" fmla="*/ 171 h 91"/>
                  <a:gd name="T50" fmla="*/ 0 w 84"/>
                  <a:gd name="T51" fmla="*/ 167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w="9525">
                <a:noFill/>
                <a:round/>
                <a:headEnd/>
                <a:tailEnd/>
              </a:ln>
            </p:spPr>
            <p:txBody>
              <a:bodyPr/>
              <a:lstStyle/>
              <a:p>
                <a:endParaRPr lang="en-US"/>
              </a:p>
            </p:txBody>
          </p:sp>
          <p:sp>
            <p:nvSpPr>
              <p:cNvPr id="46183" name="Freeform 419"/>
              <p:cNvSpPr>
                <a:spLocks/>
              </p:cNvSpPr>
              <p:nvPr/>
            </p:nvSpPr>
            <p:spPr bwMode="auto">
              <a:xfrm>
                <a:off x="262" y="3655"/>
                <a:ext cx="149" cy="171"/>
              </a:xfrm>
              <a:custGeom>
                <a:avLst/>
                <a:gdLst>
                  <a:gd name="T0" fmla="*/ 94 w 84"/>
                  <a:gd name="T1" fmla="*/ 171 h 91"/>
                  <a:gd name="T2" fmla="*/ 94 w 84"/>
                  <a:gd name="T3" fmla="*/ 169 h 91"/>
                  <a:gd name="T4" fmla="*/ 94 w 84"/>
                  <a:gd name="T5" fmla="*/ 163 h 91"/>
                  <a:gd name="T6" fmla="*/ 92 w 84"/>
                  <a:gd name="T7" fmla="*/ 141 h 91"/>
                  <a:gd name="T8" fmla="*/ 75 w 84"/>
                  <a:gd name="T9" fmla="*/ 71 h 91"/>
                  <a:gd name="T10" fmla="*/ 66 w 84"/>
                  <a:gd name="T11" fmla="*/ 53 h 91"/>
                  <a:gd name="T12" fmla="*/ 55 w 84"/>
                  <a:gd name="T13" fmla="*/ 38 h 91"/>
                  <a:gd name="T14" fmla="*/ 48 w 84"/>
                  <a:gd name="T15" fmla="*/ 32 h 91"/>
                  <a:gd name="T16" fmla="*/ 43 w 84"/>
                  <a:gd name="T17" fmla="*/ 24 h 91"/>
                  <a:gd name="T18" fmla="*/ 30 w 84"/>
                  <a:gd name="T19" fmla="*/ 15 h 91"/>
                  <a:gd name="T20" fmla="*/ 18 w 84"/>
                  <a:gd name="T21" fmla="*/ 8 h 91"/>
                  <a:gd name="T22" fmla="*/ 9 w 84"/>
                  <a:gd name="T23" fmla="*/ 2 h 91"/>
                  <a:gd name="T24" fmla="*/ 0 w 84"/>
                  <a:gd name="T25" fmla="*/ 0 h 91"/>
                  <a:gd name="T26" fmla="*/ 9 w 84"/>
                  <a:gd name="T27" fmla="*/ 0 h 91"/>
                  <a:gd name="T28" fmla="*/ 20 w 84"/>
                  <a:gd name="T29" fmla="*/ 2 h 91"/>
                  <a:gd name="T30" fmla="*/ 34 w 84"/>
                  <a:gd name="T31" fmla="*/ 8 h 91"/>
                  <a:gd name="T32" fmla="*/ 50 w 84"/>
                  <a:gd name="T33" fmla="*/ 13 h 91"/>
                  <a:gd name="T34" fmla="*/ 57 w 84"/>
                  <a:gd name="T35" fmla="*/ 19 h 91"/>
                  <a:gd name="T36" fmla="*/ 66 w 84"/>
                  <a:gd name="T37" fmla="*/ 24 h 91"/>
                  <a:gd name="T38" fmla="*/ 82 w 84"/>
                  <a:gd name="T39" fmla="*/ 38 h 91"/>
                  <a:gd name="T40" fmla="*/ 98 w 84"/>
                  <a:gd name="T41" fmla="*/ 54 h 91"/>
                  <a:gd name="T42" fmla="*/ 138 w 84"/>
                  <a:gd name="T43" fmla="*/ 128 h 91"/>
                  <a:gd name="T44" fmla="*/ 145 w 84"/>
                  <a:gd name="T45" fmla="*/ 156 h 91"/>
                  <a:gd name="T46" fmla="*/ 147 w 84"/>
                  <a:gd name="T47" fmla="*/ 163 h 91"/>
                  <a:gd name="T48" fmla="*/ 149 w 84"/>
                  <a:gd name="T49" fmla="*/ 167 h 91"/>
                  <a:gd name="T50" fmla="*/ 94 w 84"/>
                  <a:gd name="T51" fmla="*/ 171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91"/>
                  <a:gd name="T80" fmla="*/ 84 w 84"/>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w="9525">
                <a:noFill/>
                <a:round/>
                <a:headEnd/>
                <a:tailEnd/>
              </a:ln>
            </p:spPr>
            <p:txBody>
              <a:bodyPr/>
              <a:lstStyle/>
              <a:p>
                <a:endParaRPr lang="en-US"/>
              </a:p>
            </p:txBody>
          </p:sp>
          <p:sp>
            <p:nvSpPr>
              <p:cNvPr id="46184" name="Freeform 420"/>
              <p:cNvSpPr>
                <a:spLocks/>
              </p:cNvSpPr>
              <p:nvPr/>
            </p:nvSpPr>
            <p:spPr bwMode="auto">
              <a:xfrm>
                <a:off x="349" y="3729"/>
                <a:ext cx="153" cy="99"/>
              </a:xfrm>
              <a:custGeom>
                <a:avLst/>
                <a:gdLst>
                  <a:gd name="T0" fmla="*/ 0 w 86"/>
                  <a:gd name="T1" fmla="*/ 88 h 53"/>
                  <a:gd name="T2" fmla="*/ 2 w 86"/>
                  <a:gd name="T3" fmla="*/ 86 h 53"/>
                  <a:gd name="T4" fmla="*/ 2 w 86"/>
                  <a:gd name="T5" fmla="*/ 82 h 53"/>
                  <a:gd name="T6" fmla="*/ 4 w 86"/>
                  <a:gd name="T7" fmla="*/ 78 h 53"/>
                  <a:gd name="T8" fmla="*/ 16 w 86"/>
                  <a:gd name="T9" fmla="*/ 56 h 53"/>
                  <a:gd name="T10" fmla="*/ 25 w 86"/>
                  <a:gd name="T11" fmla="*/ 45 h 53"/>
                  <a:gd name="T12" fmla="*/ 37 w 86"/>
                  <a:gd name="T13" fmla="*/ 32 h 53"/>
                  <a:gd name="T14" fmla="*/ 43 w 86"/>
                  <a:gd name="T15" fmla="*/ 26 h 53"/>
                  <a:gd name="T16" fmla="*/ 52 w 86"/>
                  <a:gd name="T17" fmla="*/ 21 h 53"/>
                  <a:gd name="T18" fmla="*/ 66 w 86"/>
                  <a:gd name="T19" fmla="*/ 11 h 53"/>
                  <a:gd name="T20" fmla="*/ 82 w 86"/>
                  <a:gd name="T21" fmla="*/ 6 h 53"/>
                  <a:gd name="T22" fmla="*/ 98 w 86"/>
                  <a:gd name="T23" fmla="*/ 2 h 53"/>
                  <a:gd name="T24" fmla="*/ 114 w 86"/>
                  <a:gd name="T25" fmla="*/ 0 h 53"/>
                  <a:gd name="T26" fmla="*/ 126 w 86"/>
                  <a:gd name="T27" fmla="*/ 0 h 53"/>
                  <a:gd name="T28" fmla="*/ 132 w 86"/>
                  <a:gd name="T29" fmla="*/ 0 h 53"/>
                  <a:gd name="T30" fmla="*/ 137 w 86"/>
                  <a:gd name="T31" fmla="*/ 2 h 53"/>
                  <a:gd name="T32" fmla="*/ 146 w 86"/>
                  <a:gd name="T33" fmla="*/ 2 h 53"/>
                  <a:gd name="T34" fmla="*/ 153 w 86"/>
                  <a:gd name="T35" fmla="*/ 4 h 53"/>
                  <a:gd name="T36" fmla="*/ 146 w 86"/>
                  <a:gd name="T37" fmla="*/ 4 h 53"/>
                  <a:gd name="T38" fmla="*/ 137 w 86"/>
                  <a:gd name="T39" fmla="*/ 6 h 53"/>
                  <a:gd name="T40" fmla="*/ 133 w 86"/>
                  <a:gd name="T41" fmla="*/ 7 h 53"/>
                  <a:gd name="T42" fmla="*/ 128 w 86"/>
                  <a:gd name="T43" fmla="*/ 9 h 53"/>
                  <a:gd name="T44" fmla="*/ 116 w 86"/>
                  <a:gd name="T45" fmla="*/ 13 h 53"/>
                  <a:gd name="T46" fmla="*/ 103 w 86"/>
                  <a:gd name="T47" fmla="*/ 19 h 53"/>
                  <a:gd name="T48" fmla="*/ 93 w 86"/>
                  <a:gd name="T49" fmla="*/ 26 h 53"/>
                  <a:gd name="T50" fmla="*/ 82 w 86"/>
                  <a:gd name="T51" fmla="*/ 35 h 53"/>
                  <a:gd name="T52" fmla="*/ 71 w 86"/>
                  <a:gd name="T53" fmla="*/ 47 h 53"/>
                  <a:gd name="T54" fmla="*/ 68 w 86"/>
                  <a:gd name="T55" fmla="*/ 52 h 53"/>
                  <a:gd name="T56" fmla="*/ 64 w 86"/>
                  <a:gd name="T57" fmla="*/ 58 h 53"/>
                  <a:gd name="T58" fmla="*/ 60 w 86"/>
                  <a:gd name="T59" fmla="*/ 69 h 53"/>
                  <a:gd name="T60" fmla="*/ 57 w 86"/>
                  <a:gd name="T61" fmla="*/ 78 h 53"/>
                  <a:gd name="T62" fmla="*/ 53 w 86"/>
                  <a:gd name="T63" fmla="*/ 93 h 53"/>
                  <a:gd name="T64" fmla="*/ 53 w 86"/>
                  <a:gd name="T65" fmla="*/ 95 h 53"/>
                  <a:gd name="T66" fmla="*/ 55 w 86"/>
                  <a:gd name="T67" fmla="*/ 97 h 53"/>
                  <a:gd name="T68" fmla="*/ 55 w 86"/>
                  <a:gd name="T69" fmla="*/ 99 h 53"/>
                  <a:gd name="T70" fmla="*/ 0 w 86"/>
                  <a:gd name="T71" fmla="*/ 88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w="9525">
                <a:noFill/>
                <a:round/>
                <a:headEnd/>
                <a:tailEnd/>
              </a:ln>
            </p:spPr>
            <p:txBody>
              <a:bodyPr/>
              <a:lstStyle/>
              <a:p>
                <a:endParaRPr lang="en-US"/>
              </a:p>
            </p:txBody>
          </p:sp>
          <p:sp>
            <p:nvSpPr>
              <p:cNvPr id="46185" name="Freeform 421"/>
              <p:cNvSpPr>
                <a:spLocks/>
              </p:cNvSpPr>
              <p:nvPr/>
            </p:nvSpPr>
            <p:spPr bwMode="auto">
              <a:xfrm>
                <a:off x="246" y="3729"/>
                <a:ext cx="153" cy="99"/>
              </a:xfrm>
              <a:custGeom>
                <a:avLst/>
                <a:gdLst>
                  <a:gd name="T0" fmla="*/ 100 w 86"/>
                  <a:gd name="T1" fmla="*/ 99 h 53"/>
                  <a:gd name="T2" fmla="*/ 100 w 86"/>
                  <a:gd name="T3" fmla="*/ 97 h 53"/>
                  <a:gd name="T4" fmla="*/ 100 w 86"/>
                  <a:gd name="T5" fmla="*/ 95 h 53"/>
                  <a:gd name="T6" fmla="*/ 100 w 86"/>
                  <a:gd name="T7" fmla="*/ 93 h 53"/>
                  <a:gd name="T8" fmla="*/ 98 w 86"/>
                  <a:gd name="T9" fmla="*/ 78 h 53"/>
                  <a:gd name="T10" fmla="*/ 94 w 86"/>
                  <a:gd name="T11" fmla="*/ 69 h 53"/>
                  <a:gd name="T12" fmla="*/ 89 w 86"/>
                  <a:gd name="T13" fmla="*/ 58 h 53"/>
                  <a:gd name="T14" fmla="*/ 85 w 86"/>
                  <a:gd name="T15" fmla="*/ 52 h 53"/>
                  <a:gd name="T16" fmla="*/ 82 w 86"/>
                  <a:gd name="T17" fmla="*/ 47 h 53"/>
                  <a:gd name="T18" fmla="*/ 73 w 86"/>
                  <a:gd name="T19" fmla="*/ 35 h 53"/>
                  <a:gd name="T20" fmla="*/ 62 w 86"/>
                  <a:gd name="T21" fmla="*/ 26 h 53"/>
                  <a:gd name="T22" fmla="*/ 50 w 86"/>
                  <a:gd name="T23" fmla="*/ 19 h 53"/>
                  <a:gd name="T24" fmla="*/ 37 w 86"/>
                  <a:gd name="T25" fmla="*/ 13 h 53"/>
                  <a:gd name="T26" fmla="*/ 27 w 86"/>
                  <a:gd name="T27" fmla="*/ 9 h 53"/>
                  <a:gd name="T28" fmla="*/ 21 w 86"/>
                  <a:gd name="T29" fmla="*/ 7 h 53"/>
                  <a:gd name="T30" fmla="*/ 16 w 86"/>
                  <a:gd name="T31" fmla="*/ 6 h 53"/>
                  <a:gd name="T32" fmla="*/ 7 w 86"/>
                  <a:gd name="T33" fmla="*/ 4 h 53"/>
                  <a:gd name="T34" fmla="*/ 0 w 86"/>
                  <a:gd name="T35" fmla="*/ 4 h 53"/>
                  <a:gd name="T36" fmla="*/ 7 w 86"/>
                  <a:gd name="T37" fmla="*/ 2 h 53"/>
                  <a:gd name="T38" fmla="*/ 16 w 86"/>
                  <a:gd name="T39" fmla="*/ 2 h 53"/>
                  <a:gd name="T40" fmla="*/ 21 w 86"/>
                  <a:gd name="T41" fmla="*/ 0 h 53"/>
                  <a:gd name="T42" fmla="*/ 27 w 86"/>
                  <a:gd name="T43" fmla="*/ 0 h 53"/>
                  <a:gd name="T44" fmla="*/ 41 w 86"/>
                  <a:gd name="T45" fmla="*/ 0 h 53"/>
                  <a:gd name="T46" fmla="*/ 55 w 86"/>
                  <a:gd name="T47" fmla="*/ 2 h 53"/>
                  <a:gd name="T48" fmla="*/ 71 w 86"/>
                  <a:gd name="T49" fmla="*/ 6 h 53"/>
                  <a:gd name="T50" fmla="*/ 87 w 86"/>
                  <a:gd name="T51" fmla="*/ 11 h 53"/>
                  <a:gd name="T52" fmla="*/ 103 w 86"/>
                  <a:gd name="T53" fmla="*/ 21 h 53"/>
                  <a:gd name="T54" fmla="*/ 110 w 86"/>
                  <a:gd name="T55" fmla="*/ 26 h 53"/>
                  <a:gd name="T56" fmla="*/ 117 w 86"/>
                  <a:gd name="T57" fmla="*/ 32 h 53"/>
                  <a:gd name="T58" fmla="*/ 130 w 86"/>
                  <a:gd name="T59" fmla="*/ 45 h 53"/>
                  <a:gd name="T60" fmla="*/ 139 w 86"/>
                  <a:gd name="T61" fmla="*/ 56 h 53"/>
                  <a:gd name="T62" fmla="*/ 149 w 86"/>
                  <a:gd name="T63" fmla="*/ 78 h 53"/>
                  <a:gd name="T64" fmla="*/ 151 w 86"/>
                  <a:gd name="T65" fmla="*/ 82 h 53"/>
                  <a:gd name="T66" fmla="*/ 153 w 86"/>
                  <a:gd name="T67" fmla="*/ 86 h 53"/>
                  <a:gd name="T68" fmla="*/ 153 w 86"/>
                  <a:gd name="T69" fmla="*/ 88 h 53"/>
                  <a:gd name="T70" fmla="*/ 100 w 86"/>
                  <a:gd name="T71" fmla="*/ 99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53"/>
                  <a:gd name="T110" fmla="*/ 86 w 86"/>
                  <a:gd name="T111" fmla="*/ 53 h 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w="9525">
                <a:noFill/>
                <a:round/>
                <a:headEnd/>
                <a:tailEnd/>
              </a:ln>
            </p:spPr>
            <p:txBody>
              <a:bodyPr/>
              <a:lstStyle/>
              <a:p>
                <a:endParaRPr lang="en-US"/>
              </a:p>
            </p:txBody>
          </p:sp>
          <p:sp>
            <p:nvSpPr>
              <p:cNvPr id="46186" name="Freeform 422"/>
              <p:cNvSpPr>
                <a:spLocks/>
              </p:cNvSpPr>
              <p:nvPr/>
            </p:nvSpPr>
            <p:spPr bwMode="auto">
              <a:xfrm>
                <a:off x="347" y="3637"/>
                <a:ext cx="55" cy="163"/>
              </a:xfrm>
              <a:custGeom>
                <a:avLst/>
                <a:gdLst>
                  <a:gd name="T0" fmla="*/ 0 w 31"/>
                  <a:gd name="T1" fmla="*/ 163 h 87"/>
                  <a:gd name="T2" fmla="*/ 0 w 31"/>
                  <a:gd name="T3" fmla="*/ 156 h 87"/>
                  <a:gd name="T4" fmla="*/ 2 w 31"/>
                  <a:gd name="T5" fmla="*/ 135 h 87"/>
                  <a:gd name="T6" fmla="*/ 12 w 31"/>
                  <a:gd name="T7" fmla="*/ 77 h 87"/>
                  <a:gd name="T8" fmla="*/ 16 w 31"/>
                  <a:gd name="T9" fmla="*/ 60 h 87"/>
                  <a:gd name="T10" fmla="*/ 21 w 31"/>
                  <a:gd name="T11" fmla="*/ 45 h 87"/>
                  <a:gd name="T12" fmla="*/ 27 w 31"/>
                  <a:gd name="T13" fmla="*/ 32 h 87"/>
                  <a:gd name="T14" fmla="*/ 32 w 31"/>
                  <a:gd name="T15" fmla="*/ 21 h 87"/>
                  <a:gd name="T16" fmla="*/ 39 w 31"/>
                  <a:gd name="T17" fmla="*/ 11 h 87"/>
                  <a:gd name="T18" fmla="*/ 44 w 31"/>
                  <a:gd name="T19" fmla="*/ 6 h 87"/>
                  <a:gd name="T20" fmla="*/ 50 w 31"/>
                  <a:gd name="T21" fmla="*/ 0 h 87"/>
                  <a:gd name="T22" fmla="*/ 46 w 31"/>
                  <a:gd name="T23" fmla="*/ 6 h 87"/>
                  <a:gd name="T24" fmla="*/ 43 w 31"/>
                  <a:gd name="T25" fmla="*/ 13 h 87"/>
                  <a:gd name="T26" fmla="*/ 41 w 31"/>
                  <a:gd name="T27" fmla="*/ 24 h 87"/>
                  <a:gd name="T28" fmla="*/ 39 w 31"/>
                  <a:gd name="T29" fmla="*/ 36 h 87"/>
                  <a:gd name="T30" fmla="*/ 39 w 31"/>
                  <a:gd name="T31" fmla="*/ 49 h 87"/>
                  <a:gd name="T32" fmla="*/ 39 w 31"/>
                  <a:gd name="T33" fmla="*/ 64 h 87"/>
                  <a:gd name="T34" fmla="*/ 39 w 31"/>
                  <a:gd name="T35" fmla="*/ 79 h 87"/>
                  <a:gd name="T36" fmla="*/ 48 w 31"/>
                  <a:gd name="T37" fmla="*/ 133 h 87"/>
                  <a:gd name="T38" fmla="*/ 53 w 31"/>
                  <a:gd name="T39" fmla="*/ 150 h 87"/>
                  <a:gd name="T40" fmla="*/ 55 w 31"/>
                  <a:gd name="T41" fmla="*/ 157 h 87"/>
                  <a:gd name="T42" fmla="*/ 0 w 31"/>
                  <a:gd name="T43" fmla="*/ 163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87"/>
                  <a:gd name="T68" fmla="*/ 31 w 31"/>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w="9525">
                <a:noFill/>
                <a:round/>
                <a:headEnd/>
                <a:tailEnd/>
              </a:ln>
            </p:spPr>
            <p:txBody>
              <a:bodyPr/>
              <a:lstStyle/>
              <a:p>
                <a:endParaRPr lang="en-US"/>
              </a:p>
            </p:txBody>
          </p:sp>
          <p:sp>
            <p:nvSpPr>
              <p:cNvPr id="46187" name="Freeform 423"/>
              <p:cNvSpPr>
                <a:spLocks/>
              </p:cNvSpPr>
              <p:nvPr/>
            </p:nvSpPr>
            <p:spPr bwMode="auto">
              <a:xfrm>
                <a:off x="3109" y="3012"/>
                <a:ext cx="566" cy="467"/>
              </a:xfrm>
              <a:custGeom>
                <a:avLst/>
                <a:gdLst>
                  <a:gd name="T0" fmla="*/ 479 w 319"/>
                  <a:gd name="T1" fmla="*/ 191 h 249"/>
                  <a:gd name="T2" fmla="*/ 277 w 319"/>
                  <a:gd name="T3" fmla="*/ 0 h 249"/>
                  <a:gd name="T4" fmla="*/ 75 w 319"/>
                  <a:gd name="T5" fmla="*/ 199 h 249"/>
                  <a:gd name="T6" fmla="*/ 0 w 319"/>
                  <a:gd name="T7" fmla="*/ 308 h 249"/>
                  <a:gd name="T8" fmla="*/ 284 w 319"/>
                  <a:gd name="T9" fmla="*/ 467 h 249"/>
                  <a:gd name="T10" fmla="*/ 566 w 319"/>
                  <a:gd name="T11" fmla="*/ 308 h 249"/>
                  <a:gd name="T12" fmla="*/ 479 w 319"/>
                  <a:gd name="T13" fmla="*/ 191 h 249"/>
                  <a:gd name="T14" fmla="*/ 0 60000 65536"/>
                  <a:gd name="T15" fmla="*/ 0 60000 65536"/>
                  <a:gd name="T16" fmla="*/ 0 60000 65536"/>
                  <a:gd name="T17" fmla="*/ 0 60000 65536"/>
                  <a:gd name="T18" fmla="*/ 0 60000 65536"/>
                  <a:gd name="T19" fmla="*/ 0 60000 65536"/>
                  <a:gd name="T20" fmla="*/ 0 60000 65536"/>
                  <a:gd name="T21" fmla="*/ 0 w 319"/>
                  <a:gd name="T22" fmla="*/ 0 h 249"/>
                  <a:gd name="T23" fmla="*/ 319 w 319"/>
                  <a:gd name="T24" fmla="*/ 249 h 2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w="9525">
                <a:noFill/>
                <a:round/>
                <a:headEnd/>
                <a:tailEnd/>
              </a:ln>
            </p:spPr>
            <p:txBody>
              <a:bodyPr/>
              <a:lstStyle/>
              <a:p>
                <a:endParaRPr lang="en-US"/>
              </a:p>
            </p:txBody>
          </p:sp>
          <p:sp>
            <p:nvSpPr>
              <p:cNvPr id="46188" name="Freeform 424"/>
              <p:cNvSpPr>
                <a:spLocks/>
              </p:cNvSpPr>
              <p:nvPr/>
            </p:nvSpPr>
            <p:spPr bwMode="auto">
              <a:xfrm>
                <a:off x="3146" y="3079"/>
                <a:ext cx="492" cy="406"/>
              </a:xfrm>
              <a:custGeom>
                <a:avLst/>
                <a:gdLst>
                  <a:gd name="T0" fmla="*/ 417 w 277"/>
                  <a:gd name="T1" fmla="*/ 167 h 216"/>
                  <a:gd name="T2" fmla="*/ 242 w 277"/>
                  <a:gd name="T3" fmla="*/ 0 h 216"/>
                  <a:gd name="T4" fmla="*/ 66 w 277"/>
                  <a:gd name="T5" fmla="*/ 173 h 216"/>
                  <a:gd name="T6" fmla="*/ 0 w 277"/>
                  <a:gd name="T7" fmla="*/ 267 h 216"/>
                  <a:gd name="T8" fmla="*/ 247 w 277"/>
                  <a:gd name="T9" fmla="*/ 406 h 216"/>
                  <a:gd name="T10" fmla="*/ 492 w 277"/>
                  <a:gd name="T11" fmla="*/ 267 h 216"/>
                  <a:gd name="T12" fmla="*/ 417 w 277"/>
                  <a:gd name="T13" fmla="*/ 167 h 216"/>
                  <a:gd name="T14" fmla="*/ 0 60000 65536"/>
                  <a:gd name="T15" fmla="*/ 0 60000 65536"/>
                  <a:gd name="T16" fmla="*/ 0 60000 65536"/>
                  <a:gd name="T17" fmla="*/ 0 60000 65536"/>
                  <a:gd name="T18" fmla="*/ 0 60000 65536"/>
                  <a:gd name="T19" fmla="*/ 0 60000 65536"/>
                  <a:gd name="T20" fmla="*/ 0 60000 65536"/>
                  <a:gd name="T21" fmla="*/ 0 w 277"/>
                  <a:gd name="T22" fmla="*/ 0 h 216"/>
                  <a:gd name="T23" fmla="*/ 277 w 277"/>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w="9525">
                <a:noFill/>
                <a:round/>
                <a:headEnd/>
                <a:tailEnd/>
              </a:ln>
            </p:spPr>
            <p:txBody>
              <a:bodyPr/>
              <a:lstStyle/>
              <a:p>
                <a:endParaRPr lang="en-US"/>
              </a:p>
            </p:txBody>
          </p:sp>
          <p:sp>
            <p:nvSpPr>
              <p:cNvPr id="46189"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0"/>
                  <a:gd name="T31" fmla="*/ 0 h 439"/>
                  <a:gd name="T32" fmla="*/ 330 w 330"/>
                  <a:gd name="T33" fmla="*/ 439 h 4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w="9525">
                <a:noFill/>
                <a:round/>
                <a:headEnd/>
                <a:tailEnd/>
              </a:ln>
            </p:spPr>
            <p:txBody>
              <a:bodyPr/>
              <a:lstStyle/>
              <a:p>
                <a:endParaRPr lang="en-US"/>
              </a:p>
            </p:txBody>
          </p:sp>
          <p:sp>
            <p:nvSpPr>
              <p:cNvPr id="46190"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0"/>
                  <a:gd name="T31" fmla="*/ 0 h 439"/>
                  <a:gd name="T32" fmla="*/ 330 w 330"/>
                  <a:gd name="T33" fmla="*/ 439 h 4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w="9525">
                <a:noFill/>
                <a:round/>
                <a:headEnd/>
                <a:tailEnd/>
              </a:ln>
            </p:spPr>
            <p:txBody>
              <a:bodyPr/>
              <a:lstStyle/>
              <a:p>
                <a:endParaRPr lang="en-US"/>
              </a:p>
            </p:txBody>
          </p:sp>
          <p:sp>
            <p:nvSpPr>
              <p:cNvPr id="46191" name="Freeform 427"/>
              <p:cNvSpPr>
                <a:spLocks noEditPoints="1"/>
              </p:cNvSpPr>
              <p:nvPr/>
            </p:nvSpPr>
            <p:spPr bwMode="auto">
              <a:xfrm>
                <a:off x="3418" y="3181"/>
                <a:ext cx="257" cy="345"/>
              </a:xfrm>
              <a:custGeom>
                <a:avLst/>
                <a:gdLst>
                  <a:gd name="T0" fmla="*/ 0 w 145"/>
                  <a:gd name="T1" fmla="*/ 345 h 184"/>
                  <a:gd name="T2" fmla="*/ 257 w 145"/>
                  <a:gd name="T3" fmla="*/ 141 h 184"/>
                  <a:gd name="T4" fmla="*/ 257 w 145"/>
                  <a:gd name="T5" fmla="*/ 141 h 184"/>
                  <a:gd name="T6" fmla="*/ 257 w 145"/>
                  <a:gd name="T7" fmla="*/ 141 h 184"/>
                  <a:gd name="T8" fmla="*/ 257 w 145"/>
                  <a:gd name="T9" fmla="*/ 141 h 184"/>
                  <a:gd name="T10" fmla="*/ 257 w 145"/>
                  <a:gd name="T11" fmla="*/ 141 h 184"/>
                  <a:gd name="T12" fmla="*/ 257 w 145"/>
                  <a:gd name="T13" fmla="*/ 139 h 184"/>
                  <a:gd name="T14" fmla="*/ 257 w 145"/>
                  <a:gd name="T15" fmla="*/ 139 h 184"/>
                  <a:gd name="T16" fmla="*/ 257 w 145"/>
                  <a:gd name="T17" fmla="*/ 139 h 184"/>
                  <a:gd name="T18" fmla="*/ 257 w 145"/>
                  <a:gd name="T19" fmla="*/ 139 h 184"/>
                  <a:gd name="T20" fmla="*/ 170 w 145"/>
                  <a:gd name="T21" fmla="*/ 22 h 184"/>
                  <a:gd name="T22" fmla="*/ 170 w 145"/>
                  <a:gd name="T23" fmla="*/ 22 h 184"/>
                  <a:gd name="T24" fmla="*/ 170 w 145"/>
                  <a:gd name="T25" fmla="*/ 22 h 184"/>
                  <a:gd name="T26" fmla="*/ 170 w 145"/>
                  <a:gd name="T27" fmla="*/ 22 h 184"/>
                  <a:gd name="T28" fmla="*/ 170 w 145"/>
                  <a:gd name="T29" fmla="*/ 22 h 184"/>
                  <a:gd name="T30" fmla="*/ 170 w 145"/>
                  <a:gd name="T31" fmla="*/ 22 h 184"/>
                  <a:gd name="T32" fmla="*/ 170 w 145"/>
                  <a:gd name="T33" fmla="*/ 21 h 184"/>
                  <a:gd name="T34" fmla="*/ 170 w 145"/>
                  <a:gd name="T35" fmla="*/ 21 h 184"/>
                  <a:gd name="T36" fmla="*/ 170 w 145"/>
                  <a:gd name="T37" fmla="*/ 21 h 184"/>
                  <a:gd name="T38" fmla="*/ 170 w 145"/>
                  <a:gd name="T39" fmla="*/ 21 h 184"/>
                  <a:gd name="T40" fmla="*/ 170 w 145"/>
                  <a:gd name="T41" fmla="*/ 21 h 184"/>
                  <a:gd name="T42" fmla="*/ 170 w 145"/>
                  <a:gd name="T43" fmla="*/ 21 h 184"/>
                  <a:gd name="T44" fmla="*/ 170 w 145"/>
                  <a:gd name="T45" fmla="*/ 19 h 184"/>
                  <a:gd name="T46" fmla="*/ 170 w 145"/>
                  <a:gd name="T47" fmla="*/ 19 h 184"/>
                  <a:gd name="T48" fmla="*/ 170 w 145"/>
                  <a:gd name="T49" fmla="*/ 19 h 184"/>
                  <a:gd name="T50" fmla="*/ 170 w 145"/>
                  <a:gd name="T51" fmla="*/ 19 h 184"/>
                  <a:gd name="T52" fmla="*/ 170 w 145"/>
                  <a:gd name="T53" fmla="*/ 19 h 184"/>
                  <a:gd name="T54" fmla="*/ 170 w 145"/>
                  <a:gd name="T55" fmla="*/ 19 h 184"/>
                  <a:gd name="T56" fmla="*/ 170 w 145"/>
                  <a:gd name="T57" fmla="*/ 17 h 184"/>
                  <a:gd name="T58" fmla="*/ 170 w 145"/>
                  <a:gd name="T59" fmla="*/ 17 h 184"/>
                  <a:gd name="T60" fmla="*/ 170 w 145"/>
                  <a:gd name="T61" fmla="*/ 17 h 184"/>
                  <a:gd name="T62" fmla="*/ 170 w 145"/>
                  <a:gd name="T63" fmla="*/ 17 h 184"/>
                  <a:gd name="T64" fmla="*/ 170 w 145"/>
                  <a:gd name="T65" fmla="*/ 17 h 184"/>
                  <a:gd name="T66" fmla="*/ 170 w 145"/>
                  <a:gd name="T67" fmla="*/ 17 h 184"/>
                  <a:gd name="T68" fmla="*/ 170 w 145"/>
                  <a:gd name="T69" fmla="*/ 15 h 184"/>
                  <a:gd name="T70" fmla="*/ 170 w 145"/>
                  <a:gd name="T71" fmla="*/ 15 h 184"/>
                  <a:gd name="T72" fmla="*/ 170 w 145"/>
                  <a:gd name="T73" fmla="*/ 15 h 184"/>
                  <a:gd name="T74" fmla="*/ 170 w 145"/>
                  <a:gd name="T75" fmla="*/ 15 h 184"/>
                  <a:gd name="T76" fmla="*/ 168 w 145"/>
                  <a:gd name="T77" fmla="*/ 8 h 184"/>
                  <a:gd name="T78" fmla="*/ 168 w 145"/>
                  <a:gd name="T79" fmla="*/ 8 h 184"/>
                  <a:gd name="T80" fmla="*/ 168 w 145"/>
                  <a:gd name="T81" fmla="*/ 8 h 184"/>
                  <a:gd name="T82" fmla="*/ 168 w 145"/>
                  <a:gd name="T83" fmla="*/ 8 h 184"/>
                  <a:gd name="T84" fmla="*/ 168 w 145"/>
                  <a:gd name="T85" fmla="*/ 8 h 184"/>
                  <a:gd name="T86" fmla="*/ 168 w 145"/>
                  <a:gd name="T87" fmla="*/ 6 h 184"/>
                  <a:gd name="T88" fmla="*/ 168 w 145"/>
                  <a:gd name="T89" fmla="*/ 6 h 184"/>
                  <a:gd name="T90" fmla="*/ 168 w 145"/>
                  <a:gd name="T91" fmla="*/ 6 h 184"/>
                  <a:gd name="T92" fmla="*/ 168 w 145"/>
                  <a:gd name="T93" fmla="*/ 6 h 184"/>
                  <a:gd name="T94" fmla="*/ 168 w 145"/>
                  <a:gd name="T95" fmla="*/ 6 h 184"/>
                  <a:gd name="T96" fmla="*/ 168 w 145"/>
                  <a:gd name="T97" fmla="*/ 6 h 184"/>
                  <a:gd name="T98" fmla="*/ 168 w 145"/>
                  <a:gd name="T99" fmla="*/ 4 h 184"/>
                  <a:gd name="T100" fmla="*/ 168 w 145"/>
                  <a:gd name="T101" fmla="*/ 4 h 184"/>
                  <a:gd name="T102" fmla="*/ 168 w 145"/>
                  <a:gd name="T103" fmla="*/ 4 h 184"/>
                  <a:gd name="T104" fmla="*/ 168 w 145"/>
                  <a:gd name="T105" fmla="*/ 4 h 184"/>
                  <a:gd name="T106" fmla="*/ 168 w 145"/>
                  <a:gd name="T107" fmla="*/ 4 h 184"/>
                  <a:gd name="T108" fmla="*/ 168 w 145"/>
                  <a:gd name="T109" fmla="*/ 4 h 184"/>
                  <a:gd name="T110" fmla="*/ 168 w 145"/>
                  <a:gd name="T111" fmla="*/ 2 h 184"/>
                  <a:gd name="T112" fmla="*/ 168 w 145"/>
                  <a:gd name="T113" fmla="*/ 2 h 184"/>
                  <a:gd name="T114" fmla="*/ 168 w 145"/>
                  <a:gd name="T115" fmla="*/ 2 h 184"/>
                  <a:gd name="T116" fmla="*/ 168 w 145"/>
                  <a:gd name="T117" fmla="*/ 2 h 184"/>
                  <a:gd name="T118" fmla="*/ 168 w 145"/>
                  <a:gd name="T119" fmla="*/ 2 h 184"/>
                  <a:gd name="T120" fmla="*/ 168 w 145"/>
                  <a:gd name="T121" fmla="*/ 2 h 184"/>
                  <a:gd name="T122" fmla="*/ 168 w 145"/>
                  <a:gd name="T123" fmla="*/ 0 h 184"/>
                  <a:gd name="T124" fmla="*/ 167 w 145"/>
                  <a:gd name="T125" fmla="*/ 0 h 1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5"/>
                  <a:gd name="T190" fmla="*/ 0 h 184"/>
                  <a:gd name="T191" fmla="*/ 145 w 145"/>
                  <a:gd name="T192" fmla="*/ 184 h 1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w="9525">
                <a:noFill/>
                <a:round/>
                <a:headEnd/>
                <a:tailEnd/>
              </a:ln>
            </p:spPr>
            <p:txBody>
              <a:bodyPr/>
              <a:lstStyle/>
              <a:p>
                <a:endParaRPr lang="en-US"/>
              </a:p>
            </p:txBody>
          </p:sp>
          <p:sp>
            <p:nvSpPr>
              <p:cNvPr id="46192" name="Freeform 428"/>
              <p:cNvSpPr>
                <a:spLocks/>
              </p:cNvSpPr>
              <p:nvPr/>
            </p:nvSpPr>
            <p:spPr bwMode="auto">
              <a:xfrm>
                <a:off x="3395" y="3012"/>
                <a:ext cx="280" cy="435"/>
              </a:xfrm>
              <a:custGeom>
                <a:avLst/>
                <a:gdLst>
                  <a:gd name="T0" fmla="*/ 168 w 158"/>
                  <a:gd name="T1" fmla="*/ 234 h 232"/>
                  <a:gd name="T2" fmla="*/ 280 w 158"/>
                  <a:gd name="T3" fmla="*/ 309 h 232"/>
                  <a:gd name="T4" fmla="*/ 280 w 158"/>
                  <a:gd name="T5" fmla="*/ 309 h 232"/>
                  <a:gd name="T6" fmla="*/ 280 w 158"/>
                  <a:gd name="T7" fmla="*/ 309 h 232"/>
                  <a:gd name="T8" fmla="*/ 280 w 158"/>
                  <a:gd name="T9" fmla="*/ 308 h 232"/>
                  <a:gd name="T10" fmla="*/ 280 w 158"/>
                  <a:gd name="T11" fmla="*/ 308 h 232"/>
                  <a:gd name="T12" fmla="*/ 280 w 158"/>
                  <a:gd name="T13" fmla="*/ 308 h 232"/>
                  <a:gd name="T14" fmla="*/ 280 w 158"/>
                  <a:gd name="T15" fmla="*/ 308 h 232"/>
                  <a:gd name="T16" fmla="*/ 193 w 158"/>
                  <a:gd name="T17" fmla="*/ 191 h 232"/>
                  <a:gd name="T18" fmla="*/ 193 w 158"/>
                  <a:gd name="T19" fmla="*/ 191 h 232"/>
                  <a:gd name="T20" fmla="*/ 193 w 158"/>
                  <a:gd name="T21" fmla="*/ 191 h 232"/>
                  <a:gd name="T22" fmla="*/ 193 w 158"/>
                  <a:gd name="T23" fmla="*/ 189 h 232"/>
                  <a:gd name="T24" fmla="*/ 193 w 158"/>
                  <a:gd name="T25" fmla="*/ 189 h 232"/>
                  <a:gd name="T26" fmla="*/ 193 w 158"/>
                  <a:gd name="T27" fmla="*/ 189 h 232"/>
                  <a:gd name="T28" fmla="*/ 193 w 158"/>
                  <a:gd name="T29" fmla="*/ 189 h 232"/>
                  <a:gd name="T30" fmla="*/ 193 w 158"/>
                  <a:gd name="T31" fmla="*/ 188 h 232"/>
                  <a:gd name="T32" fmla="*/ 193 w 158"/>
                  <a:gd name="T33" fmla="*/ 188 h 232"/>
                  <a:gd name="T34" fmla="*/ 193 w 158"/>
                  <a:gd name="T35" fmla="*/ 188 h 232"/>
                  <a:gd name="T36" fmla="*/ 193 w 158"/>
                  <a:gd name="T37" fmla="*/ 188 h 232"/>
                  <a:gd name="T38" fmla="*/ 193 w 158"/>
                  <a:gd name="T39" fmla="*/ 186 h 232"/>
                  <a:gd name="T40" fmla="*/ 193 w 158"/>
                  <a:gd name="T41" fmla="*/ 186 h 232"/>
                  <a:gd name="T42" fmla="*/ 193 w 158"/>
                  <a:gd name="T43" fmla="*/ 186 h 232"/>
                  <a:gd name="T44" fmla="*/ 193 w 158"/>
                  <a:gd name="T45" fmla="*/ 186 h 232"/>
                  <a:gd name="T46" fmla="*/ 193 w 158"/>
                  <a:gd name="T47" fmla="*/ 184 h 232"/>
                  <a:gd name="T48" fmla="*/ 193 w 158"/>
                  <a:gd name="T49" fmla="*/ 184 h 232"/>
                  <a:gd name="T50" fmla="*/ 191 w 158"/>
                  <a:gd name="T51" fmla="*/ 176 h 232"/>
                  <a:gd name="T52" fmla="*/ 191 w 158"/>
                  <a:gd name="T53" fmla="*/ 176 h 232"/>
                  <a:gd name="T54" fmla="*/ 191 w 158"/>
                  <a:gd name="T55" fmla="*/ 176 h 232"/>
                  <a:gd name="T56" fmla="*/ 191 w 158"/>
                  <a:gd name="T57" fmla="*/ 176 h 232"/>
                  <a:gd name="T58" fmla="*/ 191 w 158"/>
                  <a:gd name="T59" fmla="*/ 174 h 232"/>
                  <a:gd name="T60" fmla="*/ 191 w 158"/>
                  <a:gd name="T61" fmla="*/ 174 h 232"/>
                  <a:gd name="T62" fmla="*/ 191 w 158"/>
                  <a:gd name="T63" fmla="*/ 174 h 232"/>
                  <a:gd name="T64" fmla="*/ 191 w 158"/>
                  <a:gd name="T65" fmla="*/ 174 h 232"/>
                  <a:gd name="T66" fmla="*/ 191 w 158"/>
                  <a:gd name="T67" fmla="*/ 173 h 232"/>
                  <a:gd name="T68" fmla="*/ 191 w 158"/>
                  <a:gd name="T69" fmla="*/ 173 h 232"/>
                  <a:gd name="T70" fmla="*/ 191 w 158"/>
                  <a:gd name="T71" fmla="*/ 173 h 232"/>
                  <a:gd name="T72" fmla="*/ 191 w 158"/>
                  <a:gd name="T73" fmla="*/ 173 h 232"/>
                  <a:gd name="T74" fmla="*/ 191 w 158"/>
                  <a:gd name="T75" fmla="*/ 171 h 232"/>
                  <a:gd name="T76" fmla="*/ 191 w 158"/>
                  <a:gd name="T77" fmla="*/ 171 h 232"/>
                  <a:gd name="T78" fmla="*/ 191 w 158"/>
                  <a:gd name="T79" fmla="*/ 171 h 232"/>
                  <a:gd name="T80" fmla="*/ 191 w 158"/>
                  <a:gd name="T81" fmla="*/ 171 h 232"/>
                  <a:gd name="T82" fmla="*/ 190 w 158"/>
                  <a:gd name="T83" fmla="*/ 169 h 232"/>
                  <a:gd name="T84" fmla="*/ 0 w 158"/>
                  <a:gd name="T85" fmla="*/ 0 h 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8"/>
                  <a:gd name="T130" fmla="*/ 0 h 232"/>
                  <a:gd name="T131" fmla="*/ 158 w 158"/>
                  <a:gd name="T132" fmla="*/ 232 h 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w="9525">
                <a:noFill/>
                <a:round/>
                <a:headEnd/>
                <a:tailEnd/>
              </a:ln>
            </p:spPr>
            <p:txBody>
              <a:bodyPr/>
              <a:lstStyle/>
              <a:p>
                <a:endParaRPr lang="en-US"/>
              </a:p>
            </p:txBody>
          </p:sp>
          <p:sp>
            <p:nvSpPr>
              <p:cNvPr id="46193"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293 h 213"/>
                  <a:gd name="T6" fmla="*/ 20 w 137"/>
                  <a:gd name="T7" fmla="*/ 400 h 213"/>
                  <a:gd name="T8" fmla="*/ 163 w 137"/>
                  <a:gd name="T9" fmla="*/ 285 h 213"/>
                  <a:gd name="T10" fmla="*/ 64 w 137"/>
                  <a:gd name="T11" fmla="*/ 400 h 213"/>
                  <a:gd name="T12" fmla="*/ 64 w 137"/>
                  <a:gd name="T13" fmla="*/ 400 h 213"/>
                  <a:gd name="T14" fmla="*/ 64 w 137"/>
                  <a:gd name="T15" fmla="*/ 400 h 213"/>
                  <a:gd name="T16" fmla="*/ 165 w 137"/>
                  <a:gd name="T17" fmla="*/ 368 h 213"/>
                  <a:gd name="T18" fmla="*/ 165 w 137"/>
                  <a:gd name="T19" fmla="*/ 368 h 213"/>
                  <a:gd name="T20" fmla="*/ 243 w 137"/>
                  <a:gd name="T21" fmla="*/ 267 h 213"/>
                  <a:gd name="T22" fmla="*/ 169 w 137"/>
                  <a:gd name="T23" fmla="*/ 167 h 213"/>
                  <a:gd name="T24" fmla="*/ 0 w 137"/>
                  <a:gd name="T25" fmla="*/ 0 h 2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7"/>
                  <a:gd name="T40" fmla="*/ 0 h 213"/>
                  <a:gd name="T41" fmla="*/ 137 w 137"/>
                  <a:gd name="T42" fmla="*/ 213 h 2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w="9525">
                <a:noFill/>
                <a:round/>
                <a:headEnd/>
                <a:tailEnd/>
              </a:ln>
            </p:spPr>
            <p:txBody>
              <a:bodyPr/>
              <a:lstStyle/>
              <a:p>
                <a:endParaRPr lang="en-US"/>
              </a:p>
            </p:txBody>
          </p:sp>
          <p:sp>
            <p:nvSpPr>
              <p:cNvPr id="46194"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3"/>
                  <a:gd name="T31" fmla="*/ 0 h 433"/>
                  <a:gd name="T32" fmla="*/ 163 w 163"/>
                  <a:gd name="T33" fmla="*/ 433 h 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w="9525">
                <a:noFill/>
                <a:round/>
                <a:headEnd/>
                <a:tailEnd/>
              </a:ln>
            </p:spPr>
            <p:txBody>
              <a:bodyPr/>
              <a:lstStyle/>
              <a:p>
                <a:endParaRPr lang="en-US"/>
              </a:p>
            </p:txBody>
          </p:sp>
          <p:sp>
            <p:nvSpPr>
              <p:cNvPr id="46195"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3"/>
                  <a:gd name="T31" fmla="*/ 0 h 433"/>
                  <a:gd name="T32" fmla="*/ 163 w 163"/>
                  <a:gd name="T33" fmla="*/ 433 h 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w="9525">
                <a:noFill/>
                <a:round/>
                <a:headEnd/>
                <a:tailEnd/>
              </a:ln>
            </p:spPr>
            <p:txBody>
              <a:bodyPr/>
              <a:lstStyle/>
              <a:p>
                <a:endParaRPr lang="en-US"/>
              </a:p>
            </p:txBody>
          </p:sp>
          <p:sp>
            <p:nvSpPr>
              <p:cNvPr id="46196"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627"/>
                  <a:gd name="T32" fmla="*/ 286 w 286"/>
                  <a:gd name="T33" fmla="*/ 627 h 6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w="9525">
                <a:noFill/>
                <a:round/>
                <a:headEnd/>
                <a:tailEnd/>
              </a:ln>
            </p:spPr>
            <p:txBody>
              <a:bodyPr/>
              <a:lstStyle/>
              <a:p>
                <a:endParaRPr lang="en-US"/>
              </a:p>
            </p:txBody>
          </p:sp>
          <p:sp>
            <p:nvSpPr>
              <p:cNvPr id="46197"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627"/>
                  <a:gd name="T32" fmla="*/ 286 w 286"/>
                  <a:gd name="T33" fmla="*/ 627 h 6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w="9525">
                <a:noFill/>
                <a:round/>
                <a:headEnd/>
                <a:tailEnd/>
              </a:ln>
            </p:spPr>
            <p:txBody>
              <a:bodyPr/>
              <a:lstStyle/>
              <a:p>
                <a:endParaRPr lang="en-US"/>
              </a:p>
            </p:txBody>
          </p:sp>
          <p:sp>
            <p:nvSpPr>
              <p:cNvPr id="46198" name="Freeform 434"/>
              <p:cNvSpPr>
                <a:spLocks/>
              </p:cNvSpPr>
              <p:nvPr/>
            </p:nvSpPr>
            <p:spPr bwMode="auto">
              <a:xfrm>
                <a:off x="4536" y="3455"/>
                <a:ext cx="130" cy="92"/>
              </a:xfrm>
              <a:custGeom>
                <a:avLst/>
                <a:gdLst>
                  <a:gd name="T0" fmla="*/ 0 w 73"/>
                  <a:gd name="T1" fmla="*/ 38 h 49"/>
                  <a:gd name="T2" fmla="*/ 130 w 73"/>
                  <a:gd name="T3" fmla="*/ 0 h 49"/>
                  <a:gd name="T4" fmla="*/ 11 w 73"/>
                  <a:gd name="T5" fmla="*/ 92 h 49"/>
                  <a:gd name="T6" fmla="*/ 0 w 73"/>
                  <a:gd name="T7" fmla="*/ 38 h 49"/>
                  <a:gd name="T8" fmla="*/ 0 60000 65536"/>
                  <a:gd name="T9" fmla="*/ 0 60000 65536"/>
                  <a:gd name="T10" fmla="*/ 0 60000 65536"/>
                  <a:gd name="T11" fmla="*/ 0 60000 65536"/>
                  <a:gd name="T12" fmla="*/ 0 w 73"/>
                  <a:gd name="T13" fmla="*/ 0 h 49"/>
                  <a:gd name="T14" fmla="*/ 73 w 73"/>
                  <a:gd name="T15" fmla="*/ 49 h 49"/>
                </a:gdLst>
                <a:ahLst/>
                <a:cxnLst>
                  <a:cxn ang="T8">
                    <a:pos x="T0" y="T1"/>
                  </a:cxn>
                  <a:cxn ang="T9">
                    <a:pos x="T2" y="T3"/>
                  </a:cxn>
                  <a:cxn ang="T10">
                    <a:pos x="T4" y="T5"/>
                  </a:cxn>
                  <a:cxn ang="T11">
                    <a:pos x="T6" y="T7"/>
                  </a:cxn>
                </a:cxnLst>
                <a:rect l="T12" t="T13" r="T14" b="T15"/>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w="9525">
                <a:noFill/>
                <a:round/>
                <a:headEnd/>
                <a:tailEnd/>
              </a:ln>
            </p:spPr>
            <p:txBody>
              <a:bodyPr/>
              <a:lstStyle/>
              <a:p>
                <a:endParaRPr lang="en-US"/>
              </a:p>
            </p:txBody>
          </p:sp>
          <p:sp>
            <p:nvSpPr>
              <p:cNvPr id="46199" name="Freeform 435"/>
              <p:cNvSpPr>
                <a:spLocks/>
              </p:cNvSpPr>
              <p:nvPr/>
            </p:nvSpPr>
            <p:spPr bwMode="auto">
              <a:xfrm>
                <a:off x="4373" y="3455"/>
                <a:ext cx="131" cy="95"/>
              </a:xfrm>
              <a:custGeom>
                <a:avLst/>
                <a:gdLst>
                  <a:gd name="T0" fmla="*/ 131 w 74"/>
                  <a:gd name="T1" fmla="*/ 37 h 51"/>
                  <a:gd name="T2" fmla="*/ 0 w 74"/>
                  <a:gd name="T3" fmla="*/ 0 h 51"/>
                  <a:gd name="T4" fmla="*/ 129 w 74"/>
                  <a:gd name="T5" fmla="*/ 95 h 51"/>
                  <a:gd name="T6" fmla="*/ 0 60000 65536"/>
                  <a:gd name="T7" fmla="*/ 0 60000 65536"/>
                  <a:gd name="T8" fmla="*/ 0 60000 65536"/>
                  <a:gd name="T9" fmla="*/ 0 w 74"/>
                  <a:gd name="T10" fmla="*/ 0 h 51"/>
                  <a:gd name="T11" fmla="*/ 74 w 74"/>
                  <a:gd name="T12" fmla="*/ 51 h 51"/>
                </a:gdLst>
                <a:ahLst/>
                <a:cxnLst>
                  <a:cxn ang="T6">
                    <a:pos x="T0" y="T1"/>
                  </a:cxn>
                  <a:cxn ang="T7">
                    <a:pos x="T2" y="T3"/>
                  </a:cxn>
                  <a:cxn ang="T8">
                    <a:pos x="T4" y="T5"/>
                  </a:cxn>
                </a:cxnLst>
                <a:rect l="T9" t="T10" r="T11" b="T12"/>
                <a:pathLst>
                  <a:path w="74" h="51">
                    <a:moveTo>
                      <a:pt x="74" y="20"/>
                    </a:moveTo>
                    <a:cubicBezTo>
                      <a:pt x="69" y="20"/>
                      <a:pt x="0" y="0"/>
                      <a:pt x="0" y="0"/>
                    </a:cubicBezTo>
                    <a:cubicBezTo>
                      <a:pt x="73" y="51"/>
                      <a:pt x="73" y="51"/>
                      <a:pt x="73" y="51"/>
                    </a:cubicBezTo>
                  </a:path>
                </a:pathLst>
              </a:custGeom>
              <a:solidFill>
                <a:srgbClr val="C56D27"/>
              </a:solidFill>
              <a:ln w="9525">
                <a:noFill/>
                <a:round/>
                <a:headEnd/>
                <a:tailEnd/>
              </a:ln>
            </p:spPr>
            <p:txBody>
              <a:bodyPr/>
              <a:lstStyle/>
              <a:p>
                <a:endParaRPr lang="en-US"/>
              </a:p>
            </p:txBody>
          </p:sp>
          <p:sp>
            <p:nvSpPr>
              <p:cNvPr id="46200"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w="9525">
                <a:noFill/>
                <a:round/>
                <a:headEnd/>
                <a:tailEnd/>
              </a:ln>
            </p:spPr>
            <p:txBody>
              <a:bodyPr/>
              <a:lstStyle/>
              <a:p>
                <a:endParaRPr lang="en-US"/>
              </a:p>
            </p:txBody>
          </p:sp>
          <p:sp>
            <p:nvSpPr>
              <p:cNvPr id="46201"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57" y="86"/>
                    </a:moveTo>
                    <a:lnTo>
                      <a:pt x="75" y="110"/>
                    </a:lnTo>
                    <a:lnTo>
                      <a:pt x="84" y="41"/>
                    </a:lnTo>
                    <a:lnTo>
                      <a:pt x="105" y="71"/>
                    </a:lnTo>
                    <a:lnTo>
                      <a:pt x="112" y="17"/>
                    </a:lnTo>
                    <a:lnTo>
                      <a:pt x="259" y="0"/>
                    </a:lnTo>
                    <a:lnTo>
                      <a:pt x="0" y="212"/>
                    </a:lnTo>
                    <a:lnTo>
                      <a:pt x="57" y="86"/>
                    </a:lnTo>
                  </a:path>
                </a:pathLst>
              </a:custGeom>
              <a:noFill/>
              <a:ln w="9525">
                <a:noFill/>
                <a:round/>
                <a:headEnd/>
                <a:tailEnd/>
              </a:ln>
            </p:spPr>
            <p:txBody>
              <a:bodyPr/>
              <a:lstStyle/>
              <a:p>
                <a:endParaRPr lang="en-US"/>
              </a:p>
            </p:txBody>
          </p:sp>
          <p:sp>
            <p:nvSpPr>
              <p:cNvPr id="46202"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w="9525">
                <a:noFill/>
                <a:round/>
                <a:headEnd/>
                <a:tailEnd/>
              </a:ln>
            </p:spPr>
            <p:txBody>
              <a:bodyPr/>
              <a:lstStyle/>
              <a:p>
                <a:endParaRPr lang="en-US"/>
              </a:p>
            </p:txBody>
          </p:sp>
          <p:sp>
            <p:nvSpPr>
              <p:cNvPr id="46203"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9"/>
                  <a:gd name="T25" fmla="*/ 0 h 212"/>
                  <a:gd name="T26" fmla="*/ 259 w 259"/>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9" h="212">
                    <a:moveTo>
                      <a:pt x="135" y="193"/>
                    </a:moveTo>
                    <a:lnTo>
                      <a:pt x="119" y="170"/>
                    </a:lnTo>
                    <a:lnTo>
                      <a:pt x="183" y="178"/>
                    </a:lnTo>
                    <a:lnTo>
                      <a:pt x="162" y="148"/>
                    </a:lnTo>
                    <a:lnTo>
                      <a:pt x="213" y="155"/>
                    </a:lnTo>
                    <a:lnTo>
                      <a:pt x="259" y="0"/>
                    </a:lnTo>
                    <a:lnTo>
                      <a:pt x="0" y="212"/>
                    </a:lnTo>
                    <a:lnTo>
                      <a:pt x="135" y="193"/>
                    </a:lnTo>
                  </a:path>
                </a:pathLst>
              </a:custGeom>
              <a:noFill/>
              <a:ln w="9525">
                <a:noFill/>
                <a:round/>
                <a:headEnd/>
                <a:tailEnd/>
              </a:ln>
            </p:spPr>
            <p:txBody>
              <a:bodyPr/>
              <a:lstStyle/>
              <a:p>
                <a:endParaRPr lang="en-US"/>
              </a:p>
            </p:txBody>
          </p:sp>
          <p:sp>
            <p:nvSpPr>
              <p:cNvPr id="46204"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 name="T16" fmla="*/ 0 60000 65536"/>
                  <a:gd name="T17" fmla="*/ 0 60000 65536"/>
                  <a:gd name="T18" fmla="*/ 0 60000 65536"/>
                  <a:gd name="T19" fmla="*/ 0 60000 65536"/>
                  <a:gd name="T20" fmla="*/ 0 60000 65536"/>
                  <a:gd name="T21" fmla="*/ 0 60000 65536"/>
                  <a:gd name="T22" fmla="*/ 0 60000 65536"/>
                  <a:gd name="T23" fmla="*/ 0 60000 65536"/>
                  <a:gd name="T24" fmla="*/ 0 w 257"/>
                  <a:gd name="T25" fmla="*/ 0 h 212"/>
                  <a:gd name="T26" fmla="*/ 257 w 257"/>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w="9525">
                <a:noFill/>
                <a:round/>
                <a:headEnd/>
                <a:tailEnd/>
              </a:ln>
            </p:spPr>
            <p:txBody>
              <a:bodyPr/>
              <a:lstStyle/>
              <a:p>
                <a:endParaRPr lang="en-US"/>
              </a:p>
            </p:txBody>
          </p:sp>
          <p:sp>
            <p:nvSpPr>
              <p:cNvPr id="46205"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 name="T16" fmla="*/ 0 60000 65536"/>
                  <a:gd name="T17" fmla="*/ 0 60000 65536"/>
                  <a:gd name="T18" fmla="*/ 0 60000 65536"/>
                  <a:gd name="T19" fmla="*/ 0 60000 65536"/>
                  <a:gd name="T20" fmla="*/ 0 60000 65536"/>
                  <a:gd name="T21" fmla="*/ 0 60000 65536"/>
                  <a:gd name="T22" fmla="*/ 0 60000 65536"/>
                  <a:gd name="T23" fmla="*/ 0 60000 65536"/>
                  <a:gd name="T24" fmla="*/ 0 w 257"/>
                  <a:gd name="T25" fmla="*/ 0 h 212"/>
                  <a:gd name="T26" fmla="*/ 257 w 257"/>
                  <a:gd name="T27" fmla="*/ 212 h 2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w="9525">
                <a:noFill/>
                <a:round/>
                <a:headEnd/>
                <a:tailEnd/>
              </a:ln>
            </p:spPr>
            <p:txBody>
              <a:bodyPr/>
              <a:lstStyle/>
              <a:p>
                <a:endParaRPr lang="en-US"/>
              </a:p>
            </p:txBody>
          </p:sp>
          <p:sp>
            <p:nvSpPr>
              <p:cNvPr id="46206"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7"/>
                  <a:gd name="T26" fmla="*/ 222 w 222"/>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w="9525">
                <a:noFill/>
                <a:round/>
                <a:headEnd/>
                <a:tailEnd/>
              </a:ln>
            </p:spPr>
            <p:txBody>
              <a:bodyPr/>
              <a:lstStyle/>
              <a:p>
                <a:endParaRPr lang="en-US"/>
              </a:p>
            </p:txBody>
          </p:sp>
          <p:sp>
            <p:nvSpPr>
              <p:cNvPr id="46207"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7"/>
                  <a:gd name="T26" fmla="*/ 222 w 222"/>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7">
                    <a:moveTo>
                      <a:pt x="64" y="38"/>
                    </a:moveTo>
                    <a:lnTo>
                      <a:pt x="71" y="58"/>
                    </a:lnTo>
                    <a:lnTo>
                      <a:pt x="91" y="12"/>
                    </a:lnTo>
                    <a:lnTo>
                      <a:pt x="100" y="36"/>
                    </a:lnTo>
                    <a:lnTo>
                      <a:pt x="116" y="0"/>
                    </a:lnTo>
                    <a:lnTo>
                      <a:pt x="222" y="17"/>
                    </a:lnTo>
                    <a:lnTo>
                      <a:pt x="0" y="117"/>
                    </a:lnTo>
                    <a:lnTo>
                      <a:pt x="64" y="38"/>
                    </a:lnTo>
                  </a:path>
                </a:pathLst>
              </a:custGeom>
              <a:noFill/>
              <a:ln w="9525">
                <a:noFill/>
                <a:round/>
                <a:headEnd/>
                <a:tailEnd/>
              </a:ln>
            </p:spPr>
            <p:txBody>
              <a:bodyPr/>
              <a:lstStyle/>
              <a:p>
                <a:endParaRPr lang="en-US"/>
              </a:p>
            </p:txBody>
          </p:sp>
          <p:sp>
            <p:nvSpPr>
              <p:cNvPr id="46208"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3"/>
                  <a:gd name="T26" fmla="*/ 222 w 222"/>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w="9525">
                <a:noFill/>
                <a:round/>
                <a:headEnd/>
                <a:tailEnd/>
              </a:ln>
            </p:spPr>
            <p:txBody>
              <a:bodyPr/>
              <a:lstStyle/>
              <a:p>
                <a:endParaRPr lang="en-US"/>
              </a:p>
            </p:txBody>
          </p:sp>
          <p:sp>
            <p:nvSpPr>
              <p:cNvPr id="46209"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2"/>
                  <a:gd name="T25" fmla="*/ 0 h 113"/>
                  <a:gd name="T26" fmla="*/ 222 w 222"/>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2" h="113">
                    <a:moveTo>
                      <a:pt x="100" y="113"/>
                    </a:moveTo>
                    <a:lnTo>
                      <a:pt x="93" y="92"/>
                    </a:lnTo>
                    <a:lnTo>
                      <a:pt x="137" y="113"/>
                    </a:lnTo>
                    <a:lnTo>
                      <a:pt x="126" y="87"/>
                    </a:lnTo>
                    <a:lnTo>
                      <a:pt x="162" y="103"/>
                    </a:lnTo>
                    <a:lnTo>
                      <a:pt x="222" y="0"/>
                    </a:lnTo>
                    <a:lnTo>
                      <a:pt x="0" y="100"/>
                    </a:lnTo>
                    <a:lnTo>
                      <a:pt x="100" y="113"/>
                    </a:lnTo>
                  </a:path>
                </a:pathLst>
              </a:custGeom>
              <a:noFill/>
              <a:ln w="9525">
                <a:noFill/>
                <a:round/>
                <a:headEnd/>
                <a:tailEnd/>
              </a:ln>
            </p:spPr>
            <p:txBody>
              <a:bodyPr/>
              <a:lstStyle/>
              <a:p>
                <a:endParaRPr lang="en-US"/>
              </a:p>
            </p:txBody>
          </p:sp>
          <p:sp>
            <p:nvSpPr>
              <p:cNvPr id="46210"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345"/>
                  <a:gd name="T26" fmla="*/ 79 w 79"/>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w="9525">
                <a:noFill/>
                <a:round/>
                <a:headEnd/>
                <a:tailEnd/>
              </a:ln>
            </p:spPr>
            <p:txBody>
              <a:bodyPr/>
              <a:lstStyle/>
              <a:p>
                <a:endParaRPr lang="en-US"/>
              </a:p>
            </p:txBody>
          </p:sp>
          <p:sp>
            <p:nvSpPr>
              <p:cNvPr id="46211"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345"/>
                  <a:gd name="T26" fmla="*/ 79 w 79"/>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345">
                    <a:moveTo>
                      <a:pt x="15" y="219"/>
                    </a:moveTo>
                    <a:lnTo>
                      <a:pt x="46" y="221"/>
                    </a:lnTo>
                    <a:lnTo>
                      <a:pt x="0" y="171"/>
                    </a:lnTo>
                    <a:lnTo>
                      <a:pt x="35" y="173"/>
                    </a:lnTo>
                    <a:lnTo>
                      <a:pt x="0" y="131"/>
                    </a:lnTo>
                    <a:lnTo>
                      <a:pt x="79" y="0"/>
                    </a:lnTo>
                    <a:lnTo>
                      <a:pt x="74" y="345"/>
                    </a:lnTo>
                    <a:lnTo>
                      <a:pt x="15" y="219"/>
                    </a:lnTo>
                  </a:path>
                </a:pathLst>
              </a:custGeom>
              <a:noFill/>
              <a:ln w="9525">
                <a:noFill/>
                <a:round/>
                <a:headEnd/>
                <a:tailEnd/>
              </a:ln>
            </p:spPr>
            <p:txBody>
              <a:bodyPr/>
              <a:lstStyle/>
              <a:p>
                <a:endParaRPr lang="en-US"/>
              </a:p>
            </p:txBody>
          </p:sp>
          <p:sp>
            <p:nvSpPr>
              <p:cNvPr id="46212"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345"/>
                  <a:gd name="T26" fmla="*/ 92 w 92"/>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w="9525">
                <a:noFill/>
                <a:round/>
                <a:headEnd/>
                <a:tailEnd/>
              </a:ln>
            </p:spPr>
            <p:txBody>
              <a:bodyPr/>
              <a:lstStyle/>
              <a:p>
                <a:endParaRPr lang="en-US"/>
              </a:p>
            </p:txBody>
          </p:sp>
          <p:sp>
            <p:nvSpPr>
              <p:cNvPr id="46213"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345"/>
                  <a:gd name="T26" fmla="*/ 92 w 92"/>
                  <a:gd name="T27" fmla="*/ 345 h 3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345">
                    <a:moveTo>
                      <a:pt x="71" y="223"/>
                    </a:moveTo>
                    <a:lnTo>
                      <a:pt x="43" y="223"/>
                    </a:lnTo>
                    <a:lnTo>
                      <a:pt x="90" y="174"/>
                    </a:lnTo>
                    <a:lnTo>
                      <a:pt x="55" y="174"/>
                    </a:lnTo>
                    <a:lnTo>
                      <a:pt x="92" y="137"/>
                    </a:lnTo>
                    <a:lnTo>
                      <a:pt x="5" y="0"/>
                    </a:lnTo>
                    <a:lnTo>
                      <a:pt x="0" y="345"/>
                    </a:lnTo>
                    <a:lnTo>
                      <a:pt x="71" y="223"/>
                    </a:lnTo>
                  </a:path>
                </a:pathLst>
              </a:custGeom>
              <a:noFill/>
              <a:ln w="9525">
                <a:noFill/>
                <a:round/>
                <a:headEnd/>
                <a:tailEnd/>
              </a:ln>
            </p:spPr>
            <p:txBody>
              <a:bodyPr/>
              <a:lstStyle/>
              <a:p>
                <a:endParaRPr lang="en-US"/>
              </a:p>
            </p:txBody>
          </p:sp>
          <p:sp>
            <p:nvSpPr>
              <p:cNvPr id="46214"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7"/>
                  <a:gd name="T26" fmla="*/ 221 w 221"/>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w="9525">
                <a:noFill/>
                <a:round/>
                <a:headEnd/>
                <a:tailEnd/>
              </a:ln>
            </p:spPr>
            <p:txBody>
              <a:bodyPr/>
              <a:lstStyle/>
              <a:p>
                <a:endParaRPr lang="en-US"/>
              </a:p>
            </p:txBody>
          </p:sp>
          <p:sp>
            <p:nvSpPr>
              <p:cNvPr id="46215"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3"/>
                  <a:gd name="T26" fmla="*/ 221 w 221"/>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w="9525">
                <a:noFill/>
                <a:round/>
                <a:headEnd/>
                <a:tailEnd/>
              </a:ln>
            </p:spPr>
            <p:txBody>
              <a:bodyPr/>
              <a:lstStyle/>
              <a:p>
                <a:endParaRPr lang="en-US"/>
              </a:p>
            </p:txBody>
          </p:sp>
          <p:sp>
            <p:nvSpPr>
              <p:cNvPr id="46216"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 name="T10" fmla="*/ 0 60000 65536"/>
                  <a:gd name="T11" fmla="*/ 0 60000 65536"/>
                  <a:gd name="T12" fmla="*/ 0 60000 65536"/>
                  <a:gd name="T13" fmla="*/ 0 60000 65536"/>
                  <a:gd name="T14" fmla="*/ 0 60000 65536"/>
                  <a:gd name="T15" fmla="*/ 0 w 5"/>
                  <a:gd name="T16" fmla="*/ 0 h 296"/>
                  <a:gd name="T17" fmla="*/ 5 w 5"/>
                  <a:gd name="T18" fmla="*/ 296 h 296"/>
                </a:gdLst>
                <a:ahLst/>
                <a:cxnLst>
                  <a:cxn ang="T10">
                    <a:pos x="T0" y="T1"/>
                  </a:cxn>
                  <a:cxn ang="T11">
                    <a:pos x="T2" y="T3"/>
                  </a:cxn>
                  <a:cxn ang="T12">
                    <a:pos x="T4" y="T5"/>
                  </a:cxn>
                  <a:cxn ang="T13">
                    <a:pos x="T6" y="T7"/>
                  </a:cxn>
                  <a:cxn ang="T14">
                    <a:pos x="T8" y="T9"/>
                  </a:cxn>
                </a:cxnLst>
                <a:rect l="T15" t="T16" r="T17" b="T18"/>
                <a:pathLst>
                  <a:path w="5" h="296">
                    <a:moveTo>
                      <a:pt x="5" y="0"/>
                    </a:moveTo>
                    <a:lnTo>
                      <a:pt x="5" y="0"/>
                    </a:lnTo>
                    <a:lnTo>
                      <a:pt x="0" y="9"/>
                    </a:lnTo>
                    <a:lnTo>
                      <a:pt x="0" y="296"/>
                    </a:lnTo>
                    <a:lnTo>
                      <a:pt x="5" y="0"/>
                    </a:lnTo>
                    <a:close/>
                  </a:path>
                </a:pathLst>
              </a:custGeom>
              <a:solidFill>
                <a:srgbClr val="8ECB33"/>
              </a:solidFill>
              <a:ln w="9525">
                <a:noFill/>
                <a:round/>
                <a:headEnd/>
                <a:tailEnd/>
              </a:ln>
            </p:spPr>
            <p:txBody>
              <a:bodyPr/>
              <a:lstStyle/>
              <a:p>
                <a:endParaRPr lang="en-US"/>
              </a:p>
            </p:txBody>
          </p:sp>
          <p:sp>
            <p:nvSpPr>
              <p:cNvPr id="46217"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 name="T10" fmla="*/ 0 60000 65536"/>
                  <a:gd name="T11" fmla="*/ 0 60000 65536"/>
                  <a:gd name="T12" fmla="*/ 0 60000 65536"/>
                  <a:gd name="T13" fmla="*/ 0 60000 65536"/>
                  <a:gd name="T14" fmla="*/ 0 60000 65536"/>
                  <a:gd name="T15" fmla="*/ 0 w 5"/>
                  <a:gd name="T16" fmla="*/ 0 h 296"/>
                  <a:gd name="T17" fmla="*/ 5 w 5"/>
                  <a:gd name="T18" fmla="*/ 296 h 296"/>
                </a:gdLst>
                <a:ahLst/>
                <a:cxnLst>
                  <a:cxn ang="T10">
                    <a:pos x="T0" y="T1"/>
                  </a:cxn>
                  <a:cxn ang="T11">
                    <a:pos x="T2" y="T3"/>
                  </a:cxn>
                  <a:cxn ang="T12">
                    <a:pos x="T4" y="T5"/>
                  </a:cxn>
                  <a:cxn ang="T13">
                    <a:pos x="T6" y="T7"/>
                  </a:cxn>
                  <a:cxn ang="T14">
                    <a:pos x="T8" y="T9"/>
                  </a:cxn>
                </a:cxnLst>
                <a:rect l="T15" t="T16" r="T17" b="T18"/>
                <a:pathLst>
                  <a:path w="5" h="296">
                    <a:moveTo>
                      <a:pt x="5" y="0"/>
                    </a:moveTo>
                    <a:lnTo>
                      <a:pt x="5" y="0"/>
                    </a:lnTo>
                    <a:lnTo>
                      <a:pt x="0" y="9"/>
                    </a:lnTo>
                    <a:lnTo>
                      <a:pt x="0" y="296"/>
                    </a:lnTo>
                    <a:lnTo>
                      <a:pt x="5" y="0"/>
                    </a:lnTo>
                  </a:path>
                </a:pathLst>
              </a:custGeom>
              <a:noFill/>
              <a:ln w="9525">
                <a:noFill/>
                <a:round/>
                <a:headEnd/>
                <a:tailEnd/>
              </a:ln>
            </p:spPr>
            <p:txBody>
              <a:bodyPr/>
              <a:lstStyle/>
              <a:p>
                <a:endParaRPr lang="en-US"/>
              </a:p>
            </p:txBody>
          </p:sp>
          <p:sp>
            <p:nvSpPr>
              <p:cNvPr id="46218"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8"/>
                  <a:gd name="T38" fmla="*/ 94 w 94"/>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8">
                    <a:moveTo>
                      <a:pt x="73" y="0"/>
                    </a:moveTo>
                    <a:lnTo>
                      <a:pt x="64" y="69"/>
                    </a:lnTo>
                    <a:lnTo>
                      <a:pt x="46" y="45"/>
                    </a:lnTo>
                    <a:lnTo>
                      <a:pt x="0" y="148"/>
                    </a:lnTo>
                    <a:lnTo>
                      <a:pt x="46" y="45"/>
                    </a:lnTo>
                    <a:lnTo>
                      <a:pt x="64" y="69"/>
                    </a:lnTo>
                    <a:lnTo>
                      <a:pt x="73" y="0"/>
                    </a:lnTo>
                    <a:lnTo>
                      <a:pt x="94" y="30"/>
                    </a:lnTo>
                    <a:lnTo>
                      <a:pt x="94" y="26"/>
                    </a:lnTo>
                    <a:lnTo>
                      <a:pt x="94" y="30"/>
                    </a:lnTo>
                    <a:lnTo>
                      <a:pt x="73" y="0"/>
                    </a:lnTo>
                    <a:close/>
                  </a:path>
                </a:pathLst>
              </a:custGeom>
              <a:solidFill>
                <a:srgbClr val="FFF09D"/>
              </a:solidFill>
              <a:ln w="9525">
                <a:noFill/>
                <a:round/>
                <a:headEnd/>
                <a:tailEnd/>
              </a:ln>
            </p:spPr>
            <p:txBody>
              <a:bodyPr/>
              <a:lstStyle/>
              <a:p>
                <a:endParaRPr lang="en-US"/>
              </a:p>
            </p:txBody>
          </p:sp>
          <p:sp>
            <p:nvSpPr>
              <p:cNvPr id="46219"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148"/>
                  <a:gd name="T38" fmla="*/ 94 w 94"/>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148">
                    <a:moveTo>
                      <a:pt x="73" y="0"/>
                    </a:moveTo>
                    <a:lnTo>
                      <a:pt x="64" y="69"/>
                    </a:lnTo>
                    <a:lnTo>
                      <a:pt x="46" y="45"/>
                    </a:lnTo>
                    <a:lnTo>
                      <a:pt x="0" y="148"/>
                    </a:lnTo>
                    <a:lnTo>
                      <a:pt x="46" y="45"/>
                    </a:lnTo>
                    <a:lnTo>
                      <a:pt x="64" y="69"/>
                    </a:lnTo>
                    <a:lnTo>
                      <a:pt x="73" y="0"/>
                    </a:lnTo>
                    <a:lnTo>
                      <a:pt x="94" y="30"/>
                    </a:lnTo>
                    <a:lnTo>
                      <a:pt x="94" y="26"/>
                    </a:lnTo>
                    <a:lnTo>
                      <a:pt x="94" y="30"/>
                    </a:lnTo>
                    <a:lnTo>
                      <a:pt x="73" y="0"/>
                    </a:lnTo>
                  </a:path>
                </a:pathLst>
              </a:custGeom>
              <a:noFill/>
              <a:ln w="9525">
                <a:noFill/>
                <a:round/>
                <a:headEnd/>
                <a:tailEnd/>
              </a:ln>
            </p:spPr>
            <p:txBody>
              <a:bodyPr/>
              <a:lstStyle/>
              <a:p>
                <a:endParaRPr lang="en-US"/>
              </a:p>
            </p:txBody>
          </p:sp>
          <p:sp>
            <p:nvSpPr>
              <p:cNvPr id="46220" name="Freeform 456"/>
              <p:cNvSpPr>
                <a:spLocks noEditPoints="1"/>
              </p:cNvSpPr>
              <p:nvPr/>
            </p:nvSpPr>
            <p:spPr bwMode="auto">
              <a:xfrm>
                <a:off x="4542" y="3451"/>
                <a:ext cx="131" cy="358"/>
              </a:xfrm>
              <a:custGeom>
                <a:avLst/>
                <a:gdLst>
                  <a:gd name="T0" fmla="*/ 9 w 74"/>
                  <a:gd name="T1" fmla="*/ 231 h 191"/>
                  <a:gd name="T2" fmla="*/ 14 w 74"/>
                  <a:gd name="T3" fmla="*/ 358 h 191"/>
                  <a:gd name="T4" fmla="*/ 14 w 74"/>
                  <a:gd name="T5" fmla="*/ 358 h 191"/>
                  <a:gd name="T6" fmla="*/ 9 w 74"/>
                  <a:gd name="T7" fmla="*/ 231 h 191"/>
                  <a:gd name="T8" fmla="*/ 9 w 74"/>
                  <a:gd name="T9" fmla="*/ 231 h 191"/>
                  <a:gd name="T10" fmla="*/ 4 w 74"/>
                  <a:gd name="T11" fmla="*/ 94 h 191"/>
                  <a:gd name="T12" fmla="*/ 9 w 74"/>
                  <a:gd name="T13" fmla="*/ 231 h 191"/>
                  <a:gd name="T14" fmla="*/ 9 w 74"/>
                  <a:gd name="T15" fmla="*/ 231 h 191"/>
                  <a:gd name="T16" fmla="*/ 4 w 74"/>
                  <a:gd name="T17" fmla="*/ 94 h 191"/>
                  <a:gd name="T18" fmla="*/ 4 w 74"/>
                  <a:gd name="T19" fmla="*/ 94 h 191"/>
                  <a:gd name="T20" fmla="*/ 60 w 74"/>
                  <a:gd name="T21" fmla="*/ 52 h 191"/>
                  <a:gd name="T22" fmla="*/ 5 w 74"/>
                  <a:gd name="T23" fmla="*/ 96 h 191"/>
                  <a:gd name="T24" fmla="*/ 60 w 74"/>
                  <a:gd name="T25" fmla="*/ 52 h 191"/>
                  <a:gd name="T26" fmla="*/ 131 w 74"/>
                  <a:gd name="T27" fmla="*/ 62 h 191"/>
                  <a:gd name="T28" fmla="*/ 60 w 74"/>
                  <a:gd name="T29" fmla="*/ 52 h 191"/>
                  <a:gd name="T30" fmla="*/ 0 w 74"/>
                  <a:gd name="T31" fmla="*/ 0 h 191"/>
                  <a:gd name="T32" fmla="*/ 0 w 74"/>
                  <a:gd name="T33" fmla="*/ 0 h 191"/>
                  <a:gd name="T34" fmla="*/ 2 w 74"/>
                  <a:gd name="T35" fmla="*/ 39 h 191"/>
                  <a:gd name="T36" fmla="*/ 2 w 74"/>
                  <a:gd name="T37" fmla="*/ 39 h 191"/>
                  <a:gd name="T38" fmla="*/ 0 w 74"/>
                  <a:gd name="T39" fmla="*/ 0 h 1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191"/>
                  <a:gd name="T62" fmla="*/ 74 w 74"/>
                  <a:gd name="T63" fmla="*/ 191 h 1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w="9525">
                <a:noFill/>
                <a:round/>
                <a:headEnd/>
                <a:tailEnd/>
              </a:ln>
            </p:spPr>
            <p:txBody>
              <a:bodyPr/>
              <a:lstStyle/>
              <a:p>
                <a:endParaRPr lang="en-US"/>
              </a:p>
            </p:txBody>
          </p:sp>
          <p:sp>
            <p:nvSpPr>
              <p:cNvPr id="46221" name="Oval 457"/>
              <p:cNvSpPr>
                <a:spLocks noChangeArrowheads="1"/>
              </p:cNvSpPr>
              <p:nvPr/>
            </p:nvSpPr>
            <p:spPr bwMode="auto">
              <a:xfrm>
                <a:off x="4550" y="3682"/>
                <a:ext cx="1" cy="1"/>
              </a:xfrm>
              <a:prstGeom prst="ellipse">
                <a:avLst/>
              </a:prstGeom>
              <a:solidFill>
                <a:srgbClr val="577533"/>
              </a:solidFill>
              <a:ln w="9525">
                <a:noFill/>
                <a:round/>
                <a:headEnd/>
                <a:tailEnd/>
              </a:ln>
            </p:spPr>
            <p:txBody>
              <a:bodyPr/>
              <a:lstStyle/>
              <a:p>
                <a:endParaRPr lang="zh-CN" altLang="en-US">
                  <a:sym typeface="Arial" charset="0"/>
                </a:endParaRPr>
              </a:p>
            </p:txBody>
          </p:sp>
          <p:sp>
            <p:nvSpPr>
              <p:cNvPr id="46222" name="Freeform 458"/>
              <p:cNvSpPr>
                <a:spLocks/>
              </p:cNvSpPr>
              <p:nvPr/>
            </p:nvSpPr>
            <p:spPr bwMode="auto">
              <a:xfrm>
                <a:off x="4515" y="3282"/>
                <a:ext cx="82" cy="527"/>
              </a:xfrm>
              <a:custGeom>
                <a:avLst/>
                <a:gdLst>
                  <a:gd name="T0" fmla="*/ 14 w 46"/>
                  <a:gd name="T1" fmla="*/ 0 h 281"/>
                  <a:gd name="T2" fmla="*/ 0 w 46"/>
                  <a:gd name="T3" fmla="*/ 26 h 281"/>
                  <a:gd name="T4" fmla="*/ 0 w 46"/>
                  <a:gd name="T5" fmla="*/ 527 h 281"/>
                  <a:gd name="T6" fmla="*/ 41 w 46"/>
                  <a:gd name="T7" fmla="*/ 527 h 281"/>
                  <a:gd name="T8" fmla="*/ 36 w 46"/>
                  <a:gd name="T9" fmla="*/ 399 h 281"/>
                  <a:gd name="T10" fmla="*/ 36 w 46"/>
                  <a:gd name="T11" fmla="*/ 399 h 281"/>
                  <a:gd name="T12" fmla="*/ 30 w 46"/>
                  <a:gd name="T13" fmla="*/ 263 h 281"/>
                  <a:gd name="T14" fmla="*/ 21 w 46"/>
                  <a:gd name="T15" fmla="*/ 210 h 281"/>
                  <a:gd name="T16" fmla="*/ 29 w 46"/>
                  <a:gd name="T17" fmla="*/ 208 h 281"/>
                  <a:gd name="T18" fmla="*/ 27 w 46"/>
                  <a:gd name="T19" fmla="*/ 169 h 281"/>
                  <a:gd name="T20" fmla="*/ 27 w 46"/>
                  <a:gd name="T21" fmla="*/ 169 h 281"/>
                  <a:gd name="T22" fmla="*/ 27 w 46"/>
                  <a:gd name="T23" fmla="*/ 167 h 281"/>
                  <a:gd name="T24" fmla="*/ 82 w 46"/>
                  <a:gd name="T25" fmla="*/ 105 h 281"/>
                  <a:gd name="T26" fmla="*/ 37 w 46"/>
                  <a:gd name="T27" fmla="*/ 111 h 281"/>
                  <a:gd name="T28" fmla="*/ 48 w 46"/>
                  <a:gd name="T29" fmla="*/ 88 h 281"/>
                  <a:gd name="T30" fmla="*/ 48 w 46"/>
                  <a:gd name="T31" fmla="*/ 88 h 281"/>
                  <a:gd name="T32" fmla="*/ 48 w 46"/>
                  <a:gd name="T33" fmla="*/ 88 h 281"/>
                  <a:gd name="T34" fmla="*/ 25 w 46"/>
                  <a:gd name="T35" fmla="*/ 103 h 281"/>
                  <a:gd name="T36" fmla="*/ 14 w 46"/>
                  <a:gd name="T37" fmla="*/ 0 h 2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81"/>
                  <a:gd name="T59" fmla="*/ 46 w 46"/>
                  <a:gd name="T60" fmla="*/ 281 h 2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w="9525">
                <a:noFill/>
                <a:round/>
                <a:headEnd/>
                <a:tailEnd/>
              </a:ln>
            </p:spPr>
            <p:txBody>
              <a:bodyPr/>
              <a:lstStyle/>
              <a:p>
                <a:endParaRPr lang="en-US"/>
              </a:p>
            </p:txBody>
          </p:sp>
          <p:sp>
            <p:nvSpPr>
              <p:cNvPr id="46223" name="Freeform 459"/>
              <p:cNvSpPr>
                <a:spLocks/>
              </p:cNvSpPr>
              <p:nvPr/>
            </p:nvSpPr>
            <p:spPr bwMode="auto">
              <a:xfrm>
                <a:off x="4536" y="3477"/>
                <a:ext cx="66" cy="70"/>
              </a:xfrm>
              <a:custGeom>
                <a:avLst/>
                <a:gdLst>
                  <a:gd name="T0" fmla="*/ 55 w 37"/>
                  <a:gd name="T1" fmla="*/ 0 h 37"/>
                  <a:gd name="T2" fmla="*/ 7 w 37"/>
                  <a:gd name="T3" fmla="*/ 13 h 37"/>
                  <a:gd name="T4" fmla="*/ 7 w 37"/>
                  <a:gd name="T5" fmla="*/ 13 h 37"/>
                  <a:gd name="T6" fmla="*/ 7 w 37"/>
                  <a:gd name="T7" fmla="*/ 13 h 37"/>
                  <a:gd name="T8" fmla="*/ 0 w 37"/>
                  <a:gd name="T9" fmla="*/ 15 h 37"/>
                  <a:gd name="T10" fmla="*/ 9 w 37"/>
                  <a:gd name="T11" fmla="*/ 68 h 37"/>
                  <a:gd name="T12" fmla="*/ 9 w 37"/>
                  <a:gd name="T13" fmla="*/ 68 h 37"/>
                  <a:gd name="T14" fmla="*/ 9 w 37"/>
                  <a:gd name="T15" fmla="*/ 68 h 37"/>
                  <a:gd name="T16" fmla="*/ 11 w 37"/>
                  <a:gd name="T17" fmla="*/ 70 h 37"/>
                  <a:gd name="T18" fmla="*/ 66 w 37"/>
                  <a:gd name="T19" fmla="*/ 26 h 37"/>
                  <a:gd name="T20" fmla="*/ 37 w 37"/>
                  <a:gd name="T21" fmla="*/ 23 h 37"/>
                  <a:gd name="T22" fmla="*/ 55 w 37"/>
                  <a:gd name="T23" fmla="*/ 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w="9525">
                <a:noFill/>
                <a:round/>
                <a:headEnd/>
                <a:tailEnd/>
              </a:ln>
            </p:spPr>
            <p:txBody>
              <a:bodyPr/>
              <a:lstStyle/>
              <a:p>
                <a:endParaRPr lang="en-US"/>
              </a:p>
            </p:txBody>
          </p:sp>
          <p:sp>
            <p:nvSpPr>
              <p:cNvPr id="46224"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212"/>
                  <a:gd name="T35" fmla="*/ 259 w 259"/>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w="9525">
                <a:noFill/>
                <a:round/>
                <a:headEnd/>
                <a:tailEnd/>
              </a:ln>
            </p:spPr>
            <p:txBody>
              <a:bodyPr/>
              <a:lstStyle/>
              <a:p>
                <a:endParaRPr lang="en-US"/>
              </a:p>
            </p:txBody>
          </p:sp>
          <p:sp>
            <p:nvSpPr>
              <p:cNvPr id="46225"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9"/>
                  <a:gd name="T34" fmla="*/ 0 h 212"/>
                  <a:gd name="T35" fmla="*/ 259 w 259"/>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w="9525">
                <a:noFill/>
                <a:round/>
                <a:headEnd/>
                <a:tailEnd/>
              </a:ln>
            </p:spPr>
            <p:txBody>
              <a:bodyPr/>
              <a:lstStyle/>
              <a:p>
                <a:endParaRPr lang="en-US"/>
              </a:p>
            </p:txBody>
          </p:sp>
          <p:sp>
            <p:nvSpPr>
              <p:cNvPr id="46226"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
                  <a:gd name="T31" fmla="*/ 0 h 212"/>
                  <a:gd name="T32" fmla="*/ 259 w 259"/>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 h="212">
                    <a:moveTo>
                      <a:pt x="259" y="0"/>
                    </a:moveTo>
                    <a:lnTo>
                      <a:pt x="0" y="212"/>
                    </a:lnTo>
                    <a:lnTo>
                      <a:pt x="45" y="206"/>
                    </a:lnTo>
                    <a:lnTo>
                      <a:pt x="135" y="193"/>
                    </a:lnTo>
                    <a:lnTo>
                      <a:pt x="119" y="170"/>
                    </a:lnTo>
                    <a:lnTo>
                      <a:pt x="183" y="178"/>
                    </a:lnTo>
                    <a:lnTo>
                      <a:pt x="162" y="148"/>
                    </a:lnTo>
                    <a:lnTo>
                      <a:pt x="213" y="155"/>
                    </a:lnTo>
                    <a:lnTo>
                      <a:pt x="259" y="0"/>
                    </a:lnTo>
                    <a:close/>
                  </a:path>
                </a:pathLst>
              </a:custGeom>
              <a:solidFill>
                <a:srgbClr val="7AB633"/>
              </a:solidFill>
              <a:ln w="9525">
                <a:noFill/>
                <a:round/>
                <a:headEnd/>
                <a:tailEnd/>
              </a:ln>
            </p:spPr>
            <p:txBody>
              <a:bodyPr/>
              <a:lstStyle/>
              <a:p>
                <a:endParaRPr lang="en-US"/>
              </a:p>
            </p:txBody>
          </p:sp>
          <p:sp>
            <p:nvSpPr>
              <p:cNvPr id="46227"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
                  <a:gd name="T31" fmla="*/ 0 h 212"/>
                  <a:gd name="T32" fmla="*/ 259 w 259"/>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 h="212">
                    <a:moveTo>
                      <a:pt x="259" y="0"/>
                    </a:moveTo>
                    <a:lnTo>
                      <a:pt x="0" y="212"/>
                    </a:lnTo>
                    <a:lnTo>
                      <a:pt x="45" y="206"/>
                    </a:lnTo>
                    <a:lnTo>
                      <a:pt x="135" y="193"/>
                    </a:lnTo>
                    <a:lnTo>
                      <a:pt x="119" y="170"/>
                    </a:lnTo>
                    <a:lnTo>
                      <a:pt x="183" y="178"/>
                    </a:lnTo>
                    <a:lnTo>
                      <a:pt x="162" y="148"/>
                    </a:lnTo>
                    <a:lnTo>
                      <a:pt x="213" y="155"/>
                    </a:lnTo>
                    <a:lnTo>
                      <a:pt x="259" y="0"/>
                    </a:lnTo>
                  </a:path>
                </a:pathLst>
              </a:custGeom>
              <a:noFill/>
              <a:ln w="9525">
                <a:noFill/>
                <a:round/>
                <a:headEnd/>
                <a:tailEnd/>
              </a:ln>
            </p:spPr>
            <p:txBody>
              <a:bodyPr/>
              <a:lstStyle/>
              <a:p>
                <a:endParaRPr lang="en-US"/>
              </a:p>
            </p:txBody>
          </p:sp>
          <p:sp>
            <p:nvSpPr>
              <p:cNvPr id="46228" name="Freeform 464"/>
              <p:cNvSpPr>
                <a:spLocks/>
              </p:cNvSpPr>
              <p:nvPr/>
            </p:nvSpPr>
            <p:spPr bwMode="auto">
              <a:xfrm>
                <a:off x="4573" y="3383"/>
                <a:ext cx="222" cy="117"/>
              </a:xfrm>
              <a:custGeom>
                <a:avLst/>
                <a:gdLst>
                  <a:gd name="T0" fmla="*/ 115 w 125"/>
                  <a:gd name="T1" fmla="*/ 0 h 62"/>
                  <a:gd name="T2" fmla="*/ 99 w 125"/>
                  <a:gd name="T3" fmla="*/ 36 h 62"/>
                  <a:gd name="T4" fmla="*/ 91 w 125"/>
                  <a:gd name="T5" fmla="*/ 11 h 62"/>
                  <a:gd name="T6" fmla="*/ 71 w 125"/>
                  <a:gd name="T7" fmla="*/ 59 h 62"/>
                  <a:gd name="T8" fmla="*/ 64 w 125"/>
                  <a:gd name="T9" fmla="*/ 38 h 62"/>
                  <a:gd name="T10" fmla="*/ 18 w 125"/>
                  <a:gd name="T11" fmla="*/ 94 h 62"/>
                  <a:gd name="T12" fmla="*/ 18 w 125"/>
                  <a:gd name="T13" fmla="*/ 94 h 62"/>
                  <a:gd name="T14" fmla="*/ 0 w 125"/>
                  <a:gd name="T15" fmla="*/ 117 h 62"/>
                  <a:gd name="T16" fmla="*/ 222 w 125"/>
                  <a:gd name="T17" fmla="*/ 17 h 62"/>
                  <a:gd name="T18" fmla="*/ 115 w 125"/>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62"/>
                  <a:gd name="T32" fmla="*/ 125 w 125"/>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w="9525">
                <a:noFill/>
                <a:round/>
                <a:headEnd/>
                <a:tailEnd/>
              </a:ln>
            </p:spPr>
            <p:txBody>
              <a:bodyPr/>
              <a:lstStyle/>
              <a:p>
                <a:endParaRPr lang="en-US"/>
              </a:p>
            </p:txBody>
          </p:sp>
          <p:sp>
            <p:nvSpPr>
              <p:cNvPr id="46229"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113"/>
                  <a:gd name="T29" fmla="*/ 222 w 222"/>
                  <a:gd name="T30" fmla="*/ 113 h 1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w="9525">
                <a:noFill/>
                <a:round/>
                <a:headEnd/>
                <a:tailEnd/>
              </a:ln>
            </p:spPr>
            <p:txBody>
              <a:bodyPr/>
              <a:lstStyle/>
              <a:p>
                <a:endParaRPr lang="en-US"/>
              </a:p>
            </p:txBody>
          </p:sp>
          <p:sp>
            <p:nvSpPr>
              <p:cNvPr id="46230"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113"/>
                  <a:gd name="T29" fmla="*/ 222 w 222"/>
                  <a:gd name="T30" fmla="*/ 113 h 1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w="9525">
                <a:noFill/>
                <a:round/>
                <a:headEnd/>
                <a:tailEnd/>
              </a:ln>
            </p:spPr>
            <p:txBody>
              <a:bodyPr/>
              <a:lstStyle/>
              <a:p>
                <a:endParaRPr lang="en-US"/>
              </a:p>
            </p:txBody>
          </p:sp>
          <p:sp>
            <p:nvSpPr>
              <p:cNvPr id="46231"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345"/>
                  <a:gd name="T38" fmla="*/ 92 w 92"/>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345">
                    <a:moveTo>
                      <a:pt x="5" y="0"/>
                    </a:moveTo>
                    <a:lnTo>
                      <a:pt x="5" y="0"/>
                    </a:lnTo>
                    <a:lnTo>
                      <a:pt x="0" y="296"/>
                    </a:lnTo>
                    <a:lnTo>
                      <a:pt x="0" y="345"/>
                    </a:lnTo>
                    <a:lnTo>
                      <a:pt x="14" y="319"/>
                    </a:lnTo>
                    <a:lnTo>
                      <a:pt x="71" y="223"/>
                    </a:lnTo>
                    <a:lnTo>
                      <a:pt x="43" y="223"/>
                    </a:lnTo>
                    <a:lnTo>
                      <a:pt x="90" y="174"/>
                    </a:lnTo>
                    <a:lnTo>
                      <a:pt x="55" y="174"/>
                    </a:lnTo>
                    <a:lnTo>
                      <a:pt x="92" y="137"/>
                    </a:lnTo>
                    <a:lnTo>
                      <a:pt x="5" y="0"/>
                    </a:lnTo>
                    <a:close/>
                  </a:path>
                </a:pathLst>
              </a:custGeom>
              <a:solidFill>
                <a:srgbClr val="7AB633"/>
              </a:solidFill>
              <a:ln w="9525">
                <a:noFill/>
                <a:round/>
                <a:headEnd/>
                <a:tailEnd/>
              </a:ln>
            </p:spPr>
            <p:txBody>
              <a:bodyPr/>
              <a:lstStyle/>
              <a:p>
                <a:endParaRPr lang="en-US"/>
              </a:p>
            </p:txBody>
          </p:sp>
          <p:sp>
            <p:nvSpPr>
              <p:cNvPr id="46232"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
                  <a:gd name="T37" fmla="*/ 0 h 345"/>
                  <a:gd name="T38" fmla="*/ 92 w 92"/>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 h="345">
                    <a:moveTo>
                      <a:pt x="5" y="0"/>
                    </a:moveTo>
                    <a:lnTo>
                      <a:pt x="5" y="0"/>
                    </a:lnTo>
                    <a:lnTo>
                      <a:pt x="0" y="296"/>
                    </a:lnTo>
                    <a:lnTo>
                      <a:pt x="0" y="345"/>
                    </a:lnTo>
                    <a:lnTo>
                      <a:pt x="14" y="319"/>
                    </a:lnTo>
                    <a:lnTo>
                      <a:pt x="71" y="223"/>
                    </a:lnTo>
                    <a:lnTo>
                      <a:pt x="43" y="223"/>
                    </a:lnTo>
                    <a:lnTo>
                      <a:pt x="90" y="174"/>
                    </a:lnTo>
                    <a:lnTo>
                      <a:pt x="55" y="174"/>
                    </a:lnTo>
                    <a:lnTo>
                      <a:pt x="92" y="137"/>
                    </a:lnTo>
                    <a:lnTo>
                      <a:pt x="5" y="0"/>
                    </a:lnTo>
                  </a:path>
                </a:pathLst>
              </a:custGeom>
              <a:noFill/>
              <a:ln w="9525">
                <a:noFill/>
                <a:round/>
                <a:headEnd/>
                <a:tailEnd/>
              </a:ln>
            </p:spPr>
            <p:txBody>
              <a:bodyPr/>
              <a:lstStyle/>
              <a:p>
                <a:endParaRPr lang="en-US"/>
              </a:p>
            </p:txBody>
          </p:sp>
          <p:sp>
            <p:nvSpPr>
              <p:cNvPr id="46233"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close/>
                  </a:path>
                </a:pathLst>
              </a:custGeom>
              <a:solidFill>
                <a:srgbClr val="FFF09D"/>
              </a:solidFill>
              <a:ln w="9525">
                <a:noFill/>
                <a:round/>
                <a:headEnd/>
                <a:tailEnd/>
              </a:ln>
            </p:spPr>
            <p:txBody>
              <a:bodyPr/>
              <a:lstStyle/>
              <a:p>
                <a:endParaRPr lang="en-US"/>
              </a:p>
            </p:txBody>
          </p:sp>
          <p:sp>
            <p:nvSpPr>
              <p:cNvPr id="46234"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lnTo>
                      <a:pt x="2" y="0"/>
                    </a:lnTo>
                  </a:path>
                </a:pathLst>
              </a:custGeom>
              <a:noFill/>
              <a:ln w="9525">
                <a:noFill/>
                <a:round/>
                <a:headEnd/>
                <a:tailEnd/>
              </a:ln>
            </p:spPr>
            <p:txBody>
              <a:bodyPr/>
              <a:lstStyle/>
              <a:p>
                <a:endParaRPr lang="en-US"/>
              </a:p>
            </p:txBody>
          </p:sp>
          <p:sp>
            <p:nvSpPr>
              <p:cNvPr id="46235" name="Oval 471"/>
              <p:cNvSpPr>
                <a:spLocks noChangeArrowheads="1"/>
              </p:cNvSpPr>
              <p:nvPr/>
            </p:nvSpPr>
            <p:spPr bwMode="auto">
              <a:xfrm>
                <a:off x="4189" y="2466"/>
                <a:ext cx="230" cy="244"/>
              </a:xfrm>
              <a:prstGeom prst="ellipse">
                <a:avLst/>
              </a:prstGeom>
              <a:solidFill>
                <a:srgbClr val="FFC400"/>
              </a:solidFill>
              <a:ln w="9525">
                <a:noFill/>
                <a:round/>
                <a:headEnd/>
                <a:tailEnd/>
              </a:ln>
            </p:spPr>
            <p:txBody>
              <a:bodyPr/>
              <a:lstStyle/>
              <a:p>
                <a:endParaRPr lang="zh-CN" altLang="en-US">
                  <a:sym typeface="Arial" charset="0"/>
                </a:endParaRPr>
              </a:p>
            </p:txBody>
          </p:sp>
          <p:sp>
            <p:nvSpPr>
              <p:cNvPr id="46236" name="Freeform 472"/>
              <p:cNvSpPr>
                <a:spLocks/>
              </p:cNvSpPr>
              <p:nvPr/>
            </p:nvSpPr>
            <p:spPr bwMode="auto">
              <a:xfrm>
                <a:off x="1684" y="2783"/>
                <a:ext cx="310" cy="157"/>
              </a:xfrm>
              <a:custGeom>
                <a:avLst/>
                <a:gdLst>
                  <a:gd name="T0" fmla="*/ 306 w 175"/>
                  <a:gd name="T1" fmla="*/ 157 h 84"/>
                  <a:gd name="T2" fmla="*/ 310 w 175"/>
                  <a:gd name="T3" fmla="*/ 135 h 84"/>
                  <a:gd name="T4" fmla="*/ 308 w 175"/>
                  <a:gd name="T5" fmla="*/ 110 h 84"/>
                  <a:gd name="T6" fmla="*/ 299 w 175"/>
                  <a:gd name="T7" fmla="*/ 93 h 84"/>
                  <a:gd name="T8" fmla="*/ 276 w 175"/>
                  <a:gd name="T9" fmla="*/ 67 h 84"/>
                  <a:gd name="T10" fmla="*/ 243 w 175"/>
                  <a:gd name="T11" fmla="*/ 58 h 84"/>
                  <a:gd name="T12" fmla="*/ 211 w 175"/>
                  <a:gd name="T13" fmla="*/ 67 h 84"/>
                  <a:gd name="T14" fmla="*/ 209 w 175"/>
                  <a:gd name="T15" fmla="*/ 69 h 84"/>
                  <a:gd name="T16" fmla="*/ 209 w 175"/>
                  <a:gd name="T17" fmla="*/ 65 h 84"/>
                  <a:gd name="T18" fmla="*/ 207 w 175"/>
                  <a:gd name="T19" fmla="*/ 52 h 84"/>
                  <a:gd name="T20" fmla="*/ 177 w 175"/>
                  <a:gd name="T21" fmla="*/ 11 h 84"/>
                  <a:gd name="T22" fmla="*/ 128 w 175"/>
                  <a:gd name="T23" fmla="*/ 4 h 84"/>
                  <a:gd name="T24" fmla="*/ 80 w 175"/>
                  <a:gd name="T25" fmla="*/ 56 h 84"/>
                  <a:gd name="T26" fmla="*/ 78 w 175"/>
                  <a:gd name="T27" fmla="*/ 84 h 84"/>
                  <a:gd name="T28" fmla="*/ 76 w 175"/>
                  <a:gd name="T29" fmla="*/ 82 h 84"/>
                  <a:gd name="T30" fmla="*/ 32 w 175"/>
                  <a:gd name="T31" fmla="*/ 90 h 84"/>
                  <a:gd name="T32" fmla="*/ 9 w 175"/>
                  <a:gd name="T33" fmla="*/ 114 h 84"/>
                  <a:gd name="T34" fmla="*/ 11 w 175"/>
                  <a:gd name="T35" fmla="*/ 112 h 84"/>
                  <a:gd name="T36" fmla="*/ 11 w 175"/>
                  <a:gd name="T37" fmla="*/ 114 h 84"/>
                  <a:gd name="T38" fmla="*/ 4 w 175"/>
                  <a:gd name="T39" fmla="*/ 157 h 84"/>
                  <a:gd name="T40" fmla="*/ 306 w 175"/>
                  <a:gd name="T41" fmla="*/ 15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84"/>
                  <a:gd name="T65" fmla="*/ 175 w 17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w="9525">
                <a:noFill/>
                <a:round/>
                <a:headEnd/>
                <a:tailEnd/>
              </a:ln>
            </p:spPr>
            <p:txBody>
              <a:bodyPr/>
              <a:lstStyle/>
              <a:p>
                <a:endParaRPr lang="en-US"/>
              </a:p>
            </p:txBody>
          </p:sp>
          <p:sp>
            <p:nvSpPr>
              <p:cNvPr id="46237" name="Freeform 473"/>
              <p:cNvSpPr>
                <a:spLocks/>
              </p:cNvSpPr>
              <p:nvPr/>
            </p:nvSpPr>
            <p:spPr bwMode="auto">
              <a:xfrm>
                <a:off x="3391" y="2854"/>
                <a:ext cx="392" cy="122"/>
              </a:xfrm>
              <a:custGeom>
                <a:avLst/>
                <a:gdLst>
                  <a:gd name="T0" fmla="*/ 392 w 221"/>
                  <a:gd name="T1" fmla="*/ 122 h 65"/>
                  <a:gd name="T2" fmla="*/ 360 w 221"/>
                  <a:gd name="T3" fmla="*/ 62 h 65"/>
                  <a:gd name="T4" fmla="*/ 358 w 221"/>
                  <a:gd name="T5" fmla="*/ 62 h 65"/>
                  <a:gd name="T6" fmla="*/ 325 w 221"/>
                  <a:gd name="T7" fmla="*/ 53 h 65"/>
                  <a:gd name="T8" fmla="*/ 278 w 221"/>
                  <a:gd name="T9" fmla="*/ 73 h 65"/>
                  <a:gd name="T10" fmla="*/ 270 w 221"/>
                  <a:gd name="T11" fmla="*/ 84 h 65"/>
                  <a:gd name="T12" fmla="*/ 213 w 221"/>
                  <a:gd name="T13" fmla="*/ 45 h 65"/>
                  <a:gd name="T14" fmla="*/ 181 w 221"/>
                  <a:gd name="T15" fmla="*/ 54 h 65"/>
                  <a:gd name="T16" fmla="*/ 129 w 221"/>
                  <a:gd name="T17" fmla="*/ 0 h 65"/>
                  <a:gd name="T18" fmla="*/ 78 w 221"/>
                  <a:gd name="T19" fmla="*/ 68 h 65"/>
                  <a:gd name="T20" fmla="*/ 59 w 221"/>
                  <a:gd name="T21" fmla="*/ 64 h 65"/>
                  <a:gd name="T22" fmla="*/ 28 w 221"/>
                  <a:gd name="T23" fmla="*/ 73 h 65"/>
                  <a:gd name="T24" fmla="*/ 7 w 221"/>
                  <a:gd name="T25" fmla="*/ 96 h 65"/>
                  <a:gd name="T26" fmla="*/ 0 w 221"/>
                  <a:gd name="T27" fmla="*/ 122 h 65"/>
                  <a:gd name="T28" fmla="*/ 392 w 221"/>
                  <a:gd name="T29" fmla="*/ 122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1"/>
                  <a:gd name="T46" fmla="*/ 0 h 65"/>
                  <a:gd name="T47" fmla="*/ 221 w 221"/>
                  <a:gd name="T48" fmla="*/ 65 h 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w="9525">
                <a:noFill/>
                <a:round/>
                <a:headEnd/>
                <a:tailEnd/>
              </a:ln>
            </p:spPr>
            <p:txBody>
              <a:bodyPr/>
              <a:lstStyle/>
              <a:p>
                <a:endParaRPr lang="en-US"/>
              </a:p>
            </p:txBody>
          </p:sp>
          <p:sp>
            <p:nvSpPr>
              <p:cNvPr id="46238" name="Freeform 474"/>
              <p:cNvSpPr>
                <a:spLocks/>
              </p:cNvSpPr>
              <p:nvPr/>
            </p:nvSpPr>
            <p:spPr bwMode="auto">
              <a:xfrm>
                <a:off x="1023" y="2642"/>
                <a:ext cx="564" cy="162"/>
              </a:xfrm>
              <a:custGeom>
                <a:avLst/>
                <a:gdLst>
                  <a:gd name="T0" fmla="*/ 559 w 318"/>
                  <a:gd name="T1" fmla="*/ 162 h 86"/>
                  <a:gd name="T2" fmla="*/ 505 w 318"/>
                  <a:gd name="T3" fmla="*/ 89 h 86"/>
                  <a:gd name="T4" fmla="*/ 466 w 318"/>
                  <a:gd name="T5" fmla="*/ 105 h 86"/>
                  <a:gd name="T6" fmla="*/ 406 w 318"/>
                  <a:gd name="T7" fmla="*/ 64 h 86"/>
                  <a:gd name="T8" fmla="*/ 388 w 318"/>
                  <a:gd name="T9" fmla="*/ 66 h 86"/>
                  <a:gd name="T10" fmla="*/ 380 w 318"/>
                  <a:gd name="T11" fmla="*/ 40 h 86"/>
                  <a:gd name="T12" fmla="*/ 371 w 318"/>
                  <a:gd name="T13" fmla="*/ 26 h 86"/>
                  <a:gd name="T14" fmla="*/ 365 w 318"/>
                  <a:gd name="T15" fmla="*/ 19 h 86"/>
                  <a:gd name="T16" fmla="*/ 323 w 318"/>
                  <a:gd name="T17" fmla="*/ 0 h 86"/>
                  <a:gd name="T18" fmla="*/ 293 w 318"/>
                  <a:gd name="T19" fmla="*/ 9 h 86"/>
                  <a:gd name="T20" fmla="*/ 280 w 318"/>
                  <a:gd name="T21" fmla="*/ 19 h 86"/>
                  <a:gd name="T22" fmla="*/ 277 w 318"/>
                  <a:gd name="T23" fmla="*/ 23 h 86"/>
                  <a:gd name="T24" fmla="*/ 262 w 318"/>
                  <a:gd name="T25" fmla="*/ 47 h 86"/>
                  <a:gd name="T26" fmla="*/ 216 w 318"/>
                  <a:gd name="T27" fmla="*/ 24 h 86"/>
                  <a:gd name="T28" fmla="*/ 179 w 318"/>
                  <a:gd name="T29" fmla="*/ 38 h 86"/>
                  <a:gd name="T30" fmla="*/ 126 w 318"/>
                  <a:gd name="T31" fmla="*/ 0 h 86"/>
                  <a:gd name="T32" fmla="*/ 67 w 318"/>
                  <a:gd name="T33" fmla="*/ 77 h 86"/>
                  <a:gd name="T34" fmla="*/ 66 w 318"/>
                  <a:gd name="T35" fmla="*/ 77 h 86"/>
                  <a:gd name="T36" fmla="*/ 11 w 318"/>
                  <a:gd name="T37" fmla="*/ 162 h 86"/>
                  <a:gd name="T38" fmla="*/ 559 w 318"/>
                  <a:gd name="T39" fmla="*/ 162 h 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6"/>
                  <a:gd name="T62" fmla="*/ 318 w 318"/>
                  <a:gd name="T63" fmla="*/ 86 h 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w="9525">
                <a:noFill/>
                <a:round/>
                <a:headEnd/>
                <a:tailEnd/>
              </a:ln>
            </p:spPr>
            <p:txBody>
              <a:bodyPr/>
              <a:lstStyle/>
              <a:p>
                <a:endParaRPr lang="en-US"/>
              </a:p>
            </p:txBody>
          </p:sp>
          <p:sp>
            <p:nvSpPr>
              <p:cNvPr id="46239" name="Freeform 475"/>
              <p:cNvSpPr>
                <a:spLocks/>
              </p:cNvSpPr>
              <p:nvPr/>
            </p:nvSpPr>
            <p:spPr bwMode="auto">
              <a:xfrm>
                <a:off x="608" y="2556"/>
                <a:ext cx="230" cy="116"/>
              </a:xfrm>
              <a:custGeom>
                <a:avLst/>
                <a:gdLst>
                  <a:gd name="T0" fmla="*/ 209 w 130"/>
                  <a:gd name="T1" fmla="*/ 116 h 62"/>
                  <a:gd name="T2" fmla="*/ 177 w 130"/>
                  <a:gd name="T3" fmla="*/ 34 h 62"/>
                  <a:gd name="T4" fmla="*/ 150 w 130"/>
                  <a:gd name="T5" fmla="*/ 39 h 62"/>
                  <a:gd name="T6" fmla="*/ 103 w 130"/>
                  <a:gd name="T7" fmla="*/ 0 h 62"/>
                  <a:gd name="T8" fmla="*/ 58 w 130"/>
                  <a:gd name="T9" fmla="*/ 52 h 62"/>
                  <a:gd name="T10" fmla="*/ 42 w 130"/>
                  <a:gd name="T11" fmla="*/ 49 h 62"/>
                  <a:gd name="T12" fmla="*/ 0 w 130"/>
                  <a:gd name="T13" fmla="*/ 94 h 62"/>
                  <a:gd name="T14" fmla="*/ 5 w 130"/>
                  <a:gd name="T15" fmla="*/ 116 h 62"/>
                  <a:gd name="T16" fmla="*/ 209 w 130"/>
                  <a:gd name="T17" fmla="*/ 11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w="9525">
                <a:noFill/>
                <a:round/>
                <a:headEnd/>
                <a:tailEnd/>
              </a:ln>
            </p:spPr>
            <p:txBody>
              <a:bodyPr/>
              <a:lstStyle/>
              <a:p>
                <a:endParaRPr lang="en-US"/>
              </a:p>
            </p:txBody>
          </p:sp>
          <p:sp>
            <p:nvSpPr>
              <p:cNvPr id="46240" name="Freeform 476"/>
              <p:cNvSpPr>
                <a:spLocks/>
              </p:cNvSpPr>
              <p:nvPr/>
            </p:nvSpPr>
            <p:spPr bwMode="auto">
              <a:xfrm>
                <a:off x="2788" y="2862"/>
                <a:ext cx="298" cy="123"/>
              </a:xfrm>
              <a:custGeom>
                <a:avLst/>
                <a:gdLst>
                  <a:gd name="T0" fmla="*/ 298 w 168"/>
                  <a:gd name="T1" fmla="*/ 123 h 66"/>
                  <a:gd name="T2" fmla="*/ 248 w 168"/>
                  <a:gd name="T3" fmla="*/ 76 h 66"/>
                  <a:gd name="T4" fmla="*/ 234 w 168"/>
                  <a:gd name="T5" fmla="*/ 76 h 66"/>
                  <a:gd name="T6" fmla="*/ 193 w 168"/>
                  <a:gd name="T7" fmla="*/ 30 h 66"/>
                  <a:gd name="T8" fmla="*/ 169 w 168"/>
                  <a:gd name="T9" fmla="*/ 34 h 66"/>
                  <a:gd name="T10" fmla="*/ 126 w 168"/>
                  <a:gd name="T11" fmla="*/ 0 h 66"/>
                  <a:gd name="T12" fmla="*/ 108 w 168"/>
                  <a:gd name="T13" fmla="*/ 2 h 66"/>
                  <a:gd name="T14" fmla="*/ 71 w 168"/>
                  <a:gd name="T15" fmla="*/ 26 h 66"/>
                  <a:gd name="T16" fmla="*/ 62 w 168"/>
                  <a:gd name="T17" fmla="*/ 69 h 66"/>
                  <a:gd name="T18" fmla="*/ 59 w 168"/>
                  <a:gd name="T19" fmla="*/ 69 h 66"/>
                  <a:gd name="T20" fmla="*/ 20 w 168"/>
                  <a:gd name="T21" fmla="*/ 82 h 66"/>
                  <a:gd name="T22" fmla="*/ 0 w 168"/>
                  <a:gd name="T23" fmla="*/ 119 h 66"/>
                  <a:gd name="T24" fmla="*/ 0 w 168"/>
                  <a:gd name="T25" fmla="*/ 123 h 66"/>
                  <a:gd name="T26" fmla="*/ 298 w 168"/>
                  <a:gd name="T27" fmla="*/ 123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66"/>
                  <a:gd name="T44" fmla="*/ 168 w 168"/>
                  <a:gd name="T45" fmla="*/ 66 h 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w="9525">
                <a:noFill/>
                <a:round/>
                <a:headEnd/>
                <a:tailEnd/>
              </a:ln>
            </p:spPr>
            <p:txBody>
              <a:bodyPr/>
              <a:lstStyle/>
              <a:p>
                <a:endParaRPr lang="en-US"/>
              </a:p>
            </p:txBody>
          </p:sp>
          <p:sp>
            <p:nvSpPr>
              <p:cNvPr id="46241" name="Freeform 477"/>
              <p:cNvSpPr>
                <a:spLocks/>
              </p:cNvSpPr>
              <p:nvPr/>
            </p:nvSpPr>
            <p:spPr bwMode="auto">
              <a:xfrm>
                <a:off x="2191" y="3008"/>
                <a:ext cx="380" cy="169"/>
              </a:xfrm>
              <a:custGeom>
                <a:avLst/>
                <a:gdLst>
                  <a:gd name="T0" fmla="*/ 14 w 214"/>
                  <a:gd name="T1" fmla="*/ 169 h 90"/>
                  <a:gd name="T2" fmla="*/ 87 w 214"/>
                  <a:gd name="T3" fmla="*/ 56 h 90"/>
                  <a:gd name="T4" fmla="*/ 126 w 214"/>
                  <a:gd name="T5" fmla="*/ 66 h 90"/>
                  <a:gd name="T6" fmla="*/ 206 w 214"/>
                  <a:gd name="T7" fmla="*/ 0 h 90"/>
                  <a:gd name="T8" fmla="*/ 281 w 214"/>
                  <a:gd name="T9" fmla="*/ 90 h 90"/>
                  <a:gd name="T10" fmla="*/ 307 w 214"/>
                  <a:gd name="T11" fmla="*/ 83 h 90"/>
                  <a:gd name="T12" fmla="*/ 380 w 214"/>
                  <a:gd name="T13" fmla="*/ 160 h 90"/>
                  <a:gd name="T14" fmla="*/ 380 w 214"/>
                  <a:gd name="T15" fmla="*/ 169 h 90"/>
                  <a:gd name="T16" fmla="*/ 14 w 214"/>
                  <a:gd name="T17" fmla="*/ 169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90"/>
                  <a:gd name="T29" fmla="*/ 214 w 2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w="9525">
                <a:noFill/>
                <a:round/>
                <a:headEnd/>
                <a:tailEnd/>
              </a:ln>
            </p:spPr>
            <p:txBody>
              <a:bodyPr/>
              <a:lstStyle/>
              <a:p>
                <a:endParaRPr lang="en-US"/>
              </a:p>
            </p:txBody>
          </p:sp>
          <p:sp>
            <p:nvSpPr>
              <p:cNvPr id="46242" name="Freeform 478"/>
              <p:cNvSpPr>
                <a:spLocks/>
              </p:cNvSpPr>
              <p:nvPr/>
            </p:nvSpPr>
            <p:spPr bwMode="auto">
              <a:xfrm>
                <a:off x="4336" y="2591"/>
                <a:ext cx="310" cy="132"/>
              </a:xfrm>
              <a:custGeom>
                <a:avLst/>
                <a:gdLst>
                  <a:gd name="T0" fmla="*/ 305 w 175"/>
                  <a:gd name="T1" fmla="*/ 132 h 70"/>
                  <a:gd name="T2" fmla="*/ 241 w 175"/>
                  <a:gd name="T3" fmla="*/ 49 h 70"/>
                  <a:gd name="T4" fmla="*/ 211 w 175"/>
                  <a:gd name="T5" fmla="*/ 57 h 70"/>
                  <a:gd name="T6" fmla="*/ 143 w 175"/>
                  <a:gd name="T7" fmla="*/ 0 h 70"/>
                  <a:gd name="T8" fmla="*/ 81 w 175"/>
                  <a:gd name="T9" fmla="*/ 75 h 70"/>
                  <a:gd name="T10" fmla="*/ 60 w 175"/>
                  <a:gd name="T11" fmla="*/ 72 h 70"/>
                  <a:gd name="T12" fmla="*/ 0 w 175"/>
                  <a:gd name="T13" fmla="*/ 132 h 70"/>
                  <a:gd name="T14" fmla="*/ 305 w 175"/>
                  <a:gd name="T15" fmla="*/ 132 h 70"/>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70"/>
                  <a:gd name="T26" fmla="*/ 175 w 175"/>
                  <a:gd name="T27" fmla="*/ 70 h 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w="9525">
                <a:noFill/>
                <a:round/>
                <a:headEnd/>
                <a:tailEnd/>
              </a:ln>
            </p:spPr>
            <p:txBody>
              <a:bodyPr/>
              <a:lstStyle/>
              <a:p>
                <a:endParaRPr lang="en-US"/>
              </a:p>
            </p:txBody>
          </p:sp>
          <p:sp>
            <p:nvSpPr>
              <p:cNvPr id="46243" name="Freeform 479"/>
              <p:cNvSpPr>
                <a:spLocks/>
              </p:cNvSpPr>
              <p:nvPr/>
            </p:nvSpPr>
            <p:spPr bwMode="auto">
              <a:xfrm>
                <a:off x="4017" y="2535"/>
                <a:ext cx="221" cy="131"/>
              </a:xfrm>
              <a:custGeom>
                <a:avLst/>
                <a:gdLst>
                  <a:gd name="T0" fmla="*/ 0 w 125"/>
                  <a:gd name="T1" fmla="*/ 131 h 70"/>
                  <a:gd name="T2" fmla="*/ 221 w 125"/>
                  <a:gd name="T3" fmla="*/ 131 h 70"/>
                  <a:gd name="T4" fmla="*/ 219 w 125"/>
                  <a:gd name="T5" fmla="*/ 118 h 70"/>
                  <a:gd name="T6" fmla="*/ 207 w 125"/>
                  <a:gd name="T7" fmla="*/ 97 h 70"/>
                  <a:gd name="T8" fmla="*/ 182 w 125"/>
                  <a:gd name="T9" fmla="*/ 84 h 70"/>
                  <a:gd name="T10" fmla="*/ 141 w 125"/>
                  <a:gd name="T11" fmla="*/ 43 h 70"/>
                  <a:gd name="T12" fmla="*/ 134 w 125"/>
                  <a:gd name="T13" fmla="*/ 45 h 70"/>
                  <a:gd name="T14" fmla="*/ 129 w 125"/>
                  <a:gd name="T15" fmla="*/ 34 h 70"/>
                  <a:gd name="T16" fmla="*/ 55 w 125"/>
                  <a:gd name="T17" fmla="*/ 15 h 70"/>
                  <a:gd name="T18" fmla="*/ 28 w 125"/>
                  <a:gd name="T19" fmla="*/ 94 h 70"/>
                  <a:gd name="T20" fmla="*/ 28 w 125"/>
                  <a:gd name="T21" fmla="*/ 95 h 70"/>
                  <a:gd name="T22" fmla="*/ 0 w 125"/>
                  <a:gd name="T23" fmla="*/ 131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70"/>
                  <a:gd name="T38" fmla="*/ 125 w 125"/>
                  <a:gd name="T39" fmla="*/ 70 h 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w="9525">
                <a:noFill/>
                <a:round/>
                <a:headEnd/>
                <a:tailEnd/>
              </a:ln>
            </p:spPr>
            <p:txBody>
              <a:bodyPr/>
              <a:lstStyle/>
              <a:p>
                <a:endParaRPr lang="en-US"/>
              </a:p>
            </p:txBody>
          </p:sp>
          <p:sp>
            <p:nvSpPr>
              <p:cNvPr id="46244" name="Freeform 480"/>
              <p:cNvSpPr>
                <a:spLocks/>
              </p:cNvSpPr>
              <p:nvPr/>
            </p:nvSpPr>
            <p:spPr bwMode="auto">
              <a:xfrm>
                <a:off x="94"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1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6245" name="Freeform 481"/>
              <p:cNvSpPr>
                <a:spLocks/>
              </p:cNvSpPr>
              <p:nvPr/>
            </p:nvSpPr>
            <p:spPr bwMode="auto">
              <a:xfrm>
                <a:off x="124"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6246" name="Freeform 482"/>
              <p:cNvSpPr>
                <a:spLocks/>
              </p:cNvSpPr>
              <p:nvPr/>
            </p:nvSpPr>
            <p:spPr bwMode="auto">
              <a:xfrm>
                <a:off x="158" y="3753"/>
                <a:ext cx="14" cy="83"/>
              </a:xfrm>
              <a:custGeom>
                <a:avLst/>
                <a:gdLst>
                  <a:gd name="T0" fmla="*/ 10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2 w 8"/>
                  <a:gd name="T15" fmla="*/ 77 h 44"/>
                  <a:gd name="T16" fmla="*/ 10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6247" name="Freeform 483"/>
              <p:cNvSpPr>
                <a:spLocks/>
              </p:cNvSpPr>
              <p:nvPr/>
            </p:nvSpPr>
            <p:spPr bwMode="auto">
              <a:xfrm>
                <a:off x="197" y="3730"/>
                <a:ext cx="32" cy="92"/>
              </a:xfrm>
              <a:custGeom>
                <a:avLst/>
                <a:gdLst>
                  <a:gd name="T0" fmla="*/ 30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2 w 18"/>
                  <a:gd name="T21" fmla="*/ 83 h 49"/>
                  <a:gd name="T22" fmla="*/ 14 w 18"/>
                  <a:gd name="T23" fmla="*/ 81 h 49"/>
                  <a:gd name="T24" fmla="*/ 14 w 18"/>
                  <a:gd name="T25" fmla="*/ 81 h 49"/>
                  <a:gd name="T26" fmla="*/ 14 w 18"/>
                  <a:gd name="T27" fmla="*/ 84 h 49"/>
                  <a:gd name="T28" fmla="*/ 23 w 18"/>
                  <a:gd name="T29" fmla="*/ 88 h 49"/>
                  <a:gd name="T30" fmla="*/ 30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6248" name="Freeform 484"/>
              <p:cNvSpPr>
                <a:spLocks/>
              </p:cNvSpPr>
              <p:nvPr/>
            </p:nvSpPr>
            <p:spPr bwMode="auto">
              <a:xfrm>
                <a:off x="262"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6249" name="Freeform 485"/>
              <p:cNvSpPr>
                <a:spLocks/>
              </p:cNvSpPr>
              <p:nvPr/>
            </p:nvSpPr>
            <p:spPr bwMode="auto">
              <a:xfrm>
                <a:off x="289"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20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250" name="Freeform 486"/>
              <p:cNvSpPr>
                <a:spLocks/>
              </p:cNvSpPr>
              <p:nvPr/>
            </p:nvSpPr>
            <p:spPr bwMode="auto">
              <a:xfrm>
                <a:off x="319" y="3751"/>
                <a:ext cx="28" cy="98"/>
              </a:xfrm>
              <a:custGeom>
                <a:avLst/>
                <a:gdLst>
                  <a:gd name="T0" fmla="*/ 12 w 16"/>
                  <a:gd name="T1" fmla="*/ 9 h 52"/>
                  <a:gd name="T2" fmla="*/ 10 w 16"/>
                  <a:gd name="T3" fmla="*/ 23 h 52"/>
                  <a:gd name="T4" fmla="*/ 5 w 16"/>
                  <a:gd name="T5" fmla="*/ 26 h 52"/>
                  <a:gd name="T6" fmla="*/ 4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6251" name="Freeform 487"/>
              <p:cNvSpPr>
                <a:spLocks/>
              </p:cNvSpPr>
              <p:nvPr/>
            </p:nvSpPr>
            <p:spPr bwMode="auto">
              <a:xfrm>
                <a:off x="239" y="3760"/>
                <a:ext cx="22" cy="87"/>
              </a:xfrm>
              <a:custGeom>
                <a:avLst/>
                <a:gdLst>
                  <a:gd name="T0" fmla="*/ 15 w 12"/>
                  <a:gd name="T1" fmla="*/ 13 h 46"/>
                  <a:gd name="T2" fmla="*/ 13 w 12"/>
                  <a:gd name="T3" fmla="*/ 4 h 46"/>
                  <a:gd name="T4" fmla="*/ 6 w 12"/>
                  <a:gd name="T5" fmla="*/ 6 h 46"/>
                  <a:gd name="T6" fmla="*/ 9 w 12"/>
                  <a:gd name="T7" fmla="*/ 13 h 46"/>
                  <a:gd name="T8" fmla="*/ 6 w 12"/>
                  <a:gd name="T9" fmla="*/ 19 h 46"/>
                  <a:gd name="T10" fmla="*/ 7 w 12"/>
                  <a:gd name="T11" fmla="*/ 79 h 46"/>
                  <a:gd name="T12" fmla="*/ 20 w 12"/>
                  <a:gd name="T13" fmla="*/ 78 h 46"/>
                  <a:gd name="T14" fmla="*/ 20 w 12"/>
                  <a:gd name="T15" fmla="*/ 53 h 46"/>
                  <a:gd name="T16" fmla="*/ 20 w 12"/>
                  <a:gd name="T17" fmla="*/ 51 h 46"/>
                  <a:gd name="T18" fmla="*/ 20 w 12"/>
                  <a:gd name="T19" fmla="*/ 40 h 46"/>
                  <a:gd name="T20" fmla="*/ 20 w 12"/>
                  <a:gd name="T21" fmla="*/ 23 h 46"/>
                  <a:gd name="T22" fmla="*/ 15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252" name="Freeform 488"/>
              <p:cNvSpPr>
                <a:spLocks/>
              </p:cNvSpPr>
              <p:nvPr/>
            </p:nvSpPr>
            <p:spPr bwMode="auto">
              <a:xfrm>
                <a:off x="37" y="3747"/>
                <a:ext cx="32" cy="90"/>
              </a:xfrm>
              <a:custGeom>
                <a:avLst/>
                <a:gdLst>
                  <a:gd name="T0" fmla="*/ 30 w 18"/>
                  <a:gd name="T1" fmla="*/ 83 h 48"/>
                  <a:gd name="T2" fmla="*/ 28 w 18"/>
                  <a:gd name="T3" fmla="*/ 32 h 48"/>
                  <a:gd name="T4" fmla="*/ 18 w 18"/>
                  <a:gd name="T5" fmla="*/ 28 h 48"/>
                  <a:gd name="T6" fmla="*/ 18 w 18"/>
                  <a:gd name="T7" fmla="*/ 28 h 48"/>
                  <a:gd name="T8" fmla="*/ 16 w 18"/>
                  <a:gd name="T9" fmla="*/ 30 h 48"/>
                  <a:gd name="T10" fmla="*/ 18 w 18"/>
                  <a:gd name="T11" fmla="*/ 8 h 48"/>
                  <a:gd name="T12" fmla="*/ 7 w 18"/>
                  <a:gd name="T13" fmla="*/ 6 h 48"/>
                  <a:gd name="T14" fmla="*/ 2 w 18"/>
                  <a:gd name="T15" fmla="*/ 56 h 48"/>
                  <a:gd name="T16" fmla="*/ 0 w 18"/>
                  <a:gd name="T17" fmla="*/ 58 h 48"/>
                  <a:gd name="T18" fmla="*/ 0 w 18"/>
                  <a:gd name="T19" fmla="*/ 81 h 48"/>
                  <a:gd name="T20" fmla="*/ 2 w 18"/>
                  <a:gd name="T21" fmla="*/ 81 h 48"/>
                  <a:gd name="T22" fmla="*/ 14 w 18"/>
                  <a:gd name="T23" fmla="*/ 81 h 48"/>
                  <a:gd name="T24" fmla="*/ 14 w 18"/>
                  <a:gd name="T25" fmla="*/ 79 h 48"/>
                  <a:gd name="T26" fmla="*/ 14 w 18"/>
                  <a:gd name="T27" fmla="*/ 84 h 48"/>
                  <a:gd name="T28" fmla="*/ 23 w 18"/>
                  <a:gd name="T29" fmla="*/ 86 h 48"/>
                  <a:gd name="T30" fmla="*/ 30 w 18"/>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6253" name="Freeform 489"/>
              <p:cNvSpPr>
                <a:spLocks/>
              </p:cNvSpPr>
              <p:nvPr/>
            </p:nvSpPr>
            <p:spPr bwMode="auto">
              <a:xfrm>
                <a:off x="103" y="3776"/>
                <a:ext cx="9" cy="61"/>
              </a:xfrm>
              <a:custGeom>
                <a:avLst/>
                <a:gdLst>
                  <a:gd name="T0" fmla="*/ 9 w 5"/>
                  <a:gd name="T1" fmla="*/ 6 h 33"/>
                  <a:gd name="T2" fmla="*/ 0 w 5"/>
                  <a:gd name="T3" fmla="*/ 6 h 33"/>
                  <a:gd name="T4" fmla="*/ 0 w 5"/>
                  <a:gd name="T5" fmla="*/ 55 h 33"/>
                  <a:gd name="T6" fmla="*/ 9 w 5"/>
                  <a:gd name="T7" fmla="*/ 55 h 33"/>
                  <a:gd name="T8" fmla="*/ 9 w 5"/>
                  <a:gd name="T9" fmla="*/ 6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6254" name="Freeform 490"/>
              <p:cNvSpPr>
                <a:spLocks/>
              </p:cNvSpPr>
              <p:nvPr/>
            </p:nvSpPr>
            <p:spPr bwMode="auto">
              <a:xfrm>
                <a:off x="129" y="3770"/>
                <a:ext cx="25" cy="75"/>
              </a:xfrm>
              <a:custGeom>
                <a:avLst/>
                <a:gdLst>
                  <a:gd name="T0" fmla="*/ 13 w 14"/>
                  <a:gd name="T1" fmla="*/ 11 h 40"/>
                  <a:gd name="T2" fmla="*/ 13 w 14"/>
                  <a:gd name="T3" fmla="*/ 6 h 40"/>
                  <a:gd name="T4" fmla="*/ 2 w 14"/>
                  <a:gd name="T5" fmla="*/ 9 h 40"/>
                  <a:gd name="T6" fmla="*/ 5 w 14"/>
                  <a:gd name="T7" fmla="*/ 54 h 40"/>
                  <a:gd name="T8" fmla="*/ 9 w 14"/>
                  <a:gd name="T9" fmla="*/ 58 h 40"/>
                  <a:gd name="T10" fmla="*/ 9 w 14"/>
                  <a:gd name="T11" fmla="*/ 69 h 40"/>
                  <a:gd name="T12" fmla="*/ 18 w 14"/>
                  <a:gd name="T13" fmla="*/ 69 h 40"/>
                  <a:gd name="T14" fmla="*/ 23 w 14"/>
                  <a:gd name="T15" fmla="*/ 17 h 40"/>
                  <a:gd name="T16" fmla="*/ 13 w 14"/>
                  <a:gd name="T17" fmla="*/ 11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46255" name="Freeform 491"/>
              <p:cNvSpPr>
                <a:spLocks/>
              </p:cNvSpPr>
              <p:nvPr/>
            </p:nvSpPr>
            <p:spPr bwMode="auto">
              <a:xfrm>
                <a:off x="80" y="3776"/>
                <a:ext cx="21" cy="88"/>
              </a:xfrm>
              <a:custGeom>
                <a:avLst/>
                <a:gdLst>
                  <a:gd name="T0" fmla="*/ 14 w 12"/>
                  <a:gd name="T1" fmla="*/ 13 h 47"/>
                  <a:gd name="T2" fmla="*/ 12 w 12"/>
                  <a:gd name="T3" fmla="*/ 6 h 47"/>
                  <a:gd name="T4" fmla="*/ 5 w 12"/>
                  <a:gd name="T5" fmla="*/ 7 h 47"/>
                  <a:gd name="T6" fmla="*/ 7 w 12"/>
                  <a:gd name="T7" fmla="*/ 15 h 47"/>
                  <a:gd name="T8" fmla="*/ 5 w 12"/>
                  <a:gd name="T9" fmla="*/ 19 h 47"/>
                  <a:gd name="T10" fmla="*/ 7 w 12"/>
                  <a:gd name="T11" fmla="*/ 81 h 47"/>
                  <a:gd name="T12" fmla="*/ 19 w 12"/>
                  <a:gd name="T13" fmla="*/ 79 h 47"/>
                  <a:gd name="T14" fmla="*/ 19 w 12"/>
                  <a:gd name="T15" fmla="*/ 54 h 47"/>
                  <a:gd name="T16" fmla="*/ 19 w 12"/>
                  <a:gd name="T17" fmla="*/ 52 h 47"/>
                  <a:gd name="T18" fmla="*/ 19 w 12"/>
                  <a:gd name="T19" fmla="*/ 39 h 47"/>
                  <a:gd name="T20" fmla="*/ 19 w 12"/>
                  <a:gd name="T21" fmla="*/ 24 h 47"/>
                  <a:gd name="T22" fmla="*/ 14 w 12"/>
                  <a:gd name="T23" fmla="*/ 1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6256" name="Freeform 492"/>
              <p:cNvSpPr>
                <a:spLocks/>
              </p:cNvSpPr>
              <p:nvPr/>
            </p:nvSpPr>
            <p:spPr bwMode="auto">
              <a:xfrm>
                <a:off x="71"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257" name="Freeform 493"/>
              <p:cNvSpPr>
                <a:spLocks/>
              </p:cNvSpPr>
              <p:nvPr/>
            </p:nvSpPr>
            <p:spPr bwMode="auto">
              <a:xfrm>
                <a:off x="140" y="3768"/>
                <a:ext cx="19" cy="60"/>
              </a:xfrm>
              <a:custGeom>
                <a:avLst/>
                <a:gdLst>
                  <a:gd name="T0" fmla="*/ 5 w 11"/>
                  <a:gd name="T1" fmla="*/ 8 h 32"/>
                  <a:gd name="T2" fmla="*/ 5 w 11"/>
                  <a:gd name="T3" fmla="*/ 52 h 32"/>
                  <a:gd name="T4" fmla="*/ 16 w 11"/>
                  <a:gd name="T5" fmla="*/ 49 h 32"/>
                  <a:gd name="T6" fmla="*/ 16 w 11"/>
                  <a:gd name="T7" fmla="*/ 11 h 32"/>
                  <a:gd name="T8" fmla="*/ 5 w 11"/>
                  <a:gd name="T9" fmla="*/ 8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6258" name="Freeform 494"/>
              <p:cNvSpPr>
                <a:spLocks/>
              </p:cNvSpPr>
              <p:nvPr/>
            </p:nvSpPr>
            <p:spPr bwMode="auto">
              <a:xfrm>
                <a:off x="362" y="3740"/>
                <a:ext cx="26" cy="94"/>
              </a:xfrm>
              <a:custGeom>
                <a:avLst/>
                <a:gdLst>
                  <a:gd name="T0" fmla="*/ 19 w 15"/>
                  <a:gd name="T1" fmla="*/ 53 h 50"/>
                  <a:gd name="T2" fmla="*/ 23 w 15"/>
                  <a:gd name="T3" fmla="*/ 13 h 50"/>
                  <a:gd name="T4" fmla="*/ 10 w 15"/>
                  <a:gd name="T5" fmla="*/ 9 h 50"/>
                  <a:gd name="T6" fmla="*/ 7 w 15"/>
                  <a:gd name="T7" fmla="*/ 30 h 50"/>
                  <a:gd name="T8" fmla="*/ 5 w 15"/>
                  <a:gd name="T9" fmla="*/ 32 h 50"/>
                  <a:gd name="T10" fmla="*/ 7 w 15"/>
                  <a:gd name="T11" fmla="*/ 86 h 50"/>
                  <a:gd name="T12" fmla="*/ 19 w 15"/>
                  <a:gd name="T13" fmla="*/ 79 h 50"/>
                  <a:gd name="T14" fmla="*/ 14 w 15"/>
                  <a:gd name="T15" fmla="*/ 58 h 50"/>
                  <a:gd name="T16" fmla="*/ 19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w="9525">
                <a:noFill/>
                <a:round/>
                <a:headEnd/>
                <a:tailEnd/>
              </a:ln>
            </p:spPr>
            <p:txBody>
              <a:bodyPr/>
              <a:lstStyle/>
              <a:p>
                <a:endParaRPr lang="en-US"/>
              </a:p>
            </p:txBody>
          </p:sp>
          <p:sp>
            <p:nvSpPr>
              <p:cNvPr id="46259" name="Freeform 495"/>
              <p:cNvSpPr>
                <a:spLocks/>
              </p:cNvSpPr>
              <p:nvPr/>
            </p:nvSpPr>
            <p:spPr bwMode="auto">
              <a:xfrm>
                <a:off x="399" y="3766"/>
                <a:ext cx="14" cy="58"/>
              </a:xfrm>
              <a:custGeom>
                <a:avLst/>
                <a:gdLst>
                  <a:gd name="T0" fmla="*/ 10 w 8"/>
                  <a:gd name="T1" fmla="*/ 6 h 31"/>
                  <a:gd name="T2" fmla="*/ 0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w="9525">
                <a:noFill/>
                <a:round/>
                <a:headEnd/>
                <a:tailEnd/>
              </a:ln>
            </p:spPr>
            <p:txBody>
              <a:bodyPr/>
              <a:lstStyle/>
              <a:p>
                <a:endParaRPr lang="en-US"/>
              </a:p>
            </p:txBody>
          </p:sp>
          <p:sp>
            <p:nvSpPr>
              <p:cNvPr id="46260" name="Freeform 496"/>
              <p:cNvSpPr>
                <a:spLocks/>
              </p:cNvSpPr>
              <p:nvPr/>
            </p:nvSpPr>
            <p:spPr bwMode="auto">
              <a:xfrm>
                <a:off x="177" y="3757"/>
                <a:ext cx="14" cy="60"/>
              </a:xfrm>
              <a:custGeom>
                <a:avLst/>
                <a:gdLst>
                  <a:gd name="T0" fmla="*/ 10 w 8"/>
                  <a:gd name="T1" fmla="*/ 8 h 32"/>
                  <a:gd name="T2" fmla="*/ 2 w 8"/>
                  <a:gd name="T3" fmla="*/ 9 h 32"/>
                  <a:gd name="T4" fmla="*/ 5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6261" name="Freeform 497"/>
              <p:cNvSpPr>
                <a:spLocks/>
              </p:cNvSpPr>
              <p:nvPr/>
            </p:nvSpPr>
            <p:spPr bwMode="auto">
              <a:xfrm>
                <a:off x="409" y="3760"/>
                <a:ext cx="34" cy="96"/>
              </a:xfrm>
              <a:custGeom>
                <a:avLst/>
                <a:gdLst>
                  <a:gd name="T0" fmla="*/ 30 w 19"/>
                  <a:gd name="T1" fmla="*/ 83 h 51"/>
                  <a:gd name="T2" fmla="*/ 21 w 19"/>
                  <a:gd name="T3" fmla="*/ 23 h 51"/>
                  <a:gd name="T4" fmla="*/ 20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6262" name="Freeform 498"/>
              <p:cNvSpPr>
                <a:spLocks/>
              </p:cNvSpPr>
              <p:nvPr/>
            </p:nvSpPr>
            <p:spPr bwMode="auto">
              <a:xfrm>
                <a:off x="452" y="3806"/>
                <a:ext cx="12" cy="52"/>
              </a:xfrm>
              <a:custGeom>
                <a:avLst/>
                <a:gdLst>
                  <a:gd name="T0" fmla="*/ 10 w 7"/>
                  <a:gd name="T1" fmla="*/ 6 h 28"/>
                  <a:gd name="T2" fmla="*/ 2 w 7"/>
                  <a:gd name="T3" fmla="*/ 4 h 28"/>
                  <a:gd name="T4" fmla="*/ 0 w 7"/>
                  <a:gd name="T5" fmla="*/ 45 h 28"/>
                  <a:gd name="T6" fmla="*/ 12 w 7"/>
                  <a:gd name="T7" fmla="*/ 45 h 28"/>
                  <a:gd name="T8" fmla="*/ 10 w 7"/>
                  <a:gd name="T9" fmla="*/ 6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6263" name="Freeform 499"/>
              <p:cNvSpPr>
                <a:spLocks/>
              </p:cNvSpPr>
              <p:nvPr/>
            </p:nvSpPr>
            <p:spPr bwMode="auto">
              <a:xfrm>
                <a:off x="466" y="3764"/>
                <a:ext cx="16" cy="77"/>
              </a:xfrm>
              <a:custGeom>
                <a:avLst/>
                <a:gdLst>
                  <a:gd name="T0" fmla="*/ 5 w 9"/>
                  <a:gd name="T1" fmla="*/ 8 h 41"/>
                  <a:gd name="T2" fmla="*/ 0 w 9"/>
                  <a:gd name="T3" fmla="*/ 66 h 41"/>
                  <a:gd name="T4" fmla="*/ 14 w 9"/>
                  <a:gd name="T5" fmla="*/ 66 h 41"/>
                  <a:gd name="T6" fmla="*/ 16 w 9"/>
                  <a:gd name="T7" fmla="*/ 9 h 41"/>
                  <a:gd name="T8" fmla="*/ 5 w 9"/>
                  <a:gd name="T9" fmla="*/ 8 h 41"/>
                  <a:gd name="T10" fmla="*/ 0 60000 65536"/>
                  <a:gd name="T11" fmla="*/ 0 60000 65536"/>
                  <a:gd name="T12" fmla="*/ 0 60000 65536"/>
                  <a:gd name="T13" fmla="*/ 0 60000 65536"/>
                  <a:gd name="T14" fmla="*/ 0 60000 65536"/>
                  <a:gd name="T15" fmla="*/ 0 w 9"/>
                  <a:gd name="T16" fmla="*/ 0 h 41"/>
                  <a:gd name="T17" fmla="*/ 9 w 9"/>
                  <a:gd name="T18" fmla="*/ 41 h 41"/>
                </a:gdLst>
                <a:ahLst/>
                <a:cxnLst>
                  <a:cxn ang="T10">
                    <a:pos x="T0" y="T1"/>
                  </a:cxn>
                  <a:cxn ang="T11">
                    <a:pos x="T2" y="T3"/>
                  </a:cxn>
                  <a:cxn ang="T12">
                    <a:pos x="T4" y="T5"/>
                  </a:cxn>
                  <a:cxn ang="T13">
                    <a:pos x="T6" y="T7"/>
                  </a:cxn>
                  <a:cxn ang="T14">
                    <a:pos x="T8" y="T9"/>
                  </a:cxn>
                </a:cxnLst>
                <a:rect l="T15" t="T16" r="T17" b="T18"/>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w="9525">
                <a:noFill/>
                <a:round/>
                <a:headEnd/>
                <a:tailEnd/>
              </a:ln>
            </p:spPr>
            <p:txBody>
              <a:bodyPr/>
              <a:lstStyle/>
              <a:p>
                <a:endParaRPr lang="en-US"/>
              </a:p>
            </p:txBody>
          </p:sp>
          <p:sp>
            <p:nvSpPr>
              <p:cNvPr id="46264" name="Freeform 500"/>
              <p:cNvSpPr>
                <a:spLocks/>
              </p:cNvSpPr>
              <p:nvPr/>
            </p:nvSpPr>
            <p:spPr bwMode="auto">
              <a:xfrm>
                <a:off x="482"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265" name="Freeform 501"/>
              <p:cNvSpPr>
                <a:spLocks/>
              </p:cNvSpPr>
              <p:nvPr/>
            </p:nvSpPr>
            <p:spPr bwMode="auto">
              <a:xfrm>
                <a:off x="448" y="3744"/>
                <a:ext cx="15" cy="69"/>
              </a:xfrm>
              <a:custGeom>
                <a:avLst/>
                <a:gdLst>
                  <a:gd name="T0" fmla="*/ 0 w 8"/>
                  <a:gd name="T1" fmla="*/ 11 h 37"/>
                  <a:gd name="T2" fmla="*/ 0 w 8"/>
                  <a:gd name="T3" fmla="*/ 60 h 37"/>
                  <a:gd name="T4" fmla="*/ 13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266" name="Freeform 502"/>
              <p:cNvSpPr>
                <a:spLocks/>
              </p:cNvSpPr>
              <p:nvPr/>
            </p:nvSpPr>
            <p:spPr bwMode="auto">
              <a:xfrm>
                <a:off x="507"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6267" name="Freeform 503"/>
              <p:cNvSpPr>
                <a:spLocks/>
              </p:cNvSpPr>
              <p:nvPr/>
            </p:nvSpPr>
            <p:spPr bwMode="auto">
              <a:xfrm>
                <a:off x="54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268" name="Freeform 504"/>
              <p:cNvSpPr>
                <a:spLocks/>
              </p:cNvSpPr>
              <p:nvPr/>
            </p:nvSpPr>
            <p:spPr bwMode="auto">
              <a:xfrm>
                <a:off x="610" y="3738"/>
                <a:ext cx="23" cy="99"/>
              </a:xfrm>
              <a:custGeom>
                <a:avLst/>
                <a:gdLst>
                  <a:gd name="T0" fmla="*/ 18 w 13"/>
                  <a:gd name="T1" fmla="*/ 4 h 53"/>
                  <a:gd name="T2" fmla="*/ 7 w 13"/>
                  <a:gd name="T3" fmla="*/ 41 h 53"/>
                  <a:gd name="T4" fmla="*/ 0 w 13"/>
                  <a:gd name="T5" fmla="*/ 47 h 53"/>
                  <a:gd name="T6" fmla="*/ 7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6269" name="Freeform 505"/>
              <p:cNvSpPr>
                <a:spLocks/>
              </p:cNvSpPr>
              <p:nvPr/>
            </p:nvSpPr>
            <p:spPr bwMode="auto">
              <a:xfrm>
                <a:off x="638" y="3738"/>
                <a:ext cx="30" cy="88"/>
              </a:xfrm>
              <a:custGeom>
                <a:avLst/>
                <a:gdLst>
                  <a:gd name="T0" fmla="*/ 21 w 17"/>
                  <a:gd name="T1" fmla="*/ 4 h 47"/>
                  <a:gd name="T2" fmla="*/ 2 w 17"/>
                  <a:gd name="T3" fmla="*/ 81 h 47"/>
                  <a:gd name="T4" fmla="*/ 12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6270" name="Freeform 506"/>
              <p:cNvSpPr>
                <a:spLocks/>
              </p:cNvSpPr>
              <p:nvPr/>
            </p:nvSpPr>
            <p:spPr bwMode="auto">
              <a:xfrm>
                <a:off x="674" y="3753"/>
                <a:ext cx="12" cy="83"/>
              </a:xfrm>
              <a:custGeom>
                <a:avLst/>
                <a:gdLst>
                  <a:gd name="T0" fmla="*/ 10 w 7"/>
                  <a:gd name="T1" fmla="*/ 6 h 44"/>
                  <a:gd name="T2" fmla="*/ 3 w 7"/>
                  <a:gd name="T3" fmla="*/ 6 h 44"/>
                  <a:gd name="T4" fmla="*/ 3 w 7"/>
                  <a:gd name="T5" fmla="*/ 28 h 44"/>
                  <a:gd name="T6" fmla="*/ 0 w 7"/>
                  <a:gd name="T7" fmla="*/ 32 h 44"/>
                  <a:gd name="T8" fmla="*/ 0 w 7"/>
                  <a:gd name="T9" fmla="*/ 62 h 44"/>
                  <a:gd name="T10" fmla="*/ 2 w 7"/>
                  <a:gd name="T11" fmla="*/ 66 h 44"/>
                  <a:gd name="T12" fmla="*/ 3 w 7"/>
                  <a:gd name="T13" fmla="*/ 77 h 44"/>
                  <a:gd name="T14" fmla="*/ 10 w 7"/>
                  <a:gd name="T15" fmla="*/ 77 h 44"/>
                  <a:gd name="T16" fmla="*/ 10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6271" name="Freeform 507"/>
              <p:cNvSpPr>
                <a:spLocks/>
              </p:cNvSpPr>
              <p:nvPr/>
            </p:nvSpPr>
            <p:spPr bwMode="auto">
              <a:xfrm>
                <a:off x="711" y="3730"/>
                <a:ext cx="33" cy="92"/>
              </a:xfrm>
              <a:custGeom>
                <a:avLst/>
                <a:gdLst>
                  <a:gd name="T0" fmla="*/ 31 w 19"/>
                  <a:gd name="T1" fmla="*/ 84 h 49"/>
                  <a:gd name="T2" fmla="*/ 30 w 19"/>
                  <a:gd name="T3" fmla="*/ 34 h 49"/>
                  <a:gd name="T4" fmla="*/ 17 w 19"/>
                  <a:gd name="T5" fmla="*/ 30 h 49"/>
                  <a:gd name="T6" fmla="*/ 17 w 19"/>
                  <a:gd name="T7" fmla="*/ 30 h 49"/>
                  <a:gd name="T8" fmla="*/ 17 w 19"/>
                  <a:gd name="T9" fmla="*/ 30 h 49"/>
                  <a:gd name="T10" fmla="*/ 17 w 19"/>
                  <a:gd name="T11" fmla="*/ 8 h 49"/>
                  <a:gd name="T12" fmla="*/ 9 w 19"/>
                  <a:gd name="T13" fmla="*/ 8 h 49"/>
                  <a:gd name="T14" fmla="*/ 3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4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272" name="Freeform 508"/>
              <p:cNvSpPr>
                <a:spLocks/>
              </p:cNvSpPr>
              <p:nvPr/>
            </p:nvSpPr>
            <p:spPr bwMode="auto">
              <a:xfrm>
                <a:off x="776"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6273" name="Freeform 509"/>
              <p:cNvSpPr>
                <a:spLocks/>
              </p:cNvSpPr>
              <p:nvPr/>
            </p:nvSpPr>
            <p:spPr bwMode="auto">
              <a:xfrm>
                <a:off x="805" y="3753"/>
                <a:ext cx="25" cy="77"/>
              </a:xfrm>
              <a:custGeom>
                <a:avLst/>
                <a:gdLst>
                  <a:gd name="T0" fmla="*/ 13 w 14"/>
                  <a:gd name="T1" fmla="*/ 11 h 41"/>
                  <a:gd name="T2" fmla="*/ 11 w 14"/>
                  <a:gd name="T3" fmla="*/ 8 h 41"/>
                  <a:gd name="T4" fmla="*/ 0 w 14"/>
                  <a:gd name="T5" fmla="*/ 9 h 41"/>
                  <a:gd name="T6" fmla="*/ 4 w 14"/>
                  <a:gd name="T7" fmla="*/ 54 h 41"/>
                  <a:gd name="T8" fmla="*/ 7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274" name="Freeform 510"/>
              <p:cNvSpPr>
                <a:spLocks/>
              </p:cNvSpPr>
              <p:nvPr/>
            </p:nvSpPr>
            <p:spPr bwMode="auto">
              <a:xfrm>
                <a:off x="835" y="3751"/>
                <a:ext cx="26" cy="98"/>
              </a:xfrm>
              <a:custGeom>
                <a:avLst/>
                <a:gdLst>
                  <a:gd name="T0" fmla="*/ 12 w 15"/>
                  <a:gd name="T1" fmla="*/ 9 h 52"/>
                  <a:gd name="T2" fmla="*/ 10 w 15"/>
                  <a:gd name="T3" fmla="*/ 23 h 52"/>
                  <a:gd name="T4" fmla="*/ 3 w 15"/>
                  <a:gd name="T5" fmla="*/ 26 h 52"/>
                  <a:gd name="T6" fmla="*/ 2 w 15"/>
                  <a:gd name="T7" fmla="*/ 43 h 52"/>
                  <a:gd name="T8" fmla="*/ 7 w 15"/>
                  <a:gd name="T9" fmla="*/ 47 h 52"/>
                  <a:gd name="T10" fmla="*/ 7 w 15"/>
                  <a:gd name="T11" fmla="*/ 92 h 52"/>
                  <a:gd name="T12" fmla="*/ 17 w 15"/>
                  <a:gd name="T13" fmla="*/ 92 h 52"/>
                  <a:gd name="T14" fmla="*/ 26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6275" name="Freeform 511"/>
              <p:cNvSpPr>
                <a:spLocks/>
              </p:cNvSpPr>
              <p:nvPr/>
            </p:nvSpPr>
            <p:spPr bwMode="auto">
              <a:xfrm>
                <a:off x="755"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5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276" name="Freeform 512"/>
              <p:cNvSpPr>
                <a:spLocks/>
              </p:cNvSpPr>
              <p:nvPr/>
            </p:nvSpPr>
            <p:spPr bwMode="auto">
              <a:xfrm>
                <a:off x="587" y="3764"/>
                <a:ext cx="21" cy="53"/>
              </a:xfrm>
              <a:custGeom>
                <a:avLst/>
                <a:gdLst>
                  <a:gd name="T0" fmla="*/ 21 w 12"/>
                  <a:gd name="T1" fmla="*/ 45 h 28"/>
                  <a:gd name="T2" fmla="*/ 7 w 12"/>
                  <a:gd name="T3" fmla="*/ 4 h 28"/>
                  <a:gd name="T4" fmla="*/ 0 w 12"/>
                  <a:gd name="T5" fmla="*/ 6 h 28"/>
                  <a:gd name="T6" fmla="*/ 16 w 12"/>
                  <a:gd name="T7" fmla="*/ 49 h 28"/>
                  <a:gd name="T8" fmla="*/ 21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6277" name="Freeform 513"/>
              <p:cNvSpPr>
                <a:spLocks/>
              </p:cNvSpPr>
              <p:nvPr/>
            </p:nvSpPr>
            <p:spPr bwMode="auto">
              <a:xfrm>
                <a:off x="54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6278" name="Freeform 514"/>
              <p:cNvSpPr>
                <a:spLocks/>
              </p:cNvSpPr>
              <p:nvPr/>
            </p:nvSpPr>
            <p:spPr bwMode="auto">
              <a:xfrm>
                <a:off x="656" y="3768"/>
                <a:ext cx="18" cy="60"/>
              </a:xfrm>
              <a:custGeom>
                <a:avLst/>
                <a:gdLst>
                  <a:gd name="T0" fmla="*/ 5 w 10"/>
                  <a:gd name="T1" fmla="*/ 8 h 32"/>
                  <a:gd name="T2" fmla="*/ 5 w 10"/>
                  <a:gd name="T3" fmla="*/ 52 h 32"/>
                  <a:gd name="T4" fmla="*/ 16 w 10"/>
                  <a:gd name="T5" fmla="*/ 49 h 32"/>
                  <a:gd name="T6" fmla="*/ 16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6279" name="Freeform 515"/>
              <p:cNvSpPr>
                <a:spLocks/>
              </p:cNvSpPr>
              <p:nvPr/>
            </p:nvSpPr>
            <p:spPr bwMode="auto">
              <a:xfrm>
                <a:off x="876" y="3740"/>
                <a:ext cx="26" cy="94"/>
              </a:xfrm>
              <a:custGeom>
                <a:avLst/>
                <a:gdLst>
                  <a:gd name="T0" fmla="*/ 19 w 15"/>
                  <a:gd name="T1" fmla="*/ 53 h 50"/>
                  <a:gd name="T2" fmla="*/ 24 w 15"/>
                  <a:gd name="T3" fmla="*/ 13 h 50"/>
                  <a:gd name="T4" fmla="*/ 12 w 15"/>
                  <a:gd name="T5" fmla="*/ 9 h 50"/>
                  <a:gd name="T6" fmla="*/ 9 w 15"/>
                  <a:gd name="T7" fmla="*/ 30 h 50"/>
                  <a:gd name="T8" fmla="*/ 7 w 15"/>
                  <a:gd name="T9" fmla="*/ 32 h 50"/>
                  <a:gd name="T10" fmla="*/ 9 w 15"/>
                  <a:gd name="T11" fmla="*/ 86 h 50"/>
                  <a:gd name="T12" fmla="*/ 19 w 15"/>
                  <a:gd name="T13" fmla="*/ 79 h 50"/>
                  <a:gd name="T14" fmla="*/ 16 w 15"/>
                  <a:gd name="T15" fmla="*/ 58 h 50"/>
                  <a:gd name="T16" fmla="*/ 19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6280" name="Freeform 516"/>
              <p:cNvSpPr>
                <a:spLocks/>
              </p:cNvSpPr>
              <p:nvPr/>
            </p:nvSpPr>
            <p:spPr bwMode="auto">
              <a:xfrm>
                <a:off x="913" y="3766"/>
                <a:ext cx="14" cy="58"/>
              </a:xfrm>
              <a:custGeom>
                <a:avLst/>
                <a:gdLst>
                  <a:gd name="T0" fmla="*/ 10 w 8"/>
                  <a:gd name="T1" fmla="*/ 6 h 31"/>
                  <a:gd name="T2" fmla="*/ 2 w 8"/>
                  <a:gd name="T3" fmla="*/ 7 h 31"/>
                  <a:gd name="T4" fmla="*/ 5 w 8"/>
                  <a:gd name="T5" fmla="*/ 52 h 31"/>
                  <a:gd name="T6" fmla="*/ 14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281" name="Freeform 517"/>
              <p:cNvSpPr>
                <a:spLocks/>
              </p:cNvSpPr>
              <p:nvPr/>
            </p:nvSpPr>
            <p:spPr bwMode="auto">
              <a:xfrm>
                <a:off x="924" y="3760"/>
                <a:ext cx="35" cy="96"/>
              </a:xfrm>
              <a:custGeom>
                <a:avLst/>
                <a:gdLst>
                  <a:gd name="T0" fmla="*/ 32 w 20"/>
                  <a:gd name="T1" fmla="*/ 83 h 51"/>
                  <a:gd name="T2" fmla="*/ 23 w 20"/>
                  <a:gd name="T3" fmla="*/ 23 h 51"/>
                  <a:gd name="T4" fmla="*/ 21 w 20"/>
                  <a:gd name="T5" fmla="*/ 23 h 51"/>
                  <a:gd name="T6" fmla="*/ 21 w 20"/>
                  <a:gd name="T7" fmla="*/ 8 h 51"/>
                  <a:gd name="T8" fmla="*/ 14 w 20"/>
                  <a:gd name="T9" fmla="*/ 8 h 51"/>
                  <a:gd name="T10" fmla="*/ 14 w 20"/>
                  <a:gd name="T11" fmla="*/ 21 h 51"/>
                  <a:gd name="T12" fmla="*/ 12 w 20"/>
                  <a:gd name="T13" fmla="*/ 23 h 51"/>
                  <a:gd name="T14" fmla="*/ 10 w 20"/>
                  <a:gd name="T15" fmla="*/ 38 h 51"/>
                  <a:gd name="T16" fmla="*/ 9 w 20"/>
                  <a:gd name="T17" fmla="*/ 40 h 51"/>
                  <a:gd name="T18" fmla="*/ 2 w 20"/>
                  <a:gd name="T19" fmla="*/ 70 h 51"/>
                  <a:gd name="T20" fmla="*/ 5 w 20"/>
                  <a:gd name="T21" fmla="*/ 72 h 51"/>
                  <a:gd name="T22" fmla="*/ 10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6282" name="Freeform 518"/>
              <p:cNvSpPr>
                <a:spLocks/>
              </p:cNvSpPr>
              <p:nvPr/>
            </p:nvSpPr>
            <p:spPr bwMode="auto">
              <a:xfrm>
                <a:off x="968"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6283" name="Freeform 519"/>
              <p:cNvSpPr>
                <a:spLocks/>
              </p:cNvSpPr>
              <p:nvPr/>
            </p:nvSpPr>
            <p:spPr bwMode="auto">
              <a:xfrm>
                <a:off x="980"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284" name="Freeform 520"/>
              <p:cNvSpPr>
                <a:spLocks/>
              </p:cNvSpPr>
              <p:nvPr/>
            </p:nvSpPr>
            <p:spPr bwMode="auto">
              <a:xfrm>
                <a:off x="998"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6285" name="Freeform 521"/>
              <p:cNvSpPr>
                <a:spLocks/>
              </p:cNvSpPr>
              <p:nvPr/>
            </p:nvSpPr>
            <p:spPr bwMode="auto">
              <a:xfrm>
                <a:off x="963"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286" name="Freeform 522"/>
              <p:cNvSpPr>
                <a:spLocks/>
              </p:cNvSpPr>
              <p:nvPr/>
            </p:nvSpPr>
            <p:spPr bwMode="auto">
              <a:xfrm>
                <a:off x="1023"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6287" name="Freeform 523"/>
              <p:cNvSpPr>
                <a:spLocks/>
              </p:cNvSpPr>
              <p:nvPr/>
            </p:nvSpPr>
            <p:spPr bwMode="auto">
              <a:xfrm>
                <a:off x="1064"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288" name="Freeform 524"/>
              <p:cNvSpPr>
                <a:spLocks/>
              </p:cNvSpPr>
              <p:nvPr/>
            </p:nvSpPr>
            <p:spPr bwMode="auto">
              <a:xfrm>
                <a:off x="1124"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4 w 14"/>
                  <a:gd name="T13" fmla="*/ 95 h 53"/>
                  <a:gd name="T14" fmla="*/ 23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6289" name="Freeform 525"/>
              <p:cNvSpPr>
                <a:spLocks/>
              </p:cNvSpPr>
              <p:nvPr/>
            </p:nvSpPr>
            <p:spPr bwMode="auto">
              <a:xfrm>
                <a:off x="1154"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6290" name="Freeform 526"/>
              <p:cNvSpPr>
                <a:spLocks/>
              </p:cNvSpPr>
              <p:nvPr/>
            </p:nvSpPr>
            <p:spPr bwMode="auto">
              <a:xfrm>
                <a:off x="1188" y="3753"/>
                <a:ext cx="14" cy="83"/>
              </a:xfrm>
              <a:custGeom>
                <a:avLst/>
                <a:gdLst>
                  <a:gd name="T0" fmla="*/ 12 w 8"/>
                  <a:gd name="T1" fmla="*/ 6 h 44"/>
                  <a:gd name="T2" fmla="*/ 5 w 8"/>
                  <a:gd name="T3" fmla="*/ 6 h 44"/>
                  <a:gd name="T4" fmla="*/ 4 w 8"/>
                  <a:gd name="T5" fmla="*/ 28 h 44"/>
                  <a:gd name="T6" fmla="*/ 0 w 8"/>
                  <a:gd name="T7" fmla="*/ 32 h 44"/>
                  <a:gd name="T8" fmla="*/ 2 w 8"/>
                  <a:gd name="T9" fmla="*/ 62 h 44"/>
                  <a:gd name="T10" fmla="*/ 4 w 8"/>
                  <a:gd name="T11" fmla="*/ 66 h 44"/>
                  <a:gd name="T12" fmla="*/ 4 w 8"/>
                  <a:gd name="T13" fmla="*/ 77 h 44"/>
                  <a:gd name="T14" fmla="*/ 12 w 8"/>
                  <a:gd name="T15" fmla="*/ 77 h 44"/>
                  <a:gd name="T16" fmla="*/ 12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6291" name="Freeform 527"/>
              <p:cNvSpPr>
                <a:spLocks/>
              </p:cNvSpPr>
              <p:nvPr/>
            </p:nvSpPr>
            <p:spPr bwMode="auto">
              <a:xfrm>
                <a:off x="1227" y="3730"/>
                <a:ext cx="33" cy="92"/>
              </a:xfrm>
              <a:custGeom>
                <a:avLst/>
                <a:gdLst>
                  <a:gd name="T0" fmla="*/ 31 w 19"/>
                  <a:gd name="T1" fmla="*/ 84 h 49"/>
                  <a:gd name="T2" fmla="*/ 28 w 19"/>
                  <a:gd name="T3" fmla="*/ 34 h 49"/>
                  <a:gd name="T4" fmla="*/ 17 w 19"/>
                  <a:gd name="T5" fmla="*/ 30 h 49"/>
                  <a:gd name="T6" fmla="*/ 17 w 19"/>
                  <a:gd name="T7" fmla="*/ 30 h 49"/>
                  <a:gd name="T8" fmla="*/ 16 w 19"/>
                  <a:gd name="T9" fmla="*/ 30 h 49"/>
                  <a:gd name="T10" fmla="*/ 17 w 19"/>
                  <a:gd name="T11" fmla="*/ 8 h 49"/>
                  <a:gd name="T12" fmla="*/ 7 w 19"/>
                  <a:gd name="T13" fmla="*/ 8 h 49"/>
                  <a:gd name="T14" fmla="*/ 2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3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292" name="Freeform 528"/>
              <p:cNvSpPr>
                <a:spLocks/>
              </p:cNvSpPr>
              <p:nvPr/>
            </p:nvSpPr>
            <p:spPr bwMode="auto">
              <a:xfrm>
                <a:off x="1292"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6293" name="Freeform 529"/>
              <p:cNvSpPr>
                <a:spLocks/>
              </p:cNvSpPr>
              <p:nvPr/>
            </p:nvSpPr>
            <p:spPr bwMode="auto">
              <a:xfrm>
                <a:off x="1319" y="3753"/>
                <a:ext cx="25" cy="77"/>
              </a:xfrm>
              <a:custGeom>
                <a:avLst/>
                <a:gdLst>
                  <a:gd name="T0" fmla="*/ 14 w 14"/>
                  <a:gd name="T1" fmla="*/ 11 h 41"/>
                  <a:gd name="T2" fmla="*/ 13 w 14"/>
                  <a:gd name="T3" fmla="*/ 8 h 41"/>
                  <a:gd name="T4" fmla="*/ 2 w 14"/>
                  <a:gd name="T5" fmla="*/ 9 h 41"/>
                  <a:gd name="T6" fmla="*/ 5 w 14"/>
                  <a:gd name="T7" fmla="*/ 54 h 41"/>
                  <a:gd name="T8" fmla="*/ 9 w 14"/>
                  <a:gd name="T9" fmla="*/ 60 h 41"/>
                  <a:gd name="T10" fmla="*/ 11 w 14"/>
                  <a:gd name="T11" fmla="*/ 69 h 41"/>
                  <a:gd name="T12" fmla="*/ 20 w 14"/>
                  <a:gd name="T13" fmla="*/ 69 h 41"/>
                  <a:gd name="T14" fmla="*/ 25 w 14"/>
                  <a:gd name="T15" fmla="*/ 19 h 41"/>
                  <a:gd name="T16" fmla="*/ 14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w="9525">
                <a:noFill/>
                <a:round/>
                <a:headEnd/>
                <a:tailEnd/>
              </a:ln>
            </p:spPr>
            <p:txBody>
              <a:bodyPr/>
              <a:lstStyle/>
              <a:p>
                <a:endParaRPr lang="en-US"/>
              </a:p>
            </p:txBody>
          </p:sp>
          <p:sp>
            <p:nvSpPr>
              <p:cNvPr id="46294" name="Freeform 530"/>
              <p:cNvSpPr>
                <a:spLocks/>
              </p:cNvSpPr>
              <p:nvPr/>
            </p:nvSpPr>
            <p:spPr bwMode="auto">
              <a:xfrm>
                <a:off x="1351" y="3751"/>
                <a:ext cx="26" cy="98"/>
              </a:xfrm>
              <a:custGeom>
                <a:avLst/>
                <a:gdLst>
                  <a:gd name="T0" fmla="*/ 12 w 15"/>
                  <a:gd name="T1" fmla="*/ 9 h 52"/>
                  <a:gd name="T2" fmla="*/ 10 w 15"/>
                  <a:gd name="T3" fmla="*/ 23 h 52"/>
                  <a:gd name="T4" fmla="*/ 3 w 15"/>
                  <a:gd name="T5" fmla="*/ 26 h 52"/>
                  <a:gd name="T6" fmla="*/ 2 w 15"/>
                  <a:gd name="T7" fmla="*/ 43 h 52"/>
                  <a:gd name="T8" fmla="*/ 5 w 15"/>
                  <a:gd name="T9" fmla="*/ 47 h 52"/>
                  <a:gd name="T10" fmla="*/ 7 w 15"/>
                  <a:gd name="T11" fmla="*/ 92 h 52"/>
                  <a:gd name="T12" fmla="*/ 16 w 15"/>
                  <a:gd name="T13" fmla="*/ 92 h 52"/>
                  <a:gd name="T14" fmla="*/ 24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6295" name="Freeform 531"/>
              <p:cNvSpPr>
                <a:spLocks/>
              </p:cNvSpPr>
              <p:nvPr/>
            </p:nvSpPr>
            <p:spPr bwMode="auto">
              <a:xfrm>
                <a:off x="1269"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296" name="Freeform 532"/>
              <p:cNvSpPr>
                <a:spLocks/>
              </p:cNvSpPr>
              <p:nvPr/>
            </p:nvSpPr>
            <p:spPr bwMode="auto">
              <a:xfrm>
                <a:off x="1101"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297" name="Freeform 533"/>
              <p:cNvSpPr>
                <a:spLocks/>
              </p:cNvSpPr>
              <p:nvPr/>
            </p:nvSpPr>
            <p:spPr bwMode="auto">
              <a:xfrm>
                <a:off x="1056"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6298" name="Freeform 534"/>
              <p:cNvSpPr>
                <a:spLocks/>
              </p:cNvSpPr>
              <p:nvPr/>
            </p:nvSpPr>
            <p:spPr bwMode="auto">
              <a:xfrm>
                <a:off x="1172" y="3768"/>
                <a:ext cx="17" cy="60"/>
              </a:xfrm>
              <a:custGeom>
                <a:avLst/>
                <a:gdLst>
                  <a:gd name="T0" fmla="*/ 3 w 10"/>
                  <a:gd name="T1" fmla="*/ 8 h 32"/>
                  <a:gd name="T2" fmla="*/ 3 w 10"/>
                  <a:gd name="T3" fmla="*/ 52 h 32"/>
                  <a:gd name="T4" fmla="*/ 15 w 10"/>
                  <a:gd name="T5" fmla="*/ 49 h 32"/>
                  <a:gd name="T6" fmla="*/ 15 w 10"/>
                  <a:gd name="T7" fmla="*/ 11 h 32"/>
                  <a:gd name="T8" fmla="*/ 3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6299" name="Freeform 535"/>
              <p:cNvSpPr>
                <a:spLocks/>
              </p:cNvSpPr>
              <p:nvPr/>
            </p:nvSpPr>
            <p:spPr bwMode="auto">
              <a:xfrm>
                <a:off x="1391" y="3740"/>
                <a:ext cx="27" cy="94"/>
              </a:xfrm>
              <a:custGeom>
                <a:avLst/>
                <a:gdLst>
                  <a:gd name="T0" fmla="*/ 20 w 15"/>
                  <a:gd name="T1" fmla="*/ 53 h 50"/>
                  <a:gd name="T2" fmla="*/ 23 w 15"/>
                  <a:gd name="T3" fmla="*/ 13 h 50"/>
                  <a:gd name="T4" fmla="*/ 11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6300" name="Freeform 536"/>
              <p:cNvSpPr>
                <a:spLocks/>
              </p:cNvSpPr>
              <p:nvPr/>
            </p:nvSpPr>
            <p:spPr bwMode="auto">
              <a:xfrm>
                <a:off x="1429"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301" name="Freeform 537"/>
              <p:cNvSpPr>
                <a:spLocks/>
              </p:cNvSpPr>
              <p:nvPr/>
            </p:nvSpPr>
            <p:spPr bwMode="auto">
              <a:xfrm>
                <a:off x="1439" y="3760"/>
                <a:ext cx="34" cy="96"/>
              </a:xfrm>
              <a:custGeom>
                <a:avLst/>
                <a:gdLst>
                  <a:gd name="T0" fmla="*/ 30 w 19"/>
                  <a:gd name="T1" fmla="*/ 83 h 51"/>
                  <a:gd name="T2" fmla="*/ 21 w 19"/>
                  <a:gd name="T3" fmla="*/ 23 h 51"/>
                  <a:gd name="T4" fmla="*/ 21 w 19"/>
                  <a:gd name="T5" fmla="*/ 23 h 51"/>
                  <a:gd name="T6" fmla="*/ 21 w 19"/>
                  <a:gd name="T7" fmla="*/ 8 h 51"/>
                  <a:gd name="T8" fmla="*/ 13 w 19"/>
                  <a:gd name="T9" fmla="*/ 8 h 51"/>
                  <a:gd name="T10" fmla="*/ 14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8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w="9525">
                <a:noFill/>
                <a:round/>
                <a:headEnd/>
                <a:tailEnd/>
              </a:ln>
            </p:spPr>
            <p:txBody>
              <a:bodyPr/>
              <a:lstStyle/>
              <a:p>
                <a:endParaRPr lang="en-US"/>
              </a:p>
            </p:txBody>
          </p:sp>
          <p:sp>
            <p:nvSpPr>
              <p:cNvPr id="46302" name="Freeform 538"/>
              <p:cNvSpPr>
                <a:spLocks/>
              </p:cNvSpPr>
              <p:nvPr/>
            </p:nvSpPr>
            <p:spPr bwMode="auto">
              <a:xfrm>
                <a:off x="1484"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6303" name="Freeform 539"/>
              <p:cNvSpPr>
                <a:spLocks/>
              </p:cNvSpPr>
              <p:nvPr/>
            </p:nvSpPr>
            <p:spPr bwMode="auto">
              <a:xfrm>
                <a:off x="1496" y="3764"/>
                <a:ext cx="18" cy="77"/>
              </a:xfrm>
              <a:custGeom>
                <a:avLst/>
                <a:gdLst>
                  <a:gd name="T0" fmla="*/ 5 w 10"/>
                  <a:gd name="T1" fmla="*/ 8 h 41"/>
                  <a:gd name="T2" fmla="*/ 0 w 10"/>
                  <a:gd name="T3" fmla="*/ 66 h 41"/>
                  <a:gd name="T4" fmla="*/ 14 w 10"/>
                  <a:gd name="T5" fmla="*/ 66 h 41"/>
                  <a:gd name="T6" fmla="*/ 16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304" name="Freeform 540"/>
              <p:cNvSpPr>
                <a:spLocks/>
              </p:cNvSpPr>
              <p:nvPr/>
            </p:nvSpPr>
            <p:spPr bwMode="auto">
              <a:xfrm>
                <a:off x="1512" y="3759"/>
                <a:ext cx="30" cy="107"/>
              </a:xfrm>
              <a:custGeom>
                <a:avLst/>
                <a:gdLst>
                  <a:gd name="T0" fmla="*/ 12 w 17"/>
                  <a:gd name="T1" fmla="*/ 11 h 57"/>
                  <a:gd name="T2" fmla="*/ 9 w 17"/>
                  <a:gd name="T3" fmla="*/ 23 h 57"/>
                  <a:gd name="T4" fmla="*/ 9 w 17"/>
                  <a:gd name="T5" fmla="*/ 21 h 57"/>
                  <a:gd name="T6" fmla="*/ 4 w 17"/>
                  <a:gd name="T7" fmla="*/ 23 h 57"/>
                  <a:gd name="T8" fmla="*/ 5 w 17"/>
                  <a:gd name="T9" fmla="*/ 38 h 57"/>
                  <a:gd name="T10" fmla="*/ 12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305" name="Freeform 541"/>
              <p:cNvSpPr>
                <a:spLocks/>
              </p:cNvSpPr>
              <p:nvPr/>
            </p:nvSpPr>
            <p:spPr bwMode="auto">
              <a:xfrm>
                <a:off x="1478" y="3744"/>
                <a:ext cx="15" cy="69"/>
              </a:xfrm>
              <a:custGeom>
                <a:avLst/>
                <a:gdLst>
                  <a:gd name="T0" fmla="*/ 0 w 8"/>
                  <a:gd name="T1" fmla="*/ 11 h 37"/>
                  <a:gd name="T2" fmla="*/ 0 w 8"/>
                  <a:gd name="T3" fmla="*/ 60 h 37"/>
                  <a:gd name="T4" fmla="*/ 15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306" name="Freeform 542"/>
              <p:cNvSpPr>
                <a:spLocks/>
              </p:cNvSpPr>
              <p:nvPr/>
            </p:nvSpPr>
            <p:spPr bwMode="auto">
              <a:xfrm>
                <a:off x="1539"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6307" name="Freeform 543"/>
              <p:cNvSpPr>
                <a:spLocks/>
              </p:cNvSpPr>
              <p:nvPr/>
            </p:nvSpPr>
            <p:spPr bwMode="auto">
              <a:xfrm>
                <a:off x="157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308" name="Freeform 544"/>
              <p:cNvSpPr>
                <a:spLocks/>
              </p:cNvSpPr>
              <p:nvPr/>
            </p:nvSpPr>
            <p:spPr bwMode="auto">
              <a:xfrm>
                <a:off x="1640" y="3738"/>
                <a:ext cx="24" cy="99"/>
              </a:xfrm>
              <a:custGeom>
                <a:avLst/>
                <a:gdLst>
                  <a:gd name="T0" fmla="*/ 17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2 w 14"/>
                  <a:gd name="T13" fmla="*/ 95 h 53"/>
                  <a:gd name="T14" fmla="*/ 21 w 14"/>
                  <a:gd name="T15" fmla="*/ 92 h 53"/>
                  <a:gd name="T16" fmla="*/ 14 w 14"/>
                  <a:gd name="T17" fmla="*/ 62 h 53"/>
                  <a:gd name="T18" fmla="*/ 22 w 14"/>
                  <a:gd name="T19" fmla="*/ 6 h 53"/>
                  <a:gd name="T20" fmla="*/ 17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6309" name="Freeform 545"/>
              <p:cNvSpPr>
                <a:spLocks/>
              </p:cNvSpPr>
              <p:nvPr/>
            </p:nvSpPr>
            <p:spPr bwMode="auto">
              <a:xfrm>
                <a:off x="1668" y="3738"/>
                <a:ext cx="30" cy="88"/>
              </a:xfrm>
              <a:custGeom>
                <a:avLst/>
                <a:gdLst>
                  <a:gd name="T0" fmla="*/ 21 w 17"/>
                  <a:gd name="T1" fmla="*/ 4 h 47"/>
                  <a:gd name="T2" fmla="*/ 2 w 17"/>
                  <a:gd name="T3" fmla="*/ 81 h 47"/>
                  <a:gd name="T4" fmla="*/ 12 w 17"/>
                  <a:gd name="T5" fmla="*/ 81 h 47"/>
                  <a:gd name="T6" fmla="*/ 28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6310" name="Freeform 546"/>
              <p:cNvSpPr>
                <a:spLocks/>
              </p:cNvSpPr>
              <p:nvPr/>
            </p:nvSpPr>
            <p:spPr bwMode="auto">
              <a:xfrm>
                <a:off x="1703" y="3753"/>
                <a:ext cx="15" cy="83"/>
              </a:xfrm>
              <a:custGeom>
                <a:avLst/>
                <a:gdLst>
                  <a:gd name="T0" fmla="*/ 11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3 w 8"/>
                  <a:gd name="T15" fmla="*/ 77 h 44"/>
                  <a:gd name="T16" fmla="*/ 11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6311" name="Freeform 547"/>
              <p:cNvSpPr>
                <a:spLocks/>
              </p:cNvSpPr>
              <p:nvPr/>
            </p:nvSpPr>
            <p:spPr bwMode="auto">
              <a:xfrm>
                <a:off x="1742" y="3730"/>
                <a:ext cx="32" cy="92"/>
              </a:xfrm>
              <a:custGeom>
                <a:avLst/>
                <a:gdLst>
                  <a:gd name="T0" fmla="*/ 30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2 w 18"/>
                  <a:gd name="T21" fmla="*/ 83 h 49"/>
                  <a:gd name="T22" fmla="*/ 14 w 18"/>
                  <a:gd name="T23" fmla="*/ 81 h 49"/>
                  <a:gd name="T24" fmla="*/ 14 w 18"/>
                  <a:gd name="T25" fmla="*/ 81 h 49"/>
                  <a:gd name="T26" fmla="*/ 14 w 18"/>
                  <a:gd name="T27" fmla="*/ 84 h 49"/>
                  <a:gd name="T28" fmla="*/ 23 w 18"/>
                  <a:gd name="T29" fmla="*/ 88 h 49"/>
                  <a:gd name="T30" fmla="*/ 30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6312" name="Freeform 548"/>
              <p:cNvSpPr>
                <a:spLocks/>
              </p:cNvSpPr>
              <p:nvPr/>
            </p:nvSpPr>
            <p:spPr bwMode="auto">
              <a:xfrm>
                <a:off x="1808"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6313" name="Freeform 549"/>
              <p:cNvSpPr>
                <a:spLocks/>
              </p:cNvSpPr>
              <p:nvPr/>
            </p:nvSpPr>
            <p:spPr bwMode="auto">
              <a:xfrm>
                <a:off x="1835" y="3753"/>
                <a:ext cx="24" cy="77"/>
              </a:xfrm>
              <a:custGeom>
                <a:avLst/>
                <a:gdLst>
                  <a:gd name="T0" fmla="*/ 12 w 14"/>
                  <a:gd name="T1" fmla="*/ 11 h 41"/>
                  <a:gd name="T2" fmla="*/ 12 w 14"/>
                  <a:gd name="T3" fmla="*/ 8 h 41"/>
                  <a:gd name="T4" fmla="*/ 2 w 14"/>
                  <a:gd name="T5" fmla="*/ 9 h 41"/>
                  <a:gd name="T6" fmla="*/ 5 w 14"/>
                  <a:gd name="T7" fmla="*/ 54 h 41"/>
                  <a:gd name="T8" fmla="*/ 9 w 14"/>
                  <a:gd name="T9" fmla="*/ 60 h 41"/>
                  <a:gd name="T10" fmla="*/ 9 w 14"/>
                  <a:gd name="T11" fmla="*/ 69 h 41"/>
                  <a:gd name="T12" fmla="*/ 17 w 14"/>
                  <a:gd name="T13" fmla="*/ 69 h 41"/>
                  <a:gd name="T14" fmla="*/ 22 w 14"/>
                  <a:gd name="T15" fmla="*/ 19 h 41"/>
                  <a:gd name="T16" fmla="*/ 12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314" name="Freeform 550"/>
              <p:cNvSpPr>
                <a:spLocks/>
              </p:cNvSpPr>
              <p:nvPr/>
            </p:nvSpPr>
            <p:spPr bwMode="auto">
              <a:xfrm>
                <a:off x="1865" y="3751"/>
                <a:ext cx="28" cy="98"/>
              </a:xfrm>
              <a:custGeom>
                <a:avLst/>
                <a:gdLst>
                  <a:gd name="T0" fmla="*/ 12 w 16"/>
                  <a:gd name="T1" fmla="*/ 9 h 52"/>
                  <a:gd name="T2" fmla="*/ 10 w 16"/>
                  <a:gd name="T3" fmla="*/ 23 h 52"/>
                  <a:gd name="T4" fmla="*/ 5 w 16"/>
                  <a:gd name="T5" fmla="*/ 26 h 52"/>
                  <a:gd name="T6" fmla="*/ 2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6315" name="Freeform 551"/>
              <p:cNvSpPr>
                <a:spLocks/>
              </p:cNvSpPr>
              <p:nvPr/>
            </p:nvSpPr>
            <p:spPr bwMode="auto">
              <a:xfrm>
                <a:off x="1785"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9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316" name="Freeform 552"/>
              <p:cNvSpPr>
                <a:spLocks/>
              </p:cNvSpPr>
              <p:nvPr/>
            </p:nvSpPr>
            <p:spPr bwMode="auto">
              <a:xfrm>
                <a:off x="1617" y="3764"/>
                <a:ext cx="23" cy="53"/>
              </a:xfrm>
              <a:custGeom>
                <a:avLst/>
                <a:gdLst>
                  <a:gd name="T0" fmla="*/ 21 w 13"/>
                  <a:gd name="T1" fmla="*/ 45 h 28"/>
                  <a:gd name="T2" fmla="*/ 7 w 13"/>
                  <a:gd name="T3" fmla="*/ 4 h 28"/>
                  <a:gd name="T4" fmla="*/ 0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317" name="Freeform 553"/>
              <p:cNvSpPr>
                <a:spLocks/>
              </p:cNvSpPr>
              <p:nvPr/>
            </p:nvSpPr>
            <p:spPr bwMode="auto">
              <a:xfrm>
                <a:off x="157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6318" name="Freeform 554"/>
              <p:cNvSpPr>
                <a:spLocks/>
              </p:cNvSpPr>
              <p:nvPr/>
            </p:nvSpPr>
            <p:spPr bwMode="auto">
              <a:xfrm>
                <a:off x="1686" y="3768"/>
                <a:ext cx="19" cy="60"/>
              </a:xfrm>
              <a:custGeom>
                <a:avLst/>
                <a:gdLst>
                  <a:gd name="T0" fmla="*/ 5 w 11"/>
                  <a:gd name="T1" fmla="*/ 8 h 32"/>
                  <a:gd name="T2" fmla="*/ 5 w 11"/>
                  <a:gd name="T3" fmla="*/ 52 h 32"/>
                  <a:gd name="T4" fmla="*/ 16 w 11"/>
                  <a:gd name="T5" fmla="*/ 49 h 32"/>
                  <a:gd name="T6" fmla="*/ 16 w 11"/>
                  <a:gd name="T7" fmla="*/ 11 h 32"/>
                  <a:gd name="T8" fmla="*/ 5 w 11"/>
                  <a:gd name="T9" fmla="*/ 8 h 32"/>
                  <a:gd name="T10" fmla="*/ 0 60000 65536"/>
                  <a:gd name="T11" fmla="*/ 0 60000 65536"/>
                  <a:gd name="T12" fmla="*/ 0 60000 65536"/>
                  <a:gd name="T13" fmla="*/ 0 60000 65536"/>
                  <a:gd name="T14" fmla="*/ 0 60000 65536"/>
                  <a:gd name="T15" fmla="*/ 0 w 11"/>
                  <a:gd name="T16" fmla="*/ 0 h 32"/>
                  <a:gd name="T17" fmla="*/ 11 w 11"/>
                  <a:gd name="T18" fmla="*/ 32 h 32"/>
                </a:gdLst>
                <a:ahLst/>
                <a:cxnLst>
                  <a:cxn ang="T10">
                    <a:pos x="T0" y="T1"/>
                  </a:cxn>
                  <a:cxn ang="T11">
                    <a:pos x="T2" y="T3"/>
                  </a:cxn>
                  <a:cxn ang="T12">
                    <a:pos x="T4" y="T5"/>
                  </a:cxn>
                  <a:cxn ang="T13">
                    <a:pos x="T6" y="T7"/>
                  </a:cxn>
                  <a:cxn ang="T14">
                    <a:pos x="T8" y="T9"/>
                  </a:cxn>
                </a:cxnLst>
                <a:rect l="T15" t="T16" r="T17" b="T18"/>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6319" name="Freeform 555"/>
              <p:cNvSpPr>
                <a:spLocks/>
              </p:cNvSpPr>
              <p:nvPr/>
            </p:nvSpPr>
            <p:spPr bwMode="auto">
              <a:xfrm>
                <a:off x="1907" y="3740"/>
                <a:ext cx="27" cy="94"/>
              </a:xfrm>
              <a:custGeom>
                <a:avLst/>
                <a:gdLst>
                  <a:gd name="T0" fmla="*/ 18 w 15"/>
                  <a:gd name="T1" fmla="*/ 53 h 50"/>
                  <a:gd name="T2" fmla="*/ 23 w 15"/>
                  <a:gd name="T3" fmla="*/ 13 h 50"/>
                  <a:gd name="T4" fmla="*/ 11 w 15"/>
                  <a:gd name="T5" fmla="*/ 9 h 50"/>
                  <a:gd name="T6" fmla="*/ 7 w 15"/>
                  <a:gd name="T7" fmla="*/ 30 h 50"/>
                  <a:gd name="T8" fmla="*/ 5 w 15"/>
                  <a:gd name="T9" fmla="*/ 32 h 50"/>
                  <a:gd name="T10" fmla="*/ 7 w 15"/>
                  <a:gd name="T11" fmla="*/ 86 h 50"/>
                  <a:gd name="T12" fmla="*/ 20 w 15"/>
                  <a:gd name="T13" fmla="*/ 79 h 50"/>
                  <a:gd name="T14" fmla="*/ 14 w 15"/>
                  <a:gd name="T15" fmla="*/ 58 h 50"/>
                  <a:gd name="T16" fmla="*/ 18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6320" name="Freeform 556"/>
              <p:cNvSpPr>
                <a:spLocks/>
              </p:cNvSpPr>
              <p:nvPr/>
            </p:nvSpPr>
            <p:spPr bwMode="auto">
              <a:xfrm>
                <a:off x="1945" y="3766"/>
                <a:ext cx="14" cy="58"/>
              </a:xfrm>
              <a:custGeom>
                <a:avLst/>
                <a:gdLst>
                  <a:gd name="T0" fmla="*/ 9 w 8"/>
                  <a:gd name="T1" fmla="*/ 6 h 31"/>
                  <a:gd name="T2" fmla="*/ 0 w 8"/>
                  <a:gd name="T3" fmla="*/ 7 h 31"/>
                  <a:gd name="T4" fmla="*/ 5 w 8"/>
                  <a:gd name="T5" fmla="*/ 52 h 31"/>
                  <a:gd name="T6" fmla="*/ 12 w 8"/>
                  <a:gd name="T7" fmla="*/ 52 h 31"/>
                  <a:gd name="T8" fmla="*/ 9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w="9525">
                <a:noFill/>
                <a:round/>
                <a:headEnd/>
                <a:tailEnd/>
              </a:ln>
            </p:spPr>
            <p:txBody>
              <a:bodyPr/>
              <a:lstStyle/>
              <a:p>
                <a:endParaRPr lang="en-US"/>
              </a:p>
            </p:txBody>
          </p:sp>
          <p:sp>
            <p:nvSpPr>
              <p:cNvPr id="46321" name="Freeform 557"/>
              <p:cNvSpPr>
                <a:spLocks/>
              </p:cNvSpPr>
              <p:nvPr/>
            </p:nvSpPr>
            <p:spPr bwMode="auto">
              <a:xfrm>
                <a:off x="1955" y="3760"/>
                <a:ext cx="34" cy="96"/>
              </a:xfrm>
              <a:custGeom>
                <a:avLst/>
                <a:gdLst>
                  <a:gd name="T0" fmla="*/ 30 w 19"/>
                  <a:gd name="T1" fmla="*/ 83 h 51"/>
                  <a:gd name="T2" fmla="*/ 21 w 19"/>
                  <a:gd name="T3" fmla="*/ 23 h 51"/>
                  <a:gd name="T4" fmla="*/ 20 w 19"/>
                  <a:gd name="T5" fmla="*/ 23 h 51"/>
                  <a:gd name="T6" fmla="*/ 20 w 19"/>
                  <a:gd name="T7" fmla="*/ 8 h 51"/>
                  <a:gd name="T8" fmla="*/ 13 w 19"/>
                  <a:gd name="T9" fmla="*/ 8 h 51"/>
                  <a:gd name="T10" fmla="*/ 13 w 19"/>
                  <a:gd name="T11" fmla="*/ 21 h 51"/>
                  <a:gd name="T12" fmla="*/ 11 w 19"/>
                  <a:gd name="T13" fmla="*/ 23 h 51"/>
                  <a:gd name="T14" fmla="*/ 11 w 19"/>
                  <a:gd name="T15" fmla="*/ 38 h 51"/>
                  <a:gd name="T16" fmla="*/ 7 w 19"/>
                  <a:gd name="T17" fmla="*/ 40 h 51"/>
                  <a:gd name="T18" fmla="*/ 0 w 19"/>
                  <a:gd name="T19" fmla="*/ 70 h 51"/>
                  <a:gd name="T20" fmla="*/ 4 w 19"/>
                  <a:gd name="T21" fmla="*/ 72 h 51"/>
                  <a:gd name="T22" fmla="*/ 9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6322" name="Freeform 558"/>
              <p:cNvSpPr>
                <a:spLocks/>
              </p:cNvSpPr>
              <p:nvPr/>
            </p:nvSpPr>
            <p:spPr bwMode="auto">
              <a:xfrm>
                <a:off x="1998" y="3806"/>
                <a:ext cx="12" cy="52"/>
              </a:xfrm>
              <a:custGeom>
                <a:avLst/>
                <a:gdLst>
                  <a:gd name="T0" fmla="*/ 10 w 7"/>
                  <a:gd name="T1" fmla="*/ 6 h 28"/>
                  <a:gd name="T2" fmla="*/ 2 w 7"/>
                  <a:gd name="T3" fmla="*/ 4 h 28"/>
                  <a:gd name="T4" fmla="*/ 0 w 7"/>
                  <a:gd name="T5" fmla="*/ 45 h 28"/>
                  <a:gd name="T6" fmla="*/ 12 w 7"/>
                  <a:gd name="T7" fmla="*/ 45 h 28"/>
                  <a:gd name="T8" fmla="*/ 10 w 7"/>
                  <a:gd name="T9" fmla="*/ 6 h 28"/>
                  <a:gd name="T10" fmla="*/ 0 60000 65536"/>
                  <a:gd name="T11" fmla="*/ 0 60000 65536"/>
                  <a:gd name="T12" fmla="*/ 0 60000 65536"/>
                  <a:gd name="T13" fmla="*/ 0 60000 65536"/>
                  <a:gd name="T14" fmla="*/ 0 60000 65536"/>
                  <a:gd name="T15" fmla="*/ 0 w 7"/>
                  <a:gd name="T16" fmla="*/ 0 h 28"/>
                  <a:gd name="T17" fmla="*/ 7 w 7"/>
                  <a:gd name="T18" fmla="*/ 28 h 28"/>
                </a:gdLst>
                <a:ahLst/>
                <a:cxnLst>
                  <a:cxn ang="T10">
                    <a:pos x="T0" y="T1"/>
                  </a:cxn>
                  <a:cxn ang="T11">
                    <a:pos x="T2" y="T3"/>
                  </a:cxn>
                  <a:cxn ang="T12">
                    <a:pos x="T4" y="T5"/>
                  </a:cxn>
                  <a:cxn ang="T13">
                    <a:pos x="T6" y="T7"/>
                  </a:cxn>
                  <a:cxn ang="T14">
                    <a:pos x="T8" y="T9"/>
                  </a:cxn>
                </a:cxnLst>
                <a:rect l="T15" t="T16" r="T17" b="T18"/>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w="9525">
                <a:noFill/>
                <a:round/>
                <a:headEnd/>
                <a:tailEnd/>
              </a:ln>
            </p:spPr>
            <p:txBody>
              <a:bodyPr/>
              <a:lstStyle/>
              <a:p>
                <a:endParaRPr lang="en-US"/>
              </a:p>
            </p:txBody>
          </p:sp>
          <p:sp>
            <p:nvSpPr>
              <p:cNvPr id="46323" name="Freeform 559"/>
              <p:cNvSpPr>
                <a:spLocks/>
              </p:cNvSpPr>
              <p:nvPr/>
            </p:nvSpPr>
            <p:spPr bwMode="auto">
              <a:xfrm>
                <a:off x="2010" y="3764"/>
                <a:ext cx="18" cy="77"/>
              </a:xfrm>
              <a:custGeom>
                <a:avLst/>
                <a:gdLst>
                  <a:gd name="T0" fmla="*/ 5 w 10"/>
                  <a:gd name="T1" fmla="*/ 8 h 41"/>
                  <a:gd name="T2" fmla="*/ 2 w 10"/>
                  <a:gd name="T3" fmla="*/ 66 h 41"/>
                  <a:gd name="T4" fmla="*/ 16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324" name="Freeform 560"/>
              <p:cNvSpPr>
                <a:spLocks/>
              </p:cNvSpPr>
              <p:nvPr/>
            </p:nvSpPr>
            <p:spPr bwMode="auto">
              <a:xfrm>
                <a:off x="2028"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325" name="Freeform 561"/>
              <p:cNvSpPr>
                <a:spLocks/>
              </p:cNvSpPr>
              <p:nvPr/>
            </p:nvSpPr>
            <p:spPr bwMode="auto">
              <a:xfrm>
                <a:off x="1992" y="3744"/>
                <a:ext cx="15" cy="69"/>
              </a:xfrm>
              <a:custGeom>
                <a:avLst/>
                <a:gdLst>
                  <a:gd name="T0" fmla="*/ 0 w 8"/>
                  <a:gd name="T1" fmla="*/ 11 h 37"/>
                  <a:gd name="T2" fmla="*/ 2 w 8"/>
                  <a:gd name="T3" fmla="*/ 60 h 37"/>
                  <a:gd name="T4" fmla="*/ 15 w 8"/>
                  <a:gd name="T5" fmla="*/ 60 h 37"/>
                  <a:gd name="T6" fmla="*/ 15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326" name="Freeform 562"/>
              <p:cNvSpPr>
                <a:spLocks/>
              </p:cNvSpPr>
              <p:nvPr/>
            </p:nvSpPr>
            <p:spPr bwMode="auto">
              <a:xfrm>
                <a:off x="2053"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6327" name="Freeform 563"/>
              <p:cNvSpPr>
                <a:spLocks/>
              </p:cNvSpPr>
              <p:nvPr/>
            </p:nvSpPr>
            <p:spPr bwMode="auto">
              <a:xfrm>
                <a:off x="2095" y="3791"/>
                <a:ext cx="14" cy="58"/>
              </a:xfrm>
              <a:custGeom>
                <a:avLst/>
                <a:gdLst>
                  <a:gd name="T0" fmla="*/ 0 w 8"/>
                  <a:gd name="T1" fmla="*/ 9 h 31"/>
                  <a:gd name="T2" fmla="*/ 2 w 8"/>
                  <a:gd name="T3" fmla="*/ 52 h 31"/>
                  <a:gd name="T4" fmla="*/ 10 w 8"/>
                  <a:gd name="T5" fmla="*/ 52 h 31"/>
                  <a:gd name="T6" fmla="*/ 12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328" name="Freeform 564"/>
              <p:cNvSpPr>
                <a:spLocks/>
              </p:cNvSpPr>
              <p:nvPr/>
            </p:nvSpPr>
            <p:spPr bwMode="auto">
              <a:xfrm>
                <a:off x="2156" y="3738"/>
                <a:ext cx="23" cy="99"/>
              </a:xfrm>
              <a:custGeom>
                <a:avLst/>
                <a:gdLst>
                  <a:gd name="T0" fmla="*/ 18 w 13"/>
                  <a:gd name="T1" fmla="*/ 4 h 53"/>
                  <a:gd name="T2" fmla="*/ 7 w 13"/>
                  <a:gd name="T3" fmla="*/ 41 h 53"/>
                  <a:gd name="T4" fmla="*/ 0 w 13"/>
                  <a:gd name="T5" fmla="*/ 47 h 53"/>
                  <a:gd name="T6" fmla="*/ 5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6329" name="Freeform 565"/>
              <p:cNvSpPr>
                <a:spLocks/>
              </p:cNvSpPr>
              <p:nvPr/>
            </p:nvSpPr>
            <p:spPr bwMode="auto">
              <a:xfrm>
                <a:off x="2184" y="3738"/>
                <a:ext cx="30" cy="88"/>
              </a:xfrm>
              <a:custGeom>
                <a:avLst/>
                <a:gdLst>
                  <a:gd name="T0" fmla="*/ 21 w 17"/>
                  <a:gd name="T1" fmla="*/ 4 h 47"/>
                  <a:gd name="T2" fmla="*/ 2 w 17"/>
                  <a:gd name="T3" fmla="*/ 81 h 47"/>
                  <a:gd name="T4" fmla="*/ 11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w="9525">
                <a:noFill/>
                <a:round/>
                <a:headEnd/>
                <a:tailEnd/>
              </a:ln>
            </p:spPr>
            <p:txBody>
              <a:bodyPr/>
              <a:lstStyle/>
              <a:p>
                <a:endParaRPr lang="en-US"/>
              </a:p>
            </p:txBody>
          </p:sp>
          <p:sp>
            <p:nvSpPr>
              <p:cNvPr id="46330" name="Freeform 566"/>
              <p:cNvSpPr>
                <a:spLocks/>
              </p:cNvSpPr>
              <p:nvPr/>
            </p:nvSpPr>
            <p:spPr bwMode="auto">
              <a:xfrm>
                <a:off x="2219" y="3753"/>
                <a:ext cx="13" cy="83"/>
              </a:xfrm>
              <a:custGeom>
                <a:avLst/>
                <a:gdLst>
                  <a:gd name="T0" fmla="*/ 11 w 7"/>
                  <a:gd name="T1" fmla="*/ 6 h 44"/>
                  <a:gd name="T2" fmla="*/ 4 w 7"/>
                  <a:gd name="T3" fmla="*/ 6 h 44"/>
                  <a:gd name="T4" fmla="*/ 2 w 7"/>
                  <a:gd name="T5" fmla="*/ 28 h 44"/>
                  <a:gd name="T6" fmla="*/ 0 w 7"/>
                  <a:gd name="T7" fmla="*/ 32 h 44"/>
                  <a:gd name="T8" fmla="*/ 0 w 7"/>
                  <a:gd name="T9" fmla="*/ 62 h 44"/>
                  <a:gd name="T10" fmla="*/ 2 w 7"/>
                  <a:gd name="T11" fmla="*/ 66 h 44"/>
                  <a:gd name="T12" fmla="*/ 4 w 7"/>
                  <a:gd name="T13" fmla="*/ 77 h 44"/>
                  <a:gd name="T14" fmla="*/ 11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6331" name="Freeform 567"/>
              <p:cNvSpPr>
                <a:spLocks/>
              </p:cNvSpPr>
              <p:nvPr/>
            </p:nvSpPr>
            <p:spPr bwMode="auto">
              <a:xfrm>
                <a:off x="2257" y="3730"/>
                <a:ext cx="33" cy="92"/>
              </a:xfrm>
              <a:custGeom>
                <a:avLst/>
                <a:gdLst>
                  <a:gd name="T0" fmla="*/ 31 w 19"/>
                  <a:gd name="T1" fmla="*/ 84 h 49"/>
                  <a:gd name="T2" fmla="*/ 30 w 19"/>
                  <a:gd name="T3" fmla="*/ 34 h 49"/>
                  <a:gd name="T4" fmla="*/ 17 w 19"/>
                  <a:gd name="T5" fmla="*/ 30 h 49"/>
                  <a:gd name="T6" fmla="*/ 17 w 19"/>
                  <a:gd name="T7" fmla="*/ 30 h 49"/>
                  <a:gd name="T8" fmla="*/ 16 w 19"/>
                  <a:gd name="T9" fmla="*/ 30 h 49"/>
                  <a:gd name="T10" fmla="*/ 17 w 19"/>
                  <a:gd name="T11" fmla="*/ 8 h 49"/>
                  <a:gd name="T12" fmla="*/ 9 w 19"/>
                  <a:gd name="T13" fmla="*/ 8 h 49"/>
                  <a:gd name="T14" fmla="*/ 3 w 19"/>
                  <a:gd name="T15" fmla="*/ 56 h 49"/>
                  <a:gd name="T16" fmla="*/ 0 w 19"/>
                  <a:gd name="T17" fmla="*/ 58 h 49"/>
                  <a:gd name="T18" fmla="*/ 0 w 19"/>
                  <a:gd name="T19" fmla="*/ 81 h 49"/>
                  <a:gd name="T20" fmla="*/ 3 w 19"/>
                  <a:gd name="T21" fmla="*/ 83 h 49"/>
                  <a:gd name="T22" fmla="*/ 16 w 19"/>
                  <a:gd name="T23" fmla="*/ 81 h 49"/>
                  <a:gd name="T24" fmla="*/ 16 w 19"/>
                  <a:gd name="T25" fmla="*/ 81 h 49"/>
                  <a:gd name="T26" fmla="*/ 16 w 19"/>
                  <a:gd name="T27" fmla="*/ 84 h 49"/>
                  <a:gd name="T28" fmla="*/ 23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332" name="Freeform 568"/>
              <p:cNvSpPr>
                <a:spLocks/>
              </p:cNvSpPr>
              <p:nvPr/>
            </p:nvSpPr>
            <p:spPr bwMode="auto">
              <a:xfrm>
                <a:off x="2322" y="3760"/>
                <a:ext cx="11" cy="61"/>
              </a:xfrm>
              <a:custGeom>
                <a:avLst/>
                <a:gdLst>
                  <a:gd name="T0" fmla="*/ 9 w 6"/>
                  <a:gd name="T1" fmla="*/ 6 h 32"/>
                  <a:gd name="T2" fmla="*/ 2 w 6"/>
                  <a:gd name="T3" fmla="*/ 6 h 32"/>
                  <a:gd name="T4" fmla="*/ 2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6333" name="Freeform 569"/>
              <p:cNvSpPr>
                <a:spLocks/>
              </p:cNvSpPr>
              <p:nvPr/>
            </p:nvSpPr>
            <p:spPr bwMode="auto">
              <a:xfrm>
                <a:off x="2349" y="3753"/>
                <a:ext cx="26" cy="77"/>
              </a:xfrm>
              <a:custGeom>
                <a:avLst/>
                <a:gdLst>
                  <a:gd name="T0" fmla="*/ 14 w 15"/>
                  <a:gd name="T1" fmla="*/ 11 h 41"/>
                  <a:gd name="T2" fmla="*/ 12 w 15"/>
                  <a:gd name="T3" fmla="*/ 8 h 41"/>
                  <a:gd name="T4" fmla="*/ 2 w 15"/>
                  <a:gd name="T5" fmla="*/ 9 h 41"/>
                  <a:gd name="T6" fmla="*/ 5 w 15"/>
                  <a:gd name="T7" fmla="*/ 54 h 41"/>
                  <a:gd name="T8" fmla="*/ 9 w 15"/>
                  <a:gd name="T9" fmla="*/ 60 h 41"/>
                  <a:gd name="T10" fmla="*/ 10 w 15"/>
                  <a:gd name="T11" fmla="*/ 69 h 41"/>
                  <a:gd name="T12" fmla="*/ 19 w 15"/>
                  <a:gd name="T13" fmla="*/ 69 h 41"/>
                  <a:gd name="T14" fmla="*/ 24 w 15"/>
                  <a:gd name="T15" fmla="*/ 19 h 41"/>
                  <a:gd name="T16" fmla="*/ 14 w 15"/>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6334" name="Freeform 570"/>
              <p:cNvSpPr>
                <a:spLocks/>
              </p:cNvSpPr>
              <p:nvPr/>
            </p:nvSpPr>
            <p:spPr bwMode="auto">
              <a:xfrm>
                <a:off x="2381" y="3751"/>
                <a:ext cx="26" cy="98"/>
              </a:xfrm>
              <a:custGeom>
                <a:avLst/>
                <a:gdLst>
                  <a:gd name="T0" fmla="*/ 12 w 15"/>
                  <a:gd name="T1" fmla="*/ 9 h 52"/>
                  <a:gd name="T2" fmla="*/ 10 w 15"/>
                  <a:gd name="T3" fmla="*/ 23 h 52"/>
                  <a:gd name="T4" fmla="*/ 3 w 15"/>
                  <a:gd name="T5" fmla="*/ 26 h 52"/>
                  <a:gd name="T6" fmla="*/ 2 w 15"/>
                  <a:gd name="T7" fmla="*/ 43 h 52"/>
                  <a:gd name="T8" fmla="*/ 7 w 15"/>
                  <a:gd name="T9" fmla="*/ 47 h 52"/>
                  <a:gd name="T10" fmla="*/ 7 w 15"/>
                  <a:gd name="T11" fmla="*/ 92 h 52"/>
                  <a:gd name="T12" fmla="*/ 17 w 15"/>
                  <a:gd name="T13" fmla="*/ 92 h 52"/>
                  <a:gd name="T14" fmla="*/ 26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6335" name="Freeform 571"/>
              <p:cNvSpPr>
                <a:spLocks/>
              </p:cNvSpPr>
              <p:nvPr/>
            </p:nvSpPr>
            <p:spPr bwMode="auto">
              <a:xfrm>
                <a:off x="2299" y="3760"/>
                <a:ext cx="21" cy="87"/>
              </a:xfrm>
              <a:custGeom>
                <a:avLst/>
                <a:gdLst>
                  <a:gd name="T0" fmla="*/ 16 w 12"/>
                  <a:gd name="T1" fmla="*/ 13 h 46"/>
                  <a:gd name="T2" fmla="*/ 14 w 12"/>
                  <a:gd name="T3" fmla="*/ 4 h 46"/>
                  <a:gd name="T4" fmla="*/ 7 w 12"/>
                  <a:gd name="T5" fmla="*/ 6 h 46"/>
                  <a:gd name="T6" fmla="*/ 9 w 12"/>
                  <a:gd name="T7" fmla="*/ 13 h 46"/>
                  <a:gd name="T8" fmla="*/ 7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6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6336" name="Freeform 572"/>
              <p:cNvSpPr>
                <a:spLocks/>
              </p:cNvSpPr>
              <p:nvPr/>
            </p:nvSpPr>
            <p:spPr bwMode="auto">
              <a:xfrm>
                <a:off x="2132" y="3764"/>
                <a:ext cx="22" cy="53"/>
              </a:xfrm>
              <a:custGeom>
                <a:avLst/>
                <a:gdLst>
                  <a:gd name="T0" fmla="*/ 20 w 12"/>
                  <a:gd name="T1" fmla="*/ 45 h 28"/>
                  <a:gd name="T2" fmla="*/ 7 w 12"/>
                  <a:gd name="T3" fmla="*/ 4 h 28"/>
                  <a:gd name="T4" fmla="*/ 0 w 12"/>
                  <a:gd name="T5" fmla="*/ 6 h 28"/>
                  <a:gd name="T6" fmla="*/ 17 w 12"/>
                  <a:gd name="T7" fmla="*/ 49 h 28"/>
                  <a:gd name="T8" fmla="*/ 20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w="9525">
                <a:noFill/>
                <a:round/>
                <a:headEnd/>
                <a:tailEnd/>
              </a:ln>
            </p:spPr>
            <p:txBody>
              <a:bodyPr/>
              <a:lstStyle/>
              <a:p>
                <a:endParaRPr lang="en-US"/>
              </a:p>
            </p:txBody>
          </p:sp>
          <p:sp>
            <p:nvSpPr>
              <p:cNvPr id="46337" name="Freeform 573"/>
              <p:cNvSpPr>
                <a:spLocks/>
              </p:cNvSpPr>
              <p:nvPr/>
            </p:nvSpPr>
            <p:spPr bwMode="auto">
              <a:xfrm>
                <a:off x="208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6338" name="Freeform 574"/>
              <p:cNvSpPr>
                <a:spLocks/>
              </p:cNvSpPr>
              <p:nvPr/>
            </p:nvSpPr>
            <p:spPr bwMode="auto">
              <a:xfrm>
                <a:off x="2202" y="3768"/>
                <a:ext cx="17" cy="60"/>
              </a:xfrm>
              <a:custGeom>
                <a:avLst/>
                <a:gdLst>
                  <a:gd name="T0" fmla="*/ 5 w 10"/>
                  <a:gd name="T1" fmla="*/ 8 h 32"/>
                  <a:gd name="T2" fmla="*/ 5 w 10"/>
                  <a:gd name="T3" fmla="*/ 52 h 32"/>
                  <a:gd name="T4" fmla="*/ 15 w 10"/>
                  <a:gd name="T5" fmla="*/ 49 h 32"/>
                  <a:gd name="T6" fmla="*/ 15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6339" name="Freeform 575"/>
              <p:cNvSpPr>
                <a:spLocks/>
              </p:cNvSpPr>
              <p:nvPr/>
            </p:nvSpPr>
            <p:spPr bwMode="auto">
              <a:xfrm>
                <a:off x="2421" y="3740"/>
                <a:ext cx="27" cy="94"/>
              </a:xfrm>
              <a:custGeom>
                <a:avLst/>
                <a:gdLst>
                  <a:gd name="T0" fmla="*/ 20 w 15"/>
                  <a:gd name="T1" fmla="*/ 53 h 50"/>
                  <a:gd name="T2" fmla="*/ 25 w 15"/>
                  <a:gd name="T3" fmla="*/ 13 h 50"/>
                  <a:gd name="T4" fmla="*/ 13 w 15"/>
                  <a:gd name="T5" fmla="*/ 9 h 50"/>
                  <a:gd name="T6" fmla="*/ 9 w 15"/>
                  <a:gd name="T7" fmla="*/ 30 h 50"/>
                  <a:gd name="T8" fmla="*/ 7 w 15"/>
                  <a:gd name="T9" fmla="*/ 32 h 50"/>
                  <a:gd name="T10" fmla="*/ 9 w 15"/>
                  <a:gd name="T11" fmla="*/ 86 h 50"/>
                  <a:gd name="T12" fmla="*/ 20 w 15"/>
                  <a:gd name="T13" fmla="*/ 79 h 50"/>
                  <a:gd name="T14" fmla="*/ 16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6340" name="Freeform 576"/>
              <p:cNvSpPr>
                <a:spLocks/>
              </p:cNvSpPr>
              <p:nvPr/>
            </p:nvSpPr>
            <p:spPr bwMode="auto">
              <a:xfrm>
                <a:off x="2459" y="3766"/>
                <a:ext cx="14" cy="58"/>
              </a:xfrm>
              <a:custGeom>
                <a:avLst/>
                <a:gdLst>
                  <a:gd name="T0" fmla="*/ 10 w 8"/>
                  <a:gd name="T1" fmla="*/ 6 h 31"/>
                  <a:gd name="T2" fmla="*/ 2 w 8"/>
                  <a:gd name="T3" fmla="*/ 7 h 31"/>
                  <a:gd name="T4" fmla="*/ 5 w 8"/>
                  <a:gd name="T5" fmla="*/ 52 h 31"/>
                  <a:gd name="T6" fmla="*/ 14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341" name="Freeform 577"/>
              <p:cNvSpPr>
                <a:spLocks/>
              </p:cNvSpPr>
              <p:nvPr/>
            </p:nvSpPr>
            <p:spPr bwMode="auto">
              <a:xfrm>
                <a:off x="2469" y="3760"/>
                <a:ext cx="34" cy="96"/>
              </a:xfrm>
              <a:custGeom>
                <a:avLst/>
                <a:gdLst>
                  <a:gd name="T0" fmla="*/ 32 w 19"/>
                  <a:gd name="T1" fmla="*/ 83 h 51"/>
                  <a:gd name="T2" fmla="*/ 21 w 19"/>
                  <a:gd name="T3" fmla="*/ 23 h 51"/>
                  <a:gd name="T4" fmla="*/ 21 w 19"/>
                  <a:gd name="T5" fmla="*/ 23 h 51"/>
                  <a:gd name="T6" fmla="*/ 21 w 19"/>
                  <a:gd name="T7" fmla="*/ 8 h 51"/>
                  <a:gd name="T8" fmla="*/ 14 w 19"/>
                  <a:gd name="T9" fmla="*/ 8 h 51"/>
                  <a:gd name="T10" fmla="*/ 14 w 19"/>
                  <a:gd name="T11" fmla="*/ 21 h 51"/>
                  <a:gd name="T12" fmla="*/ 13 w 19"/>
                  <a:gd name="T13" fmla="*/ 23 h 51"/>
                  <a:gd name="T14" fmla="*/ 11 w 19"/>
                  <a:gd name="T15" fmla="*/ 38 h 51"/>
                  <a:gd name="T16" fmla="*/ 9 w 19"/>
                  <a:gd name="T17" fmla="*/ 40 h 51"/>
                  <a:gd name="T18" fmla="*/ 2 w 19"/>
                  <a:gd name="T19" fmla="*/ 70 h 51"/>
                  <a:gd name="T20" fmla="*/ 5 w 19"/>
                  <a:gd name="T21" fmla="*/ 72 h 51"/>
                  <a:gd name="T22" fmla="*/ 11 w 19"/>
                  <a:gd name="T23" fmla="*/ 43 h 51"/>
                  <a:gd name="T24" fmla="*/ 18 w 19"/>
                  <a:gd name="T25" fmla="*/ 88 h 51"/>
                  <a:gd name="T26" fmla="*/ 32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w="9525">
                <a:noFill/>
                <a:round/>
                <a:headEnd/>
                <a:tailEnd/>
              </a:ln>
            </p:spPr>
            <p:txBody>
              <a:bodyPr/>
              <a:lstStyle/>
              <a:p>
                <a:endParaRPr lang="en-US"/>
              </a:p>
            </p:txBody>
          </p:sp>
          <p:sp>
            <p:nvSpPr>
              <p:cNvPr id="46342" name="Freeform 578"/>
              <p:cNvSpPr>
                <a:spLocks/>
              </p:cNvSpPr>
              <p:nvPr/>
            </p:nvSpPr>
            <p:spPr bwMode="auto">
              <a:xfrm>
                <a:off x="2514" y="3806"/>
                <a:ext cx="10" cy="52"/>
              </a:xfrm>
              <a:custGeom>
                <a:avLst/>
                <a:gdLst>
                  <a:gd name="T0" fmla="*/ 8 w 6"/>
                  <a:gd name="T1" fmla="*/ 6 h 28"/>
                  <a:gd name="T2" fmla="*/ 2 w 6"/>
                  <a:gd name="T3" fmla="*/ 4 h 28"/>
                  <a:gd name="T4" fmla="*/ 0 w 6"/>
                  <a:gd name="T5" fmla="*/ 45 h 28"/>
                  <a:gd name="T6" fmla="*/ 10 w 6"/>
                  <a:gd name="T7" fmla="*/ 45 h 28"/>
                  <a:gd name="T8" fmla="*/ 8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6343" name="Freeform 579"/>
              <p:cNvSpPr>
                <a:spLocks/>
              </p:cNvSpPr>
              <p:nvPr/>
            </p:nvSpPr>
            <p:spPr bwMode="auto">
              <a:xfrm>
                <a:off x="2526"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344" name="Freeform 580"/>
              <p:cNvSpPr>
                <a:spLocks/>
              </p:cNvSpPr>
              <p:nvPr/>
            </p:nvSpPr>
            <p:spPr bwMode="auto">
              <a:xfrm>
                <a:off x="2544"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5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6345" name="Freeform 581"/>
              <p:cNvSpPr>
                <a:spLocks/>
              </p:cNvSpPr>
              <p:nvPr/>
            </p:nvSpPr>
            <p:spPr bwMode="auto">
              <a:xfrm>
                <a:off x="2508"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346" name="Freeform 582"/>
              <p:cNvSpPr>
                <a:spLocks/>
              </p:cNvSpPr>
              <p:nvPr/>
            </p:nvSpPr>
            <p:spPr bwMode="auto">
              <a:xfrm>
                <a:off x="2569" y="3759"/>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6347" name="Freeform 583"/>
              <p:cNvSpPr>
                <a:spLocks/>
              </p:cNvSpPr>
              <p:nvPr/>
            </p:nvSpPr>
            <p:spPr bwMode="auto">
              <a:xfrm>
                <a:off x="2609" y="3791"/>
                <a:ext cx="15" cy="58"/>
              </a:xfrm>
              <a:custGeom>
                <a:avLst/>
                <a:gdLst>
                  <a:gd name="T0" fmla="*/ 0 w 8"/>
                  <a:gd name="T1" fmla="*/ 9 h 31"/>
                  <a:gd name="T2" fmla="*/ 2 w 8"/>
                  <a:gd name="T3" fmla="*/ 52 h 31"/>
                  <a:gd name="T4" fmla="*/ 13 w 8"/>
                  <a:gd name="T5" fmla="*/ 52 h 31"/>
                  <a:gd name="T6" fmla="*/ 15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348" name="Freeform 584"/>
              <p:cNvSpPr>
                <a:spLocks/>
              </p:cNvSpPr>
              <p:nvPr/>
            </p:nvSpPr>
            <p:spPr bwMode="auto">
              <a:xfrm>
                <a:off x="2670" y="3738"/>
                <a:ext cx="24" cy="99"/>
              </a:xfrm>
              <a:custGeom>
                <a:avLst/>
                <a:gdLst>
                  <a:gd name="T0" fmla="*/ 19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4 w 14"/>
                  <a:gd name="T13" fmla="*/ 95 h 53"/>
                  <a:gd name="T14" fmla="*/ 22 w 14"/>
                  <a:gd name="T15" fmla="*/ 92 h 53"/>
                  <a:gd name="T16" fmla="*/ 14 w 14"/>
                  <a:gd name="T17" fmla="*/ 62 h 53"/>
                  <a:gd name="T18" fmla="*/ 22 w 14"/>
                  <a:gd name="T19" fmla="*/ 6 h 53"/>
                  <a:gd name="T20" fmla="*/ 19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6349" name="Freeform 585"/>
              <p:cNvSpPr>
                <a:spLocks/>
              </p:cNvSpPr>
              <p:nvPr/>
            </p:nvSpPr>
            <p:spPr bwMode="auto">
              <a:xfrm>
                <a:off x="2700"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6350" name="Freeform 586"/>
              <p:cNvSpPr>
                <a:spLocks/>
              </p:cNvSpPr>
              <p:nvPr/>
            </p:nvSpPr>
            <p:spPr bwMode="auto">
              <a:xfrm>
                <a:off x="2733" y="3753"/>
                <a:ext cx="15" cy="83"/>
              </a:xfrm>
              <a:custGeom>
                <a:avLst/>
                <a:gdLst>
                  <a:gd name="T0" fmla="*/ 13 w 8"/>
                  <a:gd name="T1" fmla="*/ 6 h 44"/>
                  <a:gd name="T2" fmla="*/ 6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3 w 8"/>
                  <a:gd name="T15" fmla="*/ 77 h 44"/>
                  <a:gd name="T16" fmla="*/ 13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w="9525">
                <a:noFill/>
                <a:round/>
                <a:headEnd/>
                <a:tailEnd/>
              </a:ln>
            </p:spPr>
            <p:txBody>
              <a:bodyPr/>
              <a:lstStyle/>
              <a:p>
                <a:endParaRPr lang="en-US"/>
              </a:p>
            </p:txBody>
          </p:sp>
          <p:sp>
            <p:nvSpPr>
              <p:cNvPr id="46351" name="Freeform 587"/>
              <p:cNvSpPr>
                <a:spLocks/>
              </p:cNvSpPr>
              <p:nvPr/>
            </p:nvSpPr>
            <p:spPr bwMode="auto">
              <a:xfrm>
                <a:off x="2772" y="3730"/>
                <a:ext cx="34" cy="92"/>
              </a:xfrm>
              <a:custGeom>
                <a:avLst/>
                <a:gdLst>
                  <a:gd name="T0" fmla="*/ 32 w 19"/>
                  <a:gd name="T1" fmla="*/ 84 h 49"/>
                  <a:gd name="T2" fmla="*/ 27 w 19"/>
                  <a:gd name="T3" fmla="*/ 34 h 49"/>
                  <a:gd name="T4" fmla="*/ 13 w 19"/>
                  <a:gd name="T5" fmla="*/ 30 h 49"/>
                  <a:gd name="T6" fmla="*/ 13 w 19"/>
                  <a:gd name="T7" fmla="*/ 30 h 49"/>
                  <a:gd name="T8" fmla="*/ 14 w 19"/>
                  <a:gd name="T9" fmla="*/ 30 h 49"/>
                  <a:gd name="T10" fmla="*/ 16 w 19"/>
                  <a:gd name="T11" fmla="*/ 8 h 49"/>
                  <a:gd name="T12" fmla="*/ 7 w 19"/>
                  <a:gd name="T13" fmla="*/ 8 h 49"/>
                  <a:gd name="T14" fmla="*/ 2 w 19"/>
                  <a:gd name="T15" fmla="*/ 56 h 49"/>
                  <a:gd name="T16" fmla="*/ 0 w 19"/>
                  <a:gd name="T17" fmla="*/ 58 h 49"/>
                  <a:gd name="T18" fmla="*/ 0 w 19"/>
                  <a:gd name="T19" fmla="*/ 81 h 49"/>
                  <a:gd name="T20" fmla="*/ 4 w 19"/>
                  <a:gd name="T21" fmla="*/ 83 h 49"/>
                  <a:gd name="T22" fmla="*/ 14 w 19"/>
                  <a:gd name="T23" fmla="*/ 81 h 49"/>
                  <a:gd name="T24" fmla="*/ 14 w 19"/>
                  <a:gd name="T25" fmla="*/ 81 h 49"/>
                  <a:gd name="T26" fmla="*/ 16 w 19"/>
                  <a:gd name="T27" fmla="*/ 84 h 49"/>
                  <a:gd name="T28" fmla="*/ 23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352" name="Freeform 588"/>
              <p:cNvSpPr>
                <a:spLocks/>
              </p:cNvSpPr>
              <p:nvPr/>
            </p:nvSpPr>
            <p:spPr bwMode="auto">
              <a:xfrm>
                <a:off x="2838"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w="9525">
                <a:noFill/>
                <a:round/>
                <a:headEnd/>
                <a:tailEnd/>
              </a:ln>
            </p:spPr>
            <p:txBody>
              <a:bodyPr/>
              <a:lstStyle/>
              <a:p>
                <a:endParaRPr lang="en-US"/>
              </a:p>
            </p:txBody>
          </p:sp>
          <p:sp>
            <p:nvSpPr>
              <p:cNvPr id="46353" name="Freeform 589"/>
              <p:cNvSpPr>
                <a:spLocks/>
              </p:cNvSpPr>
              <p:nvPr/>
            </p:nvSpPr>
            <p:spPr bwMode="auto">
              <a:xfrm>
                <a:off x="2865" y="3753"/>
                <a:ext cx="24" cy="77"/>
              </a:xfrm>
              <a:custGeom>
                <a:avLst/>
                <a:gdLst>
                  <a:gd name="T0" fmla="*/ 12 w 14"/>
                  <a:gd name="T1" fmla="*/ 11 h 41"/>
                  <a:gd name="T2" fmla="*/ 12 w 14"/>
                  <a:gd name="T3" fmla="*/ 8 h 41"/>
                  <a:gd name="T4" fmla="*/ 2 w 14"/>
                  <a:gd name="T5" fmla="*/ 9 h 41"/>
                  <a:gd name="T6" fmla="*/ 5 w 14"/>
                  <a:gd name="T7" fmla="*/ 54 h 41"/>
                  <a:gd name="T8" fmla="*/ 9 w 14"/>
                  <a:gd name="T9" fmla="*/ 60 h 41"/>
                  <a:gd name="T10" fmla="*/ 9 w 14"/>
                  <a:gd name="T11" fmla="*/ 69 h 41"/>
                  <a:gd name="T12" fmla="*/ 19 w 14"/>
                  <a:gd name="T13" fmla="*/ 69 h 41"/>
                  <a:gd name="T14" fmla="*/ 24 w 14"/>
                  <a:gd name="T15" fmla="*/ 19 h 41"/>
                  <a:gd name="T16" fmla="*/ 12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w="9525">
                <a:noFill/>
                <a:round/>
                <a:headEnd/>
                <a:tailEnd/>
              </a:ln>
            </p:spPr>
            <p:txBody>
              <a:bodyPr/>
              <a:lstStyle/>
              <a:p>
                <a:endParaRPr lang="en-US"/>
              </a:p>
            </p:txBody>
          </p:sp>
          <p:sp>
            <p:nvSpPr>
              <p:cNvPr id="46354" name="Freeform 590"/>
              <p:cNvSpPr>
                <a:spLocks/>
              </p:cNvSpPr>
              <p:nvPr/>
            </p:nvSpPr>
            <p:spPr bwMode="auto">
              <a:xfrm>
                <a:off x="2897" y="3751"/>
                <a:ext cx="26" cy="98"/>
              </a:xfrm>
              <a:custGeom>
                <a:avLst/>
                <a:gdLst>
                  <a:gd name="T0" fmla="*/ 12 w 15"/>
                  <a:gd name="T1" fmla="*/ 9 h 52"/>
                  <a:gd name="T2" fmla="*/ 9 w 15"/>
                  <a:gd name="T3" fmla="*/ 23 h 52"/>
                  <a:gd name="T4" fmla="*/ 3 w 15"/>
                  <a:gd name="T5" fmla="*/ 26 h 52"/>
                  <a:gd name="T6" fmla="*/ 2 w 15"/>
                  <a:gd name="T7" fmla="*/ 43 h 52"/>
                  <a:gd name="T8" fmla="*/ 5 w 15"/>
                  <a:gd name="T9" fmla="*/ 47 h 52"/>
                  <a:gd name="T10" fmla="*/ 5 w 15"/>
                  <a:gd name="T11" fmla="*/ 92 h 52"/>
                  <a:gd name="T12" fmla="*/ 16 w 15"/>
                  <a:gd name="T13" fmla="*/ 92 h 52"/>
                  <a:gd name="T14" fmla="*/ 24 w 15"/>
                  <a:gd name="T15" fmla="*/ 11 h 52"/>
                  <a:gd name="T16" fmla="*/ 12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w="9525">
                <a:noFill/>
                <a:round/>
                <a:headEnd/>
                <a:tailEnd/>
              </a:ln>
            </p:spPr>
            <p:txBody>
              <a:bodyPr/>
              <a:lstStyle/>
              <a:p>
                <a:endParaRPr lang="en-US"/>
              </a:p>
            </p:txBody>
          </p:sp>
          <p:sp>
            <p:nvSpPr>
              <p:cNvPr id="46355" name="Freeform 591"/>
              <p:cNvSpPr>
                <a:spLocks/>
              </p:cNvSpPr>
              <p:nvPr/>
            </p:nvSpPr>
            <p:spPr bwMode="auto">
              <a:xfrm>
                <a:off x="2815"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356" name="Freeform 592"/>
              <p:cNvSpPr>
                <a:spLocks/>
              </p:cNvSpPr>
              <p:nvPr/>
            </p:nvSpPr>
            <p:spPr bwMode="auto">
              <a:xfrm>
                <a:off x="2647"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357" name="Freeform 593"/>
              <p:cNvSpPr>
                <a:spLocks/>
              </p:cNvSpPr>
              <p:nvPr/>
            </p:nvSpPr>
            <p:spPr bwMode="auto">
              <a:xfrm>
                <a:off x="2602"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6358" name="Freeform 594"/>
              <p:cNvSpPr>
                <a:spLocks/>
              </p:cNvSpPr>
              <p:nvPr/>
            </p:nvSpPr>
            <p:spPr bwMode="auto">
              <a:xfrm>
                <a:off x="2717" y="3768"/>
                <a:ext cx="18" cy="60"/>
              </a:xfrm>
              <a:custGeom>
                <a:avLst/>
                <a:gdLst>
                  <a:gd name="T0" fmla="*/ 4 w 10"/>
                  <a:gd name="T1" fmla="*/ 8 h 32"/>
                  <a:gd name="T2" fmla="*/ 4 w 10"/>
                  <a:gd name="T3" fmla="*/ 52 h 32"/>
                  <a:gd name="T4" fmla="*/ 14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6359" name="Freeform 595"/>
              <p:cNvSpPr>
                <a:spLocks/>
              </p:cNvSpPr>
              <p:nvPr/>
            </p:nvSpPr>
            <p:spPr bwMode="auto">
              <a:xfrm>
                <a:off x="2937" y="3740"/>
                <a:ext cx="27" cy="94"/>
              </a:xfrm>
              <a:custGeom>
                <a:avLst/>
                <a:gdLst>
                  <a:gd name="T0" fmla="*/ 20 w 15"/>
                  <a:gd name="T1" fmla="*/ 53 h 50"/>
                  <a:gd name="T2" fmla="*/ 23 w 15"/>
                  <a:gd name="T3" fmla="*/ 13 h 50"/>
                  <a:gd name="T4" fmla="*/ 11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w="9525">
                <a:noFill/>
                <a:round/>
                <a:headEnd/>
                <a:tailEnd/>
              </a:ln>
            </p:spPr>
            <p:txBody>
              <a:bodyPr/>
              <a:lstStyle/>
              <a:p>
                <a:endParaRPr lang="en-US"/>
              </a:p>
            </p:txBody>
          </p:sp>
          <p:sp>
            <p:nvSpPr>
              <p:cNvPr id="46360" name="Freeform 596"/>
              <p:cNvSpPr>
                <a:spLocks/>
              </p:cNvSpPr>
              <p:nvPr/>
            </p:nvSpPr>
            <p:spPr bwMode="auto">
              <a:xfrm>
                <a:off x="2975"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361" name="Freeform 597"/>
              <p:cNvSpPr>
                <a:spLocks/>
              </p:cNvSpPr>
              <p:nvPr/>
            </p:nvSpPr>
            <p:spPr bwMode="auto">
              <a:xfrm>
                <a:off x="2985" y="3760"/>
                <a:ext cx="34" cy="96"/>
              </a:xfrm>
              <a:custGeom>
                <a:avLst/>
                <a:gdLst>
                  <a:gd name="T0" fmla="*/ 30 w 19"/>
                  <a:gd name="T1" fmla="*/ 83 h 51"/>
                  <a:gd name="T2" fmla="*/ 21 w 19"/>
                  <a:gd name="T3" fmla="*/ 23 h 51"/>
                  <a:gd name="T4" fmla="*/ 21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8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6362" name="Freeform 598"/>
              <p:cNvSpPr>
                <a:spLocks/>
              </p:cNvSpPr>
              <p:nvPr/>
            </p:nvSpPr>
            <p:spPr bwMode="auto">
              <a:xfrm>
                <a:off x="302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6363" name="Freeform 599"/>
              <p:cNvSpPr>
                <a:spLocks/>
              </p:cNvSpPr>
              <p:nvPr/>
            </p:nvSpPr>
            <p:spPr bwMode="auto">
              <a:xfrm>
                <a:off x="3042" y="3764"/>
                <a:ext cx="18" cy="77"/>
              </a:xfrm>
              <a:custGeom>
                <a:avLst/>
                <a:gdLst>
                  <a:gd name="T0" fmla="*/ 5 w 10"/>
                  <a:gd name="T1" fmla="*/ 8 h 41"/>
                  <a:gd name="T2" fmla="*/ 0 w 10"/>
                  <a:gd name="T3" fmla="*/ 66 h 41"/>
                  <a:gd name="T4" fmla="*/ 14 w 10"/>
                  <a:gd name="T5" fmla="*/ 66 h 41"/>
                  <a:gd name="T6" fmla="*/ 16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364" name="Freeform 600"/>
              <p:cNvSpPr>
                <a:spLocks/>
              </p:cNvSpPr>
              <p:nvPr/>
            </p:nvSpPr>
            <p:spPr bwMode="auto">
              <a:xfrm>
                <a:off x="3058" y="3759"/>
                <a:ext cx="30" cy="107"/>
              </a:xfrm>
              <a:custGeom>
                <a:avLst/>
                <a:gdLst>
                  <a:gd name="T0" fmla="*/ 12 w 17"/>
                  <a:gd name="T1" fmla="*/ 11 h 57"/>
                  <a:gd name="T2" fmla="*/ 9 w 17"/>
                  <a:gd name="T3" fmla="*/ 23 h 57"/>
                  <a:gd name="T4" fmla="*/ 9 w 17"/>
                  <a:gd name="T5" fmla="*/ 21 h 57"/>
                  <a:gd name="T6" fmla="*/ 4 w 17"/>
                  <a:gd name="T7" fmla="*/ 23 h 57"/>
                  <a:gd name="T8" fmla="*/ 5 w 17"/>
                  <a:gd name="T9" fmla="*/ 38 h 57"/>
                  <a:gd name="T10" fmla="*/ 12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365" name="Freeform 601"/>
              <p:cNvSpPr>
                <a:spLocks/>
              </p:cNvSpPr>
              <p:nvPr/>
            </p:nvSpPr>
            <p:spPr bwMode="auto">
              <a:xfrm>
                <a:off x="3024" y="3744"/>
                <a:ext cx="14" cy="69"/>
              </a:xfrm>
              <a:custGeom>
                <a:avLst/>
                <a:gdLst>
                  <a:gd name="T0" fmla="*/ 0 w 8"/>
                  <a:gd name="T1" fmla="*/ 11 h 37"/>
                  <a:gd name="T2" fmla="*/ 0 w 8"/>
                  <a:gd name="T3" fmla="*/ 60 h 37"/>
                  <a:gd name="T4" fmla="*/ 12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366" name="Freeform 602"/>
              <p:cNvSpPr>
                <a:spLocks/>
              </p:cNvSpPr>
              <p:nvPr/>
            </p:nvSpPr>
            <p:spPr bwMode="auto">
              <a:xfrm>
                <a:off x="3084" y="3759"/>
                <a:ext cx="27" cy="75"/>
              </a:xfrm>
              <a:custGeom>
                <a:avLst/>
                <a:gdLst>
                  <a:gd name="T0" fmla="*/ 7 w 15"/>
                  <a:gd name="T1" fmla="*/ 9 h 40"/>
                  <a:gd name="T2" fmla="*/ 5 w 15"/>
                  <a:gd name="T3" fmla="*/ 69 h 40"/>
                  <a:gd name="T4" fmla="*/ 18 w 15"/>
                  <a:gd name="T5" fmla="*/ 68 h 40"/>
                  <a:gd name="T6" fmla="*/ 22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w="9525">
                <a:noFill/>
                <a:round/>
                <a:headEnd/>
                <a:tailEnd/>
              </a:ln>
            </p:spPr>
            <p:txBody>
              <a:bodyPr/>
              <a:lstStyle/>
              <a:p>
                <a:endParaRPr lang="en-US"/>
              </a:p>
            </p:txBody>
          </p:sp>
          <p:sp>
            <p:nvSpPr>
              <p:cNvPr id="46367" name="Freeform 603"/>
              <p:cNvSpPr>
                <a:spLocks/>
              </p:cNvSpPr>
              <p:nvPr/>
            </p:nvSpPr>
            <p:spPr bwMode="auto">
              <a:xfrm>
                <a:off x="312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368" name="Freeform 604"/>
              <p:cNvSpPr>
                <a:spLocks/>
              </p:cNvSpPr>
              <p:nvPr/>
            </p:nvSpPr>
            <p:spPr bwMode="auto">
              <a:xfrm>
                <a:off x="3185" y="3738"/>
                <a:ext cx="25" cy="99"/>
              </a:xfrm>
              <a:custGeom>
                <a:avLst/>
                <a:gdLst>
                  <a:gd name="T0" fmla="*/ 18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1 w 14"/>
                  <a:gd name="T15" fmla="*/ 92 h 53"/>
                  <a:gd name="T16" fmla="*/ 14 w 14"/>
                  <a:gd name="T17" fmla="*/ 62 h 53"/>
                  <a:gd name="T18" fmla="*/ 23 w 14"/>
                  <a:gd name="T19" fmla="*/ 6 h 53"/>
                  <a:gd name="T20" fmla="*/ 18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w="9525">
                <a:noFill/>
                <a:round/>
                <a:headEnd/>
                <a:tailEnd/>
              </a:ln>
            </p:spPr>
            <p:txBody>
              <a:bodyPr/>
              <a:lstStyle/>
              <a:p>
                <a:endParaRPr lang="en-US"/>
              </a:p>
            </p:txBody>
          </p:sp>
          <p:sp>
            <p:nvSpPr>
              <p:cNvPr id="46369" name="Freeform 605"/>
              <p:cNvSpPr>
                <a:spLocks/>
              </p:cNvSpPr>
              <p:nvPr/>
            </p:nvSpPr>
            <p:spPr bwMode="auto">
              <a:xfrm>
                <a:off x="3214" y="3738"/>
                <a:ext cx="30" cy="88"/>
              </a:xfrm>
              <a:custGeom>
                <a:avLst/>
                <a:gdLst>
                  <a:gd name="T0" fmla="*/ 21 w 17"/>
                  <a:gd name="T1" fmla="*/ 4 h 47"/>
                  <a:gd name="T2" fmla="*/ 2 w 17"/>
                  <a:gd name="T3" fmla="*/ 81 h 47"/>
                  <a:gd name="T4" fmla="*/ 12 w 17"/>
                  <a:gd name="T5" fmla="*/ 81 h 47"/>
                  <a:gd name="T6" fmla="*/ 28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6370" name="Freeform 606"/>
              <p:cNvSpPr>
                <a:spLocks/>
              </p:cNvSpPr>
              <p:nvPr/>
            </p:nvSpPr>
            <p:spPr bwMode="auto">
              <a:xfrm>
                <a:off x="3249" y="3753"/>
                <a:ext cx="13" cy="83"/>
              </a:xfrm>
              <a:custGeom>
                <a:avLst/>
                <a:gdLst>
                  <a:gd name="T0" fmla="*/ 11 w 7"/>
                  <a:gd name="T1" fmla="*/ 6 h 44"/>
                  <a:gd name="T2" fmla="*/ 4 w 7"/>
                  <a:gd name="T3" fmla="*/ 6 h 44"/>
                  <a:gd name="T4" fmla="*/ 4 w 7"/>
                  <a:gd name="T5" fmla="*/ 28 h 44"/>
                  <a:gd name="T6" fmla="*/ 0 w 7"/>
                  <a:gd name="T7" fmla="*/ 32 h 44"/>
                  <a:gd name="T8" fmla="*/ 0 w 7"/>
                  <a:gd name="T9" fmla="*/ 62 h 44"/>
                  <a:gd name="T10" fmla="*/ 4 w 7"/>
                  <a:gd name="T11" fmla="*/ 66 h 44"/>
                  <a:gd name="T12" fmla="*/ 4 w 7"/>
                  <a:gd name="T13" fmla="*/ 77 h 44"/>
                  <a:gd name="T14" fmla="*/ 13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w="9525">
                <a:noFill/>
                <a:round/>
                <a:headEnd/>
                <a:tailEnd/>
              </a:ln>
            </p:spPr>
            <p:txBody>
              <a:bodyPr/>
              <a:lstStyle/>
              <a:p>
                <a:endParaRPr lang="en-US"/>
              </a:p>
            </p:txBody>
          </p:sp>
        </p:grpSp>
        <p:sp>
          <p:nvSpPr>
            <p:cNvPr id="46092" name="Freeform 608"/>
            <p:cNvSpPr>
              <a:spLocks/>
            </p:cNvSpPr>
            <p:nvPr/>
          </p:nvSpPr>
          <p:spPr bwMode="auto">
            <a:xfrm>
              <a:off x="3287" y="3730"/>
              <a:ext cx="33" cy="92"/>
            </a:xfrm>
            <a:custGeom>
              <a:avLst/>
              <a:gdLst>
                <a:gd name="T0" fmla="*/ 31 w 19"/>
                <a:gd name="T1" fmla="*/ 84 h 49"/>
                <a:gd name="T2" fmla="*/ 30 w 19"/>
                <a:gd name="T3" fmla="*/ 34 h 49"/>
                <a:gd name="T4" fmla="*/ 19 w 19"/>
                <a:gd name="T5" fmla="*/ 30 h 49"/>
                <a:gd name="T6" fmla="*/ 19 w 19"/>
                <a:gd name="T7" fmla="*/ 30 h 49"/>
                <a:gd name="T8" fmla="*/ 17 w 19"/>
                <a:gd name="T9" fmla="*/ 30 h 49"/>
                <a:gd name="T10" fmla="*/ 19 w 19"/>
                <a:gd name="T11" fmla="*/ 8 h 49"/>
                <a:gd name="T12" fmla="*/ 9 w 19"/>
                <a:gd name="T13" fmla="*/ 8 h 49"/>
                <a:gd name="T14" fmla="*/ 3 w 19"/>
                <a:gd name="T15" fmla="*/ 56 h 49"/>
                <a:gd name="T16" fmla="*/ 0 w 19"/>
                <a:gd name="T17" fmla="*/ 58 h 49"/>
                <a:gd name="T18" fmla="*/ 2 w 19"/>
                <a:gd name="T19" fmla="*/ 81 h 49"/>
                <a:gd name="T20" fmla="*/ 3 w 19"/>
                <a:gd name="T21" fmla="*/ 83 h 49"/>
                <a:gd name="T22" fmla="*/ 16 w 19"/>
                <a:gd name="T23" fmla="*/ 81 h 49"/>
                <a:gd name="T24" fmla="*/ 16 w 19"/>
                <a:gd name="T25" fmla="*/ 81 h 49"/>
                <a:gd name="T26" fmla="*/ 16 w 19"/>
                <a:gd name="T27" fmla="*/ 84 h 49"/>
                <a:gd name="T28" fmla="*/ 24 w 19"/>
                <a:gd name="T29" fmla="*/ 88 h 49"/>
                <a:gd name="T30" fmla="*/ 31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093" name="Freeform 609"/>
            <p:cNvSpPr>
              <a:spLocks/>
            </p:cNvSpPr>
            <p:nvPr/>
          </p:nvSpPr>
          <p:spPr bwMode="auto">
            <a:xfrm>
              <a:off x="3352"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6094" name="Freeform 610"/>
            <p:cNvSpPr>
              <a:spLocks/>
            </p:cNvSpPr>
            <p:nvPr/>
          </p:nvSpPr>
          <p:spPr bwMode="auto">
            <a:xfrm>
              <a:off x="3380"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095" name="Freeform 611"/>
            <p:cNvSpPr>
              <a:spLocks/>
            </p:cNvSpPr>
            <p:nvPr/>
          </p:nvSpPr>
          <p:spPr bwMode="auto">
            <a:xfrm>
              <a:off x="3411" y="3751"/>
              <a:ext cx="28" cy="98"/>
            </a:xfrm>
            <a:custGeom>
              <a:avLst/>
              <a:gdLst>
                <a:gd name="T0" fmla="*/ 12 w 16"/>
                <a:gd name="T1" fmla="*/ 9 h 52"/>
                <a:gd name="T2" fmla="*/ 10 w 16"/>
                <a:gd name="T3" fmla="*/ 23 h 52"/>
                <a:gd name="T4" fmla="*/ 5 w 16"/>
                <a:gd name="T5" fmla="*/ 26 h 52"/>
                <a:gd name="T6" fmla="*/ 2 w 16"/>
                <a:gd name="T7" fmla="*/ 43 h 52"/>
                <a:gd name="T8" fmla="*/ 7 w 16"/>
                <a:gd name="T9" fmla="*/ 47 h 52"/>
                <a:gd name="T10" fmla="*/ 7 w 16"/>
                <a:gd name="T11" fmla="*/ 92 h 52"/>
                <a:gd name="T12" fmla="*/ 17 w 16"/>
                <a:gd name="T13" fmla="*/ 92 h 52"/>
                <a:gd name="T14" fmla="*/ 26 w 16"/>
                <a:gd name="T15" fmla="*/ 11 h 52"/>
                <a:gd name="T16" fmla="*/ 12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w="9525">
              <a:noFill/>
              <a:round/>
              <a:headEnd/>
              <a:tailEnd/>
            </a:ln>
          </p:spPr>
          <p:txBody>
            <a:bodyPr/>
            <a:lstStyle/>
            <a:p>
              <a:endParaRPr lang="en-US"/>
            </a:p>
          </p:txBody>
        </p:sp>
        <p:sp>
          <p:nvSpPr>
            <p:cNvPr id="46096" name="Freeform 612"/>
            <p:cNvSpPr>
              <a:spLocks/>
            </p:cNvSpPr>
            <p:nvPr/>
          </p:nvSpPr>
          <p:spPr bwMode="auto">
            <a:xfrm>
              <a:off x="3331"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097" name="Freeform 613"/>
            <p:cNvSpPr>
              <a:spLocks/>
            </p:cNvSpPr>
            <p:nvPr/>
          </p:nvSpPr>
          <p:spPr bwMode="auto">
            <a:xfrm>
              <a:off x="3162" y="3764"/>
              <a:ext cx="23" cy="53"/>
            </a:xfrm>
            <a:custGeom>
              <a:avLst/>
              <a:gdLst>
                <a:gd name="T0" fmla="*/ 21 w 13"/>
                <a:gd name="T1" fmla="*/ 45 h 28"/>
                <a:gd name="T2" fmla="*/ 7 w 13"/>
                <a:gd name="T3" fmla="*/ 4 h 28"/>
                <a:gd name="T4" fmla="*/ 0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098" name="Freeform 614"/>
            <p:cNvSpPr>
              <a:spLocks/>
            </p:cNvSpPr>
            <p:nvPr/>
          </p:nvSpPr>
          <p:spPr bwMode="auto">
            <a:xfrm>
              <a:off x="311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6099" name="Freeform 615"/>
            <p:cNvSpPr>
              <a:spLocks/>
            </p:cNvSpPr>
            <p:nvPr/>
          </p:nvSpPr>
          <p:spPr bwMode="auto">
            <a:xfrm>
              <a:off x="3232" y="3768"/>
              <a:ext cx="17" cy="60"/>
            </a:xfrm>
            <a:custGeom>
              <a:avLst/>
              <a:gdLst>
                <a:gd name="T0" fmla="*/ 5 w 10"/>
                <a:gd name="T1" fmla="*/ 8 h 32"/>
                <a:gd name="T2" fmla="*/ 5 w 10"/>
                <a:gd name="T3" fmla="*/ 52 h 32"/>
                <a:gd name="T4" fmla="*/ 15 w 10"/>
                <a:gd name="T5" fmla="*/ 49 h 32"/>
                <a:gd name="T6" fmla="*/ 15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6100" name="Freeform 616"/>
            <p:cNvSpPr>
              <a:spLocks/>
            </p:cNvSpPr>
            <p:nvPr/>
          </p:nvSpPr>
          <p:spPr bwMode="auto">
            <a:xfrm>
              <a:off x="3453" y="3740"/>
              <a:ext cx="25" cy="94"/>
            </a:xfrm>
            <a:custGeom>
              <a:avLst/>
              <a:gdLst>
                <a:gd name="T0" fmla="*/ 18 w 14"/>
                <a:gd name="T1" fmla="*/ 53 h 50"/>
                <a:gd name="T2" fmla="*/ 23 w 14"/>
                <a:gd name="T3" fmla="*/ 13 h 50"/>
                <a:gd name="T4" fmla="*/ 11 w 14"/>
                <a:gd name="T5" fmla="*/ 9 h 50"/>
                <a:gd name="T6" fmla="*/ 7 w 14"/>
                <a:gd name="T7" fmla="*/ 30 h 50"/>
                <a:gd name="T8" fmla="*/ 5 w 14"/>
                <a:gd name="T9" fmla="*/ 32 h 50"/>
                <a:gd name="T10" fmla="*/ 7 w 14"/>
                <a:gd name="T11" fmla="*/ 86 h 50"/>
                <a:gd name="T12" fmla="*/ 20 w 14"/>
                <a:gd name="T13" fmla="*/ 79 h 50"/>
                <a:gd name="T14" fmla="*/ 14 w 14"/>
                <a:gd name="T15" fmla="*/ 58 h 50"/>
                <a:gd name="T16" fmla="*/ 18 w 14"/>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6101" name="Freeform 617"/>
            <p:cNvSpPr>
              <a:spLocks/>
            </p:cNvSpPr>
            <p:nvPr/>
          </p:nvSpPr>
          <p:spPr bwMode="auto">
            <a:xfrm>
              <a:off x="3489" y="3766"/>
              <a:ext cx="16" cy="58"/>
            </a:xfrm>
            <a:custGeom>
              <a:avLst/>
              <a:gdLst>
                <a:gd name="T0" fmla="*/ 11 w 9"/>
                <a:gd name="T1" fmla="*/ 6 h 31"/>
                <a:gd name="T2" fmla="*/ 2 w 9"/>
                <a:gd name="T3" fmla="*/ 7 h 31"/>
                <a:gd name="T4" fmla="*/ 7 w 9"/>
                <a:gd name="T5" fmla="*/ 52 h 31"/>
                <a:gd name="T6" fmla="*/ 14 w 9"/>
                <a:gd name="T7" fmla="*/ 52 h 31"/>
                <a:gd name="T8" fmla="*/ 11 w 9"/>
                <a:gd name="T9" fmla="*/ 6 h 31"/>
                <a:gd name="T10" fmla="*/ 0 60000 65536"/>
                <a:gd name="T11" fmla="*/ 0 60000 65536"/>
                <a:gd name="T12" fmla="*/ 0 60000 65536"/>
                <a:gd name="T13" fmla="*/ 0 60000 65536"/>
                <a:gd name="T14" fmla="*/ 0 60000 65536"/>
                <a:gd name="T15" fmla="*/ 0 w 9"/>
                <a:gd name="T16" fmla="*/ 0 h 31"/>
                <a:gd name="T17" fmla="*/ 9 w 9"/>
                <a:gd name="T18" fmla="*/ 31 h 31"/>
              </a:gdLst>
              <a:ahLst/>
              <a:cxnLst>
                <a:cxn ang="T10">
                  <a:pos x="T0" y="T1"/>
                </a:cxn>
                <a:cxn ang="T11">
                  <a:pos x="T2" y="T3"/>
                </a:cxn>
                <a:cxn ang="T12">
                  <a:pos x="T4" y="T5"/>
                </a:cxn>
                <a:cxn ang="T13">
                  <a:pos x="T6" y="T7"/>
                </a:cxn>
                <a:cxn ang="T14">
                  <a:pos x="T8" y="T9"/>
                </a:cxn>
              </a:cxnLst>
              <a:rect l="T15" t="T16" r="T17" b="T18"/>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w="9525">
              <a:noFill/>
              <a:round/>
              <a:headEnd/>
              <a:tailEnd/>
            </a:ln>
          </p:spPr>
          <p:txBody>
            <a:bodyPr/>
            <a:lstStyle/>
            <a:p>
              <a:endParaRPr lang="en-US"/>
            </a:p>
          </p:txBody>
        </p:sp>
        <p:sp>
          <p:nvSpPr>
            <p:cNvPr id="46102" name="Freeform 618"/>
            <p:cNvSpPr>
              <a:spLocks/>
            </p:cNvSpPr>
            <p:nvPr/>
          </p:nvSpPr>
          <p:spPr bwMode="auto">
            <a:xfrm>
              <a:off x="3499" y="3760"/>
              <a:ext cx="36" cy="96"/>
            </a:xfrm>
            <a:custGeom>
              <a:avLst/>
              <a:gdLst>
                <a:gd name="T0" fmla="*/ 32 w 20"/>
                <a:gd name="T1" fmla="*/ 83 h 51"/>
                <a:gd name="T2" fmla="*/ 23 w 20"/>
                <a:gd name="T3" fmla="*/ 23 h 51"/>
                <a:gd name="T4" fmla="*/ 22 w 20"/>
                <a:gd name="T5" fmla="*/ 23 h 51"/>
                <a:gd name="T6" fmla="*/ 22 w 20"/>
                <a:gd name="T7" fmla="*/ 8 h 51"/>
                <a:gd name="T8" fmla="*/ 14 w 20"/>
                <a:gd name="T9" fmla="*/ 8 h 51"/>
                <a:gd name="T10" fmla="*/ 14 w 20"/>
                <a:gd name="T11" fmla="*/ 21 h 51"/>
                <a:gd name="T12" fmla="*/ 13 w 20"/>
                <a:gd name="T13" fmla="*/ 23 h 51"/>
                <a:gd name="T14" fmla="*/ 13 w 20"/>
                <a:gd name="T15" fmla="*/ 38 h 51"/>
                <a:gd name="T16" fmla="*/ 9 w 20"/>
                <a:gd name="T17" fmla="*/ 40 h 51"/>
                <a:gd name="T18" fmla="*/ 2 w 20"/>
                <a:gd name="T19" fmla="*/ 70 h 51"/>
                <a:gd name="T20" fmla="*/ 5 w 20"/>
                <a:gd name="T21" fmla="*/ 72 h 51"/>
                <a:gd name="T22" fmla="*/ 11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6103" name="Freeform 619"/>
            <p:cNvSpPr>
              <a:spLocks/>
            </p:cNvSpPr>
            <p:nvPr/>
          </p:nvSpPr>
          <p:spPr bwMode="auto">
            <a:xfrm>
              <a:off x="3544" y="3806"/>
              <a:ext cx="10" cy="52"/>
            </a:xfrm>
            <a:custGeom>
              <a:avLst/>
              <a:gdLst>
                <a:gd name="T0" fmla="*/ 10 w 6"/>
                <a:gd name="T1" fmla="*/ 6 h 28"/>
                <a:gd name="T2" fmla="*/ 2 w 6"/>
                <a:gd name="T3" fmla="*/ 4 h 28"/>
                <a:gd name="T4" fmla="*/ 0 w 6"/>
                <a:gd name="T5" fmla="*/ 45 h 28"/>
                <a:gd name="T6" fmla="*/ 10 w 6"/>
                <a:gd name="T7" fmla="*/ 45 h 28"/>
                <a:gd name="T8" fmla="*/ 10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w="9525">
              <a:noFill/>
              <a:round/>
              <a:headEnd/>
              <a:tailEnd/>
            </a:ln>
          </p:spPr>
          <p:txBody>
            <a:bodyPr/>
            <a:lstStyle/>
            <a:p>
              <a:endParaRPr lang="en-US"/>
            </a:p>
          </p:txBody>
        </p:sp>
        <p:sp>
          <p:nvSpPr>
            <p:cNvPr id="46104" name="Freeform 620"/>
            <p:cNvSpPr>
              <a:spLocks/>
            </p:cNvSpPr>
            <p:nvPr/>
          </p:nvSpPr>
          <p:spPr bwMode="auto">
            <a:xfrm>
              <a:off x="3556" y="3764"/>
              <a:ext cx="18" cy="77"/>
            </a:xfrm>
            <a:custGeom>
              <a:avLst/>
              <a:gdLst>
                <a:gd name="T0" fmla="*/ 5 w 10"/>
                <a:gd name="T1" fmla="*/ 8 h 41"/>
                <a:gd name="T2" fmla="*/ 0 w 10"/>
                <a:gd name="T3" fmla="*/ 66 h 41"/>
                <a:gd name="T4" fmla="*/ 16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105" name="Freeform 621"/>
            <p:cNvSpPr>
              <a:spLocks/>
            </p:cNvSpPr>
            <p:nvPr/>
          </p:nvSpPr>
          <p:spPr bwMode="auto">
            <a:xfrm>
              <a:off x="3574" y="3759"/>
              <a:ext cx="30" cy="107"/>
            </a:xfrm>
            <a:custGeom>
              <a:avLst/>
              <a:gdLst>
                <a:gd name="T0" fmla="*/ 12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106" name="Freeform 622"/>
            <p:cNvSpPr>
              <a:spLocks/>
            </p:cNvSpPr>
            <p:nvPr/>
          </p:nvSpPr>
          <p:spPr bwMode="auto">
            <a:xfrm>
              <a:off x="3538" y="3744"/>
              <a:ext cx="14" cy="69"/>
            </a:xfrm>
            <a:custGeom>
              <a:avLst/>
              <a:gdLst>
                <a:gd name="T0" fmla="*/ 0 w 8"/>
                <a:gd name="T1" fmla="*/ 11 h 37"/>
                <a:gd name="T2" fmla="*/ 2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107" name="Freeform 623"/>
            <p:cNvSpPr>
              <a:spLocks/>
            </p:cNvSpPr>
            <p:nvPr/>
          </p:nvSpPr>
          <p:spPr bwMode="auto">
            <a:xfrm>
              <a:off x="3599" y="3759"/>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w="9525">
              <a:noFill/>
              <a:round/>
              <a:headEnd/>
              <a:tailEnd/>
            </a:ln>
          </p:spPr>
          <p:txBody>
            <a:bodyPr/>
            <a:lstStyle/>
            <a:p>
              <a:endParaRPr lang="en-US"/>
            </a:p>
          </p:txBody>
        </p:sp>
        <p:sp>
          <p:nvSpPr>
            <p:cNvPr id="46108" name="Freeform 624"/>
            <p:cNvSpPr>
              <a:spLocks/>
            </p:cNvSpPr>
            <p:nvPr/>
          </p:nvSpPr>
          <p:spPr bwMode="auto">
            <a:xfrm>
              <a:off x="3639" y="3791"/>
              <a:ext cx="14" cy="58"/>
            </a:xfrm>
            <a:custGeom>
              <a:avLst/>
              <a:gdLst>
                <a:gd name="T0" fmla="*/ 2 w 8"/>
                <a:gd name="T1" fmla="*/ 9 h 31"/>
                <a:gd name="T2" fmla="*/ 4 w 8"/>
                <a:gd name="T3" fmla="*/ 52 h 31"/>
                <a:gd name="T4" fmla="*/ 12 w 8"/>
                <a:gd name="T5" fmla="*/ 52 h 31"/>
                <a:gd name="T6" fmla="*/ 14 w 8"/>
                <a:gd name="T7" fmla="*/ 9 h 31"/>
                <a:gd name="T8" fmla="*/ 2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46109" name="Freeform 625"/>
            <p:cNvSpPr>
              <a:spLocks/>
            </p:cNvSpPr>
            <p:nvPr/>
          </p:nvSpPr>
          <p:spPr bwMode="auto">
            <a:xfrm>
              <a:off x="3700" y="3738"/>
              <a:ext cx="24" cy="99"/>
            </a:xfrm>
            <a:custGeom>
              <a:avLst/>
              <a:gdLst>
                <a:gd name="T0" fmla="*/ 19 w 14"/>
                <a:gd name="T1" fmla="*/ 4 h 53"/>
                <a:gd name="T2" fmla="*/ 9 w 14"/>
                <a:gd name="T3" fmla="*/ 41 h 53"/>
                <a:gd name="T4" fmla="*/ 0 w 14"/>
                <a:gd name="T5" fmla="*/ 47 h 53"/>
                <a:gd name="T6" fmla="*/ 7 w 14"/>
                <a:gd name="T7" fmla="*/ 82 h 53"/>
                <a:gd name="T8" fmla="*/ 7 w 14"/>
                <a:gd name="T9" fmla="*/ 84 h 53"/>
                <a:gd name="T10" fmla="*/ 10 w 14"/>
                <a:gd name="T11" fmla="*/ 88 h 53"/>
                <a:gd name="T12" fmla="*/ 14 w 14"/>
                <a:gd name="T13" fmla="*/ 95 h 53"/>
                <a:gd name="T14" fmla="*/ 22 w 14"/>
                <a:gd name="T15" fmla="*/ 92 h 53"/>
                <a:gd name="T16" fmla="*/ 15 w 14"/>
                <a:gd name="T17" fmla="*/ 62 h 53"/>
                <a:gd name="T18" fmla="*/ 24 w 14"/>
                <a:gd name="T19" fmla="*/ 6 h 53"/>
                <a:gd name="T20" fmla="*/ 19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w="9525">
              <a:noFill/>
              <a:round/>
              <a:headEnd/>
              <a:tailEnd/>
            </a:ln>
          </p:spPr>
          <p:txBody>
            <a:bodyPr/>
            <a:lstStyle/>
            <a:p>
              <a:endParaRPr lang="en-US"/>
            </a:p>
          </p:txBody>
        </p:sp>
        <p:sp>
          <p:nvSpPr>
            <p:cNvPr id="46110" name="Freeform 626"/>
            <p:cNvSpPr>
              <a:spLocks/>
            </p:cNvSpPr>
            <p:nvPr/>
          </p:nvSpPr>
          <p:spPr bwMode="auto">
            <a:xfrm>
              <a:off x="3730"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6111" name="Freeform 627"/>
            <p:cNvSpPr>
              <a:spLocks/>
            </p:cNvSpPr>
            <p:nvPr/>
          </p:nvSpPr>
          <p:spPr bwMode="auto">
            <a:xfrm>
              <a:off x="3765" y="3753"/>
              <a:ext cx="13" cy="83"/>
            </a:xfrm>
            <a:custGeom>
              <a:avLst/>
              <a:gdLst>
                <a:gd name="T0" fmla="*/ 11 w 7"/>
                <a:gd name="T1" fmla="*/ 6 h 44"/>
                <a:gd name="T2" fmla="*/ 4 w 7"/>
                <a:gd name="T3" fmla="*/ 6 h 44"/>
                <a:gd name="T4" fmla="*/ 2 w 7"/>
                <a:gd name="T5" fmla="*/ 28 h 44"/>
                <a:gd name="T6" fmla="*/ 0 w 7"/>
                <a:gd name="T7" fmla="*/ 32 h 44"/>
                <a:gd name="T8" fmla="*/ 0 w 7"/>
                <a:gd name="T9" fmla="*/ 62 h 44"/>
                <a:gd name="T10" fmla="*/ 2 w 7"/>
                <a:gd name="T11" fmla="*/ 66 h 44"/>
                <a:gd name="T12" fmla="*/ 2 w 7"/>
                <a:gd name="T13" fmla="*/ 77 h 44"/>
                <a:gd name="T14" fmla="*/ 11 w 7"/>
                <a:gd name="T15" fmla="*/ 77 h 44"/>
                <a:gd name="T16" fmla="*/ 11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w="9525">
              <a:noFill/>
              <a:round/>
              <a:headEnd/>
              <a:tailEnd/>
            </a:ln>
          </p:spPr>
          <p:txBody>
            <a:bodyPr/>
            <a:lstStyle/>
            <a:p>
              <a:endParaRPr lang="en-US"/>
            </a:p>
          </p:txBody>
        </p:sp>
        <p:sp>
          <p:nvSpPr>
            <p:cNvPr id="46112" name="Freeform 628"/>
            <p:cNvSpPr>
              <a:spLocks/>
            </p:cNvSpPr>
            <p:nvPr/>
          </p:nvSpPr>
          <p:spPr bwMode="auto">
            <a:xfrm>
              <a:off x="3802" y="3730"/>
              <a:ext cx="34" cy="92"/>
            </a:xfrm>
            <a:custGeom>
              <a:avLst/>
              <a:gdLst>
                <a:gd name="T0" fmla="*/ 32 w 19"/>
                <a:gd name="T1" fmla="*/ 84 h 49"/>
                <a:gd name="T2" fmla="*/ 32 w 19"/>
                <a:gd name="T3" fmla="*/ 34 h 49"/>
                <a:gd name="T4" fmla="*/ 25 w 19"/>
                <a:gd name="T5" fmla="*/ 30 h 49"/>
                <a:gd name="T6" fmla="*/ 25 w 19"/>
                <a:gd name="T7" fmla="*/ 30 h 49"/>
                <a:gd name="T8" fmla="*/ 20 w 19"/>
                <a:gd name="T9" fmla="*/ 30 h 49"/>
                <a:gd name="T10" fmla="*/ 20 w 19"/>
                <a:gd name="T11" fmla="*/ 8 h 49"/>
                <a:gd name="T12" fmla="*/ 9 w 19"/>
                <a:gd name="T13" fmla="*/ 8 h 49"/>
                <a:gd name="T14" fmla="*/ 4 w 19"/>
                <a:gd name="T15" fmla="*/ 56 h 49"/>
                <a:gd name="T16" fmla="*/ 0 w 19"/>
                <a:gd name="T17" fmla="*/ 58 h 49"/>
                <a:gd name="T18" fmla="*/ 0 w 19"/>
                <a:gd name="T19" fmla="*/ 81 h 49"/>
                <a:gd name="T20" fmla="*/ 4 w 19"/>
                <a:gd name="T21" fmla="*/ 83 h 49"/>
                <a:gd name="T22" fmla="*/ 16 w 19"/>
                <a:gd name="T23" fmla="*/ 81 h 49"/>
                <a:gd name="T24" fmla="*/ 16 w 19"/>
                <a:gd name="T25" fmla="*/ 81 h 49"/>
                <a:gd name="T26" fmla="*/ 16 w 19"/>
                <a:gd name="T27" fmla="*/ 84 h 49"/>
                <a:gd name="T28" fmla="*/ 23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113" name="Freeform 629"/>
            <p:cNvSpPr>
              <a:spLocks/>
            </p:cNvSpPr>
            <p:nvPr/>
          </p:nvSpPr>
          <p:spPr bwMode="auto">
            <a:xfrm>
              <a:off x="3868" y="3760"/>
              <a:ext cx="11" cy="61"/>
            </a:xfrm>
            <a:custGeom>
              <a:avLst/>
              <a:gdLst>
                <a:gd name="T0" fmla="*/ 9 w 6"/>
                <a:gd name="T1" fmla="*/ 6 h 32"/>
                <a:gd name="T2" fmla="*/ 0 w 6"/>
                <a:gd name="T3" fmla="*/ 6 h 32"/>
                <a:gd name="T4" fmla="*/ 0 w 6"/>
                <a:gd name="T5" fmla="*/ 55 h 32"/>
                <a:gd name="T6" fmla="*/ 9 w 6"/>
                <a:gd name="T7" fmla="*/ 55 h 32"/>
                <a:gd name="T8" fmla="*/ 9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w="9525">
              <a:noFill/>
              <a:round/>
              <a:headEnd/>
              <a:tailEnd/>
            </a:ln>
          </p:spPr>
          <p:txBody>
            <a:bodyPr/>
            <a:lstStyle/>
            <a:p>
              <a:endParaRPr lang="en-US"/>
            </a:p>
          </p:txBody>
        </p:sp>
        <p:sp>
          <p:nvSpPr>
            <p:cNvPr id="46114" name="Freeform 630"/>
            <p:cNvSpPr>
              <a:spLocks/>
            </p:cNvSpPr>
            <p:nvPr/>
          </p:nvSpPr>
          <p:spPr bwMode="auto">
            <a:xfrm>
              <a:off x="3895" y="3753"/>
              <a:ext cx="26" cy="77"/>
            </a:xfrm>
            <a:custGeom>
              <a:avLst/>
              <a:gdLst>
                <a:gd name="T0" fmla="*/ 14 w 15"/>
                <a:gd name="T1" fmla="*/ 11 h 41"/>
                <a:gd name="T2" fmla="*/ 12 w 15"/>
                <a:gd name="T3" fmla="*/ 8 h 41"/>
                <a:gd name="T4" fmla="*/ 2 w 15"/>
                <a:gd name="T5" fmla="*/ 9 h 41"/>
                <a:gd name="T6" fmla="*/ 5 w 15"/>
                <a:gd name="T7" fmla="*/ 54 h 41"/>
                <a:gd name="T8" fmla="*/ 9 w 15"/>
                <a:gd name="T9" fmla="*/ 60 h 41"/>
                <a:gd name="T10" fmla="*/ 10 w 15"/>
                <a:gd name="T11" fmla="*/ 69 h 41"/>
                <a:gd name="T12" fmla="*/ 19 w 15"/>
                <a:gd name="T13" fmla="*/ 69 h 41"/>
                <a:gd name="T14" fmla="*/ 24 w 15"/>
                <a:gd name="T15" fmla="*/ 19 h 41"/>
                <a:gd name="T16" fmla="*/ 14 w 15"/>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w="9525">
              <a:noFill/>
              <a:round/>
              <a:headEnd/>
              <a:tailEnd/>
            </a:ln>
          </p:spPr>
          <p:txBody>
            <a:bodyPr/>
            <a:lstStyle/>
            <a:p>
              <a:endParaRPr lang="en-US"/>
            </a:p>
          </p:txBody>
        </p:sp>
        <p:sp>
          <p:nvSpPr>
            <p:cNvPr id="46115" name="Freeform 631"/>
            <p:cNvSpPr>
              <a:spLocks/>
            </p:cNvSpPr>
            <p:nvPr/>
          </p:nvSpPr>
          <p:spPr bwMode="auto">
            <a:xfrm>
              <a:off x="3926" y="3751"/>
              <a:ext cx="27" cy="98"/>
            </a:xfrm>
            <a:custGeom>
              <a:avLst/>
              <a:gdLst>
                <a:gd name="T0" fmla="*/ 13 w 15"/>
                <a:gd name="T1" fmla="*/ 9 h 52"/>
                <a:gd name="T2" fmla="*/ 11 w 15"/>
                <a:gd name="T3" fmla="*/ 23 h 52"/>
                <a:gd name="T4" fmla="*/ 4 w 15"/>
                <a:gd name="T5" fmla="*/ 26 h 52"/>
                <a:gd name="T6" fmla="*/ 2 w 15"/>
                <a:gd name="T7" fmla="*/ 43 h 52"/>
                <a:gd name="T8" fmla="*/ 7 w 15"/>
                <a:gd name="T9" fmla="*/ 47 h 52"/>
                <a:gd name="T10" fmla="*/ 7 w 15"/>
                <a:gd name="T11" fmla="*/ 92 h 52"/>
                <a:gd name="T12" fmla="*/ 18 w 15"/>
                <a:gd name="T13" fmla="*/ 92 h 52"/>
                <a:gd name="T14" fmla="*/ 27 w 15"/>
                <a:gd name="T15" fmla="*/ 11 h 52"/>
                <a:gd name="T16" fmla="*/ 13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6116" name="Freeform 632"/>
            <p:cNvSpPr>
              <a:spLocks/>
            </p:cNvSpPr>
            <p:nvPr/>
          </p:nvSpPr>
          <p:spPr bwMode="auto">
            <a:xfrm>
              <a:off x="3845" y="3760"/>
              <a:ext cx="21" cy="87"/>
            </a:xfrm>
            <a:custGeom>
              <a:avLst/>
              <a:gdLst>
                <a:gd name="T0" fmla="*/ 16 w 12"/>
                <a:gd name="T1" fmla="*/ 13 h 46"/>
                <a:gd name="T2" fmla="*/ 14 w 12"/>
                <a:gd name="T3" fmla="*/ 4 h 46"/>
                <a:gd name="T4" fmla="*/ 7 w 12"/>
                <a:gd name="T5" fmla="*/ 6 h 46"/>
                <a:gd name="T6" fmla="*/ 9 w 12"/>
                <a:gd name="T7" fmla="*/ 13 h 46"/>
                <a:gd name="T8" fmla="*/ 7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6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w="9525">
              <a:noFill/>
              <a:round/>
              <a:headEnd/>
              <a:tailEnd/>
            </a:ln>
          </p:spPr>
          <p:txBody>
            <a:bodyPr/>
            <a:lstStyle/>
            <a:p>
              <a:endParaRPr lang="en-US"/>
            </a:p>
          </p:txBody>
        </p:sp>
        <p:sp>
          <p:nvSpPr>
            <p:cNvPr id="46117" name="Freeform 633"/>
            <p:cNvSpPr>
              <a:spLocks/>
            </p:cNvSpPr>
            <p:nvPr/>
          </p:nvSpPr>
          <p:spPr bwMode="auto">
            <a:xfrm>
              <a:off x="3677" y="3764"/>
              <a:ext cx="23" cy="53"/>
            </a:xfrm>
            <a:custGeom>
              <a:avLst/>
              <a:gdLst>
                <a:gd name="T0" fmla="*/ 21 w 13"/>
                <a:gd name="T1" fmla="*/ 45 h 28"/>
                <a:gd name="T2" fmla="*/ 9 w 13"/>
                <a:gd name="T3" fmla="*/ 4 h 28"/>
                <a:gd name="T4" fmla="*/ 2 w 13"/>
                <a:gd name="T5" fmla="*/ 6 h 28"/>
                <a:gd name="T6" fmla="*/ 18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w="9525">
              <a:noFill/>
              <a:round/>
              <a:headEnd/>
              <a:tailEnd/>
            </a:ln>
          </p:spPr>
          <p:txBody>
            <a:bodyPr/>
            <a:lstStyle/>
            <a:p>
              <a:endParaRPr lang="en-US"/>
            </a:p>
          </p:txBody>
        </p:sp>
        <p:sp>
          <p:nvSpPr>
            <p:cNvPr id="46118" name="Freeform 634"/>
            <p:cNvSpPr>
              <a:spLocks/>
            </p:cNvSpPr>
            <p:nvPr/>
          </p:nvSpPr>
          <p:spPr bwMode="auto">
            <a:xfrm>
              <a:off x="3632" y="3744"/>
              <a:ext cx="34" cy="82"/>
            </a:xfrm>
            <a:custGeom>
              <a:avLst/>
              <a:gdLst>
                <a:gd name="T0" fmla="*/ 29 w 19"/>
                <a:gd name="T1" fmla="*/ 69 h 44"/>
                <a:gd name="T2" fmla="*/ 21 w 19"/>
                <a:gd name="T3" fmla="*/ 13 h 44"/>
                <a:gd name="T4" fmla="*/ 13 w 19"/>
                <a:gd name="T5" fmla="*/ 7 h 44"/>
                <a:gd name="T6" fmla="*/ 20 w 19"/>
                <a:gd name="T7" fmla="*/ 75 h 44"/>
                <a:gd name="T8" fmla="*/ 29 w 19"/>
                <a:gd name="T9" fmla="*/ 69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w="9525">
              <a:noFill/>
              <a:round/>
              <a:headEnd/>
              <a:tailEnd/>
            </a:ln>
          </p:spPr>
          <p:txBody>
            <a:bodyPr/>
            <a:lstStyle/>
            <a:p>
              <a:endParaRPr lang="en-US"/>
            </a:p>
          </p:txBody>
        </p:sp>
        <p:sp>
          <p:nvSpPr>
            <p:cNvPr id="46119" name="Freeform 635"/>
            <p:cNvSpPr>
              <a:spLocks/>
            </p:cNvSpPr>
            <p:nvPr/>
          </p:nvSpPr>
          <p:spPr bwMode="auto">
            <a:xfrm>
              <a:off x="3747" y="3768"/>
              <a:ext cx="18" cy="60"/>
            </a:xfrm>
            <a:custGeom>
              <a:avLst/>
              <a:gdLst>
                <a:gd name="T0" fmla="*/ 4 w 10"/>
                <a:gd name="T1" fmla="*/ 8 h 32"/>
                <a:gd name="T2" fmla="*/ 5 w 10"/>
                <a:gd name="T3" fmla="*/ 52 h 32"/>
                <a:gd name="T4" fmla="*/ 16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6120" name="Freeform 636"/>
            <p:cNvSpPr>
              <a:spLocks/>
            </p:cNvSpPr>
            <p:nvPr/>
          </p:nvSpPr>
          <p:spPr bwMode="auto">
            <a:xfrm>
              <a:off x="3967" y="3740"/>
              <a:ext cx="27" cy="94"/>
            </a:xfrm>
            <a:custGeom>
              <a:avLst/>
              <a:gdLst>
                <a:gd name="T0" fmla="*/ 20 w 15"/>
                <a:gd name="T1" fmla="*/ 53 h 50"/>
                <a:gd name="T2" fmla="*/ 25 w 15"/>
                <a:gd name="T3" fmla="*/ 13 h 50"/>
                <a:gd name="T4" fmla="*/ 13 w 15"/>
                <a:gd name="T5" fmla="*/ 9 h 50"/>
                <a:gd name="T6" fmla="*/ 9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w="9525">
              <a:noFill/>
              <a:round/>
              <a:headEnd/>
              <a:tailEnd/>
            </a:ln>
          </p:spPr>
          <p:txBody>
            <a:bodyPr/>
            <a:lstStyle/>
            <a:p>
              <a:endParaRPr lang="en-US"/>
            </a:p>
          </p:txBody>
        </p:sp>
        <p:sp>
          <p:nvSpPr>
            <p:cNvPr id="46121" name="Freeform 637"/>
            <p:cNvSpPr>
              <a:spLocks/>
            </p:cNvSpPr>
            <p:nvPr/>
          </p:nvSpPr>
          <p:spPr bwMode="auto">
            <a:xfrm>
              <a:off x="4004" y="3766"/>
              <a:ext cx="15" cy="58"/>
            </a:xfrm>
            <a:custGeom>
              <a:avLst/>
              <a:gdLst>
                <a:gd name="T0" fmla="*/ 11 w 8"/>
                <a:gd name="T1" fmla="*/ 6 h 31"/>
                <a:gd name="T2" fmla="*/ 2 w 8"/>
                <a:gd name="T3" fmla="*/ 7 h 31"/>
                <a:gd name="T4" fmla="*/ 6 w 8"/>
                <a:gd name="T5" fmla="*/ 52 h 31"/>
                <a:gd name="T6" fmla="*/ 15 w 8"/>
                <a:gd name="T7" fmla="*/ 52 h 31"/>
                <a:gd name="T8" fmla="*/ 11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122" name="Freeform 638"/>
            <p:cNvSpPr>
              <a:spLocks/>
            </p:cNvSpPr>
            <p:nvPr/>
          </p:nvSpPr>
          <p:spPr bwMode="auto">
            <a:xfrm>
              <a:off x="4015" y="3760"/>
              <a:ext cx="34" cy="96"/>
            </a:xfrm>
            <a:custGeom>
              <a:avLst/>
              <a:gdLst>
                <a:gd name="T0" fmla="*/ 32 w 19"/>
                <a:gd name="T1" fmla="*/ 83 h 51"/>
                <a:gd name="T2" fmla="*/ 21 w 19"/>
                <a:gd name="T3" fmla="*/ 23 h 51"/>
                <a:gd name="T4" fmla="*/ 21 w 19"/>
                <a:gd name="T5" fmla="*/ 23 h 51"/>
                <a:gd name="T6" fmla="*/ 21 w 19"/>
                <a:gd name="T7" fmla="*/ 8 h 51"/>
                <a:gd name="T8" fmla="*/ 14 w 19"/>
                <a:gd name="T9" fmla="*/ 8 h 51"/>
                <a:gd name="T10" fmla="*/ 14 w 19"/>
                <a:gd name="T11" fmla="*/ 21 h 51"/>
                <a:gd name="T12" fmla="*/ 13 w 19"/>
                <a:gd name="T13" fmla="*/ 23 h 51"/>
                <a:gd name="T14" fmla="*/ 11 w 19"/>
                <a:gd name="T15" fmla="*/ 38 h 51"/>
                <a:gd name="T16" fmla="*/ 9 w 19"/>
                <a:gd name="T17" fmla="*/ 40 h 51"/>
                <a:gd name="T18" fmla="*/ 2 w 19"/>
                <a:gd name="T19" fmla="*/ 70 h 51"/>
                <a:gd name="T20" fmla="*/ 4 w 19"/>
                <a:gd name="T21" fmla="*/ 72 h 51"/>
                <a:gd name="T22" fmla="*/ 11 w 19"/>
                <a:gd name="T23" fmla="*/ 43 h 51"/>
                <a:gd name="T24" fmla="*/ 18 w 19"/>
                <a:gd name="T25" fmla="*/ 88 h 51"/>
                <a:gd name="T26" fmla="*/ 32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w="9525">
              <a:noFill/>
              <a:round/>
              <a:headEnd/>
              <a:tailEnd/>
            </a:ln>
          </p:spPr>
          <p:txBody>
            <a:bodyPr/>
            <a:lstStyle/>
            <a:p>
              <a:endParaRPr lang="en-US"/>
            </a:p>
          </p:txBody>
        </p:sp>
        <p:sp>
          <p:nvSpPr>
            <p:cNvPr id="46123" name="Freeform 639"/>
            <p:cNvSpPr>
              <a:spLocks/>
            </p:cNvSpPr>
            <p:nvPr/>
          </p:nvSpPr>
          <p:spPr bwMode="auto">
            <a:xfrm>
              <a:off x="405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6124" name="Freeform 640"/>
            <p:cNvSpPr>
              <a:spLocks/>
            </p:cNvSpPr>
            <p:nvPr/>
          </p:nvSpPr>
          <p:spPr bwMode="auto">
            <a:xfrm>
              <a:off x="4072" y="3764"/>
              <a:ext cx="18" cy="77"/>
            </a:xfrm>
            <a:custGeom>
              <a:avLst/>
              <a:gdLst>
                <a:gd name="T0" fmla="*/ 5 w 10"/>
                <a:gd name="T1" fmla="*/ 8 h 41"/>
                <a:gd name="T2" fmla="*/ 0 w 10"/>
                <a:gd name="T3" fmla="*/ 66 h 41"/>
                <a:gd name="T4" fmla="*/ 14 w 10"/>
                <a:gd name="T5" fmla="*/ 66 h 41"/>
                <a:gd name="T6" fmla="*/ 18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125" name="Freeform 641"/>
            <p:cNvSpPr>
              <a:spLocks/>
            </p:cNvSpPr>
            <p:nvPr/>
          </p:nvSpPr>
          <p:spPr bwMode="auto">
            <a:xfrm>
              <a:off x="4090" y="3759"/>
              <a:ext cx="28" cy="107"/>
            </a:xfrm>
            <a:custGeom>
              <a:avLst/>
              <a:gdLst>
                <a:gd name="T0" fmla="*/ 12 w 16"/>
                <a:gd name="T1" fmla="*/ 11 h 57"/>
                <a:gd name="T2" fmla="*/ 7 w 16"/>
                <a:gd name="T3" fmla="*/ 23 h 57"/>
                <a:gd name="T4" fmla="*/ 7 w 16"/>
                <a:gd name="T5" fmla="*/ 21 h 57"/>
                <a:gd name="T6" fmla="*/ 2 w 16"/>
                <a:gd name="T7" fmla="*/ 23 h 57"/>
                <a:gd name="T8" fmla="*/ 4 w 16"/>
                <a:gd name="T9" fmla="*/ 38 h 57"/>
                <a:gd name="T10" fmla="*/ 10 w 16"/>
                <a:gd name="T11" fmla="*/ 101 h 57"/>
                <a:gd name="T12" fmla="*/ 21 w 16"/>
                <a:gd name="T13" fmla="*/ 99 h 57"/>
                <a:gd name="T14" fmla="*/ 24 w 16"/>
                <a:gd name="T15" fmla="*/ 19 h 57"/>
                <a:gd name="T16" fmla="*/ 12 w 16"/>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w="9525">
              <a:noFill/>
              <a:round/>
              <a:headEnd/>
              <a:tailEnd/>
            </a:ln>
          </p:spPr>
          <p:txBody>
            <a:bodyPr/>
            <a:lstStyle/>
            <a:p>
              <a:endParaRPr lang="en-US"/>
            </a:p>
          </p:txBody>
        </p:sp>
        <p:sp>
          <p:nvSpPr>
            <p:cNvPr id="46126" name="Freeform 642"/>
            <p:cNvSpPr>
              <a:spLocks/>
            </p:cNvSpPr>
            <p:nvPr/>
          </p:nvSpPr>
          <p:spPr bwMode="auto">
            <a:xfrm>
              <a:off x="4054" y="3744"/>
              <a:ext cx="14" cy="69"/>
            </a:xfrm>
            <a:custGeom>
              <a:avLst/>
              <a:gdLst>
                <a:gd name="T0" fmla="*/ 0 w 8"/>
                <a:gd name="T1" fmla="*/ 11 h 37"/>
                <a:gd name="T2" fmla="*/ 0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127" name="Freeform 643"/>
            <p:cNvSpPr>
              <a:spLocks/>
            </p:cNvSpPr>
            <p:nvPr/>
          </p:nvSpPr>
          <p:spPr bwMode="auto">
            <a:xfrm>
              <a:off x="4114" y="3759"/>
              <a:ext cx="27" cy="75"/>
            </a:xfrm>
            <a:custGeom>
              <a:avLst/>
              <a:gdLst>
                <a:gd name="T0" fmla="*/ 9 w 15"/>
                <a:gd name="T1" fmla="*/ 9 h 40"/>
                <a:gd name="T2" fmla="*/ 7 w 15"/>
                <a:gd name="T3" fmla="*/ 69 h 40"/>
                <a:gd name="T4" fmla="*/ 18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6128" name="Freeform 644"/>
            <p:cNvSpPr>
              <a:spLocks/>
            </p:cNvSpPr>
            <p:nvPr/>
          </p:nvSpPr>
          <p:spPr bwMode="auto">
            <a:xfrm>
              <a:off x="415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129" name="Freeform 645"/>
            <p:cNvSpPr>
              <a:spLocks/>
            </p:cNvSpPr>
            <p:nvPr/>
          </p:nvSpPr>
          <p:spPr bwMode="auto">
            <a:xfrm>
              <a:off x="4215" y="3738"/>
              <a:ext cx="25" cy="99"/>
            </a:xfrm>
            <a:custGeom>
              <a:avLst/>
              <a:gdLst>
                <a:gd name="T0" fmla="*/ 20 w 14"/>
                <a:gd name="T1" fmla="*/ 4 h 53"/>
                <a:gd name="T2" fmla="*/ 9 w 14"/>
                <a:gd name="T3" fmla="*/ 41 h 53"/>
                <a:gd name="T4" fmla="*/ 0 w 14"/>
                <a:gd name="T5" fmla="*/ 47 h 53"/>
                <a:gd name="T6" fmla="*/ 7 w 14"/>
                <a:gd name="T7" fmla="*/ 82 h 53"/>
                <a:gd name="T8" fmla="*/ 7 w 14"/>
                <a:gd name="T9" fmla="*/ 84 h 53"/>
                <a:gd name="T10" fmla="*/ 9 w 14"/>
                <a:gd name="T11" fmla="*/ 88 h 53"/>
                <a:gd name="T12" fmla="*/ 13 w 14"/>
                <a:gd name="T13" fmla="*/ 95 h 53"/>
                <a:gd name="T14" fmla="*/ 23 w 14"/>
                <a:gd name="T15" fmla="*/ 92 h 53"/>
                <a:gd name="T16" fmla="*/ 14 w 14"/>
                <a:gd name="T17" fmla="*/ 62 h 53"/>
                <a:gd name="T18" fmla="*/ 23 w 14"/>
                <a:gd name="T19" fmla="*/ 6 h 53"/>
                <a:gd name="T20" fmla="*/ 20 w 14"/>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w="9525">
              <a:noFill/>
              <a:round/>
              <a:headEnd/>
              <a:tailEnd/>
            </a:ln>
          </p:spPr>
          <p:txBody>
            <a:bodyPr/>
            <a:lstStyle/>
            <a:p>
              <a:endParaRPr lang="en-US"/>
            </a:p>
          </p:txBody>
        </p:sp>
        <p:sp>
          <p:nvSpPr>
            <p:cNvPr id="46130" name="Freeform 646"/>
            <p:cNvSpPr>
              <a:spLocks/>
            </p:cNvSpPr>
            <p:nvPr/>
          </p:nvSpPr>
          <p:spPr bwMode="auto">
            <a:xfrm>
              <a:off x="4246" y="3738"/>
              <a:ext cx="28" cy="88"/>
            </a:xfrm>
            <a:custGeom>
              <a:avLst/>
              <a:gdLst>
                <a:gd name="T0" fmla="*/ 21 w 16"/>
                <a:gd name="T1" fmla="*/ 4 h 47"/>
                <a:gd name="T2" fmla="*/ 0 w 16"/>
                <a:gd name="T3" fmla="*/ 81 h 47"/>
                <a:gd name="T4" fmla="*/ 10 w 16"/>
                <a:gd name="T5" fmla="*/ 81 h 47"/>
                <a:gd name="T6" fmla="*/ 26 w 16"/>
                <a:gd name="T7" fmla="*/ 6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w="9525">
              <a:noFill/>
              <a:round/>
              <a:headEnd/>
              <a:tailEnd/>
            </a:ln>
          </p:spPr>
          <p:txBody>
            <a:bodyPr/>
            <a:lstStyle/>
            <a:p>
              <a:endParaRPr lang="en-US"/>
            </a:p>
          </p:txBody>
        </p:sp>
        <p:sp>
          <p:nvSpPr>
            <p:cNvPr id="46131" name="Freeform 647"/>
            <p:cNvSpPr>
              <a:spLocks/>
            </p:cNvSpPr>
            <p:nvPr/>
          </p:nvSpPr>
          <p:spPr bwMode="auto">
            <a:xfrm>
              <a:off x="4279" y="3753"/>
              <a:ext cx="14" cy="83"/>
            </a:xfrm>
            <a:custGeom>
              <a:avLst/>
              <a:gdLst>
                <a:gd name="T0" fmla="*/ 10 w 8"/>
                <a:gd name="T1" fmla="*/ 6 h 44"/>
                <a:gd name="T2" fmla="*/ 4 w 8"/>
                <a:gd name="T3" fmla="*/ 6 h 44"/>
                <a:gd name="T4" fmla="*/ 4 w 8"/>
                <a:gd name="T5" fmla="*/ 28 h 44"/>
                <a:gd name="T6" fmla="*/ 0 w 8"/>
                <a:gd name="T7" fmla="*/ 32 h 44"/>
                <a:gd name="T8" fmla="*/ 0 w 8"/>
                <a:gd name="T9" fmla="*/ 62 h 44"/>
                <a:gd name="T10" fmla="*/ 4 w 8"/>
                <a:gd name="T11" fmla="*/ 66 h 44"/>
                <a:gd name="T12" fmla="*/ 4 w 8"/>
                <a:gd name="T13" fmla="*/ 77 h 44"/>
                <a:gd name="T14" fmla="*/ 12 w 8"/>
                <a:gd name="T15" fmla="*/ 77 h 44"/>
                <a:gd name="T16" fmla="*/ 10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w="9525">
              <a:noFill/>
              <a:round/>
              <a:headEnd/>
              <a:tailEnd/>
            </a:ln>
          </p:spPr>
          <p:txBody>
            <a:bodyPr/>
            <a:lstStyle/>
            <a:p>
              <a:endParaRPr lang="en-US"/>
            </a:p>
          </p:txBody>
        </p:sp>
        <p:sp>
          <p:nvSpPr>
            <p:cNvPr id="46132" name="Freeform 648"/>
            <p:cNvSpPr>
              <a:spLocks/>
            </p:cNvSpPr>
            <p:nvPr/>
          </p:nvSpPr>
          <p:spPr bwMode="auto">
            <a:xfrm>
              <a:off x="4318" y="3730"/>
              <a:ext cx="32" cy="92"/>
            </a:xfrm>
            <a:custGeom>
              <a:avLst/>
              <a:gdLst>
                <a:gd name="T0" fmla="*/ 32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4 w 18"/>
                <a:gd name="T21" fmla="*/ 83 h 49"/>
                <a:gd name="T22" fmla="*/ 14 w 18"/>
                <a:gd name="T23" fmla="*/ 81 h 49"/>
                <a:gd name="T24" fmla="*/ 14 w 18"/>
                <a:gd name="T25" fmla="*/ 81 h 49"/>
                <a:gd name="T26" fmla="*/ 14 w 18"/>
                <a:gd name="T27" fmla="*/ 84 h 49"/>
                <a:gd name="T28" fmla="*/ 23 w 18"/>
                <a:gd name="T29" fmla="*/ 88 h 49"/>
                <a:gd name="T30" fmla="*/ 32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w="9525">
              <a:noFill/>
              <a:round/>
              <a:headEnd/>
              <a:tailEnd/>
            </a:ln>
          </p:spPr>
          <p:txBody>
            <a:bodyPr/>
            <a:lstStyle/>
            <a:p>
              <a:endParaRPr lang="en-US"/>
            </a:p>
          </p:txBody>
        </p:sp>
        <p:sp>
          <p:nvSpPr>
            <p:cNvPr id="46133" name="Freeform 649"/>
            <p:cNvSpPr>
              <a:spLocks/>
            </p:cNvSpPr>
            <p:nvPr/>
          </p:nvSpPr>
          <p:spPr bwMode="auto">
            <a:xfrm>
              <a:off x="4384" y="3760"/>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6134" name="Freeform 650"/>
            <p:cNvSpPr>
              <a:spLocks/>
            </p:cNvSpPr>
            <p:nvPr/>
          </p:nvSpPr>
          <p:spPr bwMode="auto">
            <a:xfrm>
              <a:off x="4410" y="3753"/>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20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135" name="Freeform 651"/>
            <p:cNvSpPr>
              <a:spLocks/>
            </p:cNvSpPr>
            <p:nvPr/>
          </p:nvSpPr>
          <p:spPr bwMode="auto">
            <a:xfrm>
              <a:off x="4441" y="3751"/>
              <a:ext cx="28" cy="98"/>
            </a:xfrm>
            <a:custGeom>
              <a:avLst/>
              <a:gdLst>
                <a:gd name="T0" fmla="*/ 14 w 16"/>
                <a:gd name="T1" fmla="*/ 9 h 52"/>
                <a:gd name="T2" fmla="*/ 10 w 16"/>
                <a:gd name="T3" fmla="*/ 23 h 52"/>
                <a:gd name="T4" fmla="*/ 5 w 16"/>
                <a:gd name="T5" fmla="*/ 26 h 52"/>
                <a:gd name="T6" fmla="*/ 4 w 16"/>
                <a:gd name="T7" fmla="*/ 43 h 52"/>
                <a:gd name="T8" fmla="*/ 7 w 16"/>
                <a:gd name="T9" fmla="*/ 47 h 52"/>
                <a:gd name="T10" fmla="*/ 7 w 16"/>
                <a:gd name="T11" fmla="*/ 92 h 52"/>
                <a:gd name="T12" fmla="*/ 17 w 16"/>
                <a:gd name="T13" fmla="*/ 92 h 52"/>
                <a:gd name="T14" fmla="*/ 26 w 16"/>
                <a:gd name="T15" fmla="*/ 11 h 52"/>
                <a:gd name="T16" fmla="*/ 14 w 16"/>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w="9525">
              <a:noFill/>
              <a:round/>
              <a:headEnd/>
              <a:tailEnd/>
            </a:ln>
          </p:spPr>
          <p:txBody>
            <a:bodyPr/>
            <a:lstStyle/>
            <a:p>
              <a:endParaRPr lang="en-US"/>
            </a:p>
          </p:txBody>
        </p:sp>
        <p:sp>
          <p:nvSpPr>
            <p:cNvPr id="46136" name="Freeform 652"/>
            <p:cNvSpPr>
              <a:spLocks/>
            </p:cNvSpPr>
            <p:nvPr/>
          </p:nvSpPr>
          <p:spPr bwMode="auto">
            <a:xfrm>
              <a:off x="4361" y="3760"/>
              <a:ext cx="21" cy="87"/>
            </a:xfrm>
            <a:custGeom>
              <a:avLst/>
              <a:gdLst>
                <a:gd name="T0" fmla="*/ 14 w 12"/>
                <a:gd name="T1" fmla="*/ 13 h 46"/>
                <a:gd name="T2" fmla="*/ 12 w 12"/>
                <a:gd name="T3" fmla="*/ 4 h 46"/>
                <a:gd name="T4" fmla="*/ 7 w 12"/>
                <a:gd name="T5" fmla="*/ 6 h 46"/>
                <a:gd name="T6" fmla="*/ 9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21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137" name="Freeform 653"/>
            <p:cNvSpPr>
              <a:spLocks/>
            </p:cNvSpPr>
            <p:nvPr/>
          </p:nvSpPr>
          <p:spPr bwMode="auto">
            <a:xfrm>
              <a:off x="4192" y="3764"/>
              <a:ext cx="23" cy="53"/>
            </a:xfrm>
            <a:custGeom>
              <a:avLst/>
              <a:gdLst>
                <a:gd name="T0" fmla="*/ 21 w 13"/>
                <a:gd name="T1" fmla="*/ 45 h 28"/>
                <a:gd name="T2" fmla="*/ 7 w 13"/>
                <a:gd name="T3" fmla="*/ 4 h 28"/>
                <a:gd name="T4" fmla="*/ 2 w 13"/>
                <a:gd name="T5" fmla="*/ 6 h 28"/>
                <a:gd name="T6" fmla="*/ 16 w 13"/>
                <a:gd name="T7" fmla="*/ 49 h 28"/>
                <a:gd name="T8" fmla="*/ 21 w 13"/>
                <a:gd name="T9" fmla="*/ 45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w="9525">
              <a:noFill/>
              <a:round/>
              <a:headEnd/>
              <a:tailEnd/>
            </a:ln>
          </p:spPr>
          <p:txBody>
            <a:bodyPr/>
            <a:lstStyle/>
            <a:p>
              <a:endParaRPr lang="en-US"/>
            </a:p>
          </p:txBody>
        </p:sp>
        <p:sp>
          <p:nvSpPr>
            <p:cNvPr id="46138" name="Freeform 654"/>
            <p:cNvSpPr>
              <a:spLocks/>
            </p:cNvSpPr>
            <p:nvPr/>
          </p:nvSpPr>
          <p:spPr bwMode="auto">
            <a:xfrm>
              <a:off x="4148"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w="9525">
              <a:noFill/>
              <a:round/>
              <a:headEnd/>
              <a:tailEnd/>
            </a:ln>
          </p:spPr>
          <p:txBody>
            <a:bodyPr/>
            <a:lstStyle/>
            <a:p>
              <a:endParaRPr lang="en-US"/>
            </a:p>
          </p:txBody>
        </p:sp>
        <p:sp>
          <p:nvSpPr>
            <p:cNvPr id="46139" name="Freeform 655"/>
            <p:cNvSpPr>
              <a:spLocks/>
            </p:cNvSpPr>
            <p:nvPr/>
          </p:nvSpPr>
          <p:spPr bwMode="auto">
            <a:xfrm>
              <a:off x="4263" y="3768"/>
              <a:ext cx="18" cy="60"/>
            </a:xfrm>
            <a:custGeom>
              <a:avLst/>
              <a:gdLst>
                <a:gd name="T0" fmla="*/ 4 w 10"/>
                <a:gd name="T1" fmla="*/ 8 h 32"/>
                <a:gd name="T2" fmla="*/ 4 w 10"/>
                <a:gd name="T3" fmla="*/ 52 h 32"/>
                <a:gd name="T4" fmla="*/ 14 w 10"/>
                <a:gd name="T5" fmla="*/ 49 h 32"/>
                <a:gd name="T6" fmla="*/ 16 w 10"/>
                <a:gd name="T7" fmla="*/ 11 h 32"/>
                <a:gd name="T8" fmla="*/ 4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6140" name="Freeform 656"/>
            <p:cNvSpPr>
              <a:spLocks/>
            </p:cNvSpPr>
            <p:nvPr/>
          </p:nvSpPr>
          <p:spPr bwMode="auto">
            <a:xfrm>
              <a:off x="4483" y="3740"/>
              <a:ext cx="27" cy="94"/>
            </a:xfrm>
            <a:custGeom>
              <a:avLst/>
              <a:gdLst>
                <a:gd name="T0" fmla="*/ 20 w 15"/>
                <a:gd name="T1" fmla="*/ 53 h 50"/>
                <a:gd name="T2" fmla="*/ 23 w 15"/>
                <a:gd name="T3" fmla="*/ 13 h 50"/>
                <a:gd name="T4" fmla="*/ 11 w 15"/>
                <a:gd name="T5" fmla="*/ 9 h 50"/>
                <a:gd name="T6" fmla="*/ 7 w 15"/>
                <a:gd name="T7" fmla="*/ 30 h 50"/>
                <a:gd name="T8" fmla="*/ 5 w 15"/>
                <a:gd name="T9" fmla="*/ 32 h 50"/>
                <a:gd name="T10" fmla="*/ 9 w 15"/>
                <a:gd name="T11" fmla="*/ 86 h 50"/>
                <a:gd name="T12" fmla="*/ 20 w 15"/>
                <a:gd name="T13" fmla="*/ 79 h 50"/>
                <a:gd name="T14" fmla="*/ 14 w 15"/>
                <a:gd name="T15" fmla="*/ 58 h 50"/>
                <a:gd name="T16" fmla="*/ 20 w 15"/>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w="9525">
              <a:noFill/>
              <a:round/>
              <a:headEnd/>
              <a:tailEnd/>
            </a:ln>
          </p:spPr>
          <p:txBody>
            <a:bodyPr/>
            <a:lstStyle/>
            <a:p>
              <a:endParaRPr lang="en-US"/>
            </a:p>
          </p:txBody>
        </p:sp>
        <p:sp>
          <p:nvSpPr>
            <p:cNvPr id="46141" name="Freeform 657"/>
            <p:cNvSpPr>
              <a:spLocks/>
            </p:cNvSpPr>
            <p:nvPr/>
          </p:nvSpPr>
          <p:spPr bwMode="auto">
            <a:xfrm>
              <a:off x="4520" y="3766"/>
              <a:ext cx="14" cy="58"/>
            </a:xfrm>
            <a:custGeom>
              <a:avLst/>
              <a:gdLst>
                <a:gd name="T0" fmla="*/ 10 w 8"/>
                <a:gd name="T1" fmla="*/ 6 h 31"/>
                <a:gd name="T2" fmla="*/ 2 w 8"/>
                <a:gd name="T3" fmla="*/ 7 h 31"/>
                <a:gd name="T4" fmla="*/ 5 w 8"/>
                <a:gd name="T5" fmla="*/ 52 h 31"/>
                <a:gd name="T6" fmla="*/ 12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142" name="Freeform 658"/>
            <p:cNvSpPr>
              <a:spLocks/>
            </p:cNvSpPr>
            <p:nvPr/>
          </p:nvSpPr>
          <p:spPr bwMode="auto">
            <a:xfrm>
              <a:off x="4531" y="3760"/>
              <a:ext cx="34" cy="96"/>
            </a:xfrm>
            <a:custGeom>
              <a:avLst/>
              <a:gdLst>
                <a:gd name="T0" fmla="*/ 30 w 19"/>
                <a:gd name="T1" fmla="*/ 83 h 51"/>
                <a:gd name="T2" fmla="*/ 21 w 19"/>
                <a:gd name="T3" fmla="*/ 23 h 51"/>
                <a:gd name="T4" fmla="*/ 21 w 19"/>
                <a:gd name="T5" fmla="*/ 23 h 51"/>
                <a:gd name="T6" fmla="*/ 20 w 19"/>
                <a:gd name="T7" fmla="*/ 8 h 51"/>
                <a:gd name="T8" fmla="*/ 13 w 19"/>
                <a:gd name="T9" fmla="*/ 8 h 51"/>
                <a:gd name="T10" fmla="*/ 13 w 19"/>
                <a:gd name="T11" fmla="*/ 21 h 51"/>
                <a:gd name="T12" fmla="*/ 13 w 19"/>
                <a:gd name="T13" fmla="*/ 23 h 51"/>
                <a:gd name="T14" fmla="*/ 11 w 19"/>
                <a:gd name="T15" fmla="*/ 38 h 51"/>
                <a:gd name="T16" fmla="*/ 7 w 19"/>
                <a:gd name="T17" fmla="*/ 40 h 51"/>
                <a:gd name="T18" fmla="*/ 0 w 19"/>
                <a:gd name="T19" fmla="*/ 70 h 51"/>
                <a:gd name="T20" fmla="*/ 4 w 19"/>
                <a:gd name="T21" fmla="*/ 72 h 51"/>
                <a:gd name="T22" fmla="*/ 11 w 19"/>
                <a:gd name="T23" fmla="*/ 43 h 51"/>
                <a:gd name="T24" fmla="*/ 16 w 19"/>
                <a:gd name="T25" fmla="*/ 88 h 51"/>
                <a:gd name="T26" fmla="*/ 30 w 19"/>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1"/>
                <a:gd name="T44" fmla="*/ 19 w 19"/>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w="9525">
              <a:noFill/>
              <a:round/>
              <a:headEnd/>
              <a:tailEnd/>
            </a:ln>
          </p:spPr>
          <p:txBody>
            <a:bodyPr/>
            <a:lstStyle/>
            <a:p>
              <a:endParaRPr lang="en-US"/>
            </a:p>
          </p:txBody>
        </p:sp>
        <p:sp>
          <p:nvSpPr>
            <p:cNvPr id="46143" name="Freeform 659"/>
            <p:cNvSpPr>
              <a:spLocks/>
            </p:cNvSpPr>
            <p:nvPr/>
          </p:nvSpPr>
          <p:spPr bwMode="auto">
            <a:xfrm>
              <a:off x="4575" y="3806"/>
              <a:ext cx="11" cy="52"/>
            </a:xfrm>
            <a:custGeom>
              <a:avLst/>
              <a:gdLst>
                <a:gd name="T0" fmla="*/ 9 w 6"/>
                <a:gd name="T1" fmla="*/ 6 h 28"/>
                <a:gd name="T2" fmla="*/ 0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w="9525">
              <a:noFill/>
              <a:round/>
              <a:headEnd/>
              <a:tailEnd/>
            </a:ln>
          </p:spPr>
          <p:txBody>
            <a:bodyPr/>
            <a:lstStyle/>
            <a:p>
              <a:endParaRPr lang="en-US"/>
            </a:p>
          </p:txBody>
        </p:sp>
        <p:sp>
          <p:nvSpPr>
            <p:cNvPr id="46144" name="Freeform 660"/>
            <p:cNvSpPr>
              <a:spLocks/>
            </p:cNvSpPr>
            <p:nvPr/>
          </p:nvSpPr>
          <p:spPr bwMode="auto">
            <a:xfrm>
              <a:off x="4588" y="3764"/>
              <a:ext cx="17" cy="77"/>
            </a:xfrm>
            <a:custGeom>
              <a:avLst/>
              <a:gdLst>
                <a:gd name="T0" fmla="*/ 5 w 10"/>
                <a:gd name="T1" fmla="*/ 8 h 41"/>
                <a:gd name="T2" fmla="*/ 0 w 10"/>
                <a:gd name="T3" fmla="*/ 66 h 41"/>
                <a:gd name="T4" fmla="*/ 14 w 10"/>
                <a:gd name="T5" fmla="*/ 66 h 41"/>
                <a:gd name="T6" fmla="*/ 15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145" name="Freeform 661"/>
            <p:cNvSpPr>
              <a:spLocks/>
            </p:cNvSpPr>
            <p:nvPr/>
          </p:nvSpPr>
          <p:spPr bwMode="auto">
            <a:xfrm>
              <a:off x="4604" y="3759"/>
              <a:ext cx="30" cy="107"/>
            </a:xfrm>
            <a:custGeom>
              <a:avLst/>
              <a:gdLst>
                <a:gd name="T0" fmla="*/ 12 w 17"/>
                <a:gd name="T1" fmla="*/ 11 h 57"/>
                <a:gd name="T2" fmla="*/ 9 w 17"/>
                <a:gd name="T3" fmla="*/ 23 h 57"/>
                <a:gd name="T4" fmla="*/ 7 w 17"/>
                <a:gd name="T5" fmla="*/ 21 h 57"/>
                <a:gd name="T6" fmla="*/ 2 w 17"/>
                <a:gd name="T7" fmla="*/ 23 h 57"/>
                <a:gd name="T8" fmla="*/ 4 w 17"/>
                <a:gd name="T9" fmla="*/ 38 h 57"/>
                <a:gd name="T10" fmla="*/ 11 w 17"/>
                <a:gd name="T11" fmla="*/ 101 h 57"/>
                <a:gd name="T12" fmla="*/ 21 w 17"/>
                <a:gd name="T13" fmla="*/ 99 h 57"/>
                <a:gd name="T14" fmla="*/ 26 w 17"/>
                <a:gd name="T15" fmla="*/ 19 h 57"/>
                <a:gd name="T16" fmla="*/ 12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w="9525">
              <a:noFill/>
              <a:round/>
              <a:headEnd/>
              <a:tailEnd/>
            </a:ln>
          </p:spPr>
          <p:txBody>
            <a:bodyPr/>
            <a:lstStyle/>
            <a:p>
              <a:endParaRPr lang="en-US"/>
            </a:p>
          </p:txBody>
        </p:sp>
        <p:sp>
          <p:nvSpPr>
            <p:cNvPr id="46146" name="Freeform 662"/>
            <p:cNvSpPr>
              <a:spLocks/>
            </p:cNvSpPr>
            <p:nvPr/>
          </p:nvSpPr>
          <p:spPr bwMode="auto">
            <a:xfrm>
              <a:off x="4570" y="3744"/>
              <a:ext cx="14" cy="69"/>
            </a:xfrm>
            <a:custGeom>
              <a:avLst/>
              <a:gdLst>
                <a:gd name="T0" fmla="*/ 0 w 8"/>
                <a:gd name="T1" fmla="*/ 11 h 37"/>
                <a:gd name="T2" fmla="*/ 0 w 8"/>
                <a:gd name="T3" fmla="*/ 60 h 37"/>
                <a:gd name="T4" fmla="*/ 12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147" name="Freeform 663"/>
            <p:cNvSpPr>
              <a:spLocks/>
            </p:cNvSpPr>
            <p:nvPr/>
          </p:nvSpPr>
          <p:spPr bwMode="auto">
            <a:xfrm>
              <a:off x="4630" y="3759"/>
              <a:ext cx="27" cy="75"/>
            </a:xfrm>
            <a:custGeom>
              <a:avLst/>
              <a:gdLst>
                <a:gd name="T0" fmla="*/ 7 w 15"/>
                <a:gd name="T1" fmla="*/ 9 h 40"/>
                <a:gd name="T2" fmla="*/ 5 w 15"/>
                <a:gd name="T3" fmla="*/ 69 h 40"/>
                <a:gd name="T4" fmla="*/ 16 w 15"/>
                <a:gd name="T5" fmla="*/ 68 h 40"/>
                <a:gd name="T6" fmla="*/ 22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w="9525">
              <a:noFill/>
              <a:round/>
              <a:headEnd/>
              <a:tailEnd/>
            </a:ln>
          </p:spPr>
          <p:txBody>
            <a:bodyPr/>
            <a:lstStyle/>
            <a:p>
              <a:endParaRPr lang="en-US"/>
            </a:p>
          </p:txBody>
        </p:sp>
        <p:sp>
          <p:nvSpPr>
            <p:cNvPr id="46148" name="Freeform 664"/>
            <p:cNvSpPr>
              <a:spLocks/>
            </p:cNvSpPr>
            <p:nvPr/>
          </p:nvSpPr>
          <p:spPr bwMode="auto">
            <a:xfrm>
              <a:off x="4671"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149" name="Freeform 665"/>
            <p:cNvSpPr>
              <a:spLocks/>
            </p:cNvSpPr>
            <p:nvPr/>
          </p:nvSpPr>
          <p:spPr bwMode="auto">
            <a:xfrm>
              <a:off x="4731" y="3738"/>
              <a:ext cx="23" cy="99"/>
            </a:xfrm>
            <a:custGeom>
              <a:avLst/>
              <a:gdLst>
                <a:gd name="T0" fmla="*/ 18 w 13"/>
                <a:gd name="T1" fmla="*/ 4 h 53"/>
                <a:gd name="T2" fmla="*/ 9 w 13"/>
                <a:gd name="T3" fmla="*/ 41 h 53"/>
                <a:gd name="T4" fmla="*/ 0 w 13"/>
                <a:gd name="T5" fmla="*/ 47 h 53"/>
                <a:gd name="T6" fmla="*/ 7 w 13"/>
                <a:gd name="T7" fmla="*/ 82 h 53"/>
                <a:gd name="T8" fmla="*/ 7 w 13"/>
                <a:gd name="T9" fmla="*/ 84 h 53"/>
                <a:gd name="T10" fmla="*/ 9 w 13"/>
                <a:gd name="T11" fmla="*/ 88 h 53"/>
                <a:gd name="T12" fmla="*/ 12 w 13"/>
                <a:gd name="T13" fmla="*/ 95 h 53"/>
                <a:gd name="T14" fmla="*/ 21 w 13"/>
                <a:gd name="T15" fmla="*/ 92 h 53"/>
                <a:gd name="T16" fmla="*/ 14 w 13"/>
                <a:gd name="T17" fmla="*/ 62 h 53"/>
                <a:gd name="T18" fmla="*/ 23 w 13"/>
                <a:gd name="T19" fmla="*/ 6 h 53"/>
                <a:gd name="T20" fmla="*/ 18 w 13"/>
                <a:gd name="T21" fmla="*/ 4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w="9525">
              <a:noFill/>
              <a:round/>
              <a:headEnd/>
              <a:tailEnd/>
            </a:ln>
          </p:spPr>
          <p:txBody>
            <a:bodyPr/>
            <a:lstStyle/>
            <a:p>
              <a:endParaRPr lang="en-US"/>
            </a:p>
          </p:txBody>
        </p:sp>
        <p:sp>
          <p:nvSpPr>
            <p:cNvPr id="46150" name="Freeform 666"/>
            <p:cNvSpPr>
              <a:spLocks/>
            </p:cNvSpPr>
            <p:nvPr/>
          </p:nvSpPr>
          <p:spPr bwMode="auto">
            <a:xfrm>
              <a:off x="4760" y="3738"/>
              <a:ext cx="30" cy="88"/>
            </a:xfrm>
            <a:custGeom>
              <a:avLst/>
              <a:gdLst>
                <a:gd name="T0" fmla="*/ 21 w 17"/>
                <a:gd name="T1" fmla="*/ 4 h 47"/>
                <a:gd name="T2" fmla="*/ 2 w 17"/>
                <a:gd name="T3" fmla="*/ 81 h 47"/>
                <a:gd name="T4" fmla="*/ 12 w 17"/>
                <a:gd name="T5" fmla="*/ 81 h 47"/>
                <a:gd name="T6" fmla="*/ 26 w 17"/>
                <a:gd name="T7" fmla="*/ 6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w="9525">
              <a:noFill/>
              <a:round/>
              <a:headEnd/>
              <a:tailEnd/>
            </a:ln>
          </p:spPr>
          <p:txBody>
            <a:bodyPr/>
            <a:lstStyle/>
            <a:p>
              <a:endParaRPr lang="en-US"/>
            </a:p>
          </p:txBody>
        </p:sp>
        <p:sp>
          <p:nvSpPr>
            <p:cNvPr id="46151" name="Freeform 667"/>
            <p:cNvSpPr>
              <a:spLocks/>
            </p:cNvSpPr>
            <p:nvPr/>
          </p:nvSpPr>
          <p:spPr bwMode="auto">
            <a:xfrm>
              <a:off x="4795" y="3753"/>
              <a:ext cx="12" cy="83"/>
            </a:xfrm>
            <a:custGeom>
              <a:avLst/>
              <a:gdLst>
                <a:gd name="T0" fmla="*/ 10 w 7"/>
                <a:gd name="T1" fmla="*/ 6 h 44"/>
                <a:gd name="T2" fmla="*/ 3 w 7"/>
                <a:gd name="T3" fmla="*/ 6 h 44"/>
                <a:gd name="T4" fmla="*/ 3 w 7"/>
                <a:gd name="T5" fmla="*/ 28 h 44"/>
                <a:gd name="T6" fmla="*/ 0 w 7"/>
                <a:gd name="T7" fmla="*/ 32 h 44"/>
                <a:gd name="T8" fmla="*/ 0 w 7"/>
                <a:gd name="T9" fmla="*/ 62 h 44"/>
                <a:gd name="T10" fmla="*/ 2 w 7"/>
                <a:gd name="T11" fmla="*/ 66 h 44"/>
                <a:gd name="T12" fmla="*/ 3 w 7"/>
                <a:gd name="T13" fmla="*/ 77 h 44"/>
                <a:gd name="T14" fmla="*/ 10 w 7"/>
                <a:gd name="T15" fmla="*/ 77 h 44"/>
                <a:gd name="T16" fmla="*/ 10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w="9525">
              <a:noFill/>
              <a:round/>
              <a:headEnd/>
              <a:tailEnd/>
            </a:ln>
          </p:spPr>
          <p:txBody>
            <a:bodyPr/>
            <a:lstStyle/>
            <a:p>
              <a:endParaRPr lang="en-US"/>
            </a:p>
          </p:txBody>
        </p:sp>
        <p:sp>
          <p:nvSpPr>
            <p:cNvPr id="46152" name="Freeform 668"/>
            <p:cNvSpPr>
              <a:spLocks/>
            </p:cNvSpPr>
            <p:nvPr/>
          </p:nvSpPr>
          <p:spPr bwMode="auto">
            <a:xfrm>
              <a:off x="4832" y="3730"/>
              <a:ext cx="34" cy="92"/>
            </a:xfrm>
            <a:custGeom>
              <a:avLst/>
              <a:gdLst>
                <a:gd name="T0" fmla="*/ 32 w 19"/>
                <a:gd name="T1" fmla="*/ 84 h 49"/>
                <a:gd name="T2" fmla="*/ 30 w 19"/>
                <a:gd name="T3" fmla="*/ 34 h 49"/>
                <a:gd name="T4" fmla="*/ 20 w 19"/>
                <a:gd name="T5" fmla="*/ 30 h 49"/>
                <a:gd name="T6" fmla="*/ 20 w 19"/>
                <a:gd name="T7" fmla="*/ 30 h 49"/>
                <a:gd name="T8" fmla="*/ 18 w 19"/>
                <a:gd name="T9" fmla="*/ 30 h 49"/>
                <a:gd name="T10" fmla="*/ 18 w 19"/>
                <a:gd name="T11" fmla="*/ 8 h 49"/>
                <a:gd name="T12" fmla="*/ 9 w 19"/>
                <a:gd name="T13" fmla="*/ 8 h 49"/>
                <a:gd name="T14" fmla="*/ 4 w 19"/>
                <a:gd name="T15" fmla="*/ 56 h 49"/>
                <a:gd name="T16" fmla="*/ 0 w 19"/>
                <a:gd name="T17" fmla="*/ 58 h 49"/>
                <a:gd name="T18" fmla="*/ 0 w 19"/>
                <a:gd name="T19" fmla="*/ 81 h 49"/>
                <a:gd name="T20" fmla="*/ 4 w 19"/>
                <a:gd name="T21" fmla="*/ 83 h 49"/>
                <a:gd name="T22" fmla="*/ 16 w 19"/>
                <a:gd name="T23" fmla="*/ 81 h 49"/>
                <a:gd name="T24" fmla="*/ 16 w 19"/>
                <a:gd name="T25" fmla="*/ 81 h 49"/>
                <a:gd name="T26" fmla="*/ 16 w 19"/>
                <a:gd name="T27" fmla="*/ 84 h 49"/>
                <a:gd name="T28" fmla="*/ 25 w 19"/>
                <a:gd name="T29" fmla="*/ 88 h 49"/>
                <a:gd name="T30" fmla="*/ 32 w 19"/>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9"/>
                <a:gd name="T50" fmla="*/ 19 w 19"/>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w="9525">
              <a:noFill/>
              <a:round/>
              <a:headEnd/>
              <a:tailEnd/>
            </a:ln>
          </p:spPr>
          <p:txBody>
            <a:bodyPr/>
            <a:lstStyle/>
            <a:p>
              <a:endParaRPr lang="en-US"/>
            </a:p>
          </p:txBody>
        </p:sp>
        <p:sp>
          <p:nvSpPr>
            <p:cNvPr id="46153" name="Freeform 669"/>
            <p:cNvSpPr>
              <a:spLocks/>
            </p:cNvSpPr>
            <p:nvPr/>
          </p:nvSpPr>
          <p:spPr bwMode="auto">
            <a:xfrm>
              <a:off x="4898" y="3760"/>
              <a:ext cx="11" cy="61"/>
            </a:xfrm>
            <a:custGeom>
              <a:avLst/>
              <a:gdLst>
                <a:gd name="T0" fmla="*/ 11 w 6"/>
                <a:gd name="T1" fmla="*/ 6 h 32"/>
                <a:gd name="T2" fmla="*/ 2 w 6"/>
                <a:gd name="T3" fmla="*/ 6 h 32"/>
                <a:gd name="T4" fmla="*/ 2 w 6"/>
                <a:gd name="T5" fmla="*/ 55 h 32"/>
                <a:gd name="T6" fmla="*/ 11 w 6"/>
                <a:gd name="T7" fmla="*/ 55 h 32"/>
                <a:gd name="T8" fmla="*/ 11 w 6"/>
                <a:gd name="T9" fmla="*/ 6 h 32"/>
                <a:gd name="T10" fmla="*/ 0 60000 65536"/>
                <a:gd name="T11" fmla="*/ 0 60000 65536"/>
                <a:gd name="T12" fmla="*/ 0 60000 65536"/>
                <a:gd name="T13" fmla="*/ 0 60000 65536"/>
                <a:gd name="T14" fmla="*/ 0 60000 65536"/>
                <a:gd name="T15" fmla="*/ 0 w 6"/>
                <a:gd name="T16" fmla="*/ 0 h 32"/>
                <a:gd name="T17" fmla="*/ 6 w 6"/>
                <a:gd name="T18" fmla="*/ 32 h 32"/>
              </a:gdLst>
              <a:ahLst/>
              <a:cxnLst>
                <a:cxn ang="T10">
                  <a:pos x="T0" y="T1"/>
                </a:cxn>
                <a:cxn ang="T11">
                  <a:pos x="T2" y="T3"/>
                </a:cxn>
                <a:cxn ang="T12">
                  <a:pos x="T4" y="T5"/>
                </a:cxn>
                <a:cxn ang="T13">
                  <a:pos x="T6" y="T7"/>
                </a:cxn>
                <a:cxn ang="T14">
                  <a:pos x="T8" y="T9"/>
                </a:cxn>
              </a:cxnLst>
              <a:rect l="T15" t="T16" r="T17" b="T18"/>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w="9525">
              <a:noFill/>
              <a:round/>
              <a:headEnd/>
              <a:tailEnd/>
            </a:ln>
          </p:spPr>
          <p:txBody>
            <a:bodyPr/>
            <a:lstStyle/>
            <a:p>
              <a:endParaRPr lang="en-US"/>
            </a:p>
          </p:txBody>
        </p:sp>
        <p:sp>
          <p:nvSpPr>
            <p:cNvPr id="46154" name="Freeform 670"/>
            <p:cNvSpPr>
              <a:spLocks/>
            </p:cNvSpPr>
            <p:nvPr/>
          </p:nvSpPr>
          <p:spPr bwMode="auto">
            <a:xfrm>
              <a:off x="4926" y="3753"/>
              <a:ext cx="25" cy="77"/>
            </a:xfrm>
            <a:custGeom>
              <a:avLst/>
              <a:gdLst>
                <a:gd name="T0" fmla="*/ 13 w 14"/>
                <a:gd name="T1" fmla="*/ 11 h 41"/>
                <a:gd name="T2" fmla="*/ 13 w 14"/>
                <a:gd name="T3" fmla="*/ 8 h 41"/>
                <a:gd name="T4" fmla="*/ 2 w 14"/>
                <a:gd name="T5" fmla="*/ 9 h 41"/>
                <a:gd name="T6" fmla="*/ 5 w 14"/>
                <a:gd name="T7" fmla="*/ 54 h 41"/>
                <a:gd name="T8" fmla="*/ 7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6155" name="Freeform 671"/>
            <p:cNvSpPr>
              <a:spLocks/>
            </p:cNvSpPr>
            <p:nvPr/>
          </p:nvSpPr>
          <p:spPr bwMode="auto">
            <a:xfrm>
              <a:off x="4956" y="3751"/>
              <a:ext cx="27" cy="98"/>
            </a:xfrm>
            <a:custGeom>
              <a:avLst/>
              <a:gdLst>
                <a:gd name="T0" fmla="*/ 13 w 15"/>
                <a:gd name="T1" fmla="*/ 9 h 52"/>
                <a:gd name="T2" fmla="*/ 11 w 15"/>
                <a:gd name="T3" fmla="*/ 23 h 52"/>
                <a:gd name="T4" fmla="*/ 4 w 15"/>
                <a:gd name="T5" fmla="*/ 26 h 52"/>
                <a:gd name="T6" fmla="*/ 2 w 15"/>
                <a:gd name="T7" fmla="*/ 43 h 52"/>
                <a:gd name="T8" fmla="*/ 7 w 15"/>
                <a:gd name="T9" fmla="*/ 47 h 52"/>
                <a:gd name="T10" fmla="*/ 7 w 15"/>
                <a:gd name="T11" fmla="*/ 92 h 52"/>
                <a:gd name="T12" fmla="*/ 18 w 15"/>
                <a:gd name="T13" fmla="*/ 92 h 52"/>
                <a:gd name="T14" fmla="*/ 27 w 15"/>
                <a:gd name="T15" fmla="*/ 11 h 52"/>
                <a:gd name="T16" fmla="*/ 13 w 15"/>
                <a:gd name="T17" fmla="*/ 9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w="9525">
              <a:noFill/>
              <a:round/>
              <a:headEnd/>
              <a:tailEnd/>
            </a:ln>
          </p:spPr>
          <p:txBody>
            <a:bodyPr/>
            <a:lstStyle/>
            <a:p>
              <a:endParaRPr lang="en-US"/>
            </a:p>
          </p:txBody>
        </p:sp>
        <p:sp>
          <p:nvSpPr>
            <p:cNvPr id="46156" name="Freeform 672"/>
            <p:cNvSpPr>
              <a:spLocks/>
            </p:cNvSpPr>
            <p:nvPr/>
          </p:nvSpPr>
          <p:spPr bwMode="auto">
            <a:xfrm>
              <a:off x="4877" y="3760"/>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8 w 12"/>
                <a:gd name="T15" fmla="*/ 53 h 46"/>
                <a:gd name="T16" fmla="*/ 19 w 12"/>
                <a:gd name="T17" fmla="*/ 51 h 46"/>
                <a:gd name="T18" fmla="*/ 18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6157" name="Freeform 673"/>
            <p:cNvSpPr>
              <a:spLocks/>
            </p:cNvSpPr>
            <p:nvPr/>
          </p:nvSpPr>
          <p:spPr bwMode="auto">
            <a:xfrm>
              <a:off x="4708" y="3764"/>
              <a:ext cx="21" cy="53"/>
            </a:xfrm>
            <a:custGeom>
              <a:avLst/>
              <a:gdLst>
                <a:gd name="T0" fmla="*/ 21 w 12"/>
                <a:gd name="T1" fmla="*/ 45 h 28"/>
                <a:gd name="T2" fmla="*/ 7 w 12"/>
                <a:gd name="T3" fmla="*/ 4 h 28"/>
                <a:gd name="T4" fmla="*/ 0 w 12"/>
                <a:gd name="T5" fmla="*/ 6 h 28"/>
                <a:gd name="T6" fmla="*/ 16 w 12"/>
                <a:gd name="T7" fmla="*/ 49 h 28"/>
                <a:gd name="T8" fmla="*/ 21 w 12"/>
                <a:gd name="T9" fmla="*/ 45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w="9525">
              <a:noFill/>
              <a:round/>
              <a:headEnd/>
              <a:tailEnd/>
            </a:ln>
          </p:spPr>
          <p:txBody>
            <a:bodyPr/>
            <a:lstStyle/>
            <a:p>
              <a:endParaRPr lang="en-US"/>
            </a:p>
          </p:txBody>
        </p:sp>
        <p:sp>
          <p:nvSpPr>
            <p:cNvPr id="46158" name="Freeform 674"/>
            <p:cNvSpPr>
              <a:spLocks/>
            </p:cNvSpPr>
            <p:nvPr/>
          </p:nvSpPr>
          <p:spPr bwMode="auto">
            <a:xfrm>
              <a:off x="4664" y="3744"/>
              <a:ext cx="32" cy="82"/>
            </a:xfrm>
            <a:custGeom>
              <a:avLst/>
              <a:gdLst>
                <a:gd name="T0" fmla="*/ 28 w 18"/>
                <a:gd name="T1" fmla="*/ 69 h 44"/>
                <a:gd name="T2" fmla="*/ 21 w 18"/>
                <a:gd name="T3" fmla="*/ 13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w="9525">
              <a:noFill/>
              <a:round/>
              <a:headEnd/>
              <a:tailEnd/>
            </a:ln>
          </p:spPr>
          <p:txBody>
            <a:bodyPr/>
            <a:lstStyle/>
            <a:p>
              <a:endParaRPr lang="en-US"/>
            </a:p>
          </p:txBody>
        </p:sp>
        <p:sp>
          <p:nvSpPr>
            <p:cNvPr id="46159" name="Freeform 675"/>
            <p:cNvSpPr>
              <a:spLocks/>
            </p:cNvSpPr>
            <p:nvPr/>
          </p:nvSpPr>
          <p:spPr bwMode="auto">
            <a:xfrm>
              <a:off x="4777" y="3768"/>
              <a:ext cx="18" cy="60"/>
            </a:xfrm>
            <a:custGeom>
              <a:avLst/>
              <a:gdLst>
                <a:gd name="T0" fmla="*/ 5 w 10"/>
                <a:gd name="T1" fmla="*/ 8 h 32"/>
                <a:gd name="T2" fmla="*/ 5 w 10"/>
                <a:gd name="T3" fmla="*/ 52 h 32"/>
                <a:gd name="T4" fmla="*/ 16 w 10"/>
                <a:gd name="T5" fmla="*/ 49 h 32"/>
                <a:gd name="T6" fmla="*/ 16 w 10"/>
                <a:gd name="T7" fmla="*/ 11 h 32"/>
                <a:gd name="T8" fmla="*/ 5 w 10"/>
                <a:gd name="T9" fmla="*/ 8 h 32"/>
                <a:gd name="T10" fmla="*/ 0 60000 65536"/>
                <a:gd name="T11" fmla="*/ 0 60000 65536"/>
                <a:gd name="T12" fmla="*/ 0 60000 65536"/>
                <a:gd name="T13" fmla="*/ 0 60000 65536"/>
                <a:gd name="T14" fmla="*/ 0 60000 65536"/>
                <a:gd name="T15" fmla="*/ 0 w 10"/>
                <a:gd name="T16" fmla="*/ 0 h 32"/>
                <a:gd name="T17" fmla="*/ 10 w 10"/>
                <a:gd name="T18" fmla="*/ 32 h 32"/>
              </a:gdLst>
              <a:ahLst/>
              <a:cxnLst>
                <a:cxn ang="T10">
                  <a:pos x="T0" y="T1"/>
                </a:cxn>
                <a:cxn ang="T11">
                  <a:pos x="T2" y="T3"/>
                </a:cxn>
                <a:cxn ang="T12">
                  <a:pos x="T4" y="T5"/>
                </a:cxn>
                <a:cxn ang="T13">
                  <a:pos x="T6" y="T7"/>
                </a:cxn>
                <a:cxn ang="T14">
                  <a:pos x="T8" y="T9"/>
                </a:cxn>
              </a:cxnLst>
              <a:rect l="T15" t="T16" r="T17" b="T18"/>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6160" name="Freeform 676"/>
            <p:cNvSpPr>
              <a:spLocks/>
            </p:cNvSpPr>
            <p:nvPr/>
          </p:nvSpPr>
          <p:spPr bwMode="auto">
            <a:xfrm>
              <a:off x="4999" y="3740"/>
              <a:ext cx="25" cy="94"/>
            </a:xfrm>
            <a:custGeom>
              <a:avLst/>
              <a:gdLst>
                <a:gd name="T0" fmla="*/ 18 w 14"/>
                <a:gd name="T1" fmla="*/ 53 h 50"/>
                <a:gd name="T2" fmla="*/ 23 w 14"/>
                <a:gd name="T3" fmla="*/ 13 h 50"/>
                <a:gd name="T4" fmla="*/ 11 w 14"/>
                <a:gd name="T5" fmla="*/ 9 h 50"/>
                <a:gd name="T6" fmla="*/ 7 w 14"/>
                <a:gd name="T7" fmla="*/ 30 h 50"/>
                <a:gd name="T8" fmla="*/ 5 w 14"/>
                <a:gd name="T9" fmla="*/ 32 h 50"/>
                <a:gd name="T10" fmla="*/ 7 w 14"/>
                <a:gd name="T11" fmla="*/ 86 h 50"/>
                <a:gd name="T12" fmla="*/ 20 w 14"/>
                <a:gd name="T13" fmla="*/ 79 h 50"/>
                <a:gd name="T14" fmla="*/ 14 w 14"/>
                <a:gd name="T15" fmla="*/ 58 h 50"/>
                <a:gd name="T16" fmla="*/ 18 w 14"/>
                <a:gd name="T17" fmla="*/ 53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w="9525">
              <a:noFill/>
              <a:round/>
              <a:headEnd/>
              <a:tailEnd/>
            </a:ln>
          </p:spPr>
          <p:txBody>
            <a:bodyPr/>
            <a:lstStyle/>
            <a:p>
              <a:endParaRPr lang="en-US"/>
            </a:p>
          </p:txBody>
        </p:sp>
        <p:sp>
          <p:nvSpPr>
            <p:cNvPr id="46161" name="Freeform 677"/>
            <p:cNvSpPr>
              <a:spLocks/>
            </p:cNvSpPr>
            <p:nvPr/>
          </p:nvSpPr>
          <p:spPr bwMode="auto">
            <a:xfrm>
              <a:off x="5034" y="3766"/>
              <a:ext cx="15" cy="58"/>
            </a:xfrm>
            <a:custGeom>
              <a:avLst/>
              <a:gdLst>
                <a:gd name="T0" fmla="*/ 11 w 8"/>
                <a:gd name="T1" fmla="*/ 6 h 31"/>
                <a:gd name="T2" fmla="*/ 2 w 8"/>
                <a:gd name="T3" fmla="*/ 7 h 31"/>
                <a:gd name="T4" fmla="*/ 8 w 8"/>
                <a:gd name="T5" fmla="*/ 52 h 31"/>
                <a:gd name="T6" fmla="*/ 15 w 8"/>
                <a:gd name="T7" fmla="*/ 52 h 31"/>
                <a:gd name="T8" fmla="*/ 11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w="9525">
              <a:noFill/>
              <a:round/>
              <a:headEnd/>
              <a:tailEnd/>
            </a:ln>
          </p:spPr>
          <p:txBody>
            <a:bodyPr/>
            <a:lstStyle/>
            <a:p>
              <a:endParaRPr lang="en-US"/>
            </a:p>
          </p:txBody>
        </p:sp>
        <p:sp>
          <p:nvSpPr>
            <p:cNvPr id="46162" name="Freeform 678"/>
            <p:cNvSpPr>
              <a:spLocks/>
            </p:cNvSpPr>
            <p:nvPr/>
          </p:nvSpPr>
          <p:spPr bwMode="auto">
            <a:xfrm>
              <a:off x="5045" y="3760"/>
              <a:ext cx="35" cy="96"/>
            </a:xfrm>
            <a:custGeom>
              <a:avLst/>
              <a:gdLst>
                <a:gd name="T0" fmla="*/ 32 w 20"/>
                <a:gd name="T1" fmla="*/ 83 h 51"/>
                <a:gd name="T2" fmla="*/ 23 w 20"/>
                <a:gd name="T3" fmla="*/ 23 h 51"/>
                <a:gd name="T4" fmla="*/ 21 w 20"/>
                <a:gd name="T5" fmla="*/ 23 h 51"/>
                <a:gd name="T6" fmla="*/ 21 w 20"/>
                <a:gd name="T7" fmla="*/ 8 h 51"/>
                <a:gd name="T8" fmla="*/ 14 w 20"/>
                <a:gd name="T9" fmla="*/ 8 h 51"/>
                <a:gd name="T10" fmla="*/ 14 w 20"/>
                <a:gd name="T11" fmla="*/ 21 h 51"/>
                <a:gd name="T12" fmla="*/ 12 w 20"/>
                <a:gd name="T13" fmla="*/ 23 h 51"/>
                <a:gd name="T14" fmla="*/ 10 w 20"/>
                <a:gd name="T15" fmla="*/ 38 h 51"/>
                <a:gd name="T16" fmla="*/ 9 w 20"/>
                <a:gd name="T17" fmla="*/ 40 h 51"/>
                <a:gd name="T18" fmla="*/ 2 w 20"/>
                <a:gd name="T19" fmla="*/ 70 h 51"/>
                <a:gd name="T20" fmla="*/ 5 w 20"/>
                <a:gd name="T21" fmla="*/ 72 h 51"/>
                <a:gd name="T22" fmla="*/ 10 w 20"/>
                <a:gd name="T23" fmla="*/ 43 h 51"/>
                <a:gd name="T24" fmla="*/ 18 w 20"/>
                <a:gd name="T25" fmla="*/ 88 h 51"/>
                <a:gd name="T26" fmla="*/ 32 w 20"/>
                <a:gd name="T27" fmla="*/ 83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1"/>
                <a:gd name="T44" fmla="*/ 20 w 2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w="9525">
              <a:noFill/>
              <a:round/>
              <a:headEnd/>
              <a:tailEnd/>
            </a:ln>
          </p:spPr>
          <p:txBody>
            <a:bodyPr/>
            <a:lstStyle/>
            <a:p>
              <a:endParaRPr lang="en-US"/>
            </a:p>
          </p:txBody>
        </p:sp>
        <p:sp>
          <p:nvSpPr>
            <p:cNvPr id="46163" name="Freeform 679"/>
            <p:cNvSpPr>
              <a:spLocks/>
            </p:cNvSpPr>
            <p:nvPr/>
          </p:nvSpPr>
          <p:spPr bwMode="auto">
            <a:xfrm>
              <a:off x="5089" y="3806"/>
              <a:ext cx="11" cy="52"/>
            </a:xfrm>
            <a:custGeom>
              <a:avLst/>
              <a:gdLst>
                <a:gd name="T0" fmla="*/ 9 w 6"/>
                <a:gd name="T1" fmla="*/ 6 h 28"/>
                <a:gd name="T2" fmla="*/ 2 w 6"/>
                <a:gd name="T3" fmla="*/ 4 h 28"/>
                <a:gd name="T4" fmla="*/ 0 w 6"/>
                <a:gd name="T5" fmla="*/ 45 h 28"/>
                <a:gd name="T6" fmla="*/ 11 w 6"/>
                <a:gd name="T7" fmla="*/ 45 h 28"/>
                <a:gd name="T8" fmla="*/ 9 w 6"/>
                <a:gd name="T9" fmla="*/ 6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w="9525">
              <a:noFill/>
              <a:round/>
              <a:headEnd/>
              <a:tailEnd/>
            </a:ln>
          </p:spPr>
          <p:txBody>
            <a:bodyPr/>
            <a:lstStyle/>
            <a:p>
              <a:endParaRPr lang="en-US"/>
            </a:p>
          </p:txBody>
        </p:sp>
        <p:sp>
          <p:nvSpPr>
            <p:cNvPr id="46164" name="Freeform 680"/>
            <p:cNvSpPr>
              <a:spLocks/>
            </p:cNvSpPr>
            <p:nvPr/>
          </p:nvSpPr>
          <p:spPr bwMode="auto">
            <a:xfrm>
              <a:off x="5102" y="3764"/>
              <a:ext cx="17" cy="77"/>
            </a:xfrm>
            <a:custGeom>
              <a:avLst/>
              <a:gdLst>
                <a:gd name="T0" fmla="*/ 5 w 10"/>
                <a:gd name="T1" fmla="*/ 8 h 41"/>
                <a:gd name="T2" fmla="*/ 0 w 10"/>
                <a:gd name="T3" fmla="*/ 66 h 41"/>
                <a:gd name="T4" fmla="*/ 15 w 10"/>
                <a:gd name="T5" fmla="*/ 66 h 41"/>
                <a:gd name="T6" fmla="*/ 17 w 10"/>
                <a:gd name="T7" fmla="*/ 9 h 41"/>
                <a:gd name="T8" fmla="*/ 5 w 10"/>
                <a:gd name="T9" fmla="*/ 8 h 41"/>
                <a:gd name="T10" fmla="*/ 0 60000 65536"/>
                <a:gd name="T11" fmla="*/ 0 60000 65536"/>
                <a:gd name="T12" fmla="*/ 0 60000 65536"/>
                <a:gd name="T13" fmla="*/ 0 60000 65536"/>
                <a:gd name="T14" fmla="*/ 0 60000 65536"/>
                <a:gd name="T15" fmla="*/ 0 w 10"/>
                <a:gd name="T16" fmla="*/ 0 h 41"/>
                <a:gd name="T17" fmla="*/ 10 w 10"/>
                <a:gd name="T18" fmla="*/ 41 h 41"/>
              </a:gdLst>
              <a:ahLst/>
              <a:cxnLst>
                <a:cxn ang="T10">
                  <a:pos x="T0" y="T1"/>
                </a:cxn>
                <a:cxn ang="T11">
                  <a:pos x="T2" y="T3"/>
                </a:cxn>
                <a:cxn ang="T12">
                  <a:pos x="T4" y="T5"/>
                </a:cxn>
                <a:cxn ang="T13">
                  <a:pos x="T6" y="T7"/>
                </a:cxn>
                <a:cxn ang="T14">
                  <a:pos x="T8" y="T9"/>
                </a:cxn>
              </a:cxnLst>
              <a:rect l="T15" t="T16" r="T17" b="T18"/>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w="9525">
              <a:noFill/>
              <a:round/>
              <a:headEnd/>
              <a:tailEnd/>
            </a:ln>
          </p:spPr>
          <p:txBody>
            <a:bodyPr/>
            <a:lstStyle/>
            <a:p>
              <a:endParaRPr lang="en-US"/>
            </a:p>
          </p:txBody>
        </p:sp>
        <p:sp>
          <p:nvSpPr>
            <p:cNvPr id="46165" name="Freeform 681"/>
            <p:cNvSpPr>
              <a:spLocks/>
            </p:cNvSpPr>
            <p:nvPr/>
          </p:nvSpPr>
          <p:spPr bwMode="auto">
            <a:xfrm>
              <a:off x="5119" y="3759"/>
              <a:ext cx="31" cy="107"/>
            </a:xfrm>
            <a:custGeom>
              <a:avLst/>
              <a:gdLst>
                <a:gd name="T0" fmla="*/ 13 w 17"/>
                <a:gd name="T1" fmla="*/ 11 h 57"/>
                <a:gd name="T2" fmla="*/ 7 w 17"/>
                <a:gd name="T3" fmla="*/ 23 h 57"/>
                <a:gd name="T4" fmla="*/ 7 w 17"/>
                <a:gd name="T5" fmla="*/ 21 h 57"/>
                <a:gd name="T6" fmla="*/ 2 w 17"/>
                <a:gd name="T7" fmla="*/ 23 h 57"/>
                <a:gd name="T8" fmla="*/ 4 w 17"/>
                <a:gd name="T9" fmla="*/ 38 h 57"/>
                <a:gd name="T10" fmla="*/ 11 w 17"/>
                <a:gd name="T11" fmla="*/ 101 h 57"/>
                <a:gd name="T12" fmla="*/ 22 w 17"/>
                <a:gd name="T13" fmla="*/ 99 h 57"/>
                <a:gd name="T14" fmla="*/ 27 w 17"/>
                <a:gd name="T15" fmla="*/ 19 h 57"/>
                <a:gd name="T16" fmla="*/ 13 w 17"/>
                <a:gd name="T17" fmla="*/ 1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w="9525">
              <a:noFill/>
              <a:round/>
              <a:headEnd/>
              <a:tailEnd/>
            </a:ln>
          </p:spPr>
          <p:txBody>
            <a:bodyPr/>
            <a:lstStyle/>
            <a:p>
              <a:endParaRPr lang="en-US"/>
            </a:p>
          </p:txBody>
        </p:sp>
        <p:sp>
          <p:nvSpPr>
            <p:cNvPr id="46166" name="Freeform 682"/>
            <p:cNvSpPr>
              <a:spLocks/>
            </p:cNvSpPr>
            <p:nvPr/>
          </p:nvSpPr>
          <p:spPr bwMode="auto">
            <a:xfrm>
              <a:off x="5084" y="3744"/>
              <a:ext cx="14" cy="69"/>
            </a:xfrm>
            <a:custGeom>
              <a:avLst/>
              <a:gdLst>
                <a:gd name="T0" fmla="*/ 0 w 8"/>
                <a:gd name="T1" fmla="*/ 11 h 37"/>
                <a:gd name="T2" fmla="*/ 2 w 8"/>
                <a:gd name="T3" fmla="*/ 60 h 37"/>
                <a:gd name="T4" fmla="*/ 14 w 8"/>
                <a:gd name="T5" fmla="*/ 60 h 37"/>
                <a:gd name="T6" fmla="*/ 14 w 8"/>
                <a:gd name="T7" fmla="*/ 11 h 37"/>
                <a:gd name="T8" fmla="*/ 0 w 8"/>
                <a:gd name="T9" fmla="*/ 11 h 37"/>
                <a:gd name="T10" fmla="*/ 0 60000 65536"/>
                <a:gd name="T11" fmla="*/ 0 60000 65536"/>
                <a:gd name="T12" fmla="*/ 0 60000 65536"/>
                <a:gd name="T13" fmla="*/ 0 60000 65536"/>
                <a:gd name="T14" fmla="*/ 0 60000 65536"/>
                <a:gd name="T15" fmla="*/ 0 w 8"/>
                <a:gd name="T16" fmla="*/ 0 h 37"/>
                <a:gd name="T17" fmla="*/ 8 w 8"/>
                <a:gd name="T18" fmla="*/ 37 h 37"/>
              </a:gdLst>
              <a:ahLst/>
              <a:cxnLst>
                <a:cxn ang="T10">
                  <a:pos x="T0" y="T1"/>
                </a:cxn>
                <a:cxn ang="T11">
                  <a:pos x="T2" y="T3"/>
                </a:cxn>
                <a:cxn ang="T12">
                  <a:pos x="T4" y="T5"/>
                </a:cxn>
                <a:cxn ang="T13">
                  <a:pos x="T6" y="T7"/>
                </a:cxn>
                <a:cxn ang="T14">
                  <a:pos x="T8" y="T9"/>
                </a:cxn>
              </a:cxnLst>
              <a:rect l="T15" t="T16" r="T17" b="T18"/>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w="9525">
              <a:noFill/>
              <a:round/>
              <a:headEnd/>
              <a:tailEnd/>
            </a:ln>
          </p:spPr>
          <p:txBody>
            <a:bodyPr/>
            <a:lstStyle/>
            <a:p>
              <a:endParaRPr lang="en-US"/>
            </a:p>
          </p:txBody>
        </p:sp>
        <p:sp>
          <p:nvSpPr>
            <p:cNvPr id="46167" name="Freeform 683"/>
            <p:cNvSpPr>
              <a:spLocks/>
            </p:cNvSpPr>
            <p:nvPr/>
          </p:nvSpPr>
          <p:spPr bwMode="auto">
            <a:xfrm>
              <a:off x="5144" y="3759"/>
              <a:ext cx="27" cy="75"/>
            </a:xfrm>
            <a:custGeom>
              <a:avLst/>
              <a:gdLst>
                <a:gd name="T0" fmla="*/ 9 w 15"/>
                <a:gd name="T1" fmla="*/ 9 h 40"/>
                <a:gd name="T2" fmla="*/ 7 w 15"/>
                <a:gd name="T3" fmla="*/ 69 h 40"/>
                <a:gd name="T4" fmla="*/ 18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w="9525">
              <a:noFill/>
              <a:round/>
              <a:headEnd/>
              <a:tailEnd/>
            </a:ln>
          </p:spPr>
          <p:txBody>
            <a:bodyPr/>
            <a:lstStyle/>
            <a:p>
              <a:endParaRPr lang="en-US"/>
            </a:p>
          </p:txBody>
        </p:sp>
        <p:sp>
          <p:nvSpPr>
            <p:cNvPr id="46168" name="Freeform 684"/>
            <p:cNvSpPr>
              <a:spLocks/>
            </p:cNvSpPr>
            <p:nvPr/>
          </p:nvSpPr>
          <p:spPr bwMode="auto">
            <a:xfrm>
              <a:off x="5185" y="3791"/>
              <a:ext cx="14" cy="58"/>
            </a:xfrm>
            <a:custGeom>
              <a:avLst/>
              <a:gdLst>
                <a:gd name="T0" fmla="*/ 0 w 8"/>
                <a:gd name="T1" fmla="*/ 9 h 31"/>
                <a:gd name="T2" fmla="*/ 2 w 8"/>
                <a:gd name="T3" fmla="*/ 52 h 31"/>
                <a:gd name="T4" fmla="*/ 12 w 8"/>
                <a:gd name="T5" fmla="*/ 52 h 31"/>
                <a:gd name="T6" fmla="*/ 14 w 8"/>
                <a:gd name="T7" fmla="*/ 9 h 31"/>
                <a:gd name="T8" fmla="*/ 0 w 8"/>
                <a:gd name="T9" fmla="*/ 9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6169" name="Freeform 686"/>
            <p:cNvSpPr>
              <a:spLocks/>
            </p:cNvSpPr>
            <p:nvPr/>
          </p:nvSpPr>
          <p:spPr bwMode="auto">
            <a:xfrm>
              <a:off x="-14" y="3783"/>
              <a:ext cx="5236" cy="537"/>
            </a:xfrm>
            <a:custGeom>
              <a:avLst/>
              <a:gdLst>
                <a:gd name="T0" fmla="*/ 5236 w 2940"/>
                <a:gd name="T1" fmla="*/ 269 h 36"/>
                <a:gd name="T2" fmla="*/ 5204 w 2940"/>
                <a:gd name="T3" fmla="*/ 537 h 36"/>
                <a:gd name="T4" fmla="*/ 32 w 2940"/>
                <a:gd name="T5" fmla="*/ 537 h 36"/>
                <a:gd name="T6" fmla="*/ 0 w 2940"/>
                <a:gd name="T7" fmla="*/ 269 h 36"/>
                <a:gd name="T8" fmla="*/ 32 w 2940"/>
                <a:gd name="T9" fmla="*/ 0 h 36"/>
                <a:gd name="T10" fmla="*/ 5204 w 2940"/>
                <a:gd name="T11" fmla="*/ 0 h 36"/>
                <a:gd name="T12" fmla="*/ 5236 w 2940"/>
                <a:gd name="T13" fmla="*/ 2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sp>
          <p:nvSpPr>
            <p:cNvPr id="46170" name="Freeform 685"/>
            <p:cNvSpPr>
              <a:spLocks/>
            </p:cNvSpPr>
            <p:nvPr/>
          </p:nvSpPr>
          <p:spPr bwMode="auto">
            <a:xfrm>
              <a:off x="-35" y="4293"/>
              <a:ext cx="5293" cy="106"/>
            </a:xfrm>
            <a:custGeom>
              <a:avLst/>
              <a:gdLst>
                <a:gd name="T0" fmla="*/ 5282 w 2951"/>
                <a:gd name="T1" fmla="*/ 36 h 56"/>
                <a:gd name="T2" fmla="*/ 5250 w 2951"/>
                <a:gd name="T3" fmla="*/ 106 h 56"/>
                <a:gd name="T4" fmla="*/ 45 w 2951"/>
                <a:gd name="T5" fmla="*/ 106 h 56"/>
                <a:gd name="T6" fmla="*/ 11 w 2951"/>
                <a:gd name="T7" fmla="*/ 27 h 56"/>
                <a:gd name="T8" fmla="*/ 9 w 2951"/>
                <a:gd name="T9" fmla="*/ 68 h 56"/>
                <a:gd name="T10" fmla="*/ 45 w 2951"/>
                <a:gd name="T11" fmla="*/ 0 h 56"/>
                <a:gd name="T12" fmla="*/ 5250 w 2951"/>
                <a:gd name="T13" fmla="*/ 0 h 56"/>
                <a:gd name="T14" fmla="*/ 5282 w 2951"/>
                <a:gd name="T15" fmla="*/ 68 h 56"/>
                <a:gd name="T16" fmla="*/ 5282 w 2951"/>
                <a:gd name="T17" fmla="*/ 36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6"/>
                <a:gd name="T29" fmla="*/ 2951 w 2951"/>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w="9525">
              <a:noFill/>
              <a:round/>
              <a:headEnd/>
              <a:tailEnd/>
            </a:ln>
          </p:spPr>
          <p:txBody>
            <a:bodyPr/>
            <a:lstStyle/>
            <a:p>
              <a:endParaRPr lang="en-US"/>
            </a:p>
          </p:txBody>
        </p:sp>
      </p:grpSp>
      <p:sp>
        <p:nvSpPr>
          <p:cNvPr id="692" name="TextBox 691"/>
          <p:cNvSpPr txBox="1">
            <a:spLocks noChangeArrowheads="1"/>
          </p:cNvSpPr>
          <p:nvPr/>
        </p:nvSpPr>
        <p:spPr bwMode="auto">
          <a:xfrm>
            <a:off x="3152775" y="2270125"/>
            <a:ext cx="6207125" cy="2828925"/>
          </a:xfrm>
          <a:prstGeom prst="rect">
            <a:avLst/>
          </a:prstGeom>
          <a:noFill/>
          <a:ln w="9525">
            <a:noFill/>
            <a:miter lim="800000"/>
            <a:headEnd/>
            <a:tailEnd/>
          </a:ln>
        </p:spPr>
        <p:txBody>
          <a:bodyPr>
            <a:spAutoFit/>
          </a:bodyPr>
          <a:lstStyle/>
          <a:p>
            <a:pPr algn="just">
              <a:lnSpc>
                <a:spcPct val="107000"/>
              </a:lnSpc>
            </a:pPr>
            <a:r>
              <a:rPr lang="en-US" sz="2800">
                <a:solidFill>
                  <a:srgbClr val="000000"/>
                </a:solidFill>
                <a:latin typeface="Times New Roman" pitchFamily="18" charset="0"/>
                <a:cs typeface="Times New Roman" pitchFamily="18" charset="0"/>
              </a:rPr>
              <a:t>Các dụng cụ thường được sử dụng trong làm đất trồng cây: găng tay làm vườn, cuốc, xẻng, cào đất, kéo cắt tỉa, bay, cưa cầm tay, kéo lớn, bình tưới bình xịt, máy cắt cỏ,…</a:t>
            </a:r>
            <a:endParaRPr lang="en-US" sz="2800">
              <a:latin typeface="Times New Roman" pitchFamily="18" charset="0"/>
              <a:ea typeface="Arial" charset="0"/>
              <a:cs typeface="Times New Roman" pitchFamily="18" charset="0"/>
            </a:endParaRPr>
          </a:p>
          <a:p>
            <a:r>
              <a:rPr lang="en-US" sz="2800">
                <a:solidFill>
                  <a:srgbClr val="000000"/>
                </a:solidFill>
                <a:latin typeface="Times New Roman" pitchFamily="18" charset="0"/>
                <a:cs typeface="Times New Roman" pitchFamily="18" charset="0"/>
              </a:rPr>
              <a:t> </a:t>
            </a:r>
            <a:endParaRPr lang="en-US" sz="2800">
              <a:latin typeface="微软雅黑" pitchFamily="34" charset="-122"/>
            </a:endParaRPr>
          </a:p>
        </p:txBody>
      </p:sp>
      <p:pic>
        <p:nvPicPr>
          <p:cNvPr id="46084" name="Picture 2" descr="Plant Garden Sticker của PRO-MIX Gardening"/>
          <p:cNvPicPr>
            <a:picLocks noChangeAspect="1" noChangeArrowheads="1"/>
          </p:cNvPicPr>
          <p:nvPr/>
        </p:nvPicPr>
        <p:blipFill>
          <a:blip r:embed="rId2"/>
          <a:srcRect/>
          <a:stretch>
            <a:fillRect/>
          </a:stretch>
        </p:blipFill>
        <p:spPr bwMode="auto">
          <a:xfrm>
            <a:off x="5241925" y="758825"/>
            <a:ext cx="1446213" cy="1446213"/>
          </a:xfrm>
          <a:prstGeom prst="rect">
            <a:avLst/>
          </a:prstGeom>
          <a:noFill/>
          <a:ln w="9525">
            <a:noFill/>
            <a:miter lim="800000"/>
            <a:headEnd/>
            <a:tailEnd/>
          </a:ln>
        </p:spPr>
      </p:pic>
      <p:pic>
        <p:nvPicPr>
          <p:cNvPr id="46085" name="Picture 4" descr="Plant Garden Sticker của PRO-MIX Gardening"/>
          <p:cNvPicPr>
            <a:picLocks noChangeAspect="1" noChangeArrowheads="1"/>
          </p:cNvPicPr>
          <p:nvPr/>
        </p:nvPicPr>
        <p:blipFill>
          <a:blip r:embed="rId3"/>
          <a:srcRect/>
          <a:stretch>
            <a:fillRect/>
          </a:stretch>
        </p:blipFill>
        <p:spPr bwMode="auto">
          <a:xfrm>
            <a:off x="19050" y="155575"/>
            <a:ext cx="2362200" cy="2362200"/>
          </a:xfrm>
          <a:prstGeom prst="rect">
            <a:avLst/>
          </a:prstGeom>
          <a:noFill/>
          <a:ln w="9525">
            <a:noFill/>
            <a:miter lim="800000"/>
            <a:headEnd/>
            <a:tailEnd/>
          </a:ln>
        </p:spPr>
      </p:pic>
      <p:pic>
        <p:nvPicPr>
          <p:cNvPr id="46086" name="Picture 6" descr="Plant Garden Sticker của PRO-MIX Gardening"/>
          <p:cNvPicPr>
            <a:picLocks noChangeAspect="1" noChangeArrowheads="1"/>
          </p:cNvPicPr>
          <p:nvPr/>
        </p:nvPicPr>
        <p:blipFill>
          <a:blip r:embed="rId4"/>
          <a:srcRect/>
          <a:stretch>
            <a:fillRect/>
          </a:stretch>
        </p:blipFill>
        <p:spPr bwMode="auto">
          <a:xfrm>
            <a:off x="9486900" y="238125"/>
            <a:ext cx="2362200" cy="2133600"/>
          </a:xfrm>
          <a:prstGeom prst="rect">
            <a:avLst/>
          </a:prstGeom>
          <a:noFill/>
          <a:ln w="9525">
            <a:noFill/>
            <a:miter lim="800000"/>
            <a:headEnd/>
            <a:tailEnd/>
          </a:ln>
        </p:spPr>
      </p:pic>
      <p:pic>
        <p:nvPicPr>
          <p:cNvPr id="46087" name="Picture 8" descr="Hình dán Grow Grace Mandeville"/>
          <p:cNvPicPr>
            <a:picLocks noChangeAspect="1" noChangeArrowheads="1"/>
          </p:cNvPicPr>
          <p:nvPr/>
        </p:nvPicPr>
        <p:blipFill>
          <a:blip r:embed="rId5"/>
          <a:srcRect/>
          <a:stretch>
            <a:fillRect/>
          </a:stretch>
        </p:blipFill>
        <p:spPr bwMode="auto">
          <a:xfrm>
            <a:off x="9578975" y="3040063"/>
            <a:ext cx="2362200" cy="2019300"/>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92"/>
                                        </p:tgtEl>
                                        <p:attrNameLst>
                                          <p:attrName>style.visibility</p:attrName>
                                        </p:attrNameLst>
                                      </p:cBhvr>
                                      <p:to>
                                        <p:strVal val="visible"/>
                                      </p:to>
                                    </p:set>
                                    <p:animEffect transition="in" filter="fade">
                                      <p:cBhvr>
                                        <p:cTn id="7" dur="1000"/>
                                        <p:tgtEl>
                                          <p:spTgt spid="692"/>
                                        </p:tgtEl>
                                      </p:cBhvr>
                                    </p:animEffect>
                                    <p:anim calcmode="lin" valueType="num">
                                      <p:cBhvr>
                                        <p:cTn id="8" dur="1000" fill="hold"/>
                                        <p:tgtEl>
                                          <p:spTgt spid="692"/>
                                        </p:tgtEl>
                                        <p:attrNameLst>
                                          <p:attrName>ppt_x</p:attrName>
                                        </p:attrNameLst>
                                      </p:cBhvr>
                                      <p:tavLst>
                                        <p:tav tm="0">
                                          <p:val>
                                            <p:strVal val="#ppt_x"/>
                                          </p:val>
                                        </p:tav>
                                        <p:tav tm="100000">
                                          <p:val>
                                            <p:strVal val="#ppt_x"/>
                                          </p:val>
                                        </p:tav>
                                      </p:tavLst>
                                    </p:anim>
                                    <p:anim calcmode="lin" valueType="num">
                                      <p:cBhvr>
                                        <p:cTn id="9" dur="1000" fill="hold"/>
                                        <p:tgtEl>
                                          <p:spTgt spid="6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sp>
        <p:nvSpPr>
          <p:cNvPr id="47106" name="标题 1"/>
          <p:cNvSpPr txBox="1">
            <a:spLocks/>
          </p:cNvSpPr>
          <p:nvPr/>
        </p:nvSpPr>
        <p:spPr bwMode="auto">
          <a:xfrm>
            <a:off x="1058863" y="1457325"/>
            <a:ext cx="10250487" cy="666750"/>
          </a:xfrm>
          <a:prstGeom prst="rect">
            <a:avLst/>
          </a:prstGeom>
          <a:noFill/>
          <a:ln w="9525">
            <a:noFill/>
            <a:miter lim="800000"/>
            <a:headEnd/>
            <a:tailEnd/>
          </a:ln>
        </p:spPr>
        <p:txBody>
          <a:bodyPr/>
          <a:lstStyle/>
          <a:p>
            <a:pPr algn="ctr">
              <a:lnSpc>
                <a:spcPct val="90000"/>
              </a:lnSpc>
            </a:pPr>
            <a:r>
              <a:rPr lang="en-US" altLang="zh-CN" sz="5400" b="1">
                <a:solidFill>
                  <a:schemeClr val="bg1"/>
                </a:solidFill>
                <a:sym typeface="Arial" charset="0"/>
              </a:rPr>
              <a:t>3. Tìm hiểu về bón phân lót</a:t>
            </a:r>
            <a:endParaRPr lang="zh-CN" altLang="en-US" sz="5400" b="1">
              <a:solidFill>
                <a:schemeClr val="bg1"/>
              </a:solidFill>
              <a:sym typeface="Arial" charset="0"/>
            </a:endParaRPr>
          </a:p>
        </p:txBody>
      </p:sp>
      <p:grpSp>
        <p:nvGrpSpPr>
          <p:cNvPr id="47107" name="Group 4"/>
          <p:cNvGrpSpPr>
            <a:grpSpLocks/>
          </p:cNvGrpSpPr>
          <p:nvPr/>
        </p:nvGrpSpPr>
        <p:grpSpPr bwMode="auto">
          <a:xfrm>
            <a:off x="1357313" y="4457700"/>
            <a:ext cx="455612" cy="889000"/>
            <a:chOff x="0" y="0"/>
            <a:chExt cx="455984" cy="889318"/>
          </a:xfrm>
        </p:grpSpPr>
        <p:sp>
          <p:nvSpPr>
            <p:cNvPr id="47576" name="TextBox 5"/>
            <p:cNvSpPr txBox="1">
              <a:spLocks noChangeArrowheads="1"/>
            </p:cNvSpPr>
            <p:nvPr/>
          </p:nvSpPr>
          <p:spPr bwMode="auto">
            <a:xfrm>
              <a:off x="0" y="0"/>
              <a:ext cx="455984" cy="830996"/>
            </a:xfrm>
            <a:prstGeom prst="rect">
              <a:avLst/>
            </a:prstGeom>
            <a:noFill/>
            <a:ln w="9525">
              <a:noFill/>
              <a:miter lim="800000"/>
              <a:headEnd/>
              <a:tailEnd/>
            </a:ln>
          </p:spPr>
          <p:txBody>
            <a:bodyPr>
              <a:spAutoFit/>
            </a:bodyPr>
            <a:lstStyle/>
            <a:p>
              <a:pPr algn="ctr">
                <a:buFont typeface="Arial" charset="0"/>
                <a:buNone/>
              </a:pPr>
              <a:r>
                <a:rPr lang="id-ID" altLang="zh-CN" sz="4800">
                  <a:solidFill>
                    <a:schemeClr val="tx2"/>
                  </a:solidFill>
                  <a:sym typeface="Arial" charset="0"/>
                </a:rPr>
                <a:t>o</a:t>
              </a:r>
            </a:p>
          </p:txBody>
        </p:sp>
        <p:sp>
          <p:nvSpPr>
            <p:cNvPr id="47577" name="Oval 6"/>
            <p:cNvSpPr>
              <a:spLocks noChangeArrowheads="1"/>
            </p:cNvSpPr>
            <p:nvPr/>
          </p:nvSpPr>
          <p:spPr bwMode="auto">
            <a:xfrm>
              <a:off x="157978" y="757644"/>
              <a:ext cx="133200" cy="131674"/>
            </a:xfrm>
            <a:prstGeom prst="ellipse">
              <a:avLst/>
            </a:prstGeom>
            <a:solidFill>
              <a:schemeClr val="tx2"/>
            </a:solidFill>
            <a:ln w="9525">
              <a:noFill/>
              <a:round/>
              <a:headEnd/>
              <a:tailEnd/>
            </a:ln>
          </p:spPr>
          <p:txBody>
            <a:bodyPr anchor="ctr"/>
            <a:lstStyle/>
            <a:p>
              <a:pPr algn="ctr">
                <a:buFont typeface="Arial" charset="0"/>
                <a:buNone/>
              </a:pPr>
              <a:endParaRPr lang="zh-CN" altLang="zh-CN" sz="2400">
                <a:solidFill>
                  <a:schemeClr val="bg1"/>
                </a:solidFill>
                <a:sym typeface="Arial" charset="0"/>
              </a:endParaRPr>
            </a:p>
          </p:txBody>
        </p:sp>
      </p:grpSp>
      <p:grpSp>
        <p:nvGrpSpPr>
          <p:cNvPr id="47108" name="Group 4"/>
          <p:cNvGrpSpPr>
            <a:grpSpLocks noChangeAspect="1"/>
          </p:cNvGrpSpPr>
          <p:nvPr/>
        </p:nvGrpSpPr>
        <p:grpSpPr bwMode="auto">
          <a:xfrm>
            <a:off x="-123825" y="3292475"/>
            <a:ext cx="12407900" cy="3659188"/>
            <a:chOff x="1108" y="2225"/>
            <a:chExt cx="5232" cy="1543"/>
          </a:xfrm>
        </p:grpSpPr>
        <p:grpSp>
          <p:nvGrpSpPr>
            <p:cNvPr id="47111" name="Group 205"/>
            <p:cNvGrpSpPr>
              <a:grpSpLocks/>
            </p:cNvGrpSpPr>
            <p:nvPr/>
          </p:nvGrpSpPr>
          <p:grpSpPr bwMode="auto">
            <a:xfrm>
              <a:off x="1131" y="2569"/>
              <a:ext cx="5145" cy="1041"/>
              <a:chOff x="1131" y="2569"/>
              <a:chExt cx="5145" cy="1041"/>
            </a:xfrm>
          </p:grpSpPr>
          <p:sp>
            <p:nvSpPr>
              <p:cNvPr id="303" name="Freeform 18"/>
              <p:cNvSpPr>
                <a:spLocks/>
              </p:cNvSpPr>
              <p:nvPr/>
            </p:nvSpPr>
            <p:spPr bwMode="auto">
              <a:xfrm>
                <a:off x="2064" y="2771"/>
                <a:ext cx="363" cy="835"/>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7392" name="Freeform 19"/>
              <p:cNvSpPr>
                <a:spLocks/>
              </p:cNvSpPr>
              <p:nvPr/>
            </p:nvSpPr>
            <p:spPr bwMode="auto">
              <a:xfrm>
                <a:off x="2325" y="3126"/>
                <a:ext cx="31" cy="6"/>
              </a:xfrm>
              <a:custGeom>
                <a:avLst/>
                <a:gdLst>
                  <a:gd name="T0" fmla="*/ 31 w 18"/>
                  <a:gd name="T1" fmla="*/ 0 h 3"/>
                  <a:gd name="T2" fmla="*/ 0 w 18"/>
                  <a:gd name="T3" fmla="*/ 0 h 3"/>
                  <a:gd name="T4" fmla="*/ 2 w 18"/>
                  <a:gd name="T5" fmla="*/ 6 h 3"/>
                  <a:gd name="T6" fmla="*/ 28 w 18"/>
                  <a:gd name="T7" fmla="*/ 6 h 3"/>
                  <a:gd name="T8" fmla="*/ 31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w="9525">
                <a:noFill/>
                <a:round/>
                <a:headEnd/>
                <a:tailEnd/>
              </a:ln>
            </p:spPr>
            <p:txBody>
              <a:bodyPr/>
              <a:lstStyle/>
              <a:p>
                <a:endParaRPr lang="en-US"/>
              </a:p>
            </p:txBody>
          </p:sp>
          <p:sp>
            <p:nvSpPr>
              <p:cNvPr id="47393" name="Freeform 20"/>
              <p:cNvSpPr>
                <a:spLocks/>
              </p:cNvSpPr>
              <p:nvPr/>
            </p:nvSpPr>
            <p:spPr bwMode="auto">
              <a:xfrm>
                <a:off x="2426" y="3374"/>
                <a:ext cx="1" cy="0"/>
              </a:xfrm>
              <a:custGeom>
                <a:avLst/>
                <a:gdLst>
                  <a:gd name="T0" fmla="*/ 1 w 1"/>
                  <a:gd name="T1" fmla="*/ 1 w 1"/>
                  <a:gd name="T2" fmla="*/ 0 w 1"/>
                  <a:gd name="T3" fmla="*/ 1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close/>
                  </a:path>
                </a:pathLst>
              </a:custGeom>
              <a:solidFill>
                <a:srgbClr val="285B76"/>
              </a:solidFill>
              <a:ln w="9525">
                <a:noFill/>
                <a:round/>
                <a:headEnd/>
                <a:tailEnd/>
              </a:ln>
            </p:spPr>
            <p:txBody>
              <a:bodyPr/>
              <a:lstStyle/>
              <a:p>
                <a:endParaRPr lang="en-US"/>
              </a:p>
            </p:txBody>
          </p:sp>
          <p:sp>
            <p:nvSpPr>
              <p:cNvPr id="47394" name="Freeform 21"/>
              <p:cNvSpPr>
                <a:spLocks/>
              </p:cNvSpPr>
              <p:nvPr/>
            </p:nvSpPr>
            <p:spPr bwMode="auto">
              <a:xfrm>
                <a:off x="2426" y="3374"/>
                <a:ext cx="1" cy="0"/>
              </a:xfrm>
              <a:custGeom>
                <a:avLst/>
                <a:gdLst>
                  <a:gd name="T0" fmla="*/ 1 w 1"/>
                  <a:gd name="T1" fmla="*/ 1 w 1"/>
                  <a:gd name="T2" fmla="*/ 0 w 1"/>
                  <a:gd name="T3" fmla="*/ 1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path>
                </a:pathLst>
              </a:custGeom>
              <a:noFill/>
              <a:ln w="9525">
                <a:noFill/>
                <a:round/>
                <a:headEnd/>
                <a:tailEnd/>
              </a:ln>
            </p:spPr>
            <p:txBody>
              <a:bodyPr/>
              <a:lstStyle/>
              <a:p>
                <a:endParaRPr lang="en-US"/>
              </a:p>
            </p:txBody>
          </p:sp>
          <p:sp>
            <p:nvSpPr>
              <p:cNvPr id="307" name="Freeform 22"/>
              <p:cNvSpPr>
                <a:spLocks noEditPoints="1"/>
              </p:cNvSpPr>
              <p:nvPr/>
            </p:nvSpPr>
            <p:spPr bwMode="auto">
              <a:xfrm>
                <a:off x="5300" y="2771"/>
                <a:ext cx="228"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7396" name="Freeform 23"/>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7"/>
                  <a:gd name="T82" fmla="*/ 0 h 835"/>
                  <a:gd name="T83" fmla="*/ 227 w 227"/>
                  <a:gd name="T84" fmla="*/ 835 h 8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w="9525">
                <a:noFill/>
                <a:round/>
                <a:headEnd/>
                <a:tailEnd/>
              </a:ln>
            </p:spPr>
            <p:txBody>
              <a:bodyPr/>
              <a:lstStyle/>
              <a:p>
                <a:endParaRPr lang="en-US"/>
              </a:p>
            </p:txBody>
          </p:sp>
          <p:sp>
            <p:nvSpPr>
              <p:cNvPr id="47397" name="Freeform 26"/>
              <p:cNvSpPr>
                <a:spLocks/>
              </p:cNvSpPr>
              <p:nvPr/>
            </p:nvSpPr>
            <p:spPr bwMode="auto">
              <a:xfrm>
                <a:off x="4127" y="3374"/>
                <a:ext cx="2" cy="0"/>
              </a:xfrm>
              <a:custGeom>
                <a:avLst/>
                <a:gdLst>
                  <a:gd name="T0" fmla="*/ 2 w 2"/>
                  <a:gd name="T1" fmla="*/ 2 w 2"/>
                  <a:gd name="T2" fmla="*/ 0 w 2"/>
                  <a:gd name="T3" fmla="*/ 2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close/>
                  </a:path>
                </a:pathLst>
              </a:custGeom>
              <a:solidFill>
                <a:srgbClr val="285B76"/>
              </a:solidFill>
              <a:ln w="9525">
                <a:noFill/>
                <a:round/>
                <a:headEnd/>
                <a:tailEnd/>
              </a:ln>
            </p:spPr>
            <p:txBody>
              <a:bodyPr/>
              <a:lstStyle/>
              <a:p>
                <a:endParaRPr lang="en-US"/>
              </a:p>
            </p:txBody>
          </p:sp>
          <p:sp>
            <p:nvSpPr>
              <p:cNvPr id="47398" name="Freeform 27"/>
              <p:cNvSpPr>
                <a:spLocks/>
              </p:cNvSpPr>
              <p:nvPr/>
            </p:nvSpPr>
            <p:spPr bwMode="auto">
              <a:xfrm>
                <a:off x="4127" y="3374"/>
                <a:ext cx="2" cy="0"/>
              </a:xfrm>
              <a:custGeom>
                <a:avLst/>
                <a:gdLst>
                  <a:gd name="T0" fmla="*/ 2 w 2"/>
                  <a:gd name="T1" fmla="*/ 2 w 2"/>
                  <a:gd name="T2" fmla="*/ 0 w 2"/>
                  <a:gd name="T3" fmla="*/ 2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path>
                </a:pathLst>
              </a:custGeom>
              <a:noFill/>
              <a:ln w="9525">
                <a:noFill/>
                <a:round/>
                <a:headEnd/>
                <a:tailEnd/>
              </a:ln>
            </p:spPr>
            <p:txBody>
              <a:bodyPr/>
              <a:lstStyle/>
              <a:p>
                <a:endParaRPr lang="en-US"/>
              </a:p>
            </p:txBody>
          </p:sp>
          <p:sp>
            <p:nvSpPr>
              <p:cNvPr id="313" name="Freeform 28"/>
              <p:cNvSpPr>
                <a:spLocks noEditPoints="1"/>
              </p:cNvSpPr>
              <p:nvPr/>
            </p:nvSpPr>
            <p:spPr bwMode="auto">
              <a:xfrm>
                <a:off x="4320" y="2739"/>
                <a:ext cx="469" cy="867"/>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7401" name="Freeform 30"/>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4"/>
                  <a:gd name="T112" fmla="*/ 0 h 867"/>
                  <a:gd name="T113" fmla="*/ 494 w 494"/>
                  <a:gd name="T114" fmla="*/ 867 h 8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75" y="732"/>
                    </a:lnTo>
                    <a:lnTo>
                      <a:pt x="372" y="732"/>
                    </a:lnTo>
                    <a:lnTo>
                      <a:pt x="374" y="717"/>
                    </a:lnTo>
                    <a:lnTo>
                      <a:pt x="165" y="717"/>
                    </a:lnTo>
                    <a:lnTo>
                      <a:pt x="179" y="678"/>
                    </a:lnTo>
                    <a:moveTo>
                      <a:pt x="223" y="492"/>
                    </a:move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w="9525">
                <a:noFill/>
                <a:round/>
                <a:headEnd/>
                <a:tailEnd/>
              </a:ln>
            </p:spPr>
            <p:txBody>
              <a:bodyPr/>
              <a:lstStyle/>
              <a:p>
                <a:endParaRPr lang="en-US"/>
              </a:p>
            </p:txBody>
          </p:sp>
          <p:sp>
            <p:nvSpPr>
              <p:cNvPr id="316" name="Freeform 31"/>
              <p:cNvSpPr>
                <a:spLocks noEditPoints="1"/>
              </p:cNvSpPr>
              <p:nvPr/>
            </p:nvSpPr>
            <p:spPr bwMode="auto">
              <a:xfrm>
                <a:off x="2927" y="2886"/>
                <a:ext cx="311" cy="667"/>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7403" name="Freeform 32"/>
              <p:cNvSpPr>
                <a:spLocks noEditPoints="1"/>
              </p:cNvSpPr>
              <p:nvPr/>
            </p:nvSpPr>
            <p:spPr bwMode="auto">
              <a:xfrm>
                <a:off x="4938" y="2886"/>
                <a:ext cx="1" cy="0"/>
              </a:xfrm>
              <a:custGeom>
                <a:avLst/>
                <a:gdLst>
                  <a:gd name="T0" fmla="*/ 0 w 1"/>
                  <a:gd name="T1" fmla="*/ 0 w 1"/>
                  <a:gd name="T2" fmla="*/ 0 w 1"/>
                  <a:gd name="T3" fmla="*/ 0 w 1"/>
                  <a:gd name="T4" fmla="*/ 1 w 1"/>
                  <a:gd name="T5" fmla="*/ 0 w 1"/>
                  <a:gd name="T6" fmla="*/ 1 w 1"/>
                  <a:gd name="T7" fmla="*/ 1 w 1"/>
                  <a:gd name="T8" fmla="*/ 1 w 1"/>
                  <a:gd name="T9" fmla="*/ 1 w 1"/>
                  <a:gd name="T10" fmla="*/ 0 60000 65536"/>
                  <a:gd name="T11" fmla="*/ 0 60000 65536"/>
                  <a:gd name="T12" fmla="*/ 0 60000 65536"/>
                  <a:gd name="T13" fmla="*/ 0 60000 65536"/>
                  <a:gd name="T14" fmla="*/ 0 60000 65536"/>
                  <a:gd name="T15" fmla="*/ 0 60000 65536"/>
                  <a:gd name="T16" fmla="*/ 0 60000 65536"/>
                  <a:gd name="T17" fmla="*/ 0 60000 65536"/>
                  <a:gd name="T18" fmla="*/ 0 60000 65536"/>
                  <a:gd name="T19" fmla="*/ 0 60000 65536"/>
                  <a:gd name="T20" fmla="*/ 0 w 1"/>
                  <a:gd name="T21" fmla="*/ 1 w 1"/>
                </a:gdLst>
                <a:ahLst/>
                <a:cxnLst>
                  <a:cxn ang="T10">
                    <a:pos x="T0" y="0"/>
                  </a:cxn>
                  <a:cxn ang="T11">
                    <a:pos x="T1" y="0"/>
                  </a:cxn>
                  <a:cxn ang="T12">
                    <a:pos x="T2" y="0"/>
                  </a:cxn>
                  <a:cxn ang="T13">
                    <a:pos x="T3" y="0"/>
                  </a:cxn>
                  <a:cxn ang="T14">
                    <a:pos x="T4" y="0"/>
                  </a:cxn>
                  <a:cxn ang="T15">
                    <a:pos x="T5" y="0"/>
                  </a:cxn>
                  <a:cxn ang="T16">
                    <a:pos x="T6" y="0"/>
                  </a:cxn>
                  <a:cxn ang="T17">
                    <a:pos x="T7" y="0"/>
                  </a:cxn>
                  <a:cxn ang="T18">
                    <a:pos x="T8" y="0"/>
                  </a:cxn>
                  <a:cxn ang="T19">
                    <a:pos x="T9" y="0"/>
                  </a:cxn>
                </a:cxnLst>
                <a:rect l="T20" t="0" r="T21" b="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w="9525">
                <a:noFill/>
                <a:round/>
                <a:headEnd/>
                <a:tailEnd/>
              </a:ln>
            </p:spPr>
            <p:txBody>
              <a:bodyPr/>
              <a:lstStyle/>
              <a:p>
                <a:endParaRPr lang="en-US"/>
              </a:p>
            </p:txBody>
          </p:sp>
          <p:sp>
            <p:nvSpPr>
              <p:cNvPr id="318" name="Freeform 33"/>
              <p:cNvSpPr>
                <a:spLocks/>
              </p:cNvSpPr>
              <p:nvPr/>
            </p:nvSpPr>
            <p:spPr bwMode="auto">
              <a:xfrm>
                <a:off x="4727" y="2903"/>
                <a:ext cx="362" cy="551"/>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7405" name="Freeform 34"/>
              <p:cNvSpPr>
                <a:spLocks/>
              </p:cNvSpPr>
              <p:nvPr/>
            </p:nvSpPr>
            <p:spPr bwMode="auto">
              <a:xfrm>
                <a:off x="4927" y="2886"/>
                <a:ext cx="25" cy="17"/>
              </a:xfrm>
              <a:custGeom>
                <a:avLst/>
                <a:gdLst>
                  <a:gd name="T0" fmla="*/ 13 w 14"/>
                  <a:gd name="T1" fmla="*/ 0 h 9"/>
                  <a:gd name="T2" fmla="*/ 0 w 14"/>
                  <a:gd name="T3" fmla="*/ 17 h 9"/>
                  <a:gd name="T4" fmla="*/ 25 w 14"/>
                  <a:gd name="T5" fmla="*/ 17 h 9"/>
                  <a:gd name="T6" fmla="*/ 13 w 14"/>
                  <a:gd name="T7" fmla="*/ 0 h 9"/>
                  <a:gd name="T8" fmla="*/ 0 60000 65536"/>
                  <a:gd name="T9" fmla="*/ 0 60000 65536"/>
                  <a:gd name="T10" fmla="*/ 0 60000 65536"/>
                  <a:gd name="T11" fmla="*/ 0 60000 65536"/>
                  <a:gd name="T12" fmla="*/ 0 w 14"/>
                  <a:gd name="T13" fmla="*/ 0 h 9"/>
                  <a:gd name="T14" fmla="*/ 14 w 14"/>
                  <a:gd name="T15" fmla="*/ 9 h 9"/>
                </a:gdLst>
                <a:ahLst/>
                <a:cxnLst>
                  <a:cxn ang="T8">
                    <a:pos x="T0" y="T1"/>
                  </a:cxn>
                  <a:cxn ang="T9">
                    <a:pos x="T2" y="T3"/>
                  </a:cxn>
                  <a:cxn ang="T10">
                    <a:pos x="T4" y="T5"/>
                  </a:cxn>
                  <a:cxn ang="T11">
                    <a:pos x="T6" y="T7"/>
                  </a:cxn>
                </a:cxnLst>
                <a:rect l="T12" t="T13" r="T14" b="T15"/>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w="9525">
                <a:noFill/>
                <a:round/>
                <a:headEnd/>
                <a:tailEnd/>
              </a:ln>
            </p:spPr>
            <p:txBody>
              <a:bodyPr/>
              <a:lstStyle/>
              <a:p>
                <a:endParaRPr lang="en-US"/>
              </a:p>
            </p:txBody>
          </p:sp>
          <p:sp>
            <p:nvSpPr>
              <p:cNvPr id="47406" name="Freeform 35"/>
              <p:cNvSpPr>
                <a:spLocks/>
              </p:cNvSpPr>
              <p:nvPr/>
            </p:nvSpPr>
            <p:spPr bwMode="auto">
              <a:xfrm>
                <a:off x="3440" y="3372"/>
                <a:ext cx="193" cy="223"/>
              </a:xfrm>
              <a:custGeom>
                <a:avLst/>
                <a:gdLst>
                  <a:gd name="T0" fmla="*/ 0 w 109"/>
                  <a:gd name="T1" fmla="*/ 217 h 119"/>
                  <a:gd name="T2" fmla="*/ 2 w 109"/>
                  <a:gd name="T3" fmla="*/ 214 h 119"/>
                  <a:gd name="T4" fmla="*/ 4 w 109"/>
                  <a:gd name="T5" fmla="*/ 202 h 119"/>
                  <a:gd name="T6" fmla="*/ 14 w 109"/>
                  <a:gd name="T7" fmla="*/ 167 h 119"/>
                  <a:gd name="T8" fmla="*/ 35 w 109"/>
                  <a:gd name="T9" fmla="*/ 120 h 119"/>
                  <a:gd name="T10" fmla="*/ 50 w 109"/>
                  <a:gd name="T11" fmla="*/ 96 h 119"/>
                  <a:gd name="T12" fmla="*/ 66 w 109"/>
                  <a:gd name="T13" fmla="*/ 71 h 119"/>
                  <a:gd name="T14" fmla="*/ 87 w 109"/>
                  <a:gd name="T15" fmla="*/ 51 h 119"/>
                  <a:gd name="T16" fmla="*/ 108 w 109"/>
                  <a:gd name="T17" fmla="*/ 32 h 119"/>
                  <a:gd name="T18" fmla="*/ 119 w 109"/>
                  <a:gd name="T19" fmla="*/ 24 h 119"/>
                  <a:gd name="T20" fmla="*/ 129 w 109"/>
                  <a:gd name="T21" fmla="*/ 19 h 119"/>
                  <a:gd name="T22" fmla="*/ 149 w 109"/>
                  <a:gd name="T23" fmla="*/ 9 h 119"/>
                  <a:gd name="T24" fmla="*/ 166 w 109"/>
                  <a:gd name="T25" fmla="*/ 6 h 119"/>
                  <a:gd name="T26" fmla="*/ 181 w 109"/>
                  <a:gd name="T27" fmla="*/ 2 h 119"/>
                  <a:gd name="T28" fmla="*/ 193 w 109"/>
                  <a:gd name="T29" fmla="*/ 0 h 119"/>
                  <a:gd name="T30" fmla="*/ 182 w 109"/>
                  <a:gd name="T31" fmla="*/ 6 h 119"/>
                  <a:gd name="T32" fmla="*/ 170 w 109"/>
                  <a:gd name="T33" fmla="*/ 11 h 119"/>
                  <a:gd name="T34" fmla="*/ 154 w 109"/>
                  <a:gd name="T35" fmla="*/ 21 h 119"/>
                  <a:gd name="T36" fmla="*/ 138 w 109"/>
                  <a:gd name="T37" fmla="*/ 34 h 119"/>
                  <a:gd name="T38" fmla="*/ 129 w 109"/>
                  <a:gd name="T39" fmla="*/ 41 h 119"/>
                  <a:gd name="T40" fmla="*/ 122 w 109"/>
                  <a:gd name="T41" fmla="*/ 51 h 119"/>
                  <a:gd name="T42" fmla="*/ 108 w 109"/>
                  <a:gd name="T43" fmla="*/ 71 h 119"/>
                  <a:gd name="T44" fmla="*/ 96 w 109"/>
                  <a:gd name="T45" fmla="*/ 92 h 119"/>
                  <a:gd name="T46" fmla="*/ 73 w 109"/>
                  <a:gd name="T47" fmla="*/ 182 h 119"/>
                  <a:gd name="T48" fmla="*/ 71 w 109"/>
                  <a:gd name="T49" fmla="*/ 214 h 119"/>
                  <a:gd name="T50" fmla="*/ 71 w 109"/>
                  <a:gd name="T51" fmla="*/ 221 h 119"/>
                  <a:gd name="T52" fmla="*/ 71 w 109"/>
                  <a:gd name="T53" fmla="*/ 223 h 119"/>
                  <a:gd name="T54" fmla="*/ 71 w 109"/>
                  <a:gd name="T55" fmla="*/ 223 h 119"/>
                  <a:gd name="T56" fmla="*/ 0 w 109"/>
                  <a:gd name="T57" fmla="*/ 217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7407" name="Freeform 36"/>
              <p:cNvSpPr>
                <a:spLocks/>
              </p:cNvSpPr>
              <p:nvPr/>
            </p:nvSpPr>
            <p:spPr bwMode="auto">
              <a:xfrm>
                <a:off x="3335" y="3372"/>
                <a:ext cx="193" cy="223"/>
              </a:xfrm>
              <a:custGeom>
                <a:avLst/>
                <a:gdLst>
                  <a:gd name="T0" fmla="*/ 122 w 109"/>
                  <a:gd name="T1" fmla="*/ 223 h 119"/>
                  <a:gd name="T2" fmla="*/ 122 w 109"/>
                  <a:gd name="T3" fmla="*/ 223 h 119"/>
                  <a:gd name="T4" fmla="*/ 122 w 109"/>
                  <a:gd name="T5" fmla="*/ 221 h 119"/>
                  <a:gd name="T6" fmla="*/ 122 w 109"/>
                  <a:gd name="T7" fmla="*/ 214 h 119"/>
                  <a:gd name="T8" fmla="*/ 120 w 109"/>
                  <a:gd name="T9" fmla="*/ 182 h 119"/>
                  <a:gd name="T10" fmla="*/ 97 w 109"/>
                  <a:gd name="T11" fmla="*/ 92 h 119"/>
                  <a:gd name="T12" fmla="*/ 85 w 109"/>
                  <a:gd name="T13" fmla="*/ 71 h 119"/>
                  <a:gd name="T14" fmla="*/ 71 w 109"/>
                  <a:gd name="T15" fmla="*/ 51 h 119"/>
                  <a:gd name="T16" fmla="*/ 64 w 109"/>
                  <a:gd name="T17" fmla="*/ 41 h 119"/>
                  <a:gd name="T18" fmla="*/ 55 w 109"/>
                  <a:gd name="T19" fmla="*/ 34 h 119"/>
                  <a:gd name="T20" fmla="*/ 39 w 109"/>
                  <a:gd name="T21" fmla="*/ 21 h 119"/>
                  <a:gd name="T22" fmla="*/ 23 w 109"/>
                  <a:gd name="T23" fmla="*/ 11 h 119"/>
                  <a:gd name="T24" fmla="*/ 11 w 109"/>
                  <a:gd name="T25" fmla="*/ 6 h 119"/>
                  <a:gd name="T26" fmla="*/ 0 w 109"/>
                  <a:gd name="T27" fmla="*/ 0 h 119"/>
                  <a:gd name="T28" fmla="*/ 12 w 109"/>
                  <a:gd name="T29" fmla="*/ 2 h 119"/>
                  <a:gd name="T30" fmla="*/ 25 w 109"/>
                  <a:gd name="T31" fmla="*/ 6 h 119"/>
                  <a:gd name="T32" fmla="*/ 42 w 109"/>
                  <a:gd name="T33" fmla="*/ 9 h 119"/>
                  <a:gd name="T34" fmla="*/ 64 w 109"/>
                  <a:gd name="T35" fmla="*/ 19 h 119"/>
                  <a:gd name="T36" fmla="*/ 74 w 109"/>
                  <a:gd name="T37" fmla="*/ 24 h 119"/>
                  <a:gd name="T38" fmla="*/ 85 w 109"/>
                  <a:gd name="T39" fmla="*/ 32 h 119"/>
                  <a:gd name="T40" fmla="*/ 106 w 109"/>
                  <a:gd name="T41" fmla="*/ 51 h 119"/>
                  <a:gd name="T42" fmla="*/ 126 w 109"/>
                  <a:gd name="T43" fmla="*/ 71 h 119"/>
                  <a:gd name="T44" fmla="*/ 143 w 109"/>
                  <a:gd name="T45" fmla="*/ 96 h 119"/>
                  <a:gd name="T46" fmla="*/ 158 w 109"/>
                  <a:gd name="T47" fmla="*/ 120 h 119"/>
                  <a:gd name="T48" fmla="*/ 179 w 109"/>
                  <a:gd name="T49" fmla="*/ 167 h 119"/>
                  <a:gd name="T50" fmla="*/ 189 w 109"/>
                  <a:gd name="T51" fmla="*/ 202 h 119"/>
                  <a:gd name="T52" fmla="*/ 191 w 109"/>
                  <a:gd name="T53" fmla="*/ 214 h 119"/>
                  <a:gd name="T54" fmla="*/ 193 w 109"/>
                  <a:gd name="T55" fmla="*/ 217 h 119"/>
                  <a:gd name="T56" fmla="*/ 122 w 109"/>
                  <a:gd name="T57" fmla="*/ 22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7408" name="Freeform 37"/>
              <p:cNvSpPr>
                <a:spLocks/>
              </p:cNvSpPr>
              <p:nvPr/>
            </p:nvSpPr>
            <p:spPr bwMode="auto">
              <a:xfrm>
                <a:off x="3448" y="3468"/>
                <a:ext cx="197" cy="127"/>
              </a:xfrm>
              <a:custGeom>
                <a:avLst/>
                <a:gdLst>
                  <a:gd name="T0" fmla="*/ 0 w 111"/>
                  <a:gd name="T1" fmla="*/ 116 h 68"/>
                  <a:gd name="T2" fmla="*/ 0 w 111"/>
                  <a:gd name="T3" fmla="*/ 114 h 68"/>
                  <a:gd name="T4" fmla="*/ 2 w 111"/>
                  <a:gd name="T5" fmla="*/ 112 h 68"/>
                  <a:gd name="T6" fmla="*/ 2 w 111"/>
                  <a:gd name="T7" fmla="*/ 106 h 68"/>
                  <a:gd name="T8" fmla="*/ 5 w 111"/>
                  <a:gd name="T9" fmla="*/ 103 h 68"/>
                  <a:gd name="T10" fmla="*/ 11 w 111"/>
                  <a:gd name="T11" fmla="*/ 90 h 68"/>
                  <a:gd name="T12" fmla="*/ 20 w 111"/>
                  <a:gd name="T13" fmla="*/ 75 h 68"/>
                  <a:gd name="T14" fmla="*/ 32 w 111"/>
                  <a:gd name="T15" fmla="*/ 58 h 68"/>
                  <a:gd name="T16" fmla="*/ 48 w 111"/>
                  <a:gd name="T17" fmla="*/ 41 h 68"/>
                  <a:gd name="T18" fmla="*/ 55 w 111"/>
                  <a:gd name="T19" fmla="*/ 34 h 68"/>
                  <a:gd name="T20" fmla="*/ 66 w 111"/>
                  <a:gd name="T21" fmla="*/ 28 h 68"/>
                  <a:gd name="T22" fmla="*/ 75 w 111"/>
                  <a:gd name="T23" fmla="*/ 21 h 68"/>
                  <a:gd name="T24" fmla="*/ 85 w 111"/>
                  <a:gd name="T25" fmla="*/ 15 h 68"/>
                  <a:gd name="T26" fmla="*/ 106 w 111"/>
                  <a:gd name="T27" fmla="*/ 7 h 68"/>
                  <a:gd name="T28" fmla="*/ 128 w 111"/>
                  <a:gd name="T29" fmla="*/ 4 h 68"/>
                  <a:gd name="T30" fmla="*/ 146 w 111"/>
                  <a:gd name="T31" fmla="*/ 2 h 68"/>
                  <a:gd name="T32" fmla="*/ 163 w 111"/>
                  <a:gd name="T33" fmla="*/ 2 h 68"/>
                  <a:gd name="T34" fmla="*/ 170 w 111"/>
                  <a:gd name="T35" fmla="*/ 2 h 68"/>
                  <a:gd name="T36" fmla="*/ 177 w 111"/>
                  <a:gd name="T37" fmla="*/ 2 h 68"/>
                  <a:gd name="T38" fmla="*/ 188 w 111"/>
                  <a:gd name="T39" fmla="*/ 4 h 68"/>
                  <a:gd name="T40" fmla="*/ 197 w 111"/>
                  <a:gd name="T41" fmla="*/ 4 h 68"/>
                  <a:gd name="T42" fmla="*/ 188 w 111"/>
                  <a:gd name="T43" fmla="*/ 6 h 68"/>
                  <a:gd name="T44" fmla="*/ 177 w 111"/>
                  <a:gd name="T45" fmla="*/ 9 h 68"/>
                  <a:gd name="T46" fmla="*/ 172 w 111"/>
                  <a:gd name="T47" fmla="*/ 9 h 68"/>
                  <a:gd name="T48" fmla="*/ 165 w 111"/>
                  <a:gd name="T49" fmla="*/ 13 h 68"/>
                  <a:gd name="T50" fmla="*/ 149 w 111"/>
                  <a:gd name="T51" fmla="*/ 19 h 68"/>
                  <a:gd name="T52" fmla="*/ 133 w 111"/>
                  <a:gd name="T53" fmla="*/ 26 h 68"/>
                  <a:gd name="T54" fmla="*/ 119 w 111"/>
                  <a:gd name="T55" fmla="*/ 35 h 68"/>
                  <a:gd name="T56" fmla="*/ 105 w 111"/>
                  <a:gd name="T57" fmla="*/ 47 h 68"/>
                  <a:gd name="T58" fmla="*/ 98 w 111"/>
                  <a:gd name="T59" fmla="*/ 54 h 68"/>
                  <a:gd name="T60" fmla="*/ 92 w 111"/>
                  <a:gd name="T61" fmla="*/ 62 h 68"/>
                  <a:gd name="T62" fmla="*/ 87 w 111"/>
                  <a:gd name="T63" fmla="*/ 67 h 68"/>
                  <a:gd name="T64" fmla="*/ 83 w 111"/>
                  <a:gd name="T65" fmla="*/ 75 h 68"/>
                  <a:gd name="T66" fmla="*/ 76 w 111"/>
                  <a:gd name="T67" fmla="*/ 90 h 68"/>
                  <a:gd name="T68" fmla="*/ 73 w 111"/>
                  <a:gd name="T69" fmla="*/ 103 h 68"/>
                  <a:gd name="T70" fmla="*/ 71 w 111"/>
                  <a:gd name="T71" fmla="*/ 114 h 68"/>
                  <a:gd name="T72" fmla="*/ 69 w 111"/>
                  <a:gd name="T73" fmla="*/ 121 h 68"/>
                  <a:gd name="T74" fmla="*/ 69 w 111"/>
                  <a:gd name="T75" fmla="*/ 125 h 68"/>
                  <a:gd name="T76" fmla="*/ 69 w 111"/>
                  <a:gd name="T77" fmla="*/ 125 h 68"/>
                  <a:gd name="T78" fmla="*/ 69 w 111"/>
                  <a:gd name="T79" fmla="*/ 127 h 68"/>
                  <a:gd name="T80" fmla="*/ 69 w 111"/>
                  <a:gd name="T81" fmla="*/ 127 h 68"/>
                  <a:gd name="T82" fmla="*/ 0 w 111"/>
                  <a:gd name="T83" fmla="*/ 116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7409" name="Freeform 38"/>
              <p:cNvSpPr>
                <a:spLocks/>
              </p:cNvSpPr>
              <p:nvPr/>
            </p:nvSpPr>
            <p:spPr bwMode="auto">
              <a:xfrm>
                <a:off x="3316" y="3468"/>
                <a:ext cx="196" cy="127"/>
              </a:xfrm>
              <a:custGeom>
                <a:avLst/>
                <a:gdLst>
                  <a:gd name="T0" fmla="*/ 127 w 111"/>
                  <a:gd name="T1" fmla="*/ 127 h 68"/>
                  <a:gd name="T2" fmla="*/ 127 w 111"/>
                  <a:gd name="T3" fmla="*/ 127 h 68"/>
                  <a:gd name="T4" fmla="*/ 127 w 111"/>
                  <a:gd name="T5" fmla="*/ 125 h 68"/>
                  <a:gd name="T6" fmla="*/ 127 w 111"/>
                  <a:gd name="T7" fmla="*/ 125 h 68"/>
                  <a:gd name="T8" fmla="*/ 127 w 111"/>
                  <a:gd name="T9" fmla="*/ 121 h 68"/>
                  <a:gd name="T10" fmla="*/ 127 w 111"/>
                  <a:gd name="T11" fmla="*/ 114 h 68"/>
                  <a:gd name="T12" fmla="*/ 124 w 111"/>
                  <a:gd name="T13" fmla="*/ 103 h 68"/>
                  <a:gd name="T14" fmla="*/ 120 w 111"/>
                  <a:gd name="T15" fmla="*/ 90 h 68"/>
                  <a:gd name="T16" fmla="*/ 113 w 111"/>
                  <a:gd name="T17" fmla="*/ 75 h 68"/>
                  <a:gd name="T18" fmla="*/ 109 w 111"/>
                  <a:gd name="T19" fmla="*/ 67 h 68"/>
                  <a:gd name="T20" fmla="*/ 104 w 111"/>
                  <a:gd name="T21" fmla="*/ 62 h 68"/>
                  <a:gd name="T22" fmla="*/ 99 w 111"/>
                  <a:gd name="T23" fmla="*/ 54 h 68"/>
                  <a:gd name="T24" fmla="*/ 94 w 111"/>
                  <a:gd name="T25" fmla="*/ 47 h 68"/>
                  <a:gd name="T26" fmla="*/ 79 w 111"/>
                  <a:gd name="T27" fmla="*/ 35 h 68"/>
                  <a:gd name="T28" fmla="*/ 64 w 111"/>
                  <a:gd name="T29" fmla="*/ 26 h 68"/>
                  <a:gd name="T30" fmla="*/ 48 w 111"/>
                  <a:gd name="T31" fmla="*/ 19 h 68"/>
                  <a:gd name="T32" fmla="*/ 34 w 111"/>
                  <a:gd name="T33" fmla="*/ 13 h 68"/>
                  <a:gd name="T34" fmla="*/ 26 w 111"/>
                  <a:gd name="T35" fmla="*/ 9 h 68"/>
                  <a:gd name="T36" fmla="*/ 19 w 111"/>
                  <a:gd name="T37" fmla="*/ 9 h 68"/>
                  <a:gd name="T38" fmla="*/ 9 w 111"/>
                  <a:gd name="T39" fmla="*/ 6 h 68"/>
                  <a:gd name="T40" fmla="*/ 0 w 111"/>
                  <a:gd name="T41" fmla="*/ 4 h 68"/>
                  <a:gd name="T42" fmla="*/ 9 w 111"/>
                  <a:gd name="T43" fmla="*/ 4 h 68"/>
                  <a:gd name="T44" fmla="*/ 21 w 111"/>
                  <a:gd name="T45" fmla="*/ 2 h 68"/>
                  <a:gd name="T46" fmla="*/ 26 w 111"/>
                  <a:gd name="T47" fmla="*/ 2 h 68"/>
                  <a:gd name="T48" fmla="*/ 34 w 111"/>
                  <a:gd name="T49" fmla="*/ 2 h 68"/>
                  <a:gd name="T50" fmla="*/ 51 w 111"/>
                  <a:gd name="T51" fmla="*/ 2 h 68"/>
                  <a:gd name="T52" fmla="*/ 71 w 111"/>
                  <a:gd name="T53" fmla="*/ 4 h 68"/>
                  <a:gd name="T54" fmla="*/ 90 w 111"/>
                  <a:gd name="T55" fmla="*/ 7 h 68"/>
                  <a:gd name="T56" fmla="*/ 111 w 111"/>
                  <a:gd name="T57" fmla="*/ 15 h 68"/>
                  <a:gd name="T58" fmla="*/ 122 w 111"/>
                  <a:gd name="T59" fmla="*/ 21 h 68"/>
                  <a:gd name="T60" fmla="*/ 132 w 111"/>
                  <a:gd name="T61" fmla="*/ 28 h 68"/>
                  <a:gd name="T62" fmla="*/ 141 w 111"/>
                  <a:gd name="T63" fmla="*/ 34 h 68"/>
                  <a:gd name="T64" fmla="*/ 150 w 111"/>
                  <a:gd name="T65" fmla="*/ 41 h 68"/>
                  <a:gd name="T66" fmla="*/ 166 w 111"/>
                  <a:gd name="T67" fmla="*/ 58 h 68"/>
                  <a:gd name="T68" fmla="*/ 177 w 111"/>
                  <a:gd name="T69" fmla="*/ 75 h 68"/>
                  <a:gd name="T70" fmla="*/ 185 w 111"/>
                  <a:gd name="T71" fmla="*/ 90 h 68"/>
                  <a:gd name="T72" fmla="*/ 192 w 111"/>
                  <a:gd name="T73" fmla="*/ 103 h 68"/>
                  <a:gd name="T74" fmla="*/ 194 w 111"/>
                  <a:gd name="T75" fmla="*/ 106 h 68"/>
                  <a:gd name="T76" fmla="*/ 196 w 111"/>
                  <a:gd name="T77" fmla="*/ 112 h 68"/>
                  <a:gd name="T78" fmla="*/ 196 w 111"/>
                  <a:gd name="T79" fmla="*/ 114 h 68"/>
                  <a:gd name="T80" fmla="*/ 196 w 111"/>
                  <a:gd name="T81" fmla="*/ 116 h 68"/>
                  <a:gd name="T82" fmla="*/ 127 w 111"/>
                  <a:gd name="T83" fmla="*/ 12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7410" name="Freeform 39"/>
              <p:cNvSpPr>
                <a:spLocks/>
              </p:cNvSpPr>
              <p:nvPr/>
            </p:nvSpPr>
            <p:spPr bwMode="auto">
              <a:xfrm>
                <a:off x="3447" y="3349"/>
                <a:ext cx="69" cy="212"/>
              </a:xfrm>
              <a:custGeom>
                <a:avLst/>
                <a:gdLst>
                  <a:gd name="T0" fmla="*/ 0 w 39"/>
                  <a:gd name="T1" fmla="*/ 212 h 113"/>
                  <a:gd name="T2" fmla="*/ 0 w 39"/>
                  <a:gd name="T3" fmla="*/ 208 h 113"/>
                  <a:gd name="T4" fmla="*/ 0 w 39"/>
                  <a:gd name="T5" fmla="*/ 201 h 113"/>
                  <a:gd name="T6" fmla="*/ 2 w 39"/>
                  <a:gd name="T7" fmla="*/ 174 h 113"/>
                  <a:gd name="T8" fmla="*/ 14 w 39"/>
                  <a:gd name="T9" fmla="*/ 98 h 113"/>
                  <a:gd name="T10" fmla="*/ 27 w 39"/>
                  <a:gd name="T11" fmla="*/ 58 h 113"/>
                  <a:gd name="T12" fmla="*/ 41 w 39"/>
                  <a:gd name="T13" fmla="*/ 26 h 113"/>
                  <a:gd name="T14" fmla="*/ 50 w 39"/>
                  <a:gd name="T15" fmla="*/ 13 h 113"/>
                  <a:gd name="T16" fmla="*/ 57 w 39"/>
                  <a:gd name="T17" fmla="*/ 6 h 113"/>
                  <a:gd name="T18" fmla="*/ 62 w 39"/>
                  <a:gd name="T19" fmla="*/ 2 h 113"/>
                  <a:gd name="T20" fmla="*/ 64 w 39"/>
                  <a:gd name="T21" fmla="*/ 0 h 113"/>
                  <a:gd name="T22" fmla="*/ 62 w 39"/>
                  <a:gd name="T23" fmla="*/ 2 h 113"/>
                  <a:gd name="T24" fmla="*/ 58 w 39"/>
                  <a:gd name="T25" fmla="*/ 8 h 113"/>
                  <a:gd name="T26" fmla="*/ 55 w 39"/>
                  <a:gd name="T27" fmla="*/ 17 h 113"/>
                  <a:gd name="T28" fmla="*/ 51 w 39"/>
                  <a:gd name="T29" fmla="*/ 30 h 113"/>
                  <a:gd name="T30" fmla="*/ 48 w 39"/>
                  <a:gd name="T31" fmla="*/ 64 h 113"/>
                  <a:gd name="T32" fmla="*/ 50 w 39"/>
                  <a:gd name="T33" fmla="*/ 101 h 113"/>
                  <a:gd name="T34" fmla="*/ 62 w 39"/>
                  <a:gd name="T35" fmla="*/ 173 h 113"/>
                  <a:gd name="T36" fmla="*/ 67 w 39"/>
                  <a:gd name="T37" fmla="*/ 195 h 113"/>
                  <a:gd name="T38" fmla="*/ 69 w 39"/>
                  <a:gd name="T39" fmla="*/ 201 h 113"/>
                  <a:gd name="T40" fmla="*/ 69 w 39"/>
                  <a:gd name="T41" fmla="*/ 203 h 113"/>
                  <a:gd name="T42" fmla="*/ 0 w 39"/>
                  <a:gd name="T43" fmla="*/ 212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7411" name="Freeform 40"/>
              <p:cNvSpPr>
                <a:spLocks/>
              </p:cNvSpPr>
              <p:nvPr/>
            </p:nvSpPr>
            <p:spPr bwMode="auto">
              <a:xfrm>
                <a:off x="1256" y="3372"/>
                <a:ext cx="193" cy="223"/>
              </a:xfrm>
              <a:custGeom>
                <a:avLst/>
                <a:gdLst>
                  <a:gd name="T0" fmla="*/ 0 w 109"/>
                  <a:gd name="T1" fmla="*/ 217 h 119"/>
                  <a:gd name="T2" fmla="*/ 2 w 109"/>
                  <a:gd name="T3" fmla="*/ 214 h 119"/>
                  <a:gd name="T4" fmla="*/ 4 w 109"/>
                  <a:gd name="T5" fmla="*/ 202 h 119"/>
                  <a:gd name="T6" fmla="*/ 14 w 109"/>
                  <a:gd name="T7" fmla="*/ 167 h 119"/>
                  <a:gd name="T8" fmla="*/ 35 w 109"/>
                  <a:gd name="T9" fmla="*/ 120 h 119"/>
                  <a:gd name="T10" fmla="*/ 50 w 109"/>
                  <a:gd name="T11" fmla="*/ 96 h 119"/>
                  <a:gd name="T12" fmla="*/ 66 w 109"/>
                  <a:gd name="T13" fmla="*/ 71 h 119"/>
                  <a:gd name="T14" fmla="*/ 87 w 109"/>
                  <a:gd name="T15" fmla="*/ 51 h 119"/>
                  <a:gd name="T16" fmla="*/ 108 w 109"/>
                  <a:gd name="T17" fmla="*/ 32 h 119"/>
                  <a:gd name="T18" fmla="*/ 119 w 109"/>
                  <a:gd name="T19" fmla="*/ 24 h 119"/>
                  <a:gd name="T20" fmla="*/ 129 w 109"/>
                  <a:gd name="T21" fmla="*/ 19 h 119"/>
                  <a:gd name="T22" fmla="*/ 149 w 109"/>
                  <a:gd name="T23" fmla="*/ 9 h 119"/>
                  <a:gd name="T24" fmla="*/ 166 w 109"/>
                  <a:gd name="T25" fmla="*/ 6 h 119"/>
                  <a:gd name="T26" fmla="*/ 181 w 109"/>
                  <a:gd name="T27" fmla="*/ 2 h 119"/>
                  <a:gd name="T28" fmla="*/ 193 w 109"/>
                  <a:gd name="T29" fmla="*/ 0 h 119"/>
                  <a:gd name="T30" fmla="*/ 182 w 109"/>
                  <a:gd name="T31" fmla="*/ 6 h 119"/>
                  <a:gd name="T32" fmla="*/ 170 w 109"/>
                  <a:gd name="T33" fmla="*/ 11 h 119"/>
                  <a:gd name="T34" fmla="*/ 154 w 109"/>
                  <a:gd name="T35" fmla="*/ 21 h 119"/>
                  <a:gd name="T36" fmla="*/ 138 w 109"/>
                  <a:gd name="T37" fmla="*/ 34 h 119"/>
                  <a:gd name="T38" fmla="*/ 129 w 109"/>
                  <a:gd name="T39" fmla="*/ 41 h 119"/>
                  <a:gd name="T40" fmla="*/ 122 w 109"/>
                  <a:gd name="T41" fmla="*/ 51 h 119"/>
                  <a:gd name="T42" fmla="*/ 108 w 109"/>
                  <a:gd name="T43" fmla="*/ 71 h 119"/>
                  <a:gd name="T44" fmla="*/ 96 w 109"/>
                  <a:gd name="T45" fmla="*/ 92 h 119"/>
                  <a:gd name="T46" fmla="*/ 73 w 109"/>
                  <a:gd name="T47" fmla="*/ 182 h 119"/>
                  <a:gd name="T48" fmla="*/ 71 w 109"/>
                  <a:gd name="T49" fmla="*/ 214 h 119"/>
                  <a:gd name="T50" fmla="*/ 71 w 109"/>
                  <a:gd name="T51" fmla="*/ 221 h 119"/>
                  <a:gd name="T52" fmla="*/ 71 w 109"/>
                  <a:gd name="T53" fmla="*/ 223 h 119"/>
                  <a:gd name="T54" fmla="*/ 71 w 109"/>
                  <a:gd name="T55" fmla="*/ 223 h 119"/>
                  <a:gd name="T56" fmla="*/ 0 w 109"/>
                  <a:gd name="T57" fmla="*/ 217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7412" name="Freeform 41"/>
              <p:cNvSpPr>
                <a:spLocks/>
              </p:cNvSpPr>
              <p:nvPr/>
            </p:nvSpPr>
            <p:spPr bwMode="auto">
              <a:xfrm>
                <a:off x="1151" y="3372"/>
                <a:ext cx="193" cy="223"/>
              </a:xfrm>
              <a:custGeom>
                <a:avLst/>
                <a:gdLst>
                  <a:gd name="T0" fmla="*/ 122 w 109"/>
                  <a:gd name="T1" fmla="*/ 223 h 119"/>
                  <a:gd name="T2" fmla="*/ 122 w 109"/>
                  <a:gd name="T3" fmla="*/ 223 h 119"/>
                  <a:gd name="T4" fmla="*/ 122 w 109"/>
                  <a:gd name="T5" fmla="*/ 221 h 119"/>
                  <a:gd name="T6" fmla="*/ 122 w 109"/>
                  <a:gd name="T7" fmla="*/ 214 h 119"/>
                  <a:gd name="T8" fmla="*/ 120 w 109"/>
                  <a:gd name="T9" fmla="*/ 182 h 119"/>
                  <a:gd name="T10" fmla="*/ 97 w 109"/>
                  <a:gd name="T11" fmla="*/ 92 h 119"/>
                  <a:gd name="T12" fmla="*/ 85 w 109"/>
                  <a:gd name="T13" fmla="*/ 71 h 119"/>
                  <a:gd name="T14" fmla="*/ 71 w 109"/>
                  <a:gd name="T15" fmla="*/ 51 h 119"/>
                  <a:gd name="T16" fmla="*/ 64 w 109"/>
                  <a:gd name="T17" fmla="*/ 41 h 119"/>
                  <a:gd name="T18" fmla="*/ 55 w 109"/>
                  <a:gd name="T19" fmla="*/ 34 h 119"/>
                  <a:gd name="T20" fmla="*/ 39 w 109"/>
                  <a:gd name="T21" fmla="*/ 21 h 119"/>
                  <a:gd name="T22" fmla="*/ 23 w 109"/>
                  <a:gd name="T23" fmla="*/ 11 h 119"/>
                  <a:gd name="T24" fmla="*/ 11 w 109"/>
                  <a:gd name="T25" fmla="*/ 6 h 119"/>
                  <a:gd name="T26" fmla="*/ 0 w 109"/>
                  <a:gd name="T27" fmla="*/ 0 h 119"/>
                  <a:gd name="T28" fmla="*/ 12 w 109"/>
                  <a:gd name="T29" fmla="*/ 2 h 119"/>
                  <a:gd name="T30" fmla="*/ 27 w 109"/>
                  <a:gd name="T31" fmla="*/ 6 h 119"/>
                  <a:gd name="T32" fmla="*/ 42 w 109"/>
                  <a:gd name="T33" fmla="*/ 9 h 119"/>
                  <a:gd name="T34" fmla="*/ 64 w 109"/>
                  <a:gd name="T35" fmla="*/ 19 h 119"/>
                  <a:gd name="T36" fmla="*/ 74 w 109"/>
                  <a:gd name="T37" fmla="*/ 24 h 119"/>
                  <a:gd name="T38" fmla="*/ 85 w 109"/>
                  <a:gd name="T39" fmla="*/ 32 h 119"/>
                  <a:gd name="T40" fmla="*/ 106 w 109"/>
                  <a:gd name="T41" fmla="*/ 51 h 119"/>
                  <a:gd name="T42" fmla="*/ 126 w 109"/>
                  <a:gd name="T43" fmla="*/ 71 h 119"/>
                  <a:gd name="T44" fmla="*/ 143 w 109"/>
                  <a:gd name="T45" fmla="*/ 96 h 119"/>
                  <a:gd name="T46" fmla="*/ 158 w 109"/>
                  <a:gd name="T47" fmla="*/ 120 h 119"/>
                  <a:gd name="T48" fmla="*/ 179 w 109"/>
                  <a:gd name="T49" fmla="*/ 167 h 119"/>
                  <a:gd name="T50" fmla="*/ 189 w 109"/>
                  <a:gd name="T51" fmla="*/ 202 h 119"/>
                  <a:gd name="T52" fmla="*/ 191 w 109"/>
                  <a:gd name="T53" fmla="*/ 214 h 119"/>
                  <a:gd name="T54" fmla="*/ 193 w 109"/>
                  <a:gd name="T55" fmla="*/ 217 h 119"/>
                  <a:gd name="T56" fmla="*/ 122 w 109"/>
                  <a:gd name="T57" fmla="*/ 22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7413" name="Freeform 42"/>
              <p:cNvSpPr>
                <a:spLocks/>
              </p:cNvSpPr>
              <p:nvPr/>
            </p:nvSpPr>
            <p:spPr bwMode="auto">
              <a:xfrm>
                <a:off x="1264" y="3468"/>
                <a:ext cx="197" cy="127"/>
              </a:xfrm>
              <a:custGeom>
                <a:avLst/>
                <a:gdLst>
                  <a:gd name="T0" fmla="*/ 0 w 111"/>
                  <a:gd name="T1" fmla="*/ 116 h 68"/>
                  <a:gd name="T2" fmla="*/ 0 w 111"/>
                  <a:gd name="T3" fmla="*/ 114 h 68"/>
                  <a:gd name="T4" fmla="*/ 2 w 111"/>
                  <a:gd name="T5" fmla="*/ 112 h 68"/>
                  <a:gd name="T6" fmla="*/ 2 w 111"/>
                  <a:gd name="T7" fmla="*/ 106 h 68"/>
                  <a:gd name="T8" fmla="*/ 5 w 111"/>
                  <a:gd name="T9" fmla="*/ 103 h 68"/>
                  <a:gd name="T10" fmla="*/ 11 w 111"/>
                  <a:gd name="T11" fmla="*/ 90 h 68"/>
                  <a:gd name="T12" fmla="*/ 20 w 111"/>
                  <a:gd name="T13" fmla="*/ 75 h 68"/>
                  <a:gd name="T14" fmla="*/ 32 w 111"/>
                  <a:gd name="T15" fmla="*/ 58 h 68"/>
                  <a:gd name="T16" fmla="*/ 48 w 111"/>
                  <a:gd name="T17" fmla="*/ 41 h 68"/>
                  <a:gd name="T18" fmla="*/ 55 w 111"/>
                  <a:gd name="T19" fmla="*/ 34 h 68"/>
                  <a:gd name="T20" fmla="*/ 66 w 111"/>
                  <a:gd name="T21" fmla="*/ 28 h 68"/>
                  <a:gd name="T22" fmla="*/ 75 w 111"/>
                  <a:gd name="T23" fmla="*/ 21 h 68"/>
                  <a:gd name="T24" fmla="*/ 85 w 111"/>
                  <a:gd name="T25" fmla="*/ 15 h 68"/>
                  <a:gd name="T26" fmla="*/ 106 w 111"/>
                  <a:gd name="T27" fmla="*/ 7 h 68"/>
                  <a:gd name="T28" fmla="*/ 128 w 111"/>
                  <a:gd name="T29" fmla="*/ 4 h 68"/>
                  <a:gd name="T30" fmla="*/ 146 w 111"/>
                  <a:gd name="T31" fmla="*/ 2 h 68"/>
                  <a:gd name="T32" fmla="*/ 163 w 111"/>
                  <a:gd name="T33" fmla="*/ 2 h 68"/>
                  <a:gd name="T34" fmla="*/ 170 w 111"/>
                  <a:gd name="T35" fmla="*/ 2 h 68"/>
                  <a:gd name="T36" fmla="*/ 177 w 111"/>
                  <a:gd name="T37" fmla="*/ 2 h 68"/>
                  <a:gd name="T38" fmla="*/ 188 w 111"/>
                  <a:gd name="T39" fmla="*/ 4 h 68"/>
                  <a:gd name="T40" fmla="*/ 197 w 111"/>
                  <a:gd name="T41" fmla="*/ 4 h 68"/>
                  <a:gd name="T42" fmla="*/ 188 w 111"/>
                  <a:gd name="T43" fmla="*/ 6 h 68"/>
                  <a:gd name="T44" fmla="*/ 177 w 111"/>
                  <a:gd name="T45" fmla="*/ 9 h 68"/>
                  <a:gd name="T46" fmla="*/ 172 w 111"/>
                  <a:gd name="T47" fmla="*/ 9 h 68"/>
                  <a:gd name="T48" fmla="*/ 165 w 111"/>
                  <a:gd name="T49" fmla="*/ 13 h 68"/>
                  <a:gd name="T50" fmla="*/ 149 w 111"/>
                  <a:gd name="T51" fmla="*/ 19 h 68"/>
                  <a:gd name="T52" fmla="*/ 133 w 111"/>
                  <a:gd name="T53" fmla="*/ 26 h 68"/>
                  <a:gd name="T54" fmla="*/ 119 w 111"/>
                  <a:gd name="T55" fmla="*/ 35 h 68"/>
                  <a:gd name="T56" fmla="*/ 105 w 111"/>
                  <a:gd name="T57" fmla="*/ 47 h 68"/>
                  <a:gd name="T58" fmla="*/ 98 w 111"/>
                  <a:gd name="T59" fmla="*/ 54 h 68"/>
                  <a:gd name="T60" fmla="*/ 92 w 111"/>
                  <a:gd name="T61" fmla="*/ 62 h 68"/>
                  <a:gd name="T62" fmla="*/ 87 w 111"/>
                  <a:gd name="T63" fmla="*/ 67 h 68"/>
                  <a:gd name="T64" fmla="*/ 83 w 111"/>
                  <a:gd name="T65" fmla="*/ 75 h 68"/>
                  <a:gd name="T66" fmla="*/ 76 w 111"/>
                  <a:gd name="T67" fmla="*/ 90 h 68"/>
                  <a:gd name="T68" fmla="*/ 73 w 111"/>
                  <a:gd name="T69" fmla="*/ 103 h 68"/>
                  <a:gd name="T70" fmla="*/ 71 w 111"/>
                  <a:gd name="T71" fmla="*/ 114 h 68"/>
                  <a:gd name="T72" fmla="*/ 69 w 111"/>
                  <a:gd name="T73" fmla="*/ 121 h 68"/>
                  <a:gd name="T74" fmla="*/ 69 w 111"/>
                  <a:gd name="T75" fmla="*/ 125 h 68"/>
                  <a:gd name="T76" fmla="*/ 69 w 111"/>
                  <a:gd name="T77" fmla="*/ 125 h 68"/>
                  <a:gd name="T78" fmla="*/ 69 w 111"/>
                  <a:gd name="T79" fmla="*/ 127 h 68"/>
                  <a:gd name="T80" fmla="*/ 69 w 111"/>
                  <a:gd name="T81" fmla="*/ 127 h 68"/>
                  <a:gd name="T82" fmla="*/ 0 w 111"/>
                  <a:gd name="T83" fmla="*/ 116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w="9525">
                <a:noFill/>
                <a:round/>
                <a:headEnd/>
                <a:tailEnd/>
              </a:ln>
            </p:spPr>
            <p:txBody>
              <a:bodyPr/>
              <a:lstStyle/>
              <a:p>
                <a:endParaRPr lang="en-US"/>
              </a:p>
            </p:txBody>
          </p:sp>
          <p:sp>
            <p:nvSpPr>
              <p:cNvPr id="47414" name="Freeform 43"/>
              <p:cNvSpPr>
                <a:spLocks/>
              </p:cNvSpPr>
              <p:nvPr/>
            </p:nvSpPr>
            <p:spPr bwMode="auto">
              <a:xfrm>
                <a:off x="1131" y="3468"/>
                <a:ext cx="197" cy="127"/>
              </a:xfrm>
              <a:custGeom>
                <a:avLst/>
                <a:gdLst>
                  <a:gd name="T0" fmla="*/ 128 w 111"/>
                  <a:gd name="T1" fmla="*/ 127 h 68"/>
                  <a:gd name="T2" fmla="*/ 128 w 111"/>
                  <a:gd name="T3" fmla="*/ 127 h 68"/>
                  <a:gd name="T4" fmla="*/ 128 w 111"/>
                  <a:gd name="T5" fmla="*/ 125 h 68"/>
                  <a:gd name="T6" fmla="*/ 128 w 111"/>
                  <a:gd name="T7" fmla="*/ 125 h 68"/>
                  <a:gd name="T8" fmla="*/ 128 w 111"/>
                  <a:gd name="T9" fmla="*/ 121 h 68"/>
                  <a:gd name="T10" fmla="*/ 128 w 111"/>
                  <a:gd name="T11" fmla="*/ 114 h 68"/>
                  <a:gd name="T12" fmla="*/ 124 w 111"/>
                  <a:gd name="T13" fmla="*/ 103 h 68"/>
                  <a:gd name="T14" fmla="*/ 121 w 111"/>
                  <a:gd name="T15" fmla="*/ 90 h 68"/>
                  <a:gd name="T16" fmla="*/ 114 w 111"/>
                  <a:gd name="T17" fmla="*/ 75 h 68"/>
                  <a:gd name="T18" fmla="*/ 110 w 111"/>
                  <a:gd name="T19" fmla="*/ 67 h 68"/>
                  <a:gd name="T20" fmla="*/ 105 w 111"/>
                  <a:gd name="T21" fmla="*/ 62 h 68"/>
                  <a:gd name="T22" fmla="*/ 99 w 111"/>
                  <a:gd name="T23" fmla="*/ 54 h 68"/>
                  <a:gd name="T24" fmla="*/ 94 w 111"/>
                  <a:gd name="T25" fmla="*/ 47 h 68"/>
                  <a:gd name="T26" fmla="*/ 80 w 111"/>
                  <a:gd name="T27" fmla="*/ 35 h 68"/>
                  <a:gd name="T28" fmla="*/ 64 w 111"/>
                  <a:gd name="T29" fmla="*/ 26 h 68"/>
                  <a:gd name="T30" fmla="*/ 48 w 111"/>
                  <a:gd name="T31" fmla="*/ 19 h 68"/>
                  <a:gd name="T32" fmla="*/ 34 w 111"/>
                  <a:gd name="T33" fmla="*/ 13 h 68"/>
                  <a:gd name="T34" fmla="*/ 27 w 111"/>
                  <a:gd name="T35" fmla="*/ 9 h 68"/>
                  <a:gd name="T36" fmla="*/ 20 w 111"/>
                  <a:gd name="T37" fmla="*/ 9 h 68"/>
                  <a:gd name="T38" fmla="*/ 9 w 111"/>
                  <a:gd name="T39" fmla="*/ 6 h 68"/>
                  <a:gd name="T40" fmla="*/ 0 w 111"/>
                  <a:gd name="T41" fmla="*/ 4 h 68"/>
                  <a:gd name="T42" fmla="*/ 9 w 111"/>
                  <a:gd name="T43" fmla="*/ 4 h 68"/>
                  <a:gd name="T44" fmla="*/ 21 w 111"/>
                  <a:gd name="T45" fmla="*/ 2 h 68"/>
                  <a:gd name="T46" fmla="*/ 27 w 111"/>
                  <a:gd name="T47" fmla="*/ 2 h 68"/>
                  <a:gd name="T48" fmla="*/ 34 w 111"/>
                  <a:gd name="T49" fmla="*/ 2 h 68"/>
                  <a:gd name="T50" fmla="*/ 51 w 111"/>
                  <a:gd name="T51" fmla="*/ 2 h 68"/>
                  <a:gd name="T52" fmla="*/ 71 w 111"/>
                  <a:gd name="T53" fmla="*/ 4 h 68"/>
                  <a:gd name="T54" fmla="*/ 91 w 111"/>
                  <a:gd name="T55" fmla="*/ 7 h 68"/>
                  <a:gd name="T56" fmla="*/ 112 w 111"/>
                  <a:gd name="T57" fmla="*/ 15 h 68"/>
                  <a:gd name="T58" fmla="*/ 122 w 111"/>
                  <a:gd name="T59" fmla="*/ 21 h 68"/>
                  <a:gd name="T60" fmla="*/ 133 w 111"/>
                  <a:gd name="T61" fmla="*/ 28 h 68"/>
                  <a:gd name="T62" fmla="*/ 142 w 111"/>
                  <a:gd name="T63" fmla="*/ 34 h 68"/>
                  <a:gd name="T64" fmla="*/ 151 w 111"/>
                  <a:gd name="T65" fmla="*/ 41 h 68"/>
                  <a:gd name="T66" fmla="*/ 167 w 111"/>
                  <a:gd name="T67" fmla="*/ 58 h 68"/>
                  <a:gd name="T68" fmla="*/ 177 w 111"/>
                  <a:gd name="T69" fmla="*/ 75 h 68"/>
                  <a:gd name="T70" fmla="*/ 186 w 111"/>
                  <a:gd name="T71" fmla="*/ 90 h 68"/>
                  <a:gd name="T72" fmla="*/ 193 w 111"/>
                  <a:gd name="T73" fmla="*/ 103 h 68"/>
                  <a:gd name="T74" fmla="*/ 195 w 111"/>
                  <a:gd name="T75" fmla="*/ 106 h 68"/>
                  <a:gd name="T76" fmla="*/ 197 w 111"/>
                  <a:gd name="T77" fmla="*/ 112 h 68"/>
                  <a:gd name="T78" fmla="*/ 197 w 111"/>
                  <a:gd name="T79" fmla="*/ 114 h 68"/>
                  <a:gd name="T80" fmla="*/ 197 w 111"/>
                  <a:gd name="T81" fmla="*/ 116 h 68"/>
                  <a:gd name="T82" fmla="*/ 128 w 111"/>
                  <a:gd name="T83" fmla="*/ 12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w="9525">
                <a:noFill/>
                <a:round/>
                <a:headEnd/>
                <a:tailEnd/>
              </a:ln>
            </p:spPr>
            <p:txBody>
              <a:bodyPr/>
              <a:lstStyle/>
              <a:p>
                <a:endParaRPr lang="en-US"/>
              </a:p>
            </p:txBody>
          </p:sp>
          <p:sp>
            <p:nvSpPr>
              <p:cNvPr id="47415" name="Freeform 44"/>
              <p:cNvSpPr>
                <a:spLocks/>
              </p:cNvSpPr>
              <p:nvPr/>
            </p:nvSpPr>
            <p:spPr bwMode="auto">
              <a:xfrm>
                <a:off x="1263" y="3349"/>
                <a:ext cx="69" cy="212"/>
              </a:xfrm>
              <a:custGeom>
                <a:avLst/>
                <a:gdLst>
                  <a:gd name="T0" fmla="*/ 0 w 39"/>
                  <a:gd name="T1" fmla="*/ 212 h 113"/>
                  <a:gd name="T2" fmla="*/ 0 w 39"/>
                  <a:gd name="T3" fmla="*/ 208 h 113"/>
                  <a:gd name="T4" fmla="*/ 0 w 39"/>
                  <a:gd name="T5" fmla="*/ 201 h 113"/>
                  <a:gd name="T6" fmla="*/ 2 w 39"/>
                  <a:gd name="T7" fmla="*/ 174 h 113"/>
                  <a:gd name="T8" fmla="*/ 14 w 39"/>
                  <a:gd name="T9" fmla="*/ 98 h 113"/>
                  <a:gd name="T10" fmla="*/ 27 w 39"/>
                  <a:gd name="T11" fmla="*/ 58 h 113"/>
                  <a:gd name="T12" fmla="*/ 41 w 39"/>
                  <a:gd name="T13" fmla="*/ 26 h 113"/>
                  <a:gd name="T14" fmla="*/ 50 w 39"/>
                  <a:gd name="T15" fmla="*/ 13 h 113"/>
                  <a:gd name="T16" fmla="*/ 57 w 39"/>
                  <a:gd name="T17" fmla="*/ 6 h 113"/>
                  <a:gd name="T18" fmla="*/ 62 w 39"/>
                  <a:gd name="T19" fmla="*/ 2 h 113"/>
                  <a:gd name="T20" fmla="*/ 64 w 39"/>
                  <a:gd name="T21" fmla="*/ 0 h 113"/>
                  <a:gd name="T22" fmla="*/ 62 w 39"/>
                  <a:gd name="T23" fmla="*/ 2 h 113"/>
                  <a:gd name="T24" fmla="*/ 58 w 39"/>
                  <a:gd name="T25" fmla="*/ 8 h 113"/>
                  <a:gd name="T26" fmla="*/ 55 w 39"/>
                  <a:gd name="T27" fmla="*/ 17 h 113"/>
                  <a:gd name="T28" fmla="*/ 51 w 39"/>
                  <a:gd name="T29" fmla="*/ 30 h 113"/>
                  <a:gd name="T30" fmla="*/ 48 w 39"/>
                  <a:gd name="T31" fmla="*/ 64 h 113"/>
                  <a:gd name="T32" fmla="*/ 50 w 39"/>
                  <a:gd name="T33" fmla="*/ 101 h 113"/>
                  <a:gd name="T34" fmla="*/ 62 w 39"/>
                  <a:gd name="T35" fmla="*/ 173 h 113"/>
                  <a:gd name="T36" fmla="*/ 67 w 39"/>
                  <a:gd name="T37" fmla="*/ 195 h 113"/>
                  <a:gd name="T38" fmla="*/ 69 w 39"/>
                  <a:gd name="T39" fmla="*/ 201 h 113"/>
                  <a:gd name="T40" fmla="*/ 69 w 39"/>
                  <a:gd name="T41" fmla="*/ 203 h 113"/>
                  <a:gd name="T42" fmla="*/ 0 w 39"/>
                  <a:gd name="T43" fmla="*/ 212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7416" name="Freeform 45"/>
              <p:cNvSpPr>
                <a:spLocks/>
              </p:cNvSpPr>
              <p:nvPr/>
            </p:nvSpPr>
            <p:spPr bwMode="auto">
              <a:xfrm>
                <a:off x="4886" y="3372"/>
                <a:ext cx="193" cy="223"/>
              </a:xfrm>
              <a:custGeom>
                <a:avLst/>
                <a:gdLst>
                  <a:gd name="T0" fmla="*/ 0 w 109"/>
                  <a:gd name="T1" fmla="*/ 217 h 119"/>
                  <a:gd name="T2" fmla="*/ 2 w 109"/>
                  <a:gd name="T3" fmla="*/ 214 h 119"/>
                  <a:gd name="T4" fmla="*/ 4 w 109"/>
                  <a:gd name="T5" fmla="*/ 202 h 119"/>
                  <a:gd name="T6" fmla="*/ 14 w 109"/>
                  <a:gd name="T7" fmla="*/ 167 h 119"/>
                  <a:gd name="T8" fmla="*/ 35 w 109"/>
                  <a:gd name="T9" fmla="*/ 120 h 119"/>
                  <a:gd name="T10" fmla="*/ 50 w 109"/>
                  <a:gd name="T11" fmla="*/ 96 h 119"/>
                  <a:gd name="T12" fmla="*/ 66 w 109"/>
                  <a:gd name="T13" fmla="*/ 71 h 119"/>
                  <a:gd name="T14" fmla="*/ 87 w 109"/>
                  <a:gd name="T15" fmla="*/ 51 h 119"/>
                  <a:gd name="T16" fmla="*/ 108 w 109"/>
                  <a:gd name="T17" fmla="*/ 32 h 119"/>
                  <a:gd name="T18" fmla="*/ 119 w 109"/>
                  <a:gd name="T19" fmla="*/ 24 h 119"/>
                  <a:gd name="T20" fmla="*/ 129 w 109"/>
                  <a:gd name="T21" fmla="*/ 19 h 119"/>
                  <a:gd name="T22" fmla="*/ 149 w 109"/>
                  <a:gd name="T23" fmla="*/ 9 h 119"/>
                  <a:gd name="T24" fmla="*/ 166 w 109"/>
                  <a:gd name="T25" fmla="*/ 6 h 119"/>
                  <a:gd name="T26" fmla="*/ 181 w 109"/>
                  <a:gd name="T27" fmla="*/ 2 h 119"/>
                  <a:gd name="T28" fmla="*/ 193 w 109"/>
                  <a:gd name="T29" fmla="*/ 0 h 119"/>
                  <a:gd name="T30" fmla="*/ 182 w 109"/>
                  <a:gd name="T31" fmla="*/ 6 h 119"/>
                  <a:gd name="T32" fmla="*/ 170 w 109"/>
                  <a:gd name="T33" fmla="*/ 11 h 119"/>
                  <a:gd name="T34" fmla="*/ 154 w 109"/>
                  <a:gd name="T35" fmla="*/ 21 h 119"/>
                  <a:gd name="T36" fmla="*/ 138 w 109"/>
                  <a:gd name="T37" fmla="*/ 34 h 119"/>
                  <a:gd name="T38" fmla="*/ 129 w 109"/>
                  <a:gd name="T39" fmla="*/ 41 h 119"/>
                  <a:gd name="T40" fmla="*/ 122 w 109"/>
                  <a:gd name="T41" fmla="*/ 51 h 119"/>
                  <a:gd name="T42" fmla="*/ 108 w 109"/>
                  <a:gd name="T43" fmla="*/ 71 h 119"/>
                  <a:gd name="T44" fmla="*/ 96 w 109"/>
                  <a:gd name="T45" fmla="*/ 92 h 119"/>
                  <a:gd name="T46" fmla="*/ 73 w 109"/>
                  <a:gd name="T47" fmla="*/ 182 h 119"/>
                  <a:gd name="T48" fmla="*/ 71 w 109"/>
                  <a:gd name="T49" fmla="*/ 214 h 119"/>
                  <a:gd name="T50" fmla="*/ 71 w 109"/>
                  <a:gd name="T51" fmla="*/ 221 h 119"/>
                  <a:gd name="T52" fmla="*/ 71 w 109"/>
                  <a:gd name="T53" fmla="*/ 223 h 119"/>
                  <a:gd name="T54" fmla="*/ 71 w 109"/>
                  <a:gd name="T55" fmla="*/ 223 h 119"/>
                  <a:gd name="T56" fmla="*/ 0 w 109"/>
                  <a:gd name="T57" fmla="*/ 217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7417" name="Freeform 46"/>
              <p:cNvSpPr>
                <a:spLocks/>
              </p:cNvSpPr>
              <p:nvPr/>
            </p:nvSpPr>
            <p:spPr bwMode="auto">
              <a:xfrm>
                <a:off x="4782" y="3372"/>
                <a:ext cx="193" cy="223"/>
              </a:xfrm>
              <a:custGeom>
                <a:avLst/>
                <a:gdLst>
                  <a:gd name="T0" fmla="*/ 122 w 109"/>
                  <a:gd name="T1" fmla="*/ 223 h 119"/>
                  <a:gd name="T2" fmla="*/ 122 w 109"/>
                  <a:gd name="T3" fmla="*/ 223 h 119"/>
                  <a:gd name="T4" fmla="*/ 122 w 109"/>
                  <a:gd name="T5" fmla="*/ 221 h 119"/>
                  <a:gd name="T6" fmla="*/ 122 w 109"/>
                  <a:gd name="T7" fmla="*/ 214 h 119"/>
                  <a:gd name="T8" fmla="*/ 120 w 109"/>
                  <a:gd name="T9" fmla="*/ 182 h 119"/>
                  <a:gd name="T10" fmla="*/ 97 w 109"/>
                  <a:gd name="T11" fmla="*/ 92 h 119"/>
                  <a:gd name="T12" fmla="*/ 85 w 109"/>
                  <a:gd name="T13" fmla="*/ 71 h 119"/>
                  <a:gd name="T14" fmla="*/ 71 w 109"/>
                  <a:gd name="T15" fmla="*/ 51 h 119"/>
                  <a:gd name="T16" fmla="*/ 64 w 109"/>
                  <a:gd name="T17" fmla="*/ 41 h 119"/>
                  <a:gd name="T18" fmla="*/ 55 w 109"/>
                  <a:gd name="T19" fmla="*/ 34 h 119"/>
                  <a:gd name="T20" fmla="*/ 39 w 109"/>
                  <a:gd name="T21" fmla="*/ 21 h 119"/>
                  <a:gd name="T22" fmla="*/ 23 w 109"/>
                  <a:gd name="T23" fmla="*/ 11 h 119"/>
                  <a:gd name="T24" fmla="*/ 11 w 109"/>
                  <a:gd name="T25" fmla="*/ 6 h 119"/>
                  <a:gd name="T26" fmla="*/ 0 w 109"/>
                  <a:gd name="T27" fmla="*/ 0 h 119"/>
                  <a:gd name="T28" fmla="*/ 12 w 109"/>
                  <a:gd name="T29" fmla="*/ 2 h 119"/>
                  <a:gd name="T30" fmla="*/ 25 w 109"/>
                  <a:gd name="T31" fmla="*/ 6 h 119"/>
                  <a:gd name="T32" fmla="*/ 42 w 109"/>
                  <a:gd name="T33" fmla="*/ 9 h 119"/>
                  <a:gd name="T34" fmla="*/ 64 w 109"/>
                  <a:gd name="T35" fmla="*/ 19 h 119"/>
                  <a:gd name="T36" fmla="*/ 74 w 109"/>
                  <a:gd name="T37" fmla="*/ 24 h 119"/>
                  <a:gd name="T38" fmla="*/ 85 w 109"/>
                  <a:gd name="T39" fmla="*/ 32 h 119"/>
                  <a:gd name="T40" fmla="*/ 106 w 109"/>
                  <a:gd name="T41" fmla="*/ 51 h 119"/>
                  <a:gd name="T42" fmla="*/ 126 w 109"/>
                  <a:gd name="T43" fmla="*/ 71 h 119"/>
                  <a:gd name="T44" fmla="*/ 143 w 109"/>
                  <a:gd name="T45" fmla="*/ 96 h 119"/>
                  <a:gd name="T46" fmla="*/ 158 w 109"/>
                  <a:gd name="T47" fmla="*/ 120 h 119"/>
                  <a:gd name="T48" fmla="*/ 179 w 109"/>
                  <a:gd name="T49" fmla="*/ 167 h 119"/>
                  <a:gd name="T50" fmla="*/ 189 w 109"/>
                  <a:gd name="T51" fmla="*/ 202 h 119"/>
                  <a:gd name="T52" fmla="*/ 191 w 109"/>
                  <a:gd name="T53" fmla="*/ 214 h 119"/>
                  <a:gd name="T54" fmla="*/ 193 w 109"/>
                  <a:gd name="T55" fmla="*/ 217 h 119"/>
                  <a:gd name="T56" fmla="*/ 122 w 109"/>
                  <a:gd name="T57" fmla="*/ 22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7418" name="Freeform 47"/>
              <p:cNvSpPr>
                <a:spLocks/>
              </p:cNvSpPr>
              <p:nvPr/>
            </p:nvSpPr>
            <p:spPr bwMode="auto">
              <a:xfrm>
                <a:off x="4897" y="3468"/>
                <a:ext cx="195" cy="127"/>
              </a:xfrm>
              <a:custGeom>
                <a:avLst/>
                <a:gdLst>
                  <a:gd name="T0" fmla="*/ 0 w 110"/>
                  <a:gd name="T1" fmla="*/ 116 h 68"/>
                  <a:gd name="T2" fmla="*/ 0 w 110"/>
                  <a:gd name="T3" fmla="*/ 114 h 68"/>
                  <a:gd name="T4" fmla="*/ 0 w 110"/>
                  <a:gd name="T5" fmla="*/ 112 h 68"/>
                  <a:gd name="T6" fmla="*/ 2 w 110"/>
                  <a:gd name="T7" fmla="*/ 106 h 68"/>
                  <a:gd name="T8" fmla="*/ 4 w 110"/>
                  <a:gd name="T9" fmla="*/ 103 h 68"/>
                  <a:gd name="T10" fmla="*/ 9 w 110"/>
                  <a:gd name="T11" fmla="*/ 90 h 68"/>
                  <a:gd name="T12" fmla="*/ 18 w 110"/>
                  <a:gd name="T13" fmla="*/ 75 h 68"/>
                  <a:gd name="T14" fmla="*/ 30 w 110"/>
                  <a:gd name="T15" fmla="*/ 58 h 68"/>
                  <a:gd name="T16" fmla="*/ 46 w 110"/>
                  <a:gd name="T17" fmla="*/ 41 h 68"/>
                  <a:gd name="T18" fmla="*/ 53 w 110"/>
                  <a:gd name="T19" fmla="*/ 34 h 68"/>
                  <a:gd name="T20" fmla="*/ 64 w 110"/>
                  <a:gd name="T21" fmla="*/ 28 h 68"/>
                  <a:gd name="T22" fmla="*/ 73 w 110"/>
                  <a:gd name="T23" fmla="*/ 21 h 68"/>
                  <a:gd name="T24" fmla="*/ 83 w 110"/>
                  <a:gd name="T25" fmla="*/ 15 h 68"/>
                  <a:gd name="T26" fmla="*/ 105 w 110"/>
                  <a:gd name="T27" fmla="*/ 7 h 68"/>
                  <a:gd name="T28" fmla="*/ 126 w 110"/>
                  <a:gd name="T29" fmla="*/ 4 h 68"/>
                  <a:gd name="T30" fmla="*/ 144 w 110"/>
                  <a:gd name="T31" fmla="*/ 2 h 68"/>
                  <a:gd name="T32" fmla="*/ 161 w 110"/>
                  <a:gd name="T33" fmla="*/ 2 h 68"/>
                  <a:gd name="T34" fmla="*/ 168 w 110"/>
                  <a:gd name="T35" fmla="*/ 2 h 68"/>
                  <a:gd name="T36" fmla="*/ 176 w 110"/>
                  <a:gd name="T37" fmla="*/ 2 h 68"/>
                  <a:gd name="T38" fmla="*/ 186 w 110"/>
                  <a:gd name="T39" fmla="*/ 4 h 68"/>
                  <a:gd name="T40" fmla="*/ 195 w 110"/>
                  <a:gd name="T41" fmla="*/ 4 h 68"/>
                  <a:gd name="T42" fmla="*/ 186 w 110"/>
                  <a:gd name="T43" fmla="*/ 6 h 68"/>
                  <a:gd name="T44" fmla="*/ 176 w 110"/>
                  <a:gd name="T45" fmla="*/ 9 h 68"/>
                  <a:gd name="T46" fmla="*/ 170 w 110"/>
                  <a:gd name="T47" fmla="*/ 9 h 68"/>
                  <a:gd name="T48" fmla="*/ 163 w 110"/>
                  <a:gd name="T49" fmla="*/ 13 h 68"/>
                  <a:gd name="T50" fmla="*/ 147 w 110"/>
                  <a:gd name="T51" fmla="*/ 19 h 68"/>
                  <a:gd name="T52" fmla="*/ 131 w 110"/>
                  <a:gd name="T53" fmla="*/ 26 h 68"/>
                  <a:gd name="T54" fmla="*/ 117 w 110"/>
                  <a:gd name="T55" fmla="*/ 35 h 68"/>
                  <a:gd name="T56" fmla="*/ 103 w 110"/>
                  <a:gd name="T57" fmla="*/ 47 h 68"/>
                  <a:gd name="T58" fmla="*/ 96 w 110"/>
                  <a:gd name="T59" fmla="*/ 54 h 68"/>
                  <a:gd name="T60" fmla="*/ 90 w 110"/>
                  <a:gd name="T61" fmla="*/ 62 h 68"/>
                  <a:gd name="T62" fmla="*/ 85 w 110"/>
                  <a:gd name="T63" fmla="*/ 67 h 68"/>
                  <a:gd name="T64" fmla="*/ 82 w 110"/>
                  <a:gd name="T65" fmla="*/ 75 h 68"/>
                  <a:gd name="T66" fmla="*/ 74 w 110"/>
                  <a:gd name="T67" fmla="*/ 90 h 68"/>
                  <a:gd name="T68" fmla="*/ 71 w 110"/>
                  <a:gd name="T69" fmla="*/ 103 h 68"/>
                  <a:gd name="T70" fmla="*/ 69 w 110"/>
                  <a:gd name="T71" fmla="*/ 114 h 68"/>
                  <a:gd name="T72" fmla="*/ 67 w 110"/>
                  <a:gd name="T73" fmla="*/ 121 h 68"/>
                  <a:gd name="T74" fmla="*/ 67 w 110"/>
                  <a:gd name="T75" fmla="*/ 125 h 68"/>
                  <a:gd name="T76" fmla="*/ 69 w 110"/>
                  <a:gd name="T77" fmla="*/ 125 h 68"/>
                  <a:gd name="T78" fmla="*/ 71 w 110"/>
                  <a:gd name="T79" fmla="*/ 127 h 68"/>
                  <a:gd name="T80" fmla="*/ 71 w 110"/>
                  <a:gd name="T81" fmla="*/ 127 h 68"/>
                  <a:gd name="T82" fmla="*/ 0 w 110"/>
                  <a:gd name="T83" fmla="*/ 116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7419" name="Freeform 48"/>
              <p:cNvSpPr>
                <a:spLocks/>
              </p:cNvSpPr>
              <p:nvPr/>
            </p:nvSpPr>
            <p:spPr bwMode="auto">
              <a:xfrm>
                <a:off x="4762" y="3468"/>
                <a:ext cx="197" cy="127"/>
              </a:xfrm>
              <a:custGeom>
                <a:avLst/>
                <a:gdLst>
                  <a:gd name="T0" fmla="*/ 128 w 111"/>
                  <a:gd name="T1" fmla="*/ 127 h 68"/>
                  <a:gd name="T2" fmla="*/ 128 w 111"/>
                  <a:gd name="T3" fmla="*/ 127 h 68"/>
                  <a:gd name="T4" fmla="*/ 128 w 111"/>
                  <a:gd name="T5" fmla="*/ 125 h 68"/>
                  <a:gd name="T6" fmla="*/ 128 w 111"/>
                  <a:gd name="T7" fmla="*/ 125 h 68"/>
                  <a:gd name="T8" fmla="*/ 128 w 111"/>
                  <a:gd name="T9" fmla="*/ 121 h 68"/>
                  <a:gd name="T10" fmla="*/ 128 w 111"/>
                  <a:gd name="T11" fmla="*/ 114 h 68"/>
                  <a:gd name="T12" fmla="*/ 124 w 111"/>
                  <a:gd name="T13" fmla="*/ 103 h 68"/>
                  <a:gd name="T14" fmla="*/ 121 w 111"/>
                  <a:gd name="T15" fmla="*/ 90 h 68"/>
                  <a:gd name="T16" fmla="*/ 114 w 111"/>
                  <a:gd name="T17" fmla="*/ 75 h 68"/>
                  <a:gd name="T18" fmla="*/ 110 w 111"/>
                  <a:gd name="T19" fmla="*/ 67 h 68"/>
                  <a:gd name="T20" fmla="*/ 105 w 111"/>
                  <a:gd name="T21" fmla="*/ 62 h 68"/>
                  <a:gd name="T22" fmla="*/ 99 w 111"/>
                  <a:gd name="T23" fmla="*/ 54 h 68"/>
                  <a:gd name="T24" fmla="*/ 94 w 111"/>
                  <a:gd name="T25" fmla="*/ 47 h 68"/>
                  <a:gd name="T26" fmla="*/ 80 w 111"/>
                  <a:gd name="T27" fmla="*/ 35 h 68"/>
                  <a:gd name="T28" fmla="*/ 64 w 111"/>
                  <a:gd name="T29" fmla="*/ 26 h 68"/>
                  <a:gd name="T30" fmla="*/ 48 w 111"/>
                  <a:gd name="T31" fmla="*/ 19 h 68"/>
                  <a:gd name="T32" fmla="*/ 34 w 111"/>
                  <a:gd name="T33" fmla="*/ 13 h 68"/>
                  <a:gd name="T34" fmla="*/ 27 w 111"/>
                  <a:gd name="T35" fmla="*/ 9 h 68"/>
                  <a:gd name="T36" fmla="*/ 20 w 111"/>
                  <a:gd name="T37" fmla="*/ 9 h 68"/>
                  <a:gd name="T38" fmla="*/ 9 w 111"/>
                  <a:gd name="T39" fmla="*/ 6 h 68"/>
                  <a:gd name="T40" fmla="*/ 0 w 111"/>
                  <a:gd name="T41" fmla="*/ 4 h 68"/>
                  <a:gd name="T42" fmla="*/ 9 w 111"/>
                  <a:gd name="T43" fmla="*/ 4 h 68"/>
                  <a:gd name="T44" fmla="*/ 21 w 111"/>
                  <a:gd name="T45" fmla="*/ 2 h 68"/>
                  <a:gd name="T46" fmla="*/ 27 w 111"/>
                  <a:gd name="T47" fmla="*/ 2 h 68"/>
                  <a:gd name="T48" fmla="*/ 34 w 111"/>
                  <a:gd name="T49" fmla="*/ 2 h 68"/>
                  <a:gd name="T50" fmla="*/ 51 w 111"/>
                  <a:gd name="T51" fmla="*/ 2 h 68"/>
                  <a:gd name="T52" fmla="*/ 71 w 111"/>
                  <a:gd name="T53" fmla="*/ 4 h 68"/>
                  <a:gd name="T54" fmla="*/ 91 w 111"/>
                  <a:gd name="T55" fmla="*/ 7 h 68"/>
                  <a:gd name="T56" fmla="*/ 112 w 111"/>
                  <a:gd name="T57" fmla="*/ 15 h 68"/>
                  <a:gd name="T58" fmla="*/ 122 w 111"/>
                  <a:gd name="T59" fmla="*/ 21 h 68"/>
                  <a:gd name="T60" fmla="*/ 133 w 111"/>
                  <a:gd name="T61" fmla="*/ 28 h 68"/>
                  <a:gd name="T62" fmla="*/ 142 w 111"/>
                  <a:gd name="T63" fmla="*/ 34 h 68"/>
                  <a:gd name="T64" fmla="*/ 151 w 111"/>
                  <a:gd name="T65" fmla="*/ 41 h 68"/>
                  <a:gd name="T66" fmla="*/ 167 w 111"/>
                  <a:gd name="T67" fmla="*/ 58 h 68"/>
                  <a:gd name="T68" fmla="*/ 177 w 111"/>
                  <a:gd name="T69" fmla="*/ 75 h 68"/>
                  <a:gd name="T70" fmla="*/ 186 w 111"/>
                  <a:gd name="T71" fmla="*/ 90 h 68"/>
                  <a:gd name="T72" fmla="*/ 193 w 111"/>
                  <a:gd name="T73" fmla="*/ 103 h 68"/>
                  <a:gd name="T74" fmla="*/ 195 w 111"/>
                  <a:gd name="T75" fmla="*/ 106 h 68"/>
                  <a:gd name="T76" fmla="*/ 197 w 111"/>
                  <a:gd name="T77" fmla="*/ 112 h 68"/>
                  <a:gd name="T78" fmla="*/ 197 w 111"/>
                  <a:gd name="T79" fmla="*/ 114 h 68"/>
                  <a:gd name="T80" fmla="*/ 197 w 111"/>
                  <a:gd name="T81" fmla="*/ 116 h 68"/>
                  <a:gd name="T82" fmla="*/ 128 w 111"/>
                  <a:gd name="T83" fmla="*/ 12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7420" name="Freeform 49"/>
              <p:cNvSpPr>
                <a:spLocks/>
              </p:cNvSpPr>
              <p:nvPr/>
            </p:nvSpPr>
            <p:spPr bwMode="auto">
              <a:xfrm>
                <a:off x="4893" y="3349"/>
                <a:ext cx="69" cy="212"/>
              </a:xfrm>
              <a:custGeom>
                <a:avLst/>
                <a:gdLst>
                  <a:gd name="T0" fmla="*/ 0 w 39"/>
                  <a:gd name="T1" fmla="*/ 212 h 113"/>
                  <a:gd name="T2" fmla="*/ 0 w 39"/>
                  <a:gd name="T3" fmla="*/ 208 h 113"/>
                  <a:gd name="T4" fmla="*/ 0 w 39"/>
                  <a:gd name="T5" fmla="*/ 201 h 113"/>
                  <a:gd name="T6" fmla="*/ 2 w 39"/>
                  <a:gd name="T7" fmla="*/ 174 h 113"/>
                  <a:gd name="T8" fmla="*/ 14 w 39"/>
                  <a:gd name="T9" fmla="*/ 98 h 113"/>
                  <a:gd name="T10" fmla="*/ 27 w 39"/>
                  <a:gd name="T11" fmla="*/ 58 h 113"/>
                  <a:gd name="T12" fmla="*/ 41 w 39"/>
                  <a:gd name="T13" fmla="*/ 26 h 113"/>
                  <a:gd name="T14" fmla="*/ 50 w 39"/>
                  <a:gd name="T15" fmla="*/ 13 h 113"/>
                  <a:gd name="T16" fmla="*/ 57 w 39"/>
                  <a:gd name="T17" fmla="*/ 6 h 113"/>
                  <a:gd name="T18" fmla="*/ 62 w 39"/>
                  <a:gd name="T19" fmla="*/ 2 h 113"/>
                  <a:gd name="T20" fmla="*/ 64 w 39"/>
                  <a:gd name="T21" fmla="*/ 0 h 113"/>
                  <a:gd name="T22" fmla="*/ 62 w 39"/>
                  <a:gd name="T23" fmla="*/ 2 h 113"/>
                  <a:gd name="T24" fmla="*/ 58 w 39"/>
                  <a:gd name="T25" fmla="*/ 8 h 113"/>
                  <a:gd name="T26" fmla="*/ 55 w 39"/>
                  <a:gd name="T27" fmla="*/ 17 h 113"/>
                  <a:gd name="T28" fmla="*/ 51 w 39"/>
                  <a:gd name="T29" fmla="*/ 30 h 113"/>
                  <a:gd name="T30" fmla="*/ 48 w 39"/>
                  <a:gd name="T31" fmla="*/ 64 h 113"/>
                  <a:gd name="T32" fmla="*/ 50 w 39"/>
                  <a:gd name="T33" fmla="*/ 101 h 113"/>
                  <a:gd name="T34" fmla="*/ 62 w 39"/>
                  <a:gd name="T35" fmla="*/ 173 h 113"/>
                  <a:gd name="T36" fmla="*/ 67 w 39"/>
                  <a:gd name="T37" fmla="*/ 195 h 113"/>
                  <a:gd name="T38" fmla="*/ 69 w 39"/>
                  <a:gd name="T39" fmla="*/ 201 h 113"/>
                  <a:gd name="T40" fmla="*/ 69 w 39"/>
                  <a:gd name="T41" fmla="*/ 203 h 113"/>
                  <a:gd name="T42" fmla="*/ 0 w 39"/>
                  <a:gd name="T43" fmla="*/ 212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7421" name="Freeform 50"/>
              <p:cNvSpPr>
                <a:spLocks/>
              </p:cNvSpPr>
              <p:nvPr/>
            </p:nvSpPr>
            <p:spPr bwMode="auto">
              <a:xfrm>
                <a:off x="4312" y="3349"/>
                <a:ext cx="193" cy="224"/>
              </a:xfrm>
              <a:custGeom>
                <a:avLst/>
                <a:gdLst>
                  <a:gd name="T0" fmla="*/ 0 w 109"/>
                  <a:gd name="T1" fmla="*/ 218 h 119"/>
                  <a:gd name="T2" fmla="*/ 2 w 109"/>
                  <a:gd name="T3" fmla="*/ 215 h 119"/>
                  <a:gd name="T4" fmla="*/ 4 w 109"/>
                  <a:gd name="T5" fmla="*/ 203 h 119"/>
                  <a:gd name="T6" fmla="*/ 14 w 109"/>
                  <a:gd name="T7" fmla="*/ 168 h 119"/>
                  <a:gd name="T8" fmla="*/ 35 w 109"/>
                  <a:gd name="T9" fmla="*/ 120 h 119"/>
                  <a:gd name="T10" fmla="*/ 50 w 109"/>
                  <a:gd name="T11" fmla="*/ 96 h 119"/>
                  <a:gd name="T12" fmla="*/ 67 w 109"/>
                  <a:gd name="T13" fmla="*/ 72 h 119"/>
                  <a:gd name="T14" fmla="*/ 87 w 109"/>
                  <a:gd name="T15" fmla="*/ 51 h 119"/>
                  <a:gd name="T16" fmla="*/ 108 w 109"/>
                  <a:gd name="T17" fmla="*/ 32 h 119"/>
                  <a:gd name="T18" fmla="*/ 119 w 109"/>
                  <a:gd name="T19" fmla="*/ 24 h 119"/>
                  <a:gd name="T20" fmla="*/ 129 w 109"/>
                  <a:gd name="T21" fmla="*/ 19 h 119"/>
                  <a:gd name="T22" fmla="*/ 149 w 109"/>
                  <a:gd name="T23" fmla="*/ 9 h 119"/>
                  <a:gd name="T24" fmla="*/ 166 w 109"/>
                  <a:gd name="T25" fmla="*/ 6 h 119"/>
                  <a:gd name="T26" fmla="*/ 181 w 109"/>
                  <a:gd name="T27" fmla="*/ 2 h 119"/>
                  <a:gd name="T28" fmla="*/ 193 w 109"/>
                  <a:gd name="T29" fmla="*/ 0 h 119"/>
                  <a:gd name="T30" fmla="*/ 182 w 109"/>
                  <a:gd name="T31" fmla="*/ 6 h 119"/>
                  <a:gd name="T32" fmla="*/ 170 w 109"/>
                  <a:gd name="T33" fmla="*/ 11 h 119"/>
                  <a:gd name="T34" fmla="*/ 154 w 109"/>
                  <a:gd name="T35" fmla="*/ 21 h 119"/>
                  <a:gd name="T36" fmla="*/ 138 w 109"/>
                  <a:gd name="T37" fmla="*/ 34 h 119"/>
                  <a:gd name="T38" fmla="*/ 129 w 109"/>
                  <a:gd name="T39" fmla="*/ 41 h 119"/>
                  <a:gd name="T40" fmla="*/ 122 w 109"/>
                  <a:gd name="T41" fmla="*/ 51 h 119"/>
                  <a:gd name="T42" fmla="*/ 108 w 109"/>
                  <a:gd name="T43" fmla="*/ 72 h 119"/>
                  <a:gd name="T44" fmla="*/ 96 w 109"/>
                  <a:gd name="T45" fmla="*/ 92 h 119"/>
                  <a:gd name="T46" fmla="*/ 73 w 109"/>
                  <a:gd name="T47" fmla="*/ 183 h 119"/>
                  <a:gd name="T48" fmla="*/ 71 w 109"/>
                  <a:gd name="T49" fmla="*/ 215 h 119"/>
                  <a:gd name="T50" fmla="*/ 71 w 109"/>
                  <a:gd name="T51" fmla="*/ 222 h 119"/>
                  <a:gd name="T52" fmla="*/ 71 w 109"/>
                  <a:gd name="T53" fmla="*/ 224 h 119"/>
                  <a:gd name="T54" fmla="*/ 71 w 109"/>
                  <a:gd name="T55" fmla="*/ 224 h 119"/>
                  <a:gd name="T56" fmla="*/ 0 w 109"/>
                  <a:gd name="T57" fmla="*/ 218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7422" name="Freeform 51"/>
              <p:cNvSpPr>
                <a:spLocks/>
              </p:cNvSpPr>
              <p:nvPr/>
            </p:nvSpPr>
            <p:spPr bwMode="auto">
              <a:xfrm>
                <a:off x="4207" y="3349"/>
                <a:ext cx="193" cy="224"/>
              </a:xfrm>
              <a:custGeom>
                <a:avLst/>
                <a:gdLst>
                  <a:gd name="T0" fmla="*/ 122 w 109"/>
                  <a:gd name="T1" fmla="*/ 224 h 119"/>
                  <a:gd name="T2" fmla="*/ 122 w 109"/>
                  <a:gd name="T3" fmla="*/ 224 h 119"/>
                  <a:gd name="T4" fmla="*/ 122 w 109"/>
                  <a:gd name="T5" fmla="*/ 222 h 119"/>
                  <a:gd name="T6" fmla="*/ 122 w 109"/>
                  <a:gd name="T7" fmla="*/ 215 h 119"/>
                  <a:gd name="T8" fmla="*/ 120 w 109"/>
                  <a:gd name="T9" fmla="*/ 183 h 119"/>
                  <a:gd name="T10" fmla="*/ 97 w 109"/>
                  <a:gd name="T11" fmla="*/ 92 h 119"/>
                  <a:gd name="T12" fmla="*/ 85 w 109"/>
                  <a:gd name="T13" fmla="*/ 72 h 119"/>
                  <a:gd name="T14" fmla="*/ 71 w 109"/>
                  <a:gd name="T15" fmla="*/ 51 h 119"/>
                  <a:gd name="T16" fmla="*/ 64 w 109"/>
                  <a:gd name="T17" fmla="*/ 41 h 119"/>
                  <a:gd name="T18" fmla="*/ 55 w 109"/>
                  <a:gd name="T19" fmla="*/ 34 h 119"/>
                  <a:gd name="T20" fmla="*/ 39 w 109"/>
                  <a:gd name="T21" fmla="*/ 21 h 119"/>
                  <a:gd name="T22" fmla="*/ 23 w 109"/>
                  <a:gd name="T23" fmla="*/ 11 h 119"/>
                  <a:gd name="T24" fmla="*/ 11 w 109"/>
                  <a:gd name="T25" fmla="*/ 6 h 119"/>
                  <a:gd name="T26" fmla="*/ 0 w 109"/>
                  <a:gd name="T27" fmla="*/ 0 h 119"/>
                  <a:gd name="T28" fmla="*/ 12 w 109"/>
                  <a:gd name="T29" fmla="*/ 2 h 119"/>
                  <a:gd name="T30" fmla="*/ 25 w 109"/>
                  <a:gd name="T31" fmla="*/ 6 h 119"/>
                  <a:gd name="T32" fmla="*/ 42 w 109"/>
                  <a:gd name="T33" fmla="*/ 9 h 119"/>
                  <a:gd name="T34" fmla="*/ 64 w 109"/>
                  <a:gd name="T35" fmla="*/ 19 h 119"/>
                  <a:gd name="T36" fmla="*/ 74 w 109"/>
                  <a:gd name="T37" fmla="*/ 24 h 119"/>
                  <a:gd name="T38" fmla="*/ 85 w 109"/>
                  <a:gd name="T39" fmla="*/ 32 h 119"/>
                  <a:gd name="T40" fmla="*/ 106 w 109"/>
                  <a:gd name="T41" fmla="*/ 51 h 119"/>
                  <a:gd name="T42" fmla="*/ 126 w 109"/>
                  <a:gd name="T43" fmla="*/ 72 h 119"/>
                  <a:gd name="T44" fmla="*/ 143 w 109"/>
                  <a:gd name="T45" fmla="*/ 96 h 119"/>
                  <a:gd name="T46" fmla="*/ 158 w 109"/>
                  <a:gd name="T47" fmla="*/ 120 h 119"/>
                  <a:gd name="T48" fmla="*/ 179 w 109"/>
                  <a:gd name="T49" fmla="*/ 168 h 119"/>
                  <a:gd name="T50" fmla="*/ 189 w 109"/>
                  <a:gd name="T51" fmla="*/ 203 h 119"/>
                  <a:gd name="T52" fmla="*/ 191 w 109"/>
                  <a:gd name="T53" fmla="*/ 215 h 119"/>
                  <a:gd name="T54" fmla="*/ 193 w 109"/>
                  <a:gd name="T55" fmla="*/ 218 h 119"/>
                  <a:gd name="T56" fmla="*/ 122 w 109"/>
                  <a:gd name="T57" fmla="*/ 22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7423" name="Freeform 52"/>
              <p:cNvSpPr>
                <a:spLocks/>
              </p:cNvSpPr>
              <p:nvPr/>
            </p:nvSpPr>
            <p:spPr bwMode="auto">
              <a:xfrm>
                <a:off x="4322" y="3445"/>
                <a:ext cx="195" cy="128"/>
              </a:xfrm>
              <a:custGeom>
                <a:avLst/>
                <a:gdLst>
                  <a:gd name="T0" fmla="*/ 0 w 110"/>
                  <a:gd name="T1" fmla="*/ 117 h 68"/>
                  <a:gd name="T2" fmla="*/ 0 w 110"/>
                  <a:gd name="T3" fmla="*/ 115 h 68"/>
                  <a:gd name="T4" fmla="*/ 0 w 110"/>
                  <a:gd name="T5" fmla="*/ 113 h 68"/>
                  <a:gd name="T6" fmla="*/ 2 w 110"/>
                  <a:gd name="T7" fmla="*/ 107 h 68"/>
                  <a:gd name="T8" fmla="*/ 4 w 110"/>
                  <a:gd name="T9" fmla="*/ 104 h 68"/>
                  <a:gd name="T10" fmla="*/ 9 w 110"/>
                  <a:gd name="T11" fmla="*/ 90 h 68"/>
                  <a:gd name="T12" fmla="*/ 18 w 110"/>
                  <a:gd name="T13" fmla="*/ 75 h 68"/>
                  <a:gd name="T14" fmla="*/ 30 w 110"/>
                  <a:gd name="T15" fmla="*/ 58 h 68"/>
                  <a:gd name="T16" fmla="*/ 46 w 110"/>
                  <a:gd name="T17" fmla="*/ 41 h 68"/>
                  <a:gd name="T18" fmla="*/ 53 w 110"/>
                  <a:gd name="T19" fmla="*/ 34 h 68"/>
                  <a:gd name="T20" fmla="*/ 64 w 110"/>
                  <a:gd name="T21" fmla="*/ 28 h 68"/>
                  <a:gd name="T22" fmla="*/ 73 w 110"/>
                  <a:gd name="T23" fmla="*/ 21 h 68"/>
                  <a:gd name="T24" fmla="*/ 83 w 110"/>
                  <a:gd name="T25" fmla="*/ 15 h 68"/>
                  <a:gd name="T26" fmla="*/ 105 w 110"/>
                  <a:gd name="T27" fmla="*/ 8 h 68"/>
                  <a:gd name="T28" fmla="*/ 126 w 110"/>
                  <a:gd name="T29" fmla="*/ 4 h 68"/>
                  <a:gd name="T30" fmla="*/ 144 w 110"/>
                  <a:gd name="T31" fmla="*/ 2 h 68"/>
                  <a:gd name="T32" fmla="*/ 161 w 110"/>
                  <a:gd name="T33" fmla="*/ 2 h 68"/>
                  <a:gd name="T34" fmla="*/ 168 w 110"/>
                  <a:gd name="T35" fmla="*/ 2 h 68"/>
                  <a:gd name="T36" fmla="*/ 176 w 110"/>
                  <a:gd name="T37" fmla="*/ 2 h 68"/>
                  <a:gd name="T38" fmla="*/ 186 w 110"/>
                  <a:gd name="T39" fmla="*/ 4 h 68"/>
                  <a:gd name="T40" fmla="*/ 195 w 110"/>
                  <a:gd name="T41" fmla="*/ 4 h 68"/>
                  <a:gd name="T42" fmla="*/ 186 w 110"/>
                  <a:gd name="T43" fmla="*/ 6 h 68"/>
                  <a:gd name="T44" fmla="*/ 176 w 110"/>
                  <a:gd name="T45" fmla="*/ 9 h 68"/>
                  <a:gd name="T46" fmla="*/ 170 w 110"/>
                  <a:gd name="T47" fmla="*/ 9 h 68"/>
                  <a:gd name="T48" fmla="*/ 163 w 110"/>
                  <a:gd name="T49" fmla="*/ 13 h 68"/>
                  <a:gd name="T50" fmla="*/ 147 w 110"/>
                  <a:gd name="T51" fmla="*/ 19 h 68"/>
                  <a:gd name="T52" fmla="*/ 131 w 110"/>
                  <a:gd name="T53" fmla="*/ 26 h 68"/>
                  <a:gd name="T54" fmla="*/ 117 w 110"/>
                  <a:gd name="T55" fmla="*/ 36 h 68"/>
                  <a:gd name="T56" fmla="*/ 103 w 110"/>
                  <a:gd name="T57" fmla="*/ 47 h 68"/>
                  <a:gd name="T58" fmla="*/ 96 w 110"/>
                  <a:gd name="T59" fmla="*/ 55 h 68"/>
                  <a:gd name="T60" fmla="*/ 90 w 110"/>
                  <a:gd name="T61" fmla="*/ 62 h 68"/>
                  <a:gd name="T62" fmla="*/ 85 w 110"/>
                  <a:gd name="T63" fmla="*/ 68 h 68"/>
                  <a:gd name="T64" fmla="*/ 82 w 110"/>
                  <a:gd name="T65" fmla="*/ 75 h 68"/>
                  <a:gd name="T66" fmla="*/ 74 w 110"/>
                  <a:gd name="T67" fmla="*/ 90 h 68"/>
                  <a:gd name="T68" fmla="*/ 71 w 110"/>
                  <a:gd name="T69" fmla="*/ 104 h 68"/>
                  <a:gd name="T70" fmla="*/ 69 w 110"/>
                  <a:gd name="T71" fmla="*/ 115 h 68"/>
                  <a:gd name="T72" fmla="*/ 67 w 110"/>
                  <a:gd name="T73" fmla="*/ 122 h 68"/>
                  <a:gd name="T74" fmla="*/ 67 w 110"/>
                  <a:gd name="T75" fmla="*/ 126 h 68"/>
                  <a:gd name="T76" fmla="*/ 69 w 110"/>
                  <a:gd name="T77" fmla="*/ 126 h 68"/>
                  <a:gd name="T78" fmla="*/ 71 w 110"/>
                  <a:gd name="T79" fmla="*/ 128 h 68"/>
                  <a:gd name="T80" fmla="*/ 71 w 110"/>
                  <a:gd name="T81" fmla="*/ 128 h 68"/>
                  <a:gd name="T82" fmla="*/ 0 w 110"/>
                  <a:gd name="T83" fmla="*/ 11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7424" name="Freeform 53"/>
              <p:cNvSpPr>
                <a:spLocks/>
              </p:cNvSpPr>
              <p:nvPr/>
            </p:nvSpPr>
            <p:spPr bwMode="auto">
              <a:xfrm>
                <a:off x="4188" y="3445"/>
                <a:ext cx="197" cy="128"/>
              </a:xfrm>
              <a:custGeom>
                <a:avLst/>
                <a:gdLst>
                  <a:gd name="T0" fmla="*/ 128 w 111"/>
                  <a:gd name="T1" fmla="*/ 128 h 68"/>
                  <a:gd name="T2" fmla="*/ 128 w 111"/>
                  <a:gd name="T3" fmla="*/ 128 h 68"/>
                  <a:gd name="T4" fmla="*/ 128 w 111"/>
                  <a:gd name="T5" fmla="*/ 126 h 68"/>
                  <a:gd name="T6" fmla="*/ 128 w 111"/>
                  <a:gd name="T7" fmla="*/ 126 h 68"/>
                  <a:gd name="T8" fmla="*/ 128 w 111"/>
                  <a:gd name="T9" fmla="*/ 122 h 68"/>
                  <a:gd name="T10" fmla="*/ 128 w 111"/>
                  <a:gd name="T11" fmla="*/ 115 h 68"/>
                  <a:gd name="T12" fmla="*/ 124 w 111"/>
                  <a:gd name="T13" fmla="*/ 104 h 68"/>
                  <a:gd name="T14" fmla="*/ 121 w 111"/>
                  <a:gd name="T15" fmla="*/ 90 h 68"/>
                  <a:gd name="T16" fmla="*/ 114 w 111"/>
                  <a:gd name="T17" fmla="*/ 75 h 68"/>
                  <a:gd name="T18" fmla="*/ 110 w 111"/>
                  <a:gd name="T19" fmla="*/ 68 h 68"/>
                  <a:gd name="T20" fmla="*/ 105 w 111"/>
                  <a:gd name="T21" fmla="*/ 62 h 68"/>
                  <a:gd name="T22" fmla="*/ 99 w 111"/>
                  <a:gd name="T23" fmla="*/ 55 h 68"/>
                  <a:gd name="T24" fmla="*/ 94 w 111"/>
                  <a:gd name="T25" fmla="*/ 47 h 68"/>
                  <a:gd name="T26" fmla="*/ 80 w 111"/>
                  <a:gd name="T27" fmla="*/ 36 h 68"/>
                  <a:gd name="T28" fmla="*/ 64 w 111"/>
                  <a:gd name="T29" fmla="*/ 26 h 68"/>
                  <a:gd name="T30" fmla="*/ 48 w 111"/>
                  <a:gd name="T31" fmla="*/ 19 h 68"/>
                  <a:gd name="T32" fmla="*/ 34 w 111"/>
                  <a:gd name="T33" fmla="*/ 13 h 68"/>
                  <a:gd name="T34" fmla="*/ 27 w 111"/>
                  <a:gd name="T35" fmla="*/ 9 h 68"/>
                  <a:gd name="T36" fmla="*/ 20 w 111"/>
                  <a:gd name="T37" fmla="*/ 9 h 68"/>
                  <a:gd name="T38" fmla="*/ 9 w 111"/>
                  <a:gd name="T39" fmla="*/ 6 h 68"/>
                  <a:gd name="T40" fmla="*/ 0 w 111"/>
                  <a:gd name="T41" fmla="*/ 4 h 68"/>
                  <a:gd name="T42" fmla="*/ 9 w 111"/>
                  <a:gd name="T43" fmla="*/ 4 h 68"/>
                  <a:gd name="T44" fmla="*/ 21 w 111"/>
                  <a:gd name="T45" fmla="*/ 2 h 68"/>
                  <a:gd name="T46" fmla="*/ 27 w 111"/>
                  <a:gd name="T47" fmla="*/ 2 h 68"/>
                  <a:gd name="T48" fmla="*/ 34 w 111"/>
                  <a:gd name="T49" fmla="*/ 2 h 68"/>
                  <a:gd name="T50" fmla="*/ 51 w 111"/>
                  <a:gd name="T51" fmla="*/ 2 h 68"/>
                  <a:gd name="T52" fmla="*/ 71 w 111"/>
                  <a:gd name="T53" fmla="*/ 4 h 68"/>
                  <a:gd name="T54" fmla="*/ 91 w 111"/>
                  <a:gd name="T55" fmla="*/ 8 h 68"/>
                  <a:gd name="T56" fmla="*/ 112 w 111"/>
                  <a:gd name="T57" fmla="*/ 15 h 68"/>
                  <a:gd name="T58" fmla="*/ 122 w 111"/>
                  <a:gd name="T59" fmla="*/ 21 h 68"/>
                  <a:gd name="T60" fmla="*/ 133 w 111"/>
                  <a:gd name="T61" fmla="*/ 28 h 68"/>
                  <a:gd name="T62" fmla="*/ 142 w 111"/>
                  <a:gd name="T63" fmla="*/ 34 h 68"/>
                  <a:gd name="T64" fmla="*/ 151 w 111"/>
                  <a:gd name="T65" fmla="*/ 41 h 68"/>
                  <a:gd name="T66" fmla="*/ 167 w 111"/>
                  <a:gd name="T67" fmla="*/ 58 h 68"/>
                  <a:gd name="T68" fmla="*/ 177 w 111"/>
                  <a:gd name="T69" fmla="*/ 75 h 68"/>
                  <a:gd name="T70" fmla="*/ 186 w 111"/>
                  <a:gd name="T71" fmla="*/ 90 h 68"/>
                  <a:gd name="T72" fmla="*/ 193 w 111"/>
                  <a:gd name="T73" fmla="*/ 104 h 68"/>
                  <a:gd name="T74" fmla="*/ 195 w 111"/>
                  <a:gd name="T75" fmla="*/ 107 h 68"/>
                  <a:gd name="T76" fmla="*/ 197 w 111"/>
                  <a:gd name="T77" fmla="*/ 113 h 68"/>
                  <a:gd name="T78" fmla="*/ 197 w 111"/>
                  <a:gd name="T79" fmla="*/ 115 h 68"/>
                  <a:gd name="T80" fmla="*/ 197 w 111"/>
                  <a:gd name="T81" fmla="*/ 117 h 68"/>
                  <a:gd name="T82" fmla="*/ 128 w 111"/>
                  <a:gd name="T83" fmla="*/ 128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7425" name="Freeform 54"/>
              <p:cNvSpPr>
                <a:spLocks/>
              </p:cNvSpPr>
              <p:nvPr/>
            </p:nvSpPr>
            <p:spPr bwMode="auto">
              <a:xfrm>
                <a:off x="4319" y="3327"/>
                <a:ext cx="69" cy="212"/>
              </a:xfrm>
              <a:custGeom>
                <a:avLst/>
                <a:gdLst>
                  <a:gd name="T0" fmla="*/ 0 w 39"/>
                  <a:gd name="T1" fmla="*/ 212 h 113"/>
                  <a:gd name="T2" fmla="*/ 0 w 39"/>
                  <a:gd name="T3" fmla="*/ 208 h 113"/>
                  <a:gd name="T4" fmla="*/ 0 w 39"/>
                  <a:gd name="T5" fmla="*/ 201 h 113"/>
                  <a:gd name="T6" fmla="*/ 2 w 39"/>
                  <a:gd name="T7" fmla="*/ 174 h 113"/>
                  <a:gd name="T8" fmla="*/ 14 w 39"/>
                  <a:gd name="T9" fmla="*/ 98 h 113"/>
                  <a:gd name="T10" fmla="*/ 27 w 39"/>
                  <a:gd name="T11" fmla="*/ 58 h 113"/>
                  <a:gd name="T12" fmla="*/ 41 w 39"/>
                  <a:gd name="T13" fmla="*/ 26 h 113"/>
                  <a:gd name="T14" fmla="*/ 50 w 39"/>
                  <a:gd name="T15" fmla="*/ 13 h 113"/>
                  <a:gd name="T16" fmla="*/ 57 w 39"/>
                  <a:gd name="T17" fmla="*/ 6 h 113"/>
                  <a:gd name="T18" fmla="*/ 62 w 39"/>
                  <a:gd name="T19" fmla="*/ 2 h 113"/>
                  <a:gd name="T20" fmla="*/ 64 w 39"/>
                  <a:gd name="T21" fmla="*/ 0 h 113"/>
                  <a:gd name="T22" fmla="*/ 62 w 39"/>
                  <a:gd name="T23" fmla="*/ 2 h 113"/>
                  <a:gd name="T24" fmla="*/ 58 w 39"/>
                  <a:gd name="T25" fmla="*/ 8 h 113"/>
                  <a:gd name="T26" fmla="*/ 55 w 39"/>
                  <a:gd name="T27" fmla="*/ 17 h 113"/>
                  <a:gd name="T28" fmla="*/ 51 w 39"/>
                  <a:gd name="T29" fmla="*/ 30 h 113"/>
                  <a:gd name="T30" fmla="*/ 48 w 39"/>
                  <a:gd name="T31" fmla="*/ 64 h 113"/>
                  <a:gd name="T32" fmla="*/ 50 w 39"/>
                  <a:gd name="T33" fmla="*/ 101 h 113"/>
                  <a:gd name="T34" fmla="*/ 62 w 39"/>
                  <a:gd name="T35" fmla="*/ 173 h 113"/>
                  <a:gd name="T36" fmla="*/ 67 w 39"/>
                  <a:gd name="T37" fmla="*/ 195 h 113"/>
                  <a:gd name="T38" fmla="*/ 69 w 39"/>
                  <a:gd name="T39" fmla="*/ 201 h 113"/>
                  <a:gd name="T40" fmla="*/ 69 w 39"/>
                  <a:gd name="T41" fmla="*/ 203 h 113"/>
                  <a:gd name="T42" fmla="*/ 0 w 39"/>
                  <a:gd name="T43" fmla="*/ 212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7426" name="Freeform 55"/>
              <p:cNvSpPr>
                <a:spLocks/>
              </p:cNvSpPr>
              <p:nvPr/>
            </p:nvSpPr>
            <p:spPr bwMode="auto">
              <a:xfrm>
                <a:off x="6070" y="3372"/>
                <a:ext cx="194" cy="223"/>
              </a:xfrm>
              <a:custGeom>
                <a:avLst/>
                <a:gdLst>
                  <a:gd name="T0" fmla="*/ 0 w 109"/>
                  <a:gd name="T1" fmla="*/ 217 h 119"/>
                  <a:gd name="T2" fmla="*/ 2 w 109"/>
                  <a:gd name="T3" fmla="*/ 214 h 119"/>
                  <a:gd name="T4" fmla="*/ 4 w 109"/>
                  <a:gd name="T5" fmla="*/ 202 h 119"/>
                  <a:gd name="T6" fmla="*/ 14 w 109"/>
                  <a:gd name="T7" fmla="*/ 167 h 119"/>
                  <a:gd name="T8" fmla="*/ 36 w 109"/>
                  <a:gd name="T9" fmla="*/ 120 h 119"/>
                  <a:gd name="T10" fmla="*/ 50 w 109"/>
                  <a:gd name="T11" fmla="*/ 96 h 119"/>
                  <a:gd name="T12" fmla="*/ 68 w 109"/>
                  <a:gd name="T13" fmla="*/ 71 h 119"/>
                  <a:gd name="T14" fmla="*/ 87 w 109"/>
                  <a:gd name="T15" fmla="*/ 51 h 119"/>
                  <a:gd name="T16" fmla="*/ 109 w 109"/>
                  <a:gd name="T17" fmla="*/ 32 h 119"/>
                  <a:gd name="T18" fmla="*/ 119 w 109"/>
                  <a:gd name="T19" fmla="*/ 24 h 119"/>
                  <a:gd name="T20" fmla="*/ 130 w 109"/>
                  <a:gd name="T21" fmla="*/ 19 h 119"/>
                  <a:gd name="T22" fmla="*/ 150 w 109"/>
                  <a:gd name="T23" fmla="*/ 9 h 119"/>
                  <a:gd name="T24" fmla="*/ 167 w 109"/>
                  <a:gd name="T25" fmla="*/ 6 h 119"/>
                  <a:gd name="T26" fmla="*/ 182 w 109"/>
                  <a:gd name="T27" fmla="*/ 2 h 119"/>
                  <a:gd name="T28" fmla="*/ 194 w 109"/>
                  <a:gd name="T29" fmla="*/ 0 h 119"/>
                  <a:gd name="T30" fmla="*/ 183 w 109"/>
                  <a:gd name="T31" fmla="*/ 6 h 119"/>
                  <a:gd name="T32" fmla="*/ 171 w 109"/>
                  <a:gd name="T33" fmla="*/ 11 h 119"/>
                  <a:gd name="T34" fmla="*/ 155 w 109"/>
                  <a:gd name="T35" fmla="*/ 21 h 119"/>
                  <a:gd name="T36" fmla="*/ 139 w 109"/>
                  <a:gd name="T37" fmla="*/ 34 h 119"/>
                  <a:gd name="T38" fmla="*/ 130 w 109"/>
                  <a:gd name="T39" fmla="*/ 41 h 119"/>
                  <a:gd name="T40" fmla="*/ 123 w 109"/>
                  <a:gd name="T41" fmla="*/ 51 h 119"/>
                  <a:gd name="T42" fmla="*/ 109 w 109"/>
                  <a:gd name="T43" fmla="*/ 71 h 119"/>
                  <a:gd name="T44" fmla="*/ 96 w 109"/>
                  <a:gd name="T45" fmla="*/ 92 h 119"/>
                  <a:gd name="T46" fmla="*/ 73 w 109"/>
                  <a:gd name="T47" fmla="*/ 182 h 119"/>
                  <a:gd name="T48" fmla="*/ 71 w 109"/>
                  <a:gd name="T49" fmla="*/ 214 h 119"/>
                  <a:gd name="T50" fmla="*/ 71 w 109"/>
                  <a:gd name="T51" fmla="*/ 221 h 119"/>
                  <a:gd name="T52" fmla="*/ 71 w 109"/>
                  <a:gd name="T53" fmla="*/ 223 h 119"/>
                  <a:gd name="T54" fmla="*/ 71 w 109"/>
                  <a:gd name="T55" fmla="*/ 223 h 119"/>
                  <a:gd name="T56" fmla="*/ 0 w 109"/>
                  <a:gd name="T57" fmla="*/ 217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7427" name="Freeform 56"/>
              <p:cNvSpPr>
                <a:spLocks/>
              </p:cNvSpPr>
              <p:nvPr/>
            </p:nvSpPr>
            <p:spPr bwMode="auto">
              <a:xfrm>
                <a:off x="5966" y="3372"/>
                <a:ext cx="193" cy="223"/>
              </a:xfrm>
              <a:custGeom>
                <a:avLst/>
                <a:gdLst>
                  <a:gd name="T0" fmla="*/ 122 w 109"/>
                  <a:gd name="T1" fmla="*/ 223 h 119"/>
                  <a:gd name="T2" fmla="*/ 122 w 109"/>
                  <a:gd name="T3" fmla="*/ 223 h 119"/>
                  <a:gd name="T4" fmla="*/ 122 w 109"/>
                  <a:gd name="T5" fmla="*/ 221 h 119"/>
                  <a:gd name="T6" fmla="*/ 122 w 109"/>
                  <a:gd name="T7" fmla="*/ 214 h 119"/>
                  <a:gd name="T8" fmla="*/ 120 w 109"/>
                  <a:gd name="T9" fmla="*/ 182 h 119"/>
                  <a:gd name="T10" fmla="*/ 97 w 109"/>
                  <a:gd name="T11" fmla="*/ 92 h 119"/>
                  <a:gd name="T12" fmla="*/ 85 w 109"/>
                  <a:gd name="T13" fmla="*/ 71 h 119"/>
                  <a:gd name="T14" fmla="*/ 71 w 109"/>
                  <a:gd name="T15" fmla="*/ 51 h 119"/>
                  <a:gd name="T16" fmla="*/ 64 w 109"/>
                  <a:gd name="T17" fmla="*/ 41 h 119"/>
                  <a:gd name="T18" fmla="*/ 55 w 109"/>
                  <a:gd name="T19" fmla="*/ 34 h 119"/>
                  <a:gd name="T20" fmla="*/ 39 w 109"/>
                  <a:gd name="T21" fmla="*/ 21 h 119"/>
                  <a:gd name="T22" fmla="*/ 23 w 109"/>
                  <a:gd name="T23" fmla="*/ 11 h 119"/>
                  <a:gd name="T24" fmla="*/ 11 w 109"/>
                  <a:gd name="T25" fmla="*/ 6 h 119"/>
                  <a:gd name="T26" fmla="*/ 0 w 109"/>
                  <a:gd name="T27" fmla="*/ 0 h 119"/>
                  <a:gd name="T28" fmla="*/ 12 w 109"/>
                  <a:gd name="T29" fmla="*/ 2 h 119"/>
                  <a:gd name="T30" fmla="*/ 25 w 109"/>
                  <a:gd name="T31" fmla="*/ 6 h 119"/>
                  <a:gd name="T32" fmla="*/ 42 w 109"/>
                  <a:gd name="T33" fmla="*/ 9 h 119"/>
                  <a:gd name="T34" fmla="*/ 64 w 109"/>
                  <a:gd name="T35" fmla="*/ 19 h 119"/>
                  <a:gd name="T36" fmla="*/ 74 w 109"/>
                  <a:gd name="T37" fmla="*/ 24 h 119"/>
                  <a:gd name="T38" fmla="*/ 85 w 109"/>
                  <a:gd name="T39" fmla="*/ 32 h 119"/>
                  <a:gd name="T40" fmla="*/ 106 w 109"/>
                  <a:gd name="T41" fmla="*/ 51 h 119"/>
                  <a:gd name="T42" fmla="*/ 126 w 109"/>
                  <a:gd name="T43" fmla="*/ 71 h 119"/>
                  <a:gd name="T44" fmla="*/ 143 w 109"/>
                  <a:gd name="T45" fmla="*/ 96 h 119"/>
                  <a:gd name="T46" fmla="*/ 158 w 109"/>
                  <a:gd name="T47" fmla="*/ 120 h 119"/>
                  <a:gd name="T48" fmla="*/ 179 w 109"/>
                  <a:gd name="T49" fmla="*/ 167 h 119"/>
                  <a:gd name="T50" fmla="*/ 189 w 109"/>
                  <a:gd name="T51" fmla="*/ 202 h 119"/>
                  <a:gd name="T52" fmla="*/ 191 w 109"/>
                  <a:gd name="T53" fmla="*/ 214 h 119"/>
                  <a:gd name="T54" fmla="*/ 193 w 109"/>
                  <a:gd name="T55" fmla="*/ 217 h 119"/>
                  <a:gd name="T56" fmla="*/ 122 w 109"/>
                  <a:gd name="T57" fmla="*/ 22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7428" name="Freeform 57"/>
              <p:cNvSpPr>
                <a:spLocks/>
              </p:cNvSpPr>
              <p:nvPr/>
            </p:nvSpPr>
            <p:spPr bwMode="auto">
              <a:xfrm>
                <a:off x="6081" y="3468"/>
                <a:ext cx="195" cy="127"/>
              </a:xfrm>
              <a:custGeom>
                <a:avLst/>
                <a:gdLst>
                  <a:gd name="T0" fmla="*/ 0 w 110"/>
                  <a:gd name="T1" fmla="*/ 116 h 68"/>
                  <a:gd name="T2" fmla="*/ 0 w 110"/>
                  <a:gd name="T3" fmla="*/ 114 h 68"/>
                  <a:gd name="T4" fmla="*/ 0 w 110"/>
                  <a:gd name="T5" fmla="*/ 112 h 68"/>
                  <a:gd name="T6" fmla="*/ 2 w 110"/>
                  <a:gd name="T7" fmla="*/ 106 h 68"/>
                  <a:gd name="T8" fmla="*/ 4 w 110"/>
                  <a:gd name="T9" fmla="*/ 103 h 68"/>
                  <a:gd name="T10" fmla="*/ 9 w 110"/>
                  <a:gd name="T11" fmla="*/ 90 h 68"/>
                  <a:gd name="T12" fmla="*/ 18 w 110"/>
                  <a:gd name="T13" fmla="*/ 75 h 68"/>
                  <a:gd name="T14" fmla="*/ 30 w 110"/>
                  <a:gd name="T15" fmla="*/ 58 h 68"/>
                  <a:gd name="T16" fmla="*/ 46 w 110"/>
                  <a:gd name="T17" fmla="*/ 41 h 68"/>
                  <a:gd name="T18" fmla="*/ 53 w 110"/>
                  <a:gd name="T19" fmla="*/ 34 h 68"/>
                  <a:gd name="T20" fmla="*/ 64 w 110"/>
                  <a:gd name="T21" fmla="*/ 28 h 68"/>
                  <a:gd name="T22" fmla="*/ 73 w 110"/>
                  <a:gd name="T23" fmla="*/ 21 h 68"/>
                  <a:gd name="T24" fmla="*/ 83 w 110"/>
                  <a:gd name="T25" fmla="*/ 15 h 68"/>
                  <a:gd name="T26" fmla="*/ 105 w 110"/>
                  <a:gd name="T27" fmla="*/ 7 h 68"/>
                  <a:gd name="T28" fmla="*/ 126 w 110"/>
                  <a:gd name="T29" fmla="*/ 4 h 68"/>
                  <a:gd name="T30" fmla="*/ 144 w 110"/>
                  <a:gd name="T31" fmla="*/ 2 h 68"/>
                  <a:gd name="T32" fmla="*/ 161 w 110"/>
                  <a:gd name="T33" fmla="*/ 2 h 68"/>
                  <a:gd name="T34" fmla="*/ 168 w 110"/>
                  <a:gd name="T35" fmla="*/ 2 h 68"/>
                  <a:gd name="T36" fmla="*/ 176 w 110"/>
                  <a:gd name="T37" fmla="*/ 2 h 68"/>
                  <a:gd name="T38" fmla="*/ 186 w 110"/>
                  <a:gd name="T39" fmla="*/ 4 h 68"/>
                  <a:gd name="T40" fmla="*/ 195 w 110"/>
                  <a:gd name="T41" fmla="*/ 4 h 68"/>
                  <a:gd name="T42" fmla="*/ 186 w 110"/>
                  <a:gd name="T43" fmla="*/ 6 h 68"/>
                  <a:gd name="T44" fmla="*/ 176 w 110"/>
                  <a:gd name="T45" fmla="*/ 9 h 68"/>
                  <a:gd name="T46" fmla="*/ 170 w 110"/>
                  <a:gd name="T47" fmla="*/ 9 h 68"/>
                  <a:gd name="T48" fmla="*/ 163 w 110"/>
                  <a:gd name="T49" fmla="*/ 13 h 68"/>
                  <a:gd name="T50" fmla="*/ 147 w 110"/>
                  <a:gd name="T51" fmla="*/ 19 h 68"/>
                  <a:gd name="T52" fmla="*/ 131 w 110"/>
                  <a:gd name="T53" fmla="*/ 26 h 68"/>
                  <a:gd name="T54" fmla="*/ 117 w 110"/>
                  <a:gd name="T55" fmla="*/ 35 h 68"/>
                  <a:gd name="T56" fmla="*/ 103 w 110"/>
                  <a:gd name="T57" fmla="*/ 47 h 68"/>
                  <a:gd name="T58" fmla="*/ 96 w 110"/>
                  <a:gd name="T59" fmla="*/ 54 h 68"/>
                  <a:gd name="T60" fmla="*/ 90 w 110"/>
                  <a:gd name="T61" fmla="*/ 62 h 68"/>
                  <a:gd name="T62" fmla="*/ 85 w 110"/>
                  <a:gd name="T63" fmla="*/ 67 h 68"/>
                  <a:gd name="T64" fmla="*/ 82 w 110"/>
                  <a:gd name="T65" fmla="*/ 75 h 68"/>
                  <a:gd name="T66" fmla="*/ 74 w 110"/>
                  <a:gd name="T67" fmla="*/ 90 h 68"/>
                  <a:gd name="T68" fmla="*/ 71 w 110"/>
                  <a:gd name="T69" fmla="*/ 103 h 68"/>
                  <a:gd name="T70" fmla="*/ 69 w 110"/>
                  <a:gd name="T71" fmla="*/ 114 h 68"/>
                  <a:gd name="T72" fmla="*/ 67 w 110"/>
                  <a:gd name="T73" fmla="*/ 121 h 68"/>
                  <a:gd name="T74" fmla="*/ 67 w 110"/>
                  <a:gd name="T75" fmla="*/ 125 h 68"/>
                  <a:gd name="T76" fmla="*/ 69 w 110"/>
                  <a:gd name="T77" fmla="*/ 125 h 68"/>
                  <a:gd name="T78" fmla="*/ 71 w 110"/>
                  <a:gd name="T79" fmla="*/ 127 h 68"/>
                  <a:gd name="T80" fmla="*/ 71 w 110"/>
                  <a:gd name="T81" fmla="*/ 127 h 68"/>
                  <a:gd name="T82" fmla="*/ 0 w 110"/>
                  <a:gd name="T83" fmla="*/ 116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7429" name="Freeform 58"/>
              <p:cNvSpPr>
                <a:spLocks/>
              </p:cNvSpPr>
              <p:nvPr/>
            </p:nvSpPr>
            <p:spPr bwMode="auto">
              <a:xfrm>
                <a:off x="5946" y="3468"/>
                <a:ext cx="197" cy="127"/>
              </a:xfrm>
              <a:custGeom>
                <a:avLst/>
                <a:gdLst>
                  <a:gd name="T0" fmla="*/ 128 w 111"/>
                  <a:gd name="T1" fmla="*/ 127 h 68"/>
                  <a:gd name="T2" fmla="*/ 128 w 111"/>
                  <a:gd name="T3" fmla="*/ 127 h 68"/>
                  <a:gd name="T4" fmla="*/ 128 w 111"/>
                  <a:gd name="T5" fmla="*/ 125 h 68"/>
                  <a:gd name="T6" fmla="*/ 128 w 111"/>
                  <a:gd name="T7" fmla="*/ 125 h 68"/>
                  <a:gd name="T8" fmla="*/ 128 w 111"/>
                  <a:gd name="T9" fmla="*/ 121 h 68"/>
                  <a:gd name="T10" fmla="*/ 128 w 111"/>
                  <a:gd name="T11" fmla="*/ 114 h 68"/>
                  <a:gd name="T12" fmla="*/ 124 w 111"/>
                  <a:gd name="T13" fmla="*/ 103 h 68"/>
                  <a:gd name="T14" fmla="*/ 121 w 111"/>
                  <a:gd name="T15" fmla="*/ 90 h 68"/>
                  <a:gd name="T16" fmla="*/ 114 w 111"/>
                  <a:gd name="T17" fmla="*/ 75 h 68"/>
                  <a:gd name="T18" fmla="*/ 110 w 111"/>
                  <a:gd name="T19" fmla="*/ 67 h 68"/>
                  <a:gd name="T20" fmla="*/ 105 w 111"/>
                  <a:gd name="T21" fmla="*/ 62 h 68"/>
                  <a:gd name="T22" fmla="*/ 99 w 111"/>
                  <a:gd name="T23" fmla="*/ 54 h 68"/>
                  <a:gd name="T24" fmla="*/ 94 w 111"/>
                  <a:gd name="T25" fmla="*/ 47 h 68"/>
                  <a:gd name="T26" fmla="*/ 80 w 111"/>
                  <a:gd name="T27" fmla="*/ 35 h 68"/>
                  <a:gd name="T28" fmla="*/ 64 w 111"/>
                  <a:gd name="T29" fmla="*/ 26 h 68"/>
                  <a:gd name="T30" fmla="*/ 48 w 111"/>
                  <a:gd name="T31" fmla="*/ 19 h 68"/>
                  <a:gd name="T32" fmla="*/ 34 w 111"/>
                  <a:gd name="T33" fmla="*/ 13 h 68"/>
                  <a:gd name="T34" fmla="*/ 27 w 111"/>
                  <a:gd name="T35" fmla="*/ 9 h 68"/>
                  <a:gd name="T36" fmla="*/ 20 w 111"/>
                  <a:gd name="T37" fmla="*/ 9 h 68"/>
                  <a:gd name="T38" fmla="*/ 9 w 111"/>
                  <a:gd name="T39" fmla="*/ 6 h 68"/>
                  <a:gd name="T40" fmla="*/ 0 w 111"/>
                  <a:gd name="T41" fmla="*/ 4 h 68"/>
                  <a:gd name="T42" fmla="*/ 9 w 111"/>
                  <a:gd name="T43" fmla="*/ 4 h 68"/>
                  <a:gd name="T44" fmla="*/ 21 w 111"/>
                  <a:gd name="T45" fmla="*/ 2 h 68"/>
                  <a:gd name="T46" fmla="*/ 27 w 111"/>
                  <a:gd name="T47" fmla="*/ 2 h 68"/>
                  <a:gd name="T48" fmla="*/ 34 w 111"/>
                  <a:gd name="T49" fmla="*/ 2 h 68"/>
                  <a:gd name="T50" fmla="*/ 51 w 111"/>
                  <a:gd name="T51" fmla="*/ 2 h 68"/>
                  <a:gd name="T52" fmla="*/ 71 w 111"/>
                  <a:gd name="T53" fmla="*/ 4 h 68"/>
                  <a:gd name="T54" fmla="*/ 91 w 111"/>
                  <a:gd name="T55" fmla="*/ 7 h 68"/>
                  <a:gd name="T56" fmla="*/ 112 w 111"/>
                  <a:gd name="T57" fmla="*/ 15 h 68"/>
                  <a:gd name="T58" fmla="*/ 122 w 111"/>
                  <a:gd name="T59" fmla="*/ 21 h 68"/>
                  <a:gd name="T60" fmla="*/ 133 w 111"/>
                  <a:gd name="T61" fmla="*/ 28 h 68"/>
                  <a:gd name="T62" fmla="*/ 142 w 111"/>
                  <a:gd name="T63" fmla="*/ 34 h 68"/>
                  <a:gd name="T64" fmla="*/ 151 w 111"/>
                  <a:gd name="T65" fmla="*/ 41 h 68"/>
                  <a:gd name="T66" fmla="*/ 167 w 111"/>
                  <a:gd name="T67" fmla="*/ 58 h 68"/>
                  <a:gd name="T68" fmla="*/ 177 w 111"/>
                  <a:gd name="T69" fmla="*/ 75 h 68"/>
                  <a:gd name="T70" fmla="*/ 186 w 111"/>
                  <a:gd name="T71" fmla="*/ 90 h 68"/>
                  <a:gd name="T72" fmla="*/ 193 w 111"/>
                  <a:gd name="T73" fmla="*/ 103 h 68"/>
                  <a:gd name="T74" fmla="*/ 195 w 111"/>
                  <a:gd name="T75" fmla="*/ 106 h 68"/>
                  <a:gd name="T76" fmla="*/ 197 w 111"/>
                  <a:gd name="T77" fmla="*/ 112 h 68"/>
                  <a:gd name="T78" fmla="*/ 197 w 111"/>
                  <a:gd name="T79" fmla="*/ 114 h 68"/>
                  <a:gd name="T80" fmla="*/ 197 w 111"/>
                  <a:gd name="T81" fmla="*/ 116 h 68"/>
                  <a:gd name="T82" fmla="*/ 128 w 111"/>
                  <a:gd name="T83" fmla="*/ 12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7430" name="Freeform 59"/>
              <p:cNvSpPr>
                <a:spLocks/>
              </p:cNvSpPr>
              <p:nvPr/>
            </p:nvSpPr>
            <p:spPr bwMode="auto">
              <a:xfrm>
                <a:off x="6078" y="3349"/>
                <a:ext cx="69" cy="212"/>
              </a:xfrm>
              <a:custGeom>
                <a:avLst/>
                <a:gdLst>
                  <a:gd name="T0" fmla="*/ 0 w 39"/>
                  <a:gd name="T1" fmla="*/ 212 h 113"/>
                  <a:gd name="T2" fmla="*/ 0 w 39"/>
                  <a:gd name="T3" fmla="*/ 208 h 113"/>
                  <a:gd name="T4" fmla="*/ 0 w 39"/>
                  <a:gd name="T5" fmla="*/ 201 h 113"/>
                  <a:gd name="T6" fmla="*/ 2 w 39"/>
                  <a:gd name="T7" fmla="*/ 174 h 113"/>
                  <a:gd name="T8" fmla="*/ 14 w 39"/>
                  <a:gd name="T9" fmla="*/ 98 h 113"/>
                  <a:gd name="T10" fmla="*/ 27 w 39"/>
                  <a:gd name="T11" fmla="*/ 58 h 113"/>
                  <a:gd name="T12" fmla="*/ 41 w 39"/>
                  <a:gd name="T13" fmla="*/ 26 h 113"/>
                  <a:gd name="T14" fmla="*/ 50 w 39"/>
                  <a:gd name="T15" fmla="*/ 13 h 113"/>
                  <a:gd name="T16" fmla="*/ 57 w 39"/>
                  <a:gd name="T17" fmla="*/ 6 h 113"/>
                  <a:gd name="T18" fmla="*/ 62 w 39"/>
                  <a:gd name="T19" fmla="*/ 2 h 113"/>
                  <a:gd name="T20" fmla="*/ 64 w 39"/>
                  <a:gd name="T21" fmla="*/ 0 h 113"/>
                  <a:gd name="T22" fmla="*/ 62 w 39"/>
                  <a:gd name="T23" fmla="*/ 2 h 113"/>
                  <a:gd name="T24" fmla="*/ 58 w 39"/>
                  <a:gd name="T25" fmla="*/ 8 h 113"/>
                  <a:gd name="T26" fmla="*/ 55 w 39"/>
                  <a:gd name="T27" fmla="*/ 17 h 113"/>
                  <a:gd name="T28" fmla="*/ 51 w 39"/>
                  <a:gd name="T29" fmla="*/ 30 h 113"/>
                  <a:gd name="T30" fmla="*/ 48 w 39"/>
                  <a:gd name="T31" fmla="*/ 64 h 113"/>
                  <a:gd name="T32" fmla="*/ 50 w 39"/>
                  <a:gd name="T33" fmla="*/ 101 h 113"/>
                  <a:gd name="T34" fmla="*/ 62 w 39"/>
                  <a:gd name="T35" fmla="*/ 173 h 113"/>
                  <a:gd name="T36" fmla="*/ 67 w 39"/>
                  <a:gd name="T37" fmla="*/ 195 h 113"/>
                  <a:gd name="T38" fmla="*/ 69 w 39"/>
                  <a:gd name="T39" fmla="*/ 201 h 113"/>
                  <a:gd name="T40" fmla="*/ 69 w 39"/>
                  <a:gd name="T41" fmla="*/ 203 h 113"/>
                  <a:gd name="T42" fmla="*/ 0 w 39"/>
                  <a:gd name="T43" fmla="*/ 212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7431" name="Freeform 60"/>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close/>
                  </a:path>
                </a:pathLst>
              </a:custGeom>
              <a:solidFill>
                <a:srgbClr val="72BE00"/>
              </a:solidFill>
              <a:ln w="9525">
                <a:noFill/>
                <a:round/>
                <a:headEnd/>
                <a:tailEnd/>
              </a:ln>
            </p:spPr>
            <p:txBody>
              <a:bodyPr/>
              <a:lstStyle/>
              <a:p>
                <a:endParaRPr lang="en-US"/>
              </a:p>
            </p:txBody>
          </p:sp>
          <p:sp>
            <p:nvSpPr>
              <p:cNvPr id="47432" name="Freeform 61"/>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path>
                </a:pathLst>
              </a:custGeom>
              <a:noFill/>
              <a:ln w="9525">
                <a:noFill/>
                <a:round/>
                <a:headEnd/>
                <a:tailEnd/>
              </a:ln>
            </p:spPr>
            <p:txBody>
              <a:bodyPr/>
              <a:lstStyle/>
              <a:p>
                <a:endParaRPr lang="en-US"/>
              </a:p>
            </p:txBody>
          </p:sp>
          <p:sp>
            <p:nvSpPr>
              <p:cNvPr id="47433" name="Freeform 62"/>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w="9525">
                <a:noFill/>
                <a:round/>
                <a:headEnd/>
                <a:tailEnd/>
              </a:ln>
            </p:spPr>
            <p:txBody>
              <a:bodyPr/>
              <a:lstStyle/>
              <a:p>
                <a:endParaRPr lang="en-US"/>
              </a:p>
            </p:txBody>
          </p:sp>
          <p:sp>
            <p:nvSpPr>
              <p:cNvPr id="47434" name="Freeform 63"/>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w="9525">
                <a:noFill/>
                <a:round/>
                <a:headEnd/>
                <a:tailEnd/>
              </a:ln>
            </p:spPr>
            <p:txBody>
              <a:bodyPr/>
              <a:lstStyle/>
              <a:p>
                <a:endParaRPr lang="en-US"/>
              </a:p>
            </p:txBody>
          </p:sp>
          <p:sp>
            <p:nvSpPr>
              <p:cNvPr id="47435" name="Freeform 64"/>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w="9525">
                <a:noFill/>
                <a:round/>
                <a:headEnd/>
                <a:tailEnd/>
              </a:ln>
            </p:spPr>
            <p:txBody>
              <a:bodyPr/>
              <a:lstStyle/>
              <a:p>
                <a:endParaRPr lang="en-US"/>
              </a:p>
            </p:txBody>
          </p:sp>
          <p:sp>
            <p:nvSpPr>
              <p:cNvPr id="47436" name="Freeform 65"/>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w="9525">
                <a:noFill/>
                <a:round/>
                <a:headEnd/>
                <a:tailEnd/>
              </a:ln>
            </p:spPr>
            <p:txBody>
              <a:bodyPr/>
              <a:lstStyle/>
              <a:p>
                <a:endParaRPr lang="en-US"/>
              </a:p>
            </p:txBody>
          </p:sp>
          <p:sp>
            <p:nvSpPr>
              <p:cNvPr id="47437" name="Rectangle 66"/>
              <p:cNvSpPr>
                <a:spLocks noChangeArrowheads="1"/>
              </p:cNvSpPr>
              <p:nvPr/>
            </p:nvSpPr>
            <p:spPr bwMode="auto">
              <a:xfrm>
                <a:off x="5360" y="3479"/>
                <a:ext cx="78" cy="5"/>
              </a:xfrm>
              <a:prstGeom prst="rect">
                <a:avLst/>
              </a:prstGeom>
              <a:solidFill>
                <a:srgbClr val="537C91"/>
              </a:solidFill>
              <a:ln w="9525">
                <a:noFill/>
                <a:miter lim="800000"/>
                <a:headEnd/>
                <a:tailEnd/>
              </a:ln>
            </p:spPr>
            <p:txBody>
              <a:bodyPr/>
              <a:lstStyle/>
              <a:p>
                <a:endParaRPr lang="zh-CN" altLang="en-US">
                  <a:sym typeface="Arial" charset="0"/>
                </a:endParaRPr>
              </a:p>
            </p:txBody>
          </p:sp>
          <p:sp>
            <p:nvSpPr>
              <p:cNvPr id="47438" name="Rectangle 67"/>
              <p:cNvSpPr>
                <a:spLocks noChangeArrowheads="1"/>
              </p:cNvSpPr>
              <p:nvPr/>
            </p:nvSpPr>
            <p:spPr bwMode="auto">
              <a:xfrm>
                <a:off x="5360" y="3479"/>
                <a:ext cx="78" cy="5"/>
              </a:xfrm>
              <a:prstGeom prst="rect">
                <a:avLst/>
              </a:prstGeom>
              <a:noFill/>
              <a:ln w="9525">
                <a:noFill/>
                <a:miter lim="800000"/>
                <a:headEnd/>
                <a:tailEnd/>
              </a:ln>
            </p:spPr>
            <p:txBody>
              <a:bodyPr/>
              <a:lstStyle/>
              <a:p>
                <a:endParaRPr lang="zh-CN" altLang="en-US">
                  <a:sym typeface="Arial" charset="0"/>
                </a:endParaRPr>
              </a:p>
            </p:txBody>
          </p:sp>
          <p:sp>
            <p:nvSpPr>
              <p:cNvPr id="47439" name="Rectangle 68"/>
              <p:cNvSpPr>
                <a:spLocks noChangeArrowheads="1"/>
              </p:cNvSpPr>
              <p:nvPr/>
            </p:nvSpPr>
            <p:spPr bwMode="auto">
              <a:xfrm>
                <a:off x="5273" y="3599"/>
                <a:ext cx="37" cy="4"/>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7440" name="Rectangle 69"/>
              <p:cNvSpPr>
                <a:spLocks noChangeArrowheads="1"/>
              </p:cNvSpPr>
              <p:nvPr/>
            </p:nvSpPr>
            <p:spPr bwMode="auto">
              <a:xfrm>
                <a:off x="5273" y="3599"/>
                <a:ext cx="37" cy="4"/>
              </a:xfrm>
              <a:prstGeom prst="rect">
                <a:avLst/>
              </a:prstGeom>
              <a:noFill/>
              <a:ln w="9525">
                <a:noFill/>
                <a:miter lim="800000"/>
                <a:headEnd/>
                <a:tailEnd/>
              </a:ln>
            </p:spPr>
            <p:txBody>
              <a:bodyPr/>
              <a:lstStyle/>
              <a:p>
                <a:endParaRPr lang="zh-CN" altLang="en-US">
                  <a:sym typeface="Arial" charset="0"/>
                </a:endParaRPr>
              </a:p>
            </p:txBody>
          </p:sp>
          <p:sp>
            <p:nvSpPr>
              <p:cNvPr id="47441" name="Freeform 70"/>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w="9525">
                <a:noFill/>
                <a:round/>
                <a:headEnd/>
                <a:tailEnd/>
              </a:ln>
            </p:spPr>
            <p:txBody>
              <a:bodyPr/>
              <a:lstStyle/>
              <a:p>
                <a:endParaRPr lang="en-US"/>
              </a:p>
            </p:txBody>
          </p:sp>
          <p:sp>
            <p:nvSpPr>
              <p:cNvPr id="47442" name="Freeform 71"/>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w="9525">
                <a:noFill/>
                <a:round/>
                <a:headEnd/>
                <a:tailEnd/>
              </a:ln>
            </p:spPr>
            <p:txBody>
              <a:bodyPr/>
              <a:lstStyle/>
              <a:p>
                <a:endParaRPr lang="en-US"/>
              </a:p>
            </p:txBody>
          </p:sp>
          <p:sp>
            <p:nvSpPr>
              <p:cNvPr id="47443" name="Freeform 72"/>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close/>
                  </a:path>
                </a:pathLst>
              </a:custGeom>
              <a:solidFill>
                <a:srgbClr val="D18A52"/>
              </a:solidFill>
              <a:ln w="9525">
                <a:noFill/>
                <a:round/>
                <a:headEnd/>
                <a:tailEnd/>
              </a:ln>
            </p:spPr>
            <p:txBody>
              <a:bodyPr/>
              <a:lstStyle/>
              <a:p>
                <a:endParaRPr lang="en-US"/>
              </a:p>
            </p:txBody>
          </p:sp>
          <p:sp>
            <p:nvSpPr>
              <p:cNvPr id="47444" name="Freeform 73"/>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path>
                </a:pathLst>
              </a:custGeom>
              <a:noFill/>
              <a:ln w="9525">
                <a:noFill/>
                <a:round/>
                <a:headEnd/>
                <a:tailEnd/>
              </a:ln>
            </p:spPr>
            <p:txBody>
              <a:bodyPr/>
              <a:lstStyle/>
              <a:p>
                <a:endParaRPr lang="en-US"/>
              </a:p>
            </p:txBody>
          </p:sp>
          <p:sp>
            <p:nvSpPr>
              <p:cNvPr id="47445" name="Freeform 74"/>
              <p:cNvSpPr>
                <a:spLocks/>
              </p:cNvSpPr>
              <p:nvPr/>
            </p:nvSpPr>
            <p:spPr bwMode="auto">
              <a:xfrm>
                <a:off x="2621" y="3349"/>
                <a:ext cx="519" cy="209"/>
              </a:xfrm>
              <a:custGeom>
                <a:avLst/>
                <a:gdLst>
                  <a:gd name="T0" fmla="*/ 0 w 293"/>
                  <a:gd name="T1" fmla="*/ 209 h 111"/>
                  <a:gd name="T2" fmla="*/ 519 w 293"/>
                  <a:gd name="T3" fmla="*/ 209 h 111"/>
                  <a:gd name="T4" fmla="*/ 515 w 293"/>
                  <a:gd name="T5" fmla="*/ 192 h 111"/>
                  <a:gd name="T6" fmla="*/ 507 w 293"/>
                  <a:gd name="T7" fmla="*/ 168 h 111"/>
                  <a:gd name="T8" fmla="*/ 473 w 293"/>
                  <a:gd name="T9" fmla="*/ 132 h 111"/>
                  <a:gd name="T10" fmla="*/ 471 w 293"/>
                  <a:gd name="T11" fmla="*/ 132 h 111"/>
                  <a:gd name="T12" fmla="*/ 423 w 293"/>
                  <a:gd name="T13" fmla="*/ 119 h 111"/>
                  <a:gd name="T14" fmla="*/ 411 w 293"/>
                  <a:gd name="T15" fmla="*/ 121 h 111"/>
                  <a:gd name="T16" fmla="*/ 411 w 293"/>
                  <a:gd name="T17" fmla="*/ 113 h 111"/>
                  <a:gd name="T18" fmla="*/ 322 w 293"/>
                  <a:gd name="T19" fmla="*/ 19 h 111"/>
                  <a:gd name="T20" fmla="*/ 275 w 293"/>
                  <a:gd name="T21" fmla="*/ 36 h 111"/>
                  <a:gd name="T22" fmla="*/ 220 w 293"/>
                  <a:gd name="T23" fmla="*/ 0 h 111"/>
                  <a:gd name="T24" fmla="*/ 158 w 293"/>
                  <a:gd name="T25" fmla="*/ 56 h 111"/>
                  <a:gd name="T26" fmla="*/ 135 w 293"/>
                  <a:gd name="T27" fmla="*/ 53 h 111"/>
                  <a:gd name="T28" fmla="*/ 74 w 293"/>
                  <a:gd name="T29" fmla="*/ 119 h 111"/>
                  <a:gd name="T30" fmla="*/ 76 w 293"/>
                  <a:gd name="T31" fmla="*/ 136 h 111"/>
                  <a:gd name="T32" fmla="*/ 74 w 293"/>
                  <a:gd name="T33" fmla="*/ 136 h 111"/>
                  <a:gd name="T34" fmla="*/ 0 w 293"/>
                  <a:gd name="T35" fmla="*/ 20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w="9525">
                <a:noFill/>
                <a:round/>
                <a:headEnd/>
                <a:tailEnd/>
              </a:ln>
            </p:spPr>
            <p:txBody>
              <a:bodyPr/>
              <a:lstStyle/>
              <a:p>
                <a:endParaRPr lang="en-US"/>
              </a:p>
            </p:txBody>
          </p:sp>
          <p:sp>
            <p:nvSpPr>
              <p:cNvPr id="47446" name="Freeform 75"/>
              <p:cNvSpPr>
                <a:spLocks/>
              </p:cNvSpPr>
              <p:nvPr/>
            </p:nvSpPr>
            <p:spPr bwMode="auto">
              <a:xfrm>
                <a:off x="2894" y="3368"/>
                <a:ext cx="138" cy="94"/>
              </a:xfrm>
              <a:custGeom>
                <a:avLst/>
                <a:gdLst>
                  <a:gd name="T0" fmla="*/ 50 w 78"/>
                  <a:gd name="T1" fmla="*/ 0 h 50"/>
                  <a:gd name="T2" fmla="*/ 2 w 78"/>
                  <a:gd name="T3" fmla="*/ 17 h 50"/>
                  <a:gd name="T4" fmla="*/ 0 w 78"/>
                  <a:gd name="T5" fmla="*/ 15 h 50"/>
                  <a:gd name="T6" fmla="*/ 2 w 78"/>
                  <a:gd name="T7" fmla="*/ 17 h 50"/>
                  <a:gd name="T8" fmla="*/ 50 w 78"/>
                  <a:gd name="T9" fmla="*/ 0 h 50"/>
                  <a:gd name="T10" fmla="*/ 138 w 78"/>
                  <a:gd name="T11" fmla="*/ 94 h 50"/>
                  <a:gd name="T12" fmla="*/ 138 w 78"/>
                  <a:gd name="T13" fmla="*/ 94 h 50"/>
                  <a:gd name="T14" fmla="*/ 50 w 78"/>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50"/>
                  <a:gd name="T26" fmla="*/ 78 w 78"/>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w="9525">
                <a:noFill/>
                <a:round/>
                <a:headEnd/>
                <a:tailEnd/>
              </a:ln>
            </p:spPr>
            <p:txBody>
              <a:bodyPr/>
              <a:lstStyle/>
              <a:p>
                <a:endParaRPr lang="en-US"/>
              </a:p>
            </p:txBody>
          </p:sp>
          <p:sp>
            <p:nvSpPr>
              <p:cNvPr id="47447" name="Freeform 76"/>
              <p:cNvSpPr>
                <a:spLocks/>
              </p:cNvSpPr>
              <p:nvPr/>
            </p:nvSpPr>
            <p:spPr bwMode="auto">
              <a:xfrm>
                <a:off x="2881" y="3366"/>
                <a:ext cx="259" cy="192"/>
              </a:xfrm>
              <a:custGeom>
                <a:avLst/>
                <a:gdLst>
                  <a:gd name="T0" fmla="*/ 0 w 146"/>
                  <a:gd name="T1" fmla="*/ 0 h 102"/>
                  <a:gd name="T2" fmla="*/ 0 w 146"/>
                  <a:gd name="T3" fmla="*/ 192 h 102"/>
                  <a:gd name="T4" fmla="*/ 259 w 146"/>
                  <a:gd name="T5" fmla="*/ 192 h 102"/>
                  <a:gd name="T6" fmla="*/ 257 w 146"/>
                  <a:gd name="T7" fmla="*/ 188 h 102"/>
                  <a:gd name="T8" fmla="*/ 255 w 146"/>
                  <a:gd name="T9" fmla="*/ 175 h 102"/>
                  <a:gd name="T10" fmla="*/ 247 w 146"/>
                  <a:gd name="T11" fmla="*/ 151 h 102"/>
                  <a:gd name="T12" fmla="*/ 227 w 146"/>
                  <a:gd name="T13" fmla="*/ 126 h 102"/>
                  <a:gd name="T14" fmla="*/ 213 w 146"/>
                  <a:gd name="T15" fmla="*/ 115 h 102"/>
                  <a:gd name="T16" fmla="*/ 211 w 146"/>
                  <a:gd name="T17" fmla="*/ 115 h 102"/>
                  <a:gd name="T18" fmla="*/ 163 w 146"/>
                  <a:gd name="T19" fmla="*/ 102 h 102"/>
                  <a:gd name="T20" fmla="*/ 151 w 146"/>
                  <a:gd name="T21" fmla="*/ 104 h 102"/>
                  <a:gd name="T22" fmla="*/ 151 w 146"/>
                  <a:gd name="T23" fmla="*/ 104 h 102"/>
                  <a:gd name="T24" fmla="*/ 151 w 146"/>
                  <a:gd name="T25" fmla="*/ 104 h 102"/>
                  <a:gd name="T26" fmla="*/ 151 w 146"/>
                  <a:gd name="T27" fmla="*/ 96 h 102"/>
                  <a:gd name="T28" fmla="*/ 62 w 146"/>
                  <a:gd name="T29" fmla="*/ 2 h 102"/>
                  <a:gd name="T30" fmla="*/ 14 w 146"/>
                  <a:gd name="T31" fmla="*/ 19 h 102"/>
                  <a:gd name="T32" fmla="*/ 12 w 146"/>
                  <a:gd name="T33" fmla="*/ 17 h 102"/>
                  <a:gd name="T34" fmla="*/ 0 w 146"/>
                  <a:gd name="T35" fmla="*/ 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6"/>
                  <a:gd name="T55" fmla="*/ 0 h 102"/>
                  <a:gd name="T56" fmla="*/ 146 w 146"/>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7448" name="Freeform 77"/>
              <p:cNvSpPr>
                <a:spLocks/>
              </p:cNvSpPr>
              <p:nvPr/>
            </p:nvSpPr>
            <p:spPr bwMode="auto">
              <a:xfrm>
                <a:off x="4473" y="3374"/>
                <a:ext cx="520" cy="208"/>
              </a:xfrm>
              <a:custGeom>
                <a:avLst/>
                <a:gdLst>
                  <a:gd name="T0" fmla="*/ 0 w 293"/>
                  <a:gd name="T1" fmla="*/ 208 h 111"/>
                  <a:gd name="T2" fmla="*/ 520 w 293"/>
                  <a:gd name="T3" fmla="*/ 208 h 111"/>
                  <a:gd name="T4" fmla="*/ 516 w 293"/>
                  <a:gd name="T5" fmla="*/ 189 h 111"/>
                  <a:gd name="T6" fmla="*/ 508 w 293"/>
                  <a:gd name="T7" fmla="*/ 167 h 111"/>
                  <a:gd name="T8" fmla="*/ 474 w 293"/>
                  <a:gd name="T9" fmla="*/ 131 h 111"/>
                  <a:gd name="T10" fmla="*/ 472 w 293"/>
                  <a:gd name="T11" fmla="*/ 129 h 111"/>
                  <a:gd name="T12" fmla="*/ 424 w 293"/>
                  <a:gd name="T13" fmla="*/ 116 h 111"/>
                  <a:gd name="T14" fmla="*/ 412 w 293"/>
                  <a:gd name="T15" fmla="*/ 118 h 111"/>
                  <a:gd name="T16" fmla="*/ 412 w 293"/>
                  <a:gd name="T17" fmla="*/ 111 h 111"/>
                  <a:gd name="T18" fmla="*/ 323 w 293"/>
                  <a:gd name="T19" fmla="*/ 19 h 111"/>
                  <a:gd name="T20" fmla="*/ 275 w 293"/>
                  <a:gd name="T21" fmla="*/ 34 h 111"/>
                  <a:gd name="T22" fmla="*/ 220 w 293"/>
                  <a:gd name="T23" fmla="*/ 0 h 111"/>
                  <a:gd name="T24" fmla="*/ 158 w 293"/>
                  <a:gd name="T25" fmla="*/ 56 h 111"/>
                  <a:gd name="T26" fmla="*/ 135 w 293"/>
                  <a:gd name="T27" fmla="*/ 51 h 111"/>
                  <a:gd name="T28" fmla="*/ 75 w 293"/>
                  <a:gd name="T29" fmla="*/ 116 h 111"/>
                  <a:gd name="T30" fmla="*/ 76 w 293"/>
                  <a:gd name="T31" fmla="*/ 133 h 111"/>
                  <a:gd name="T32" fmla="*/ 75 w 293"/>
                  <a:gd name="T33" fmla="*/ 133 h 111"/>
                  <a:gd name="T34" fmla="*/ 0 w 293"/>
                  <a:gd name="T35" fmla="*/ 208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w="9525">
                <a:noFill/>
                <a:round/>
                <a:headEnd/>
                <a:tailEnd/>
              </a:ln>
            </p:spPr>
            <p:txBody>
              <a:bodyPr/>
              <a:lstStyle/>
              <a:p>
                <a:endParaRPr lang="en-US"/>
              </a:p>
            </p:txBody>
          </p:sp>
          <p:sp>
            <p:nvSpPr>
              <p:cNvPr id="47449" name="Freeform 78"/>
              <p:cNvSpPr>
                <a:spLocks/>
              </p:cNvSpPr>
              <p:nvPr/>
            </p:nvSpPr>
            <p:spPr bwMode="auto">
              <a:xfrm>
                <a:off x="4746" y="3392"/>
                <a:ext cx="44" cy="15"/>
              </a:xfrm>
              <a:custGeom>
                <a:avLst/>
                <a:gdLst>
                  <a:gd name="T0" fmla="*/ 44 w 25"/>
                  <a:gd name="T1" fmla="*/ 0 h 8"/>
                  <a:gd name="T2" fmla="*/ 2 w 25"/>
                  <a:gd name="T3" fmla="*/ 15 h 8"/>
                  <a:gd name="T4" fmla="*/ 0 w 25"/>
                  <a:gd name="T5" fmla="*/ 13 h 8"/>
                  <a:gd name="T6" fmla="*/ 2 w 25"/>
                  <a:gd name="T7" fmla="*/ 15 h 8"/>
                  <a:gd name="T8" fmla="*/ 44 w 25"/>
                  <a:gd name="T9" fmla="*/ 0 h 8"/>
                  <a:gd name="T10" fmla="*/ 44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w="9525">
                <a:noFill/>
                <a:round/>
                <a:headEnd/>
                <a:tailEnd/>
              </a:ln>
            </p:spPr>
            <p:txBody>
              <a:bodyPr/>
              <a:lstStyle/>
              <a:p>
                <a:endParaRPr lang="en-US"/>
              </a:p>
            </p:txBody>
          </p:sp>
          <p:sp>
            <p:nvSpPr>
              <p:cNvPr id="47450" name="Freeform 79"/>
              <p:cNvSpPr>
                <a:spLocks/>
              </p:cNvSpPr>
              <p:nvPr/>
            </p:nvSpPr>
            <p:spPr bwMode="auto">
              <a:xfrm>
                <a:off x="4734" y="3389"/>
                <a:ext cx="259" cy="193"/>
              </a:xfrm>
              <a:custGeom>
                <a:avLst/>
                <a:gdLst>
                  <a:gd name="T0" fmla="*/ 0 w 146"/>
                  <a:gd name="T1" fmla="*/ 0 h 103"/>
                  <a:gd name="T2" fmla="*/ 0 w 146"/>
                  <a:gd name="T3" fmla="*/ 193 h 103"/>
                  <a:gd name="T4" fmla="*/ 259 w 146"/>
                  <a:gd name="T5" fmla="*/ 193 h 103"/>
                  <a:gd name="T6" fmla="*/ 255 w 146"/>
                  <a:gd name="T7" fmla="*/ 174 h 103"/>
                  <a:gd name="T8" fmla="*/ 247 w 146"/>
                  <a:gd name="T9" fmla="*/ 152 h 103"/>
                  <a:gd name="T10" fmla="*/ 218 w 146"/>
                  <a:gd name="T11" fmla="*/ 120 h 103"/>
                  <a:gd name="T12" fmla="*/ 213 w 146"/>
                  <a:gd name="T13" fmla="*/ 116 h 103"/>
                  <a:gd name="T14" fmla="*/ 211 w 146"/>
                  <a:gd name="T15" fmla="*/ 114 h 103"/>
                  <a:gd name="T16" fmla="*/ 167 w 146"/>
                  <a:gd name="T17" fmla="*/ 101 h 103"/>
                  <a:gd name="T18" fmla="*/ 163 w 146"/>
                  <a:gd name="T19" fmla="*/ 101 h 103"/>
                  <a:gd name="T20" fmla="*/ 151 w 146"/>
                  <a:gd name="T21" fmla="*/ 103 h 103"/>
                  <a:gd name="T22" fmla="*/ 151 w 146"/>
                  <a:gd name="T23" fmla="*/ 103 h 103"/>
                  <a:gd name="T24" fmla="*/ 151 w 146"/>
                  <a:gd name="T25" fmla="*/ 103 h 103"/>
                  <a:gd name="T26" fmla="*/ 151 w 146"/>
                  <a:gd name="T27" fmla="*/ 96 h 103"/>
                  <a:gd name="T28" fmla="*/ 149 w 146"/>
                  <a:gd name="T29" fmla="*/ 86 h 103"/>
                  <a:gd name="T30" fmla="*/ 94 w 146"/>
                  <a:gd name="T31" fmla="*/ 9 h 103"/>
                  <a:gd name="T32" fmla="*/ 62 w 146"/>
                  <a:gd name="T33" fmla="*/ 4 h 103"/>
                  <a:gd name="T34" fmla="*/ 57 w 146"/>
                  <a:gd name="T35" fmla="*/ 4 h 103"/>
                  <a:gd name="T36" fmla="*/ 14 w 146"/>
                  <a:gd name="T37" fmla="*/ 19 h 103"/>
                  <a:gd name="T38" fmla="*/ 12 w 146"/>
                  <a:gd name="T39" fmla="*/ 17 h 103"/>
                  <a:gd name="T40" fmla="*/ 0 w 146"/>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
                  <a:gd name="T64" fmla="*/ 0 h 103"/>
                  <a:gd name="T65" fmla="*/ 146 w 146"/>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7451" name="Freeform 80"/>
              <p:cNvSpPr>
                <a:spLocks/>
              </p:cNvSpPr>
              <p:nvPr/>
            </p:nvSpPr>
            <p:spPr bwMode="auto">
              <a:xfrm>
                <a:off x="3083" y="2936"/>
                <a:ext cx="440" cy="464"/>
              </a:xfrm>
              <a:custGeom>
                <a:avLst/>
                <a:gdLst>
                  <a:gd name="T0" fmla="*/ 321 w 248"/>
                  <a:gd name="T1" fmla="*/ 150 h 247"/>
                  <a:gd name="T2" fmla="*/ 220 w 248"/>
                  <a:gd name="T3" fmla="*/ 0 h 247"/>
                  <a:gd name="T4" fmla="*/ 121 w 248"/>
                  <a:gd name="T5" fmla="*/ 150 h 247"/>
                  <a:gd name="T6" fmla="*/ 218 w 248"/>
                  <a:gd name="T7" fmla="*/ 464 h 247"/>
                  <a:gd name="T8" fmla="*/ 218 w 248"/>
                  <a:gd name="T9" fmla="*/ 464 h 247"/>
                  <a:gd name="T10" fmla="*/ 222 w 248"/>
                  <a:gd name="T11" fmla="*/ 464 h 247"/>
                  <a:gd name="T12" fmla="*/ 225 w 248"/>
                  <a:gd name="T13" fmla="*/ 464 h 247"/>
                  <a:gd name="T14" fmla="*/ 225 w 248"/>
                  <a:gd name="T15" fmla="*/ 464 h 247"/>
                  <a:gd name="T16" fmla="*/ 321 w 248"/>
                  <a:gd name="T17" fmla="*/ 150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47452" name="Freeform 81"/>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47453" name="Freeform 82"/>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w="9525">
                <a:noFill/>
                <a:round/>
                <a:headEnd/>
                <a:tailEnd/>
              </a:ln>
            </p:spPr>
            <p:txBody>
              <a:bodyPr/>
              <a:lstStyle/>
              <a:p>
                <a:endParaRPr lang="en-US"/>
              </a:p>
            </p:txBody>
          </p:sp>
          <p:sp>
            <p:nvSpPr>
              <p:cNvPr id="47454" name="Freeform 83"/>
              <p:cNvSpPr>
                <a:spLocks noEditPoints="1"/>
              </p:cNvSpPr>
              <p:nvPr/>
            </p:nvSpPr>
            <p:spPr bwMode="auto">
              <a:xfrm>
                <a:off x="3303" y="2936"/>
                <a:ext cx="193" cy="462"/>
              </a:xfrm>
              <a:custGeom>
                <a:avLst/>
                <a:gdLst>
                  <a:gd name="T0" fmla="*/ 57 w 109"/>
                  <a:gd name="T1" fmla="*/ 447 h 246"/>
                  <a:gd name="T2" fmla="*/ 19 w 109"/>
                  <a:gd name="T3" fmla="*/ 462 h 246"/>
                  <a:gd name="T4" fmla="*/ 19 w 109"/>
                  <a:gd name="T5" fmla="*/ 462 h 246"/>
                  <a:gd name="T6" fmla="*/ 57 w 109"/>
                  <a:gd name="T7" fmla="*/ 449 h 246"/>
                  <a:gd name="T8" fmla="*/ 57 w 109"/>
                  <a:gd name="T9" fmla="*/ 447 h 246"/>
                  <a:gd name="T10" fmla="*/ 0 w 109"/>
                  <a:gd name="T11" fmla="*/ 0 h 246"/>
                  <a:gd name="T12" fmla="*/ 0 w 109"/>
                  <a:gd name="T13" fmla="*/ 2 h 246"/>
                  <a:gd name="T14" fmla="*/ 101 w 109"/>
                  <a:gd name="T15" fmla="*/ 150 h 246"/>
                  <a:gd name="T16" fmla="*/ 66 w 109"/>
                  <a:gd name="T17" fmla="*/ 443 h 246"/>
                  <a:gd name="T18" fmla="*/ 67 w 109"/>
                  <a:gd name="T19" fmla="*/ 443 h 246"/>
                  <a:gd name="T20" fmla="*/ 101 w 109"/>
                  <a:gd name="T21" fmla="*/ 150 h 246"/>
                  <a:gd name="T22" fmla="*/ 0 w 10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246"/>
                  <a:gd name="T38" fmla="*/ 109 w 109"/>
                  <a:gd name="T39" fmla="*/ 246 h 2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w="9525">
                <a:noFill/>
                <a:round/>
                <a:headEnd/>
                <a:tailEnd/>
              </a:ln>
            </p:spPr>
            <p:txBody>
              <a:bodyPr/>
              <a:lstStyle/>
              <a:p>
                <a:endParaRPr lang="en-US"/>
              </a:p>
            </p:txBody>
          </p:sp>
          <p:sp>
            <p:nvSpPr>
              <p:cNvPr id="47455" name="Freeform 84"/>
              <p:cNvSpPr>
                <a:spLocks/>
              </p:cNvSpPr>
              <p:nvPr/>
            </p:nvSpPr>
            <p:spPr bwMode="auto">
              <a:xfrm>
                <a:off x="3360" y="3379"/>
                <a:ext cx="10" cy="6"/>
              </a:xfrm>
              <a:custGeom>
                <a:avLst/>
                <a:gdLst>
                  <a:gd name="T0" fmla="*/ 8 w 6"/>
                  <a:gd name="T1" fmla="*/ 0 h 3"/>
                  <a:gd name="T2" fmla="*/ 0 w 6"/>
                  <a:gd name="T3" fmla="*/ 4 h 3"/>
                  <a:gd name="T4" fmla="*/ 0 w 6"/>
                  <a:gd name="T5" fmla="*/ 6 h 3"/>
                  <a:gd name="T6" fmla="*/ 10 w 6"/>
                  <a:gd name="T7" fmla="*/ 0 h 3"/>
                  <a:gd name="T8" fmla="*/ 8 w 6"/>
                  <a:gd name="T9" fmla="*/ 0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w="9525">
                <a:noFill/>
                <a:round/>
                <a:headEnd/>
                <a:tailEnd/>
              </a:ln>
            </p:spPr>
            <p:txBody>
              <a:bodyPr/>
              <a:lstStyle/>
              <a:p>
                <a:endParaRPr lang="en-US"/>
              </a:p>
            </p:txBody>
          </p:sp>
          <p:sp>
            <p:nvSpPr>
              <p:cNvPr id="47456" name="Rectangle 85"/>
              <p:cNvSpPr>
                <a:spLocks noChangeArrowheads="1"/>
              </p:cNvSpPr>
              <p:nvPr/>
            </p:nvSpPr>
            <p:spPr bwMode="auto">
              <a:xfrm>
                <a:off x="3303" y="3606"/>
                <a:ext cx="36" cy="4"/>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7457" name="Rectangle 86"/>
              <p:cNvSpPr>
                <a:spLocks noChangeArrowheads="1"/>
              </p:cNvSpPr>
              <p:nvPr/>
            </p:nvSpPr>
            <p:spPr bwMode="auto">
              <a:xfrm>
                <a:off x="3303" y="3606"/>
                <a:ext cx="36" cy="4"/>
              </a:xfrm>
              <a:prstGeom prst="rect">
                <a:avLst/>
              </a:prstGeom>
              <a:noFill/>
              <a:ln w="9525">
                <a:noFill/>
                <a:miter lim="800000"/>
                <a:headEnd/>
                <a:tailEnd/>
              </a:ln>
            </p:spPr>
            <p:txBody>
              <a:bodyPr/>
              <a:lstStyle/>
              <a:p>
                <a:endParaRPr lang="zh-CN" altLang="en-US">
                  <a:sym typeface="Arial" charset="0"/>
                </a:endParaRPr>
              </a:p>
            </p:txBody>
          </p:sp>
          <p:sp>
            <p:nvSpPr>
              <p:cNvPr id="47458" name="Freeform 87"/>
              <p:cNvSpPr>
                <a:spLocks/>
              </p:cNvSpPr>
              <p:nvPr/>
            </p:nvSpPr>
            <p:spPr bwMode="auto">
              <a:xfrm>
                <a:off x="3303" y="2938"/>
                <a:ext cx="192" cy="460"/>
              </a:xfrm>
              <a:custGeom>
                <a:avLst/>
                <a:gdLst>
                  <a:gd name="T0" fmla="*/ 0 w 108"/>
                  <a:gd name="T1" fmla="*/ 0 h 245"/>
                  <a:gd name="T2" fmla="*/ 0 w 108"/>
                  <a:gd name="T3" fmla="*/ 0 h 245"/>
                  <a:gd name="T4" fmla="*/ 0 w 108"/>
                  <a:gd name="T5" fmla="*/ 255 h 245"/>
                  <a:gd name="T6" fmla="*/ 11 w 108"/>
                  <a:gd name="T7" fmla="*/ 359 h 245"/>
                  <a:gd name="T8" fmla="*/ 76 w 108"/>
                  <a:gd name="T9" fmla="*/ 319 h 245"/>
                  <a:gd name="T10" fmla="*/ 16 w 108"/>
                  <a:gd name="T11" fmla="*/ 392 h 245"/>
                  <a:gd name="T12" fmla="*/ 20 w 108"/>
                  <a:gd name="T13" fmla="*/ 460 h 245"/>
                  <a:gd name="T14" fmla="*/ 57 w 108"/>
                  <a:gd name="T15" fmla="*/ 445 h 245"/>
                  <a:gd name="T16" fmla="*/ 66 w 108"/>
                  <a:gd name="T17" fmla="*/ 441 h 245"/>
                  <a:gd name="T18" fmla="*/ 101 w 108"/>
                  <a:gd name="T19" fmla="*/ 148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47459" name="Freeform 88"/>
              <p:cNvSpPr>
                <a:spLocks/>
              </p:cNvSpPr>
              <p:nvPr/>
            </p:nvSpPr>
            <p:spPr bwMode="auto">
              <a:xfrm>
                <a:off x="3303" y="3193"/>
                <a:ext cx="76" cy="413"/>
              </a:xfrm>
              <a:custGeom>
                <a:avLst/>
                <a:gdLst>
                  <a:gd name="T0" fmla="*/ 0 w 43"/>
                  <a:gd name="T1" fmla="*/ 0 h 220"/>
                  <a:gd name="T2" fmla="*/ 0 w 43"/>
                  <a:gd name="T3" fmla="*/ 413 h 220"/>
                  <a:gd name="T4" fmla="*/ 35 w 43"/>
                  <a:gd name="T5" fmla="*/ 413 h 220"/>
                  <a:gd name="T6" fmla="*/ 16 w 43"/>
                  <a:gd name="T7" fmla="*/ 205 h 220"/>
                  <a:gd name="T8" fmla="*/ 19 w 43"/>
                  <a:gd name="T9" fmla="*/ 205 h 220"/>
                  <a:gd name="T10" fmla="*/ 19 w 43"/>
                  <a:gd name="T11" fmla="*/ 205 h 220"/>
                  <a:gd name="T12" fmla="*/ 16 w 43"/>
                  <a:gd name="T13" fmla="*/ 137 h 220"/>
                  <a:gd name="T14" fmla="*/ 76 w 43"/>
                  <a:gd name="T15" fmla="*/ 64 h 220"/>
                  <a:gd name="T16" fmla="*/ 11 w 43"/>
                  <a:gd name="T17" fmla="*/ 103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sp>
            <p:nvSpPr>
              <p:cNvPr id="47460" name="Freeform 89"/>
              <p:cNvSpPr>
                <a:spLocks/>
              </p:cNvSpPr>
              <p:nvPr/>
            </p:nvSpPr>
            <p:spPr bwMode="auto">
              <a:xfrm>
                <a:off x="3698" y="3083"/>
                <a:ext cx="408" cy="373"/>
              </a:xfrm>
              <a:custGeom>
                <a:avLst/>
                <a:gdLst>
                  <a:gd name="T0" fmla="*/ 333 w 230"/>
                  <a:gd name="T1" fmla="*/ 107 h 199"/>
                  <a:gd name="T2" fmla="*/ 204 w 230"/>
                  <a:gd name="T3" fmla="*/ 0 h 199"/>
                  <a:gd name="T4" fmla="*/ 75 w 230"/>
                  <a:gd name="T5" fmla="*/ 107 h 199"/>
                  <a:gd name="T6" fmla="*/ 0 w 230"/>
                  <a:gd name="T7" fmla="*/ 232 h 199"/>
                  <a:gd name="T8" fmla="*/ 133 w 230"/>
                  <a:gd name="T9" fmla="*/ 373 h 199"/>
                  <a:gd name="T10" fmla="*/ 204 w 230"/>
                  <a:gd name="T11" fmla="*/ 352 h 199"/>
                  <a:gd name="T12" fmla="*/ 275 w 230"/>
                  <a:gd name="T13" fmla="*/ 373 h 199"/>
                  <a:gd name="T14" fmla="*/ 408 w 230"/>
                  <a:gd name="T15" fmla="*/ 232 h 199"/>
                  <a:gd name="T16" fmla="*/ 333 w 230"/>
                  <a:gd name="T17" fmla="*/ 107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47461" name="Freeform 90"/>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47462" name="Freeform 91"/>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w="9525">
                <a:noFill/>
                <a:round/>
                <a:headEnd/>
                <a:tailEnd/>
              </a:ln>
            </p:spPr>
            <p:txBody>
              <a:bodyPr/>
              <a:lstStyle/>
              <a:p>
                <a:endParaRPr lang="en-US"/>
              </a:p>
            </p:txBody>
          </p:sp>
          <p:sp>
            <p:nvSpPr>
              <p:cNvPr id="47463" name="Freeform 92"/>
              <p:cNvSpPr>
                <a:spLocks noEditPoints="1"/>
              </p:cNvSpPr>
              <p:nvPr/>
            </p:nvSpPr>
            <p:spPr bwMode="auto">
              <a:xfrm>
                <a:off x="3918" y="3162"/>
                <a:ext cx="123" cy="403"/>
              </a:xfrm>
              <a:custGeom>
                <a:avLst/>
                <a:gdLst>
                  <a:gd name="T0" fmla="*/ 0 w 69"/>
                  <a:gd name="T1" fmla="*/ 283 h 215"/>
                  <a:gd name="T2" fmla="*/ 7 w 69"/>
                  <a:gd name="T3" fmla="*/ 403 h 215"/>
                  <a:gd name="T4" fmla="*/ 7 w 69"/>
                  <a:gd name="T5" fmla="*/ 403 h 215"/>
                  <a:gd name="T6" fmla="*/ 0 w 69"/>
                  <a:gd name="T7" fmla="*/ 283 h 215"/>
                  <a:gd name="T8" fmla="*/ 0 w 69"/>
                  <a:gd name="T9" fmla="*/ 283 h 215"/>
                  <a:gd name="T10" fmla="*/ 103 w 69"/>
                  <a:gd name="T11" fmla="*/ 0 h 215"/>
                  <a:gd name="T12" fmla="*/ 114 w 69"/>
                  <a:gd name="T13" fmla="*/ 28 h 215"/>
                  <a:gd name="T14" fmla="*/ 123 w 69"/>
                  <a:gd name="T15" fmla="*/ 34 h 215"/>
                  <a:gd name="T16" fmla="*/ 123 w 69"/>
                  <a:gd name="T17" fmla="*/ 34 h 215"/>
                  <a:gd name="T18" fmla="*/ 114 w 69"/>
                  <a:gd name="T19" fmla="*/ 28 h 215"/>
                  <a:gd name="T20" fmla="*/ 103 w 69"/>
                  <a:gd name="T21" fmla="*/ 0 h 2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215"/>
                  <a:gd name="T35" fmla="*/ 69 w 69"/>
                  <a:gd name="T36" fmla="*/ 215 h 2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w="9525">
                <a:noFill/>
                <a:round/>
                <a:headEnd/>
                <a:tailEnd/>
              </a:ln>
            </p:spPr>
            <p:txBody>
              <a:bodyPr/>
              <a:lstStyle/>
              <a:p>
                <a:endParaRPr lang="en-US"/>
              </a:p>
            </p:txBody>
          </p:sp>
          <p:sp>
            <p:nvSpPr>
              <p:cNvPr id="47464" name="Freeform 93"/>
              <p:cNvSpPr>
                <a:spLocks noEditPoints="1"/>
              </p:cNvSpPr>
              <p:nvPr/>
            </p:nvSpPr>
            <p:spPr bwMode="auto">
              <a:xfrm>
                <a:off x="3970" y="3456"/>
                <a:ext cx="3" cy="0"/>
              </a:xfrm>
              <a:custGeom>
                <a:avLst/>
                <a:gdLst>
                  <a:gd name="T0" fmla="*/ 2 w 2"/>
                  <a:gd name="T1" fmla="*/ 3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0 w 2"/>
                  <a:gd name="T16" fmla="*/ 2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
                  <a:gd name="T67" fmla="*/ 2 w 2"/>
                </a:gdLst>
                <a:ahLst/>
                <a:cxnLst>
                  <a:cxn ang="T33">
                    <a:pos x="T0" y="0"/>
                  </a:cxn>
                  <a:cxn ang="T34">
                    <a:pos x="T1" y="0"/>
                  </a:cxn>
                  <a:cxn ang="T35">
                    <a:pos x="T2" y="0"/>
                  </a:cxn>
                  <a:cxn ang="T36">
                    <a:pos x="T3" y="0"/>
                  </a:cxn>
                  <a:cxn ang="T37">
                    <a:pos x="T4" y="0"/>
                  </a:cxn>
                  <a:cxn ang="T38">
                    <a:pos x="T5" y="0"/>
                  </a:cxn>
                  <a:cxn ang="T39">
                    <a:pos x="T6" y="0"/>
                  </a:cxn>
                  <a:cxn ang="T40">
                    <a:pos x="T7" y="0"/>
                  </a:cxn>
                  <a:cxn ang="T41">
                    <a:pos x="T8" y="0"/>
                  </a:cxn>
                  <a:cxn ang="T42">
                    <a:pos x="T9" y="0"/>
                  </a:cxn>
                  <a:cxn ang="T43">
                    <a:pos x="T10" y="0"/>
                  </a:cxn>
                  <a:cxn ang="T44">
                    <a:pos x="T11" y="0"/>
                  </a:cxn>
                  <a:cxn ang="T45">
                    <a:pos x="T12" y="0"/>
                  </a:cxn>
                  <a:cxn ang="T46">
                    <a:pos x="T13" y="0"/>
                  </a:cxn>
                  <a:cxn ang="T47">
                    <a:pos x="T14" y="0"/>
                  </a:cxn>
                  <a:cxn ang="T48">
                    <a:pos x="T15" y="0"/>
                  </a:cxn>
                  <a:cxn ang="T49">
                    <a:pos x="T16" y="0"/>
                  </a:cxn>
                  <a:cxn ang="T50">
                    <a:pos x="T17" y="0"/>
                  </a:cxn>
                  <a:cxn ang="T51">
                    <a:pos x="T18" y="0"/>
                  </a:cxn>
                  <a:cxn ang="T52">
                    <a:pos x="T19" y="0"/>
                  </a:cxn>
                  <a:cxn ang="T53">
                    <a:pos x="T20" y="0"/>
                  </a:cxn>
                  <a:cxn ang="T54">
                    <a:pos x="T21" y="0"/>
                  </a:cxn>
                  <a:cxn ang="T55">
                    <a:pos x="T22" y="0"/>
                  </a:cxn>
                  <a:cxn ang="T56">
                    <a:pos x="T23" y="0"/>
                  </a:cxn>
                  <a:cxn ang="T57">
                    <a:pos x="T24" y="0"/>
                  </a:cxn>
                  <a:cxn ang="T58">
                    <a:pos x="T25" y="0"/>
                  </a:cxn>
                  <a:cxn ang="T59">
                    <a:pos x="T26" y="0"/>
                  </a:cxn>
                  <a:cxn ang="T60">
                    <a:pos x="T27" y="0"/>
                  </a:cxn>
                  <a:cxn ang="T61">
                    <a:pos x="T28" y="0"/>
                  </a:cxn>
                  <a:cxn ang="T62">
                    <a:pos x="T29" y="0"/>
                  </a:cxn>
                  <a:cxn ang="T63">
                    <a:pos x="T30" y="0"/>
                  </a:cxn>
                  <a:cxn ang="T64">
                    <a:pos x="T31" y="0"/>
                  </a:cxn>
                  <a:cxn ang="T65">
                    <a:pos x="T32" y="0"/>
                  </a:cxn>
                </a:cxnLst>
                <a:rect l="T66" t="0" r="T67" b="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7465" name="Freeform 94"/>
              <p:cNvSpPr>
                <a:spLocks/>
              </p:cNvSpPr>
              <p:nvPr/>
            </p:nvSpPr>
            <p:spPr bwMode="auto">
              <a:xfrm>
                <a:off x="3904" y="3083"/>
                <a:ext cx="202" cy="373"/>
              </a:xfrm>
              <a:custGeom>
                <a:avLst/>
                <a:gdLst>
                  <a:gd name="T0" fmla="*/ 0 w 114"/>
                  <a:gd name="T1" fmla="*/ 0 h 199"/>
                  <a:gd name="T2" fmla="*/ 0 w 114"/>
                  <a:gd name="T3" fmla="*/ 229 h 199"/>
                  <a:gd name="T4" fmla="*/ 9 w 114"/>
                  <a:gd name="T5" fmla="*/ 313 h 199"/>
                  <a:gd name="T6" fmla="*/ 74 w 114"/>
                  <a:gd name="T7" fmla="*/ 272 h 199"/>
                  <a:gd name="T8" fmla="*/ 14 w 114"/>
                  <a:gd name="T9" fmla="*/ 349 h 199"/>
                  <a:gd name="T10" fmla="*/ 14 w 114"/>
                  <a:gd name="T11" fmla="*/ 362 h 199"/>
                  <a:gd name="T12" fmla="*/ 14 w 114"/>
                  <a:gd name="T13" fmla="*/ 362 h 199"/>
                  <a:gd name="T14" fmla="*/ 14 w 114"/>
                  <a:gd name="T15" fmla="*/ 362 h 199"/>
                  <a:gd name="T16" fmla="*/ 66 w 114"/>
                  <a:gd name="T17" fmla="*/ 373 h 199"/>
                  <a:gd name="T18" fmla="*/ 66 w 114"/>
                  <a:gd name="T19" fmla="*/ 373 h 199"/>
                  <a:gd name="T20" fmla="*/ 66 w 114"/>
                  <a:gd name="T21" fmla="*/ 373 h 199"/>
                  <a:gd name="T22" fmla="*/ 66 w 114"/>
                  <a:gd name="T23" fmla="*/ 373 h 199"/>
                  <a:gd name="T24" fmla="*/ 66 w 114"/>
                  <a:gd name="T25" fmla="*/ 373 h 199"/>
                  <a:gd name="T26" fmla="*/ 66 w 114"/>
                  <a:gd name="T27" fmla="*/ 373 h 199"/>
                  <a:gd name="T28" fmla="*/ 66 w 114"/>
                  <a:gd name="T29" fmla="*/ 373 h 199"/>
                  <a:gd name="T30" fmla="*/ 66 w 114"/>
                  <a:gd name="T31" fmla="*/ 373 h 199"/>
                  <a:gd name="T32" fmla="*/ 66 w 114"/>
                  <a:gd name="T33" fmla="*/ 373 h 199"/>
                  <a:gd name="T34" fmla="*/ 66 w 114"/>
                  <a:gd name="T35" fmla="*/ 373 h 199"/>
                  <a:gd name="T36" fmla="*/ 66 w 114"/>
                  <a:gd name="T37" fmla="*/ 373 h 199"/>
                  <a:gd name="T38" fmla="*/ 67 w 114"/>
                  <a:gd name="T39" fmla="*/ 373 h 199"/>
                  <a:gd name="T40" fmla="*/ 67 w 114"/>
                  <a:gd name="T41" fmla="*/ 373 h 199"/>
                  <a:gd name="T42" fmla="*/ 67 w 114"/>
                  <a:gd name="T43" fmla="*/ 373 h 199"/>
                  <a:gd name="T44" fmla="*/ 67 w 114"/>
                  <a:gd name="T45" fmla="*/ 373 h 199"/>
                  <a:gd name="T46" fmla="*/ 67 w 114"/>
                  <a:gd name="T47" fmla="*/ 373 h 199"/>
                  <a:gd name="T48" fmla="*/ 67 w 114"/>
                  <a:gd name="T49" fmla="*/ 373 h 199"/>
                  <a:gd name="T50" fmla="*/ 67 w 114"/>
                  <a:gd name="T51" fmla="*/ 373 h 199"/>
                  <a:gd name="T52" fmla="*/ 67 w 114"/>
                  <a:gd name="T53" fmla="*/ 373 h 199"/>
                  <a:gd name="T54" fmla="*/ 67 w 114"/>
                  <a:gd name="T55" fmla="*/ 373 h 199"/>
                  <a:gd name="T56" fmla="*/ 67 w 114"/>
                  <a:gd name="T57" fmla="*/ 373 h 199"/>
                  <a:gd name="T58" fmla="*/ 69 w 114"/>
                  <a:gd name="T59" fmla="*/ 373 h 199"/>
                  <a:gd name="T60" fmla="*/ 69 w 114"/>
                  <a:gd name="T61" fmla="*/ 373 h 199"/>
                  <a:gd name="T62" fmla="*/ 202 w 114"/>
                  <a:gd name="T63" fmla="*/ 232 h 199"/>
                  <a:gd name="T64" fmla="*/ 136 w 114"/>
                  <a:gd name="T65" fmla="*/ 112 h 199"/>
                  <a:gd name="T66" fmla="*/ 128 w 114"/>
                  <a:gd name="T67" fmla="*/ 107 h 199"/>
                  <a:gd name="T68" fmla="*/ 117 w 114"/>
                  <a:gd name="T69" fmla="*/ 79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47466" name="Freeform 95"/>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sp>
            <p:nvSpPr>
              <p:cNvPr id="47467" name="Freeform 96"/>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path>
                </a:pathLst>
              </a:custGeom>
              <a:noFill/>
              <a:ln w="9525">
                <a:noFill/>
                <a:round/>
                <a:headEnd/>
                <a:tailEnd/>
              </a:ln>
            </p:spPr>
            <p:txBody>
              <a:bodyPr/>
              <a:lstStyle/>
              <a:p>
                <a:endParaRPr lang="en-US"/>
              </a:p>
            </p:txBody>
          </p:sp>
          <p:sp>
            <p:nvSpPr>
              <p:cNvPr id="47468" name="Oval 97"/>
              <p:cNvSpPr>
                <a:spLocks noChangeArrowheads="1"/>
              </p:cNvSpPr>
              <p:nvPr/>
            </p:nvSpPr>
            <p:spPr bwMode="auto">
              <a:xfrm>
                <a:off x="3459" y="2805"/>
                <a:ext cx="262" cy="514"/>
              </a:xfrm>
              <a:prstGeom prst="ellipse">
                <a:avLst/>
              </a:prstGeom>
              <a:solidFill>
                <a:srgbClr val="72BE00"/>
              </a:solidFill>
              <a:ln w="9525">
                <a:noFill/>
                <a:round/>
                <a:headEnd/>
                <a:tailEnd/>
              </a:ln>
            </p:spPr>
            <p:txBody>
              <a:bodyPr/>
              <a:lstStyle/>
              <a:p>
                <a:endParaRPr lang="zh-CN" altLang="en-US">
                  <a:sym typeface="Arial" charset="0"/>
                </a:endParaRPr>
              </a:p>
            </p:txBody>
          </p:sp>
          <p:sp>
            <p:nvSpPr>
              <p:cNvPr id="47469" name="Freeform 98"/>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close/>
                  </a:path>
                </a:pathLst>
              </a:custGeom>
              <a:solidFill>
                <a:srgbClr val="C56D27"/>
              </a:solidFill>
              <a:ln w="9525">
                <a:noFill/>
                <a:round/>
                <a:headEnd/>
                <a:tailEnd/>
              </a:ln>
            </p:spPr>
            <p:txBody>
              <a:bodyPr/>
              <a:lstStyle/>
              <a:p>
                <a:endParaRPr lang="en-US"/>
              </a:p>
            </p:txBody>
          </p:sp>
          <p:sp>
            <p:nvSpPr>
              <p:cNvPr id="47470" name="Freeform 99"/>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path>
                </a:pathLst>
              </a:custGeom>
              <a:noFill/>
              <a:ln w="9525">
                <a:noFill/>
                <a:round/>
                <a:headEnd/>
                <a:tailEnd/>
              </a:ln>
            </p:spPr>
            <p:txBody>
              <a:bodyPr/>
              <a:lstStyle/>
              <a:p>
                <a:endParaRPr lang="en-US"/>
              </a:p>
            </p:txBody>
          </p:sp>
          <p:sp>
            <p:nvSpPr>
              <p:cNvPr id="47471" name="Freeform 100"/>
              <p:cNvSpPr>
                <a:spLocks noEditPoints="1"/>
              </p:cNvSpPr>
              <p:nvPr/>
            </p:nvSpPr>
            <p:spPr bwMode="auto">
              <a:xfrm>
                <a:off x="3599" y="3062"/>
                <a:ext cx="122" cy="527"/>
              </a:xfrm>
              <a:custGeom>
                <a:avLst/>
                <a:gdLst>
                  <a:gd name="T0" fmla="*/ 7 w 69"/>
                  <a:gd name="T1" fmla="*/ 420 h 281"/>
                  <a:gd name="T2" fmla="*/ 9 w 69"/>
                  <a:gd name="T3" fmla="*/ 420 h 281"/>
                  <a:gd name="T4" fmla="*/ 4 w 69"/>
                  <a:gd name="T5" fmla="*/ 324 h 281"/>
                  <a:gd name="T6" fmla="*/ 9 w 69"/>
                  <a:gd name="T7" fmla="*/ 407 h 281"/>
                  <a:gd name="T8" fmla="*/ 7 w 69"/>
                  <a:gd name="T9" fmla="*/ 255 h 281"/>
                  <a:gd name="T10" fmla="*/ 4 w 69"/>
                  <a:gd name="T11" fmla="*/ 315 h 281"/>
                  <a:gd name="T12" fmla="*/ 7 w 69"/>
                  <a:gd name="T13" fmla="*/ 255 h 281"/>
                  <a:gd name="T14" fmla="*/ 122 w 69"/>
                  <a:gd name="T15" fmla="*/ 15 h 281"/>
                  <a:gd name="T16" fmla="*/ 122 w 69"/>
                  <a:gd name="T17" fmla="*/ 13 h 281"/>
                  <a:gd name="T18" fmla="*/ 122 w 69"/>
                  <a:gd name="T19" fmla="*/ 13 h 281"/>
                  <a:gd name="T20" fmla="*/ 122 w 69"/>
                  <a:gd name="T21" fmla="*/ 13 h 281"/>
                  <a:gd name="T22" fmla="*/ 122 w 69"/>
                  <a:gd name="T23" fmla="*/ 13 h 281"/>
                  <a:gd name="T24" fmla="*/ 122 w 69"/>
                  <a:gd name="T25" fmla="*/ 13 h 281"/>
                  <a:gd name="T26" fmla="*/ 122 w 69"/>
                  <a:gd name="T27" fmla="*/ 13 h 281"/>
                  <a:gd name="T28" fmla="*/ 122 w 69"/>
                  <a:gd name="T29" fmla="*/ 13 h 281"/>
                  <a:gd name="T30" fmla="*/ 122 w 69"/>
                  <a:gd name="T31" fmla="*/ 13 h 281"/>
                  <a:gd name="T32" fmla="*/ 122 w 69"/>
                  <a:gd name="T33" fmla="*/ 11 h 281"/>
                  <a:gd name="T34" fmla="*/ 122 w 69"/>
                  <a:gd name="T35" fmla="*/ 9 h 281"/>
                  <a:gd name="T36" fmla="*/ 122 w 69"/>
                  <a:gd name="T37" fmla="*/ 9 h 281"/>
                  <a:gd name="T38" fmla="*/ 122 w 69"/>
                  <a:gd name="T39" fmla="*/ 9 h 281"/>
                  <a:gd name="T40" fmla="*/ 122 w 69"/>
                  <a:gd name="T41" fmla="*/ 9 h 281"/>
                  <a:gd name="T42" fmla="*/ 122 w 69"/>
                  <a:gd name="T43" fmla="*/ 9 h 281"/>
                  <a:gd name="T44" fmla="*/ 122 w 69"/>
                  <a:gd name="T45" fmla="*/ 9 h 281"/>
                  <a:gd name="T46" fmla="*/ 122 w 69"/>
                  <a:gd name="T47" fmla="*/ 9 h 281"/>
                  <a:gd name="T48" fmla="*/ 122 w 69"/>
                  <a:gd name="T49" fmla="*/ 9 h 281"/>
                  <a:gd name="T50" fmla="*/ 122 w 69"/>
                  <a:gd name="T51" fmla="*/ 8 h 281"/>
                  <a:gd name="T52" fmla="*/ 122 w 69"/>
                  <a:gd name="T53" fmla="*/ 8 h 281"/>
                  <a:gd name="T54" fmla="*/ 122 w 69"/>
                  <a:gd name="T55" fmla="*/ 8 h 281"/>
                  <a:gd name="T56" fmla="*/ 122 w 69"/>
                  <a:gd name="T57" fmla="*/ 8 h 281"/>
                  <a:gd name="T58" fmla="*/ 122 w 69"/>
                  <a:gd name="T59" fmla="*/ 8 h 281"/>
                  <a:gd name="T60" fmla="*/ 122 w 69"/>
                  <a:gd name="T61" fmla="*/ 8 h 281"/>
                  <a:gd name="T62" fmla="*/ 122 w 69"/>
                  <a:gd name="T63" fmla="*/ 8 h 281"/>
                  <a:gd name="T64" fmla="*/ 122 w 69"/>
                  <a:gd name="T65" fmla="*/ 6 h 281"/>
                  <a:gd name="T66" fmla="*/ 122 w 69"/>
                  <a:gd name="T67" fmla="*/ 6 h 281"/>
                  <a:gd name="T68" fmla="*/ 122 w 69"/>
                  <a:gd name="T69" fmla="*/ 6 h 281"/>
                  <a:gd name="T70" fmla="*/ 122 w 69"/>
                  <a:gd name="T71" fmla="*/ 6 h 281"/>
                  <a:gd name="T72" fmla="*/ 122 w 69"/>
                  <a:gd name="T73" fmla="*/ 6 h 281"/>
                  <a:gd name="T74" fmla="*/ 122 w 69"/>
                  <a:gd name="T75" fmla="*/ 4 h 281"/>
                  <a:gd name="T76" fmla="*/ 122 w 69"/>
                  <a:gd name="T77" fmla="*/ 4 h 281"/>
                  <a:gd name="T78" fmla="*/ 122 w 69"/>
                  <a:gd name="T79" fmla="*/ 4 h 281"/>
                  <a:gd name="T80" fmla="*/ 122 w 69"/>
                  <a:gd name="T81" fmla="*/ 4 h 281"/>
                  <a:gd name="T82" fmla="*/ 122 w 69"/>
                  <a:gd name="T83" fmla="*/ 4 h 281"/>
                  <a:gd name="T84" fmla="*/ 122 w 69"/>
                  <a:gd name="T85" fmla="*/ 4 h 281"/>
                  <a:gd name="T86" fmla="*/ 122 w 69"/>
                  <a:gd name="T87" fmla="*/ 4 h 281"/>
                  <a:gd name="T88" fmla="*/ 122 w 69"/>
                  <a:gd name="T89" fmla="*/ 2 h 281"/>
                  <a:gd name="T90" fmla="*/ 122 w 69"/>
                  <a:gd name="T91" fmla="*/ 2 h 281"/>
                  <a:gd name="T92" fmla="*/ 122 w 69"/>
                  <a:gd name="T93" fmla="*/ 2 h 281"/>
                  <a:gd name="T94" fmla="*/ 122 w 69"/>
                  <a:gd name="T95" fmla="*/ 2 h 281"/>
                  <a:gd name="T96" fmla="*/ 122 w 69"/>
                  <a:gd name="T97" fmla="*/ 2 h 281"/>
                  <a:gd name="T98" fmla="*/ 122 w 69"/>
                  <a:gd name="T99" fmla="*/ 2 h 281"/>
                  <a:gd name="T100" fmla="*/ 122 w 69"/>
                  <a:gd name="T101" fmla="*/ 0 h 281"/>
                  <a:gd name="T102" fmla="*/ 122 w 69"/>
                  <a:gd name="T103" fmla="*/ 0 h 281"/>
                  <a:gd name="T104" fmla="*/ 122 w 69"/>
                  <a:gd name="T105" fmla="*/ 0 h 2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281"/>
                  <a:gd name="T161" fmla="*/ 69 w 69"/>
                  <a:gd name="T162" fmla="*/ 281 h 2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w="9525">
                <a:noFill/>
                <a:round/>
                <a:headEnd/>
                <a:tailEnd/>
              </a:ln>
            </p:spPr>
            <p:txBody>
              <a:bodyPr/>
              <a:lstStyle/>
              <a:p>
                <a:endParaRPr lang="en-US"/>
              </a:p>
            </p:txBody>
          </p:sp>
          <p:sp>
            <p:nvSpPr>
              <p:cNvPr id="47472" name="Freeform 101"/>
              <p:cNvSpPr>
                <a:spLocks/>
              </p:cNvSpPr>
              <p:nvPr/>
            </p:nvSpPr>
            <p:spPr bwMode="auto">
              <a:xfrm>
                <a:off x="3603" y="3377"/>
                <a:ext cx="3" cy="10"/>
              </a:xfrm>
              <a:custGeom>
                <a:avLst/>
                <a:gdLst>
                  <a:gd name="T0" fmla="*/ 3 w 2"/>
                  <a:gd name="T1" fmla="*/ 0 h 5"/>
                  <a:gd name="T2" fmla="*/ 0 w 2"/>
                  <a:gd name="T3" fmla="*/ 0 h 5"/>
                  <a:gd name="T4" fmla="*/ 0 w 2"/>
                  <a:gd name="T5" fmla="*/ 10 h 5"/>
                  <a:gd name="T6" fmla="*/ 3 w 2"/>
                  <a:gd name="T7" fmla="*/ 8 h 5"/>
                  <a:gd name="T8" fmla="*/ 3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w="9525">
                <a:noFill/>
                <a:round/>
                <a:headEnd/>
                <a:tailEnd/>
              </a:ln>
            </p:spPr>
            <p:txBody>
              <a:bodyPr/>
              <a:lstStyle/>
              <a:p>
                <a:endParaRPr lang="en-US"/>
              </a:p>
            </p:txBody>
          </p:sp>
          <p:sp>
            <p:nvSpPr>
              <p:cNvPr id="47473" name="Freeform 102"/>
              <p:cNvSpPr>
                <a:spLocks/>
              </p:cNvSpPr>
              <p:nvPr/>
            </p:nvSpPr>
            <p:spPr bwMode="auto">
              <a:xfrm>
                <a:off x="3606" y="3469"/>
                <a:ext cx="2" cy="14"/>
              </a:xfrm>
              <a:custGeom>
                <a:avLst/>
                <a:gdLst>
                  <a:gd name="T0" fmla="*/ 0 w 1"/>
                  <a:gd name="T1" fmla="*/ 0 h 7"/>
                  <a:gd name="T2" fmla="*/ 0 w 1"/>
                  <a:gd name="T3" fmla="*/ 14 h 7"/>
                  <a:gd name="T4" fmla="*/ 2 w 1"/>
                  <a:gd name="T5" fmla="*/ 14 h 7"/>
                  <a:gd name="T6" fmla="*/ 2 w 1"/>
                  <a:gd name="T7" fmla="*/ 0 h 7"/>
                  <a:gd name="T8" fmla="*/ 0 w 1"/>
                  <a:gd name="T9" fmla="*/ 0 h 7"/>
                  <a:gd name="T10" fmla="*/ 0 60000 65536"/>
                  <a:gd name="T11" fmla="*/ 0 60000 65536"/>
                  <a:gd name="T12" fmla="*/ 0 60000 65536"/>
                  <a:gd name="T13" fmla="*/ 0 60000 65536"/>
                  <a:gd name="T14" fmla="*/ 0 60000 65536"/>
                  <a:gd name="T15" fmla="*/ 0 w 1"/>
                  <a:gd name="T16" fmla="*/ 0 h 7"/>
                  <a:gd name="T17" fmla="*/ 1 w 1"/>
                  <a:gd name="T18" fmla="*/ 7 h 7"/>
                </a:gdLst>
                <a:ahLst/>
                <a:cxnLst>
                  <a:cxn ang="T10">
                    <a:pos x="T0" y="T1"/>
                  </a:cxn>
                  <a:cxn ang="T11">
                    <a:pos x="T2" y="T3"/>
                  </a:cxn>
                  <a:cxn ang="T12">
                    <a:pos x="T4" y="T5"/>
                  </a:cxn>
                  <a:cxn ang="T13">
                    <a:pos x="T6" y="T7"/>
                  </a:cxn>
                  <a:cxn ang="T14">
                    <a:pos x="T8" y="T9"/>
                  </a:cxn>
                </a:cxnLst>
                <a:rect l="T15" t="T16" r="T17" b="T18"/>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w="9525">
                <a:noFill/>
                <a:round/>
                <a:headEnd/>
                <a:tailEnd/>
              </a:ln>
            </p:spPr>
            <p:txBody>
              <a:bodyPr/>
              <a:lstStyle/>
              <a:p>
                <a:endParaRPr lang="en-US"/>
              </a:p>
            </p:txBody>
          </p:sp>
          <p:sp>
            <p:nvSpPr>
              <p:cNvPr id="47474" name="Freeform 103"/>
              <p:cNvSpPr>
                <a:spLocks/>
              </p:cNvSpPr>
              <p:nvPr/>
            </p:nvSpPr>
            <p:spPr bwMode="auto">
              <a:xfrm>
                <a:off x="3587" y="2805"/>
                <a:ext cx="134" cy="514"/>
              </a:xfrm>
              <a:custGeom>
                <a:avLst/>
                <a:gdLst>
                  <a:gd name="T0" fmla="*/ 4 w 76"/>
                  <a:gd name="T1" fmla="*/ 0 h 274"/>
                  <a:gd name="T2" fmla="*/ 0 w 76"/>
                  <a:gd name="T3" fmla="*/ 375 h 274"/>
                  <a:gd name="T4" fmla="*/ 12 w 76"/>
                  <a:gd name="T5" fmla="*/ 514 h 274"/>
                  <a:gd name="T6" fmla="*/ 19 w 76"/>
                  <a:gd name="T7" fmla="*/ 512 h 274"/>
                  <a:gd name="T8" fmla="*/ 134 w 76"/>
                  <a:gd name="T9" fmla="*/ 272 h 274"/>
                  <a:gd name="T10" fmla="*/ 134 w 76"/>
                  <a:gd name="T11" fmla="*/ 270 h 274"/>
                  <a:gd name="T12" fmla="*/ 134 w 76"/>
                  <a:gd name="T13" fmla="*/ 270 h 274"/>
                  <a:gd name="T14" fmla="*/ 134 w 76"/>
                  <a:gd name="T15" fmla="*/ 270 h 274"/>
                  <a:gd name="T16" fmla="*/ 134 w 76"/>
                  <a:gd name="T17" fmla="*/ 270 h 274"/>
                  <a:gd name="T18" fmla="*/ 134 w 76"/>
                  <a:gd name="T19" fmla="*/ 270 h 274"/>
                  <a:gd name="T20" fmla="*/ 134 w 76"/>
                  <a:gd name="T21" fmla="*/ 268 h 274"/>
                  <a:gd name="T22" fmla="*/ 134 w 76"/>
                  <a:gd name="T23" fmla="*/ 266 h 274"/>
                  <a:gd name="T24" fmla="*/ 134 w 76"/>
                  <a:gd name="T25" fmla="*/ 266 h 274"/>
                  <a:gd name="T26" fmla="*/ 134 w 76"/>
                  <a:gd name="T27" fmla="*/ 266 h 274"/>
                  <a:gd name="T28" fmla="*/ 134 w 76"/>
                  <a:gd name="T29" fmla="*/ 266 h 274"/>
                  <a:gd name="T30" fmla="*/ 134 w 76"/>
                  <a:gd name="T31" fmla="*/ 266 h 274"/>
                  <a:gd name="T32" fmla="*/ 134 w 76"/>
                  <a:gd name="T33" fmla="*/ 265 h 274"/>
                  <a:gd name="T34" fmla="*/ 134 w 76"/>
                  <a:gd name="T35" fmla="*/ 265 h 274"/>
                  <a:gd name="T36" fmla="*/ 134 w 76"/>
                  <a:gd name="T37" fmla="*/ 265 h 274"/>
                  <a:gd name="T38" fmla="*/ 134 w 76"/>
                  <a:gd name="T39" fmla="*/ 265 h 274"/>
                  <a:gd name="T40" fmla="*/ 134 w 76"/>
                  <a:gd name="T41" fmla="*/ 263 h 274"/>
                  <a:gd name="T42" fmla="*/ 134 w 76"/>
                  <a:gd name="T43" fmla="*/ 263 h 274"/>
                  <a:gd name="T44" fmla="*/ 134 w 76"/>
                  <a:gd name="T45" fmla="*/ 263 h 274"/>
                  <a:gd name="T46" fmla="*/ 134 w 76"/>
                  <a:gd name="T47" fmla="*/ 263 h 274"/>
                  <a:gd name="T48" fmla="*/ 134 w 76"/>
                  <a:gd name="T49" fmla="*/ 261 h 274"/>
                  <a:gd name="T50" fmla="*/ 134 w 76"/>
                  <a:gd name="T51" fmla="*/ 261 h 274"/>
                  <a:gd name="T52" fmla="*/ 134 w 76"/>
                  <a:gd name="T53" fmla="*/ 261 h 274"/>
                  <a:gd name="T54" fmla="*/ 134 w 76"/>
                  <a:gd name="T55" fmla="*/ 261 h 274"/>
                  <a:gd name="T56" fmla="*/ 134 w 76"/>
                  <a:gd name="T57" fmla="*/ 259 h 274"/>
                  <a:gd name="T58" fmla="*/ 134 w 76"/>
                  <a:gd name="T59" fmla="*/ 259 h 274"/>
                  <a:gd name="T60" fmla="*/ 134 w 76"/>
                  <a:gd name="T61" fmla="*/ 259 h 274"/>
                  <a:gd name="T62" fmla="*/ 134 w 76"/>
                  <a:gd name="T63" fmla="*/ 259 h 274"/>
                  <a:gd name="T64" fmla="*/ 134 w 76"/>
                  <a:gd name="T65" fmla="*/ 259 h 274"/>
                  <a:gd name="T66" fmla="*/ 134 w 76"/>
                  <a:gd name="T67" fmla="*/ 257 h 274"/>
                  <a:gd name="T68" fmla="*/ 134 w 76"/>
                  <a:gd name="T69" fmla="*/ 257 h 274"/>
                  <a:gd name="T70" fmla="*/ 4 w 76"/>
                  <a:gd name="T71" fmla="*/ 0 h 2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
                  <a:gd name="T109" fmla="*/ 0 h 274"/>
                  <a:gd name="T110" fmla="*/ 76 w 76"/>
                  <a:gd name="T111" fmla="*/ 274 h 2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w="9525">
                <a:noFill/>
                <a:round/>
                <a:headEnd/>
                <a:tailEnd/>
              </a:ln>
            </p:spPr>
            <p:txBody>
              <a:bodyPr/>
              <a:lstStyle/>
              <a:p>
                <a:endParaRPr lang="en-US"/>
              </a:p>
            </p:txBody>
          </p:sp>
          <p:sp>
            <p:nvSpPr>
              <p:cNvPr id="47475" name="Rectangle 104"/>
              <p:cNvSpPr>
                <a:spLocks noChangeArrowheads="1"/>
              </p:cNvSpPr>
              <p:nvPr/>
            </p:nvSpPr>
            <p:spPr bwMode="auto">
              <a:xfrm>
                <a:off x="3587" y="3591"/>
                <a:ext cx="23" cy="4"/>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7476" name="Rectangle 105"/>
              <p:cNvSpPr>
                <a:spLocks noChangeArrowheads="1"/>
              </p:cNvSpPr>
              <p:nvPr/>
            </p:nvSpPr>
            <p:spPr bwMode="auto">
              <a:xfrm>
                <a:off x="3587" y="3591"/>
                <a:ext cx="23" cy="4"/>
              </a:xfrm>
              <a:prstGeom prst="rect">
                <a:avLst/>
              </a:prstGeom>
              <a:noFill/>
              <a:ln w="9525">
                <a:noFill/>
                <a:miter lim="800000"/>
                <a:headEnd/>
                <a:tailEnd/>
              </a:ln>
            </p:spPr>
            <p:txBody>
              <a:bodyPr/>
              <a:lstStyle/>
              <a:p>
                <a:endParaRPr lang="zh-CN" altLang="en-US">
                  <a:sym typeface="Arial" charset="0"/>
                </a:endParaRPr>
              </a:p>
            </p:txBody>
          </p:sp>
          <p:sp>
            <p:nvSpPr>
              <p:cNvPr id="47477" name="Freeform 106"/>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w="9525">
                <a:noFill/>
                <a:round/>
                <a:headEnd/>
                <a:tailEnd/>
              </a:ln>
            </p:spPr>
            <p:txBody>
              <a:bodyPr/>
              <a:lstStyle/>
              <a:p>
                <a:endParaRPr lang="en-US"/>
              </a:p>
            </p:txBody>
          </p:sp>
          <p:sp>
            <p:nvSpPr>
              <p:cNvPr id="47478" name="Freeform 107"/>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w="9525">
                <a:noFill/>
                <a:round/>
                <a:headEnd/>
                <a:tailEnd/>
              </a:ln>
            </p:spPr>
            <p:txBody>
              <a:bodyPr/>
              <a:lstStyle/>
              <a:p>
                <a:endParaRPr lang="en-US"/>
              </a:p>
            </p:txBody>
          </p:sp>
          <p:sp>
            <p:nvSpPr>
              <p:cNvPr id="47479" name="Freeform 108"/>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close/>
                  </a:path>
                </a:pathLst>
              </a:custGeom>
              <a:solidFill>
                <a:srgbClr val="72BE00"/>
              </a:solidFill>
              <a:ln w="9525">
                <a:noFill/>
                <a:round/>
                <a:headEnd/>
                <a:tailEnd/>
              </a:ln>
            </p:spPr>
            <p:txBody>
              <a:bodyPr/>
              <a:lstStyle/>
              <a:p>
                <a:endParaRPr lang="en-US"/>
              </a:p>
            </p:txBody>
          </p:sp>
          <p:sp>
            <p:nvSpPr>
              <p:cNvPr id="47480" name="Freeform 109"/>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path>
                </a:pathLst>
              </a:custGeom>
              <a:noFill/>
              <a:ln w="9525">
                <a:noFill/>
                <a:round/>
                <a:headEnd/>
                <a:tailEnd/>
              </a:ln>
            </p:spPr>
            <p:txBody>
              <a:bodyPr/>
              <a:lstStyle/>
              <a:p>
                <a:endParaRPr lang="en-US"/>
              </a:p>
            </p:txBody>
          </p:sp>
          <p:sp>
            <p:nvSpPr>
              <p:cNvPr id="47481" name="Freeform 110"/>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close/>
                  </a:path>
                </a:pathLst>
              </a:custGeom>
              <a:solidFill>
                <a:srgbClr val="72BE00"/>
              </a:solidFill>
              <a:ln w="9525">
                <a:noFill/>
                <a:round/>
                <a:headEnd/>
                <a:tailEnd/>
              </a:ln>
            </p:spPr>
            <p:txBody>
              <a:bodyPr/>
              <a:lstStyle/>
              <a:p>
                <a:endParaRPr lang="en-US"/>
              </a:p>
            </p:txBody>
          </p:sp>
          <p:sp>
            <p:nvSpPr>
              <p:cNvPr id="47482" name="Freeform 111"/>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path>
                </a:pathLst>
              </a:custGeom>
              <a:noFill/>
              <a:ln w="9525">
                <a:noFill/>
                <a:round/>
                <a:headEnd/>
                <a:tailEnd/>
              </a:ln>
            </p:spPr>
            <p:txBody>
              <a:bodyPr/>
              <a:lstStyle/>
              <a:p>
                <a:endParaRPr lang="en-US"/>
              </a:p>
            </p:txBody>
          </p:sp>
          <p:sp>
            <p:nvSpPr>
              <p:cNvPr id="47483" name="Freeform 112"/>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w="9525">
                <a:noFill/>
                <a:round/>
                <a:headEnd/>
                <a:tailEnd/>
              </a:ln>
            </p:spPr>
            <p:txBody>
              <a:bodyPr/>
              <a:lstStyle/>
              <a:p>
                <a:endParaRPr lang="en-US"/>
              </a:p>
            </p:txBody>
          </p:sp>
          <p:sp>
            <p:nvSpPr>
              <p:cNvPr id="47484" name="Freeform 113"/>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w="9525">
                <a:noFill/>
                <a:round/>
                <a:headEnd/>
                <a:tailEnd/>
              </a:ln>
            </p:spPr>
            <p:txBody>
              <a:bodyPr/>
              <a:lstStyle/>
              <a:p>
                <a:endParaRPr lang="en-US"/>
              </a:p>
            </p:txBody>
          </p:sp>
          <p:sp>
            <p:nvSpPr>
              <p:cNvPr id="47485" name="Freeform 114"/>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close/>
                  </a:path>
                </a:pathLst>
              </a:custGeom>
              <a:solidFill>
                <a:srgbClr val="4F7188"/>
              </a:solidFill>
              <a:ln w="9525">
                <a:noFill/>
                <a:round/>
                <a:headEnd/>
                <a:tailEnd/>
              </a:ln>
            </p:spPr>
            <p:txBody>
              <a:bodyPr/>
              <a:lstStyle/>
              <a:p>
                <a:endParaRPr lang="en-US"/>
              </a:p>
            </p:txBody>
          </p:sp>
          <p:sp>
            <p:nvSpPr>
              <p:cNvPr id="47486" name="Freeform 115"/>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path>
                </a:pathLst>
              </a:custGeom>
              <a:noFill/>
              <a:ln w="9525">
                <a:noFill/>
                <a:round/>
                <a:headEnd/>
                <a:tailEnd/>
              </a:ln>
            </p:spPr>
            <p:txBody>
              <a:bodyPr/>
              <a:lstStyle/>
              <a:p>
                <a:endParaRPr lang="en-US"/>
              </a:p>
            </p:txBody>
          </p:sp>
          <p:sp>
            <p:nvSpPr>
              <p:cNvPr id="47487" name="Freeform 116"/>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 name="T12" fmla="*/ 0 60000 65536"/>
                  <a:gd name="T13" fmla="*/ 0 60000 65536"/>
                  <a:gd name="T14" fmla="*/ 0 60000 65536"/>
                  <a:gd name="T15" fmla="*/ 0 60000 65536"/>
                  <a:gd name="T16" fmla="*/ 0 60000 65536"/>
                  <a:gd name="T17" fmla="*/ 0 60000 65536"/>
                  <a:gd name="T18" fmla="*/ 0 w 37"/>
                  <a:gd name="T19" fmla="*/ 0 h 103"/>
                  <a:gd name="T20" fmla="*/ 37 w 37"/>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37" h="103">
                    <a:moveTo>
                      <a:pt x="0" y="0"/>
                    </a:moveTo>
                    <a:lnTo>
                      <a:pt x="0" y="15"/>
                    </a:lnTo>
                    <a:lnTo>
                      <a:pt x="37" y="103"/>
                    </a:lnTo>
                    <a:lnTo>
                      <a:pt x="28" y="80"/>
                    </a:lnTo>
                    <a:lnTo>
                      <a:pt x="20" y="60"/>
                    </a:lnTo>
                    <a:lnTo>
                      <a:pt x="0" y="0"/>
                    </a:lnTo>
                    <a:close/>
                  </a:path>
                </a:pathLst>
              </a:custGeom>
              <a:solidFill>
                <a:srgbClr val="8ECB33"/>
              </a:solidFill>
              <a:ln w="9525">
                <a:noFill/>
                <a:round/>
                <a:headEnd/>
                <a:tailEnd/>
              </a:ln>
            </p:spPr>
            <p:txBody>
              <a:bodyPr/>
              <a:lstStyle/>
              <a:p>
                <a:endParaRPr lang="en-US"/>
              </a:p>
            </p:txBody>
          </p:sp>
          <p:sp>
            <p:nvSpPr>
              <p:cNvPr id="47488" name="Freeform 117"/>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 name="T12" fmla="*/ 0 60000 65536"/>
                  <a:gd name="T13" fmla="*/ 0 60000 65536"/>
                  <a:gd name="T14" fmla="*/ 0 60000 65536"/>
                  <a:gd name="T15" fmla="*/ 0 60000 65536"/>
                  <a:gd name="T16" fmla="*/ 0 60000 65536"/>
                  <a:gd name="T17" fmla="*/ 0 60000 65536"/>
                  <a:gd name="T18" fmla="*/ 0 w 37"/>
                  <a:gd name="T19" fmla="*/ 0 h 103"/>
                  <a:gd name="T20" fmla="*/ 37 w 37"/>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37" h="103">
                    <a:moveTo>
                      <a:pt x="0" y="0"/>
                    </a:moveTo>
                    <a:lnTo>
                      <a:pt x="0" y="15"/>
                    </a:lnTo>
                    <a:lnTo>
                      <a:pt x="37" y="103"/>
                    </a:lnTo>
                    <a:lnTo>
                      <a:pt x="28" y="80"/>
                    </a:lnTo>
                    <a:lnTo>
                      <a:pt x="20" y="60"/>
                    </a:lnTo>
                    <a:lnTo>
                      <a:pt x="0" y="0"/>
                    </a:lnTo>
                  </a:path>
                </a:pathLst>
              </a:custGeom>
              <a:noFill/>
              <a:ln w="9525">
                <a:noFill/>
                <a:round/>
                <a:headEnd/>
                <a:tailEnd/>
              </a:ln>
            </p:spPr>
            <p:txBody>
              <a:bodyPr/>
              <a:lstStyle/>
              <a:p>
                <a:endParaRPr lang="en-US"/>
              </a:p>
            </p:txBody>
          </p:sp>
          <p:sp>
            <p:nvSpPr>
              <p:cNvPr id="47489" name="Freeform 118"/>
              <p:cNvSpPr>
                <a:spLocks noEditPoints="1"/>
              </p:cNvSpPr>
              <p:nvPr/>
            </p:nvSpPr>
            <p:spPr bwMode="auto">
              <a:xfrm>
                <a:off x="6026" y="3351"/>
                <a:ext cx="236" cy="254"/>
              </a:xfrm>
              <a:custGeom>
                <a:avLst/>
                <a:gdLst>
                  <a:gd name="T0" fmla="*/ 7 w 133"/>
                  <a:gd name="T1" fmla="*/ 158 h 135"/>
                  <a:gd name="T2" fmla="*/ 11 w 133"/>
                  <a:gd name="T3" fmla="*/ 254 h 135"/>
                  <a:gd name="T4" fmla="*/ 11 w 133"/>
                  <a:gd name="T5" fmla="*/ 254 h 135"/>
                  <a:gd name="T6" fmla="*/ 7 w 133"/>
                  <a:gd name="T7" fmla="*/ 160 h 135"/>
                  <a:gd name="T8" fmla="*/ 7 w 133"/>
                  <a:gd name="T9" fmla="*/ 158 h 135"/>
                  <a:gd name="T10" fmla="*/ 4 w 133"/>
                  <a:gd name="T11" fmla="*/ 62 h 135"/>
                  <a:gd name="T12" fmla="*/ 5 w 133"/>
                  <a:gd name="T13" fmla="*/ 122 h 135"/>
                  <a:gd name="T14" fmla="*/ 5 w 133"/>
                  <a:gd name="T15" fmla="*/ 124 h 135"/>
                  <a:gd name="T16" fmla="*/ 4 w 133"/>
                  <a:gd name="T17" fmla="*/ 64 h 135"/>
                  <a:gd name="T18" fmla="*/ 4 w 133"/>
                  <a:gd name="T19" fmla="*/ 62 h 135"/>
                  <a:gd name="T20" fmla="*/ 112 w 133"/>
                  <a:gd name="T21" fmla="*/ 0 h 135"/>
                  <a:gd name="T22" fmla="*/ 0 w 133"/>
                  <a:gd name="T23" fmla="*/ 0 h 135"/>
                  <a:gd name="T24" fmla="*/ 2 w 133"/>
                  <a:gd name="T25" fmla="*/ 40 h 135"/>
                  <a:gd name="T26" fmla="*/ 4 w 133"/>
                  <a:gd name="T27" fmla="*/ 40 h 135"/>
                  <a:gd name="T28" fmla="*/ 2 w 133"/>
                  <a:gd name="T29" fmla="*/ 6 h 135"/>
                  <a:gd name="T30" fmla="*/ 106 w 133"/>
                  <a:gd name="T31" fmla="*/ 6 h 135"/>
                  <a:gd name="T32" fmla="*/ 108 w 133"/>
                  <a:gd name="T33" fmla="*/ 4 h 135"/>
                  <a:gd name="T34" fmla="*/ 112 w 133"/>
                  <a:gd name="T35" fmla="*/ 0 h 135"/>
                  <a:gd name="T36" fmla="*/ 234 w 133"/>
                  <a:gd name="T37" fmla="*/ 0 h 135"/>
                  <a:gd name="T38" fmla="*/ 114 w 133"/>
                  <a:gd name="T39" fmla="*/ 0 h 135"/>
                  <a:gd name="T40" fmla="*/ 110 w 133"/>
                  <a:gd name="T41" fmla="*/ 6 h 135"/>
                  <a:gd name="T42" fmla="*/ 236 w 133"/>
                  <a:gd name="T43" fmla="*/ 6 h 135"/>
                  <a:gd name="T44" fmla="*/ 234 w 133"/>
                  <a:gd name="T45" fmla="*/ 0 h 1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135"/>
                  <a:gd name="T71" fmla="*/ 133 w 133"/>
                  <a:gd name="T72" fmla="*/ 135 h 1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w="9525">
                <a:noFill/>
                <a:round/>
                <a:headEnd/>
                <a:tailEnd/>
              </a:ln>
            </p:spPr>
            <p:txBody>
              <a:bodyPr/>
              <a:lstStyle/>
              <a:p>
                <a:endParaRPr lang="en-US"/>
              </a:p>
            </p:txBody>
          </p:sp>
          <p:sp>
            <p:nvSpPr>
              <p:cNvPr id="47490" name="Freeform 119"/>
              <p:cNvSpPr>
                <a:spLocks/>
              </p:cNvSpPr>
              <p:nvPr/>
            </p:nvSpPr>
            <p:spPr bwMode="auto">
              <a:xfrm>
                <a:off x="6028" y="3391"/>
                <a:ext cx="2" cy="24"/>
              </a:xfrm>
              <a:custGeom>
                <a:avLst/>
                <a:gdLst>
                  <a:gd name="T0" fmla="*/ 0 w 1"/>
                  <a:gd name="T1" fmla="*/ 0 h 13"/>
                  <a:gd name="T2" fmla="*/ 2 w 1"/>
                  <a:gd name="T3" fmla="*/ 22 h 13"/>
                  <a:gd name="T4" fmla="*/ 2 w 1"/>
                  <a:gd name="T5" fmla="*/ 24 h 13"/>
                  <a:gd name="T6" fmla="*/ 2 w 1"/>
                  <a:gd name="T7" fmla="*/ 0 h 13"/>
                  <a:gd name="T8" fmla="*/ 0 w 1"/>
                  <a:gd name="T9" fmla="*/ 0 h 13"/>
                  <a:gd name="T10" fmla="*/ 0 60000 65536"/>
                  <a:gd name="T11" fmla="*/ 0 60000 65536"/>
                  <a:gd name="T12" fmla="*/ 0 60000 65536"/>
                  <a:gd name="T13" fmla="*/ 0 60000 65536"/>
                  <a:gd name="T14" fmla="*/ 0 60000 65536"/>
                  <a:gd name="T15" fmla="*/ 0 w 1"/>
                  <a:gd name="T16" fmla="*/ 0 h 13"/>
                  <a:gd name="T17" fmla="*/ 1 w 1"/>
                  <a:gd name="T18" fmla="*/ 13 h 13"/>
                </a:gdLst>
                <a:ahLst/>
                <a:cxnLst>
                  <a:cxn ang="T10">
                    <a:pos x="T0" y="T1"/>
                  </a:cxn>
                  <a:cxn ang="T11">
                    <a:pos x="T2" y="T3"/>
                  </a:cxn>
                  <a:cxn ang="T12">
                    <a:pos x="T4" y="T5"/>
                  </a:cxn>
                  <a:cxn ang="T13">
                    <a:pos x="T6" y="T7"/>
                  </a:cxn>
                  <a:cxn ang="T14">
                    <a:pos x="T8" y="T9"/>
                  </a:cxn>
                </a:cxnLst>
                <a:rect l="T15" t="T16" r="T17" b="T18"/>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w="9525">
                <a:noFill/>
                <a:round/>
                <a:headEnd/>
                <a:tailEnd/>
              </a:ln>
            </p:spPr>
            <p:txBody>
              <a:bodyPr/>
              <a:lstStyle/>
              <a:p>
                <a:endParaRPr lang="en-US"/>
              </a:p>
            </p:txBody>
          </p:sp>
          <p:sp>
            <p:nvSpPr>
              <p:cNvPr id="47491" name="Freeform 120"/>
              <p:cNvSpPr>
                <a:spLocks/>
              </p:cNvSpPr>
              <p:nvPr/>
            </p:nvSpPr>
            <p:spPr bwMode="auto">
              <a:xfrm>
                <a:off x="6031" y="3473"/>
                <a:ext cx="2" cy="38"/>
              </a:xfrm>
              <a:custGeom>
                <a:avLst/>
                <a:gdLst>
                  <a:gd name="T0" fmla="*/ 0 w 1"/>
                  <a:gd name="T1" fmla="*/ 0 h 20"/>
                  <a:gd name="T2" fmla="*/ 2 w 1"/>
                  <a:gd name="T3" fmla="*/ 36 h 20"/>
                  <a:gd name="T4" fmla="*/ 2 w 1"/>
                  <a:gd name="T5" fmla="*/ 38 h 20"/>
                  <a:gd name="T6" fmla="*/ 0 w 1"/>
                  <a:gd name="T7" fmla="*/ 2 h 20"/>
                  <a:gd name="T8" fmla="*/ 0 w 1"/>
                  <a:gd name="T9" fmla="*/ 0 h 20"/>
                  <a:gd name="T10" fmla="*/ 0 60000 65536"/>
                  <a:gd name="T11" fmla="*/ 0 60000 65536"/>
                  <a:gd name="T12" fmla="*/ 0 60000 65536"/>
                  <a:gd name="T13" fmla="*/ 0 60000 65536"/>
                  <a:gd name="T14" fmla="*/ 0 60000 65536"/>
                  <a:gd name="T15" fmla="*/ 0 w 1"/>
                  <a:gd name="T16" fmla="*/ 0 h 20"/>
                  <a:gd name="T17" fmla="*/ 1 w 1"/>
                  <a:gd name="T18" fmla="*/ 20 h 20"/>
                </a:gdLst>
                <a:ahLst/>
                <a:cxnLst>
                  <a:cxn ang="T10">
                    <a:pos x="T0" y="T1"/>
                  </a:cxn>
                  <a:cxn ang="T11">
                    <a:pos x="T2" y="T3"/>
                  </a:cxn>
                  <a:cxn ang="T12">
                    <a:pos x="T4" y="T5"/>
                  </a:cxn>
                  <a:cxn ang="T13">
                    <a:pos x="T6" y="T7"/>
                  </a:cxn>
                  <a:cxn ang="T14">
                    <a:pos x="T8" y="T9"/>
                  </a:cxn>
                </a:cxnLst>
                <a:rect l="T15" t="T16" r="T17" b="T18"/>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w="9525">
                <a:noFill/>
                <a:round/>
                <a:headEnd/>
                <a:tailEnd/>
              </a:ln>
            </p:spPr>
            <p:txBody>
              <a:bodyPr/>
              <a:lstStyle/>
              <a:p>
                <a:endParaRPr lang="en-US"/>
              </a:p>
            </p:txBody>
          </p:sp>
          <p:sp>
            <p:nvSpPr>
              <p:cNvPr id="47492" name="Freeform 121"/>
              <p:cNvSpPr>
                <a:spLocks/>
              </p:cNvSpPr>
              <p:nvPr/>
            </p:nvSpPr>
            <p:spPr bwMode="auto">
              <a:xfrm>
                <a:off x="6132" y="3351"/>
                <a:ext cx="8" cy="6"/>
              </a:xfrm>
              <a:custGeom>
                <a:avLst/>
                <a:gdLst>
                  <a:gd name="T0" fmla="*/ 8 w 4"/>
                  <a:gd name="T1" fmla="*/ 0 h 3"/>
                  <a:gd name="T2" fmla="*/ 6 w 4"/>
                  <a:gd name="T3" fmla="*/ 0 h 3"/>
                  <a:gd name="T4" fmla="*/ 2 w 4"/>
                  <a:gd name="T5" fmla="*/ 4 h 3"/>
                  <a:gd name="T6" fmla="*/ 0 w 4"/>
                  <a:gd name="T7" fmla="*/ 6 h 3"/>
                  <a:gd name="T8" fmla="*/ 4 w 4"/>
                  <a:gd name="T9" fmla="*/ 6 h 3"/>
                  <a:gd name="T10" fmla="*/ 8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w="9525">
                <a:noFill/>
                <a:round/>
                <a:headEnd/>
                <a:tailEnd/>
              </a:ln>
            </p:spPr>
            <p:txBody>
              <a:bodyPr/>
              <a:lstStyle/>
              <a:p>
                <a:endParaRPr lang="en-US"/>
              </a:p>
            </p:txBody>
          </p:sp>
          <p:sp>
            <p:nvSpPr>
              <p:cNvPr id="47493" name="Freeform 122"/>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w="9525">
                <a:noFill/>
                <a:round/>
                <a:headEnd/>
                <a:tailEnd/>
              </a:ln>
            </p:spPr>
            <p:txBody>
              <a:bodyPr/>
              <a:lstStyle/>
              <a:p>
                <a:endParaRPr lang="en-US"/>
              </a:p>
            </p:txBody>
          </p:sp>
          <p:sp>
            <p:nvSpPr>
              <p:cNvPr id="47494" name="Freeform 123"/>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w="9525">
                <a:noFill/>
                <a:round/>
                <a:headEnd/>
                <a:tailEnd/>
              </a:ln>
            </p:spPr>
            <p:txBody>
              <a:bodyPr/>
              <a:lstStyle/>
              <a:p>
                <a:endParaRPr lang="en-US"/>
              </a:p>
            </p:txBody>
          </p:sp>
          <p:sp>
            <p:nvSpPr>
              <p:cNvPr id="47495" name="Freeform 124"/>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w="9525">
                <a:noFill/>
                <a:round/>
                <a:headEnd/>
                <a:tailEnd/>
              </a:ln>
            </p:spPr>
            <p:txBody>
              <a:bodyPr/>
              <a:lstStyle/>
              <a:p>
                <a:endParaRPr lang="en-US"/>
              </a:p>
            </p:txBody>
          </p:sp>
          <p:sp>
            <p:nvSpPr>
              <p:cNvPr id="47496" name="Freeform 125"/>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w="9525">
                <a:noFill/>
                <a:round/>
                <a:headEnd/>
                <a:tailEnd/>
              </a:ln>
            </p:spPr>
            <p:txBody>
              <a:bodyPr/>
              <a:lstStyle/>
              <a:p>
                <a:endParaRPr lang="en-US"/>
              </a:p>
            </p:txBody>
          </p:sp>
          <p:sp>
            <p:nvSpPr>
              <p:cNvPr id="47497" name="Freeform 126"/>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w="9525">
                <a:noFill/>
                <a:round/>
                <a:headEnd/>
                <a:tailEnd/>
              </a:ln>
            </p:spPr>
            <p:txBody>
              <a:bodyPr/>
              <a:lstStyle/>
              <a:p>
                <a:endParaRPr lang="en-US"/>
              </a:p>
            </p:txBody>
          </p:sp>
          <p:sp>
            <p:nvSpPr>
              <p:cNvPr id="47498" name="Freeform 127"/>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w="9525">
                <a:noFill/>
                <a:round/>
                <a:headEnd/>
                <a:tailEnd/>
              </a:ln>
            </p:spPr>
            <p:txBody>
              <a:bodyPr/>
              <a:lstStyle/>
              <a:p>
                <a:endParaRPr lang="en-US"/>
              </a:p>
            </p:txBody>
          </p:sp>
          <p:sp>
            <p:nvSpPr>
              <p:cNvPr id="47499" name="Freeform 128"/>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47500" name="Freeform 129"/>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w="9525">
                <a:noFill/>
                <a:round/>
                <a:headEnd/>
                <a:tailEnd/>
              </a:ln>
            </p:spPr>
            <p:txBody>
              <a:bodyPr/>
              <a:lstStyle/>
              <a:p>
                <a:endParaRPr lang="en-US"/>
              </a:p>
            </p:txBody>
          </p:sp>
          <p:sp>
            <p:nvSpPr>
              <p:cNvPr id="47501" name="Freeform 130"/>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47502" name="Freeform 131"/>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w="9525">
                <a:noFill/>
                <a:round/>
                <a:headEnd/>
                <a:tailEnd/>
              </a:ln>
            </p:spPr>
            <p:txBody>
              <a:bodyPr/>
              <a:lstStyle/>
              <a:p>
                <a:endParaRPr lang="en-US"/>
              </a:p>
            </p:txBody>
          </p:sp>
          <p:sp>
            <p:nvSpPr>
              <p:cNvPr id="47503" name="Freeform 132"/>
              <p:cNvSpPr>
                <a:spLocks noEditPoints="1"/>
              </p:cNvSpPr>
              <p:nvPr/>
            </p:nvSpPr>
            <p:spPr bwMode="auto">
              <a:xfrm>
                <a:off x="2473" y="2747"/>
                <a:ext cx="130" cy="253"/>
              </a:xfrm>
              <a:custGeom>
                <a:avLst/>
                <a:gdLst>
                  <a:gd name="T0" fmla="*/ 64 w 73"/>
                  <a:gd name="T1" fmla="*/ 169 h 135"/>
                  <a:gd name="T2" fmla="*/ 62 w 73"/>
                  <a:gd name="T3" fmla="*/ 169 h 135"/>
                  <a:gd name="T4" fmla="*/ 114 w 73"/>
                  <a:gd name="T5" fmla="*/ 253 h 135"/>
                  <a:gd name="T6" fmla="*/ 114 w 73"/>
                  <a:gd name="T7" fmla="*/ 253 h 135"/>
                  <a:gd name="T8" fmla="*/ 64 w 73"/>
                  <a:gd name="T9" fmla="*/ 169 h 135"/>
                  <a:gd name="T10" fmla="*/ 0 w 73"/>
                  <a:gd name="T11" fmla="*/ 0 h 135"/>
                  <a:gd name="T12" fmla="*/ 0 w 73"/>
                  <a:gd name="T13" fmla="*/ 2 h 135"/>
                  <a:gd name="T14" fmla="*/ 4 w 73"/>
                  <a:gd name="T15" fmla="*/ 6 h 135"/>
                  <a:gd name="T16" fmla="*/ 130 w 73"/>
                  <a:gd name="T17" fmla="*/ 169 h 135"/>
                  <a:gd name="T18" fmla="*/ 102 w 73"/>
                  <a:gd name="T19" fmla="*/ 169 h 135"/>
                  <a:gd name="T20" fmla="*/ 130 w 73"/>
                  <a:gd name="T21" fmla="*/ 169 h 135"/>
                  <a:gd name="T22" fmla="*/ 4 w 73"/>
                  <a:gd name="T23" fmla="*/ 6 h 135"/>
                  <a:gd name="T24" fmla="*/ 0 w 73"/>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35"/>
                  <a:gd name="T41" fmla="*/ 73 w 73"/>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w="9525">
                <a:noFill/>
                <a:round/>
                <a:headEnd/>
                <a:tailEnd/>
              </a:ln>
            </p:spPr>
            <p:txBody>
              <a:bodyPr/>
              <a:lstStyle/>
              <a:p>
                <a:endParaRPr lang="en-US"/>
              </a:p>
            </p:txBody>
          </p:sp>
          <p:sp>
            <p:nvSpPr>
              <p:cNvPr id="47504" name="Freeform 133"/>
              <p:cNvSpPr>
                <a:spLocks noEditPoints="1"/>
              </p:cNvSpPr>
              <p:nvPr/>
            </p:nvSpPr>
            <p:spPr bwMode="auto">
              <a:xfrm>
                <a:off x="2587" y="3000"/>
                <a:ext cx="64" cy="107"/>
              </a:xfrm>
              <a:custGeom>
                <a:avLst/>
                <a:gdLst>
                  <a:gd name="T0" fmla="*/ 39 w 36"/>
                  <a:gd name="T1" fmla="*/ 66 h 57"/>
                  <a:gd name="T2" fmla="*/ 39 w 36"/>
                  <a:gd name="T3" fmla="*/ 66 h 57"/>
                  <a:gd name="T4" fmla="*/ 62 w 36"/>
                  <a:gd name="T5" fmla="*/ 107 h 57"/>
                  <a:gd name="T6" fmla="*/ 64 w 36"/>
                  <a:gd name="T7" fmla="*/ 105 h 57"/>
                  <a:gd name="T8" fmla="*/ 39 w 36"/>
                  <a:gd name="T9" fmla="*/ 66 h 57"/>
                  <a:gd name="T10" fmla="*/ 0 w 36"/>
                  <a:gd name="T11" fmla="*/ 0 h 57"/>
                  <a:gd name="T12" fmla="*/ 0 w 36"/>
                  <a:gd name="T13" fmla="*/ 0 h 57"/>
                  <a:gd name="T14" fmla="*/ 37 w 36"/>
                  <a:gd name="T15" fmla="*/ 64 h 57"/>
                  <a:gd name="T16" fmla="*/ 37 w 36"/>
                  <a:gd name="T17" fmla="*/ 62 h 57"/>
                  <a:gd name="T18" fmla="*/ 0 w 36"/>
                  <a:gd name="T19" fmla="*/ 0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57"/>
                  <a:gd name="T32" fmla="*/ 36 w 36"/>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w="9525">
                <a:noFill/>
                <a:round/>
                <a:headEnd/>
                <a:tailEnd/>
              </a:ln>
            </p:spPr>
            <p:txBody>
              <a:bodyPr/>
              <a:lstStyle/>
              <a:p>
                <a:endParaRPr lang="en-US"/>
              </a:p>
            </p:txBody>
          </p:sp>
          <p:sp>
            <p:nvSpPr>
              <p:cNvPr id="47505" name="Freeform 134"/>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close/>
                    <a:moveTo>
                      <a:pt x="0" y="0"/>
                    </a:moveTo>
                    <a:lnTo>
                      <a:pt x="0" y="2"/>
                    </a:lnTo>
                    <a:lnTo>
                      <a:pt x="2" y="4"/>
                    </a:lnTo>
                    <a:lnTo>
                      <a:pt x="0" y="0"/>
                    </a:lnTo>
                    <a:close/>
                  </a:path>
                </a:pathLst>
              </a:custGeom>
              <a:solidFill>
                <a:srgbClr val="5D95A7"/>
              </a:solidFill>
              <a:ln w="9525">
                <a:noFill/>
                <a:round/>
                <a:headEnd/>
                <a:tailEnd/>
              </a:ln>
            </p:spPr>
            <p:txBody>
              <a:bodyPr/>
              <a:lstStyle/>
              <a:p>
                <a:endParaRPr lang="en-US"/>
              </a:p>
            </p:txBody>
          </p:sp>
          <p:sp>
            <p:nvSpPr>
              <p:cNvPr id="47506" name="Freeform 135"/>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moveTo>
                      <a:pt x="0" y="0"/>
                    </a:moveTo>
                    <a:lnTo>
                      <a:pt x="0" y="2"/>
                    </a:lnTo>
                    <a:lnTo>
                      <a:pt x="2" y="4"/>
                    </a:lnTo>
                    <a:lnTo>
                      <a:pt x="0" y="0"/>
                    </a:lnTo>
                  </a:path>
                </a:pathLst>
              </a:custGeom>
              <a:noFill/>
              <a:ln w="9525">
                <a:noFill/>
                <a:round/>
                <a:headEnd/>
                <a:tailEnd/>
              </a:ln>
            </p:spPr>
            <p:txBody>
              <a:bodyPr/>
              <a:lstStyle/>
              <a:p>
                <a:endParaRPr lang="en-US"/>
              </a:p>
            </p:txBody>
          </p:sp>
          <p:sp>
            <p:nvSpPr>
              <p:cNvPr id="47507" name="Freeform 136"/>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close/>
                  </a:path>
                </a:pathLst>
              </a:custGeom>
              <a:solidFill>
                <a:srgbClr val="4F7188"/>
              </a:solidFill>
              <a:ln w="9525">
                <a:noFill/>
                <a:round/>
                <a:headEnd/>
                <a:tailEnd/>
              </a:ln>
            </p:spPr>
            <p:txBody>
              <a:bodyPr/>
              <a:lstStyle/>
              <a:p>
                <a:endParaRPr lang="en-US"/>
              </a:p>
            </p:txBody>
          </p:sp>
          <p:sp>
            <p:nvSpPr>
              <p:cNvPr id="47508" name="Freeform 137"/>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path>
                </a:pathLst>
              </a:custGeom>
              <a:noFill/>
              <a:ln w="9525">
                <a:noFill/>
                <a:round/>
                <a:headEnd/>
                <a:tailEnd/>
              </a:ln>
            </p:spPr>
            <p:txBody>
              <a:bodyPr/>
              <a:lstStyle/>
              <a:p>
                <a:endParaRPr lang="en-US"/>
              </a:p>
            </p:txBody>
          </p:sp>
          <p:sp>
            <p:nvSpPr>
              <p:cNvPr id="47509" name="Freeform 138"/>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close/>
                  </a:path>
                </a:pathLst>
              </a:custGeom>
              <a:solidFill>
                <a:srgbClr val="5D95A7"/>
              </a:solidFill>
              <a:ln w="9525">
                <a:noFill/>
                <a:round/>
                <a:headEnd/>
                <a:tailEnd/>
              </a:ln>
            </p:spPr>
            <p:txBody>
              <a:bodyPr/>
              <a:lstStyle/>
              <a:p>
                <a:endParaRPr lang="en-US"/>
              </a:p>
            </p:txBody>
          </p:sp>
          <p:sp>
            <p:nvSpPr>
              <p:cNvPr id="47510" name="Freeform 139"/>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path>
                </a:pathLst>
              </a:custGeom>
              <a:noFill/>
              <a:ln w="9525">
                <a:noFill/>
                <a:round/>
                <a:headEnd/>
                <a:tailEnd/>
              </a:ln>
            </p:spPr>
            <p:txBody>
              <a:bodyPr/>
              <a:lstStyle/>
              <a:p>
                <a:endParaRPr lang="en-US"/>
              </a:p>
            </p:txBody>
          </p:sp>
          <p:sp>
            <p:nvSpPr>
              <p:cNvPr id="47511" name="Freeform 140"/>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close/>
                  </a:path>
                </a:pathLst>
              </a:custGeom>
              <a:solidFill>
                <a:srgbClr val="537C91"/>
              </a:solidFill>
              <a:ln w="9525">
                <a:noFill/>
                <a:round/>
                <a:headEnd/>
                <a:tailEnd/>
              </a:ln>
            </p:spPr>
            <p:txBody>
              <a:bodyPr/>
              <a:lstStyle/>
              <a:p>
                <a:endParaRPr lang="en-US"/>
              </a:p>
            </p:txBody>
          </p:sp>
          <p:sp>
            <p:nvSpPr>
              <p:cNvPr id="47512" name="Freeform 141"/>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path>
                </a:pathLst>
              </a:custGeom>
              <a:noFill/>
              <a:ln w="9525">
                <a:noFill/>
                <a:round/>
                <a:headEnd/>
                <a:tailEnd/>
              </a:ln>
            </p:spPr>
            <p:txBody>
              <a:bodyPr/>
              <a:lstStyle/>
              <a:p>
                <a:endParaRPr lang="en-US"/>
              </a:p>
            </p:txBody>
          </p:sp>
          <p:sp>
            <p:nvSpPr>
              <p:cNvPr id="47513" name="Freeform 142"/>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close/>
                  </a:path>
                </a:pathLst>
              </a:custGeom>
              <a:solidFill>
                <a:srgbClr val="4F7188"/>
              </a:solidFill>
              <a:ln w="9525">
                <a:noFill/>
                <a:round/>
                <a:headEnd/>
                <a:tailEnd/>
              </a:ln>
            </p:spPr>
            <p:txBody>
              <a:bodyPr/>
              <a:lstStyle/>
              <a:p>
                <a:endParaRPr lang="en-US"/>
              </a:p>
            </p:txBody>
          </p:sp>
          <p:sp>
            <p:nvSpPr>
              <p:cNvPr id="47514" name="Freeform 143"/>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path>
                </a:pathLst>
              </a:custGeom>
              <a:noFill/>
              <a:ln w="9525">
                <a:noFill/>
                <a:round/>
                <a:headEnd/>
                <a:tailEnd/>
              </a:ln>
            </p:spPr>
            <p:txBody>
              <a:bodyPr/>
              <a:lstStyle/>
              <a:p>
                <a:endParaRPr lang="en-US"/>
              </a:p>
            </p:txBody>
          </p:sp>
          <p:sp>
            <p:nvSpPr>
              <p:cNvPr id="47515" name="Freeform 144"/>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47516" name="Freeform 145"/>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path>
                </a:pathLst>
              </a:custGeom>
              <a:noFill/>
              <a:ln w="9525">
                <a:noFill/>
                <a:round/>
                <a:headEnd/>
                <a:tailEnd/>
              </a:ln>
            </p:spPr>
            <p:txBody>
              <a:bodyPr/>
              <a:lstStyle/>
              <a:p>
                <a:endParaRPr lang="en-US"/>
              </a:p>
            </p:txBody>
          </p:sp>
          <p:sp>
            <p:nvSpPr>
              <p:cNvPr id="47517" name="Freeform 146"/>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sp>
            <p:nvSpPr>
              <p:cNvPr id="47518" name="Freeform 147"/>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path>
                </a:pathLst>
              </a:custGeom>
              <a:noFill/>
              <a:ln w="9525">
                <a:noFill/>
                <a:round/>
                <a:headEnd/>
                <a:tailEnd/>
              </a:ln>
            </p:spPr>
            <p:txBody>
              <a:bodyPr/>
              <a:lstStyle/>
              <a:p>
                <a:endParaRPr lang="en-US"/>
              </a:p>
            </p:txBody>
          </p:sp>
          <p:sp>
            <p:nvSpPr>
              <p:cNvPr id="47519" name="Freeform 148"/>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close/>
                  </a:path>
                </a:pathLst>
              </a:custGeom>
              <a:solidFill>
                <a:srgbClr val="72BE00"/>
              </a:solidFill>
              <a:ln w="9525">
                <a:noFill/>
                <a:round/>
                <a:headEnd/>
                <a:tailEnd/>
              </a:ln>
            </p:spPr>
            <p:txBody>
              <a:bodyPr/>
              <a:lstStyle/>
              <a:p>
                <a:endParaRPr lang="en-US"/>
              </a:p>
            </p:txBody>
          </p:sp>
          <p:sp>
            <p:nvSpPr>
              <p:cNvPr id="47520" name="Freeform 149"/>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path>
                </a:pathLst>
              </a:custGeom>
              <a:noFill/>
              <a:ln w="9525">
                <a:noFill/>
                <a:round/>
                <a:headEnd/>
                <a:tailEnd/>
              </a:ln>
            </p:spPr>
            <p:txBody>
              <a:bodyPr/>
              <a:lstStyle/>
              <a:p>
                <a:endParaRPr lang="en-US"/>
              </a:p>
            </p:txBody>
          </p:sp>
          <p:sp>
            <p:nvSpPr>
              <p:cNvPr id="47521" name="Freeform 150"/>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close/>
                  </a:path>
                </a:pathLst>
              </a:custGeom>
              <a:solidFill>
                <a:srgbClr val="72BE00"/>
              </a:solidFill>
              <a:ln w="9525">
                <a:noFill/>
                <a:round/>
                <a:headEnd/>
                <a:tailEnd/>
              </a:ln>
            </p:spPr>
            <p:txBody>
              <a:bodyPr/>
              <a:lstStyle/>
              <a:p>
                <a:endParaRPr lang="en-US"/>
              </a:p>
            </p:txBody>
          </p:sp>
          <p:sp>
            <p:nvSpPr>
              <p:cNvPr id="47522" name="Freeform 151"/>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path>
                </a:pathLst>
              </a:custGeom>
              <a:noFill/>
              <a:ln w="9525">
                <a:noFill/>
                <a:round/>
                <a:headEnd/>
                <a:tailEnd/>
              </a:ln>
            </p:spPr>
            <p:txBody>
              <a:bodyPr/>
              <a:lstStyle/>
              <a:p>
                <a:endParaRPr lang="en-US"/>
              </a:p>
            </p:txBody>
          </p:sp>
          <p:sp>
            <p:nvSpPr>
              <p:cNvPr id="47523" name="Freeform 152"/>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close/>
                  </a:path>
                </a:pathLst>
              </a:custGeom>
              <a:solidFill>
                <a:srgbClr val="72BE00"/>
              </a:solidFill>
              <a:ln w="9525">
                <a:noFill/>
                <a:round/>
                <a:headEnd/>
                <a:tailEnd/>
              </a:ln>
            </p:spPr>
            <p:txBody>
              <a:bodyPr/>
              <a:lstStyle/>
              <a:p>
                <a:endParaRPr lang="en-US"/>
              </a:p>
            </p:txBody>
          </p:sp>
          <p:sp>
            <p:nvSpPr>
              <p:cNvPr id="47524" name="Freeform 153"/>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path>
                </a:pathLst>
              </a:custGeom>
              <a:noFill/>
              <a:ln w="9525">
                <a:noFill/>
                <a:round/>
                <a:headEnd/>
                <a:tailEnd/>
              </a:ln>
            </p:spPr>
            <p:txBody>
              <a:bodyPr/>
              <a:lstStyle/>
              <a:p>
                <a:endParaRPr lang="en-US"/>
              </a:p>
            </p:txBody>
          </p:sp>
          <p:sp>
            <p:nvSpPr>
              <p:cNvPr id="47525" name="Freeform 154"/>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close/>
                  </a:path>
                </a:pathLst>
              </a:custGeom>
              <a:solidFill>
                <a:srgbClr val="72BE00"/>
              </a:solidFill>
              <a:ln w="9525">
                <a:noFill/>
                <a:round/>
                <a:headEnd/>
                <a:tailEnd/>
              </a:ln>
            </p:spPr>
            <p:txBody>
              <a:bodyPr/>
              <a:lstStyle/>
              <a:p>
                <a:endParaRPr lang="en-US"/>
              </a:p>
            </p:txBody>
          </p:sp>
          <p:sp>
            <p:nvSpPr>
              <p:cNvPr id="47526" name="Freeform 155"/>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path>
                </a:pathLst>
              </a:custGeom>
              <a:noFill/>
              <a:ln w="9525">
                <a:noFill/>
                <a:round/>
                <a:headEnd/>
                <a:tailEnd/>
              </a:ln>
            </p:spPr>
            <p:txBody>
              <a:bodyPr/>
              <a:lstStyle/>
              <a:p>
                <a:endParaRPr lang="en-US"/>
              </a:p>
            </p:txBody>
          </p:sp>
          <p:sp>
            <p:nvSpPr>
              <p:cNvPr id="47527" name="Freeform 156"/>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w="9525">
                <a:noFill/>
                <a:round/>
                <a:headEnd/>
                <a:tailEnd/>
              </a:ln>
            </p:spPr>
            <p:txBody>
              <a:bodyPr/>
              <a:lstStyle/>
              <a:p>
                <a:endParaRPr lang="en-US"/>
              </a:p>
            </p:txBody>
          </p:sp>
          <p:sp>
            <p:nvSpPr>
              <p:cNvPr id="47528" name="Freeform 157"/>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w="9525">
                <a:noFill/>
                <a:round/>
                <a:headEnd/>
                <a:tailEnd/>
              </a:ln>
            </p:spPr>
            <p:txBody>
              <a:bodyPr/>
              <a:lstStyle/>
              <a:p>
                <a:endParaRPr lang="en-US"/>
              </a:p>
            </p:txBody>
          </p:sp>
          <p:sp>
            <p:nvSpPr>
              <p:cNvPr id="47529" name="Freeform 158"/>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w="9525">
                <a:noFill/>
                <a:round/>
                <a:headEnd/>
                <a:tailEnd/>
              </a:ln>
            </p:spPr>
            <p:txBody>
              <a:bodyPr/>
              <a:lstStyle/>
              <a:p>
                <a:endParaRPr lang="en-US"/>
              </a:p>
            </p:txBody>
          </p:sp>
          <p:sp>
            <p:nvSpPr>
              <p:cNvPr id="47530" name="Freeform 159"/>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moveTo>
                      <a:pt x="0" y="0"/>
                    </a:moveTo>
                    <a:lnTo>
                      <a:pt x="0" y="2"/>
                    </a:lnTo>
                    <a:lnTo>
                      <a:pt x="0" y="3"/>
                    </a:lnTo>
                    <a:lnTo>
                      <a:pt x="0" y="2"/>
                    </a:lnTo>
                    <a:lnTo>
                      <a:pt x="2" y="9"/>
                    </a:lnTo>
                    <a:lnTo>
                      <a:pt x="4" y="11"/>
                    </a:lnTo>
                    <a:lnTo>
                      <a:pt x="0" y="0"/>
                    </a:lnTo>
                  </a:path>
                </a:pathLst>
              </a:custGeom>
              <a:noFill/>
              <a:ln w="9525">
                <a:noFill/>
                <a:round/>
                <a:headEnd/>
                <a:tailEnd/>
              </a:ln>
            </p:spPr>
            <p:txBody>
              <a:bodyPr/>
              <a:lstStyle/>
              <a:p>
                <a:endParaRPr lang="en-US"/>
              </a:p>
            </p:txBody>
          </p:sp>
          <p:sp>
            <p:nvSpPr>
              <p:cNvPr id="47531" name="Freeform 160"/>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close/>
                    <a:moveTo>
                      <a:pt x="34" y="0"/>
                    </a:moveTo>
                    <a:lnTo>
                      <a:pt x="0" y="0"/>
                    </a:lnTo>
                    <a:lnTo>
                      <a:pt x="25" y="53"/>
                    </a:lnTo>
                    <a:lnTo>
                      <a:pt x="4" y="8"/>
                    </a:lnTo>
                    <a:lnTo>
                      <a:pt x="38" y="8"/>
                    </a:lnTo>
                    <a:lnTo>
                      <a:pt x="34" y="0"/>
                    </a:lnTo>
                    <a:close/>
                  </a:path>
                </a:pathLst>
              </a:custGeom>
              <a:solidFill>
                <a:srgbClr val="537C91"/>
              </a:solidFill>
              <a:ln w="9525">
                <a:noFill/>
                <a:round/>
                <a:headEnd/>
                <a:tailEnd/>
              </a:ln>
            </p:spPr>
            <p:txBody>
              <a:bodyPr/>
              <a:lstStyle/>
              <a:p>
                <a:endParaRPr lang="en-US"/>
              </a:p>
            </p:txBody>
          </p:sp>
          <p:sp>
            <p:nvSpPr>
              <p:cNvPr id="47532" name="Freeform 161"/>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moveTo>
                      <a:pt x="34" y="0"/>
                    </a:moveTo>
                    <a:lnTo>
                      <a:pt x="0" y="0"/>
                    </a:lnTo>
                    <a:lnTo>
                      <a:pt x="25" y="53"/>
                    </a:lnTo>
                    <a:lnTo>
                      <a:pt x="4" y="8"/>
                    </a:lnTo>
                    <a:lnTo>
                      <a:pt x="38" y="8"/>
                    </a:lnTo>
                    <a:lnTo>
                      <a:pt x="34" y="0"/>
                    </a:lnTo>
                  </a:path>
                </a:pathLst>
              </a:custGeom>
              <a:noFill/>
              <a:ln w="9525">
                <a:noFill/>
                <a:round/>
                <a:headEnd/>
                <a:tailEnd/>
              </a:ln>
            </p:spPr>
            <p:txBody>
              <a:bodyPr/>
              <a:lstStyle/>
              <a:p>
                <a:endParaRPr lang="en-US"/>
              </a:p>
            </p:txBody>
          </p:sp>
          <p:sp>
            <p:nvSpPr>
              <p:cNvPr id="47533" name="Freeform 162"/>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close/>
                  </a:path>
                </a:pathLst>
              </a:custGeom>
              <a:solidFill>
                <a:srgbClr val="4F7188"/>
              </a:solidFill>
              <a:ln w="9525">
                <a:noFill/>
                <a:round/>
                <a:headEnd/>
                <a:tailEnd/>
              </a:ln>
            </p:spPr>
            <p:txBody>
              <a:bodyPr/>
              <a:lstStyle/>
              <a:p>
                <a:endParaRPr lang="en-US"/>
              </a:p>
            </p:txBody>
          </p:sp>
          <p:sp>
            <p:nvSpPr>
              <p:cNvPr id="47534" name="Freeform 163"/>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path>
                </a:pathLst>
              </a:custGeom>
              <a:noFill/>
              <a:ln w="9525">
                <a:noFill/>
                <a:round/>
                <a:headEnd/>
                <a:tailEnd/>
              </a:ln>
            </p:spPr>
            <p:txBody>
              <a:bodyPr/>
              <a:lstStyle/>
              <a:p>
                <a:endParaRPr lang="en-US"/>
              </a:p>
            </p:txBody>
          </p:sp>
          <p:sp>
            <p:nvSpPr>
              <p:cNvPr id="47535" name="Freeform 164"/>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close/>
                    <a:moveTo>
                      <a:pt x="29" y="0"/>
                    </a:moveTo>
                    <a:lnTo>
                      <a:pt x="0" y="0"/>
                    </a:lnTo>
                    <a:lnTo>
                      <a:pt x="11" y="30"/>
                    </a:lnTo>
                    <a:lnTo>
                      <a:pt x="2" y="2"/>
                    </a:lnTo>
                    <a:lnTo>
                      <a:pt x="29" y="2"/>
                    </a:lnTo>
                    <a:lnTo>
                      <a:pt x="29" y="0"/>
                    </a:lnTo>
                    <a:close/>
                  </a:path>
                </a:pathLst>
              </a:custGeom>
              <a:solidFill>
                <a:srgbClr val="537C91"/>
              </a:solidFill>
              <a:ln w="9525">
                <a:noFill/>
                <a:round/>
                <a:headEnd/>
                <a:tailEnd/>
              </a:ln>
            </p:spPr>
            <p:txBody>
              <a:bodyPr/>
              <a:lstStyle/>
              <a:p>
                <a:endParaRPr lang="en-US"/>
              </a:p>
            </p:txBody>
          </p:sp>
          <p:sp>
            <p:nvSpPr>
              <p:cNvPr id="47536" name="Freeform 165"/>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moveTo>
                      <a:pt x="29" y="0"/>
                    </a:moveTo>
                    <a:lnTo>
                      <a:pt x="0" y="0"/>
                    </a:lnTo>
                    <a:lnTo>
                      <a:pt x="11" y="30"/>
                    </a:lnTo>
                    <a:lnTo>
                      <a:pt x="2" y="2"/>
                    </a:lnTo>
                    <a:lnTo>
                      <a:pt x="29" y="2"/>
                    </a:lnTo>
                    <a:lnTo>
                      <a:pt x="29" y="0"/>
                    </a:lnTo>
                  </a:path>
                </a:pathLst>
              </a:custGeom>
              <a:noFill/>
              <a:ln w="9525">
                <a:noFill/>
                <a:round/>
                <a:headEnd/>
                <a:tailEnd/>
              </a:ln>
            </p:spPr>
            <p:txBody>
              <a:bodyPr/>
              <a:lstStyle/>
              <a:p>
                <a:endParaRPr lang="en-US"/>
              </a:p>
            </p:txBody>
          </p:sp>
          <p:sp>
            <p:nvSpPr>
              <p:cNvPr id="47537" name="Freeform 166"/>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close/>
                  </a:path>
                </a:pathLst>
              </a:custGeom>
              <a:solidFill>
                <a:srgbClr val="4F7188"/>
              </a:solidFill>
              <a:ln w="9525">
                <a:noFill/>
                <a:round/>
                <a:headEnd/>
                <a:tailEnd/>
              </a:ln>
            </p:spPr>
            <p:txBody>
              <a:bodyPr/>
              <a:lstStyle/>
              <a:p>
                <a:endParaRPr lang="en-US"/>
              </a:p>
            </p:txBody>
          </p:sp>
          <p:sp>
            <p:nvSpPr>
              <p:cNvPr id="47538" name="Freeform 167"/>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path>
                </a:pathLst>
              </a:custGeom>
              <a:noFill/>
              <a:ln w="9525">
                <a:noFill/>
                <a:round/>
                <a:headEnd/>
                <a:tailEnd/>
              </a:ln>
            </p:spPr>
            <p:txBody>
              <a:bodyPr/>
              <a:lstStyle/>
              <a:p>
                <a:endParaRPr lang="en-US"/>
              </a:p>
            </p:txBody>
          </p:sp>
          <p:sp>
            <p:nvSpPr>
              <p:cNvPr id="47539" name="Freeform 168"/>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close/>
                  </a:path>
                </a:pathLst>
              </a:custGeom>
              <a:solidFill>
                <a:srgbClr val="537C91"/>
              </a:solidFill>
              <a:ln w="9525">
                <a:noFill/>
                <a:round/>
                <a:headEnd/>
                <a:tailEnd/>
              </a:ln>
            </p:spPr>
            <p:txBody>
              <a:bodyPr/>
              <a:lstStyle/>
              <a:p>
                <a:endParaRPr lang="en-US"/>
              </a:p>
            </p:txBody>
          </p:sp>
          <p:sp>
            <p:nvSpPr>
              <p:cNvPr id="47540" name="Freeform 169"/>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path>
                </a:pathLst>
              </a:custGeom>
              <a:noFill/>
              <a:ln w="9525">
                <a:noFill/>
                <a:round/>
                <a:headEnd/>
                <a:tailEnd/>
              </a:ln>
            </p:spPr>
            <p:txBody>
              <a:bodyPr/>
              <a:lstStyle/>
              <a:p>
                <a:endParaRPr lang="en-US"/>
              </a:p>
            </p:txBody>
          </p:sp>
          <p:sp>
            <p:nvSpPr>
              <p:cNvPr id="47541" name="Freeform 170"/>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close/>
                    <a:moveTo>
                      <a:pt x="0" y="0"/>
                    </a:moveTo>
                    <a:lnTo>
                      <a:pt x="0" y="1"/>
                    </a:lnTo>
                    <a:lnTo>
                      <a:pt x="0" y="3"/>
                    </a:lnTo>
                    <a:lnTo>
                      <a:pt x="2" y="7"/>
                    </a:lnTo>
                    <a:lnTo>
                      <a:pt x="0" y="0"/>
                    </a:lnTo>
                    <a:close/>
                  </a:path>
                </a:pathLst>
              </a:custGeom>
              <a:solidFill>
                <a:srgbClr val="8ECB33"/>
              </a:solidFill>
              <a:ln w="9525">
                <a:noFill/>
                <a:round/>
                <a:headEnd/>
                <a:tailEnd/>
              </a:ln>
            </p:spPr>
            <p:txBody>
              <a:bodyPr/>
              <a:lstStyle/>
              <a:p>
                <a:endParaRPr lang="en-US"/>
              </a:p>
            </p:txBody>
          </p:sp>
          <p:sp>
            <p:nvSpPr>
              <p:cNvPr id="47542" name="Freeform 171"/>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moveTo>
                      <a:pt x="0" y="0"/>
                    </a:moveTo>
                    <a:lnTo>
                      <a:pt x="0" y="1"/>
                    </a:lnTo>
                    <a:lnTo>
                      <a:pt x="0" y="3"/>
                    </a:lnTo>
                    <a:lnTo>
                      <a:pt x="2" y="7"/>
                    </a:lnTo>
                    <a:lnTo>
                      <a:pt x="0" y="0"/>
                    </a:lnTo>
                  </a:path>
                </a:pathLst>
              </a:custGeom>
              <a:noFill/>
              <a:ln w="9525">
                <a:noFill/>
                <a:round/>
                <a:headEnd/>
                <a:tailEnd/>
              </a:ln>
            </p:spPr>
            <p:txBody>
              <a:bodyPr/>
              <a:lstStyle/>
              <a:p>
                <a:endParaRPr lang="en-US"/>
              </a:p>
            </p:txBody>
          </p:sp>
          <p:sp>
            <p:nvSpPr>
              <p:cNvPr id="47543" name="Freeform 172"/>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w="9525">
                <a:noFill/>
                <a:round/>
                <a:headEnd/>
                <a:tailEnd/>
              </a:ln>
            </p:spPr>
            <p:txBody>
              <a:bodyPr/>
              <a:lstStyle/>
              <a:p>
                <a:endParaRPr lang="en-US"/>
              </a:p>
            </p:txBody>
          </p:sp>
          <p:sp>
            <p:nvSpPr>
              <p:cNvPr id="47544" name="Freeform 173"/>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w="9525">
                <a:noFill/>
                <a:round/>
                <a:headEnd/>
                <a:tailEnd/>
              </a:ln>
            </p:spPr>
            <p:txBody>
              <a:bodyPr/>
              <a:lstStyle/>
              <a:p>
                <a:endParaRPr lang="en-US"/>
              </a:p>
            </p:txBody>
          </p:sp>
          <p:sp>
            <p:nvSpPr>
              <p:cNvPr id="47545" name="Freeform 174"/>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close/>
                  </a:path>
                </a:pathLst>
              </a:custGeom>
              <a:solidFill>
                <a:srgbClr val="8ECB33"/>
              </a:solidFill>
              <a:ln w="9525">
                <a:noFill/>
                <a:round/>
                <a:headEnd/>
                <a:tailEnd/>
              </a:ln>
            </p:spPr>
            <p:txBody>
              <a:bodyPr/>
              <a:lstStyle/>
              <a:p>
                <a:endParaRPr lang="en-US"/>
              </a:p>
            </p:txBody>
          </p:sp>
          <p:sp>
            <p:nvSpPr>
              <p:cNvPr id="47546" name="Freeform 175"/>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path>
                </a:pathLst>
              </a:custGeom>
              <a:noFill/>
              <a:ln w="9525">
                <a:noFill/>
                <a:round/>
                <a:headEnd/>
                <a:tailEnd/>
              </a:ln>
            </p:spPr>
            <p:txBody>
              <a:bodyPr/>
              <a:lstStyle/>
              <a:p>
                <a:endParaRPr lang="en-US"/>
              </a:p>
            </p:txBody>
          </p:sp>
          <p:sp>
            <p:nvSpPr>
              <p:cNvPr id="47547" name="Freeform 176"/>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w="9525">
                <a:noFill/>
                <a:round/>
                <a:headEnd/>
                <a:tailEnd/>
              </a:ln>
            </p:spPr>
            <p:txBody>
              <a:bodyPr/>
              <a:lstStyle/>
              <a:p>
                <a:endParaRPr lang="en-US"/>
              </a:p>
            </p:txBody>
          </p:sp>
          <p:sp>
            <p:nvSpPr>
              <p:cNvPr id="47548" name="Freeform 177"/>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w="9525">
                <a:noFill/>
                <a:round/>
                <a:headEnd/>
                <a:tailEnd/>
              </a:ln>
            </p:spPr>
            <p:txBody>
              <a:bodyPr/>
              <a:lstStyle/>
              <a:p>
                <a:endParaRPr lang="en-US"/>
              </a:p>
            </p:txBody>
          </p:sp>
          <p:sp>
            <p:nvSpPr>
              <p:cNvPr id="47549" name="Freeform 178"/>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w="9525">
                <a:noFill/>
                <a:round/>
                <a:headEnd/>
                <a:tailEnd/>
              </a:ln>
            </p:spPr>
            <p:txBody>
              <a:bodyPr/>
              <a:lstStyle/>
              <a:p>
                <a:endParaRPr lang="en-US"/>
              </a:p>
            </p:txBody>
          </p:sp>
          <p:sp>
            <p:nvSpPr>
              <p:cNvPr id="47550" name="Freeform 179"/>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w="9525">
                <a:noFill/>
                <a:round/>
                <a:headEnd/>
                <a:tailEnd/>
              </a:ln>
            </p:spPr>
            <p:txBody>
              <a:bodyPr/>
              <a:lstStyle/>
              <a:p>
                <a:endParaRPr lang="en-US"/>
              </a:p>
            </p:txBody>
          </p:sp>
          <p:sp>
            <p:nvSpPr>
              <p:cNvPr id="47551" name="Freeform 180"/>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w="9525">
                <a:noFill/>
                <a:round/>
                <a:headEnd/>
                <a:tailEnd/>
              </a:ln>
            </p:spPr>
            <p:txBody>
              <a:bodyPr/>
              <a:lstStyle/>
              <a:p>
                <a:endParaRPr lang="en-US"/>
              </a:p>
            </p:txBody>
          </p:sp>
          <p:sp>
            <p:nvSpPr>
              <p:cNvPr id="47552" name="Freeform 181"/>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w="9525">
                <a:noFill/>
                <a:round/>
                <a:headEnd/>
                <a:tailEnd/>
              </a:ln>
            </p:spPr>
            <p:txBody>
              <a:bodyPr/>
              <a:lstStyle/>
              <a:p>
                <a:endParaRPr lang="en-US"/>
              </a:p>
            </p:txBody>
          </p:sp>
          <p:sp>
            <p:nvSpPr>
              <p:cNvPr id="47553" name="Freeform 182"/>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close/>
                  </a:path>
                </a:pathLst>
              </a:custGeom>
              <a:solidFill>
                <a:srgbClr val="59A400"/>
              </a:solidFill>
              <a:ln w="9525">
                <a:noFill/>
                <a:round/>
                <a:headEnd/>
                <a:tailEnd/>
              </a:ln>
            </p:spPr>
            <p:txBody>
              <a:bodyPr/>
              <a:lstStyle/>
              <a:p>
                <a:endParaRPr lang="en-US"/>
              </a:p>
            </p:txBody>
          </p:sp>
          <p:sp>
            <p:nvSpPr>
              <p:cNvPr id="47554" name="Freeform 183"/>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path>
                </a:pathLst>
              </a:custGeom>
              <a:noFill/>
              <a:ln w="9525">
                <a:noFill/>
                <a:round/>
                <a:headEnd/>
                <a:tailEnd/>
              </a:ln>
            </p:spPr>
            <p:txBody>
              <a:bodyPr/>
              <a:lstStyle/>
              <a:p>
                <a:endParaRPr lang="en-US"/>
              </a:p>
            </p:txBody>
          </p:sp>
          <p:sp>
            <p:nvSpPr>
              <p:cNvPr id="47555" name="Freeform 184"/>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close/>
                  </a:path>
                </a:pathLst>
              </a:custGeom>
              <a:solidFill>
                <a:srgbClr val="72BE00"/>
              </a:solidFill>
              <a:ln w="9525">
                <a:noFill/>
                <a:round/>
                <a:headEnd/>
                <a:tailEnd/>
              </a:ln>
            </p:spPr>
            <p:txBody>
              <a:bodyPr/>
              <a:lstStyle/>
              <a:p>
                <a:endParaRPr lang="en-US"/>
              </a:p>
            </p:txBody>
          </p:sp>
          <p:sp>
            <p:nvSpPr>
              <p:cNvPr id="47556" name="Freeform 185"/>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path>
                </a:pathLst>
              </a:custGeom>
              <a:noFill/>
              <a:ln w="9525">
                <a:noFill/>
                <a:round/>
                <a:headEnd/>
                <a:tailEnd/>
              </a:ln>
            </p:spPr>
            <p:txBody>
              <a:bodyPr/>
              <a:lstStyle/>
              <a:p>
                <a:endParaRPr lang="en-US"/>
              </a:p>
            </p:txBody>
          </p:sp>
          <p:sp>
            <p:nvSpPr>
              <p:cNvPr id="47557" name="Freeform 186"/>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close/>
                  </a:path>
                </a:pathLst>
              </a:custGeom>
              <a:solidFill>
                <a:srgbClr val="59A400"/>
              </a:solidFill>
              <a:ln w="9525">
                <a:noFill/>
                <a:round/>
                <a:headEnd/>
                <a:tailEnd/>
              </a:ln>
            </p:spPr>
            <p:txBody>
              <a:bodyPr/>
              <a:lstStyle/>
              <a:p>
                <a:endParaRPr lang="en-US"/>
              </a:p>
            </p:txBody>
          </p:sp>
          <p:sp>
            <p:nvSpPr>
              <p:cNvPr id="47558" name="Freeform 187"/>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path>
                </a:pathLst>
              </a:custGeom>
              <a:noFill/>
              <a:ln w="9525">
                <a:noFill/>
                <a:round/>
                <a:headEnd/>
                <a:tailEnd/>
              </a:ln>
            </p:spPr>
            <p:txBody>
              <a:bodyPr/>
              <a:lstStyle/>
              <a:p>
                <a:endParaRPr lang="en-US"/>
              </a:p>
            </p:txBody>
          </p:sp>
          <p:sp>
            <p:nvSpPr>
              <p:cNvPr id="47559" name="Freeform 188"/>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close/>
                  </a:path>
                </a:pathLst>
              </a:custGeom>
              <a:solidFill>
                <a:srgbClr val="72BE00"/>
              </a:solidFill>
              <a:ln w="9525">
                <a:noFill/>
                <a:round/>
                <a:headEnd/>
                <a:tailEnd/>
              </a:ln>
            </p:spPr>
            <p:txBody>
              <a:bodyPr/>
              <a:lstStyle/>
              <a:p>
                <a:endParaRPr lang="en-US"/>
              </a:p>
            </p:txBody>
          </p:sp>
          <p:sp>
            <p:nvSpPr>
              <p:cNvPr id="47560" name="Freeform 189"/>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path>
                </a:pathLst>
              </a:custGeom>
              <a:noFill/>
              <a:ln w="9525">
                <a:noFill/>
                <a:round/>
                <a:headEnd/>
                <a:tailEnd/>
              </a:ln>
            </p:spPr>
            <p:txBody>
              <a:bodyPr/>
              <a:lstStyle/>
              <a:p>
                <a:endParaRPr lang="en-US"/>
              </a:p>
            </p:txBody>
          </p:sp>
          <p:sp>
            <p:nvSpPr>
              <p:cNvPr id="47561" name="Freeform 190"/>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30"/>
                  <a:gd name="T26" fmla="*/ 18 w 18"/>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30">
                    <a:moveTo>
                      <a:pt x="7" y="0"/>
                    </a:moveTo>
                    <a:lnTo>
                      <a:pt x="0" y="23"/>
                    </a:lnTo>
                    <a:lnTo>
                      <a:pt x="0" y="27"/>
                    </a:lnTo>
                    <a:lnTo>
                      <a:pt x="0" y="25"/>
                    </a:lnTo>
                    <a:lnTo>
                      <a:pt x="7" y="10"/>
                    </a:lnTo>
                    <a:lnTo>
                      <a:pt x="12" y="21"/>
                    </a:lnTo>
                    <a:lnTo>
                      <a:pt x="18" y="30"/>
                    </a:lnTo>
                    <a:lnTo>
                      <a:pt x="7" y="0"/>
                    </a:lnTo>
                    <a:close/>
                  </a:path>
                </a:pathLst>
              </a:custGeom>
              <a:solidFill>
                <a:srgbClr val="7AB633"/>
              </a:solidFill>
              <a:ln w="9525">
                <a:noFill/>
                <a:round/>
                <a:headEnd/>
                <a:tailEnd/>
              </a:ln>
            </p:spPr>
            <p:txBody>
              <a:bodyPr/>
              <a:lstStyle/>
              <a:p>
                <a:endParaRPr lang="en-US"/>
              </a:p>
            </p:txBody>
          </p:sp>
          <p:sp>
            <p:nvSpPr>
              <p:cNvPr id="47562" name="Freeform 191"/>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30"/>
                  <a:gd name="T26" fmla="*/ 18 w 18"/>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30">
                    <a:moveTo>
                      <a:pt x="7" y="0"/>
                    </a:moveTo>
                    <a:lnTo>
                      <a:pt x="0" y="23"/>
                    </a:lnTo>
                    <a:lnTo>
                      <a:pt x="0" y="27"/>
                    </a:lnTo>
                    <a:lnTo>
                      <a:pt x="0" y="25"/>
                    </a:lnTo>
                    <a:lnTo>
                      <a:pt x="7" y="10"/>
                    </a:lnTo>
                    <a:lnTo>
                      <a:pt x="12" y="21"/>
                    </a:lnTo>
                    <a:lnTo>
                      <a:pt x="18" y="30"/>
                    </a:lnTo>
                    <a:lnTo>
                      <a:pt x="7" y="0"/>
                    </a:lnTo>
                  </a:path>
                </a:pathLst>
              </a:custGeom>
              <a:noFill/>
              <a:ln w="9525">
                <a:noFill/>
                <a:round/>
                <a:headEnd/>
                <a:tailEnd/>
              </a:ln>
            </p:spPr>
            <p:txBody>
              <a:bodyPr/>
              <a:lstStyle/>
              <a:p>
                <a:endParaRPr lang="en-US"/>
              </a:p>
            </p:txBody>
          </p:sp>
          <p:sp>
            <p:nvSpPr>
              <p:cNvPr id="47563" name="Freeform 192"/>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7" y="0"/>
                    </a:moveTo>
                    <a:lnTo>
                      <a:pt x="0" y="15"/>
                    </a:lnTo>
                    <a:lnTo>
                      <a:pt x="7" y="3"/>
                    </a:lnTo>
                    <a:lnTo>
                      <a:pt x="12" y="11"/>
                    </a:lnTo>
                    <a:lnTo>
                      <a:pt x="7" y="0"/>
                    </a:lnTo>
                    <a:close/>
                  </a:path>
                </a:pathLst>
              </a:custGeom>
              <a:solidFill>
                <a:srgbClr val="8ECB33"/>
              </a:solidFill>
              <a:ln w="9525">
                <a:noFill/>
                <a:round/>
                <a:headEnd/>
                <a:tailEnd/>
              </a:ln>
            </p:spPr>
            <p:txBody>
              <a:bodyPr/>
              <a:lstStyle/>
              <a:p>
                <a:endParaRPr lang="en-US"/>
              </a:p>
            </p:txBody>
          </p:sp>
          <p:sp>
            <p:nvSpPr>
              <p:cNvPr id="47564" name="Freeform 193"/>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7" y="0"/>
                    </a:moveTo>
                    <a:lnTo>
                      <a:pt x="0" y="15"/>
                    </a:lnTo>
                    <a:lnTo>
                      <a:pt x="7" y="3"/>
                    </a:lnTo>
                    <a:lnTo>
                      <a:pt x="12" y="11"/>
                    </a:lnTo>
                    <a:lnTo>
                      <a:pt x="7" y="0"/>
                    </a:lnTo>
                  </a:path>
                </a:pathLst>
              </a:custGeom>
              <a:noFill/>
              <a:ln w="9525">
                <a:noFill/>
                <a:round/>
                <a:headEnd/>
                <a:tailEnd/>
              </a:ln>
            </p:spPr>
            <p:txBody>
              <a:bodyPr/>
              <a:lstStyle/>
              <a:p>
                <a:endParaRPr lang="en-US"/>
              </a:p>
            </p:txBody>
          </p:sp>
          <p:sp>
            <p:nvSpPr>
              <p:cNvPr id="47565" name="Freeform 194"/>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close/>
                  </a:path>
                </a:pathLst>
              </a:custGeom>
              <a:solidFill>
                <a:srgbClr val="4F7188"/>
              </a:solidFill>
              <a:ln w="9525">
                <a:noFill/>
                <a:round/>
                <a:headEnd/>
                <a:tailEnd/>
              </a:ln>
            </p:spPr>
            <p:txBody>
              <a:bodyPr/>
              <a:lstStyle/>
              <a:p>
                <a:endParaRPr lang="en-US"/>
              </a:p>
            </p:txBody>
          </p:sp>
          <p:sp>
            <p:nvSpPr>
              <p:cNvPr id="47566" name="Freeform 195"/>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path>
                </a:pathLst>
              </a:custGeom>
              <a:noFill/>
              <a:ln w="9525">
                <a:noFill/>
                <a:round/>
                <a:headEnd/>
                <a:tailEnd/>
              </a:ln>
            </p:spPr>
            <p:txBody>
              <a:bodyPr/>
              <a:lstStyle/>
              <a:p>
                <a:endParaRPr lang="en-US"/>
              </a:p>
            </p:txBody>
          </p:sp>
          <p:sp>
            <p:nvSpPr>
              <p:cNvPr id="47567" name="Freeform 196"/>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w="9525">
                <a:noFill/>
                <a:round/>
                <a:headEnd/>
                <a:tailEnd/>
              </a:ln>
            </p:spPr>
            <p:txBody>
              <a:bodyPr/>
              <a:lstStyle/>
              <a:p>
                <a:endParaRPr lang="en-US"/>
              </a:p>
            </p:txBody>
          </p:sp>
          <p:sp>
            <p:nvSpPr>
              <p:cNvPr id="47568" name="Freeform 197"/>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w="9525">
                <a:noFill/>
                <a:round/>
                <a:headEnd/>
                <a:tailEnd/>
              </a:ln>
            </p:spPr>
            <p:txBody>
              <a:bodyPr/>
              <a:lstStyle/>
              <a:p>
                <a:endParaRPr lang="en-US"/>
              </a:p>
            </p:txBody>
          </p:sp>
          <p:sp>
            <p:nvSpPr>
              <p:cNvPr id="47569" name="Freeform 198"/>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close/>
                  </a:path>
                </a:pathLst>
              </a:custGeom>
              <a:solidFill>
                <a:srgbClr val="8ECB33"/>
              </a:solidFill>
              <a:ln w="9525">
                <a:noFill/>
                <a:round/>
                <a:headEnd/>
                <a:tailEnd/>
              </a:ln>
            </p:spPr>
            <p:txBody>
              <a:bodyPr/>
              <a:lstStyle/>
              <a:p>
                <a:endParaRPr lang="en-US"/>
              </a:p>
            </p:txBody>
          </p:sp>
          <p:sp>
            <p:nvSpPr>
              <p:cNvPr id="47570" name="Freeform 199"/>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path>
                </a:pathLst>
              </a:custGeom>
              <a:noFill/>
              <a:ln w="9525">
                <a:noFill/>
                <a:round/>
                <a:headEnd/>
                <a:tailEnd/>
              </a:ln>
            </p:spPr>
            <p:txBody>
              <a:bodyPr/>
              <a:lstStyle/>
              <a:p>
                <a:endParaRPr lang="en-US"/>
              </a:p>
            </p:txBody>
          </p:sp>
          <p:sp>
            <p:nvSpPr>
              <p:cNvPr id="47571" name="Freeform 200"/>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close/>
                  </a:path>
                </a:pathLst>
              </a:custGeom>
              <a:solidFill>
                <a:srgbClr val="4F7188"/>
              </a:solidFill>
              <a:ln w="9525">
                <a:noFill/>
                <a:round/>
                <a:headEnd/>
                <a:tailEnd/>
              </a:ln>
            </p:spPr>
            <p:txBody>
              <a:bodyPr/>
              <a:lstStyle/>
              <a:p>
                <a:endParaRPr lang="en-US"/>
              </a:p>
            </p:txBody>
          </p:sp>
          <p:sp>
            <p:nvSpPr>
              <p:cNvPr id="47572" name="Freeform 201"/>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path>
                </a:pathLst>
              </a:custGeom>
              <a:noFill/>
              <a:ln w="9525">
                <a:noFill/>
                <a:round/>
                <a:headEnd/>
                <a:tailEnd/>
              </a:ln>
            </p:spPr>
            <p:txBody>
              <a:bodyPr/>
              <a:lstStyle/>
              <a:p>
                <a:endParaRPr lang="en-US"/>
              </a:p>
            </p:txBody>
          </p:sp>
          <p:sp>
            <p:nvSpPr>
              <p:cNvPr id="47573" name="Freeform 202"/>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close/>
                  </a:path>
                </a:pathLst>
              </a:custGeom>
              <a:solidFill>
                <a:srgbClr val="537C91"/>
              </a:solidFill>
              <a:ln w="9525">
                <a:noFill/>
                <a:round/>
                <a:headEnd/>
                <a:tailEnd/>
              </a:ln>
            </p:spPr>
            <p:txBody>
              <a:bodyPr/>
              <a:lstStyle/>
              <a:p>
                <a:endParaRPr lang="en-US"/>
              </a:p>
            </p:txBody>
          </p:sp>
          <p:sp>
            <p:nvSpPr>
              <p:cNvPr id="47574" name="Freeform 203"/>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path>
                </a:pathLst>
              </a:custGeom>
              <a:noFill/>
              <a:ln w="9525">
                <a:noFill/>
                <a:round/>
                <a:headEnd/>
                <a:tailEnd/>
              </a:ln>
            </p:spPr>
            <p:txBody>
              <a:bodyPr/>
              <a:lstStyle/>
              <a:p>
                <a:endParaRPr lang="en-US"/>
              </a:p>
            </p:txBody>
          </p:sp>
          <p:sp>
            <p:nvSpPr>
              <p:cNvPr id="47575" name="Freeform 204"/>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close/>
                  </a:path>
                </a:pathLst>
              </a:custGeom>
              <a:solidFill>
                <a:srgbClr val="8ECB33"/>
              </a:solidFill>
              <a:ln w="9525">
                <a:noFill/>
                <a:round/>
                <a:headEnd/>
                <a:tailEnd/>
              </a:ln>
            </p:spPr>
            <p:txBody>
              <a:bodyPr/>
              <a:lstStyle/>
              <a:p>
                <a:endParaRPr lang="en-US"/>
              </a:p>
            </p:txBody>
          </p:sp>
        </p:grpSp>
        <p:grpSp>
          <p:nvGrpSpPr>
            <p:cNvPr id="47112" name="Group 406"/>
            <p:cNvGrpSpPr>
              <a:grpSpLocks/>
            </p:cNvGrpSpPr>
            <p:nvPr/>
          </p:nvGrpSpPr>
          <p:grpSpPr bwMode="auto">
            <a:xfrm>
              <a:off x="1149" y="2225"/>
              <a:ext cx="5026" cy="1408"/>
              <a:chOff x="1149" y="2225"/>
              <a:chExt cx="5026" cy="1408"/>
            </a:xfrm>
          </p:grpSpPr>
          <p:sp>
            <p:nvSpPr>
              <p:cNvPr id="47193" name="Freeform 206"/>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path>
                </a:pathLst>
              </a:custGeom>
              <a:noFill/>
              <a:ln w="9525">
                <a:noFill/>
                <a:round/>
                <a:headEnd/>
                <a:tailEnd/>
              </a:ln>
            </p:spPr>
            <p:txBody>
              <a:bodyPr/>
              <a:lstStyle/>
              <a:p>
                <a:endParaRPr lang="en-US"/>
              </a:p>
            </p:txBody>
          </p:sp>
          <p:sp>
            <p:nvSpPr>
              <p:cNvPr id="47194" name="Rectangle 207"/>
              <p:cNvSpPr>
                <a:spLocks noChangeArrowheads="1"/>
              </p:cNvSpPr>
              <p:nvPr/>
            </p:nvSpPr>
            <p:spPr bwMode="auto">
              <a:xfrm>
                <a:off x="1470" y="3569"/>
                <a:ext cx="55" cy="4"/>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7195" name="Rectangle 208"/>
              <p:cNvSpPr>
                <a:spLocks noChangeArrowheads="1"/>
              </p:cNvSpPr>
              <p:nvPr/>
            </p:nvSpPr>
            <p:spPr bwMode="auto">
              <a:xfrm>
                <a:off x="1470" y="3569"/>
                <a:ext cx="55" cy="4"/>
              </a:xfrm>
              <a:prstGeom prst="rect">
                <a:avLst/>
              </a:prstGeom>
              <a:noFill/>
              <a:ln w="9525">
                <a:noFill/>
                <a:miter lim="800000"/>
                <a:headEnd/>
                <a:tailEnd/>
              </a:ln>
            </p:spPr>
            <p:txBody>
              <a:bodyPr/>
              <a:lstStyle/>
              <a:p>
                <a:endParaRPr lang="zh-CN" altLang="en-US">
                  <a:sym typeface="Arial" charset="0"/>
                </a:endParaRPr>
              </a:p>
            </p:txBody>
          </p:sp>
          <p:sp>
            <p:nvSpPr>
              <p:cNvPr id="47196" name="Freeform 209"/>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close/>
                  </a:path>
                </a:pathLst>
              </a:custGeom>
              <a:solidFill>
                <a:srgbClr val="D18A52"/>
              </a:solidFill>
              <a:ln w="9525">
                <a:noFill/>
                <a:round/>
                <a:headEnd/>
                <a:tailEnd/>
              </a:ln>
            </p:spPr>
            <p:txBody>
              <a:bodyPr/>
              <a:lstStyle/>
              <a:p>
                <a:endParaRPr lang="en-US"/>
              </a:p>
            </p:txBody>
          </p:sp>
          <p:sp>
            <p:nvSpPr>
              <p:cNvPr id="47197" name="Freeform 210"/>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path>
                </a:pathLst>
              </a:custGeom>
              <a:noFill/>
              <a:ln w="9525">
                <a:noFill/>
                <a:round/>
                <a:headEnd/>
                <a:tailEnd/>
              </a:ln>
            </p:spPr>
            <p:txBody>
              <a:bodyPr/>
              <a:lstStyle/>
              <a:p>
                <a:endParaRPr lang="en-US"/>
              </a:p>
            </p:txBody>
          </p:sp>
          <p:sp>
            <p:nvSpPr>
              <p:cNvPr id="47198" name="Freeform 211"/>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w="9525">
                <a:noFill/>
                <a:round/>
                <a:headEnd/>
                <a:tailEnd/>
              </a:ln>
            </p:spPr>
            <p:txBody>
              <a:bodyPr/>
              <a:lstStyle/>
              <a:p>
                <a:endParaRPr lang="en-US"/>
              </a:p>
            </p:txBody>
          </p:sp>
          <p:sp>
            <p:nvSpPr>
              <p:cNvPr id="47199" name="Freeform 212"/>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w="9525">
                <a:noFill/>
                <a:round/>
                <a:headEnd/>
                <a:tailEnd/>
              </a:ln>
            </p:spPr>
            <p:txBody>
              <a:bodyPr/>
              <a:lstStyle/>
              <a:p>
                <a:endParaRPr lang="en-US"/>
              </a:p>
            </p:txBody>
          </p:sp>
          <p:sp>
            <p:nvSpPr>
              <p:cNvPr id="47200" name="Freeform 213"/>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w="9525">
                <a:noFill/>
                <a:round/>
                <a:headEnd/>
                <a:tailEnd/>
              </a:ln>
            </p:spPr>
            <p:txBody>
              <a:bodyPr/>
              <a:lstStyle/>
              <a:p>
                <a:endParaRPr lang="en-US"/>
              </a:p>
            </p:txBody>
          </p:sp>
          <p:sp>
            <p:nvSpPr>
              <p:cNvPr id="47201" name="Freeform 214"/>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w="9525">
                <a:noFill/>
                <a:round/>
                <a:headEnd/>
                <a:tailEnd/>
              </a:ln>
            </p:spPr>
            <p:txBody>
              <a:bodyPr/>
              <a:lstStyle/>
              <a:p>
                <a:endParaRPr lang="en-US"/>
              </a:p>
            </p:txBody>
          </p:sp>
          <p:sp>
            <p:nvSpPr>
              <p:cNvPr id="47202" name="Freeform 215"/>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w="9525">
                <a:noFill/>
                <a:round/>
                <a:headEnd/>
                <a:tailEnd/>
              </a:ln>
            </p:spPr>
            <p:txBody>
              <a:bodyPr/>
              <a:lstStyle/>
              <a:p>
                <a:endParaRPr lang="en-US"/>
              </a:p>
            </p:txBody>
          </p:sp>
          <p:sp>
            <p:nvSpPr>
              <p:cNvPr id="47203" name="Freeform 216"/>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w="9525">
                <a:noFill/>
                <a:round/>
                <a:headEnd/>
                <a:tailEnd/>
              </a:ln>
            </p:spPr>
            <p:txBody>
              <a:bodyPr/>
              <a:lstStyle/>
              <a:p>
                <a:endParaRPr lang="en-US"/>
              </a:p>
            </p:txBody>
          </p:sp>
          <p:sp>
            <p:nvSpPr>
              <p:cNvPr id="47204" name="Freeform 217"/>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w="9525">
                <a:noFill/>
                <a:round/>
                <a:headEnd/>
                <a:tailEnd/>
              </a:ln>
            </p:spPr>
            <p:txBody>
              <a:bodyPr/>
              <a:lstStyle/>
              <a:p>
                <a:endParaRPr lang="en-US"/>
              </a:p>
            </p:txBody>
          </p:sp>
          <p:sp>
            <p:nvSpPr>
              <p:cNvPr id="47205" name="Freeform 218"/>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w="9525">
                <a:noFill/>
                <a:round/>
                <a:headEnd/>
                <a:tailEnd/>
              </a:ln>
            </p:spPr>
            <p:txBody>
              <a:bodyPr/>
              <a:lstStyle/>
              <a:p>
                <a:endParaRPr lang="en-US"/>
              </a:p>
            </p:txBody>
          </p:sp>
          <p:sp>
            <p:nvSpPr>
              <p:cNvPr id="47206" name="Freeform 219"/>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w="9525">
                <a:noFill/>
                <a:round/>
                <a:headEnd/>
                <a:tailEnd/>
              </a:ln>
            </p:spPr>
            <p:txBody>
              <a:bodyPr/>
              <a:lstStyle/>
              <a:p>
                <a:endParaRPr lang="en-US"/>
              </a:p>
            </p:txBody>
          </p:sp>
          <p:sp>
            <p:nvSpPr>
              <p:cNvPr id="47207" name="Freeform 220"/>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w="9525">
                <a:noFill/>
                <a:round/>
                <a:headEnd/>
                <a:tailEnd/>
              </a:ln>
            </p:spPr>
            <p:txBody>
              <a:bodyPr/>
              <a:lstStyle/>
              <a:p>
                <a:endParaRPr lang="en-US"/>
              </a:p>
            </p:txBody>
          </p:sp>
          <p:sp>
            <p:nvSpPr>
              <p:cNvPr id="47208" name="Freeform 221"/>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w="9525">
                <a:noFill/>
                <a:round/>
                <a:headEnd/>
                <a:tailEnd/>
              </a:ln>
            </p:spPr>
            <p:txBody>
              <a:bodyPr/>
              <a:lstStyle/>
              <a:p>
                <a:endParaRPr lang="en-US"/>
              </a:p>
            </p:txBody>
          </p:sp>
          <p:sp>
            <p:nvSpPr>
              <p:cNvPr id="47209" name="Freeform 222"/>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w="9525">
                <a:noFill/>
                <a:round/>
                <a:headEnd/>
                <a:tailEnd/>
              </a:ln>
            </p:spPr>
            <p:txBody>
              <a:bodyPr/>
              <a:lstStyle/>
              <a:p>
                <a:endParaRPr lang="en-US"/>
              </a:p>
            </p:txBody>
          </p:sp>
          <p:sp>
            <p:nvSpPr>
              <p:cNvPr id="47210" name="Rectangle 223"/>
              <p:cNvSpPr>
                <a:spLocks noChangeArrowheads="1"/>
              </p:cNvSpPr>
              <p:nvPr/>
            </p:nvSpPr>
            <p:spPr bwMode="auto">
              <a:xfrm>
                <a:off x="5718" y="2886"/>
                <a:ext cx="79" cy="1"/>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7211" name="Rectangle 224"/>
              <p:cNvSpPr>
                <a:spLocks noChangeArrowheads="1"/>
              </p:cNvSpPr>
              <p:nvPr/>
            </p:nvSpPr>
            <p:spPr bwMode="auto">
              <a:xfrm>
                <a:off x="5718" y="2886"/>
                <a:ext cx="79" cy="1"/>
              </a:xfrm>
              <a:prstGeom prst="rect">
                <a:avLst/>
              </a:prstGeom>
              <a:noFill/>
              <a:ln w="9525">
                <a:noFill/>
                <a:miter lim="800000"/>
                <a:headEnd/>
                <a:tailEnd/>
              </a:ln>
            </p:spPr>
            <p:txBody>
              <a:bodyPr/>
              <a:lstStyle/>
              <a:p>
                <a:endParaRPr lang="zh-CN" altLang="en-US">
                  <a:sym typeface="Arial" charset="0"/>
                </a:endParaRPr>
              </a:p>
            </p:txBody>
          </p:sp>
          <p:sp>
            <p:nvSpPr>
              <p:cNvPr id="47212" name="Rectangle 225"/>
              <p:cNvSpPr>
                <a:spLocks noChangeArrowheads="1"/>
              </p:cNvSpPr>
              <p:nvPr/>
            </p:nvSpPr>
            <p:spPr bwMode="auto">
              <a:xfrm>
                <a:off x="5776" y="3133"/>
                <a:ext cx="92" cy="2"/>
              </a:xfrm>
              <a:prstGeom prst="rect">
                <a:avLst/>
              </a:prstGeom>
              <a:solidFill>
                <a:srgbClr val="8ECB33"/>
              </a:solidFill>
              <a:ln w="9525">
                <a:noFill/>
                <a:miter lim="800000"/>
                <a:headEnd/>
                <a:tailEnd/>
              </a:ln>
            </p:spPr>
            <p:txBody>
              <a:bodyPr/>
              <a:lstStyle/>
              <a:p>
                <a:endParaRPr lang="zh-CN" altLang="en-US">
                  <a:sym typeface="Arial" charset="0"/>
                </a:endParaRPr>
              </a:p>
            </p:txBody>
          </p:sp>
          <p:sp>
            <p:nvSpPr>
              <p:cNvPr id="47213" name="Rectangle 226"/>
              <p:cNvSpPr>
                <a:spLocks noChangeArrowheads="1"/>
              </p:cNvSpPr>
              <p:nvPr/>
            </p:nvSpPr>
            <p:spPr bwMode="auto">
              <a:xfrm>
                <a:off x="5776" y="3133"/>
                <a:ext cx="92" cy="2"/>
              </a:xfrm>
              <a:prstGeom prst="rect">
                <a:avLst/>
              </a:prstGeom>
              <a:noFill/>
              <a:ln w="9525">
                <a:noFill/>
                <a:miter lim="800000"/>
                <a:headEnd/>
                <a:tailEnd/>
              </a:ln>
            </p:spPr>
            <p:txBody>
              <a:bodyPr/>
              <a:lstStyle/>
              <a:p>
                <a:endParaRPr lang="zh-CN" altLang="en-US">
                  <a:sym typeface="Arial" charset="0"/>
                </a:endParaRPr>
              </a:p>
            </p:txBody>
          </p:sp>
          <p:sp>
            <p:nvSpPr>
              <p:cNvPr id="47214" name="Freeform 227"/>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close/>
                  </a:path>
                </a:pathLst>
              </a:custGeom>
              <a:solidFill>
                <a:srgbClr val="4F7188"/>
              </a:solidFill>
              <a:ln w="9525">
                <a:noFill/>
                <a:round/>
                <a:headEnd/>
                <a:tailEnd/>
              </a:ln>
            </p:spPr>
            <p:txBody>
              <a:bodyPr/>
              <a:lstStyle/>
              <a:p>
                <a:endParaRPr lang="en-US"/>
              </a:p>
            </p:txBody>
          </p:sp>
          <p:sp>
            <p:nvSpPr>
              <p:cNvPr id="47215" name="Freeform 228"/>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path>
                </a:pathLst>
              </a:custGeom>
              <a:noFill/>
              <a:ln w="9525">
                <a:noFill/>
                <a:round/>
                <a:headEnd/>
                <a:tailEnd/>
              </a:ln>
            </p:spPr>
            <p:txBody>
              <a:bodyPr/>
              <a:lstStyle/>
              <a:p>
                <a:endParaRPr lang="en-US"/>
              </a:p>
            </p:txBody>
          </p:sp>
          <p:sp>
            <p:nvSpPr>
              <p:cNvPr id="47216" name="Freeform 229"/>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close/>
                  </a:path>
                </a:pathLst>
              </a:custGeom>
              <a:solidFill>
                <a:srgbClr val="8ECB33"/>
              </a:solidFill>
              <a:ln w="9525">
                <a:noFill/>
                <a:round/>
                <a:headEnd/>
                <a:tailEnd/>
              </a:ln>
            </p:spPr>
            <p:txBody>
              <a:bodyPr/>
              <a:lstStyle/>
              <a:p>
                <a:endParaRPr lang="en-US"/>
              </a:p>
            </p:txBody>
          </p:sp>
          <p:sp>
            <p:nvSpPr>
              <p:cNvPr id="47217" name="Freeform 230"/>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path>
                </a:pathLst>
              </a:custGeom>
              <a:noFill/>
              <a:ln w="9525">
                <a:noFill/>
                <a:round/>
                <a:headEnd/>
                <a:tailEnd/>
              </a:ln>
            </p:spPr>
            <p:txBody>
              <a:bodyPr/>
              <a:lstStyle/>
              <a:p>
                <a:endParaRPr lang="en-US"/>
              </a:p>
            </p:txBody>
          </p:sp>
          <p:sp>
            <p:nvSpPr>
              <p:cNvPr id="47218" name="Freeform 231"/>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w="9525">
                <a:noFill/>
                <a:round/>
                <a:headEnd/>
                <a:tailEnd/>
              </a:ln>
            </p:spPr>
            <p:txBody>
              <a:bodyPr/>
              <a:lstStyle/>
              <a:p>
                <a:endParaRPr lang="en-US"/>
              </a:p>
            </p:txBody>
          </p:sp>
          <p:sp>
            <p:nvSpPr>
              <p:cNvPr id="47219" name="Freeform 232"/>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path>
                </a:pathLst>
              </a:custGeom>
              <a:noFill/>
              <a:ln w="9525">
                <a:noFill/>
                <a:round/>
                <a:headEnd/>
                <a:tailEnd/>
              </a:ln>
            </p:spPr>
            <p:txBody>
              <a:bodyPr/>
              <a:lstStyle/>
              <a:p>
                <a:endParaRPr lang="en-US"/>
              </a:p>
            </p:txBody>
          </p:sp>
          <p:sp>
            <p:nvSpPr>
              <p:cNvPr id="47220" name="Oval 233"/>
              <p:cNvSpPr>
                <a:spLocks noChangeArrowheads="1"/>
              </p:cNvSpPr>
              <p:nvPr/>
            </p:nvSpPr>
            <p:spPr bwMode="auto">
              <a:xfrm>
                <a:off x="4046" y="2696"/>
                <a:ext cx="282" cy="550"/>
              </a:xfrm>
              <a:prstGeom prst="ellipse">
                <a:avLst/>
              </a:prstGeom>
              <a:solidFill>
                <a:srgbClr val="72BE00"/>
              </a:solidFill>
              <a:ln w="9525">
                <a:noFill/>
                <a:round/>
                <a:headEnd/>
                <a:tailEnd/>
              </a:ln>
            </p:spPr>
            <p:txBody>
              <a:bodyPr/>
              <a:lstStyle/>
              <a:p>
                <a:endParaRPr lang="zh-CN" altLang="en-US">
                  <a:sym typeface="Arial" charset="0"/>
                </a:endParaRPr>
              </a:p>
            </p:txBody>
          </p:sp>
          <p:sp>
            <p:nvSpPr>
              <p:cNvPr id="47221" name="Freeform 234"/>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47222" name="Freeform 235"/>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path>
                </a:pathLst>
              </a:custGeom>
              <a:noFill/>
              <a:ln w="9525">
                <a:noFill/>
                <a:round/>
                <a:headEnd/>
                <a:tailEnd/>
              </a:ln>
            </p:spPr>
            <p:txBody>
              <a:bodyPr/>
              <a:lstStyle/>
              <a:p>
                <a:endParaRPr lang="en-US"/>
              </a:p>
            </p:txBody>
          </p:sp>
          <p:sp>
            <p:nvSpPr>
              <p:cNvPr id="47223" name="Freeform 236"/>
              <p:cNvSpPr>
                <a:spLocks noEditPoints="1"/>
              </p:cNvSpPr>
              <p:nvPr/>
            </p:nvSpPr>
            <p:spPr bwMode="auto">
              <a:xfrm>
                <a:off x="4292" y="2786"/>
                <a:ext cx="36" cy="201"/>
              </a:xfrm>
              <a:custGeom>
                <a:avLst/>
                <a:gdLst>
                  <a:gd name="T0" fmla="*/ 36 w 20"/>
                  <a:gd name="T1" fmla="*/ 201 h 107"/>
                  <a:gd name="T2" fmla="*/ 36 w 20"/>
                  <a:gd name="T3" fmla="*/ 201 h 107"/>
                  <a:gd name="T4" fmla="*/ 36 w 20"/>
                  <a:gd name="T5" fmla="*/ 195 h 107"/>
                  <a:gd name="T6" fmla="*/ 36 w 20"/>
                  <a:gd name="T7" fmla="*/ 195 h 107"/>
                  <a:gd name="T8" fmla="*/ 36 w 20"/>
                  <a:gd name="T9" fmla="*/ 193 h 107"/>
                  <a:gd name="T10" fmla="*/ 36 w 20"/>
                  <a:gd name="T11" fmla="*/ 193 h 107"/>
                  <a:gd name="T12" fmla="*/ 36 w 20"/>
                  <a:gd name="T13" fmla="*/ 193 h 107"/>
                  <a:gd name="T14" fmla="*/ 36 w 20"/>
                  <a:gd name="T15" fmla="*/ 193 h 107"/>
                  <a:gd name="T16" fmla="*/ 36 w 20"/>
                  <a:gd name="T17" fmla="*/ 193 h 107"/>
                  <a:gd name="T18" fmla="*/ 36 w 20"/>
                  <a:gd name="T19" fmla="*/ 192 h 107"/>
                  <a:gd name="T20" fmla="*/ 36 w 20"/>
                  <a:gd name="T21" fmla="*/ 192 h 107"/>
                  <a:gd name="T22" fmla="*/ 36 w 20"/>
                  <a:gd name="T23" fmla="*/ 192 h 107"/>
                  <a:gd name="T24" fmla="*/ 36 w 20"/>
                  <a:gd name="T25" fmla="*/ 192 h 107"/>
                  <a:gd name="T26" fmla="*/ 36 w 20"/>
                  <a:gd name="T27" fmla="*/ 190 h 107"/>
                  <a:gd name="T28" fmla="*/ 36 w 20"/>
                  <a:gd name="T29" fmla="*/ 190 h 107"/>
                  <a:gd name="T30" fmla="*/ 36 w 20"/>
                  <a:gd name="T31" fmla="*/ 190 h 107"/>
                  <a:gd name="T32" fmla="*/ 36 w 20"/>
                  <a:gd name="T33" fmla="*/ 190 h 107"/>
                  <a:gd name="T34" fmla="*/ 36 w 20"/>
                  <a:gd name="T35" fmla="*/ 188 h 107"/>
                  <a:gd name="T36" fmla="*/ 36 w 20"/>
                  <a:gd name="T37" fmla="*/ 188 h 107"/>
                  <a:gd name="T38" fmla="*/ 36 w 20"/>
                  <a:gd name="T39" fmla="*/ 188 h 107"/>
                  <a:gd name="T40" fmla="*/ 36 w 20"/>
                  <a:gd name="T41" fmla="*/ 188 h 107"/>
                  <a:gd name="T42" fmla="*/ 36 w 20"/>
                  <a:gd name="T43" fmla="*/ 188 h 107"/>
                  <a:gd name="T44" fmla="*/ 36 w 20"/>
                  <a:gd name="T45" fmla="*/ 186 h 107"/>
                  <a:gd name="T46" fmla="*/ 36 w 20"/>
                  <a:gd name="T47" fmla="*/ 186 h 107"/>
                  <a:gd name="T48" fmla="*/ 36 w 20"/>
                  <a:gd name="T49" fmla="*/ 186 h 107"/>
                  <a:gd name="T50" fmla="*/ 36 w 20"/>
                  <a:gd name="T51" fmla="*/ 182 h 107"/>
                  <a:gd name="T52" fmla="*/ 36 w 20"/>
                  <a:gd name="T53" fmla="*/ 182 h 107"/>
                  <a:gd name="T54" fmla="*/ 36 w 20"/>
                  <a:gd name="T55" fmla="*/ 180 h 107"/>
                  <a:gd name="T56" fmla="*/ 36 w 20"/>
                  <a:gd name="T57" fmla="*/ 178 h 107"/>
                  <a:gd name="T58" fmla="*/ 36 w 20"/>
                  <a:gd name="T59" fmla="*/ 177 h 107"/>
                  <a:gd name="T60" fmla="*/ 2 w 20"/>
                  <a:gd name="T61" fmla="*/ 4 h 107"/>
                  <a:gd name="T62" fmla="*/ 2 w 20"/>
                  <a:gd name="T63" fmla="*/ 4 h 107"/>
                  <a:gd name="T64" fmla="*/ 0 w 20"/>
                  <a:gd name="T65" fmla="*/ 4 h 107"/>
                  <a:gd name="T66" fmla="*/ 0 w 20"/>
                  <a:gd name="T67" fmla="*/ 4 h 107"/>
                  <a:gd name="T68" fmla="*/ 0 w 20"/>
                  <a:gd name="T69" fmla="*/ 2 h 107"/>
                  <a:gd name="T70" fmla="*/ 0 w 20"/>
                  <a:gd name="T71" fmla="*/ 2 h 107"/>
                  <a:gd name="T72" fmla="*/ 0 w 20"/>
                  <a:gd name="T73" fmla="*/ 2 h 107"/>
                  <a:gd name="T74" fmla="*/ 0 w 20"/>
                  <a:gd name="T75" fmla="*/ 2 h 107"/>
                  <a:gd name="T76" fmla="*/ 0 w 20"/>
                  <a:gd name="T77" fmla="*/ 2 h 107"/>
                  <a:gd name="T78" fmla="*/ 0 w 20"/>
                  <a:gd name="T79" fmla="*/ 2 h 107"/>
                  <a:gd name="T80" fmla="*/ 0 w 20"/>
                  <a:gd name="T81" fmla="*/ 0 h 107"/>
                  <a:gd name="T82" fmla="*/ 0 w 20"/>
                  <a:gd name="T83" fmla="*/ 0 h 107"/>
                  <a:gd name="T84" fmla="*/ 0 w 20"/>
                  <a:gd name="T85" fmla="*/ 0 h 107"/>
                  <a:gd name="T86" fmla="*/ 0 w 20"/>
                  <a:gd name="T87" fmla="*/ 0 h 107"/>
                  <a:gd name="T88" fmla="*/ 0 w 20"/>
                  <a:gd name="T89" fmla="*/ 0 h 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107"/>
                  <a:gd name="T137" fmla="*/ 20 w 20"/>
                  <a:gd name="T138" fmla="*/ 107 h 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7224" name="Freeform 237"/>
              <p:cNvSpPr>
                <a:spLocks/>
              </p:cNvSpPr>
              <p:nvPr/>
            </p:nvSpPr>
            <p:spPr bwMode="auto">
              <a:xfrm>
                <a:off x="4188" y="2696"/>
                <a:ext cx="140" cy="550"/>
              </a:xfrm>
              <a:custGeom>
                <a:avLst/>
                <a:gdLst>
                  <a:gd name="T0" fmla="*/ 0 w 79"/>
                  <a:gd name="T1" fmla="*/ 407 h 293"/>
                  <a:gd name="T2" fmla="*/ 140 w 79"/>
                  <a:gd name="T3" fmla="*/ 291 h 293"/>
                  <a:gd name="T4" fmla="*/ 140 w 79"/>
                  <a:gd name="T5" fmla="*/ 291 h 293"/>
                  <a:gd name="T6" fmla="*/ 140 w 79"/>
                  <a:gd name="T7" fmla="*/ 285 h 293"/>
                  <a:gd name="T8" fmla="*/ 140 w 79"/>
                  <a:gd name="T9" fmla="*/ 285 h 293"/>
                  <a:gd name="T10" fmla="*/ 140 w 79"/>
                  <a:gd name="T11" fmla="*/ 283 h 293"/>
                  <a:gd name="T12" fmla="*/ 140 w 79"/>
                  <a:gd name="T13" fmla="*/ 283 h 293"/>
                  <a:gd name="T14" fmla="*/ 140 w 79"/>
                  <a:gd name="T15" fmla="*/ 283 h 293"/>
                  <a:gd name="T16" fmla="*/ 140 w 79"/>
                  <a:gd name="T17" fmla="*/ 283 h 293"/>
                  <a:gd name="T18" fmla="*/ 140 w 79"/>
                  <a:gd name="T19" fmla="*/ 283 h 293"/>
                  <a:gd name="T20" fmla="*/ 140 w 79"/>
                  <a:gd name="T21" fmla="*/ 282 h 293"/>
                  <a:gd name="T22" fmla="*/ 140 w 79"/>
                  <a:gd name="T23" fmla="*/ 282 h 293"/>
                  <a:gd name="T24" fmla="*/ 140 w 79"/>
                  <a:gd name="T25" fmla="*/ 282 h 293"/>
                  <a:gd name="T26" fmla="*/ 140 w 79"/>
                  <a:gd name="T27" fmla="*/ 282 h 293"/>
                  <a:gd name="T28" fmla="*/ 140 w 79"/>
                  <a:gd name="T29" fmla="*/ 280 h 293"/>
                  <a:gd name="T30" fmla="*/ 140 w 79"/>
                  <a:gd name="T31" fmla="*/ 280 h 293"/>
                  <a:gd name="T32" fmla="*/ 140 w 79"/>
                  <a:gd name="T33" fmla="*/ 280 h 293"/>
                  <a:gd name="T34" fmla="*/ 140 w 79"/>
                  <a:gd name="T35" fmla="*/ 280 h 293"/>
                  <a:gd name="T36" fmla="*/ 140 w 79"/>
                  <a:gd name="T37" fmla="*/ 280 h 293"/>
                  <a:gd name="T38" fmla="*/ 140 w 79"/>
                  <a:gd name="T39" fmla="*/ 278 h 293"/>
                  <a:gd name="T40" fmla="*/ 140 w 79"/>
                  <a:gd name="T41" fmla="*/ 278 h 293"/>
                  <a:gd name="T42" fmla="*/ 140 w 79"/>
                  <a:gd name="T43" fmla="*/ 278 h 293"/>
                  <a:gd name="T44" fmla="*/ 140 w 79"/>
                  <a:gd name="T45" fmla="*/ 278 h 293"/>
                  <a:gd name="T46" fmla="*/ 140 w 79"/>
                  <a:gd name="T47" fmla="*/ 276 h 293"/>
                  <a:gd name="T48" fmla="*/ 140 w 79"/>
                  <a:gd name="T49" fmla="*/ 276 h 293"/>
                  <a:gd name="T50" fmla="*/ 140 w 79"/>
                  <a:gd name="T51" fmla="*/ 276 h 293"/>
                  <a:gd name="T52" fmla="*/ 140 w 79"/>
                  <a:gd name="T53" fmla="*/ 276 h 293"/>
                  <a:gd name="T54" fmla="*/ 140 w 79"/>
                  <a:gd name="T55" fmla="*/ 272 h 293"/>
                  <a:gd name="T56" fmla="*/ 140 w 79"/>
                  <a:gd name="T57" fmla="*/ 272 h 293"/>
                  <a:gd name="T58" fmla="*/ 140 w 79"/>
                  <a:gd name="T59" fmla="*/ 270 h 293"/>
                  <a:gd name="T60" fmla="*/ 140 w 79"/>
                  <a:gd name="T61" fmla="*/ 270 h 293"/>
                  <a:gd name="T62" fmla="*/ 140 w 79"/>
                  <a:gd name="T63" fmla="*/ 268 h 293"/>
                  <a:gd name="T64" fmla="*/ 140 w 79"/>
                  <a:gd name="T65" fmla="*/ 267 h 293"/>
                  <a:gd name="T66" fmla="*/ 106 w 79"/>
                  <a:gd name="T67" fmla="*/ 94 h 293"/>
                  <a:gd name="T68" fmla="*/ 106 w 79"/>
                  <a:gd name="T69" fmla="*/ 94 h 293"/>
                  <a:gd name="T70" fmla="*/ 105 w 79"/>
                  <a:gd name="T71" fmla="*/ 94 h 293"/>
                  <a:gd name="T72" fmla="*/ 105 w 79"/>
                  <a:gd name="T73" fmla="*/ 94 h 293"/>
                  <a:gd name="T74" fmla="*/ 105 w 79"/>
                  <a:gd name="T75" fmla="*/ 92 h 293"/>
                  <a:gd name="T76" fmla="*/ 105 w 79"/>
                  <a:gd name="T77" fmla="*/ 92 h 293"/>
                  <a:gd name="T78" fmla="*/ 105 w 79"/>
                  <a:gd name="T79" fmla="*/ 92 h 293"/>
                  <a:gd name="T80" fmla="*/ 105 w 79"/>
                  <a:gd name="T81" fmla="*/ 92 h 293"/>
                  <a:gd name="T82" fmla="*/ 105 w 79"/>
                  <a:gd name="T83" fmla="*/ 92 h 293"/>
                  <a:gd name="T84" fmla="*/ 105 w 79"/>
                  <a:gd name="T85" fmla="*/ 92 h 293"/>
                  <a:gd name="T86" fmla="*/ 105 w 79"/>
                  <a:gd name="T87" fmla="*/ 90 h 293"/>
                  <a:gd name="T88" fmla="*/ 105 w 79"/>
                  <a:gd name="T89" fmla="*/ 90 h 293"/>
                  <a:gd name="T90" fmla="*/ 105 w 79"/>
                  <a:gd name="T91" fmla="*/ 90 h 293"/>
                  <a:gd name="T92" fmla="*/ 105 w 79"/>
                  <a:gd name="T93" fmla="*/ 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47225" name="Freeform 238"/>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sp>
            <p:nvSpPr>
              <p:cNvPr id="47226" name="Freeform 239"/>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path>
                </a:pathLst>
              </a:custGeom>
              <a:noFill/>
              <a:ln w="9525">
                <a:noFill/>
                <a:round/>
                <a:headEnd/>
                <a:tailEnd/>
              </a:ln>
            </p:spPr>
            <p:txBody>
              <a:bodyPr/>
              <a:lstStyle/>
              <a:p>
                <a:endParaRPr lang="en-US"/>
              </a:p>
            </p:txBody>
          </p:sp>
          <p:sp>
            <p:nvSpPr>
              <p:cNvPr id="47227" name="Freeform 241"/>
              <p:cNvSpPr>
                <a:spLocks/>
              </p:cNvSpPr>
              <p:nvPr/>
            </p:nvSpPr>
            <p:spPr bwMode="auto">
              <a:xfrm>
                <a:off x="3044" y="2398"/>
                <a:ext cx="18"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28" name="Freeform 242"/>
              <p:cNvSpPr>
                <a:spLocks/>
              </p:cNvSpPr>
              <p:nvPr/>
            </p:nvSpPr>
            <p:spPr bwMode="auto">
              <a:xfrm>
                <a:off x="2418" y="2555"/>
                <a:ext cx="22" cy="15"/>
              </a:xfrm>
              <a:custGeom>
                <a:avLst/>
                <a:gdLst>
                  <a:gd name="T0" fmla="*/ 11 w 12"/>
                  <a:gd name="T1" fmla="*/ 0 h 8"/>
                  <a:gd name="T2" fmla="*/ 11 w 12"/>
                  <a:gd name="T3" fmla="*/ 15 h 8"/>
                  <a:gd name="T4" fmla="*/ 11 w 12"/>
                  <a:gd name="T5" fmla="*/ 0 h 8"/>
                  <a:gd name="T6" fmla="*/ 0 60000 65536"/>
                  <a:gd name="T7" fmla="*/ 0 60000 65536"/>
                  <a:gd name="T8" fmla="*/ 0 60000 65536"/>
                  <a:gd name="T9" fmla="*/ 0 w 12"/>
                  <a:gd name="T10" fmla="*/ 0 h 8"/>
                  <a:gd name="T11" fmla="*/ 12 w 12"/>
                  <a:gd name="T12" fmla="*/ 8 h 8"/>
                </a:gdLst>
                <a:ahLst/>
                <a:cxnLst>
                  <a:cxn ang="T6">
                    <a:pos x="T0" y="T1"/>
                  </a:cxn>
                  <a:cxn ang="T7">
                    <a:pos x="T2" y="T3"/>
                  </a:cxn>
                  <a:cxn ang="T8">
                    <a:pos x="T4" y="T5"/>
                  </a:cxn>
                </a:cxnLst>
                <a:rect l="T9" t="T10" r="T11" b="T12"/>
                <a:pathLst>
                  <a:path w="12" h="8">
                    <a:moveTo>
                      <a:pt x="6" y="0"/>
                    </a:moveTo>
                    <a:cubicBezTo>
                      <a:pt x="0" y="0"/>
                      <a:pt x="0" y="8"/>
                      <a:pt x="6" y="8"/>
                    </a:cubicBezTo>
                    <a:cubicBezTo>
                      <a:pt x="12" y="8"/>
                      <a:pt x="12" y="0"/>
                      <a:pt x="6" y="0"/>
                    </a:cubicBezTo>
                    <a:close/>
                  </a:path>
                </a:pathLst>
              </a:custGeom>
              <a:solidFill>
                <a:srgbClr val="FFFFFF"/>
              </a:solidFill>
              <a:ln w="9525">
                <a:noFill/>
                <a:round/>
                <a:headEnd/>
                <a:tailEnd/>
              </a:ln>
            </p:spPr>
            <p:txBody>
              <a:bodyPr/>
              <a:lstStyle/>
              <a:p>
                <a:endParaRPr lang="en-US"/>
              </a:p>
            </p:txBody>
          </p:sp>
          <p:sp>
            <p:nvSpPr>
              <p:cNvPr id="47229" name="Freeform 243"/>
              <p:cNvSpPr>
                <a:spLocks/>
              </p:cNvSpPr>
              <p:nvPr/>
            </p:nvSpPr>
            <p:spPr bwMode="auto">
              <a:xfrm>
                <a:off x="1966" y="2278"/>
                <a:ext cx="18"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30" name="Freeform 244"/>
              <p:cNvSpPr>
                <a:spLocks/>
              </p:cNvSpPr>
              <p:nvPr/>
            </p:nvSpPr>
            <p:spPr bwMode="auto">
              <a:xfrm>
                <a:off x="1674" y="2488"/>
                <a:ext cx="21" cy="15"/>
              </a:xfrm>
              <a:custGeom>
                <a:avLst/>
                <a:gdLst>
                  <a:gd name="T0" fmla="*/ 11 w 12"/>
                  <a:gd name="T1" fmla="*/ 0 h 8"/>
                  <a:gd name="T2" fmla="*/ 11 w 12"/>
                  <a:gd name="T3" fmla="*/ 15 h 8"/>
                  <a:gd name="T4" fmla="*/ 11 w 12"/>
                  <a:gd name="T5" fmla="*/ 0 h 8"/>
                  <a:gd name="T6" fmla="*/ 0 60000 65536"/>
                  <a:gd name="T7" fmla="*/ 0 60000 65536"/>
                  <a:gd name="T8" fmla="*/ 0 60000 65536"/>
                  <a:gd name="T9" fmla="*/ 0 w 12"/>
                  <a:gd name="T10" fmla="*/ 0 h 8"/>
                  <a:gd name="T11" fmla="*/ 12 w 12"/>
                  <a:gd name="T12" fmla="*/ 8 h 8"/>
                </a:gdLst>
                <a:ahLst/>
                <a:cxnLst>
                  <a:cxn ang="T6">
                    <a:pos x="T0" y="T1"/>
                  </a:cxn>
                  <a:cxn ang="T7">
                    <a:pos x="T2" y="T3"/>
                  </a:cxn>
                  <a:cxn ang="T8">
                    <a:pos x="T4" y="T5"/>
                  </a:cxn>
                </a:cxnLst>
                <a:rect l="T9" t="T10" r="T11" b="T12"/>
                <a:pathLst>
                  <a:path w="12" h="8">
                    <a:moveTo>
                      <a:pt x="6" y="0"/>
                    </a:moveTo>
                    <a:cubicBezTo>
                      <a:pt x="0" y="0"/>
                      <a:pt x="0" y="8"/>
                      <a:pt x="6" y="8"/>
                    </a:cubicBezTo>
                    <a:cubicBezTo>
                      <a:pt x="12" y="8"/>
                      <a:pt x="12" y="0"/>
                      <a:pt x="6" y="0"/>
                    </a:cubicBezTo>
                    <a:close/>
                  </a:path>
                </a:pathLst>
              </a:custGeom>
              <a:solidFill>
                <a:srgbClr val="FFFFFF"/>
              </a:solidFill>
              <a:ln w="9525">
                <a:noFill/>
                <a:round/>
                <a:headEnd/>
                <a:tailEnd/>
              </a:ln>
            </p:spPr>
            <p:txBody>
              <a:bodyPr/>
              <a:lstStyle/>
              <a:p>
                <a:endParaRPr lang="en-US"/>
              </a:p>
            </p:txBody>
          </p:sp>
          <p:sp>
            <p:nvSpPr>
              <p:cNvPr id="47231" name="Freeform 245"/>
              <p:cNvSpPr>
                <a:spLocks/>
              </p:cNvSpPr>
              <p:nvPr/>
            </p:nvSpPr>
            <p:spPr bwMode="auto">
              <a:xfrm>
                <a:off x="3385" y="2653"/>
                <a:ext cx="17"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32" name="Freeform 246"/>
              <p:cNvSpPr>
                <a:spLocks/>
              </p:cNvSpPr>
              <p:nvPr/>
            </p:nvSpPr>
            <p:spPr bwMode="auto">
              <a:xfrm>
                <a:off x="3707" y="2334"/>
                <a:ext cx="25" cy="22"/>
              </a:xfrm>
              <a:custGeom>
                <a:avLst/>
                <a:gdLst>
                  <a:gd name="T0" fmla="*/ 13 w 14"/>
                  <a:gd name="T1" fmla="*/ 0 h 12"/>
                  <a:gd name="T2" fmla="*/ 13 w 14"/>
                  <a:gd name="T3" fmla="*/ 22 h 12"/>
                  <a:gd name="T4" fmla="*/ 13 w 14"/>
                  <a:gd name="T5" fmla="*/ 0 h 12"/>
                  <a:gd name="T6" fmla="*/ 0 60000 65536"/>
                  <a:gd name="T7" fmla="*/ 0 60000 65536"/>
                  <a:gd name="T8" fmla="*/ 0 60000 65536"/>
                  <a:gd name="T9" fmla="*/ 0 w 14"/>
                  <a:gd name="T10" fmla="*/ 0 h 12"/>
                  <a:gd name="T11" fmla="*/ 14 w 14"/>
                  <a:gd name="T12" fmla="*/ 12 h 12"/>
                </a:gdLst>
                <a:ahLst/>
                <a:cxnLst>
                  <a:cxn ang="T6">
                    <a:pos x="T0" y="T1"/>
                  </a:cxn>
                  <a:cxn ang="T7">
                    <a:pos x="T2" y="T3"/>
                  </a:cxn>
                  <a:cxn ang="T8">
                    <a:pos x="T4" y="T5"/>
                  </a:cxn>
                </a:cxnLst>
                <a:rect l="T9" t="T10" r="T11" b="T12"/>
                <a:pathLst>
                  <a:path w="14" h="12">
                    <a:moveTo>
                      <a:pt x="7" y="0"/>
                    </a:moveTo>
                    <a:cubicBezTo>
                      <a:pt x="0" y="0"/>
                      <a:pt x="0" y="12"/>
                      <a:pt x="7" y="12"/>
                    </a:cubicBezTo>
                    <a:cubicBezTo>
                      <a:pt x="14" y="12"/>
                      <a:pt x="14" y="0"/>
                      <a:pt x="7" y="0"/>
                    </a:cubicBezTo>
                    <a:close/>
                  </a:path>
                </a:pathLst>
              </a:custGeom>
              <a:solidFill>
                <a:srgbClr val="FFFFFF"/>
              </a:solidFill>
              <a:ln w="9525">
                <a:noFill/>
                <a:round/>
                <a:headEnd/>
                <a:tailEnd/>
              </a:ln>
            </p:spPr>
            <p:txBody>
              <a:bodyPr/>
              <a:lstStyle/>
              <a:p>
                <a:endParaRPr lang="en-US"/>
              </a:p>
            </p:txBody>
          </p:sp>
          <p:sp>
            <p:nvSpPr>
              <p:cNvPr id="47233" name="Freeform 247"/>
              <p:cNvSpPr>
                <a:spLocks/>
              </p:cNvSpPr>
              <p:nvPr/>
            </p:nvSpPr>
            <p:spPr bwMode="auto">
              <a:xfrm>
                <a:off x="3890" y="2507"/>
                <a:ext cx="28" cy="22"/>
              </a:xfrm>
              <a:custGeom>
                <a:avLst/>
                <a:gdLst>
                  <a:gd name="T0" fmla="*/ 14 w 16"/>
                  <a:gd name="T1" fmla="*/ 0 h 12"/>
                  <a:gd name="T2" fmla="*/ 14 w 16"/>
                  <a:gd name="T3" fmla="*/ 22 h 12"/>
                  <a:gd name="T4" fmla="*/ 14 w 16"/>
                  <a:gd name="T5" fmla="*/ 0 h 12"/>
                  <a:gd name="T6" fmla="*/ 0 60000 65536"/>
                  <a:gd name="T7" fmla="*/ 0 60000 65536"/>
                  <a:gd name="T8" fmla="*/ 0 60000 65536"/>
                  <a:gd name="T9" fmla="*/ 0 w 16"/>
                  <a:gd name="T10" fmla="*/ 0 h 12"/>
                  <a:gd name="T11" fmla="*/ 16 w 16"/>
                  <a:gd name="T12" fmla="*/ 12 h 12"/>
                </a:gdLst>
                <a:ahLst/>
                <a:cxnLst>
                  <a:cxn ang="T6">
                    <a:pos x="T0" y="T1"/>
                  </a:cxn>
                  <a:cxn ang="T7">
                    <a:pos x="T2" y="T3"/>
                  </a:cxn>
                  <a:cxn ang="T8">
                    <a:pos x="T4" y="T5"/>
                  </a:cxn>
                </a:cxnLst>
                <a:rect l="T9" t="T10" r="T11" b="T12"/>
                <a:pathLst>
                  <a:path w="16" h="12">
                    <a:moveTo>
                      <a:pt x="8" y="0"/>
                    </a:moveTo>
                    <a:cubicBezTo>
                      <a:pt x="0" y="0"/>
                      <a:pt x="0" y="12"/>
                      <a:pt x="8" y="12"/>
                    </a:cubicBezTo>
                    <a:cubicBezTo>
                      <a:pt x="16" y="12"/>
                      <a:pt x="16" y="0"/>
                      <a:pt x="8" y="0"/>
                    </a:cubicBezTo>
                    <a:close/>
                  </a:path>
                </a:pathLst>
              </a:custGeom>
              <a:solidFill>
                <a:srgbClr val="FFFFFF"/>
              </a:solidFill>
              <a:ln w="9525">
                <a:noFill/>
                <a:round/>
                <a:headEnd/>
                <a:tailEnd/>
              </a:ln>
            </p:spPr>
            <p:txBody>
              <a:bodyPr/>
              <a:lstStyle/>
              <a:p>
                <a:endParaRPr lang="en-US"/>
              </a:p>
            </p:txBody>
          </p:sp>
          <p:sp>
            <p:nvSpPr>
              <p:cNvPr id="47234" name="Freeform 248"/>
              <p:cNvSpPr>
                <a:spLocks/>
              </p:cNvSpPr>
              <p:nvPr/>
            </p:nvSpPr>
            <p:spPr bwMode="auto">
              <a:xfrm>
                <a:off x="4688" y="2373"/>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35" name="Freeform 249"/>
              <p:cNvSpPr>
                <a:spLocks/>
              </p:cNvSpPr>
              <p:nvPr/>
            </p:nvSpPr>
            <p:spPr bwMode="auto">
              <a:xfrm>
                <a:off x="5108" y="2623"/>
                <a:ext cx="18"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36" name="Freeform 250"/>
              <p:cNvSpPr>
                <a:spLocks/>
              </p:cNvSpPr>
              <p:nvPr/>
            </p:nvSpPr>
            <p:spPr bwMode="auto">
              <a:xfrm>
                <a:off x="5375" y="2261"/>
                <a:ext cx="22"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37" name="Freeform 251"/>
              <p:cNvSpPr>
                <a:spLocks/>
              </p:cNvSpPr>
              <p:nvPr/>
            </p:nvSpPr>
            <p:spPr bwMode="auto">
              <a:xfrm>
                <a:off x="5629" y="2417"/>
                <a:ext cx="25" cy="22"/>
              </a:xfrm>
              <a:custGeom>
                <a:avLst/>
                <a:gdLst>
                  <a:gd name="T0" fmla="*/ 13 w 14"/>
                  <a:gd name="T1" fmla="*/ 0 h 12"/>
                  <a:gd name="T2" fmla="*/ 13 w 14"/>
                  <a:gd name="T3" fmla="*/ 22 h 12"/>
                  <a:gd name="T4" fmla="*/ 13 w 14"/>
                  <a:gd name="T5" fmla="*/ 0 h 12"/>
                  <a:gd name="T6" fmla="*/ 0 60000 65536"/>
                  <a:gd name="T7" fmla="*/ 0 60000 65536"/>
                  <a:gd name="T8" fmla="*/ 0 60000 65536"/>
                  <a:gd name="T9" fmla="*/ 0 w 14"/>
                  <a:gd name="T10" fmla="*/ 0 h 12"/>
                  <a:gd name="T11" fmla="*/ 14 w 14"/>
                  <a:gd name="T12" fmla="*/ 12 h 12"/>
                </a:gdLst>
                <a:ahLst/>
                <a:cxnLst>
                  <a:cxn ang="T6">
                    <a:pos x="T0" y="T1"/>
                  </a:cxn>
                  <a:cxn ang="T7">
                    <a:pos x="T2" y="T3"/>
                  </a:cxn>
                  <a:cxn ang="T8">
                    <a:pos x="T4" y="T5"/>
                  </a:cxn>
                </a:cxnLst>
                <a:rect l="T9" t="T10" r="T11" b="T12"/>
                <a:pathLst>
                  <a:path w="14" h="12">
                    <a:moveTo>
                      <a:pt x="7" y="0"/>
                    </a:moveTo>
                    <a:cubicBezTo>
                      <a:pt x="0" y="0"/>
                      <a:pt x="0" y="12"/>
                      <a:pt x="7" y="12"/>
                    </a:cubicBezTo>
                    <a:cubicBezTo>
                      <a:pt x="14" y="12"/>
                      <a:pt x="14" y="0"/>
                      <a:pt x="7" y="0"/>
                    </a:cubicBezTo>
                    <a:close/>
                  </a:path>
                </a:pathLst>
              </a:custGeom>
              <a:solidFill>
                <a:srgbClr val="FFFFFF"/>
              </a:solidFill>
              <a:ln w="9525">
                <a:noFill/>
                <a:round/>
                <a:headEnd/>
                <a:tailEnd/>
              </a:ln>
            </p:spPr>
            <p:txBody>
              <a:bodyPr/>
              <a:lstStyle/>
              <a:p>
                <a:endParaRPr lang="en-US"/>
              </a:p>
            </p:txBody>
          </p:sp>
          <p:sp>
            <p:nvSpPr>
              <p:cNvPr id="47238" name="Freeform 252"/>
              <p:cNvSpPr>
                <a:spLocks/>
              </p:cNvSpPr>
              <p:nvPr/>
            </p:nvSpPr>
            <p:spPr bwMode="auto">
              <a:xfrm>
                <a:off x="5815" y="2276"/>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39" name="Freeform 253"/>
              <p:cNvSpPr>
                <a:spLocks/>
              </p:cNvSpPr>
              <p:nvPr/>
            </p:nvSpPr>
            <p:spPr bwMode="auto">
              <a:xfrm>
                <a:off x="5679" y="2569"/>
                <a:ext cx="24" cy="18"/>
              </a:xfrm>
              <a:custGeom>
                <a:avLst/>
                <a:gdLst>
                  <a:gd name="T0" fmla="*/ 12 w 14"/>
                  <a:gd name="T1" fmla="*/ 0 h 10"/>
                  <a:gd name="T2" fmla="*/ 12 w 14"/>
                  <a:gd name="T3" fmla="*/ 18 h 10"/>
                  <a:gd name="T4" fmla="*/ 12 w 14"/>
                  <a:gd name="T5" fmla="*/ 0 h 10"/>
                  <a:gd name="T6" fmla="*/ 0 60000 65536"/>
                  <a:gd name="T7" fmla="*/ 0 60000 65536"/>
                  <a:gd name="T8" fmla="*/ 0 60000 65536"/>
                  <a:gd name="T9" fmla="*/ 0 w 14"/>
                  <a:gd name="T10" fmla="*/ 0 h 10"/>
                  <a:gd name="T11" fmla="*/ 14 w 14"/>
                  <a:gd name="T12" fmla="*/ 10 h 10"/>
                </a:gdLst>
                <a:ahLst/>
                <a:cxnLst>
                  <a:cxn ang="T6">
                    <a:pos x="T0" y="T1"/>
                  </a:cxn>
                  <a:cxn ang="T7">
                    <a:pos x="T2" y="T3"/>
                  </a:cxn>
                  <a:cxn ang="T8">
                    <a:pos x="T4" y="T5"/>
                  </a:cxn>
                </a:cxnLst>
                <a:rect l="T9" t="T10" r="T11" b="T12"/>
                <a:pathLst>
                  <a:path w="14" h="10">
                    <a:moveTo>
                      <a:pt x="7" y="0"/>
                    </a:moveTo>
                    <a:cubicBezTo>
                      <a:pt x="0" y="0"/>
                      <a:pt x="0" y="10"/>
                      <a:pt x="7" y="10"/>
                    </a:cubicBezTo>
                    <a:cubicBezTo>
                      <a:pt x="14" y="10"/>
                      <a:pt x="14" y="0"/>
                      <a:pt x="7" y="0"/>
                    </a:cubicBezTo>
                    <a:close/>
                  </a:path>
                </a:pathLst>
              </a:custGeom>
              <a:solidFill>
                <a:srgbClr val="FFFFFF"/>
              </a:solidFill>
              <a:ln w="9525">
                <a:noFill/>
                <a:round/>
                <a:headEnd/>
                <a:tailEnd/>
              </a:ln>
            </p:spPr>
            <p:txBody>
              <a:bodyPr/>
              <a:lstStyle/>
              <a:p>
                <a:endParaRPr lang="en-US"/>
              </a:p>
            </p:txBody>
          </p:sp>
          <p:sp>
            <p:nvSpPr>
              <p:cNvPr id="47240" name="Freeform 254"/>
              <p:cNvSpPr>
                <a:spLocks/>
              </p:cNvSpPr>
              <p:nvPr/>
            </p:nvSpPr>
            <p:spPr bwMode="auto">
              <a:xfrm>
                <a:off x="5907" y="2448"/>
                <a:ext cx="22"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41" name="Freeform 255"/>
              <p:cNvSpPr>
                <a:spLocks/>
              </p:cNvSpPr>
              <p:nvPr/>
            </p:nvSpPr>
            <p:spPr bwMode="auto">
              <a:xfrm>
                <a:off x="4418" y="2606"/>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42" name="Freeform 256"/>
              <p:cNvSpPr>
                <a:spLocks/>
              </p:cNvSpPr>
              <p:nvPr/>
            </p:nvSpPr>
            <p:spPr bwMode="auto">
              <a:xfrm>
                <a:off x="4129" y="2225"/>
                <a:ext cx="18"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43" name="Freeform 257"/>
              <p:cNvSpPr>
                <a:spLocks/>
              </p:cNvSpPr>
              <p:nvPr/>
            </p:nvSpPr>
            <p:spPr bwMode="auto">
              <a:xfrm>
                <a:off x="2993" y="2706"/>
                <a:ext cx="21" cy="15"/>
              </a:xfrm>
              <a:custGeom>
                <a:avLst/>
                <a:gdLst>
                  <a:gd name="T0" fmla="*/ 11 w 12"/>
                  <a:gd name="T1" fmla="*/ 0 h 8"/>
                  <a:gd name="T2" fmla="*/ 11 w 12"/>
                  <a:gd name="T3" fmla="*/ 15 h 8"/>
                  <a:gd name="T4" fmla="*/ 11 w 12"/>
                  <a:gd name="T5" fmla="*/ 0 h 8"/>
                  <a:gd name="T6" fmla="*/ 0 60000 65536"/>
                  <a:gd name="T7" fmla="*/ 0 60000 65536"/>
                  <a:gd name="T8" fmla="*/ 0 60000 65536"/>
                  <a:gd name="T9" fmla="*/ 0 w 12"/>
                  <a:gd name="T10" fmla="*/ 0 h 8"/>
                  <a:gd name="T11" fmla="*/ 12 w 12"/>
                  <a:gd name="T12" fmla="*/ 8 h 8"/>
                </a:gdLst>
                <a:ahLst/>
                <a:cxnLst>
                  <a:cxn ang="T6">
                    <a:pos x="T0" y="T1"/>
                  </a:cxn>
                  <a:cxn ang="T7">
                    <a:pos x="T2" y="T3"/>
                  </a:cxn>
                  <a:cxn ang="T8">
                    <a:pos x="T4" y="T5"/>
                  </a:cxn>
                </a:cxnLst>
                <a:rect l="T9" t="T10" r="T11" b="T12"/>
                <a:pathLst>
                  <a:path w="12" h="8">
                    <a:moveTo>
                      <a:pt x="6" y="0"/>
                    </a:moveTo>
                    <a:cubicBezTo>
                      <a:pt x="0" y="0"/>
                      <a:pt x="0" y="8"/>
                      <a:pt x="6" y="8"/>
                    </a:cubicBezTo>
                    <a:cubicBezTo>
                      <a:pt x="12" y="8"/>
                      <a:pt x="12" y="0"/>
                      <a:pt x="6" y="0"/>
                    </a:cubicBezTo>
                    <a:close/>
                  </a:path>
                </a:pathLst>
              </a:custGeom>
              <a:solidFill>
                <a:srgbClr val="FFFFFF"/>
              </a:solidFill>
              <a:ln w="9525">
                <a:noFill/>
                <a:round/>
                <a:headEnd/>
                <a:tailEnd/>
              </a:ln>
            </p:spPr>
            <p:txBody>
              <a:bodyPr/>
              <a:lstStyle/>
              <a:p>
                <a:endParaRPr lang="en-US"/>
              </a:p>
            </p:txBody>
          </p:sp>
          <p:sp>
            <p:nvSpPr>
              <p:cNvPr id="47244" name="Freeform 258"/>
              <p:cNvSpPr>
                <a:spLocks/>
              </p:cNvSpPr>
              <p:nvPr/>
            </p:nvSpPr>
            <p:spPr bwMode="auto">
              <a:xfrm>
                <a:off x="2582" y="2621"/>
                <a:ext cx="7" cy="4"/>
              </a:xfrm>
              <a:custGeom>
                <a:avLst/>
                <a:gdLst>
                  <a:gd name="T0" fmla="*/ 4 w 4"/>
                  <a:gd name="T1" fmla="*/ 0 h 2"/>
                  <a:gd name="T2" fmla="*/ 4 w 4"/>
                  <a:gd name="T3" fmla="*/ 4 h 2"/>
                  <a:gd name="T4" fmla="*/ 4 w 4"/>
                  <a:gd name="T5" fmla="*/ 0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2" y="0"/>
                    </a:moveTo>
                    <a:cubicBezTo>
                      <a:pt x="0" y="0"/>
                      <a:pt x="0" y="2"/>
                      <a:pt x="2" y="2"/>
                    </a:cubicBezTo>
                    <a:cubicBezTo>
                      <a:pt x="4" y="2"/>
                      <a:pt x="4" y="0"/>
                      <a:pt x="2" y="0"/>
                    </a:cubicBezTo>
                    <a:close/>
                  </a:path>
                </a:pathLst>
              </a:custGeom>
              <a:solidFill>
                <a:srgbClr val="FFFFFF"/>
              </a:solidFill>
              <a:ln w="9525">
                <a:noFill/>
                <a:round/>
                <a:headEnd/>
                <a:tailEnd/>
              </a:ln>
            </p:spPr>
            <p:txBody>
              <a:bodyPr/>
              <a:lstStyle/>
              <a:p>
                <a:endParaRPr lang="en-US"/>
              </a:p>
            </p:txBody>
          </p:sp>
          <p:sp>
            <p:nvSpPr>
              <p:cNvPr id="47245" name="Freeform 259"/>
              <p:cNvSpPr>
                <a:spLocks/>
              </p:cNvSpPr>
              <p:nvPr/>
            </p:nvSpPr>
            <p:spPr bwMode="auto">
              <a:xfrm>
                <a:off x="1408" y="2445"/>
                <a:ext cx="28" cy="26"/>
              </a:xfrm>
              <a:custGeom>
                <a:avLst/>
                <a:gdLst>
                  <a:gd name="T0" fmla="*/ 14 w 16"/>
                  <a:gd name="T1" fmla="*/ 0 h 14"/>
                  <a:gd name="T2" fmla="*/ 14 w 16"/>
                  <a:gd name="T3" fmla="*/ 26 h 14"/>
                  <a:gd name="T4" fmla="*/ 14 w 16"/>
                  <a:gd name="T5" fmla="*/ 0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8" y="0"/>
                    </a:moveTo>
                    <a:cubicBezTo>
                      <a:pt x="0" y="0"/>
                      <a:pt x="0" y="14"/>
                      <a:pt x="8" y="14"/>
                    </a:cubicBezTo>
                    <a:cubicBezTo>
                      <a:pt x="16" y="14"/>
                      <a:pt x="16" y="0"/>
                      <a:pt x="8" y="0"/>
                    </a:cubicBezTo>
                    <a:close/>
                  </a:path>
                </a:pathLst>
              </a:custGeom>
              <a:solidFill>
                <a:srgbClr val="FFFFFF"/>
              </a:solidFill>
              <a:ln w="9525">
                <a:noFill/>
                <a:round/>
                <a:headEnd/>
                <a:tailEnd/>
              </a:ln>
            </p:spPr>
            <p:txBody>
              <a:bodyPr/>
              <a:lstStyle/>
              <a:p>
                <a:endParaRPr lang="en-US"/>
              </a:p>
            </p:txBody>
          </p:sp>
          <p:sp>
            <p:nvSpPr>
              <p:cNvPr id="47246" name="Freeform 260"/>
              <p:cNvSpPr>
                <a:spLocks/>
              </p:cNvSpPr>
              <p:nvPr/>
            </p:nvSpPr>
            <p:spPr bwMode="auto">
              <a:xfrm>
                <a:off x="2020" y="2604"/>
                <a:ext cx="24" cy="23"/>
              </a:xfrm>
              <a:custGeom>
                <a:avLst/>
                <a:gdLst>
                  <a:gd name="T0" fmla="*/ 12 w 14"/>
                  <a:gd name="T1" fmla="*/ 0 h 12"/>
                  <a:gd name="T2" fmla="*/ 12 w 14"/>
                  <a:gd name="T3" fmla="*/ 23 h 12"/>
                  <a:gd name="T4" fmla="*/ 12 w 14"/>
                  <a:gd name="T5" fmla="*/ 0 h 12"/>
                  <a:gd name="T6" fmla="*/ 0 60000 65536"/>
                  <a:gd name="T7" fmla="*/ 0 60000 65536"/>
                  <a:gd name="T8" fmla="*/ 0 60000 65536"/>
                  <a:gd name="T9" fmla="*/ 0 w 14"/>
                  <a:gd name="T10" fmla="*/ 0 h 12"/>
                  <a:gd name="T11" fmla="*/ 14 w 14"/>
                  <a:gd name="T12" fmla="*/ 12 h 12"/>
                </a:gdLst>
                <a:ahLst/>
                <a:cxnLst>
                  <a:cxn ang="T6">
                    <a:pos x="T0" y="T1"/>
                  </a:cxn>
                  <a:cxn ang="T7">
                    <a:pos x="T2" y="T3"/>
                  </a:cxn>
                  <a:cxn ang="T8">
                    <a:pos x="T4" y="T5"/>
                  </a:cxn>
                </a:cxnLst>
                <a:rect l="T9" t="T10" r="T11" b="T12"/>
                <a:pathLst>
                  <a:path w="14" h="12">
                    <a:moveTo>
                      <a:pt x="7" y="0"/>
                    </a:moveTo>
                    <a:cubicBezTo>
                      <a:pt x="0" y="0"/>
                      <a:pt x="0" y="12"/>
                      <a:pt x="7" y="12"/>
                    </a:cubicBezTo>
                    <a:cubicBezTo>
                      <a:pt x="14" y="12"/>
                      <a:pt x="14" y="0"/>
                      <a:pt x="7" y="0"/>
                    </a:cubicBezTo>
                    <a:close/>
                  </a:path>
                </a:pathLst>
              </a:custGeom>
              <a:solidFill>
                <a:srgbClr val="FFFFFF"/>
              </a:solidFill>
              <a:ln w="9525">
                <a:noFill/>
                <a:round/>
                <a:headEnd/>
                <a:tailEnd/>
              </a:ln>
            </p:spPr>
            <p:txBody>
              <a:bodyPr/>
              <a:lstStyle/>
              <a:p>
                <a:endParaRPr lang="en-US"/>
              </a:p>
            </p:txBody>
          </p:sp>
          <p:sp>
            <p:nvSpPr>
              <p:cNvPr id="47247" name="Freeform 261"/>
              <p:cNvSpPr>
                <a:spLocks/>
              </p:cNvSpPr>
              <p:nvPr/>
            </p:nvSpPr>
            <p:spPr bwMode="auto">
              <a:xfrm>
                <a:off x="2326" y="2253"/>
                <a:ext cx="22"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48" name="Freeform 262"/>
              <p:cNvSpPr>
                <a:spLocks/>
              </p:cNvSpPr>
              <p:nvPr/>
            </p:nvSpPr>
            <p:spPr bwMode="auto">
              <a:xfrm>
                <a:off x="3035" y="2283"/>
                <a:ext cx="22"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49" name="Freeform 263"/>
              <p:cNvSpPr>
                <a:spLocks/>
              </p:cNvSpPr>
              <p:nvPr/>
            </p:nvSpPr>
            <p:spPr bwMode="auto">
              <a:xfrm>
                <a:off x="3277" y="2539"/>
                <a:ext cx="21" cy="18"/>
              </a:xfrm>
              <a:custGeom>
                <a:avLst/>
                <a:gdLst>
                  <a:gd name="T0" fmla="*/ 11 w 12"/>
                  <a:gd name="T1" fmla="*/ 0 h 10"/>
                  <a:gd name="T2" fmla="*/ 11 w 12"/>
                  <a:gd name="T3" fmla="*/ 18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50" name="Freeform 264"/>
              <p:cNvSpPr>
                <a:spLocks/>
              </p:cNvSpPr>
              <p:nvPr/>
            </p:nvSpPr>
            <p:spPr bwMode="auto">
              <a:xfrm>
                <a:off x="3551" y="2238"/>
                <a:ext cx="25" cy="19"/>
              </a:xfrm>
              <a:custGeom>
                <a:avLst/>
                <a:gdLst>
                  <a:gd name="T0" fmla="*/ 13 w 14"/>
                  <a:gd name="T1" fmla="*/ 0 h 10"/>
                  <a:gd name="T2" fmla="*/ 13 w 14"/>
                  <a:gd name="T3" fmla="*/ 19 h 10"/>
                  <a:gd name="T4" fmla="*/ 13 w 14"/>
                  <a:gd name="T5" fmla="*/ 0 h 10"/>
                  <a:gd name="T6" fmla="*/ 0 60000 65536"/>
                  <a:gd name="T7" fmla="*/ 0 60000 65536"/>
                  <a:gd name="T8" fmla="*/ 0 60000 65536"/>
                  <a:gd name="T9" fmla="*/ 0 w 14"/>
                  <a:gd name="T10" fmla="*/ 0 h 10"/>
                  <a:gd name="T11" fmla="*/ 14 w 14"/>
                  <a:gd name="T12" fmla="*/ 10 h 10"/>
                </a:gdLst>
                <a:ahLst/>
                <a:cxnLst>
                  <a:cxn ang="T6">
                    <a:pos x="T0" y="T1"/>
                  </a:cxn>
                  <a:cxn ang="T7">
                    <a:pos x="T2" y="T3"/>
                  </a:cxn>
                  <a:cxn ang="T8">
                    <a:pos x="T4" y="T5"/>
                  </a:cxn>
                </a:cxnLst>
                <a:rect l="T9" t="T10" r="T11" b="T12"/>
                <a:pathLst>
                  <a:path w="14" h="10">
                    <a:moveTo>
                      <a:pt x="7" y="0"/>
                    </a:moveTo>
                    <a:cubicBezTo>
                      <a:pt x="0" y="0"/>
                      <a:pt x="0" y="10"/>
                      <a:pt x="7" y="10"/>
                    </a:cubicBezTo>
                    <a:cubicBezTo>
                      <a:pt x="14" y="10"/>
                      <a:pt x="14" y="0"/>
                      <a:pt x="7" y="0"/>
                    </a:cubicBezTo>
                    <a:close/>
                  </a:path>
                </a:pathLst>
              </a:custGeom>
              <a:solidFill>
                <a:srgbClr val="FFFFFF"/>
              </a:solidFill>
              <a:ln w="9525">
                <a:noFill/>
                <a:round/>
                <a:headEnd/>
                <a:tailEnd/>
              </a:ln>
            </p:spPr>
            <p:txBody>
              <a:bodyPr/>
              <a:lstStyle/>
              <a:p>
                <a:endParaRPr lang="en-US"/>
              </a:p>
            </p:txBody>
          </p:sp>
          <p:sp>
            <p:nvSpPr>
              <p:cNvPr id="47251" name="Freeform 265"/>
              <p:cNvSpPr>
                <a:spLocks/>
              </p:cNvSpPr>
              <p:nvPr/>
            </p:nvSpPr>
            <p:spPr bwMode="auto">
              <a:xfrm>
                <a:off x="4868" y="2326"/>
                <a:ext cx="29" cy="23"/>
              </a:xfrm>
              <a:custGeom>
                <a:avLst/>
                <a:gdLst>
                  <a:gd name="T0" fmla="*/ 15 w 16"/>
                  <a:gd name="T1" fmla="*/ 0 h 12"/>
                  <a:gd name="T2" fmla="*/ 15 w 16"/>
                  <a:gd name="T3" fmla="*/ 23 h 12"/>
                  <a:gd name="T4" fmla="*/ 15 w 16"/>
                  <a:gd name="T5" fmla="*/ 0 h 12"/>
                  <a:gd name="T6" fmla="*/ 0 60000 65536"/>
                  <a:gd name="T7" fmla="*/ 0 60000 65536"/>
                  <a:gd name="T8" fmla="*/ 0 60000 65536"/>
                  <a:gd name="T9" fmla="*/ 0 w 16"/>
                  <a:gd name="T10" fmla="*/ 0 h 12"/>
                  <a:gd name="T11" fmla="*/ 16 w 16"/>
                  <a:gd name="T12" fmla="*/ 12 h 12"/>
                </a:gdLst>
                <a:ahLst/>
                <a:cxnLst>
                  <a:cxn ang="T6">
                    <a:pos x="T0" y="T1"/>
                  </a:cxn>
                  <a:cxn ang="T7">
                    <a:pos x="T2" y="T3"/>
                  </a:cxn>
                  <a:cxn ang="T8">
                    <a:pos x="T4" y="T5"/>
                  </a:cxn>
                </a:cxnLst>
                <a:rect l="T9" t="T10" r="T11" b="T12"/>
                <a:pathLst>
                  <a:path w="16" h="12">
                    <a:moveTo>
                      <a:pt x="8" y="0"/>
                    </a:moveTo>
                    <a:cubicBezTo>
                      <a:pt x="0" y="0"/>
                      <a:pt x="0" y="12"/>
                      <a:pt x="8" y="12"/>
                    </a:cubicBezTo>
                    <a:cubicBezTo>
                      <a:pt x="16" y="12"/>
                      <a:pt x="16" y="0"/>
                      <a:pt x="8" y="0"/>
                    </a:cubicBezTo>
                    <a:close/>
                  </a:path>
                </a:pathLst>
              </a:custGeom>
              <a:solidFill>
                <a:srgbClr val="FFFFFF"/>
              </a:solidFill>
              <a:ln w="9525">
                <a:noFill/>
                <a:round/>
                <a:headEnd/>
                <a:tailEnd/>
              </a:ln>
            </p:spPr>
            <p:txBody>
              <a:bodyPr/>
              <a:lstStyle/>
              <a:p>
                <a:endParaRPr lang="en-US"/>
              </a:p>
            </p:txBody>
          </p:sp>
          <p:sp>
            <p:nvSpPr>
              <p:cNvPr id="47252" name="Freeform 266"/>
              <p:cNvSpPr>
                <a:spLocks/>
              </p:cNvSpPr>
              <p:nvPr/>
            </p:nvSpPr>
            <p:spPr bwMode="auto">
              <a:xfrm>
                <a:off x="4149" y="2426"/>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53" name="Freeform 267"/>
              <p:cNvSpPr>
                <a:spLocks/>
              </p:cNvSpPr>
              <p:nvPr/>
            </p:nvSpPr>
            <p:spPr bwMode="auto">
              <a:xfrm>
                <a:off x="6078" y="2366"/>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54" name="Freeform 268"/>
              <p:cNvSpPr>
                <a:spLocks/>
              </p:cNvSpPr>
              <p:nvPr/>
            </p:nvSpPr>
            <p:spPr bwMode="auto">
              <a:xfrm>
                <a:off x="2585" y="2619"/>
                <a:ext cx="28" cy="23"/>
              </a:xfrm>
              <a:custGeom>
                <a:avLst/>
                <a:gdLst>
                  <a:gd name="T0" fmla="*/ 14 w 16"/>
                  <a:gd name="T1" fmla="*/ 0 h 12"/>
                  <a:gd name="T2" fmla="*/ 14 w 16"/>
                  <a:gd name="T3" fmla="*/ 23 h 12"/>
                  <a:gd name="T4" fmla="*/ 14 w 16"/>
                  <a:gd name="T5" fmla="*/ 0 h 12"/>
                  <a:gd name="T6" fmla="*/ 0 60000 65536"/>
                  <a:gd name="T7" fmla="*/ 0 60000 65536"/>
                  <a:gd name="T8" fmla="*/ 0 60000 65536"/>
                  <a:gd name="T9" fmla="*/ 0 w 16"/>
                  <a:gd name="T10" fmla="*/ 0 h 12"/>
                  <a:gd name="T11" fmla="*/ 16 w 16"/>
                  <a:gd name="T12" fmla="*/ 12 h 12"/>
                </a:gdLst>
                <a:ahLst/>
                <a:cxnLst>
                  <a:cxn ang="T6">
                    <a:pos x="T0" y="T1"/>
                  </a:cxn>
                  <a:cxn ang="T7">
                    <a:pos x="T2" y="T3"/>
                  </a:cxn>
                  <a:cxn ang="T8">
                    <a:pos x="T4" y="T5"/>
                  </a:cxn>
                </a:cxnLst>
                <a:rect l="T9" t="T10" r="T11" b="T12"/>
                <a:pathLst>
                  <a:path w="16" h="12">
                    <a:moveTo>
                      <a:pt x="8" y="0"/>
                    </a:moveTo>
                    <a:cubicBezTo>
                      <a:pt x="0" y="0"/>
                      <a:pt x="0" y="12"/>
                      <a:pt x="8" y="12"/>
                    </a:cubicBezTo>
                    <a:cubicBezTo>
                      <a:pt x="16" y="12"/>
                      <a:pt x="16" y="0"/>
                      <a:pt x="8" y="0"/>
                    </a:cubicBezTo>
                    <a:close/>
                  </a:path>
                </a:pathLst>
              </a:custGeom>
              <a:solidFill>
                <a:srgbClr val="FFFFFF"/>
              </a:solidFill>
              <a:ln w="9525">
                <a:noFill/>
                <a:round/>
                <a:headEnd/>
                <a:tailEnd/>
              </a:ln>
            </p:spPr>
            <p:txBody>
              <a:bodyPr/>
              <a:lstStyle/>
              <a:p>
                <a:endParaRPr lang="en-US"/>
              </a:p>
            </p:txBody>
          </p:sp>
          <p:sp>
            <p:nvSpPr>
              <p:cNvPr id="47255" name="Freeform 269"/>
              <p:cNvSpPr>
                <a:spLocks/>
              </p:cNvSpPr>
              <p:nvPr/>
            </p:nvSpPr>
            <p:spPr bwMode="auto">
              <a:xfrm>
                <a:off x="5241" y="2418"/>
                <a:ext cx="21" cy="19"/>
              </a:xfrm>
              <a:custGeom>
                <a:avLst/>
                <a:gdLst>
                  <a:gd name="T0" fmla="*/ 11 w 12"/>
                  <a:gd name="T1" fmla="*/ 0 h 10"/>
                  <a:gd name="T2" fmla="*/ 11 w 12"/>
                  <a:gd name="T3" fmla="*/ 19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56" name="Freeform 270"/>
              <p:cNvSpPr>
                <a:spLocks/>
              </p:cNvSpPr>
              <p:nvPr/>
            </p:nvSpPr>
            <p:spPr bwMode="auto">
              <a:xfrm>
                <a:off x="5306" y="2691"/>
                <a:ext cx="20" cy="15"/>
              </a:xfrm>
              <a:custGeom>
                <a:avLst/>
                <a:gdLst>
                  <a:gd name="T0" fmla="*/ 9 w 11"/>
                  <a:gd name="T1" fmla="*/ 0 h 8"/>
                  <a:gd name="T2" fmla="*/ 9 w 11"/>
                  <a:gd name="T3" fmla="*/ 15 h 8"/>
                  <a:gd name="T4" fmla="*/ 9 w 11"/>
                  <a:gd name="T5" fmla="*/ 0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5" y="0"/>
                    </a:moveTo>
                    <a:cubicBezTo>
                      <a:pt x="0" y="0"/>
                      <a:pt x="0" y="8"/>
                      <a:pt x="5" y="8"/>
                    </a:cubicBezTo>
                    <a:cubicBezTo>
                      <a:pt x="11" y="8"/>
                      <a:pt x="11" y="0"/>
                      <a:pt x="5" y="0"/>
                    </a:cubicBezTo>
                    <a:close/>
                  </a:path>
                </a:pathLst>
              </a:custGeom>
              <a:solidFill>
                <a:srgbClr val="FFFFFF"/>
              </a:solidFill>
              <a:ln w="9525">
                <a:noFill/>
                <a:round/>
                <a:headEnd/>
                <a:tailEnd/>
              </a:ln>
            </p:spPr>
            <p:txBody>
              <a:bodyPr/>
              <a:lstStyle/>
              <a:p>
                <a:endParaRPr lang="en-US"/>
              </a:p>
            </p:txBody>
          </p:sp>
          <p:sp>
            <p:nvSpPr>
              <p:cNvPr id="47257" name="Freeform 271"/>
              <p:cNvSpPr>
                <a:spLocks/>
              </p:cNvSpPr>
              <p:nvPr/>
            </p:nvSpPr>
            <p:spPr bwMode="auto">
              <a:xfrm>
                <a:off x="6157" y="2692"/>
                <a:ext cx="18" cy="32"/>
              </a:xfrm>
              <a:custGeom>
                <a:avLst/>
                <a:gdLst>
                  <a:gd name="T0" fmla="*/ 0 w 10"/>
                  <a:gd name="T1" fmla="*/ 13 h 17"/>
                  <a:gd name="T2" fmla="*/ 0 w 10"/>
                  <a:gd name="T3" fmla="*/ 23 h 17"/>
                  <a:gd name="T4" fmla="*/ 18 w 10"/>
                  <a:gd name="T5" fmla="*/ 23 h 17"/>
                  <a:gd name="T6" fmla="*/ 18 w 10"/>
                  <a:gd name="T7" fmla="*/ 13 h 17"/>
                  <a:gd name="T8" fmla="*/ 0 w 10"/>
                  <a:gd name="T9" fmla="*/ 13 h 17"/>
                  <a:gd name="T10" fmla="*/ 0 60000 65536"/>
                  <a:gd name="T11" fmla="*/ 0 60000 65536"/>
                  <a:gd name="T12" fmla="*/ 0 60000 65536"/>
                  <a:gd name="T13" fmla="*/ 0 60000 65536"/>
                  <a:gd name="T14" fmla="*/ 0 60000 65536"/>
                  <a:gd name="T15" fmla="*/ 0 w 10"/>
                  <a:gd name="T16" fmla="*/ 0 h 17"/>
                  <a:gd name="T17" fmla="*/ 10 w 10"/>
                  <a:gd name="T18" fmla="*/ 17 h 17"/>
                </a:gdLst>
                <a:ahLst/>
                <a:cxnLst>
                  <a:cxn ang="T10">
                    <a:pos x="T0" y="T1"/>
                  </a:cxn>
                  <a:cxn ang="T11">
                    <a:pos x="T2" y="T3"/>
                  </a:cxn>
                  <a:cxn ang="T12">
                    <a:pos x="T4" y="T5"/>
                  </a:cxn>
                  <a:cxn ang="T13">
                    <a:pos x="T6" y="T7"/>
                  </a:cxn>
                  <a:cxn ang="T14">
                    <a:pos x="T8" y="T9"/>
                  </a:cxn>
                </a:cxnLst>
                <a:rect l="T15" t="T16" r="T17" b="T18"/>
                <a:pathLst>
                  <a:path w="10" h="17">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w="9525">
                <a:noFill/>
                <a:round/>
                <a:headEnd/>
                <a:tailEnd/>
              </a:ln>
            </p:spPr>
            <p:txBody>
              <a:bodyPr/>
              <a:lstStyle/>
              <a:p>
                <a:endParaRPr lang="en-US"/>
              </a:p>
            </p:txBody>
          </p:sp>
          <p:sp>
            <p:nvSpPr>
              <p:cNvPr id="47258" name="Freeform 272"/>
              <p:cNvSpPr>
                <a:spLocks/>
              </p:cNvSpPr>
              <p:nvPr/>
            </p:nvSpPr>
            <p:spPr bwMode="auto">
              <a:xfrm>
                <a:off x="1693" y="2664"/>
                <a:ext cx="25" cy="23"/>
              </a:xfrm>
              <a:custGeom>
                <a:avLst/>
                <a:gdLst>
                  <a:gd name="T0" fmla="*/ 13 w 14"/>
                  <a:gd name="T1" fmla="*/ 0 h 12"/>
                  <a:gd name="T2" fmla="*/ 13 w 14"/>
                  <a:gd name="T3" fmla="*/ 23 h 12"/>
                  <a:gd name="T4" fmla="*/ 13 w 14"/>
                  <a:gd name="T5" fmla="*/ 0 h 12"/>
                  <a:gd name="T6" fmla="*/ 0 60000 65536"/>
                  <a:gd name="T7" fmla="*/ 0 60000 65536"/>
                  <a:gd name="T8" fmla="*/ 0 60000 65536"/>
                  <a:gd name="T9" fmla="*/ 0 w 14"/>
                  <a:gd name="T10" fmla="*/ 0 h 12"/>
                  <a:gd name="T11" fmla="*/ 14 w 14"/>
                  <a:gd name="T12" fmla="*/ 12 h 12"/>
                </a:gdLst>
                <a:ahLst/>
                <a:cxnLst>
                  <a:cxn ang="T6">
                    <a:pos x="T0" y="T1"/>
                  </a:cxn>
                  <a:cxn ang="T7">
                    <a:pos x="T2" y="T3"/>
                  </a:cxn>
                  <a:cxn ang="T8">
                    <a:pos x="T4" y="T5"/>
                  </a:cxn>
                </a:cxnLst>
                <a:rect l="T9" t="T10" r="T11" b="T12"/>
                <a:pathLst>
                  <a:path w="14" h="12">
                    <a:moveTo>
                      <a:pt x="7" y="0"/>
                    </a:moveTo>
                    <a:cubicBezTo>
                      <a:pt x="0" y="0"/>
                      <a:pt x="0" y="12"/>
                      <a:pt x="7" y="12"/>
                    </a:cubicBezTo>
                    <a:cubicBezTo>
                      <a:pt x="14" y="12"/>
                      <a:pt x="14" y="0"/>
                      <a:pt x="7" y="0"/>
                    </a:cubicBezTo>
                    <a:close/>
                  </a:path>
                </a:pathLst>
              </a:custGeom>
              <a:solidFill>
                <a:srgbClr val="FFFFFF"/>
              </a:solidFill>
              <a:ln w="9525">
                <a:noFill/>
                <a:round/>
                <a:headEnd/>
                <a:tailEnd/>
              </a:ln>
            </p:spPr>
            <p:txBody>
              <a:bodyPr/>
              <a:lstStyle/>
              <a:p>
                <a:endParaRPr lang="en-US"/>
              </a:p>
            </p:txBody>
          </p:sp>
          <p:sp>
            <p:nvSpPr>
              <p:cNvPr id="47259" name="Freeform 273"/>
              <p:cNvSpPr>
                <a:spLocks/>
              </p:cNvSpPr>
              <p:nvPr/>
            </p:nvSpPr>
            <p:spPr bwMode="auto">
              <a:xfrm>
                <a:off x="1298" y="2704"/>
                <a:ext cx="21" cy="18"/>
              </a:xfrm>
              <a:custGeom>
                <a:avLst/>
                <a:gdLst>
                  <a:gd name="T0" fmla="*/ 11 w 12"/>
                  <a:gd name="T1" fmla="*/ 0 h 10"/>
                  <a:gd name="T2" fmla="*/ 11 w 12"/>
                  <a:gd name="T3" fmla="*/ 18 h 10"/>
                  <a:gd name="T4" fmla="*/ 11 w 12"/>
                  <a:gd name="T5" fmla="*/ 0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6" y="0"/>
                    </a:moveTo>
                    <a:cubicBezTo>
                      <a:pt x="0" y="0"/>
                      <a:pt x="0" y="10"/>
                      <a:pt x="6" y="10"/>
                    </a:cubicBezTo>
                    <a:cubicBezTo>
                      <a:pt x="12" y="10"/>
                      <a:pt x="12" y="0"/>
                      <a:pt x="6" y="0"/>
                    </a:cubicBezTo>
                    <a:close/>
                  </a:path>
                </a:pathLst>
              </a:custGeom>
              <a:solidFill>
                <a:srgbClr val="FFFFFF"/>
              </a:solidFill>
              <a:ln w="9525">
                <a:noFill/>
                <a:round/>
                <a:headEnd/>
                <a:tailEnd/>
              </a:ln>
            </p:spPr>
            <p:txBody>
              <a:bodyPr/>
              <a:lstStyle/>
              <a:p>
                <a:endParaRPr lang="en-US"/>
              </a:p>
            </p:txBody>
          </p:sp>
          <p:sp>
            <p:nvSpPr>
              <p:cNvPr id="47260" name="Freeform 274"/>
              <p:cNvSpPr>
                <a:spLocks/>
              </p:cNvSpPr>
              <p:nvPr/>
            </p:nvSpPr>
            <p:spPr bwMode="auto">
              <a:xfrm>
                <a:off x="3642" y="2597"/>
                <a:ext cx="28" cy="22"/>
              </a:xfrm>
              <a:custGeom>
                <a:avLst/>
                <a:gdLst>
                  <a:gd name="T0" fmla="*/ 14 w 16"/>
                  <a:gd name="T1" fmla="*/ 0 h 12"/>
                  <a:gd name="T2" fmla="*/ 14 w 16"/>
                  <a:gd name="T3" fmla="*/ 22 h 12"/>
                  <a:gd name="T4" fmla="*/ 14 w 16"/>
                  <a:gd name="T5" fmla="*/ 0 h 12"/>
                  <a:gd name="T6" fmla="*/ 0 60000 65536"/>
                  <a:gd name="T7" fmla="*/ 0 60000 65536"/>
                  <a:gd name="T8" fmla="*/ 0 60000 65536"/>
                  <a:gd name="T9" fmla="*/ 0 w 16"/>
                  <a:gd name="T10" fmla="*/ 0 h 12"/>
                  <a:gd name="T11" fmla="*/ 16 w 16"/>
                  <a:gd name="T12" fmla="*/ 12 h 12"/>
                </a:gdLst>
                <a:ahLst/>
                <a:cxnLst>
                  <a:cxn ang="T6">
                    <a:pos x="T0" y="T1"/>
                  </a:cxn>
                  <a:cxn ang="T7">
                    <a:pos x="T2" y="T3"/>
                  </a:cxn>
                  <a:cxn ang="T8">
                    <a:pos x="T4" y="T5"/>
                  </a:cxn>
                </a:cxnLst>
                <a:rect l="T9" t="T10" r="T11" b="T12"/>
                <a:pathLst>
                  <a:path w="16" h="12">
                    <a:moveTo>
                      <a:pt x="8" y="0"/>
                    </a:moveTo>
                    <a:cubicBezTo>
                      <a:pt x="0" y="0"/>
                      <a:pt x="0" y="12"/>
                      <a:pt x="8" y="12"/>
                    </a:cubicBezTo>
                    <a:cubicBezTo>
                      <a:pt x="16" y="12"/>
                      <a:pt x="16" y="0"/>
                      <a:pt x="8" y="0"/>
                    </a:cubicBezTo>
                    <a:close/>
                  </a:path>
                </a:pathLst>
              </a:custGeom>
              <a:solidFill>
                <a:srgbClr val="FFFFFF"/>
              </a:solidFill>
              <a:ln w="9525">
                <a:noFill/>
                <a:round/>
                <a:headEnd/>
                <a:tailEnd/>
              </a:ln>
            </p:spPr>
            <p:txBody>
              <a:bodyPr/>
              <a:lstStyle/>
              <a:p>
                <a:endParaRPr lang="en-US"/>
              </a:p>
            </p:txBody>
          </p:sp>
          <p:sp>
            <p:nvSpPr>
              <p:cNvPr id="47261" name="Freeform 275"/>
              <p:cNvSpPr>
                <a:spLocks/>
              </p:cNvSpPr>
              <p:nvPr/>
            </p:nvSpPr>
            <p:spPr bwMode="auto">
              <a:xfrm>
                <a:off x="4406" y="2773"/>
                <a:ext cx="18" cy="15"/>
              </a:xfrm>
              <a:custGeom>
                <a:avLst/>
                <a:gdLst>
                  <a:gd name="T0" fmla="*/ 9 w 10"/>
                  <a:gd name="T1" fmla="*/ 0 h 8"/>
                  <a:gd name="T2" fmla="*/ 9 w 10"/>
                  <a:gd name="T3" fmla="*/ 15 h 8"/>
                  <a:gd name="T4" fmla="*/ 9 w 10"/>
                  <a:gd name="T5" fmla="*/ 0 h 8"/>
                  <a:gd name="T6" fmla="*/ 0 60000 65536"/>
                  <a:gd name="T7" fmla="*/ 0 60000 65536"/>
                  <a:gd name="T8" fmla="*/ 0 60000 65536"/>
                  <a:gd name="T9" fmla="*/ 0 w 10"/>
                  <a:gd name="T10" fmla="*/ 0 h 8"/>
                  <a:gd name="T11" fmla="*/ 10 w 10"/>
                  <a:gd name="T12" fmla="*/ 8 h 8"/>
                </a:gdLst>
                <a:ahLst/>
                <a:cxnLst>
                  <a:cxn ang="T6">
                    <a:pos x="T0" y="T1"/>
                  </a:cxn>
                  <a:cxn ang="T7">
                    <a:pos x="T2" y="T3"/>
                  </a:cxn>
                  <a:cxn ang="T8">
                    <a:pos x="T4" y="T5"/>
                  </a:cxn>
                </a:cxnLst>
                <a:rect l="T9" t="T10" r="T11" b="T12"/>
                <a:pathLst>
                  <a:path w="10" h="8">
                    <a:moveTo>
                      <a:pt x="5" y="0"/>
                    </a:moveTo>
                    <a:cubicBezTo>
                      <a:pt x="0" y="0"/>
                      <a:pt x="0" y="8"/>
                      <a:pt x="5" y="8"/>
                    </a:cubicBezTo>
                    <a:cubicBezTo>
                      <a:pt x="10" y="8"/>
                      <a:pt x="10" y="0"/>
                      <a:pt x="5" y="0"/>
                    </a:cubicBezTo>
                    <a:close/>
                  </a:path>
                </a:pathLst>
              </a:custGeom>
              <a:solidFill>
                <a:srgbClr val="FFFFFF"/>
              </a:solidFill>
              <a:ln w="9525">
                <a:noFill/>
                <a:round/>
                <a:headEnd/>
                <a:tailEnd/>
              </a:ln>
            </p:spPr>
            <p:txBody>
              <a:bodyPr/>
              <a:lstStyle/>
              <a:p>
                <a:endParaRPr lang="en-US"/>
              </a:p>
            </p:txBody>
          </p:sp>
          <p:sp>
            <p:nvSpPr>
              <p:cNvPr id="47262" name="Freeform 276"/>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99"/>
                  <a:gd name="T35" fmla="*/ 94 w 94"/>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w="9525">
                <a:noFill/>
                <a:round/>
                <a:headEnd/>
                <a:tailEnd/>
              </a:ln>
            </p:spPr>
            <p:txBody>
              <a:bodyPr/>
              <a:lstStyle/>
              <a:p>
                <a:endParaRPr lang="en-US"/>
              </a:p>
            </p:txBody>
          </p:sp>
          <p:sp>
            <p:nvSpPr>
              <p:cNvPr id="47263" name="Freeform 277"/>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99"/>
                  <a:gd name="T35" fmla="*/ 94 w 94"/>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w="9525">
                <a:noFill/>
                <a:round/>
                <a:headEnd/>
                <a:tailEnd/>
              </a:ln>
            </p:spPr>
            <p:txBody>
              <a:bodyPr/>
              <a:lstStyle/>
              <a:p>
                <a:endParaRPr lang="en-US"/>
              </a:p>
            </p:txBody>
          </p:sp>
          <p:sp>
            <p:nvSpPr>
              <p:cNvPr id="47264" name="Freeform 279"/>
              <p:cNvSpPr>
                <a:spLocks/>
              </p:cNvSpPr>
              <p:nvPr/>
            </p:nvSpPr>
            <p:spPr bwMode="auto">
              <a:xfrm>
                <a:off x="4629" y="2587"/>
                <a:ext cx="48" cy="45"/>
              </a:xfrm>
              <a:custGeom>
                <a:avLst/>
                <a:gdLst>
                  <a:gd name="T0" fmla="*/ 48 w 27"/>
                  <a:gd name="T1" fmla="*/ 0 h 24"/>
                  <a:gd name="T2" fmla="*/ 14 w 27"/>
                  <a:gd name="T3" fmla="*/ 6 h 24"/>
                  <a:gd name="T4" fmla="*/ 0 w 27"/>
                  <a:gd name="T5" fmla="*/ 17 h 24"/>
                  <a:gd name="T6" fmla="*/ 7 w 27"/>
                  <a:gd name="T7" fmla="*/ 45 h 24"/>
                  <a:gd name="T8" fmla="*/ 27 w 27"/>
                  <a:gd name="T9" fmla="*/ 39 h 24"/>
                  <a:gd name="T10" fmla="*/ 23 w 27"/>
                  <a:gd name="T11" fmla="*/ 28 h 24"/>
                  <a:gd name="T12" fmla="*/ 48 w 27"/>
                  <a:gd name="T13" fmla="*/ 0 h 24"/>
                  <a:gd name="T14" fmla="*/ 0 60000 65536"/>
                  <a:gd name="T15" fmla="*/ 0 60000 65536"/>
                  <a:gd name="T16" fmla="*/ 0 60000 65536"/>
                  <a:gd name="T17" fmla="*/ 0 60000 65536"/>
                  <a:gd name="T18" fmla="*/ 0 60000 65536"/>
                  <a:gd name="T19" fmla="*/ 0 60000 65536"/>
                  <a:gd name="T20" fmla="*/ 0 60000 65536"/>
                  <a:gd name="T21" fmla="*/ 0 w 27"/>
                  <a:gd name="T22" fmla="*/ 0 h 24"/>
                  <a:gd name="T23" fmla="*/ 27 w 27"/>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24">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w="9525">
                <a:noFill/>
                <a:round/>
                <a:headEnd/>
                <a:tailEnd/>
              </a:ln>
            </p:spPr>
            <p:txBody>
              <a:bodyPr/>
              <a:lstStyle/>
              <a:p>
                <a:endParaRPr lang="en-US"/>
              </a:p>
            </p:txBody>
          </p:sp>
          <p:sp>
            <p:nvSpPr>
              <p:cNvPr id="47265" name="Freeform 280"/>
              <p:cNvSpPr>
                <a:spLocks/>
              </p:cNvSpPr>
              <p:nvPr/>
            </p:nvSpPr>
            <p:spPr bwMode="auto">
              <a:xfrm>
                <a:off x="1206" y="3507"/>
                <a:ext cx="25" cy="99"/>
              </a:xfrm>
              <a:custGeom>
                <a:avLst/>
                <a:gdLst>
                  <a:gd name="T0" fmla="*/ 20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3 w 14"/>
                  <a:gd name="T13" fmla="*/ 93 h 53"/>
                  <a:gd name="T14" fmla="*/ 21 w 14"/>
                  <a:gd name="T15" fmla="*/ 90 h 53"/>
                  <a:gd name="T16" fmla="*/ 14 w 14"/>
                  <a:gd name="T17" fmla="*/ 60 h 53"/>
                  <a:gd name="T18" fmla="*/ 23 w 14"/>
                  <a:gd name="T19" fmla="*/ 4 h 53"/>
                  <a:gd name="T20" fmla="*/ 20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7266" name="Freeform 281"/>
              <p:cNvSpPr>
                <a:spLocks/>
              </p:cNvSpPr>
              <p:nvPr/>
            </p:nvSpPr>
            <p:spPr bwMode="auto">
              <a:xfrm>
                <a:off x="1236" y="3505"/>
                <a:ext cx="28" cy="88"/>
              </a:xfrm>
              <a:custGeom>
                <a:avLst/>
                <a:gdLst>
                  <a:gd name="T0" fmla="*/ 21 w 16"/>
                  <a:gd name="T1" fmla="*/ 4 h 47"/>
                  <a:gd name="T2" fmla="*/ 0 w 16"/>
                  <a:gd name="T3" fmla="*/ 82 h 47"/>
                  <a:gd name="T4" fmla="*/ 10 w 16"/>
                  <a:gd name="T5" fmla="*/ 82 h 47"/>
                  <a:gd name="T6" fmla="*/ 26 w 16"/>
                  <a:gd name="T7" fmla="*/ 7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7267" name="Freeform 282"/>
              <p:cNvSpPr>
                <a:spLocks/>
              </p:cNvSpPr>
              <p:nvPr/>
            </p:nvSpPr>
            <p:spPr bwMode="auto">
              <a:xfrm>
                <a:off x="1270" y="3520"/>
                <a:ext cx="14" cy="85"/>
              </a:xfrm>
              <a:custGeom>
                <a:avLst/>
                <a:gdLst>
                  <a:gd name="T0" fmla="*/ 10 w 8"/>
                  <a:gd name="T1" fmla="*/ 6 h 45"/>
                  <a:gd name="T2" fmla="*/ 4 w 8"/>
                  <a:gd name="T3" fmla="*/ 6 h 45"/>
                  <a:gd name="T4" fmla="*/ 4 w 8"/>
                  <a:gd name="T5" fmla="*/ 28 h 45"/>
                  <a:gd name="T6" fmla="*/ 0 w 8"/>
                  <a:gd name="T7" fmla="*/ 32 h 45"/>
                  <a:gd name="T8" fmla="*/ 0 w 8"/>
                  <a:gd name="T9" fmla="*/ 64 h 45"/>
                  <a:gd name="T10" fmla="*/ 4 w 8"/>
                  <a:gd name="T11" fmla="*/ 68 h 45"/>
                  <a:gd name="T12" fmla="*/ 4 w 8"/>
                  <a:gd name="T13" fmla="*/ 79 h 45"/>
                  <a:gd name="T14" fmla="*/ 12 w 8"/>
                  <a:gd name="T15" fmla="*/ 79 h 45"/>
                  <a:gd name="T16" fmla="*/ 10 w 8"/>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7268" name="Freeform 283"/>
              <p:cNvSpPr>
                <a:spLocks/>
              </p:cNvSpPr>
              <p:nvPr/>
            </p:nvSpPr>
            <p:spPr bwMode="auto">
              <a:xfrm>
                <a:off x="1309" y="3499"/>
                <a:ext cx="32" cy="90"/>
              </a:xfrm>
              <a:custGeom>
                <a:avLst/>
                <a:gdLst>
                  <a:gd name="T0" fmla="*/ 30 w 18"/>
                  <a:gd name="T1" fmla="*/ 83 h 48"/>
                  <a:gd name="T2" fmla="*/ 28 w 18"/>
                  <a:gd name="T3" fmla="*/ 32 h 48"/>
                  <a:gd name="T4" fmla="*/ 18 w 18"/>
                  <a:gd name="T5" fmla="*/ 28 h 48"/>
                  <a:gd name="T6" fmla="*/ 18 w 18"/>
                  <a:gd name="T7" fmla="*/ 28 h 48"/>
                  <a:gd name="T8" fmla="*/ 16 w 18"/>
                  <a:gd name="T9" fmla="*/ 30 h 48"/>
                  <a:gd name="T10" fmla="*/ 18 w 18"/>
                  <a:gd name="T11" fmla="*/ 8 h 48"/>
                  <a:gd name="T12" fmla="*/ 7 w 18"/>
                  <a:gd name="T13" fmla="*/ 6 h 48"/>
                  <a:gd name="T14" fmla="*/ 2 w 18"/>
                  <a:gd name="T15" fmla="*/ 54 h 48"/>
                  <a:gd name="T16" fmla="*/ 0 w 18"/>
                  <a:gd name="T17" fmla="*/ 56 h 48"/>
                  <a:gd name="T18" fmla="*/ 0 w 18"/>
                  <a:gd name="T19" fmla="*/ 81 h 48"/>
                  <a:gd name="T20" fmla="*/ 2 w 18"/>
                  <a:gd name="T21" fmla="*/ 81 h 48"/>
                  <a:gd name="T22" fmla="*/ 14 w 18"/>
                  <a:gd name="T23" fmla="*/ 81 h 48"/>
                  <a:gd name="T24" fmla="*/ 14 w 18"/>
                  <a:gd name="T25" fmla="*/ 79 h 48"/>
                  <a:gd name="T26" fmla="*/ 14 w 18"/>
                  <a:gd name="T27" fmla="*/ 84 h 48"/>
                  <a:gd name="T28" fmla="*/ 23 w 18"/>
                  <a:gd name="T29" fmla="*/ 86 h 48"/>
                  <a:gd name="T30" fmla="*/ 30 w 18"/>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7269" name="Freeform 284"/>
              <p:cNvSpPr>
                <a:spLocks/>
              </p:cNvSpPr>
              <p:nvPr/>
            </p:nvSpPr>
            <p:spPr bwMode="auto">
              <a:xfrm>
                <a:off x="1374" y="3528"/>
                <a:ext cx="9" cy="61"/>
              </a:xfrm>
              <a:custGeom>
                <a:avLst/>
                <a:gdLst>
                  <a:gd name="T0" fmla="*/ 9 w 5"/>
                  <a:gd name="T1" fmla="*/ 6 h 33"/>
                  <a:gd name="T2" fmla="*/ 0 w 5"/>
                  <a:gd name="T3" fmla="*/ 6 h 33"/>
                  <a:gd name="T4" fmla="*/ 0 w 5"/>
                  <a:gd name="T5" fmla="*/ 55 h 33"/>
                  <a:gd name="T6" fmla="*/ 9 w 5"/>
                  <a:gd name="T7" fmla="*/ 55 h 33"/>
                  <a:gd name="T8" fmla="*/ 9 w 5"/>
                  <a:gd name="T9" fmla="*/ 6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7270" name="Freeform 285"/>
              <p:cNvSpPr>
                <a:spLocks/>
              </p:cNvSpPr>
              <p:nvPr/>
            </p:nvSpPr>
            <p:spPr bwMode="auto">
              <a:xfrm>
                <a:off x="1401" y="3520"/>
                <a:ext cx="25" cy="77"/>
              </a:xfrm>
              <a:custGeom>
                <a:avLst/>
                <a:gdLst>
                  <a:gd name="T0" fmla="*/ 13 w 14"/>
                  <a:gd name="T1" fmla="*/ 13 h 41"/>
                  <a:gd name="T2" fmla="*/ 13 w 14"/>
                  <a:gd name="T3" fmla="*/ 8 h 41"/>
                  <a:gd name="T4" fmla="*/ 2 w 14"/>
                  <a:gd name="T5" fmla="*/ 11 h 41"/>
                  <a:gd name="T6" fmla="*/ 5 w 14"/>
                  <a:gd name="T7" fmla="*/ 56 h 41"/>
                  <a:gd name="T8" fmla="*/ 9 w 14"/>
                  <a:gd name="T9" fmla="*/ 60 h 41"/>
                  <a:gd name="T10" fmla="*/ 9 w 14"/>
                  <a:gd name="T11" fmla="*/ 71 h 41"/>
                  <a:gd name="T12" fmla="*/ 20 w 14"/>
                  <a:gd name="T13" fmla="*/ 71 h 41"/>
                  <a:gd name="T14" fmla="*/ 23 w 14"/>
                  <a:gd name="T15" fmla="*/ 19 h 41"/>
                  <a:gd name="T16" fmla="*/ 13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271" name="Freeform 286"/>
              <p:cNvSpPr>
                <a:spLocks/>
              </p:cNvSpPr>
              <p:nvPr/>
            </p:nvSpPr>
            <p:spPr bwMode="auto">
              <a:xfrm>
                <a:off x="1431" y="3520"/>
                <a:ext cx="28" cy="98"/>
              </a:xfrm>
              <a:custGeom>
                <a:avLst/>
                <a:gdLst>
                  <a:gd name="T0" fmla="*/ 12 w 16"/>
                  <a:gd name="T1" fmla="*/ 8 h 52"/>
                  <a:gd name="T2" fmla="*/ 10 w 16"/>
                  <a:gd name="T3" fmla="*/ 21 h 52"/>
                  <a:gd name="T4" fmla="*/ 5 w 16"/>
                  <a:gd name="T5" fmla="*/ 25 h 52"/>
                  <a:gd name="T6" fmla="*/ 4 w 16"/>
                  <a:gd name="T7" fmla="*/ 43 h 52"/>
                  <a:gd name="T8" fmla="*/ 7 w 16"/>
                  <a:gd name="T9" fmla="*/ 47 h 52"/>
                  <a:gd name="T10" fmla="*/ 7 w 16"/>
                  <a:gd name="T11" fmla="*/ 92 h 52"/>
                  <a:gd name="T12" fmla="*/ 17 w 16"/>
                  <a:gd name="T13" fmla="*/ 92 h 52"/>
                  <a:gd name="T14" fmla="*/ 26 w 16"/>
                  <a:gd name="T15" fmla="*/ 9 h 52"/>
                  <a:gd name="T16" fmla="*/ 12 w 16"/>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7272" name="Freeform 287"/>
              <p:cNvSpPr>
                <a:spLocks/>
              </p:cNvSpPr>
              <p:nvPr/>
            </p:nvSpPr>
            <p:spPr bwMode="auto">
              <a:xfrm>
                <a:off x="1351" y="3528"/>
                <a:ext cx="22" cy="86"/>
              </a:xfrm>
              <a:custGeom>
                <a:avLst/>
                <a:gdLst>
                  <a:gd name="T0" fmla="*/ 15 w 12"/>
                  <a:gd name="T1" fmla="*/ 13 h 46"/>
                  <a:gd name="T2" fmla="*/ 13 w 12"/>
                  <a:gd name="T3" fmla="*/ 6 h 46"/>
                  <a:gd name="T4" fmla="*/ 6 w 12"/>
                  <a:gd name="T5" fmla="*/ 7 h 46"/>
                  <a:gd name="T6" fmla="*/ 9 w 12"/>
                  <a:gd name="T7" fmla="*/ 15 h 46"/>
                  <a:gd name="T8" fmla="*/ 6 w 12"/>
                  <a:gd name="T9" fmla="*/ 19 h 46"/>
                  <a:gd name="T10" fmla="*/ 7 w 12"/>
                  <a:gd name="T11" fmla="*/ 80 h 46"/>
                  <a:gd name="T12" fmla="*/ 20 w 12"/>
                  <a:gd name="T13" fmla="*/ 79 h 46"/>
                  <a:gd name="T14" fmla="*/ 20 w 12"/>
                  <a:gd name="T15" fmla="*/ 54 h 46"/>
                  <a:gd name="T16" fmla="*/ 20 w 12"/>
                  <a:gd name="T17" fmla="*/ 52 h 46"/>
                  <a:gd name="T18" fmla="*/ 20 w 12"/>
                  <a:gd name="T19" fmla="*/ 39 h 46"/>
                  <a:gd name="T20" fmla="*/ 20 w 12"/>
                  <a:gd name="T21" fmla="*/ 22 h 46"/>
                  <a:gd name="T22" fmla="*/ 15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273" name="Freeform 288"/>
              <p:cNvSpPr>
                <a:spLocks/>
              </p:cNvSpPr>
              <p:nvPr/>
            </p:nvSpPr>
            <p:spPr bwMode="auto">
              <a:xfrm>
                <a:off x="1149" y="3514"/>
                <a:ext cx="32" cy="92"/>
              </a:xfrm>
              <a:custGeom>
                <a:avLst/>
                <a:gdLst>
                  <a:gd name="T0" fmla="*/ 30 w 18"/>
                  <a:gd name="T1" fmla="*/ 84 h 49"/>
                  <a:gd name="T2" fmla="*/ 28 w 18"/>
                  <a:gd name="T3" fmla="*/ 34 h 49"/>
                  <a:gd name="T4" fmla="*/ 18 w 18"/>
                  <a:gd name="T5" fmla="*/ 30 h 49"/>
                  <a:gd name="T6" fmla="*/ 18 w 18"/>
                  <a:gd name="T7" fmla="*/ 30 h 49"/>
                  <a:gd name="T8" fmla="*/ 16 w 18"/>
                  <a:gd name="T9" fmla="*/ 30 h 49"/>
                  <a:gd name="T10" fmla="*/ 18 w 18"/>
                  <a:gd name="T11" fmla="*/ 8 h 49"/>
                  <a:gd name="T12" fmla="*/ 7 w 18"/>
                  <a:gd name="T13" fmla="*/ 8 h 49"/>
                  <a:gd name="T14" fmla="*/ 2 w 18"/>
                  <a:gd name="T15" fmla="*/ 56 h 49"/>
                  <a:gd name="T16" fmla="*/ 0 w 18"/>
                  <a:gd name="T17" fmla="*/ 58 h 49"/>
                  <a:gd name="T18" fmla="*/ 0 w 18"/>
                  <a:gd name="T19" fmla="*/ 81 h 49"/>
                  <a:gd name="T20" fmla="*/ 2 w 18"/>
                  <a:gd name="T21" fmla="*/ 83 h 49"/>
                  <a:gd name="T22" fmla="*/ 14 w 18"/>
                  <a:gd name="T23" fmla="*/ 81 h 49"/>
                  <a:gd name="T24" fmla="*/ 14 w 18"/>
                  <a:gd name="T25" fmla="*/ 81 h 49"/>
                  <a:gd name="T26" fmla="*/ 14 w 18"/>
                  <a:gd name="T27" fmla="*/ 84 h 49"/>
                  <a:gd name="T28" fmla="*/ 23 w 18"/>
                  <a:gd name="T29" fmla="*/ 88 h 49"/>
                  <a:gd name="T30" fmla="*/ 30 w 18"/>
                  <a:gd name="T31" fmla="*/ 8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7274" name="Freeform 289"/>
              <p:cNvSpPr>
                <a:spLocks/>
              </p:cNvSpPr>
              <p:nvPr/>
            </p:nvSpPr>
            <p:spPr bwMode="auto">
              <a:xfrm>
                <a:off x="1215" y="3544"/>
                <a:ext cx="9" cy="61"/>
              </a:xfrm>
              <a:custGeom>
                <a:avLst/>
                <a:gdLst>
                  <a:gd name="T0" fmla="*/ 9 w 5"/>
                  <a:gd name="T1" fmla="*/ 6 h 32"/>
                  <a:gd name="T2" fmla="*/ 0 w 5"/>
                  <a:gd name="T3" fmla="*/ 6 h 32"/>
                  <a:gd name="T4" fmla="*/ 0 w 5"/>
                  <a:gd name="T5" fmla="*/ 55 h 32"/>
                  <a:gd name="T6" fmla="*/ 9 w 5"/>
                  <a:gd name="T7" fmla="*/ 55 h 32"/>
                  <a:gd name="T8" fmla="*/ 9 w 5"/>
                  <a:gd name="T9" fmla="*/ 6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7275" name="Freeform 290"/>
              <p:cNvSpPr>
                <a:spLocks/>
              </p:cNvSpPr>
              <p:nvPr/>
            </p:nvSpPr>
            <p:spPr bwMode="auto">
              <a:xfrm>
                <a:off x="1241" y="3537"/>
                <a:ext cx="25" cy="77"/>
              </a:xfrm>
              <a:custGeom>
                <a:avLst/>
                <a:gdLst>
                  <a:gd name="T0" fmla="*/ 13 w 14"/>
                  <a:gd name="T1" fmla="*/ 11 h 41"/>
                  <a:gd name="T2" fmla="*/ 13 w 14"/>
                  <a:gd name="T3" fmla="*/ 8 h 41"/>
                  <a:gd name="T4" fmla="*/ 2 w 14"/>
                  <a:gd name="T5" fmla="*/ 9 h 41"/>
                  <a:gd name="T6" fmla="*/ 5 w 14"/>
                  <a:gd name="T7" fmla="*/ 54 h 41"/>
                  <a:gd name="T8" fmla="*/ 9 w 14"/>
                  <a:gd name="T9" fmla="*/ 60 h 41"/>
                  <a:gd name="T10" fmla="*/ 9 w 14"/>
                  <a:gd name="T11" fmla="*/ 69 h 41"/>
                  <a:gd name="T12" fmla="*/ 18 w 14"/>
                  <a:gd name="T13" fmla="*/ 69 h 41"/>
                  <a:gd name="T14" fmla="*/ 23 w 14"/>
                  <a:gd name="T15" fmla="*/ 19 h 41"/>
                  <a:gd name="T16" fmla="*/ 13 w 14"/>
                  <a:gd name="T17" fmla="*/ 1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7276" name="Freeform 291"/>
              <p:cNvSpPr>
                <a:spLocks/>
              </p:cNvSpPr>
              <p:nvPr/>
            </p:nvSpPr>
            <p:spPr bwMode="auto">
              <a:xfrm>
                <a:off x="1192" y="3544"/>
                <a:ext cx="21" cy="87"/>
              </a:xfrm>
              <a:custGeom>
                <a:avLst/>
                <a:gdLst>
                  <a:gd name="T0" fmla="*/ 14 w 12"/>
                  <a:gd name="T1" fmla="*/ 13 h 46"/>
                  <a:gd name="T2" fmla="*/ 12 w 12"/>
                  <a:gd name="T3" fmla="*/ 4 h 46"/>
                  <a:gd name="T4" fmla="*/ 5 w 12"/>
                  <a:gd name="T5" fmla="*/ 6 h 46"/>
                  <a:gd name="T6" fmla="*/ 7 w 12"/>
                  <a:gd name="T7" fmla="*/ 13 h 46"/>
                  <a:gd name="T8" fmla="*/ 5 w 12"/>
                  <a:gd name="T9" fmla="*/ 19 h 46"/>
                  <a:gd name="T10" fmla="*/ 7 w 12"/>
                  <a:gd name="T11" fmla="*/ 79 h 46"/>
                  <a:gd name="T12" fmla="*/ 19 w 12"/>
                  <a:gd name="T13" fmla="*/ 78 h 46"/>
                  <a:gd name="T14" fmla="*/ 19 w 12"/>
                  <a:gd name="T15" fmla="*/ 53 h 46"/>
                  <a:gd name="T16" fmla="*/ 19 w 12"/>
                  <a:gd name="T17" fmla="*/ 51 h 46"/>
                  <a:gd name="T18" fmla="*/ 19 w 12"/>
                  <a:gd name="T19" fmla="*/ 40 h 46"/>
                  <a:gd name="T20" fmla="*/ 19 w 12"/>
                  <a:gd name="T21" fmla="*/ 23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7277" name="Freeform 292"/>
              <p:cNvSpPr>
                <a:spLocks/>
              </p:cNvSpPr>
              <p:nvPr/>
            </p:nvSpPr>
            <p:spPr bwMode="auto">
              <a:xfrm>
                <a:off x="1183" y="3531"/>
                <a:ext cx="23" cy="53"/>
              </a:xfrm>
              <a:custGeom>
                <a:avLst/>
                <a:gdLst>
                  <a:gd name="T0" fmla="*/ 21 w 13"/>
                  <a:gd name="T1" fmla="*/ 47 h 28"/>
                  <a:gd name="T2" fmla="*/ 7 w 13"/>
                  <a:gd name="T3" fmla="*/ 6 h 28"/>
                  <a:gd name="T4" fmla="*/ 2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278" name="Freeform 293"/>
              <p:cNvSpPr>
                <a:spLocks/>
              </p:cNvSpPr>
              <p:nvPr/>
            </p:nvSpPr>
            <p:spPr bwMode="auto">
              <a:xfrm>
                <a:off x="1252" y="3535"/>
                <a:ext cx="19" cy="62"/>
              </a:xfrm>
              <a:custGeom>
                <a:avLst/>
                <a:gdLst>
                  <a:gd name="T0" fmla="*/ 5 w 11"/>
                  <a:gd name="T1" fmla="*/ 8 h 33"/>
                  <a:gd name="T2" fmla="*/ 5 w 11"/>
                  <a:gd name="T3" fmla="*/ 54 h 33"/>
                  <a:gd name="T4" fmla="*/ 16 w 11"/>
                  <a:gd name="T5" fmla="*/ 51 h 33"/>
                  <a:gd name="T6" fmla="*/ 16 w 11"/>
                  <a:gd name="T7" fmla="*/ 11 h 33"/>
                  <a:gd name="T8" fmla="*/ 5 w 11"/>
                  <a:gd name="T9" fmla="*/ 8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7279" name="Freeform 294"/>
              <p:cNvSpPr>
                <a:spLocks/>
              </p:cNvSpPr>
              <p:nvPr/>
            </p:nvSpPr>
            <p:spPr bwMode="auto">
              <a:xfrm>
                <a:off x="1474" y="3509"/>
                <a:ext cx="26" cy="94"/>
              </a:xfrm>
              <a:custGeom>
                <a:avLst/>
                <a:gdLst>
                  <a:gd name="T0" fmla="*/ 19 w 15"/>
                  <a:gd name="T1" fmla="*/ 51 h 50"/>
                  <a:gd name="T2" fmla="*/ 23 w 15"/>
                  <a:gd name="T3" fmla="*/ 11 h 50"/>
                  <a:gd name="T4" fmla="*/ 10 w 15"/>
                  <a:gd name="T5" fmla="*/ 8 h 50"/>
                  <a:gd name="T6" fmla="*/ 7 w 15"/>
                  <a:gd name="T7" fmla="*/ 28 h 50"/>
                  <a:gd name="T8" fmla="*/ 5 w 15"/>
                  <a:gd name="T9" fmla="*/ 30 h 50"/>
                  <a:gd name="T10" fmla="*/ 7 w 15"/>
                  <a:gd name="T11" fmla="*/ 86 h 50"/>
                  <a:gd name="T12" fmla="*/ 19 w 15"/>
                  <a:gd name="T13" fmla="*/ 79 h 50"/>
                  <a:gd name="T14" fmla="*/ 14 w 15"/>
                  <a:gd name="T15" fmla="*/ 56 h 50"/>
                  <a:gd name="T16" fmla="*/ 19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w="9525">
                <a:noFill/>
                <a:round/>
                <a:headEnd/>
                <a:tailEnd/>
              </a:ln>
            </p:spPr>
            <p:txBody>
              <a:bodyPr/>
              <a:lstStyle/>
              <a:p>
                <a:endParaRPr lang="en-US"/>
              </a:p>
            </p:txBody>
          </p:sp>
          <p:sp>
            <p:nvSpPr>
              <p:cNvPr id="47280" name="Freeform 295"/>
              <p:cNvSpPr>
                <a:spLocks/>
              </p:cNvSpPr>
              <p:nvPr/>
            </p:nvSpPr>
            <p:spPr bwMode="auto">
              <a:xfrm>
                <a:off x="1511" y="3533"/>
                <a:ext cx="14" cy="60"/>
              </a:xfrm>
              <a:custGeom>
                <a:avLst/>
                <a:gdLst>
                  <a:gd name="T0" fmla="*/ 10 w 8"/>
                  <a:gd name="T1" fmla="*/ 8 h 32"/>
                  <a:gd name="T2" fmla="*/ 0 w 8"/>
                  <a:gd name="T3" fmla="*/ 9 h 32"/>
                  <a:gd name="T4" fmla="*/ 5 w 8"/>
                  <a:gd name="T5" fmla="*/ 54 h 32"/>
                  <a:gd name="T6" fmla="*/ 12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47281" name="Freeform 296"/>
              <p:cNvSpPr>
                <a:spLocks/>
              </p:cNvSpPr>
              <p:nvPr/>
            </p:nvSpPr>
            <p:spPr bwMode="auto">
              <a:xfrm>
                <a:off x="1289" y="3526"/>
                <a:ext cx="14" cy="58"/>
              </a:xfrm>
              <a:custGeom>
                <a:avLst/>
                <a:gdLst>
                  <a:gd name="T0" fmla="*/ 10 w 8"/>
                  <a:gd name="T1" fmla="*/ 6 h 31"/>
                  <a:gd name="T2" fmla="*/ 2 w 8"/>
                  <a:gd name="T3" fmla="*/ 9 h 31"/>
                  <a:gd name="T4" fmla="*/ 5 w 8"/>
                  <a:gd name="T5" fmla="*/ 52 h 31"/>
                  <a:gd name="T6" fmla="*/ 14 w 8"/>
                  <a:gd name="T7" fmla="*/ 52 h 31"/>
                  <a:gd name="T8" fmla="*/ 10 w 8"/>
                  <a:gd name="T9" fmla="*/ 6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47282" name="Freeform 297"/>
              <p:cNvSpPr>
                <a:spLocks/>
              </p:cNvSpPr>
              <p:nvPr/>
            </p:nvSpPr>
            <p:spPr bwMode="auto">
              <a:xfrm>
                <a:off x="1521" y="3524"/>
                <a:ext cx="34" cy="101"/>
              </a:xfrm>
              <a:custGeom>
                <a:avLst/>
                <a:gdLst>
                  <a:gd name="T0" fmla="*/ 30 w 19"/>
                  <a:gd name="T1" fmla="*/ 88 h 54"/>
                  <a:gd name="T2" fmla="*/ 21 w 19"/>
                  <a:gd name="T3" fmla="*/ 28 h 54"/>
                  <a:gd name="T4" fmla="*/ 20 w 19"/>
                  <a:gd name="T5" fmla="*/ 24 h 54"/>
                  <a:gd name="T6" fmla="*/ 20 w 19"/>
                  <a:gd name="T7" fmla="*/ 7 h 54"/>
                  <a:gd name="T8" fmla="*/ 13 w 19"/>
                  <a:gd name="T9" fmla="*/ 7 h 54"/>
                  <a:gd name="T10" fmla="*/ 13 w 19"/>
                  <a:gd name="T11" fmla="*/ 24 h 54"/>
                  <a:gd name="T12" fmla="*/ 13 w 19"/>
                  <a:gd name="T13" fmla="*/ 26 h 54"/>
                  <a:gd name="T14" fmla="*/ 11 w 19"/>
                  <a:gd name="T15" fmla="*/ 43 h 54"/>
                  <a:gd name="T16" fmla="*/ 7 w 19"/>
                  <a:gd name="T17" fmla="*/ 43 h 54"/>
                  <a:gd name="T18" fmla="*/ 0 w 19"/>
                  <a:gd name="T19" fmla="*/ 75 h 54"/>
                  <a:gd name="T20" fmla="*/ 4 w 19"/>
                  <a:gd name="T21" fmla="*/ 75 h 54"/>
                  <a:gd name="T22" fmla="*/ 11 w 19"/>
                  <a:gd name="T23" fmla="*/ 49 h 54"/>
                  <a:gd name="T24" fmla="*/ 16 w 19"/>
                  <a:gd name="T25" fmla="*/ 92 h 54"/>
                  <a:gd name="T26" fmla="*/ 30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7283" name="Freeform 298"/>
              <p:cNvSpPr>
                <a:spLocks/>
              </p:cNvSpPr>
              <p:nvPr/>
            </p:nvSpPr>
            <p:spPr bwMode="auto">
              <a:xfrm>
                <a:off x="1564" y="3574"/>
                <a:ext cx="12" cy="55"/>
              </a:xfrm>
              <a:custGeom>
                <a:avLst/>
                <a:gdLst>
                  <a:gd name="T0" fmla="*/ 10 w 7"/>
                  <a:gd name="T1" fmla="*/ 8 h 29"/>
                  <a:gd name="T2" fmla="*/ 2 w 7"/>
                  <a:gd name="T3" fmla="*/ 6 h 29"/>
                  <a:gd name="T4" fmla="*/ 0 w 7"/>
                  <a:gd name="T5" fmla="*/ 47 h 29"/>
                  <a:gd name="T6" fmla="*/ 12 w 7"/>
                  <a:gd name="T7" fmla="*/ 47 h 29"/>
                  <a:gd name="T8" fmla="*/ 10 w 7"/>
                  <a:gd name="T9" fmla="*/ 8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7284" name="Freeform 299"/>
              <p:cNvSpPr>
                <a:spLocks/>
              </p:cNvSpPr>
              <p:nvPr/>
            </p:nvSpPr>
            <p:spPr bwMode="auto">
              <a:xfrm>
                <a:off x="1578" y="3533"/>
                <a:ext cx="16" cy="75"/>
              </a:xfrm>
              <a:custGeom>
                <a:avLst/>
                <a:gdLst>
                  <a:gd name="T0" fmla="*/ 5 w 9"/>
                  <a:gd name="T1" fmla="*/ 6 h 40"/>
                  <a:gd name="T2" fmla="*/ 0 w 9"/>
                  <a:gd name="T3" fmla="*/ 66 h 40"/>
                  <a:gd name="T4" fmla="*/ 14 w 9"/>
                  <a:gd name="T5" fmla="*/ 66 h 40"/>
                  <a:gd name="T6" fmla="*/ 16 w 9"/>
                  <a:gd name="T7" fmla="*/ 8 h 40"/>
                  <a:gd name="T8" fmla="*/ 5 w 9"/>
                  <a:gd name="T9" fmla="*/ 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w="9525">
                <a:noFill/>
                <a:round/>
                <a:headEnd/>
                <a:tailEnd/>
              </a:ln>
            </p:spPr>
            <p:txBody>
              <a:bodyPr/>
              <a:lstStyle/>
              <a:p>
                <a:endParaRPr lang="en-US"/>
              </a:p>
            </p:txBody>
          </p:sp>
          <p:sp>
            <p:nvSpPr>
              <p:cNvPr id="47285" name="Freeform 300"/>
              <p:cNvSpPr>
                <a:spLocks/>
              </p:cNvSpPr>
              <p:nvPr/>
            </p:nvSpPr>
            <p:spPr bwMode="auto">
              <a:xfrm>
                <a:off x="1594"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286" name="Freeform 301"/>
              <p:cNvSpPr>
                <a:spLocks/>
              </p:cNvSpPr>
              <p:nvPr/>
            </p:nvSpPr>
            <p:spPr bwMode="auto">
              <a:xfrm>
                <a:off x="1560" y="3513"/>
                <a:ext cx="15" cy="67"/>
              </a:xfrm>
              <a:custGeom>
                <a:avLst/>
                <a:gdLst>
                  <a:gd name="T0" fmla="*/ 0 w 8"/>
                  <a:gd name="T1" fmla="*/ 9 h 36"/>
                  <a:gd name="T2" fmla="*/ 0 w 8"/>
                  <a:gd name="T3" fmla="*/ 60 h 36"/>
                  <a:gd name="T4" fmla="*/ 13 w 8"/>
                  <a:gd name="T5" fmla="*/ 60 h 36"/>
                  <a:gd name="T6" fmla="*/ 15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287" name="Freeform 302"/>
              <p:cNvSpPr>
                <a:spLocks/>
              </p:cNvSpPr>
              <p:nvPr/>
            </p:nvSpPr>
            <p:spPr bwMode="auto">
              <a:xfrm>
                <a:off x="1619" y="3528"/>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7288" name="Freeform 303"/>
              <p:cNvSpPr>
                <a:spLocks/>
              </p:cNvSpPr>
              <p:nvPr/>
            </p:nvSpPr>
            <p:spPr bwMode="auto">
              <a:xfrm>
                <a:off x="1662" y="3558"/>
                <a:ext cx="14" cy="60"/>
              </a:xfrm>
              <a:custGeom>
                <a:avLst/>
                <a:gdLst>
                  <a:gd name="T0" fmla="*/ 0 w 8"/>
                  <a:gd name="T1" fmla="*/ 9 h 32"/>
                  <a:gd name="T2" fmla="*/ 2 w 8"/>
                  <a:gd name="T3" fmla="*/ 52 h 32"/>
                  <a:gd name="T4" fmla="*/ 12 w 8"/>
                  <a:gd name="T5" fmla="*/ 52 h 32"/>
                  <a:gd name="T6" fmla="*/ 14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289" name="Freeform 304"/>
              <p:cNvSpPr>
                <a:spLocks/>
              </p:cNvSpPr>
              <p:nvPr/>
            </p:nvSpPr>
            <p:spPr bwMode="auto">
              <a:xfrm>
                <a:off x="1722" y="3507"/>
                <a:ext cx="23" cy="99"/>
              </a:xfrm>
              <a:custGeom>
                <a:avLst/>
                <a:gdLst>
                  <a:gd name="T0" fmla="*/ 18 w 13"/>
                  <a:gd name="T1" fmla="*/ 2 h 53"/>
                  <a:gd name="T2" fmla="*/ 7 w 13"/>
                  <a:gd name="T3" fmla="*/ 39 h 53"/>
                  <a:gd name="T4" fmla="*/ 0 w 13"/>
                  <a:gd name="T5" fmla="*/ 45 h 53"/>
                  <a:gd name="T6" fmla="*/ 7 w 13"/>
                  <a:gd name="T7" fmla="*/ 82 h 53"/>
                  <a:gd name="T8" fmla="*/ 7 w 13"/>
                  <a:gd name="T9" fmla="*/ 84 h 53"/>
                  <a:gd name="T10" fmla="*/ 9 w 13"/>
                  <a:gd name="T11" fmla="*/ 86 h 53"/>
                  <a:gd name="T12" fmla="*/ 12 w 13"/>
                  <a:gd name="T13" fmla="*/ 93 h 53"/>
                  <a:gd name="T14" fmla="*/ 21 w 13"/>
                  <a:gd name="T15" fmla="*/ 90 h 53"/>
                  <a:gd name="T16" fmla="*/ 14 w 13"/>
                  <a:gd name="T17" fmla="*/ 60 h 53"/>
                  <a:gd name="T18" fmla="*/ 23 w 13"/>
                  <a:gd name="T19" fmla="*/ 4 h 53"/>
                  <a:gd name="T20" fmla="*/ 18 w 13"/>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7290" name="Freeform 305"/>
              <p:cNvSpPr>
                <a:spLocks/>
              </p:cNvSpPr>
              <p:nvPr/>
            </p:nvSpPr>
            <p:spPr bwMode="auto">
              <a:xfrm>
                <a:off x="1750" y="3505"/>
                <a:ext cx="30" cy="88"/>
              </a:xfrm>
              <a:custGeom>
                <a:avLst/>
                <a:gdLst>
                  <a:gd name="T0" fmla="*/ 21 w 17"/>
                  <a:gd name="T1" fmla="*/ 4 h 47"/>
                  <a:gd name="T2" fmla="*/ 2 w 17"/>
                  <a:gd name="T3" fmla="*/ 82 h 47"/>
                  <a:gd name="T4" fmla="*/ 12 w 17"/>
                  <a:gd name="T5" fmla="*/ 82 h 47"/>
                  <a:gd name="T6" fmla="*/ 26 w 17"/>
                  <a:gd name="T7" fmla="*/ 7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7291" name="Freeform 306"/>
              <p:cNvSpPr>
                <a:spLocks/>
              </p:cNvSpPr>
              <p:nvPr/>
            </p:nvSpPr>
            <p:spPr bwMode="auto">
              <a:xfrm>
                <a:off x="1786" y="3520"/>
                <a:ext cx="12" cy="85"/>
              </a:xfrm>
              <a:custGeom>
                <a:avLst/>
                <a:gdLst>
                  <a:gd name="T0" fmla="*/ 10 w 7"/>
                  <a:gd name="T1" fmla="*/ 6 h 45"/>
                  <a:gd name="T2" fmla="*/ 3 w 7"/>
                  <a:gd name="T3" fmla="*/ 6 h 45"/>
                  <a:gd name="T4" fmla="*/ 3 w 7"/>
                  <a:gd name="T5" fmla="*/ 28 h 45"/>
                  <a:gd name="T6" fmla="*/ 0 w 7"/>
                  <a:gd name="T7" fmla="*/ 32 h 45"/>
                  <a:gd name="T8" fmla="*/ 0 w 7"/>
                  <a:gd name="T9" fmla="*/ 64 h 45"/>
                  <a:gd name="T10" fmla="*/ 2 w 7"/>
                  <a:gd name="T11" fmla="*/ 68 h 45"/>
                  <a:gd name="T12" fmla="*/ 3 w 7"/>
                  <a:gd name="T13" fmla="*/ 79 h 45"/>
                  <a:gd name="T14" fmla="*/ 10 w 7"/>
                  <a:gd name="T15" fmla="*/ 79 h 45"/>
                  <a:gd name="T16" fmla="*/ 10 w 7"/>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7292" name="Freeform 307"/>
              <p:cNvSpPr>
                <a:spLocks/>
              </p:cNvSpPr>
              <p:nvPr/>
            </p:nvSpPr>
            <p:spPr bwMode="auto">
              <a:xfrm>
                <a:off x="1823" y="3499"/>
                <a:ext cx="34" cy="90"/>
              </a:xfrm>
              <a:custGeom>
                <a:avLst/>
                <a:gdLst>
                  <a:gd name="T0" fmla="*/ 32 w 19"/>
                  <a:gd name="T1" fmla="*/ 83 h 48"/>
                  <a:gd name="T2" fmla="*/ 30 w 19"/>
                  <a:gd name="T3" fmla="*/ 32 h 48"/>
                  <a:gd name="T4" fmla="*/ 18 w 19"/>
                  <a:gd name="T5" fmla="*/ 28 h 48"/>
                  <a:gd name="T6" fmla="*/ 18 w 19"/>
                  <a:gd name="T7" fmla="*/ 28 h 48"/>
                  <a:gd name="T8" fmla="*/ 18 w 19"/>
                  <a:gd name="T9" fmla="*/ 30 h 48"/>
                  <a:gd name="T10" fmla="*/ 18 w 19"/>
                  <a:gd name="T11" fmla="*/ 8 h 48"/>
                  <a:gd name="T12" fmla="*/ 9 w 19"/>
                  <a:gd name="T13" fmla="*/ 6 h 48"/>
                  <a:gd name="T14" fmla="*/ 4 w 19"/>
                  <a:gd name="T15" fmla="*/ 54 h 48"/>
                  <a:gd name="T16" fmla="*/ 0 w 19"/>
                  <a:gd name="T17" fmla="*/ 56 h 48"/>
                  <a:gd name="T18" fmla="*/ 0 w 19"/>
                  <a:gd name="T19" fmla="*/ 81 h 48"/>
                  <a:gd name="T20" fmla="*/ 4 w 19"/>
                  <a:gd name="T21" fmla="*/ 81 h 48"/>
                  <a:gd name="T22" fmla="*/ 16 w 19"/>
                  <a:gd name="T23" fmla="*/ 81 h 48"/>
                  <a:gd name="T24" fmla="*/ 16 w 19"/>
                  <a:gd name="T25" fmla="*/ 79 h 48"/>
                  <a:gd name="T26" fmla="*/ 16 w 19"/>
                  <a:gd name="T27" fmla="*/ 84 h 48"/>
                  <a:gd name="T28" fmla="*/ 25 w 19"/>
                  <a:gd name="T29" fmla="*/ 86 h 48"/>
                  <a:gd name="T30" fmla="*/ 32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293" name="Freeform 308"/>
              <p:cNvSpPr>
                <a:spLocks/>
              </p:cNvSpPr>
              <p:nvPr/>
            </p:nvSpPr>
            <p:spPr bwMode="auto">
              <a:xfrm>
                <a:off x="1888" y="3528"/>
                <a:ext cx="11" cy="61"/>
              </a:xfrm>
              <a:custGeom>
                <a:avLst/>
                <a:gdLst>
                  <a:gd name="T0" fmla="*/ 11 w 6"/>
                  <a:gd name="T1" fmla="*/ 6 h 33"/>
                  <a:gd name="T2" fmla="*/ 2 w 6"/>
                  <a:gd name="T3" fmla="*/ 6 h 33"/>
                  <a:gd name="T4" fmla="*/ 2 w 6"/>
                  <a:gd name="T5" fmla="*/ 55 h 33"/>
                  <a:gd name="T6" fmla="*/ 11 w 6"/>
                  <a:gd name="T7" fmla="*/ 55 h 33"/>
                  <a:gd name="T8" fmla="*/ 11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7294" name="Freeform 309"/>
              <p:cNvSpPr>
                <a:spLocks/>
              </p:cNvSpPr>
              <p:nvPr/>
            </p:nvSpPr>
            <p:spPr bwMode="auto">
              <a:xfrm>
                <a:off x="1917" y="3520"/>
                <a:ext cx="25" cy="77"/>
              </a:xfrm>
              <a:custGeom>
                <a:avLst/>
                <a:gdLst>
                  <a:gd name="T0" fmla="*/ 13 w 14"/>
                  <a:gd name="T1" fmla="*/ 13 h 41"/>
                  <a:gd name="T2" fmla="*/ 11 w 14"/>
                  <a:gd name="T3" fmla="*/ 8 h 41"/>
                  <a:gd name="T4" fmla="*/ 0 w 14"/>
                  <a:gd name="T5" fmla="*/ 11 h 41"/>
                  <a:gd name="T6" fmla="*/ 4 w 14"/>
                  <a:gd name="T7" fmla="*/ 56 h 41"/>
                  <a:gd name="T8" fmla="*/ 7 w 14"/>
                  <a:gd name="T9" fmla="*/ 60 h 41"/>
                  <a:gd name="T10" fmla="*/ 9 w 14"/>
                  <a:gd name="T11" fmla="*/ 71 h 41"/>
                  <a:gd name="T12" fmla="*/ 18 w 14"/>
                  <a:gd name="T13" fmla="*/ 71 h 41"/>
                  <a:gd name="T14" fmla="*/ 23 w 14"/>
                  <a:gd name="T15" fmla="*/ 19 h 41"/>
                  <a:gd name="T16" fmla="*/ 13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295" name="Freeform 310"/>
              <p:cNvSpPr>
                <a:spLocks/>
              </p:cNvSpPr>
              <p:nvPr/>
            </p:nvSpPr>
            <p:spPr bwMode="auto">
              <a:xfrm>
                <a:off x="1947" y="3520"/>
                <a:ext cx="27" cy="98"/>
              </a:xfrm>
              <a:custGeom>
                <a:avLst/>
                <a:gdLst>
                  <a:gd name="T0" fmla="*/ 13 w 15"/>
                  <a:gd name="T1" fmla="*/ 8 h 52"/>
                  <a:gd name="T2" fmla="*/ 11 w 15"/>
                  <a:gd name="T3" fmla="*/ 21 h 52"/>
                  <a:gd name="T4" fmla="*/ 4 w 15"/>
                  <a:gd name="T5" fmla="*/ 25 h 52"/>
                  <a:gd name="T6" fmla="*/ 2 w 15"/>
                  <a:gd name="T7" fmla="*/ 43 h 52"/>
                  <a:gd name="T8" fmla="*/ 7 w 15"/>
                  <a:gd name="T9" fmla="*/ 47 h 52"/>
                  <a:gd name="T10" fmla="*/ 7 w 15"/>
                  <a:gd name="T11" fmla="*/ 92 h 52"/>
                  <a:gd name="T12" fmla="*/ 18 w 15"/>
                  <a:gd name="T13" fmla="*/ 92 h 52"/>
                  <a:gd name="T14" fmla="*/ 27 w 15"/>
                  <a:gd name="T15" fmla="*/ 9 h 52"/>
                  <a:gd name="T16" fmla="*/ 13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7296" name="Freeform 311"/>
              <p:cNvSpPr>
                <a:spLocks/>
              </p:cNvSpPr>
              <p:nvPr/>
            </p:nvSpPr>
            <p:spPr bwMode="auto">
              <a:xfrm>
                <a:off x="1867" y="3528"/>
                <a:ext cx="21" cy="86"/>
              </a:xfrm>
              <a:custGeom>
                <a:avLst/>
                <a:gdLst>
                  <a:gd name="T0" fmla="*/ 14 w 12"/>
                  <a:gd name="T1" fmla="*/ 13 h 46"/>
                  <a:gd name="T2" fmla="*/ 12 w 12"/>
                  <a:gd name="T3" fmla="*/ 6 h 46"/>
                  <a:gd name="T4" fmla="*/ 5 w 12"/>
                  <a:gd name="T5" fmla="*/ 7 h 46"/>
                  <a:gd name="T6" fmla="*/ 7 w 12"/>
                  <a:gd name="T7" fmla="*/ 15 h 46"/>
                  <a:gd name="T8" fmla="*/ 5 w 12"/>
                  <a:gd name="T9" fmla="*/ 19 h 46"/>
                  <a:gd name="T10" fmla="*/ 5 w 12"/>
                  <a:gd name="T11" fmla="*/ 80 h 46"/>
                  <a:gd name="T12" fmla="*/ 19 w 12"/>
                  <a:gd name="T13" fmla="*/ 79 h 46"/>
                  <a:gd name="T14" fmla="*/ 18 w 12"/>
                  <a:gd name="T15" fmla="*/ 54 h 46"/>
                  <a:gd name="T16" fmla="*/ 19 w 12"/>
                  <a:gd name="T17" fmla="*/ 52 h 46"/>
                  <a:gd name="T18" fmla="*/ 18 w 12"/>
                  <a:gd name="T19" fmla="*/ 39 h 46"/>
                  <a:gd name="T20" fmla="*/ 19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297" name="Freeform 312"/>
              <p:cNvSpPr>
                <a:spLocks/>
              </p:cNvSpPr>
              <p:nvPr/>
            </p:nvSpPr>
            <p:spPr bwMode="auto">
              <a:xfrm>
                <a:off x="1699" y="3531"/>
                <a:ext cx="21" cy="53"/>
              </a:xfrm>
              <a:custGeom>
                <a:avLst/>
                <a:gdLst>
                  <a:gd name="T0" fmla="*/ 21 w 12"/>
                  <a:gd name="T1" fmla="*/ 47 h 28"/>
                  <a:gd name="T2" fmla="*/ 7 w 12"/>
                  <a:gd name="T3" fmla="*/ 6 h 28"/>
                  <a:gd name="T4" fmla="*/ 0 w 12"/>
                  <a:gd name="T5" fmla="*/ 8 h 28"/>
                  <a:gd name="T6" fmla="*/ 16 w 12"/>
                  <a:gd name="T7" fmla="*/ 49 h 28"/>
                  <a:gd name="T8" fmla="*/ 21 w 12"/>
                  <a:gd name="T9" fmla="*/ 47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7298" name="Freeform 313"/>
              <p:cNvSpPr>
                <a:spLocks/>
              </p:cNvSpPr>
              <p:nvPr/>
            </p:nvSpPr>
            <p:spPr bwMode="auto">
              <a:xfrm>
                <a:off x="1654"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7299" name="Freeform 314"/>
              <p:cNvSpPr>
                <a:spLocks/>
              </p:cNvSpPr>
              <p:nvPr/>
            </p:nvSpPr>
            <p:spPr bwMode="auto">
              <a:xfrm>
                <a:off x="1768" y="3535"/>
                <a:ext cx="18" cy="62"/>
              </a:xfrm>
              <a:custGeom>
                <a:avLst/>
                <a:gdLst>
                  <a:gd name="T0" fmla="*/ 5 w 10"/>
                  <a:gd name="T1" fmla="*/ 8 h 33"/>
                  <a:gd name="T2" fmla="*/ 5 w 10"/>
                  <a:gd name="T3" fmla="*/ 54 h 33"/>
                  <a:gd name="T4" fmla="*/ 16 w 10"/>
                  <a:gd name="T5" fmla="*/ 51 h 33"/>
                  <a:gd name="T6" fmla="*/ 16 w 10"/>
                  <a:gd name="T7" fmla="*/ 11 h 33"/>
                  <a:gd name="T8" fmla="*/ 5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7300" name="Freeform 315"/>
              <p:cNvSpPr>
                <a:spLocks/>
              </p:cNvSpPr>
              <p:nvPr/>
            </p:nvSpPr>
            <p:spPr bwMode="auto">
              <a:xfrm>
                <a:off x="1988" y="3509"/>
                <a:ext cx="26" cy="94"/>
              </a:xfrm>
              <a:custGeom>
                <a:avLst/>
                <a:gdLst>
                  <a:gd name="T0" fmla="*/ 19 w 15"/>
                  <a:gd name="T1" fmla="*/ 51 h 50"/>
                  <a:gd name="T2" fmla="*/ 24 w 15"/>
                  <a:gd name="T3" fmla="*/ 11 h 50"/>
                  <a:gd name="T4" fmla="*/ 12 w 15"/>
                  <a:gd name="T5" fmla="*/ 8 h 50"/>
                  <a:gd name="T6" fmla="*/ 9 w 15"/>
                  <a:gd name="T7" fmla="*/ 28 h 50"/>
                  <a:gd name="T8" fmla="*/ 7 w 15"/>
                  <a:gd name="T9" fmla="*/ 30 h 50"/>
                  <a:gd name="T10" fmla="*/ 9 w 15"/>
                  <a:gd name="T11" fmla="*/ 86 h 50"/>
                  <a:gd name="T12" fmla="*/ 19 w 15"/>
                  <a:gd name="T13" fmla="*/ 79 h 50"/>
                  <a:gd name="T14" fmla="*/ 16 w 15"/>
                  <a:gd name="T15" fmla="*/ 56 h 50"/>
                  <a:gd name="T16" fmla="*/ 19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7301" name="Freeform 316"/>
              <p:cNvSpPr>
                <a:spLocks/>
              </p:cNvSpPr>
              <p:nvPr/>
            </p:nvSpPr>
            <p:spPr bwMode="auto">
              <a:xfrm>
                <a:off x="2025" y="3533"/>
                <a:ext cx="14" cy="60"/>
              </a:xfrm>
              <a:custGeom>
                <a:avLst/>
                <a:gdLst>
                  <a:gd name="T0" fmla="*/ 10 w 8"/>
                  <a:gd name="T1" fmla="*/ 8 h 32"/>
                  <a:gd name="T2" fmla="*/ 2 w 8"/>
                  <a:gd name="T3" fmla="*/ 9 h 32"/>
                  <a:gd name="T4" fmla="*/ 5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302" name="Freeform 317"/>
              <p:cNvSpPr>
                <a:spLocks/>
              </p:cNvSpPr>
              <p:nvPr/>
            </p:nvSpPr>
            <p:spPr bwMode="auto">
              <a:xfrm>
                <a:off x="2036" y="3524"/>
                <a:ext cx="35" cy="101"/>
              </a:xfrm>
              <a:custGeom>
                <a:avLst/>
                <a:gdLst>
                  <a:gd name="T0" fmla="*/ 32 w 20"/>
                  <a:gd name="T1" fmla="*/ 88 h 54"/>
                  <a:gd name="T2" fmla="*/ 23 w 20"/>
                  <a:gd name="T3" fmla="*/ 28 h 54"/>
                  <a:gd name="T4" fmla="*/ 21 w 20"/>
                  <a:gd name="T5" fmla="*/ 24 h 54"/>
                  <a:gd name="T6" fmla="*/ 21 w 20"/>
                  <a:gd name="T7" fmla="*/ 7 h 54"/>
                  <a:gd name="T8" fmla="*/ 14 w 20"/>
                  <a:gd name="T9" fmla="*/ 7 h 54"/>
                  <a:gd name="T10" fmla="*/ 14 w 20"/>
                  <a:gd name="T11" fmla="*/ 24 h 54"/>
                  <a:gd name="T12" fmla="*/ 12 w 20"/>
                  <a:gd name="T13" fmla="*/ 26 h 54"/>
                  <a:gd name="T14" fmla="*/ 10 w 20"/>
                  <a:gd name="T15" fmla="*/ 43 h 54"/>
                  <a:gd name="T16" fmla="*/ 9 w 20"/>
                  <a:gd name="T17" fmla="*/ 43 h 54"/>
                  <a:gd name="T18" fmla="*/ 2 w 20"/>
                  <a:gd name="T19" fmla="*/ 75 h 54"/>
                  <a:gd name="T20" fmla="*/ 5 w 20"/>
                  <a:gd name="T21" fmla="*/ 75 h 54"/>
                  <a:gd name="T22" fmla="*/ 10 w 20"/>
                  <a:gd name="T23" fmla="*/ 49 h 54"/>
                  <a:gd name="T24" fmla="*/ 18 w 20"/>
                  <a:gd name="T25" fmla="*/ 92 h 54"/>
                  <a:gd name="T26" fmla="*/ 32 w 20"/>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7303" name="Freeform 318"/>
              <p:cNvSpPr>
                <a:spLocks/>
              </p:cNvSpPr>
              <p:nvPr/>
            </p:nvSpPr>
            <p:spPr bwMode="auto">
              <a:xfrm>
                <a:off x="2080" y="3574"/>
                <a:ext cx="11" cy="55"/>
              </a:xfrm>
              <a:custGeom>
                <a:avLst/>
                <a:gdLst>
                  <a:gd name="T0" fmla="*/ 9 w 6"/>
                  <a:gd name="T1" fmla="*/ 8 h 29"/>
                  <a:gd name="T2" fmla="*/ 2 w 6"/>
                  <a:gd name="T3" fmla="*/ 6 h 29"/>
                  <a:gd name="T4" fmla="*/ 0 w 6"/>
                  <a:gd name="T5" fmla="*/ 47 h 29"/>
                  <a:gd name="T6" fmla="*/ 11 w 6"/>
                  <a:gd name="T7" fmla="*/ 47 h 29"/>
                  <a:gd name="T8" fmla="*/ 9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7304" name="Freeform 319"/>
              <p:cNvSpPr>
                <a:spLocks/>
              </p:cNvSpPr>
              <p:nvPr/>
            </p:nvSpPr>
            <p:spPr bwMode="auto">
              <a:xfrm>
                <a:off x="2092" y="3533"/>
                <a:ext cx="18" cy="75"/>
              </a:xfrm>
              <a:custGeom>
                <a:avLst/>
                <a:gdLst>
                  <a:gd name="T0" fmla="*/ 5 w 10"/>
                  <a:gd name="T1" fmla="*/ 6 h 40"/>
                  <a:gd name="T2" fmla="*/ 0 w 10"/>
                  <a:gd name="T3" fmla="*/ 66 h 40"/>
                  <a:gd name="T4" fmla="*/ 14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305" name="Freeform 320"/>
              <p:cNvSpPr>
                <a:spLocks/>
              </p:cNvSpPr>
              <p:nvPr/>
            </p:nvSpPr>
            <p:spPr bwMode="auto">
              <a:xfrm>
                <a:off x="2110"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7306" name="Freeform 321"/>
              <p:cNvSpPr>
                <a:spLocks/>
              </p:cNvSpPr>
              <p:nvPr/>
            </p:nvSpPr>
            <p:spPr bwMode="auto">
              <a:xfrm>
                <a:off x="2075" y="3513"/>
                <a:ext cx="14" cy="67"/>
              </a:xfrm>
              <a:custGeom>
                <a:avLst/>
                <a:gdLst>
                  <a:gd name="T0" fmla="*/ 0 w 8"/>
                  <a:gd name="T1" fmla="*/ 9 h 36"/>
                  <a:gd name="T2" fmla="*/ 0 w 8"/>
                  <a:gd name="T3" fmla="*/ 60 h 36"/>
                  <a:gd name="T4" fmla="*/ 14 w 8"/>
                  <a:gd name="T5" fmla="*/ 60 h 36"/>
                  <a:gd name="T6" fmla="*/ 14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07" name="Freeform 322"/>
              <p:cNvSpPr>
                <a:spLocks/>
              </p:cNvSpPr>
              <p:nvPr/>
            </p:nvSpPr>
            <p:spPr bwMode="auto">
              <a:xfrm>
                <a:off x="2135" y="3528"/>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7308" name="Freeform 323"/>
              <p:cNvSpPr>
                <a:spLocks/>
              </p:cNvSpPr>
              <p:nvPr/>
            </p:nvSpPr>
            <p:spPr bwMode="auto">
              <a:xfrm>
                <a:off x="2176" y="3558"/>
                <a:ext cx="14" cy="60"/>
              </a:xfrm>
              <a:custGeom>
                <a:avLst/>
                <a:gdLst>
                  <a:gd name="T0" fmla="*/ 0 w 8"/>
                  <a:gd name="T1" fmla="*/ 9 h 32"/>
                  <a:gd name="T2" fmla="*/ 2 w 8"/>
                  <a:gd name="T3" fmla="*/ 52 h 32"/>
                  <a:gd name="T4" fmla="*/ 12 w 8"/>
                  <a:gd name="T5" fmla="*/ 52 h 32"/>
                  <a:gd name="T6" fmla="*/ 14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09" name="Freeform 324"/>
              <p:cNvSpPr>
                <a:spLocks/>
              </p:cNvSpPr>
              <p:nvPr/>
            </p:nvSpPr>
            <p:spPr bwMode="auto">
              <a:xfrm>
                <a:off x="2236" y="3507"/>
                <a:ext cx="25" cy="99"/>
              </a:xfrm>
              <a:custGeom>
                <a:avLst/>
                <a:gdLst>
                  <a:gd name="T0" fmla="*/ 20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4 w 14"/>
                  <a:gd name="T13" fmla="*/ 93 h 53"/>
                  <a:gd name="T14" fmla="*/ 23 w 14"/>
                  <a:gd name="T15" fmla="*/ 90 h 53"/>
                  <a:gd name="T16" fmla="*/ 14 w 14"/>
                  <a:gd name="T17" fmla="*/ 60 h 53"/>
                  <a:gd name="T18" fmla="*/ 23 w 14"/>
                  <a:gd name="T19" fmla="*/ 4 h 53"/>
                  <a:gd name="T20" fmla="*/ 20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7310" name="Freeform 325"/>
              <p:cNvSpPr>
                <a:spLocks/>
              </p:cNvSpPr>
              <p:nvPr/>
            </p:nvSpPr>
            <p:spPr bwMode="auto">
              <a:xfrm>
                <a:off x="2266" y="3505"/>
                <a:ext cx="28" cy="88"/>
              </a:xfrm>
              <a:custGeom>
                <a:avLst/>
                <a:gdLst>
                  <a:gd name="T0" fmla="*/ 21 w 16"/>
                  <a:gd name="T1" fmla="*/ 4 h 47"/>
                  <a:gd name="T2" fmla="*/ 0 w 16"/>
                  <a:gd name="T3" fmla="*/ 82 h 47"/>
                  <a:gd name="T4" fmla="*/ 10 w 16"/>
                  <a:gd name="T5" fmla="*/ 82 h 47"/>
                  <a:gd name="T6" fmla="*/ 26 w 16"/>
                  <a:gd name="T7" fmla="*/ 7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7311" name="Freeform 326"/>
              <p:cNvSpPr>
                <a:spLocks/>
              </p:cNvSpPr>
              <p:nvPr/>
            </p:nvSpPr>
            <p:spPr bwMode="auto">
              <a:xfrm>
                <a:off x="2300" y="3520"/>
                <a:ext cx="14" cy="85"/>
              </a:xfrm>
              <a:custGeom>
                <a:avLst/>
                <a:gdLst>
                  <a:gd name="T0" fmla="*/ 12 w 8"/>
                  <a:gd name="T1" fmla="*/ 6 h 45"/>
                  <a:gd name="T2" fmla="*/ 5 w 8"/>
                  <a:gd name="T3" fmla="*/ 6 h 45"/>
                  <a:gd name="T4" fmla="*/ 4 w 8"/>
                  <a:gd name="T5" fmla="*/ 28 h 45"/>
                  <a:gd name="T6" fmla="*/ 0 w 8"/>
                  <a:gd name="T7" fmla="*/ 32 h 45"/>
                  <a:gd name="T8" fmla="*/ 2 w 8"/>
                  <a:gd name="T9" fmla="*/ 64 h 45"/>
                  <a:gd name="T10" fmla="*/ 4 w 8"/>
                  <a:gd name="T11" fmla="*/ 68 h 45"/>
                  <a:gd name="T12" fmla="*/ 4 w 8"/>
                  <a:gd name="T13" fmla="*/ 79 h 45"/>
                  <a:gd name="T14" fmla="*/ 12 w 8"/>
                  <a:gd name="T15" fmla="*/ 79 h 45"/>
                  <a:gd name="T16" fmla="*/ 12 w 8"/>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7312" name="Freeform 327"/>
              <p:cNvSpPr>
                <a:spLocks/>
              </p:cNvSpPr>
              <p:nvPr/>
            </p:nvSpPr>
            <p:spPr bwMode="auto">
              <a:xfrm>
                <a:off x="2339" y="3499"/>
                <a:ext cx="33" cy="90"/>
              </a:xfrm>
              <a:custGeom>
                <a:avLst/>
                <a:gdLst>
                  <a:gd name="T0" fmla="*/ 31 w 19"/>
                  <a:gd name="T1" fmla="*/ 83 h 48"/>
                  <a:gd name="T2" fmla="*/ 28 w 19"/>
                  <a:gd name="T3" fmla="*/ 32 h 48"/>
                  <a:gd name="T4" fmla="*/ 17 w 19"/>
                  <a:gd name="T5" fmla="*/ 28 h 48"/>
                  <a:gd name="T6" fmla="*/ 17 w 19"/>
                  <a:gd name="T7" fmla="*/ 28 h 48"/>
                  <a:gd name="T8" fmla="*/ 16 w 19"/>
                  <a:gd name="T9" fmla="*/ 30 h 48"/>
                  <a:gd name="T10" fmla="*/ 17 w 19"/>
                  <a:gd name="T11" fmla="*/ 8 h 48"/>
                  <a:gd name="T12" fmla="*/ 7 w 19"/>
                  <a:gd name="T13" fmla="*/ 6 h 48"/>
                  <a:gd name="T14" fmla="*/ 2 w 19"/>
                  <a:gd name="T15" fmla="*/ 54 h 48"/>
                  <a:gd name="T16" fmla="*/ 0 w 19"/>
                  <a:gd name="T17" fmla="*/ 56 h 48"/>
                  <a:gd name="T18" fmla="*/ 0 w 19"/>
                  <a:gd name="T19" fmla="*/ 81 h 48"/>
                  <a:gd name="T20" fmla="*/ 3 w 19"/>
                  <a:gd name="T21" fmla="*/ 81 h 48"/>
                  <a:gd name="T22" fmla="*/ 16 w 19"/>
                  <a:gd name="T23" fmla="*/ 81 h 48"/>
                  <a:gd name="T24" fmla="*/ 16 w 19"/>
                  <a:gd name="T25" fmla="*/ 79 h 48"/>
                  <a:gd name="T26" fmla="*/ 16 w 19"/>
                  <a:gd name="T27" fmla="*/ 84 h 48"/>
                  <a:gd name="T28" fmla="*/ 23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313" name="Freeform 328"/>
              <p:cNvSpPr>
                <a:spLocks/>
              </p:cNvSpPr>
              <p:nvPr/>
            </p:nvSpPr>
            <p:spPr bwMode="auto">
              <a:xfrm>
                <a:off x="2404" y="3528"/>
                <a:ext cx="11" cy="61"/>
              </a:xfrm>
              <a:custGeom>
                <a:avLst/>
                <a:gdLst>
                  <a:gd name="T0" fmla="*/ 9 w 6"/>
                  <a:gd name="T1" fmla="*/ 6 h 33"/>
                  <a:gd name="T2" fmla="*/ 0 w 6"/>
                  <a:gd name="T3" fmla="*/ 6 h 33"/>
                  <a:gd name="T4" fmla="*/ 0 w 6"/>
                  <a:gd name="T5" fmla="*/ 55 h 33"/>
                  <a:gd name="T6" fmla="*/ 9 w 6"/>
                  <a:gd name="T7" fmla="*/ 55 h 33"/>
                  <a:gd name="T8" fmla="*/ 9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7314" name="Freeform 329"/>
              <p:cNvSpPr>
                <a:spLocks/>
              </p:cNvSpPr>
              <p:nvPr/>
            </p:nvSpPr>
            <p:spPr bwMode="auto">
              <a:xfrm>
                <a:off x="2431" y="3520"/>
                <a:ext cx="25" cy="77"/>
              </a:xfrm>
              <a:custGeom>
                <a:avLst/>
                <a:gdLst>
                  <a:gd name="T0" fmla="*/ 14 w 14"/>
                  <a:gd name="T1" fmla="*/ 13 h 41"/>
                  <a:gd name="T2" fmla="*/ 13 w 14"/>
                  <a:gd name="T3" fmla="*/ 8 h 41"/>
                  <a:gd name="T4" fmla="*/ 2 w 14"/>
                  <a:gd name="T5" fmla="*/ 11 h 41"/>
                  <a:gd name="T6" fmla="*/ 5 w 14"/>
                  <a:gd name="T7" fmla="*/ 56 h 41"/>
                  <a:gd name="T8" fmla="*/ 9 w 14"/>
                  <a:gd name="T9" fmla="*/ 60 h 41"/>
                  <a:gd name="T10" fmla="*/ 11 w 14"/>
                  <a:gd name="T11" fmla="*/ 71 h 41"/>
                  <a:gd name="T12" fmla="*/ 20 w 14"/>
                  <a:gd name="T13" fmla="*/ 71 h 41"/>
                  <a:gd name="T14" fmla="*/ 25 w 14"/>
                  <a:gd name="T15" fmla="*/ 19 h 41"/>
                  <a:gd name="T16" fmla="*/ 14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w="9525">
                <a:noFill/>
                <a:round/>
                <a:headEnd/>
                <a:tailEnd/>
              </a:ln>
            </p:spPr>
            <p:txBody>
              <a:bodyPr/>
              <a:lstStyle/>
              <a:p>
                <a:endParaRPr lang="en-US"/>
              </a:p>
            </p:txBody>
          </p:sp>
          <p:sp>
            <p:nvSpPr>
              <p:cNvPr id="47315" name="Freeform 330"/>
              <p:cNvSpPr>
                <a:spLocks/>
              </p:cNvSpPr>
              <p:nvPr/>
            </p:nvSpPr>
            <p:spPr bwMode="auto">
              <a:xfrm>
                <a:off x="2463" y="3520"/>
                <a:ext cx="26" cy="98"/>
              </a:xfrm>
              <a:custGeom>
                <a:avLst/>
                <a:gdLst>
                  <a:gd name="T0" fmla="*/ 12 w 15"/>
                  <a:gd name="T1" fmla="*/ 8 h 52"/>
                  <a:gd name="T2" fmla="*/ 10 w 15"/>
                  <a:gd name="T3" fmla="*/ 21 h 52"/>
                  <a:gd name="T4" fmla="*/ 3 w 15"/>
                  <a:gd name="T5" fmla="*/ 25 h 52"/>
                  <a:gd name="T6" fmla="*/ 2 w 15"/>
                  <a:gd name="T7" fmla="*/ 43 h 52"/>
                  <a:gd name="T8" fmla="*/ 5 w 15"/>
                  <a:gd name="T9" fmla="*/ 47 h 52"/>
                  <a:gd name="T10" fmla="*/ 7 w 15"/>
                  <a:gd name="T11" fmla="*/ 92 h 52"/>
                  <a:gd name="T12" fmla="*/ 16 w 15"/>
                  <a:gd name="T13" fmla="*/ 92 h 52"/>
                  <a:gd name="T14" fmla="*/ 24 w 15"/>
                  <a:gd name="T15" fmla="*/ 9 h 52"/>
                  <a:gd name="T16" fmla="*/ 12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7316" name="Freeform 331"/>
              <p:cNvSpPr>
                <a:spLocks/>
              </p:cNvSpPr>
              <p:nvPr/>
            </p:nvSpPr>
            <p:spPr bwMode="auto">
              <a:xfrm>
                <a:off x="2381" y="3528"/>
                <a:ext cx="22" cy="86"/>
              </a:xfrm>
              <a:custGeom>
                <a:avLst/>
                <a:gdLst>
                  <a:gd name="T0" fmla="*/ 15 w 12"/>
                  <a:gd name="T1" fmla="*/ 13 h 46"/>
                  <a:gd name="T2" fmla="*/ 13 w 12"/>
                  <a:gd name="T3" fmla="*/ 6 h 46"/>
                  <a:gd name="T4" fmla="*/ 7 w 12"/>
                  <a:gd name="T5" fmla="*/ 7 h 46"/>
                  <a:gd name="T6" fmla="*/ 9 w 12"/>
                  <a:gd name="T7" fmla="*/ 15 h 46"/>
                  <a:gd name="T8" fmla="*/ 6 w 12"/>
                  <a:gd name="T9" fmla="*/ 19 h 46"/>
                  <a:gd name="T10" fmla="*/ 7 w 12"/>
                  <a:gd name="T11" fmla="*/ 80 h 46"/>
                  <a:gd name="T12" fmla="*/ 20 w 12"/>
                  <a:gd name="T13" fmla="*/ 79 h 46"/>
                  <a:gd name="T14" fmla="*/ 20 w 12"/>
                  <a:gd name="T15" fmla="*/ 54 h 46"/>
                  <a:gd name="T16" fmla="*/ 20 w 12"/>
                  <a:gd name="T17" fmla="*/ 52 h 46"/>
                  <a:gd name="T18" fmla="*/ 20 w 12"/>
                  <a:gd name="T19" fmla="*/ 39 h 46"/>
                  <a:gd name="T20" fmla="*/ 22 w 12"/>
                  <a:gd name="T21" fmla="*/ 22 h 46"/>
                  <a:gd name="T22" fmla="*/ 15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317" name="Freeform 332"/>
              <p:cNvSpPr>
                <a:spLocks/>
              </p:cNvSpPr>
              <p:nvPr/>
            </p:nvSpPr>
            <p:spPr bwMode="auto">
              <a:xfrm>
                <a:off x="2213" y="3531"/>
                <a:ext cx="23" cy="53"/>
              </a:xfrm>
              <a:custGeom>
                <a:avLst/>
                <a:gdLst>
                  <a:gd name="T0" fmla="*/ 21 w 13"/>
                  <a:gd name="T1" fmla="*/ 47 h 28"/>
                  <a:gd name="T2" fmla="*/ 7 w 13"/>
                  <a:gd name="T3" fmla="*/ 6 h 28"/>
                  <a:gd name="T4" fmla="*/ 2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318" name="Freeform 333"/>
              <p:cNvSpPr>
                <a:spLocks/>
              </p:cNvSpPr>
              <p:nvPr/>
            </p:nvSpPr>
            <p:spPr bwMode="auto">
              <a:xfrm>
                <a:off x="2169" y="3511"/>
                <a:ext cx="31" cy="82"/>
              </a:xfrm>
              <a:custGeom>
                <a:avLst/>
                <a:gdLst>
                  <a:gd name="T0" fmla="*/ 28 w 18"/>
                  <a:gd name="T1" fmla="*/ 69 h 44"/>
                  <a:gd name="T2" fmla="*/ 21 w 18"/>
                  <a:gd name="T3" fmla="*/ 15 h 44"/>
                  <a:gd name="T4" fmla="*/ 10 w 18"/>
                  <a:gd name="T5" fmla="*/ 7 h 44"/>
                  <a:gd name="T6" fmla="*/ 17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7319" name="Freeform 334"/>
              <p:cNvSpPr>
                <a:spLocks/>
              </p:cNvSpPr>
              <p:nvPr/>
            </p:nvSpPr>
            <p:spPr bwMode="auto">
              <a:xfrm>
                <a:off x="2284" y="3535"/>
                <a:ext cx="17" cy="62"/>
              </a:xfrm>
              <a:custGeom>
                <a:avLst/>
                <a:gdLst>
                  <a:gd name="T0" fmla="*/ 3 w 10"/>
                  <a:gd name="T1" fmla="*/ 8 h 33"/>
                  <a:gd name="T2" fmla="*/ 3 w 10"/>
                  <a:gd name="T3" fmla="*/ 54 h 33"/>
                  <a:gd name="T4" fmla="*/ 15 w 10"/>
                  <a:gd name="T5" fmla="*/ 51 h 33"/>
                  <a:gd name="T6" fmla="*/ 15 w 10"/>
                  <a:gd name="T7" fmla="*/ 11 h 33"/>
                  <a:gd name="T8" fmla="*/ 3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7320" name="Freeform 335"/>
              <p:cNvSpPr>
                <a:spLocks/>
              </p:cNvSpPr>
              <p:nvPr/>
            </p:nvSpPr>
            <p:spPr bwMode="auto">
              <a:xfrm>
                <a:off x="2504" y="3509"/>
                <a:ext cx="26" cy="94"/>
              </a:xfrm>
              <a:custGeom>
                <a:avLst/>
                <a:gdLst>
                  <a:gd name="T0" fmla="*/ 19 w 15"/>
                  <a:gd name="T1" fmla="*/ 51 h 50"/>
                  <a:gd name="T2" fmla="*/ 23 w 15"/>
                  <a:gd name="T3" fmla="*/ 11 h 50"/>
                  <a:gd name="T4" fmla="*/ 10 w 15"/>
                  <a:gd name="T5" fmla="*/ 8 h 50"/>
                  <a:gd name="T6" fmla="*/ 9 w 15"/>
                  <a:gd name="T7" fmla="*/ 28 h 50"/>
                  <a:gd name="T8" fmla="*/ 5 w 15"/>
                  <a:gd name="T9" fmla="*/ 30 h 50"/>
                  <a:gd name="T10" fmla="*/ 9 w 15"/>
                  <a:gd name="T11" fmla="*/ 86 h 50"/>
                  <a:gd name="T12" fmla="*/ 19 w 15"/>
                  <a:gd name="T13" fmla="*/ 79 h 50"/>
                  <a:gd name="T14" fmla="*/ 14 w 15"/>
                  <a:gd name="T15" fmla="*/ 56 h 50"/>
                  <a:gd name="T16" fmla="*/ 19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7321" name="Freeform 336"/>
              <p:cNvSpPr>
                <a:spLocks/>
              </p:cNvSpPr>
              <p:nvPr/>
            </p:nvSpPr>
            <p:spPr bwMode="auto">
              <a:xfrm>
                <a:off x="2541" y="3533"/>
                <a:ext cx="14" cy="60"/>
              </a:xfrm>
              <a:custGeom>
                <a:avLst/>
                <a:gdLst>
                  <a:gd name="T0" fmla="*/ 10 w 8"/>
                  <a:gd name="T1" fmla="*/ 8 h 32"/>
                  <a:gd name="T2" fmla="*/ 2 w 8"/>
                  <a:gd name="T3" fmla="*/ 9 h 32"/>
                  <a:gd name="T4" fmla="*/ 5 w 8"/>
                  <a:gd name="T5" fmla="*/ 54 h 32"/>
                  <a:gd name="T6" fmla="*/ 12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322" name="Freeform 337"/>
              <p:cNvSpPr>
                <a:spLocks/>
              </p:cNvSpPr>
              <p:nvPr/>
            </p:nvSpPr>
            <p:spPr bwMode="auto">
              <a:xfrm>
                <a:off x="2551" y="3524"/>
                <a:ext cx="34" cy="101"/>
              </a:xfrm>
              <a:custGeom>
                <a:avLst/>
                <a:gdLst>
                  <a:gd name="T0" fmla="*/ 30 w 19"/>
                  <a:gd name="T1" fmla="*/ 88 h 54"/>
                  <a:gd name="T2" fmla="*/ 21 w 19"/>
                  <a:gd name="T3" fmla="*/ 28 h 54"/>
                  <a:gd name="T4" fmla="*/ 21 w 19"/>
                  <a:gd name="T5" fmla="*/ 24 h 54"/>
                  <a:gd name="T6" fmla="*/ 21 w 19"/>
                  <a:gd name="T7" fmla="*/ 7 h 54"/>
                  <a:gd name="T8" fmla="*/ 13 w 19"/>
                  <a:gd name="T9" fmla="*/ 7 h 54"/>
                  <a:gd name="T10" fmla="*/ 14 w 19"/>
                  <a:gd name="T11" fmla="*/ 24 h 54"/>
                  <a:gd name="T12" fmla="*/ 13 w 19"/>
                  <a:gd name="T13" fmla="*/ 26 h 54"/>
                  <a:gd name="T14" fmla="*/ 11 w 19"/>
                  <a:gd name="T15" fmla="*/ 43 h 54"/>
                  <a:gd name="T16" fmla="*/ 7 w 19"/>
                  <a:gd name="T17" fmla="*/ 43 h 54"/>
                  <a:gd name="T18" fmla="*/ 0 w 19"/>
                  <a:gd name="T19" fmla="*/ 75 h 54"/>
                  <a:gd name="T20" fmla="*/ 4 w 19"/>
                  <a:gd name="T21" fmla="*/ 75 h 54"/>
                  <a:gd name="T22" fmla="*/ 11 w 19"/>
                  <a:gd name="T23" fmla="*/ 49 h 54"/>
                  <a:gd name="T24" fmla="*/ 18 w 19"/>
                  <a:gd name="T25" fmla="*/ 92 h 54"/>
                  <a:gd name="T26" fmla="*/ 30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w="9525">
                <a:noFill/>
                <a:round/>
                <a:headEnd/>
                <a:tailEnd/>
              </a:ln>
            </p:spPr>
            <p:txBody>
              <a:bodyPr/>
              <a:lstStyle/>
              <a:p>
                <a:endParaRPr lang="en-US"/>
              </a:p>
            </p:txBody>
          </p:sp>
          <p:sp>
            <p:nvSpPr>
              <p:cNvPr id="47323" name="Freeform 338"/>
              <p:cNvSpPr>
                <a:spLocks/>
              </p:cNvSpPr>
              <p:nvPr/>
            </p:nvSpPr>
            <p:spPr bwMode="auto">
              <a:xfrm>
                <a:off x="2596" y="3574"/>
                <a:ext cx="10" cy="55"/>
              </a:xfrm>
              <a:custGeom>
                <a:avLst/>
                <a:gdLst>
                  <a:gd name="T0" fmla="*/ 8 w 6"/>
                  <a:gd name="T1" fmla="*/ 8 h 29"/>
                  <a:gd name="T2" fmla="*/ 2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7324" name="Freeform 339"/>
              <p:cNvSpPr>
                <a:spLocks/>
              </p:cNvSpPr>
              <p:nvPr/>
            </p:nvSpPr>
            <p:spPr bwMode="auto">
              <a:xfrm>
                <a:off x="2608" y="3533"/>
                <a:ext cx="18" cy="75"/>
              </a:xfrm>
              <a:custGeom>
                <a:avLst/>
                <a:gdLst>
                  <a:gd name="T0" fmla="*/ 5 w 10"/>
                  <a:gd name="T1" fmla="*/ 6 h 40"/>
                  <a:gd name="T2" fmla="*/ 0 w 10"/>
                  <a:gd name="T3" fmla="*/ 66 h 40"/>
                  <a:gd name="T4" fmla="*/ 14 w 10"/>
                  <a:gd name="T5" fmla="*/ 66 h 40"/>
                  <a:gd name="T6" fmla="*/ 16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325" name="Freeform 340"/>
              <p:cNvSpPr>
                <a:spLocks/>
              </p:cNvSpPr>
              <p:nvPr/>
            </p:nvSpPr>
            <p:spPr bwMode="auto">
              <a:xfrm>
                <a:off x="2624" y="3528"/>
                <a:ext cx="30" cy="105"/>
              </a:xfrm>
              <a:custGeom>
                <a:avLst/>
                <a:gdLst>
                  <a:gd name="T0" fmla="*/ 12 w 17"/>
                  <a:gd name="T1" fmla="*/ 9 h 56"/>
                  <a:gd name="T2" fmla="*/ 9 w 17"/>
                  <a:gd name="T3" fmla="*/ 23 h 56"/>
                  <a:gd name="T4" fmla="*/ 9 w 17"/>
                  <a:gd name="T5" fmla="*/ 21 h 56"/>
                  <a:gd name="T6" fmla="*/ 4 w 17"/>
                  <a:gd name="T7" fmla="*/ 21 h 56"/>
                  <a:gd name="T8" fmla="*/ 5 w 17"/>
                  <a:gd name="T9" fmla="*/ 36 h 56"/>
                  <a:gd name="T10" fmla="*/ 12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326" name="Freeform 341"/>
              <p:cNvSpPr>
                <a:spLocks/>
              </p:cNvSpPr>
              <p:nvPr/>
            </p:nvSpPr>
            <p:spPr bwMode="auto">
              <a:xfrm>
                <a:off x="2590" y="3513"/>
                <a:ext cx="15" cy="67"/>
              </a:xfrm>
              <a:custGeom>
                <a:avLst/>
                <a:gdLst>
                  <a:gd name="T0" fmla="*/ 0 w 8"/>
                  <a:gd name="T1" fmla="*/ 9 h 36"/>
                  <a:gd name="T2" fmla="*/ 0 w 8"/>
                  <a:gd name="T3" fmla="*/ 60 h 36"/>
                  <a:gd name="T4" fmla="*/ 15 w 8"/>
                  <a:gd name="T5" fmla="*/ 60 h 36"/>
                  <a:gd name="T6" fmla="*/ 15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27" name="Freeform 342"/>
              <p:cNvSpPr>
                <a:spLocks/>
              </p:cNvSpPr>
              <p:nvPr/>
            </p:nvSpPr>
            <p:spPr bwMode="auto">
              <a:xfrm>
                <a:off x="2651" y="3528"/>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7328" name="Freeform 343"/>
              <p:cNvSpPr>
                <a:spLocks/>
              </p:cNvSpPr>
              <p:nvPr/>
            </p:nvSpPr>
            <p:spPr bwMode="auto">
              <a:xfrm>
                <a:off x="2691" y="3558"/>
                <a:ext cx="15" cy="60"/>
              </a:xfrm>
              <a:custGeom>
                <a:avLst/>
                <a:gdLst>
                  <a:gd name="T0" fmla="*/ 0 w 8"/>
                  <a:gd name="T1" fmla="*/ 9 h 32"/>
                  <a:gd name="T2" fmla="*/ 2 w 8"/>
                  <a:gd name="T3" fmla="*/ 52 h 32"/>
                  <a:gd name="T4" fmla="*/ 13 w 8"/>
                  <a:gd name="T5" fmla="*/ 52 h 32"/>
                  <a:gd name="T6" fmla="*/ 15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29" name="Freeform 344"/>
              <p:cNvSpPr>
                <a:spLocks/>
              </p:cNvSpPr>
              <p:nvPr/>
            </p:nvSpPr>
            <p:spPr bwMode="auto">
              <a:xfrm>
                <a:off x="2752" y="3507"/>
                <a:ext cx="25" cy="99"/>
              </a:xfrm>
              <a:custGeom>
                <a:avLst/>
                <a:gdLst>
                  <a:gd name="T0" fmla="*/ 18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3 w 14"/>
                  <a:gd name="T13" fmla="*/ 93 h 53"/>
                  <a:gd name="T14" fmla="*/ 21 w 14"/>
                  <a:gd name="T15" fmla="*/ 90 h 53"/>
                  <a:gd name="T16" fmla="*/ 14 w 14"/>
                  <a:gd name="T17" fmla="*/ 60 h 53"/>
                  <a:gd name="T18" fmla="*/ 23 w 14"/>
                  <a:gd name="T19" fmla="*/ 4 h 53"/>
                  <a:gd name="T20" fmla="*/ 18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7330" name="Freeform 345"/>
              <p:cNvSpPr>
                <a:spLocks/>
              </p:cNvSpPr>
              <p:nvPr/>
            </p:nvSpPr>
            <p:spPr bwMode="auto">
              <a:xfrm>
                <a:off x="2780" y="3505"/>
                <a:ext cx="30" cy="88"/>
              </a:xfrm>
              <a:custGeom>
                <a:avLst/>
                <a:gdLst>
                  <a:gd name="T0" fmla="*/ 21 w 17"/>
                  <a:gd name="T1" fmla="*/ 4 h 47"/>
                  <a:gd name="T2" fmla="*/ 2 w 17"/>
                  <a:gd name="T3" fmla="*/ 82 h 47"/>
                  <a:gd name="T4" fmla="*/ 12 w 17"/>
                  <a:gd name="T5" fmla="*/ 82 h 47"/>
                  <a:gd name="T6" fmla="*/ 28 w 17"/>
                  <a:gd name="T7" fmla="*/ 7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7331" name="Freeform 346"/>
              <p:cNvSpPr>
                <a:spLocks/>
              </p:cNvSpPr>
              <p:nvPr/>
            </p:nvSpPr>
            <p:spPr bwMode="auto">
              <a:xfrm>
                <a:off x="2816" y="3520"/>
                <a:ext cx="14" cy="85"/>
              </a:xfrm>
              <a:custGeom>
                <a:avLst/>
                <a:gdLst>
                  <a:gd name="T0" fmla="*/ 10 w 8"/>
                  <a:gd name="T1" fmla="*/ 6 h 45"/>
                  <a:gd name="T2" fmla="*/ 4 w 8"/>
                  <a:gd name="T3" fmla="*/ 6 h 45"/>
                  <a:gd name="T4" fmla="*/ 4 w 8"/>
                  <a:gd name="T5" fmla="*/ 28 h 45"/>
                  <a:gd name="T6" fmla="*/ 0 w 8"/>
                  <a:gd name="T7" fmla="*/ 32 h 45"/>
                  <a:gd name="T8" fmla="*/ 0 w 8"/>
                  <a:gd name="T9" fmla="*/ 64 h 45"/>
                  <a:gd name="T10" fmla="*/ 4 w 8"/>
                  <a:gd name="T11" fmla="*/ 68 h 45"/>
                  <a:gd name="T12" fmla="*/ 4 w 8"/>
                  <a:gd name="T13" fmla="*/ 79 h 45"/>
                  <a:gd name="T14" fmla="*/ 12 w 8"/>
                  <a:gd name="T15" fmla="*/ 79 h 45"/>
                  <a:gd name="T16" fmla="*/ 10 w 8"/>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7332" name="Freeform 347"/>
              <p:cNvSpPr>
                <a:spLocks/>
              </p:cNvSpPr>
              <p:nvPr/>
            </p:nvSpPr>
            <p:spPr bwMode="auto">
              <a:xfrm>
                <a:off x="2855" y="3499"/>
                <a:ext cx="32" cy="90"/>
              </a:xfrm>
              <a:custGeom>
                <a:avLst/>
                <a:gdLst>
                  <a:gd name="T0" fmla="*/ 30 w 18"/>
                  <a:gd name="T1" fmla="*/ 83 h 48"/>
                  <a:gd name="T2" fmla="*/ 28 w 18"/>
                  <a:gd name="T3" fmla="*/ 32 h 48"/>
                  <a:gd name="T4" fmla="*/ 18 w 18"/>
                  <a:gd name="T5" fmla="*/ 28 h 48"/>
                  <a:gd name="T6" fmla="*/ 18 w 18"/>
                  <a:gd name="T7" fmla="*/ 28 h 48"/>
                  <a:gd name="T8" fmla="*/ 16 w 18"/>
                  <a:gd name="T9" fmla="*/ 30 h 48"/>
                  <a:gd name="T10" fmla="*/ 18 w 18"/>
                  <a:gd name="T11" fmla="*/ 8 h 48"/>
                  <a:gd name="T12" fmla="*/ 7 w 18"/>
                  <a:gd name="T13" fmla="*/ 6 h 48"/>
                  <a:gd name="T14" fmla="*/ 2 w 18"/>
                  <a:gd name="T15" fmla="*/ 54 h 48"/>
                  <a:gd name="T16" fmla="*/ 0 w 18"/>
                  <a:gd name="T17" fmla="*/ 56 h 48"/>
                  <a:gd name="T18" fmla="*/ 0 w 18"/>
                  <a:gd name="T19" fmla="*/ 81 h 48"/>
                  <a:gd name="T20" fmla="*/ 2 w 18"/>
                  <a:gd name="T21" fmla="*/ 81 h 48"/>
                  <a:gd name="T22" fmla="*/ 14 w 18"/>
                  <a:gd name="T23" fmla="*/ 81 h 48"/>
                  <a:gd name="T24" fmla="*/ 14 w 18"/>
                  <a:gd name="T25" fmla="*/ 79 h 48"/>
                  <a:gd name="T26" fmla="*/ 14 w 18"/>
                  <a:gd name="T27" fmla="*/ 84 h 48"/>
                  <a:gd name="T28" fmla="*/ 23 w 18"/>
                  <a:gd name="T29" fmla="*/ 86 h 48"/>
                  <a:gd name="T30" fmla="*/ 30 w 18"/>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7333" name="Freeform 348"/>
              <p:cNvSpPr>
                <a:spLocks/>
              </p:cNvSpPr>
              <p:nvPr/>
            </p:nvSpPr>
            <p:spPr bwMode="auto">
              <a:xfrm>
                <a:off x="2920" y="3528"/>
                <a:ext cx="9" cy="61"/>
              </a:xfrm>
              <a:custGeom>
                <a:avLst/>
                <a:gdLst>
                  <a:gd name="T0" fmla="*/ 9 w 5"/>
                  <a:gd name="T1" fmla="*/ 6 h 33"/>
                  <a:gd name="T2" fmla="*/ 0 w 5"/>
                  <a:gd name="T3" fmla="*/ 6 h 33"/>
                  <a:gd name="T4" fmla="*/ 0 w 5"/>
                  <a:gd name="T5" fmla="*/ 55 h 33"/>
                  <a:gd name="T6" fmla="*/ 9 w 5"/>
                  <a:gd name="T7" fmla="*/ 55 h 33"/>
                  <a:gd name="T8" fmla="*/ 9 w 5"/>
                  <a:gd name="T9" fmla="*/ 6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7334" name="Freeform 349"/>
              <p:cNvSpPr>
                <a:spLocks/>
              </p:cNvSpPr>
              <p:nvPr/>
            </p:nvSpPr>
            <p:spPr bwMode="auto">
              <a:xfrm>
                <a:off x="2947" y="3520"/>
                <a:ext cx="25" cy="77"/>
              </a:xfrm>
              <a:custGeom>
                <a:avLst/>
                <a:gdLst>
                  <a:gd name="T0" fmla="*/ 13 w 14"/>
                  <a:gd name="T1" fmla="*/ 13 h 41"/>
                  <a:gd name="T2" fmla="*/ 13 w 14"/>
                  <a:gd name="T3" fmla="*/ 8 h 41"/>
                  <a:gd name="T4" fmla="*/ 2 w 14"/>
                  <a:gd name="T5" fmla="*/ 11 h 41"/>
                  <a:gd name="T6" fmla="*/ 5 w 14"/>
                  <a:gd name="T7" fmla="*/ 56 h 41"/>
                  <a:gd name="T8" fmla="*/ 9 w 14"/>
                  <a:gd name="T9" fmla="*/ 60 h 41"/>
                  <a:gd name="T10" fmla="*/ 9 w 14"/>
                  <a:gd name="T11" fmla="*/ 71 h 41"/>
                  <a:gd name="T12" fmla="*/ 18 w 14"/>
                  <a:gd name="T13" fmla="*/ 71 h 41"/>
                  <a:gd name="T14" fmla="*/ 23 w 14"/>
                  <a:gd name="T15" fmla="*/ 19 h 41"/>
                  <a:gd name="T16" fmla="*/ 13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335" name="Freeform 350"/>
              <p:cNvSpPr>
                <a:spLocks/>
              </p:cNvSpPr>
              <p:nvPr/>
            </p:nvSpPr>
            <p:spPr bwMode="auto">
              <a:xfrm>
                <a:off x="2977" y="3520"/>
                <a:ext cx="28" cy="98"/>
              </a:xfrm>
              <a:custGeom>
                <a:avLst/>
                <a:gdLst>
                  <a:gd name="T0" fmla="*/ 12 w 16"/>
                  <a:gd name="T1" fmla="*/ 8 h 52"/>
                  <a:gd name="T2" fmla="*/ 10 w 16"/>
                  <a:gd name="T3" fmla="*/ 21 h 52"/>
                  <a:gd name="T4" fmla="*/ 5 w 16"/>
                  <a:gd name="T5" fmla="*/ 25 h 52"/>
                  <a:gd name="T6" fmla="*/ 2 w 16"/>
                  <a:gd name="T7" fmla="*/ 43 h 52"/>
                  <a:gd name="T8" fmla="*/ 7 w 16"/>
                  <a:gd name="T9" fmla="*/ 47 h 52"/>
                  <a:gd name="T10" fmla="*/ 7 w 16"/>
                  <a:gd name="T11" fmla="*/ 92 h 52"/>
                  <a:gd name="T12" fmla="*/ 17 w 16"/>
                  <a:gd name="T13" fmla="*/ 92 h 52"/>
                  <a:gd name="T14" fmla="*/ 26 w 16"/>
                  <a:gd name="T15" fmla="*/ 9 h 52"/>
                  <a:gd name="T16" fmla="*/ 12 w 16"/>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7336" name="Freeform 351"/>
              <p:cNvSpPr>
                <a:spLocks/>
              </p:cNvSpPr>
              <p:nvPr/>
            </p:nvSpPr>
            <p:spPr bwMode="auto">
              <a:xfrm>
                <a:off x="2897" y="3528"/>
                <a:ext cx="21" cy="86"/>
              </a:xfrm>
              <a:custGeom>
                <a:avLst/>
                <a:gdLst>
                  <a:gd name="T0" fmla="*/ 14 w 12"/>
                  <a:gd name="T1" fmla="*/ 13 h 46"/>
                  <a:gd name="T2" fmla="*/ 12 w 12"/>
                  <a:gd name="T3" fmla="*/ 6 h 46"/>
                  <a:gd name="T4" fmla="*/ 5 w 12"/>
                  <a:gd name="T5" fmla="*/ 7 h 46"/>
                  <a:gd name="T6" fmla="*/ 7 w 12"/>
                  <a:gd name="T7" fmla="*/ 15 h 46"/>
                  <a:gd name="T8" fmla="*/ 5 w 12"/>
                  <a:gd name="T9" fmla="*/ 19 h 46"/>
                  <a:gd name="T10" fmla="*/ 7 w 12"/>
                  <a:gd name="T11" fmla="*/ 80 h 46"/>
                  <a:gd name="T12" fmla="*/ 19 w 12"/>
                  <a:gd name="T13" fmla="*/ 79 h 46"/>
                  <a:gd name="T14" fmla="*/ 18 w 12"/>
                  <a:gd name="T15" fmla="*/ 54 h 46"/>
                  <a:gd name="T16" fmla="*/ 19 w 12"/>
                  <a:gd name="T17" fmla="*/ 52 h 46"/>
                  <a:gd name="T18" fmla="*/ 19 w 12"/>
                  <a:gd name="T19" fmla="*/ 39 h 46"/>
                  <a:gd name="T20" fmla="*/ 19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337" name="Freeform 352"/>
              <p:cNvSpPr>
                <a:spLocks/>
              </p:cNvSpPr>
              <p:nvPr/>
            </p:nvSpPr>
            <p:spPr bwMode="auto">
              <a:xfrm>
                <a:off x="2729" y="3531"/>
                <a:ext cx="23" cy="53"/>
              </a:xfrm>
              <a:custGeom>
                <a:avLst/>
                <a:gdLst>
                  <a:gd name="T0" fmla="*/ 21 w 13"/>
                  <a:gd name="T1" fmla="*/ 47 h 28"/>
                  <a:gd name="T2" fmla="*/ 7 w 13"/>
                  <a:gd name="T3" fmla="*/ 6 h 28"/>
                  <a:gd name="T4" fmla="*/ 0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338" name="Freeform 353"/>
              <p:cNvSpPr>
                <a:spLocks/>
              </p:cNvSpPr>
              <p:nvPr/>
            </p:nvSpPr>
            <p:spPr bwMode="auto">
              <a:xfrm>
                <a:off x="2684"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7339" name="Freeform 354"/>
              <p:cNvSpPr>
                <a:spLocks/>
              </p:cNvSpPr>
              <p:nvPr/>
            </p:nvSpPr>
            <p:spPr bwMode="auto">
              <a:xfrm>
                <a:off x="2798" y="3535"/>
                <a:ext cx="19" cy="62"/>
              </a:xfrm>
              <a:custGeom>
                <a:avLst/>
                <a:gdLst>
                  <a:gd name="T0" fmla="*/ 5 w 11"/>
                  <a:gd name="T1" fmla="*/ 8 h 33"/>
                  <a:gd name="T2" fmla="*/ 5 w 11"/>
                  <a:gd name="T3" fmla="*/ 54 h 33"/>
                  <a:gd name="T4" fmla="*/ 16 w 11"/>
                  <a:gd name="T5" fmla="*/ 51 h 33"/>
                  <a:gd name="T6" fmla="*/ 16 w 11"/>
                  <a:gd name="T7" fmla="*/ 11 h 33"/>
                  <a:gd name="T8" fmla="*/ 5 w 11"/>
                  <a:gd name="T9" fmla="*/ 8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7340" name="Freeform 355"/>
              <p:cNvSpPr>
                <a:spLocks/>
              </p:cNvSpPr>
              <p:nvPr/>
            </p:nvSpPr>
            <p:spPr bwMode="auto">
              <a:xfrm>
                <a:off x="3019" y="3509"/>
                <a:ext cx="27" cy="94"/>
              </a:xfrm>
              <a:custGeom>
                <a:avLst/>
                <a:gdLst>
                  <a:gd name="T0" fmla="*/ 18 w 15"/>
                  <a:gd name="T1" fmla="*/ 51 h 50"/>
                  <a:gd name="T2" fmla="*/ 23 w 15"/>
                  <a:gd name="T3" fmla="*/ 11 h 50"/>
                  <a:gd name="T4" fmla="*/ 11 w 15"/>
                  <a:gd name="T5" fmla="*/ 8 h 50"/>
                  <a:gd name="T6" fmla="*/ 7 w 15"/>
                  <a:gd name="T7" fmla="*/ 28 h 50"/>
                  <a:gd name="T8" fmla="*/ 5 w 15"/>
                  <a:gd name="T9" fmla="*/ 30 h 50"/>
                  <a:gd name="T10" fmla="*/ 7 w 15"/>
                  <a:gd name="T11" fmla="*/ 86 h 50"/>
                  <a:gd name="T12" fmla="*/ 20 w 15"/>
                  <a:gd name="T13" fmla="*/ 79 h 50"/>
                  <a:gd name="T14" fmla="*/ 14 w 15"/>
                  <a:gd name="T15" fmla="*/ 56 h 50"/>
                  <a:gd name="T16" fmla="*/ 18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7341" name="Freeform 356"/>
              <p:cNvSpPr>
                <a:spLocks/>
              </p:cNvSpPr>
              <p:nvPr/>
            </p:nvSpPr>
            <p:spPr bwMode="auto">
              <a:xfrm>
                <a:off x="3057" y="3533"/>
                <a:ext cx="14" cy="60"/>
              </a:xfrm>
              <a:custGeom>
                <a:avLst/>
                <a:gdLst>
                  <a:gd name="T0" fmla="*/ 9 w 8"/>
                  <a:gd name="T1" fmla="*/ 8 h 32"/>
                  <a:gd name="T2" fmla="*/ 0 w 8"/>
                  <a:gd name="T3" fmla="*/ 9 h 32"/>
                  <a:gd name="T4" fmla="*/ 5 w 8"/>
                  <a:gd name="T5" fmla="*/ 54 h 32"/>
                  <a:gd name="T6" fmla="*/ 12 w 8"/>
                  <a:gd name="T7" fmla="*/ 54 h 32"/>
                  <a:gd name="T8" fmla="*/ 9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47342" name="Freeform 357"/>
              <p:cNvSpPr>
                <a:spLocks/>
              </p:cNvSpPr>
              <p:nvPr/>
            </p:nvSpPr>
            <p:spPr bwMode="auto">
              <a:xfrm>
                <a:off x="3067" y="3524"/>
                <a:ext cx="34" cy="101"/>
              </a:xfrm>
              <a:custGeom>
                <a:avLst/>
                <a:gdLst>
                  <a:gd name="T0" fmla="*/ 30 w 19"/>
                  <a:gd name="T1" fmla="*/ 88 h 54"/>
                  <a:gd name="T2" fmla="*/ 21 w 19"/>
                  <a:gd name="T3" fmla="*/ 28 h 54"/>
                  <a:gd name="T4" fmla="*/ 20 w 19"/>
                  <a:gd name="T5" fmla="*/ 24 h 54"/>
                  <a:gd name="T6" fmla="*/ 20 w 19"/>
                  <a:gd name="T7" fmla="*/ 7 h 54"/>
                  <a:gd name="T8" fmla="*/ 13 w 19"/>
                  <a:gd name="T9" fmla="*/ 7 h 54"/>
                  <a:gd name="T10" fmla="*/ 13 w 19"/>
                  <a:gd name="T11" fmla="*/ 24 h 54"/>
                  <a:gd name="T12" fmla="*/ 11 w 19"/>
                  <a:gd name="T13" fmla="*/ 26 h 54"/>
                  <a:gd name="T14" fmla="*/ 11 w 19"/>
                  <a:gd name="T15" fmla="*/ 43 h 54"/>
                  <a:gd name="T16" fmla="*/ 7 w 19"/>
                  <a:gd name="T17" fmla="*/ 43 h 54"/>
                  <a:gd name="T18" fmla="*/ 0 w 19"/>
                  <a:gd name="T19" fmla="*/ 75 h 54"/>
                  <a:gd name="T20" fmla="*/ 4 w 19"/>
                  <a:gd name="T21" fmla="*/ 75 h 54"/>
                  <a:gd name="T22" fmla="*/ 9 w 19"/>
                  <a:gd name="T23" fmla="*/ 49 h 54"/>
                  <a:gd name="T24" fmla="*/ 16 w 19"/>
                  <a:gd name="T25" fmla="*/ 92 h 54"/>
                  <a:gd name="T26" fmla="*/ 30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7343" name="Freeform 358"/>
              <p:cNvSpPr>
                <a:spLocks/>
              </p:cNvSpPr>
              <p:nvPr/>
            </p:nvSpPr>
            <p:spPr bwMode="auto">
              <a:xfrm>
                <a:off x="3110" y="3574"/>
                <a:ext cx="12" cy="55"/>
              </a:xfrm>
              <a:custGeom>
                <a:avLst/>
                <a:gdLst>
                  <a:gd name="T0" fmla="*/ 10 w 7"/>
                  <a:gd name="T1" fmla="*/ 8 h 29"/>
                  <a:gd name="T2" fmla="*/ 2 w 7"/>
                  <a:gd name="T3" fmla="*/ 6 h 29"/>
                  <a:gd name="T4" fmla="*/ 0 w 7"/>
                  <a:gd name="T5" fmla="*/ 47 h 29"/>
                  <a:gd name="T6" fmla="*/ 12 w 7"/>
                  <a:gd name="T7" fmla="*/ 47 h 29"/>
                  <a:gd name="T8" fmla="*/ 10 w 7"/>
                  <a:gd name="T9" fmla="*/ 8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7344" name="Freeform 359"/>
              <p:cNvSpPr>
                <a:spLocks/>
              </p:cNvSpPr>
              <p:nvPr/>
            </p:nvSpPr>
            <p:spPr bwMode="auto">
              <a:xfrm>
                <a:off x="3122" y="3533"/>
                <a:ext cx="18" cy="75"/>
              </a:xfrm>
              <a:custGeom>
                <a:avLst/>
                <a:gdLst>
                  <a:gd name="T0" fmla="*/ 5 w 10"/>
                  <a:gd name="T1" fmla="*/ 6 h 40"/>
                  <a:gd name="T2" fmla="*/ 2 w 10"/>
                  <a:gd name="T3" fmla="*/ 66 h 40"/>
                  <a:gd name="T4" fmla="*/ 16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345" name="Freeform 360"/>
              <p:cNvSpPr>
                <a:spLocks/>
              </p:cNvSpPr>
              <p:nvPr/>
            </p:nvSpPr>
            <p:spPr bwMode="auto">
              <a:xfrm>
                <a:off x="3140"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346" name="Freeform 361"/>
              <p:cNvSpPr>
                <a:spLocks/>
              </p:cNvSpPr>
              <p:nvPr/>
            </p:nvSpPr>
            <p:spPr bwMode="auto">
              <a:xfrm>
                <a:off x="3105" y="3513"/>
                <a:ext cx="14" cy="67"/>
              </a:xfrm>
              <a:custGeom>
                <a:avLst/>
                <a:gdLst>
                  <a:gd name="T0" fmla="*/ 0 w 8"/>
                  <a:gd name="T1" fmla="*/ 9 h 36"/>
                  <a:gd name="T2" fmla="*/ 2 w 8"/>
                  <a:gd name="T3" fmla="*/ 60 h 36"/>
                  <a:gd name="T4" fmla="*/ 14 w 8"/>
                  <a:gd name="T5" fmla="*/ 60 h 36"/>
                  <a:gd name="T6" fmla="*/ 14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47" name="Freeform 362"/>
              <p:cNvSpPr>
                <a:spLocks/>
              </p:cNvSpPr>
              <p:nvPr/>
            </p:nvSpPr>
            <p:spPr bwMode="auto">
              <a:xfrm>
                <a:off x="3165" y="3528"/>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7348" name="Freeform 363"/>
              <p:cNvSpPr>
                <a:spLocks/>
              </p:cNvSpPr>
              <p:nvPr/>
            </p:nvSpPr>
            <p:spPr bwMode="auto">
              <a:xfrm>
                <a:off x="3207" y="3558"/>
                <a:ext cx="15" cy="60"/>
              </a:xfrm>
              <a:custGeom>
                <a:avLst/>
                <a:gdLst>
                  <a:gd name="T0" fmla="*/ 0 w 8"/>
                  <a:gd name="T1" fmla="*/ 9 h 32"/>
                  <a:gd name="T2" fmla="*/ 2 w 8"/>
                  <a:gd name="T3" fmla="*/ 52 h 32"/>
                  <a:gd name="T4" fmla="*/ 11 w 8"/>
                  <a:gd name="T5" fmla="*/ 52 h 32"/>
                  <a:gd name="T6" fmla="*/ 13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49" name="Freeform 364"/>
              <p:cNvSpPr>
                <a:spLocks/>
              </p:cNvSpPr>
              <p:nvPr/>
            </p:nvSpPr>
            <p:spPr bwMode="auto">
              <a:xfrm>
                <a:off x="3268" y="3507"/>
                <a:ext cx="23" cy="99"/>
              </a:xfrm>
              <a:custGeom>
                <a:avLst/>
                <a:gdLst>
                  <a:gd name="T0" fmla="*/ 18 w 13"/>
                  <a:gd name="T1" fmla="*/ 2 h 53"/>
                  <a:gd name="T2" fmla="*/ 7 w 13"/>
                  <a:gd name="T3" fmla="*/ 39 h 53"/>
                  <a:gd name="T4" fmla="*/ 0 w 13"/>
                  <a:gd name="T5" fmla="*/ 45 h 53"/>
                  <a:gd name="T6" fmla="*/ 5 w 13"/>
                  <a:gd name="T7" fmla="*/ 82 h 53"/>
                  <a:gd name="T8" fmla="*/ 7 w 13"/>
                  <a:gd name="T9" fmla="*/ 84 h 53"/>
                  <a:gd name="T10" fmla="*/ 9 w 13"/>
                  <a:gd name="T11" fmla="*/ 86 h 53"/>
                  <a:gd name="T12" fmla="*/ 12 w 13"/>
                  <a:gd name="T13" fmla="*/ 93 h 53"/>
                  <a:gd name="T14" fmla="*/ 21 w 13"/>
                  <a:gd name="T15" fmla="*/ 90 h 53"/>
                  <a:gd name="T16" fmla="*/ 14 w 13"/>
                  <a:gd name="T17" fmla="*/ 60 h 53"/>
                  <a:gd name="T18" fmla="*/ 23 w 13"/>
                  <a:gd name="T19" fmla="*/ 4 h 53"/>
                  <a:gd name="T20" fmla="*/ 18 w 13"/>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7350" name="Freeform 365"/>
              <p:cNvSpPr>
                <a:spLocks/>
              </p:cNvSpPr>
              <p:nvPr/>
            </p:nvSpPr>
            <p:spPr bwMode="auto">
              <a:xfrm>
                <a:off x="3296" y="3505"/>
                <a:ext cx="30" cy="88"/>
              </a:xfrm>
              <a:custGeom>
                <a:avLst/>
                <a:gdLst>
                  <a:gd name="T0" fmla="*/ 21 w 17"/>
                  <a:gd name="T1" fmla="*/ 4 h 47"/>
                  <a:gd name="T2" fmla="*/ 2 w 17"/>
                  <a:gd name="T3" fmla="*/ 82 h 47"/>
                  <a:gd name="T4" fmla="*/ 11 w 17"/>
                  <a:gd name="T5" fmla="*/ 82 h 47"/>
                  <a:gd name="T6" fmla="*/ 26 w 17"/>
                  <a:gd name="T7" fmla="*/ 7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47351" name="Freeform 366"/>
              <p:cNvSpPr>
                <a:spLocks/>
              </p:cNvSpPr>
              <p:nvPr/>
            </p:nvSpPr>
            <p:spPr bwMode="auto">
              <a:xfrm>
                <a:off x="3331" y="3520"/>
                <a:ext cx="13" cy="85"/>
              </a:xfrm>
              <a:custGeom>
                <a:avLst/>
                <a:gdLst>
                  <a:gd name="T0" fmla="*/ 11 w 7"/>
                  <a:gd name="T1" fmla="*/ 6 h 45"/>
                  <a:gd name="T2" fmla="*/ 4 w 7"/>
                  <a:gd name="T3" fmla="*/ 6 h 45"/>
                  <a:gd name="T4" fmla="*/ 2 w 7"/>
                  <a:gd name="T5" fmla="*/ 28 h 45"/>
                  <a:gd name="T6" fmla="*/ 0 w 7"/>
                  <a:gd name="T7" fmla="*/ 32 h 45"/>
                  <a:gd name="T8" fmla="*/ 0 w 7"/>
                  <a:gd name="T9" fmla="*/ 64 h 45"/>
                  <a:gd name="T10" fmla="*/ 2 w 7"/>
                  <a:gd name="T11" fmla="*/ 68 h 45"/>
                  <a:gd name="T12" fmla="*/ 4 w 7"/>
                  <a:gd name="T13" fmla="*/ 79 h 45"/>
                  <a:gd name="T14" fmla="*/ 11 w 7"/>
                  <a:gd name="T15" fmla="*/ 79 h 45"/>
                  <a:gd name="T16" fmla="*/ 11 w 7"/>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7352" name="Freeform 367"/>
              <p:cNvSpPr>
                <a:spLocks/>
              </p:cNvSpPr>
              <p:nvPr/>
            </p:nvSpPr>
            <p:spPr bwMode="auto">
              <a:xfrm>
                <a:off x="3369" y="3499"/>
                <a:ext cx="33" cy="90"/>
              </a:xfrm>
              <a:custGeom>
                <a:avLst/>
                <a:gdLst>
                  <a:gd name="T0" fmla="*/ 31 w 19"/>
                  <a:gd name="T1" fmla="*/ 83 h 48"/>
                  <a:gd name="T2" fmla="*/ 30 w 19"/>
                  <a:gd name="T3" fmla="*/ 32 h 48"/>
                  <a:gd name="T4" fmla="*/ 17 w 19"/>
                  <a:gd name="T5" fmla="*/ 28 h 48"/>
                  <a:gd name="T6" fmla="*/ 17 w 19"/>
                  <a:gd name="T7" fmla="*/ 28 h 48"/>
                  <a:gd name="T8" fmla="*/ 16 w 19"/>
                  <a:gd name="T9" fmla="*/ 30 h 48"/>
                  <a:gd name="T10" fmla="*/ 17 w 19"/>
                  <a:gd name="T11" fmla="*/ 8 h 48"/>
                  <a:gd name="T12" fmla="*/ 9 w 19"/>
                  <a:gd name="T13" fmla="*/ 6 h 48"/>
                  <a:gd name="T14" fmla="*/ 3 w 19"/>
                  <a:gd name="T15" fmla="*/ 54 h 48"/>
                  <a:gd name="T16" fmla="*/ 0 w 19"/>
                  <a:gd name="T17" fmla="*/ 56 h 48"/>
                  <a:gd name="T18" fmla="*/ 0 w 19"/>
                  <a:gd name="T19" fmla="*/ 81 h 48"/>
                  <a:gd name="T20" fmla="*/ 3 w 19"/>
                  <a:gd name="T21" fmla="*/ 81 h 48"/>
                  <a:gd name="T22" fmla="*/ 16 w 19"/>
                  <a:gd name="T23" fmla="*/ 81 h 48"/>
                  <a:gd name="T24" fmla="*/ 16 w 19"/>
                  <a:gd name="T25" fmla="*/ 79 h 48"/>
                  <a:gd name="T26" fmla="*/ 16 w 19"/>
                  <a:gd name="T27" fmla="*/ 84 h 48"/>
                  <a:gd name="T28" fmla="*/ 23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353" name="Freeform 368"/>
              <p:cNvSpPr>
                <a:spLocks/>
              </p:cNvSpPr>
              <p:nvPr/>
            </p:nvSpPr>
            <p:spPr bwMode="auto">
              <a:xfrm>
                <a:off x="3434" y="3528"/>
                <a:ext cx="11" cy="61"/>
              </a:xfrm>
              <a:custGeom>
                <a:avLst/>
                <a:gdLst>
                  <a:gd name="T0" fmla="*/ 9 w 6"/>
                  <a:gd name="T1" fmla="*/ 6 h 33"/>
                  <a:gd name="T2" fmla="*/ 2 w 6"/>
                  <a:gd name="T3" fmla="*/ 6 h 33"/>
                  <a:gd name="T4" fmla="*/ 2 w 6"/>
                  <a:gd name="T5" fmla="*/ 55 h 33"/>
                  <a:gd name="T6" fmla="*/ 9 w 6"/>
                  <a:gd name="T7" fmla="*/ 55 h 33"/>
                  <a:gd name="T8" fmla="*/ 9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7354" name="Freeform 369"/>
              <p:cNvSpPr>
                <a:spLocks/>
              </p:cNvSpPr>
              <p:nvPr/>
            </p:nvSpPr>
            <p:spPr bwMode="auto">
              <a:xfrm>
                <a:off x="3461" y="3520"/>
                <a:ext cx="26" cy="77"/>
              </a:xfrm>
              <a:custGeom>
                <a:avLst/>
                <a:gdLst>
                  <a:gd name="T0" fmla="*/ 14 w 15"/>
                  <a:gd name="T1" fmla="*/ 13 h 41"/>
                  <a:gd name="T2" fmla="*/ 12 w 15"/>
                  <a:gd name="T3" fmla="*/ 8 h 41"/>
                  <a:gd name="T4" fmla="*/ 2 w 15"/>
                  <a:gd name="T5" fmla="*/ 11 h 41"/>
                  <a:gd name="T6" fmla="*/ 5 w 15"/>
                  <a:gd name="T7" fmla="*/ 56 h 41"/>
                  <a:gd name="T8" fmla="*/ 9 w 15"/>
                  <a:gd name="T9" fmla="*/ 60 h 41"/>
                  <a:gd name="T10" fmla="*/ 10 w 15"/>
                  <a:gd name="T11" fmla="*/ 71 h 41"/>
                  <a:gd name="T12" fmla="*/ 19 w 15"/>
                  <a:gd name="T13" fmla="*/ 71 h 41"/>
                  <a:gd name="T14" fmla="*/ 24 w 15"/>
                  <a:gd name="T15" fmla="*/ 19 h 41"/>
                  <a:gd name="T16" fmla="*/ 14 w 15"/>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7355" name="Freeform 370"/>
              <p:cNvSpPr>
                <a:spLocks/>
              </p:cNvSpPr>
              <p:nvPr/>
            </p:nvSpPr>
            <p:spPr bwMode="auto">
              <a:xfrm>
                <a:off x="3493" y="3520"/>
                <a:ext cx="26" cy="98"/>
              </a:xfrm>
              <a:custGeom>
                <a:avLst/>
                <a:gdLst>
                  <a:gd name="T0" fmla="*/ 12 w 15"/>
                  <a:gd name="T1" fmla="*/ 8 h 52"/>
                  <a:gd name="T2" fmla="*/ 10 w 15"/>
                  <a:gd name="T3" fmla="*/ 21 h 52"/>
                  <a:gd name="T4" fmla="*/ 3 w 15"/>
                  <a:gd name="T5" fmla="*/ 25 h 52"/>
                  <a:gd name="T6" fmla="*/ 2 w 15"/>
                  <a:gd name="T7" fmla="*/ 43 h 52"/>
                  <a:gd name="T8" fmla="*/ 7 w 15"/>
                  <a:gd name="T9" fmla="*/ 47 h 52"/>
                  <a:gd name="T10" fmla="*/ 7 w 15"/>
                  <a:gd name="T11" fmla="*/ 92 h 52"/>
                  <a:gd name="T12" fmla="*/ 17 w 15"/>
                  <a:gd name="T13" fmla="*/ 92 h 52"/>
                  <a:gd name="T14" fmla="*/ 26 w 15"/>
                  <a:gd name="T15" fmla="*/ 9 h 52"/>
                  <a:gd name="T16" fmla="*/ 12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7356" name="Freeform 371"/>
              <p:cNvSpPr>
                <a:spLocks/>
              </p:cNvSpPr>
              <p:nvPr/>
            </p:nvSpPr>
            <p:spPr bwMode="auto">
              <a:xfrm>
                <a:off x="3411" y="3528"/>
                <a:ext cx="22" cy="86"/>
              </a:xfrm>
              <a:custGeom>
                <a:avLst/>
                <a:gdLst>
                  <a:gd name="T0" fmla="*/ 17 w 12"/>
                  <a:gd name="T1" fmla="*/ 13 h 46"/>
                  <a:gd name="T2" fmla="*/ 15 w 12"/>
                  <a:gd name="T3" fmla="*/ 6 h 46"/>
                  <a:gd name="T4" fmla="*/ 7 w 12"/>
                  <a:gd name="T5" fmla="*/ 7 h 46"/>
                  <a:gd name="T6" fmla="*/ 9 w 12"/>
                  <a:gd name="T7" fmla="*/ 15 h 46"/>
                  <a:gd name="T8" fmla="*/ 7 w 12"/>
                  <a:gd name="T9" fmla="*/ 19 h 46"/>
                  <a:gd name="T10" fmla="*/ 7 w 12"/>
                  <a:gd name="T11" fmla="*/ 80 h 46"/>
                  <a:gd name="T12" fmla="*/ 20 w 12"/>
                  <a:gd name="T13" fmla="*/ 79 h 46"/>
                  <a:gd name="T14" fmla="*/ 20 w 12"/>
                  <a:gd name="T15" fmla="*/ 54 h 46"/>
                  <a:gd name="T16" fmla="*/ 20 w 12"/>
                  <a:gd name="T17" fmla="*/ 52 h 46"/>
                  <a:gd name="T18" fmla="*/ 20 w 12"/>
                  <a:gd name="T19" fmla="*/ 39 h 46"/>
                  <a:gd name="T20" fmla="*/ 22 w 12"/>
                  <a:gd name="T21" fmla="*/ 22 h 46"/>
                  <a:gd name="T22" fmla="*/ 17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7357" name="Freeform 372"/>
              <p:cNvSpPr>
                <a:spLocks/>
              </p:cNvSpPr>
              <p:nvPr/>
            </p:nvSpPr>
            <p:spPr bwMode="auto">
              <a:xfrm>
                <a:off x="3245" y="3531"/>
                <a:ext cx="21" cy="53"/>
              </a:xfrm>
              <a:custGeom>
                <a:avLst/>
                <a:gdLst>
                  <a:gd name="T0" fmla="*/ 19 w 12"/>
                  <a:gd name="T1" fmla="*/ 47 h 28"/>
                  <a:gd name="T2" fmla="*/ 7 w 12"/>
                  <a:gd name="T3" fmla="*/ 6 h 28"/>
                  <a:gd name="T4" fmla="*/ 0 w 12"/>
                  <a:gd name="T5" fmla="*/ 8 h 28"/>
                  <a:gd name="T6" fmla="*/ 16 w 12"/>
                  <a:gd name="T7" fmla="*/ 49 h 28"/>
                  <a:gd name="T8" fmla="*/ 19 w 12"/>
                  <a:gd name="T9" fmla="*/ 47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w="9525">
                <a:noFill/>
                <a:round/>
                <a:headEnd/>
                <a:tailEnd/>
              </a:ln>
            </p:spPr>
            <p:txBody>
              <a:bodyPr/>
              <a:lstStyle/>
              <a:p>
                <a:endParaRPr lang="en-US"/>
              </a:p>
            </p:txBody>
          </p:sp>
          <p:sp>
            <p:nvSpPr>
              <p:cNvPr id="47358" name="Freeform 373"/>
              <p:cNvSpPr>
                <a:spLocks/>
              </p:cNvSpPr>
              <p:nvPr/>
            </p:nvSpPr>
            <p:spPr bwMode="auto">
              <a:xfrm>
                <a:off x="3200"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7359" name="Freeform 374"/>
              <p:cNvSpPr>
                <a:spLocks/>
              </p:cNvSpPr>
              <p:nvPr/>
            </p:nvSpPr>
            <p:spPr bwMode="auto">
              <a:xfrm>
                <a:off x="3314" y="3535"/>
                <a:ext cx="17" cy="62"/>
              </a:xfrm>
              <a:custGeom>
                <a:avLst/>
                <a:gdLst>
                  <a:gd name="T0" fmla="*/ 5 w 10"/>
                  <a:gd name="T1" fmla="*/ 8 h 33"/>
                  <a:gd name="T2" fmla="*/ 5 w 10"/>
                  <a:gd name="T3" fmla="*/ 54 h 33"/>
                  <a:gd name="T4" fmla="*/ 15 w 10"/>
                  <a:gd name="T5" fmla="*/ 51 h 33"/>
                  <a:gd name="T6" fmla="*/ 15 w 10"/>
                  <a:gd name="T7" fmla="*/ 11 h 33"/>
                  <a:gd name="T8" fmla="*/ 5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7360" name="Freeform 375"/>
              <p:cNvSpPr>
                <a:spLocks/>
              </p:cNvSpPr>
              <p:nvPr/>
            </p:nvSpPr>
            <p:spPr bwMode="auto">
              <a:xfrm>
                <a:off x="3534" y="3509"/>
                <a:ext cx="26" cy="94"/>
              </a:xfrm>
              <a:custGeom>
                <a:avLst/>
                <a:gdLst>
                  <a:gd name="T0" fmla="*/ 19 w 15"/>
                  <a:gd name="T1" fmla="*/ 51 h 50"/>
                  <a:gd name="T2" fmla="*/ 24 w 15"/>
                  <a:gd name="T3" fmla="*/ 11 h 50"/>
                  <a:gd name="T4" fmla="*/ 12 w 15"/>
                  <a:gd name="T5" fmla="*/ 8 h 50"/>
                  <a:gd name="T6" fmla="*/ 9 w 15"/>
                  <a:gd name="T7" fmla="*/ 28 h 50"/>
                  <a:gd name="T8" fmla="*/ 7 w 15"/>
                  <a:gd name="T9" fmla="*/ 30 h 50"/>
                  <a:gd name="T10" fmla="*/ 9 w 15"/>
                  <a:gd name="T11" fmla="*/ 86 h 50"/>
                  <a:gd name="T12" fmla="*/ 19 w 15"/>
                  <a:gd name="T13" fmla="*/ 79 h 50"/>
                  <a:gd name="T14" fmla="*/ 16 w 15"/>
                  <a:gd name="T15" fmla="*/ 56 h 50"/>
                  <a:gd name="T16" fmla="*/ 19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7361" name="Freeform 376"/>
              <p:cNvSpPr>
                <a:spLocks/>
              </p:cNvSpPr>
              <p:nvPr/>
            </p:nvSpPr>
            <p:spPr bwMode="auto">
              <a:xfrm>
                <a:off x="3571" y="3533"/>
                <a:ext cx="14" cy="60"/>
              </a:xfrm>
              <a:custGeom>
                <a:avLst/>
                <a:gdLst>
                  <a:gd name="T0" fmla="*/ 10 w 8"/>
                  <a:gd name="T1" fmla="*/ 8 h 32"/>
                  <a:gd name="T2" fmla="*/ 2 w 8"/>
                  <a:gd name="T3" fmla="*/ 9 h 32"/>
                  <a:gd name="T4" fmla="*/ 5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362" name="Freeform 377"/>
              <p:cNvSpPr>
                <a:spLocks/>
              </p:cNvSpPr>
              <p:nvPr/>
            </p:nvSpPr>
            <p:spPr bwMode="auto">
              <a:xfrm>
                <a:off x="3581" y="3524"/>
                <a:ext cx="34" cy="101"/>
              </a:xfrm>
              <a:custGeom>
                <a:avLst/>
                <a:gdLst>
                  <a:gd name="T0" fmla="*/ 32 w 19"/>
                  <a:gd name="T1" fmla="*/ 88 h 54"/>
                  <a:gd name="T2" fmla="*/ 21 w 19"/>
                  <a:gd name="T3" fmla="*/ 28 h 54"/>
                  <a:gd name="T4" fmla="*/ 21 w 19"/>
                  <a:gd name="T5" fmla="*/ 24 h 54"/>
                  <a:gd name="T6" fmla="*/ 21 w 19"/>
                  <a:gd name="T7" fmla="*/ 7 h 54"/>
                  <a:gd name="T8" fmla="*/ 14 w 19"/>
                  <a:gd name="T9" fmla="*/ 7 h 54"/>
                  <a:gd name="T10" fmla="*/ 14 w 19"/>
                  <a:gd name="T11" fmla="*/ 24 h 54"/>
                  <a:gd name="T12" fmla="*/ 13 w 19"/>
                  <a:gd name="T13" fmla="*/ 26 h 54"/>
                  <a:gd name="T14" fmla="*/ 11 w 19"/>
                  <a:gd name="T15" fmla="*/ 43 h 54"/>
                  <a:gd name="T16" fmla="*/ 9 w 19"/>
                  <a:gd name="T17" fmla="*/ 43 h 54"/>
                  <a:gd name="T18" fmla="*/ 2 w 19"/>
                  <a:gd name="T19" fmla="*/ 75 h 54"/>
                  <a:gd name="T20" fmla="*/ 5 w 19"/>
                  <a:gd name="T21" fmla="*/ 75 h 54"/>
                  <a:gd name="T22" fmla="*/ 11 w 19"/>
                  <a:gd name="T23" fmla="*/ 49 h 54"/>
                  <a:gd name="T24" fmla="*/ 18 w 19"/>
                  <a:gd name="T25" fmla="*/ 92 h 54"/>
                  <a:gd name="T26" fmla="*/ 32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7363" name="Freeform 378"/>
              <p:cNvSpPr>
                <a:spLocks/>
              </p:cNvSpPr>
              <p:nvPr/>
            </p:nvSpPr>
            <p:spPr bwMode="auto">
              <a:xfrm>
                <a:off x="3626" y="3574"/>
                <a:ext cx="10" cy="55"/>
              </a:xfrm>
              <a:custGeom>
                <a:avLst/>
                <a:gdLst>
                  <a:gd name="T0" fmla="*/ 8 w 6"/>
                  <a:gd name="T1" fmla="*/ 8 h 29"/>
                  <a:gd name="T2" fmla="*/ 2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7364" name="Freeform 379"/>
              <p:cNvSpPr>
                <a:spLocks/>
              </p:cNvSpPr>
              <p:nvPr/>
            </p:nvSpPr>
            <p:spPr bwMode="auto">
              <a:xfrm>
                <a:off x="3638" y="3533"/>
                <a:ext cx="18" cy="75"/>
              </a:xfrm>
              <a:custGeom>
                <a:avLst/>
                <a:gdLst>
                  <a:gd name="T0" fmla="*/ 5 w 10"/>
                  <a:gd name="T1" fmla="*/ 6 h 40"/>
                  <a:gd name="T2" fmla="*/ 0 w 10"/>
                  <a:gd name="T3" fmla="*/ 66 h 40"/>
                  <a:gd name="T4" fmla="*/ 14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365" name="Freeform 380"/>
              <p:cNvSpPr>
                <a:spLocks/>
              </p:cNvSpPr>
              <p:nvPr/>
            </p:nvSpPr>
            <p:spPr bwMode="auto">
              <a:xfrm>
                <a:off x="3656"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5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7366" name="Freeform 381"/>
              <p:cNvSpPr>
                <a:spLocks/>
              </p:cNvSpPr>
              <p:nvPr/>
            </p:nvSpPr>
            <p:spPr bwMode="auto">
              <a:xfrm>
                <a:off x="3620" y="3513"/>
                <a:ext cx="15" cy="67"/>
              </a:xfrm>
              <a:custGeom>
                <a:avLst/>
                <a:gdLst>
                  <a:gd name="T0" fmla="*/ 0 w 8"/>
                  <a:gd name="T1" fmla="*/ 9 h 36"/>
                  <a:gd name="T2" fmla="*/ 0 w 8"/>
                  <a:gd name="T3" fmla="*/ 60 h 36"/>
                  <a:gd name="T4" fmla="*/ 15 w 8"/>
                  <a:gd name="T5" fmla="*/ 60 h 36"/>
                  <a:gd name="T6" fmla="*/ 15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67" name="Freeform 382"/>
              <p:cNvSpPr>
                <a:spLocks/>
              </p:cNvSpPr>
              <p:nvPr/>
            </p:nvSpPr>
            <p:spPr bwMode="auto">
              <a:xfrm>
                <a:off x="3681" y="3528"/>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7368" name="Freeform 383"/>
              <p:cNvSpPr>
                <a:spLocks/>
              </p:cNvSpPr>
              <p:nvPr/>
            </p:nvSpPr>
            <p:spPr bwMode="auto">
              <a:xfrm>
                <a:off x="3721" y="3558"/>
                <a:ext cx="15" cy="60"/>
              </a:xfrm>
              <a:custGeom>
                <a:avLst/>
                <a:gdLst>
                  <a:gd name="T0" fmla="*/ 0 w 8"/>
                  <a:gd name="T1" fmla="*/ 9 h 32"/>
                  <a:gd name="T2" fmla="*/ 2 w 8"/>
                  <a:gd name="T3" fmla="*/ 52 h 32"/>
                  <a:gd name="T4" fmla="*/ 13 w 8"/>
                  <a:gd name="T5" fmla="*/ 52 h 32"/>
                  <a:gd name="T6" fmla="*/ 15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69" name="Freeform 384"/>
              <p:cNvSpPr>
                <a:spLocks/>
              </p:cNvSpPr>
              <p:nvPr/>
            </p:nvSpPr>
            <p:spPr bwMode="auto">
              <a:xfrm>
                <a:off x="3782" y="3507"/>
                <a:ext cx="25" cy="99"/>
              </a:xfrm>
              <a:custGeom>
                <a:avLst/>
                <a:gdLst>
                  <a:gd name="T0" fmla="*/ 20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4 w 14"/>
                  <a:gd name="T13" fmla="*/ 93 h 53"/>
                  <a:gd name="T14" fmla="*/ 23 w 14"/>
                  <a:gd name="T15" fmla="*/ 90 h 53"/>
                  <a:gd name="T16" fmla="*/ 14 w 14"/>
                  <a:gd name="T17" fmla="*/ 60 h 53"/>
                  <a:gd name="T18" fmla="*/ 23 w 14"/>
                  <a:gd name="T19" fmla="*/ 4 h 53"/>
                  <a:gd name="T20" fmla="*/ 20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7370" name="Freeform 385"/>
              <p:cNvSpPr>
                <a:spLocks/>
              </p:cNvSpPr>
              <p:nvPr/>
            </p:nvSpPr>
            <p:spPr bwMode="auto">
              <a:xfrm>
                <a:off x="3812" y="3505"/>
                <a:ext cx="28" cy="88"/>
              </a:xfrm>
              <a:custGeom>
                <a:avLst/>
                <a:gdLst>
                  <a:gd name="T0" fmla="*/ 21 w 16"/>
                  <a:gd name="T1" fmla="*/ 4 h 47"/>
                  <a:gd name="T2" fmla="*/ 0 w 16"/>
                  <a:gd name="T3" fmla="*/ 82 h 47"/>
                  <a:gd name="T4" fmla="*/ 10 w 16"/>
                  <a:gd name="T5" fmla="*/ 82 h 47"/>
                  <a:gd name="T6" fmla="*/ 26 w 16"/>
                  <a:gd name="T7" fmla="*/ 7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7371" name="Freeform 386"/>
              <p:cNvSpPr>
                <a:spLocks/>
              </p:cNvSpPr>
              <p:nvPr/>
            </p:nvSpPr>
            <p:spPr bwMode="auto">
              <a:xfrm>
                <a:off x="3846" y="3520"/>
                <a:ext cx="14" cy="85"/>
              </a:xfrm>
              <a:custGeom>
                <a:avLst/>
                <a:gdLst>
                  <a:gd name="T0" fmla="*/ 12 w 8"/>
                  <a:gd name="T1" fmla="*/ 6 h 45"/>
                  <a:gd name="T2" fmla="*/ 5 w 8"/>
                  <a:gd name="T3" fmla="*/ 6 h 45"/>
                  <a:gd name="T4" fmla="*/ 4 w 8"/>
                  <a:gd name="T5" fmla="*/ 28 h 45"/>
                  <a:gd name="T6" fmla="*/ 0 w 8"/>
                  <a:gd name="T7" fmla="*/ 32 h 45"/>
                  <a:gd name="T8" fmla="*/ 0 w 8"/>
                  <a:gd name="T9" fmla="*/ 64 h 45"/>
                  <a:gd name="T10" fmla="*/ 4 w 8"/>
                  <a:gd name="T11" fmla="*/ 68 h 45"/>
                  <a:gd name="T12" fmla="*/ 4 w 8"/>
                  <a:gd name="T13" fmla="*/ 79 h 45"/>
                  <a:gd name="T14" fmla="*/ 12 w 8"/>
                  <a:gd name="T15" fmla="*/ 79 h 45"/>
                  <a:gd name="T16" fmla="*/ 12 w 8"/>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7372" name="Freeform 387"/>
              <p:cNvSpPr>
                <a:spLocks/>
              </p:cNvSpPr>
              <p:nvPr/>
            </p:nvSpPr>
            <p:spPr bwMode="auto">
              <a:xfrm>
                <a:off x="3885" y="3499"/>
                <a:ext cx="33" cy="90"/>
              </a:xfrm>
              <a:custGeom>
                <a:avLst/>
                <a:gdLst>
                  <a:gd name="T0" fmla="*/ 31 w 19"/>
                  <a:gd name="T1" fmla="*/ 83 h 48"/>
                  <a:gd name="T2" fmla="*/ 26 w 19"/>
                  <a:gd name="T3" fmla="*/ 32 h 48"/>
                  <a:gd name="T4" fmla="*/ 12 w 19"/>
                  <a:gd name="T5" fmla="*/ 28 h 48"/>
                  <a:gd name="T6" fmla="*/ 12 w 19"/>
                  <a:gd name="T7" fmla="*/ 28 h 48"/>
                  <a:gd name="T8" fmla="*/ 14 w 19"/>
                  <a:gd name="T9" fmla="*/ 30 h 48"/>
                  <a:gd name="T10" fmla="*/ 16 w 19"/>
                  <a:gd name="T11" fmla="*/ 8 h 48"/>
                  <a:gd name="T12" fmla="*/ 7 w 19"/>
                  <a:gd name="T13" fmla="*/ 6 h 48"/>
                  <a:gd name="T14" fmla="*/ 2 w 19"/>
                  <a:gd name="T15" fmla="*/ 54 h 48"/>
                  <a:gd name="T16" fmla="*/ 0 w 19"/>
                  <a:gd name="T17" fmla="*/ 56 h 48"/>
                  <a:gd name="T18" fmla="*/ 0 w 19"/>
                  <a:gd name="T19" fmla="*/ 81 h 48"/>
                  <a:gd name="T20" fmla="*/ 3 w 19"/>
                  <a:gd name="T21" fmla="*/ 81 h 48"/>
                  <a:gd name="T22" fmla="*/ 14 w 19"/>
                  <a:gd name="T23" fmla="*/ 81 h 48"/>
                  <a:gd name="T24" fmla="*/ 14 w 19"/>
                  <a:gd name="T25" fmla="*/ 79 h 48"/>
                  <a:gd name="T26" fmla="*/ 16 w 19"/>
                  <a:gd name="T27" fmla="*/ 84 h 48"/>
                  <a:gd name="T28" fmla="*/ 23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373" name="Freeform 388"/>
              <p:cNvSpPr>
                <a:spLocks/>
              </p:cNvSpPr>
              <p:nvPr/>
            </p:nvSpPr>
            <p:spPr bwMode="auto">
              <a:xfrm>
                <a:off x="3950" y="3528"/>
                <a:ext cx="11" cy="61"/>
              </a:xfrm>
              <a:custGeom>
                <a:avLst/>
                <a:gdLst>
                  <a:gd name="T0" fmla="*/ 9 w 6"/>
                  <a:gd name="T1" fmla="*/ 6 h 33"/>
                  <a:gd name="T2" fmla="*/ 0 w 6"/>
                  <a:gd name="T3" fmla="*/ 6 h 33"/>
                  <a:gd name="T4" fmla="*/ 0 w 6"/>
                  <a:gd name="T5" fmla="*/ 55 h 33"/>
                  <a:gd name="T6" fmla="*/ 9 w 6"/>
                  <a:gd name="T7" fmla="*/ 55 h 33"/>
                  <a:gd name="T8" fmla="*/ 9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7374" name="Freeform 389"/>
              <p:cNvSpPr>
                <a:spLocks/>
              </p:cNvSpPr>
              <p:nvPr/>
            </p:nvSpPr>
            <p:spPr bwMode="auto">
              <a:xfrm>
                <a:off x="3977" y="3520"/>
                <a:ext cx="25" cy="77"/>
              </a:xfrm>
              <a:custGeom>
                <a:avLst/>
                <a:gdLst>
                  <a:gd name="T0" fmla="*/ 13 w 14"/>
                  <a:gd name="T1" fmla="*/ 13 h 41"/>
                  <a:gd name="T2" fmla="*/ 13 w 14"/>
                  <a:gd name="T3" fmla="*/ 8 h 41"/>
                  <a:gd name="T4" fmla="*/ 2 w 14"/>
                  <a:gd name="T5" fmla="*/ 11 h 41"/>
                  <a:gd name="T6" fmla="*/ 5 w 14"/>
                  <a:gd name="T7" fmla="*/ 56 h 41"/>
                  <a:gd name="T8" fmla="*/ 9 w 14"/>
                  <a:gd name="T9" fmla="*/ 60 h 41"/>
                  <a:gd name="T10" fmla="*/ 9 w 14"/>
                  <a:gd name="T11" fmla="*/ 71 h 41"/>
                  <a:gd name="T12" fmla="*/ 20 w 14"/>
                  <a:gd name="T13" fmla="*/ 71 h 41"/>
                  <a:gd name="T14" fmla="*/ 25 w 14"/>
                  <a:gd name="T15" fmla="*/ 19 h 41"/>
                  <a:gd name="T16" fmla="*/ 13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w="9525">
                <a:noFill/>
                <a:round/>
                <a:headEnd/>
                <a:tailEnd/>
              </a:ln>
            </p:spPr>
            <p:txBody>
              <a:bodyPr/>
              <a:lstStyle/>
              <a:p>
                <a:endParaRPr lang="en-US"/>
              </a:p>
            </p:txBody>
          </p:sp>
          <p:sp>
            <p:nvSpPr>
              <p:cNvPr id="47375" name="Freeform 390"/>
              <p:cNvSpPr>
                <a:spLocks/>
              </p:cNvSpPr>
              <p:nvPr/>
            </p:nvSpPr>
            <p:spPr bwMode="auto">
              <a:xfrm>
                <a:off x="4009" y="3520"/>
                <a:ext cx="26" cy="98"/>
              </a:xfrm>
              <a:custGeom>
                <a:avLst/>
                <a:gdLst>
                  <a:gd name="T0" fmla="*/ 12 w 15"/>
                  <a:gd name="T1" fmla="*/ 8 h 52"/>
                  <a:gd name="T2" fmla="*/ 9 w 15"/>
                  <a:gd name="T3" fmla="*/ 21 h 52"/>
                  <a:gd name="T4" fmla="*/ 3 w 15"/>
                  <a:gd name="T5" fmla="*/ 25 h 52"/>
                  <a:gd name="T6" fmla="*/ 2 w 15"/>
                  <a:gd name="T7" fmla="*/ 43 h 52"/>
                  <a:gd name="T8" fmla="*/ 5 w 15"/>
                  <a:gd name="T9" fmla="*/ 47 h 52"/>
                  <a:gd name="T10" fmla="*/ 5 w 15"/>
                  <a:gd name="T11" fmla="*/ 92 h 52"/>
                  <a:gd name="T12" fmla="*/ 16 w 15"/>
                  <a:gd name="T13" fmla="*/ 92 h 52"/>
                  <a:gd name="T14" fmla="*/ 24 w 15"/>
                  <a:gd name="T15" fmla="*/ 9 h 52"/>
                  <a:gd name="T16" fmla="*/ 12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7376" name="Freeform 391"/>
              <p:cNvSpPr>
                <a:spLocks/>
              </p:cNvSpPr>
              <p:nvPr/>
            </p:nvSpPr>
            <p:spPr bwMode="auto">
              <a:xfrm>
                <a:off x="3927" y="3528"/>
                <a:ext cx="21" cy="86"/>
              </a:xfrm>
              <a:custGeom>
                <a:avLst/>
                <a:gdLst>
                  <a:gd name="T0" fmla="*/ 14 w 12"/>
                  <a:gd name="T1" fmla="*/ 13 h 46"/>
                  <a:gd name="T2" fmla="*/ 12 w 12"/>
                  <a:gd name="T3" fmla="*/ 6 h 46"/>
                  <a:gd name="T4" fmla="*/ 7 w 12"/>
                  <a:gd name="T5" fmla="*/ 7 h 46"/>
                  <a:gd name="T6" fmla="*/ 9 w 12"/>
                  <a:gd name="T7" fmla="*/ 15 h 46"/>
                  <a:gd name="T8" fmla="*/ 5 w 12"/>
                  <a:gd name="T9" fmla="*/ 19 h 46"/>
                  <a:gd name="T10" fmla="*/ 7 w 12"/>
                  <a:gd name="T11" fmla="*/ 80 h 46"/>
                  <a:gd name="T12" fmla="*/ 19 w 12"/>
                  <a:gd name="T13" fmla="*/ 79 h 46"/>
                  <a:gd name="T14" fmla="*/ 19 w 12"/>
                  <a:gd name="T15" fmla="*/ 54 h 46"/>
                  <a:gd name="T16" fmla="*/ 19 w 12"/>
                  <a:gd name="T17" fmla="*/ 52 h 46"/>
                  <a:gd name="T18" fmla="*/ 19 w 12"/>
                  <a:gd name="T19" fmla="*/ 39 h 46"/>
                  <a:gd name="T20" fmla="*/ 21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377" name="Freeform 392"/>
              <p:cNvSpPr>
                <a:spLocks/>
              </p:cNvSpPr>
              <p:nvPr/>
            </p:nvSpPr>
            <p:spPr bwMode="auto">
              <a:xfrm>
                <a:off x="3759" y="3531"/>
                <a:ext cx="23" cy="53"/>
              </a:xfrm>
              <a:custGeom>
                <a:avLst/>
                <a:gdLst>
                  <a:gd name="T0" fmla="*/ 21 w 13"/>
                  <a:gd name="T1" fmla="*/ 47 h 28"/>
                  <a:gd name="T2" fmla="*/ 7 w 13"/>
                  <a:gd name="T3" fmla="*/ 6 h 28"/>
                  <a:gd name="T4" fmla="*/ 2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378" name="Freeform 393"/>
              <p:cNvSpPr>
                <a:spLocks/>
              </p:cNvSpPr>
              <p:nvPr/>
            </p:nvSpPr>
            <p:spPr bwMode="auto">
              <a:xfrm>
                <a:off x="3714"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7379" name="Freeform 394"/>
              <p:cNvSpPr>
                <a:spLocks/>
              </p:cNvSpPr>
              <p:nvPr/>
            </p:nvSpPr>
            <p:spPr bwMode="auto">
              <a:xfrm>
                <a:off x="3830" y="3535"/>
                <a:ext cx="17" cy="62"/>
              </a:xfrm>
              <a:custGeom>
                <a:avLst/>
                <a:gdLst>
                  <a:gd name="T0" fmla="*/ 3 w 10"/>
                  <a:gd name="T1" fmla="*/ 8 h 33"/>
                  <a:gd name="T2" fmla="*/ 3 w 10"/>
                  <a:gd name="T3" fmla="*/ 54 h 33"/>
                  <a:gd name="T4" fmla="*/ 14 w 10"/>
                  <a:gd name="T5" fmla="*/ 51 h 33"/>
                  <a:gd name="T6" fmla="*/ 15 w 10"/>
                  <a:gd name="T7" fmla="*/ 11 h 33"/>
                  <a:gd name="T8" fmla="*/ 3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7380" name="Freeform 395"/>
              <p:cNvSpPr>
                <a:spLocks/>
              </p:cNvSpPr>
              <p:nvPr/>
            </p:nvSpPr>
            <p:spPr bwMode="auto">
              <a:xfrm>
                <a:off x="4049" y="3509"/>
                <a:ext cx="27" cy="94"/>
              </a:xfrm>
              <a:custGeom>
                <a:avLst/>
                <a:gdLst>
                  <a:gd name="T0" fmla="*/ 20 w 15"/>
                  <a:gd name="T1" fmla="*/ 51 h 50"/>
                  <a:gd name="T2" fmla="*/ 23 w 15"/>
                  <a:gd name="T3" fmla="*/ 11 h 50"/>
                  <a:gd name="T4" fmla="*/ 11 w 15"/>
                  <a:gd name="T5" fmla="*/ 8 h 50"/>
                  <a:gd name="T6" fmla="*/ 9 w 15"/>
                  <a:gd name="T7" fmla="*/ 28 h 50"/>
                  <a:gd name="T8" fmla="*/ 5 w 15"/>
                  <a:gd name="T9" fmla="*/ 30 h 50"/>
                  <a:gd name="T10" fmla="*/ 9 w 15"/>
                  <a:gd name="T11" fmla="*/ 86 h 50"/>
                  <a:gd name="T12" fmla="*/ 20 w 15"/>
                  <a:gd name="T13" fmla="*/ 79 h 50"/>
                  <a:gd name="T14" fmla="*/ 14 w 15"/>
                  <a:gd name="T15" fmla="*/ 56 h 50"/>
                  <a:gd name="T16" fmla="*/ 20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7381" name="Freeform 396"/>
              <p:cNvSpPr>
                <a:spLocks/>
              </p:cNvSpPr>
              <p:nvPr/>
            </p:nvSpPr>
            <p:spPr bwMode="auto">
              <a:xfrm>
                <a:off x="4087" y="3533"/>
                <a:ext cx="14" cy="60"/>
              </a:xfrm>
              <a:custGeom>
                <a:avLst/>
                <a:gdLst>
                  <a:gd name="T0" fmla="*/ 10 w 8"/>
                  <a:gd name="T1" fmla="*/ 8 h 32"/>
                  <a:gd name="T2" fmla="*/ 2 w 8"/>
                  <a:gd name="T3" fmla="*/ 9 h 32"/>
                  <a:gd name="T4" fmla="*/ 5 w 8"/>
                  <a:gd name="T5" fmla="*/ 54 h 32"/>
                  <a:gd name="T6" fmla="*/ 12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382" name="Freeform 397"/>
              <p:cNvSpPr>
                <a:spLocks/>
              </p:cNvSpPr>
              <p:nvPr/>
            </p:nvSpPr>
            <p:spPr bwMode="auto">
              <a:xfrm>
                <a:off x="4097" y="3524"/>
                <a:ext cx="34" cy="101"/>
              </a:xfrm>
              <a:custGeom>
                <a:avLst/>
                <a:gdLst>
                  <a:gd name="T0" fmla="*/ 30 w 19"/>
                  <a:gd name="T1" fmla="*/ 88 h 54"/>
                  <a:gd name="T2" fmla="*/ 21 w 19"/>
                  <a:gd name="T3" fmla="*/ 28 h 54"/>
                  <a:gd name="T4" fmla="*/ 21 w 19"/>
                  <a:gd name="T5" fmla="*/ 24 h 54"/>
                  <a:gd name="T6" fmla="*/ 20 w 19"/>
                  <a:gd name="T7" fmla="*/ 7 h 54"/>
                  <a:gd name="T8" fmla="*/ 13 w 19"/>
                  <a:gd name="T9" fmla="*/ 7 h 54"/>
                  <a:gd name="T10" fmla="*/ 13 w 19"/>
                  <a:gd name="T11" fmla="*/ 24 h 54"/>
                  <a:gd name="T12" fmla="*/ 13 w 19"/>
                  <a:gd name="T13" fmla="*/ 26 h 54"/>
                  <a:gd name="T14" fmla="*/ 11 w 19"/>
                  <a:gd name="T15" fmla="*/ 43 h 54"/>
                  <a:gd name="T16" fmla="*/ 7 w 19"/>
                  <a:gd name="T17" fmla="*/ 43 h 54"/>
                  <a:gd name="T18" fmla="*/ 0 w 19"/>
                  <a:gd name="T19" fmla="*/ 75 h 54"/>
                  <a:gd name="T20" fmla="*/ 4 w 19"/>
                  <a:gd name="T21" fmla="*/ 75 h 54"/>
                  <a:gd name="T22" fmla="*/ 11 w 19"/>
                  <a:gd name="T23" fmla="*/ 49 h 54"/>
                  <a:gd name="T24" fmla="*/ 18 w 19"/>
                  <a:gd name="T25" fmla="*/ 92 h 54"/>
                  <a:gd name="T26" fmla="*/ 30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7383" name="Freeform 398"/>
              <p:cNvSpPr>
                <a:spLocks/>
              </p:cNvSpPr>
              <p:nvPr/>
            </p:nvSpPr>
            <p:spPr bwMode="auto">
              <a:xfrm>
                <a:off x="4142" y="3574"/>
                <a:ext cx="10" cy="55"/>
              </a:xfrm>
              <a:custGeom>
                <a:avLst/>
                <a:gdLst>
                  <a:gd name="T0" fmla="*/ 8 w 6"/>
                  <a:gd name="T1" fmla="*/ 8 h 29"/>
                  <a:gd name="T2" fmla="*/ 2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7384" name="Freeform 399"/>
              <p:cNvSpPr>
                <a:spLocks/>
              </p:cNvSpPr>
              <p:nvPr/>
            </p:nvSpPr>
            <p:spPr bwMode="auto">
              <a:xfrm>
                <a:off x="4154" y="3533"/>
                <a:ext cx="18" cy="75"/>
              </a:xfrm>
              <a:custGeom>
                <a:avLst/>
                <a:gdLst>
                  <a:gd name="T0" fmla="*/ 5 w 10"/>
                  <a:gd name="T1" fmla="*/ 6 h 40"/>
                  <a:gd name="T2" fmla="*/ 0 w 10"/>
                  <a:gd name="T3" fmla="*/ 66 h 40"/>
                  <a:gd name="T4" fmla="*/ 14 w 10"/>
                  <a:gd name="T5" fmla="*/ 66 h 40"/>
                  <a:gd name="T6" fmla="*/ 16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385" name="Freeform 400"/>
              <p:cNvSpPr>
                <a:spLocks/>
              </p:cNvSpPr>
              <p:nvPr/>
            </p:nvSpPr>
            <p:spPr bwMode="auto">
              <a:xfrm>
                <a:off x="4170" y="3528"/>
                <a:ext cx="30" cy="105"/>
              </a:xfrm>
              <a:custGeom>
                <a:avLst/>
                <a:gdLst>
                  <a:gd name="T0" fmla="*/ 12 w 17"/>
                  <a:gd name="T1" fmla="*/ 9 h 56"/>
                  <a:gd name="T2" fmla="*/ 9 w 17"/>
                  <a:gd name="T3" fmla="*/ 23 h 56"/>
                  <a:gd name="T4" fmla="*/ 9 w 17"/>
                  <a:gd name="T5" fmla="*/ 21 h 56"/>
                  <a:gd name="T6" fmla="*/ 4 w 17"/>
                  <a:gd name="T7" fmla="*/ 21 h 56"/>
                  <a:gd name="T8" fmla="*/ 5 w 17"/>
                  <a:gd name="T9" fmla="*/ 36 h 56"/>
                  <a:gd name="T10" fmla="*/ 12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386" name="Freeform 401"/>
              <p:cNvSpPr>
                <a:spLocks/>
              </p:cNvSpPr>
              <p:nvPr/>
            </p:nvSpPr>
            <p:spPr bwMode="auto">
              <a:xfrm>
                <a:off x="4136" y="3513"/>
                <a:ext cx="15" cy="67"/>
              </a:xfrm>
              <a:custGeom>
                <a:avLst/>
                <a:gdLst>
                  <a:gd name="T0" fmla="*/ 0 w 8"/>
                  <a:gd name="T1" fmla="*/ 9 h 36"/>
                  <a:gd name="T2" fmla="*/ 0 w 8"/>
                  <a:gd name="T3" fmla="*/ 60 h 36"/>
                  <a:gd name="T4" fmla="*/ 13 w 8"/>
                  <a:gd name="T5" fmla="*/ 60 h 36"/>
                  <a:gd name="T6" fmla="*/ 15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87" name="Freeform 402"/>
              <p:cNvSpPr>
                <a:spLocks/>
              </p:cNvSpPr>
              <p:nvPr/>
            </p:nvSpPr>
            <p:spPr bwMode="auto">
              <a:xfrm>
                <a:off x="4197" y="3528"/>
                <a:ext cx="26" cy="75"/>
              </a:xfrm>
              <a:custGeom>
                <a:avLst/>
                <a:gdLst>
                  <a:gd name="T0" fmla="*/ 7 w 15"/>
                  <a:gd name="T1" fmla="*/ 9 h 40"/>
                  <a:gd name="T2" fmla="*/ 5 w 15"/>
                  <a:gd name="T3" fmla="*/ 69 h 40"/>
                  <a:gd name="T4" fmla="*/ 17 w 15"/>
                  <a:gd name="T5" fmla="*/ 68 h 40"/>
                  <a:gd name="T6" fmla="*/ 21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7388" name="Freeform 403"/>
              <p:cNvSpPr>
                <a:spLocks/>
              </p:cNvSpPr>
              <p:nvPr/>
            </p:nvSpPr>
            <p:spPr bwMode="auto">
              <a:xfrm>
                <a:off x="4237" y="3558"/>
                <a:ext cx="15" cy="60"/>
              </a:xfrm>
              <a:custGeom>
                <a:avLst/>
                <a:gdLst>
                  <a:gd name="T0" fmla="*/ 0 w 8"/>
                  <a:gd name="T1" fmla="*/ 9 h 32"/>
                  <a:gd name="T2" fmla="*/ 2 w 8"/>
                  <a:gd name="T3" fmla="*/ 52 h 32"/>
                  <a:gd name="T4" fmla="*/ 13 w 8"/>
                  <a:gd name="T5" fmla="*/ 52 h 32"/>
                  <a:gd name="T6" fmla="*/ 15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389" name="Freeform 404"/>
              <p:cNvSpPr>
                <a:spLocks/>
              </p:cNvSpPr>
              <p:nvPr/>
            </p:nvSpPr>
            <p:spPr bwMode="auto">
              <a:xfrm>
                <a:off x="4298" y="3507"/>
                <a:ext cx="24" cy="99"/>
              </a:xfrm>
              <a:custGeom>
                <a:avLst/>
                <a:gdLst>
                  <a:gd name="T0" fmla="*/ 17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2 w 14"/>
                  <a:gd name="T13" fmla="*/ 93 h 53"/>
                  <a:gd name="T14" fmla="*/ 21 w 14"/>
                  <a:gd name="T15" fmla="*/ 90 h 53"/>
                  <a:gd name="T16" fmla="*/ 14 w 14"/>
                  <a:gd name="T17" fmla="*/ 60 h 53"/>
                  <a:gd name="T18" fmla="*/ 22 w 14"/>
                  <a:gd name="T19" fmla="*/ 4 h 53"/>
                  <a:gd name="T20" fmla="*/ 17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7390" name="Freeform 405"/>
              <p:cNvSpPr>
                <a:spLocks/>
              </p:cNvSpPr>
              <p:nvPr/>
            </p:nvSpPr>
            <p:spPr bwMode="auto">
              <a:xfrm>
                <a:off x="4326" y="3505"/>
                <a:ext cx="30" cy="88"/>
              </a:xfrm>
              <a:custGeom>
                <a:avLst/>
                <a:gdLst>
                  <a:gd name="T0" fmla="*/ 21 w 17"/>
                  <a:gd name="T1" fmla="*/ 4 h 47"/>
                  <a:gd name="T2" fmla="*/ 2 w 17"/>
                  <a:gd name="T3" fmla="*/ 82 h 47"/>
                  <a:gd name="T4" fmla="*/ 12 w 17"/>
                  <a:gd name="T5" fmla="*/ 82 h 47"/>
                  <a:gd name="T6" fmla="*/ 28 w 17"/>
                  <a:gd name="T7" fmla="*/ 7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grpSp>
        <p:sp>
          <p:nvSpPr>
            <p:cNvPr id="47113" name="Freeform 407"/>
            <p:cNvSpPr>
              <a:spLocks/>
            </p:cNvSpPr>
            <p:nvPr/>
          </p:nvSpPr>
          <p:spPr bwMode="auto">
            <a:xfrm>
              <a:off x="4361" y="3520"/>
              <a:ext cx="13" cy="85"/>
            </a:xfrm>
            <a:custGeom>
              <a:avLst/>
              <a:gdLst>
                <a:gd name="T0" fmla="*/ 11 w 7"/>
                <a:gd name="T1" fmla="*/ 6 h 45"/>
                <a:gd name="T2" fmla="*/ 4 w 7"/>
                <a:gd name="T3" fmla="*/ 6 h 45"/>
                <a:gd name="T4" fmla="*/ 4 w 7"/>
                <a:gd name="T5" fmla="*/ 28 h 45"/>
                <a:gd name="T6" fmla="*/ 0 w 7"/>
                <a:gd name="T7" fmla="*/ 32 h 45"/>
                <a:gd name="T8" fmla="*/ 0 w 7"/>
                <a:gd name="T9" fmla="*/ 64 h 45"/>
                <a:gd name="T10" fmla="*/ 4 w 7"/>
                <a:gd name="T11" fmla="*/ 68 h 45"/>
                <a:gd name="T12" fmla="*/ 4 w 7"/>
                <a:gd name="T13" fmla="*/ 79 h 45"/>
                <a:gd name="T14" fmla="*/ 13 w 7"/>
                <a:gd name="T15" fmla="*/ 79 h 45"/>
                <a:gd name="T16" fmla="*/ 11 w 7"/>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7114" name="Freeform 408"/>
            <p:cNvSpPr>
              <a:spLocks/>
            </p:cNvSpPr>
            <p:nvPr/>
          </p:nvSpPr>
          <p:spPr bwMode="auto">
            <a:xfrm>
              <a:off x="4399" y="3499"/>
              <a:ext cx="33" cy="90"/>
            </a:xfrm>
            <a:custGeom>
              <a:avLst/>
              <a:gdLst>
                <a:gd name="T0" fmla="*/ 31 w 19"/>
                <a:gd name="T1" fmla="*/ 83 h 48"/>
                <a:gd name="T2" fmla="*/ 30 w 19"/>
                <a:gd name="T3" fmla="*/ 32 h 48"/>
                <a:gd name="T4" fmla="*/ 19 w 19"/>
                <a:gd name="T5" fmla="*/ 28 h 48"/>
                <a:gd name="T6" fmla="*/ 19 w 19"/>
                <a:gd name="T7" fmla="*/ 28 h 48"/>
                <a:gd name="T8" fmla="*/ 17 w 19"/>
                <a:gd name="T9" fmla="*/ 30 h 48"/>
                <a:gd name="T10" fmla="*/ 19 w 19"/>
                <a:gd name="T11" fmla="*/ 8 h 48"/>
                <a:gd name="T12" fmla="*/ 9 w 19"/>
                <a:gd name="T13" fmla="*/ 6 h 48"/>
                <a:gd name="T14" fmla="*/ 3 w 19"/>
                <a:gd name="T15" fmla="*/ 54 h 48"/>
                <a:gd name="T16" fmla="*/ 0 w 19"/>
                <a:gd name="T17" fmla="*/ 56 h 48"/>
                <a:gd name="T18" fmla="*/ 2 w 19"/>
                <a:gd name="T19" fmla="*/ 81 h 48"/>
                <a:gd name="T20" fmla="*/ 3 w 19"/>
                <a:gd name="T21" fmla="*/ 81 h 48"/>
                <a:gd name="T22" fmla="*/ 16 w 19"/>
                <a:gd name="T23" fmla="*/ 81 h 48"/>
                <a:gd name="T24" fmla="*/ 16 w 19"/>
                <a:gd name="T25" fmla="*/ 79 h 48"/>
                <a:gd name="T26" fmla="*/ 16 w 19"/>
                <a:gd name="T27" fmla="*/ 84 h 48"/>
                <a:gd name="T28" fmla="*/ 24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115" name="Freeform 409"/>
            <p:cNvSpPr>
              <a:spLocks/>
            </p:cNvSpPr>
            <p:nvPr/>
          </p:nvSpPr>
          <p:spPr bwMode="auto">
            <a:xfrm>
              <a:off x="4464" y="3528"/>
              <a:ext cx="11" cy="61"/>
            </a:xfrm>
            <a:custGeom>
              <a:avLst/>
              <a:gdLst>
                <a:gd name="T0" fmla="*/ 11 w 6"/>
                <a:gd name="T1" fmla="*/ 6 h 33"/>
                <a:gd name="T2" fmla="*/ 2 w 6"/>
                <a:gd name="T3" fmla="*/ 6 h 33"/>
                <a:gd name="T4" fmla="*/ 2 w 6"/>
                <a:gd name="T5" fmla="*/ 55 h 33"/>
                <a:gd name="T6" fmla="*/ 11 w 6"/>
                <a:gd name="T7" fmla="*/ 55 h 33"/>
                <a:gd name="T8" fmla="*/ 11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7116" name="Freeform 410"/>
            <p:cNvSpPr>
              <a:spLocks/>
            </p:cNvSpPr>
            <p:nvPr/>
          </p:nvSpPr>
          <p:spPr bwMode="auto">
            <a:xfrm>
              <a:off x="4493" y="3520"/>
              <a:ext cx="24" cy="77"/>
            </a:xfrm>
            <a:custGeom>
              <a:avLst/>
              <a:gdLst>
                <a:gd name="T0" fmla="*/ 12 w 14"/>
                <a:gd name="T1" fmla="*/ 13 h 41"/>
                <a:gd name="T2" fmla="*/ 12 w 14"/>
                <a:gd name="T3" fmla="*/ 8 h 41"/>
                <a:gd name="T4" fmla="*/ 2 w 14"/>
                <a:gd name="T5" fmla="*/ 11 h 41"/>
                <a:gd name="T6" fmla="*/ 5 w 14"/>
                <a:gd name="T7" fmla="*/ 56 h 41"/>
                <a:gd name="T8" fmla="*/ 9 w 14"/>
                <a:gd name="T9" fmla="*/ 60 h 41"/>
                <a:gd name="T10" fmla="*/ 9 w 14"/>
                <a:gd name="T11" fmla="*/ 71 h 41"/>
                <a:gd name="T12" fmla="*/ 17 w 14"/>
                <a:gd name="T13" fmla="*/ 71 h 41"/>
                <a:gd name="T14" fmla="*/ 22 w 14"/>
                <a:gd name="T15" fmla="*/ 19 h 41"/>
                <a:gd name="T16" fmla="*/ 12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117" name="Freeform 411"/>
            <p:cNvSpPr>
              <a:spLocks/>
            </p:cNvSpPr>
            <p:nvPr/>
          </p:nvSpPr>
          <p:spPr bwMode="auto">
            <a:xfrm>
              <a:off x="4523" y="3520"/>
              <a:ext cx="28" cy="98"/>
            </a:xfrm>
            <a:custGeom>
              <a:avLst/>
              <a:gdLst>
                <a:gd name="T0" fmla="*/ 12 w 16"/>
                <a:gd name="T1" fmla="*/ 8 h 52"/>
                <a:gd name="T2" fmla="*/ 10 w 16"/>
                <a:gd name="T3" fmla="*/ 21 h 52"/>
                <a:gd name="T4" fmla="*/ 5 w 16"/>
                <a:gd name="T5" fmla="*/ 25 h 52"/>
                <a:gd name="T6" fmla="*/ 2 w 16"/>
                <a:gd name="T7" fmla="*/ 43 h 52"/>
                <a:gd name="T8" fmla="*/ 7 w 16"/>
                <a:gd name="T9" fmla="*/ 47 h 52"/>
                <a:gd name="T10" fmla="*/ 7 w 16"/>
                <a:gd name="T11" fmla="*/ 92 h 52"/>
                <a:gd name="T12" fmla="*/ 17 w 16"/>
                <a:gd name="T13" fmla="*/ 92 h 52"/>
                <a:gd name="T14" fmla="*/ 26 w 16"/>
                <a:gd name="T15" fmla="*/ 9 h 52"/>
                <a:gd name="T16" fmla="*/ 12 w 16"/>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7118" name="Freeform 412"/>
            <p:cNvSpPr>
              <a:spLocks/>
            </p:cNvSpPr>
            <p:nvPr/>
          </p:nvSpPr>
          <p:spPr bwMode="auto">
            <a:xfrm>
              <a:off x="4443" y="3528"/>
              <a:ext cx="21" cy="86"/>
            </a:xfrm>
            <a:custGeom>
              <a:avLst/>
              <a:gdLst>
                <a:gd name="T0" fmla="*/ 14 w 12"/>
                <a:gd name="T1" fmla="*/ 13 h 46"/>
                <a:gd name="T2" fmla="*/ 12 w 12"/>
                <a:gd name="T3" fmla="*/ 6 h 46"/>
                <a:gd name="T4" fmla="*/ 5 w 12"/>
                <a:gd name="T5" fmla="*/ 7 h 46"/>
                <a:gd name="T6" fmla="*/ 7 w 12"/>
                <a:gd name="T7" fmla="*/ 15 h 46"/>
                <a:gd name="T8" fmla="*/ 5 w 12"/>
                <a:gd name="T9" fmla="*/ 19 h 46"/>
                <a:gd name="T10" fmla="*/ 7 w 12"/>
                <a:gd name="T11" fmla="*/ 80 h 46"/>
                <a:gd name="T12" fmla="*/ 19 w 12"/>
                <a:gd name="T13" fmla="*/ 79 h 46"/>
                <a:gd name="T14" fmla="*/ 18 w 12"/>
                <a:gd name="T15" fmla="*/ 54 h 46"/>
                <a:gd name="T16" fmla="*/ 19 w 12"/>
                <a:gd name="T17" fmla="*/ 52 h 46"/>
                <a:gd name="T18" fmla="*/ 18 w 12"/>
                <a:gd name="T19" fmla="*/ 39 h 46"/>
                <a:gd name="T20" fmla="*/ 19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119" name="Freeform 413"/>
            <p:cNvSpPr>
              <a:spLocks/>
            </p:cNvSpPr>
            <p:nvPr/>
          </p:nvSpPr>
          <p:spPr bwMode="auto">
            <a:xfrm>
              <a:off x="4275" y="3531"/>
              <a:ext cx="23" cy="53"/>
            </a:xfrm>
            <a:custGeom>
              <a:avLst/>
              <a:gdLst>
                <a:gd name="T0" fmla="*/ 21 w 13"/>
                <a:gd name="T1" fmla="*/ 47 h 28"/>
                <a:gd name="T2" fmla="*/ 7 w 13"/>
                <a:gd name="T3" fmla="*/ 6 h 28"/>
                <a:gd name="T4" fmla="*/ 0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120" name="Freeform 414"/>
            <p:cNvSpPr>
              <a:spLocks/>
            </p:cNvSpPr>
            <p:nvPr/>
          </p:nvSpPr>
          <p:spPr bwMode="auto">
            <a:xfrm>
              <a:off x="4230"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7121" name="Freeform 415"/>
            <p:cNvSpPr>
              <a:spLocks/>
            </p:cNvSpPr>
            <p:nvPr/>
          </p:nvSpPr>
          <p:spPr bwMode="auto">
            <a:xfrm>
              <a:off x="4344" y="3535"/>
              <a:ext cx="17" cy="62"/>
            </a:xfrm>
            <a:custGeom>
              <a:avLst/>
              <a:gdLst>
                <a:gd name="T0" fmla="*/ 5 w 10"/>
                <a:gd name="T1" fmla="*/ 8 h 33"/>
                <a:gd name="T2" fmla="*/ 5 w 10"/>
                <a:gd name="T3" fmla="*/ 54 h 33"/>
                <a:gd name="T4" fmla="*/ 15 w 10"/>
                <a:gd name="T5" fmla="*/ 51 h 33"/>
                <a:gd name="T6" fmla="*/ 15 w 10"/>
                <a:gd name="T7" fmla="*/ 11 h 33"/>
                <a:gd name="T8" fmla="*/ 5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7122" name="Freeform 416"/>
            <p:cNvSpPr>
              <a:spLocks/>
            </p:cNvSpPr>
            <p:nvPr/>
          </p:nvSpPr>
          <p:spPr bwMode="auto">
            <a:xfrm>
              <a:off x="4565" y="3509"/>
              <a:ext cx="25" cy="94"/>
            </a:xfrm>
            <a:custGeom>
              <a:avLst/>
              <a:gdLst>
                <a:gd name="T0" fmla="*/ 18 w 14"/>
                <a:gd name="T1" fmla="*/ 51 h 50"/>
                <a:gd name="T2" fmla="*/ 23 w 14"/>
                <a:gd name="T3" fmla="*/ 11 h 50"/>
                <a:gd name="T4" fmla="*/ 11 w 14"/>
                <a:gd name="T5" fmla="*/ 8 h 50"/>
                <a:gd name="T6" fmla="*/ 7 w 14"/>
                <a:gd name="T7" fmla="*/ 28 h 50"/>
                <a:gd name="T8" fmla="*/ 5 w 14"/>
                <a:gd name="T9" fmla="*/ 30 h 50"/>
                <a:gd name="T10" fmla="*/ 7 w 14"/>
                <a:gd name="T11" fmla="*/ 86 h 50"/>
                <a:gd name="T12" fmla="*/ 20 w 14"/>
                <a:gd name="T13" fmla="*/ 79 h 50"/>
                <a:gd name="T14" fmla="*/ 14 w 14"/>
                <a:gd name="T15" fmla="*/ 56 h 50"/>
                <a:gd name="T16" fmla="*/ 18 w 14"/>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7123" name="Freeform 417"/>
            <p:cNvSpPr>
              <a:spLocks/>
            </p:cNvSpPr>
            <p:nvPr/>
          </p:nvSpPr>
          <p:spPr bwMode="auto">
            <a:xfrm>
              <a:off x="4601" y="3533"/>
              <a:ext cx="16" cy="60"/>
            </a:xfrm>
            <a:custGeom>
              <a:avLst/>
              <a:gdLst>
                <a:gd name="T0" fmla="*/ 11 w 9"/>
                <a:gd name="T1" fmla="*/ 8 h 32"/>
                <a:gd name="T2" fmla="*/ 2 w 9"/>
                <a:gd name="T3" fmla="*/ 9 h 32"/>
                <a:gd name="T4" fmla="*/ 7 w 9"/>
                <a:gd name="T5" fmla="*/ 54 h 32"/>
                <a:gd name="T6" fmla="*/ 14 w 9"/>
                <a:gd name="T7" fmla="*/ 54 h 32"/>
                <a:gd name="T8" fmla="*/ 11 w 9"/>
                <a:gd name="T9" fmla="*/ 8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47124" name="Freeform 418"/>
            <p:cNvSpPr>
              <a:spLocks/>
            </p:cNvSpPr>
            <p:nvPr/>
          </p:nvSpPr>
          <p:spPr bwMode="auto">
            <a:xfrm>
              <a:off x="4611" y="3524"/>
              <a:ext cx="36" cy="101"/>
            </a:xfrm>
            <a:custGeom>
              <a:avLst/>
              <a:gdLst>
                <a:gd name="T0" fmla="*/ 32 w 20"/>
                <a:gd name="T1" fmla="*/ 88 h 54"/>
                <a:gd name="T2" fmla="*/ 23 w 20"/>
                <a:gd name="T3" fmla="*/ 28 h 54"/>
                <a:gd name="T4" fmla="*/ 22 w 20"/>
                <a:gd name="T5" fmla="*/ 24 h 54"/>
                <a:gd name="T6" fmla="*/ 22 w 20"/>
                <a:gd name="T7" fmla="*/ 7 h 54"/>
                <a:gd name="T8" fmla="*/ 14 w 20"/>
                <a:gd name="T9" fmla="*/ 7 h 54"/>
                <a:gd name="T10" fmla="*/ 14 w 20"/>
                <a:gd name="T11" fmla="*/ 24 h 54"/>
                <a:gd name="T12" fmla="*/ 13 w 20"/>
                <a:gd name="T13" fmla="*/ 26 h 54"/>
                <a:gd name="T14" fmla="*/ 13 w 20"/>
                <a:gd name="T15" fmla="*/ 43 h 54"/>
                <a:gd name="T16" fmla="*/ 9 w 20"/>
                <a:gd name="T17" fmla="*/ 43 h 54"/>
                <a:gd name="T18" fmla="*/ 2 w 20"/>
                <a:gd name="T19" fmla="*/ 75 h 54"/>
                <a:gd name="T20" fmla="*/ 5 w 20"/>
                <a:gd name="T21" fmla="*/ 75 h 54"/>
                <a:gd name="T22" fmla="*/ 11 w 20"/>
                <a:gd name="T23" fmla="*/ 49 h 54"/>
                <a:gd name="T24" fmla="*/ 18 w 20"/>
                <a:gd name="T25" fmla="*/ 92 h 54"/>
                <a:gd name="T26" fmla="*/ 32 w 20"/>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7125" name="Freeform 419"/>
            <p:cNvSpPr>
              <a:spLocks/>
            </p:cNvSpPr>
            <p:nvPr/>
          </p:nvSpPr>
          <p:spPr bwMode="auto">
            <a:xfrm>
              <a:off x="4656" y="3574"/>
              <a:ext cx="10" cy="55"/>
            </a:xfrm>
            <a:custGeom>
              <a:avLst/>
              <a:gdLst>
                <a:gd name="T0" fmla="*/ 10 w 6"/>
                <a:gd name="T1" fmla="*/ 8 h 29"/>
                <a:gd name="T2" fmla="*/ 2 w 6"/>
                <a:gd name="T3" fmla="*/ 6 h 29"/>
                <a:gd name="T4" fmla="*/ 0 w 6"/>
                <a:gd name="T5" fmla="*/ 47 h 29"/>
                <a:gd name="T6" fmla="*/ 10 w 6"/>
                <a:gd name="T7" fmla="*/ 47 h 29"/>
                <a:gd name="T8" fmla="*/ 10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w="9525">
              <a:noFill/>
              <a:round/>
              <a:headEnd/>
              <a:tailEnd/>
            </a:ln>
          </p:spPr>
          <p:txBody>
            <a:bodyPr/>
            <a:lstStyle/>
            <a:p>
              <a:endParaRPr lang="en-US"/>
            </a:p>
          </p:txBody>
        </p:sp>
        <p:sp>
          <p:nvSpPr>
            <p:cNvPr id="47126" name="Freeform 420"/>
            <p:cNvSpPr>
              <a:spLocks/>
            </p:cNvSpPr>
            <p:nvPr/>
          </p:nvSpPr>
          <p:spPr bwMode="auto">
            <a:xfrm>
              <a:off x="4668" y="3533"/>
              <a:ext cx="18" cy="75"/>
            </a:xfrm>
            <a:custGeom>
              <a:avLst/>
              <a:gdLst>
                <a:gd name="T0" fmla="*/ 5 w 10"/>
                <a:gd name="T1" fmla="*/ 6 h 40"/>
                <a:gd name="T2" fmla="*/ 0 w 10"/>
                <a:gd name="T3" fmla="*/ 66 h 40"/>
                <a:gd name="T4" fmla="*/ 16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127" name="Freeform 421"/>
            <p:cNvSpPr>
              <a:spLocks/>
            </p:cNvSpPr>
            <p:nvPr/>
          </p:nvSpPr>
          <p:spPr bwMode="auto">
            <a:xfrm>
              <a:off x="4686"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128" name="Freeform 422"/>
            <p:cNvSpPr>
              <a:spLocks/>
            </p:cNvSpPr>
            <p:nvPr/>
          </p:nvSpPr>
          <p:spPr bwMode="auto">
            <a:xfrm>
              <a:off x="4650" y="3513"/>
              <a:ext cx="15" cy="67"/>
            </a:xfrm>
            <a:custGeom>
              <a:avLst/>
              <a:gdLst>
                <a:gd name="T0" fmla="*/ 0 w 8"/>
                <a:gd name="T1" fmla="*/ 9 h 36"/>
                <a:gd name="T2" fmla="*/ 2 w 8"/>
                <a:gd name="T3" fmla="*/ 60 h 36"/>
                <a:gd name="T4" fmla="*/ 15 w 8"/>
                <a:gd name="T5" fmla="*/ 60 h 36"/>
                <a:gd name="T6" fmla="*/ 15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29" name="Freeform 423"/>
            <p:cNvSpPr>
              <a:spLocks/>
            </p:cNvSpPr>
            <p:nvPr/>
          </p:nvSpPr>
          <p:spPr bwMode="auto">
            <a:xfrm>
              <a:off x="4711" y="3528"/>
              <a:ext cx="28" cy="75"/>
            </a:xfrm>
            <a:custGeom>
              <a:avLst/>
              <a:gdLst>
                <a:gd name="T0" fmla="*/ 9 w 16"/>
                <a:gd name="T1" fmla="*/ 9 h 40"/>
                <a:gd name="T2" fmla="*/ 7 w 16"/>
                <a:gd name="T3" fmla="*/ 69 h 40"/>
                <a:gd name="T4" fmla="*/ 17 w 16"/>
                <a:gd name="T5" fmla="*/ 68 h 40"/>
                <a:gd name="T6" fmla="*/ 23 w 16"/>
                <a:gd name="T7" fmla="*/ 19 h 40"/>
                <a:gd name="T8" fmla="*/ 9 w 16"/>
                <a:gd name="T9" fmla="*/ 9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7130" name="Freeform 424"/>
            <p:cNvSpPr>
              <a:spLocks/>
            </p:cNvSpPr>
            <p:nvPr/>
          </p:nvSpPr>
          <p:spPr bwMode="auto">
            <a:xfrm>
              <a:off x="4751" y="3558"/>
              <a:ext cx="15" cy="60"/>
            </a:xfrm>
            <a:custGeom>
              <a:avLst/>
              <a:gdLst>
                <a:gd name="T0" fmla="*/ 2 w 8"/>
                <a:gd name="T1" fmla="*/ 9 h 32"/>
                <a:gd name="T2" fmla="*/ 4 w 8"/>
                <a:gd name="T3" fmla="*/ 52 h 32"/>
                <a:gd name="T4" fmla="*/ 13 w 8"/>
                <a:gd name="T5" fmla="*/ 52 h 32"/>
                <a:gd name="T6" fmla="*/ 15 w 8"/>
                <a:gd name="T7" fmla="*/ 9 h 32"/>
                <a:gd name="T8" fmla="*/ 2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47131" name="Freeform 425"/>
            <p:cNvSpPr>
              <a:spLocks/>
            </p:cNvSpPr>
            <p:nvPr/>
          </p:nvSpPr>
          <p:spPr bwMode="auto">
            <a:xfrm>
              <a:off x="4812" y="3507"/>
              <a:ext cx="25" cy="99"/>
            </a:xfrm>
            <a:custGeom>
              <a:avLst/>
              <a:gdLst>
                <a:gd name="T0" fmla="*/ 20 w 14"/>
                <a:gd name="T1" fmla="*/ 2 h 53"/>
                <a:gd name="T2" fmla="*/ 9 w 14"/>
                <a:gd name="T3" fmla="*/ 39 h 53"/>
                <a:gd name="T4" fmla="*/ 0 w 14"/>
                <a:gd name="T5" fmla="*/ 45 h 53"/>
                <a:gd name="T6" fmla="*/ 7 w 14"/>
                <a:gd name="T7" fmla="*/ 82 h 53"/>
                <a:gd name="T8" fmla="*/ 7 w 14"/>
                <a:gd name="T9" fmla="*/ 84 h 53"/>
                <a:gd name="T10" fmla="*/ 11 w 14"/>
                <a:gd name="T11" fmla="*/ 86 h 53"/>
                <a:gd name="T12" fmla="*/ 14 w 14"/>
                <a:gd name="T13" fmla="*/ 93 h 53"/>
                <a:gd name="T14" fmla="*/ 23 w 14"/>
                <a:gd name="T15" fmla="*/ 90 h 53"/>
                <a:gd name="T16" fmla="*/ 16 w 14"/>
                <a:gd name="T17" fmla="*/ 60 h 53"/>
                <a:gd name="T18" fmla="*/ 25 w 14"/>
                <a:gd name="T19" fmla="*/ 4 h 53"/>
                <a:gd name="T20" fmla="*/ 20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7132" name="Freeform 426"/>
            <p:cNvSpPr>
              <a:spLocks/>
            </p:cNvSpPr>
            <p:nvPr/>
          </p:nvSpPr>
          <p:spPr bwMode="auto">
            <a:xfrm>
              <a:off x="4842" y="3505"/>
              <a:ext cx="28" cy="88"/>
            </a:xfrm>
            <a:custGeom>
              <a:avLst/>
              <a:gdLst>
                <a:gd name="T0" fmla="*/ 21 w 16"/>
                <a:gd name="T1" fmla="*/ 4 h 47"/>
                <a:gd name="T2" fmla="*/ 0 w 16"/>
                <a:gd name="T3" fmla="*/ 82 h 47"/>
                <a:gd name="T4" fmla="*/ 10 w 16"/>
                <a:gd name="T5" fmla="*/ 82 h 47"/>
                <a:gd name="T6" fmla="*/ 26 w 16"/>
                <a:gd name="T7" fmla="*/ 7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7133" name="Freeform 427"/>
            <p:cNvSpPr>
              <a:spLocks/>
            </p:cNvSpPr>
            <p:nvPr/>
          </p:nvSpPr>
          <p:spPr bwMode="auto">
            <a:xfrm>
              <a:off x="4877" y="3520"/>
              <a:ext cx="13" cy="85"/>
            </a:xfrm>
            <a:custGeom>
              <a:avLst/>
              <a:gdLst>
                <a:gd name="T0" fmla="*/ 11 w 7"/>
                <a:gd name="T1" fmla="*/ 6 h 45"/>
                <a:gd name="T2" fmla="*/ 4 w 7"/>
                <a:gd name="T3" fmla="*/ 6 h 45"/>
                <a:gd name="T4" fmla="*/ 2 w 7"/>
                <a:gd name="T5" fmla="*/ 28 h 45"/>
                <a:gd name="T6" fmla="*/ 0 w 7"/>
                <a:gd name="T7" fmla="*/ 32 h 45"/>
                <a:gd name="T8" fmla="*/ 0 w 7"/>
                <a:gd name="T9" fmla="*/ 64 h 45"/>
                <a:gd name="T10" fmla="*/ 2 w 7"/>
                <a:gd name="T11" fmla="*/ 68 h 45"/>
                <a:gd name="T12" fmla="*/ 2 w 7"/>
                <a:gd name="T13" fmla="*/ 79 h 45"/>
                <a:gd name="T14" fmla="*/ 11 w 7"/>
                <a:gd name="T15" fmla="*/ 79 h 45"/>
                <a:gd name="T16" fmla="*/ 11 w 7"/>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7134" name="Freeform 428"/>
            <p:cNvSpPr>
              <a:spLocks/>
            </p:cNvSpPr>
            <p:nvPr/>
          </p:nvSpPr>
          <p:spPr bwMode="auto">
            <a:xfrm>
              <a:off x="4915" y="3499"/>
              <a:ext cx="33" cy="90"/>
            </a:xfrm>
            <a:custGeom>
              <a:avLst/>
              <a:gdLst>
                <a:gd name="T0" fmla="*/ 31 w 19"/>
                <a:gd name="T1" fmla="*/ 83 h 48"/>
                <a:gd name="T2" fmla="*/ 31 w 19"/>
                <a:gd name="T3" fmla="*/ 32 h 48"/>
                <a:gd name="T4" fmla="*/ 24 w 19"/>
                <a:gd name="T5" fmla="*/ 28 h 48"/>
                <a:gd name="T6" fmla="*/ 24 w 19"/>
                <a:gd name="T7" fmla="*/ 28 h 48"/>
                <a:gd name="T8" fmla="*/ 19 w 19"/>
                <a:gd name="T9" fmla="*/ 30 h 48"/>
                <a:gd name="T10" fmla="*/ 19 w 19"/>
                <a:gd name="T11" fmla="*/ 8 h 48"/>
                <a:gd name="T12" fmla="*/ 9 w 19"/>
                <a:gd name="T13" fmla="*/ 6 h 48"/>
                <a:gd name="T14" fmla="*/ 3 w 19"/>
                <a:gd name="T15" fmla="*/ 54 h 48"/>
                <a:gd name="T16" fmla="*/ 0 w 19"/>
                <a:gd name="T17" fmla="*/ 56 h 48"/>
                <a:gd name="T18" fmla="*/ 0 w 19"/>
                <a:gd name="T19" fmla="*/ 81 h 48"/>
                <a:gd name="T20" fmla="*/ 3 w 19"/>
                <a:gd name="T21" fmla="*/ 81 h 48"/>
                <a:gd name="T22" fmla="*/ 16 w 19"/>
                <a:gd name="T23" fmla="*/ 81 h 48"/>
                <a:gd name="T24" fmla="*/ 16 w 19"/>
                <a:gd name="T25" fmla="*/ 79 h 48"/>
                <a:gd name="T26" fmla="*/ 16 w 19"/>
                <a:gd name="T27" fmla="*/ 84 h 48"/>
                <a:gd name="T28" fmla="*/ 23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135" name="Freeform 429"/>
            <p:cNvSpPr>
              <a:spLocks/>
            </p:cNvSpPr>
            <p:nvPr/>
          </p:nvSpPr>
          <p:spPr bwMode="auto">
            <a:xfrm>
              <a:off x="4980" y="3528"/>
              <a:ext cx="11" cy="61"/>
            </a:xfrm>
            <a:custGeom>
              <a:avLst/>
              <a:gdLst>
                <a:gd name="T0" fmla="*/ 9 w 6"/>
                <a:gd name="T1" fmla="*/ 6 h 33"/>
                <a:gd name="T2" fmla="*/ 0 w 6"/>
                <a:gd name="T3" fmla="*/ 6 h 33"/>
                <a:gd name="T4" fmla="*/ 0 w 6"/>
                <a:gd name="T5" fmla="*/ 55 h 33"/>
                <a:gd name="T6" fmla="*/ 9 w 6"/>
                <a:gd name="T7" fmla="*/ 55 h 33"/>
                <a:gd name="T8" fmla="*/ 9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7136" name="Freeform 430"/>
            <p:cNvSpPr>
              <a:spLocks/>
            </p:cNvSpPr>
            <p:nvPr/>
          </p:nvSpPr>
          <p:spPr bwMode="auto">
            <a:xfrm>
              <a:off x="5007" y="3520"/>
              <a:ext cx="26" cy="77"/>
            </a:xfrm>
            <a:custGeom>
              <a:avLst/>
              <a:gdLst>
                <a:gd name="T0" fmla="*/ 14 w 15"/>
                <a:gd name="T1" fmla="*/ 13 h 41"/>
                <a:gd name="T2" fmla="*/ 12 w 15"/>
                <a:gd name="T3" fmla="*/ 8 h 41"/>
                <a:gd name="T4" fmla="*/ 2 w 15"/>
                <a:gd name="T5" fmla="*/ 11 h 41"/>
                <a:gd name="T6" fmla="*/ 5 w 15"/>
                <a:gd name="T7" fmla="*/ 56 h 41"/>
                <a:gd name="T8" fmla="*/ 9 w 15"/>
                <a:gd name="T9" fmla="*/ 60 h 41"/>
                <a:gd name="T10" fmla="*/ 10 w 15"/>
                <a:gd name="T11" fmla="*/ 71 h 41"/>
                <a:gd name="T12" fmla="*/ 19 w 15"/>
                <a:gd name="T13" fmla="*/ 71 h 41"/>
                <a:gd name="T14" fmla="*/ 24 w 15"/>
                <a:gd name="T15" fmla="*/ 19 h 41"/>
                <a:gd name="T16" fmla="*/ 14 w 15"/>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7137" name="Freeform 431"/>
            <p:cNvSpPr>
              <a:spLocks/>
            </p:cNvSpPr>
            <p:nvPr/>
          </p:nvSpPr>
          <p:spPr bwMode="auto">
            <a:xfrm>
              <a:off x="5039" y="3520"/>
              <a:ext cx="26" cy="98"/>
            </a:xfrm>
            <a:custGeom>
              <a:avLst/>
              <a:gdLst>
                <a:gd name="T0" fmla="*/ 12 w 15"/>
                <a:gd name="T1" fmla="*/ 8 h 52"/>
                <a:gd name="T2" fmla="*/ 10 w 15"/>
                <a:gd name="T3" fmla="*/ 21 h 52"/>
                <a:gd name="T4" fmla="*/ 3 w 15"/>
                <a:gd name="T5" fmla="*/ 25 h 52"/>
                <a:gd name="T6" fmla="*/ 2 w 15"/>
                <a:gd name="T7" fmla="*/ 43 h 52"/>
                <a:gd name="T8" fmla="*/ 7 w 15"/>
                <a:gd name="T9" fmla="*/ 47 h 52"/>
                <a:gd name="T10" fmla="*/ 7 w 15"/>
                <a:gd name="T11" fmla="*/ 92 h 52"/>
                <a:gd name="T12" fmla="*/ 17 w 15"/>
                <a:gd name="T13" fmla="*/ 92 h 52"/>
                <a:gd name="T14" fmla="*/ 26 w 15"/>
                <a:gd name="T15" fmla="*/ 9 h 52"/>
                <a:gd name="T16" fmla="*/ 12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7138" name="Freeform 432"/>
            <p:cNvSpPr>
              <a:spLocks/>
            </p:cNvSpPr>
            <p:nvPr/>
          </p:nvSpPr>
          <p:spPr bwMode="auto">
            <a:xfrm>
              <a:off x="4957" y="3528"/>
              <a:ext cx="21" cy="86"/>
            </a:xfrm>
            <a:custGeom>
              <a:avLst/>
              <a:gdLst>
                <a:gd name="T0" fmla="*/ 16 w 12"/>
                <a:gd name="T1" fmla="*/ 13 h 46"/>
                <a:gd name="T2" fmla="*/ 14 w 12"/>
                <a:gd name="T3" fmla="*/ 6 h 46"/>
                <a:gd name="T4" fmla="*/ 7 w 12"/>
                <a:gd name="T5" fmla="*/ 7 h 46"/>
                <a:gd name="T6" fmla="*/ 9 w 12"/>
                <a:gd name="T7" fmla="*/ 15 h 46"/>
                <a:gd name="T8" fmla="*/ 7 w 12"/>
                <a:gd name="T9" fmla="*/ 19 h 46"/>
                <a:gd name="T10" fmla="*/ 7 w 12"/>
                <a:gd name="T11" fmla="*/ 80 h 46"/>
                <a:gd name="T12" fmla="*/ 19 w 12"/>
                <a:gd name="T13" fmla="*/ 79 h 46"/>
                <a:gd name="T14" fmla="*/ 19 w 12"/>
                <a:gd name="T15" fmla="*/ 54 h 46"/>
                <a:gd name="T16" fmla="*/ 19 w 12"/>
                <a:gd name="T17" fmla="*/ 52 h 46"/>
                <a:gd name="T18" fmla="*/ 19 w 12"/>
                <a:gd name="T19" fmla="*/ 39 h 46"/>
                <a:gd name="T20" fmla="*/ 21 w 12"/>
                <a:gd name="T21" fmla="*/ 22 h 46"/>
                <a:gd name="T22" fmla="*/ 16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7139" name="Freeform 433"/>
            <p:cNvSpPr>
              <a:spLocks/>
            </p:cNvSpPr>
            <p:nvPr/>
          </p:nvSpPr>
          <p:spPr bwMode="auto">
            <a:xfrm>
              <a:off x="4789" y="3531"/>
              <a:ext cx="23" cy="53"/>
            </a:xfrm>
            <a:custGeom>
              <a:avLst/>
              <a:gdLst>
                <a:gd name="T0" fmla="*/ 21 w 13"/>
                <a:gd name="T1" fmla="*/ 47 h 28"/>
                <a:gd name="T2" fmla="*/ 9 w 13"/>
                <a:gd name="T3" fmla="*/ 6 h 28"/>
                <a:gd name="T4" fmla="*/ 2 w 13"/>
                <a:gd name="T5" fmla="*/ 8 h 28"/>
                <a:gd name="T6" fmla="*/ 18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w="9525">
              <a:noFill/>
              <a:round/>
              <a:headEnd/>
              <a:tailEnd/>
            </a:ln>
          </p:spPr>
          <p:txBody>
            <a:bodyPr/>
            <a:lstStyle/>
            <a:p>
              <a:endParaRPr lang="en-US"/>
            </a:p>
          </p:txBody>
        </p:sp>
        <p:sp>
          <p:nvSpPr>
            <p:cNvPr id="47140" name="Freeform 434"/>
            <p:cNvSpPr>
              <a:spLocks/>
            </p:cNvSpPr>
            <p:nvPr/>
          </p:nvSpPr>
          <p:spPr bwMode="auto">
            <a:xfrm>
              <a:off x="4744" y="3511"/>
              <a:ext cx="34" cy="82"/>
            </a:xfrm>
            <a:custGeom>
              <a:avLst/>
              <a:gdLst>
                <a:gd name="T0" fmla="*/ 29 w 19"/>
                <a:gd name="T1" fmla="*/ 69 h 44"/>
                <a:gd name="T2" fmla="*/ 21 w 19"/>
                <a:gd name="T3" fmla="*/ 15 h 44"/>
                <a:gd name="T4" fmla="*/ 13 w 19"/>
                <a:gd name="T5" fmla="*/ 7 h 44"/>
                <a:gd name="T6" fmla="*/ 20 w 19"/>
                <a:gd name="T7" fmla="*/ 75 h 44"/>
                <a:gd name="T8" fmla="*/ 29 w 19"/>
                <a:gd name="T9" fmla="*/ 69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47141" name="Freeform 435"/>
            <p:cNvSpPr>
              <a:spLocks/>
            </p:cNvSpPr>
            <p:nvPr/>
          </p:nvSpPr>
          <p:spPr bwMode="auto">
            <a:xfrm>
              <a:off x="4860" y="3535"/>
              <a:ext cx="17" cy="62"/>
            </a:xfrm>
            <a:custGeom>
              <a:avLst/>
              <a:gdLst>
                <a:gd name="T0" fmla="*/ 3 w 10"/>
                <a:gd name="T1" fmla="*/ 8 h 33"/>
                <a:gd name="T2" fmla="*/ 5 w 10"/>
                <a:gd name="T3" fmla="*/ 54 h 33"/>
                <a:gd name="T4" fmla="*/ 15 w 10"/>
                <a:gd name="T5" fmla="*/ 51 h 33"/>
                <a:gd name="T6" fmla="*/ 15 w 10"/>
                <a:gd name="T7" fmla="*/ 11 h 33"/>
                <a:gd name="T8" fmla="*/ 3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7142" name="Freeform 436"/>
            <p:cNvSpPr>
              <a:spLocks/>
            </p:cNvSpPr>
            <p:nvPr/>
          </p:nvSpPr>
          <p:spPr bwMode="auto">
            <a:xfrm>
              <a:off x="5079" y="3509"/>
              <a:ext cx="27" cy="94"/>
            </a:xfrm>
            <a:custGeom>
              <a:avLst/>
              <a:gdLst>
                <a:gd name="T0" fmla="*/ 20 w 15"/>
                <a:gd name="T1" fmla="*/ 51 h 50"/>
                <a:gd name="T2" fmla="*/ 25 w 15"/>
                <a:gd name="T3" fmla="*/ 11 h 50"/>
                <a:gd name="T4" fmla="*/ 13 w 15"/>
                <a:gd name="T5" fmla="*/ 8 h 50"/>
                <a:gd name="T6" fmla="*/ 9 w 15"/>
                <a:gd name="T7" fmla="*/ 28 h 50"/>
                <a:gd name="T8" fmla="*/ 5 w 15"/>
                <a:gd name="T9" fmla="*/ 30 h 50"/>
                <a:gd name="T10" fmla="*/ 9 w 15"/>
                <a:gd name="T11" fmla="*/ 86 h 50"/>
                <a:gd name="T12" fmla="*/ 20 w 15"/>
                <a:gd name="T13" fmla="*/ 79 h 50"/>
                <a:gd name="T14" fmla="*/ 14 w 15"/>
                <a:gd name="T15" fmla="*/ 56 h 50"/>
                <a:gd name="T16" fmla="*/ 20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7143" name="Freeform 437"/>
            <p:cNvSpPr>
              <a:spLocks/>
            </p:cNvSpPr>
            <p:nvPr/>
          </p:nvSpPr>
          <p:spPr bwMode="auto">
            <a:xfrm>
              <a:off x="5117" y="3533"/>
              <a:ext cx="14" cy="60"/>
            </a:xfrm>
            <a:custGeom>
              <a:avLst/>
              <a:gdLst>
                <a:gd name="T0" fmla="*/ 10 w 8"/>
                <a:gd name="T1" fmla="*/ 8 h 32"/>
                <a:gd name="T2" fmla="*/ 2 w 8"/>
                <a:gd name="T3" fmla="*/ 9 h 32"/>
                <a:gd name="T4" fmla="*/ 5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144" name="Freeform 438"/>
            <p:cNvSpPr>
              <a:spLocks/>
            </p:cNvSpPr>
            <p:nvPr/>
          </p:nvSpPr>
          <p:spPr bwMode="auto">
            <a:xfrm>
              <a:off x="5127" y="3524"/>
              <a:ext cx="34" cy="101"/>
            </a:xfrm>
            <a:custGeom>
              <a:avLst/>
              <a:gdLst>
                <a:gd name="T0" fmla="*/ 32 w 19"/>
                <a:gd name="T1" fmla="*/ 88 h 54"/>
                <a:gd name="T2" fmla="*/ 21 w 19"/>
                <a:gd name="T3" fmla="*/ 28 h 54"/>
                <a:gd name="T4" fmla="*/ 21 w 19"/>
                <a:gd name="T5" fmla="*/ 24 h 54"/>
                <a:gd name="T6" fmla="*/ 21 w 19"/>
                <a:gd name="T7" fmla="*/ 7 h 54"/>
                <a:gd name="T8" fmla="*/ 14 w 19"/>
                <a:gd name="T9" fmla="*/ 7 h 54"/>
                <a:gd name="T10" fmla="*/ 14 w 19"/>
                <a:gd name="T11" fmla="*/ 24 h 54"/>
                <a:gd name="T12" fmla="*/ 13 w 19"/>
                <a:gd name="T13" fmla="*/ 26 h 54"/>
                <a:gd name="T14" fmla="*/ 11 w 19"/>
                <a:gd name="T15" fmla="*/ 43 h 54"/>
                <a:gd name="T16" fmla="*/ 9 w 19"/>
                <a:gd name="T17" fmla="*/ 43 h 54"/>
                <a:gd name="T18" fmla="*/ 2 w 19"/>
                <a:gd name="T19" fmla="*/ 75 h 54"/>
                <a:gd name="T20" fmla="*/ 4 w 19"/>
                <a:gd name="T21" fmla="*/ 75 h 54"/>
                <a:gd name="T22" fmla="*/ 11 w 19"/>
                <a:gd name="T23" fmla="*/ 49 h 54"/>
                <a:gd name="T24" fmla="*/ 18 w 19"/>
                <a:gd name="T25" fmla="*/ 92 h 54"/>
                <a:gd name="T26" fmla="*/ 32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7145" name="Freeform 439"/>
            <p:cNvSpPr>
              <a:spLocks/>
            </p:cNvSpPr>
            <p:nvPr/>
          </p:nvSpPr>
          <p:spPr bwMode="auto">
            <a:xfrm>
              <a:off x="5172" y="3574"/>
              <a:ext cx="10" cy="55"/>
            </a:xfrm>
            <a:custGeom>
              <a:avLst/>
              <a:gdLst>
                <a:gd name="T0" fmla="*/ 8 w 6"/>
                <a:gd name="T1" fmla="*/ 8 h 29"/>
                <a:gd name="T2" fmla="*/ 2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7146" name="Freeform 440"/>
            <p:cNvSpPr>
              <a:spLocks/>
            </p:cNvSpPr>
            <p:nvPr/>
          </p:nvSpPr>
          <p:spPr bwMode="auto">
            <a:xfrm>
              <a:off x="5184" y="3533"/>
              <a:ext cx="18" cy="75"/>
            </a:xfrm>
            <a:custGeom>
              <a:avLst/>
              <a:gdLst>
                <a:gd name="T0" fmla="*/ 5 w 10"/>
                <a:gd name="T1" fmla="*/ 6 h 40"/>
                <a:gd name="T2" fmla="*/ 0 w 10"/>
                <a:gd name="T3" fmla="*/ 66 h 40"/>
                <a:gd name="T4" fmla="*/ 14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147" name="Freeform 441"/>
            <p:cNvSpPr>
              <a:spLocks/>
            </p:cNvSpPr>
            <p:nvPr/>
          </p:nvSpPr>
          <p:spPr bwMode="auto">
            <a:xfrm>
              <a:off x="5202" y="3528"/>
              <a:ext cx="28" cy="105"/>
            </a:xfrm>
            <a:custGeom>
              <a:avLst/>
              <a:gdLst>
                <a:gd name="T0" fmla="*/ 12 w 16"/>
                <a:gd name="T1" fmla="*/ 9 h 56"/>
                <a:gd name="T2" fmla="*/ 7 w 16"/>
                <a:gd name="T3" fmla="*/ 23 h 56"/>
                <a:gd name="T4" fmla="*/ 7 w 16"/>
                <a:gd name="T5" fmla="*/ 21 h 56"/>
                <a:gd name="T6" fmla="*/ 2 w 16"/>
                <a:gd name="T7" fmla="*/ 21 h 56"/>
                <a:gd name="T8" fmla="*/ 4 w 16"/>
                <a:gd name="T9" fmla="*/ 36 h 56"/>
                <a:gd name="T10" fmla="*/ 10 w 16"/>
                <a:gd name="T11" fmla="*/ 101 h 56"/>
                <a:gd name="T12" fmla="*/ 21 w 16"/>
                <a:gd name="T13" fmla="*/ 98 h 56"/>
                <a:gd name="T14" fmla="*/ 24 w 16"/>
                <a:gd name="T15" fmla="*/ 17 h 56"/>
                <a:gd name="T16" fmla="*/ 12 w 16"/>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6"/>
                <a:gd name="T29" fmla="*/ 16 w 1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47148" name="Freeform 442"/>
            <p:cNvSpPr>
              <a:spLocks/>
            </p:cNvSpPr>
            <p:nvPr/>
          </p:nvSpPr>
          <p:spPr bwMode="auto">
            <a:xfrm>
              <a:off x="5166" y="3513"/>
              <a:ext cx="14" cy="67"/>
            </a:xfrm>
            <a:custGeom>
              <a:avLst/>
              <a:gdLst>
                <a:gd name="T0" fmla="*/ 0 w 8"/>
                <a:gd name="T1" fmla="*/ 9 h 36"/>
                <a:gd name="T2" fmla="*/ 0 w 8"/>
                <a:gd name="T3" fmla="*/ 60 h 36"/>
                <a:gd name="T4" fmla="*/ 14 w 8"/>
                <a:gd name="T5" fmla="*/ 60 h 36"/>
                <a:gd name="T6" fmla="*/ 14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49" name="Freeform 443"/>
            <p:cNvSpPr>
              <a:spLocks/>
            </p:cNvSpPr>
            <p:nvPr/>
          </p:nvSpPr>
          <p:spPr bwMode="auto">
            <a:xfrm>
              <a:off x="5227" y="3528"/>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7150" name="Freeform 444"/>
            <p:cNvSpPr>
              <a:spLocks/>
            </p:cNvSpPr>
            <p:nvPr/>
          </p:nvSpPr>
          <p:spPr bwMode="auto">
            <a:xfrm>
              <a:off x="5267" y="3558"/>
              <a:ext cx="15" cy="60"/>
            </a:xfrm>
            <a:custGeom>
              <a:avLst/>
              <a:gdLst>
                <a:gd name="T0" fmla="*/ 0 w 8"/>
                <a:gd name="T1" fmla="*/ 9 h 32"/>
                <a:gd name="T2" fmla="*/ 2 w 8"/>
                <a:gd name="T3" fmla="*/ 52 h 32"/>
                <a:gd name="T4" fmla="*/ 13 w 8"/>
                <a:gd name="T5" fmla="*/ 52 h 32"/>
                <a:gd name="T6" fmla="*/ 15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51" name="Freeform 445"/>
            <p:cNvSpPr>
              <a:spLocks/>
            </p:cNvSpPr>
            <p:nvPr/>
          </p:nvSpPr>
          <p:spPr bwMode="auto">
            <a:xfrm>
              <a:off x="5328" y="3507"/>
              <a:ext cx="24" cy="99"/>
            </a:xfrm>
            <a:custGeom>
              <a:avLst/>
              <a:gdLst>
                <a:gd name="T0" fmla="*/ 19 w 14"/>
                <a:gd name="T1" fmla="*/ 2 h 53"/>
                <a:gd name="T2" fmla="*/ 9 w 14"/>
                <a:gd name="T3" fmla="*/ 39 h 53"/>
                <a:gd name="T4" fmla="*/ 0 w 14"/>
                <a:gd name="T5" fmla="*/ 45 h 53"/>
                <a:gd name="T6" fmla="*/ 7 w 14"/>
                <a:gd name="T7" fmla="*/ 82 h 53"/>
                <a:gd name="T8" fmla="*/ 7 w 14"/>
                <a:gd name="T9" fmla="*/ 84 h 53"/>
                <a:gd name="T10" fmla="*/ 9 w 14"/>
                <a:gd name="T11" fmla="*/ 86 h 53"/>
                <a:gd name="T12" fmla="*/ 12 w 14"/>
                <a:gd name="T13" fmla="*/ 93 h 53"/>
                <a:gd name="T14" fmla="*/ 22 w 14"/>
                <a:gd name="T15" fmla="*/ 90 h 53"/>
                <a:gd name="T16" fmla="*/ 14 w 14"/>
                <a:gd name="T17" fmla="*/ 60 h 53"/>
                <a:gd name="T18" fmla="*/ 22 w 14"/>
                <a:gd name="T19" fmla="*/ 4 h 53"/>
                <a:gd name="T20" fmla="*/ 19 w 14"/>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7152" name="Freeform 446"/>
            <p:cNvSpPr>
              <a:spLocks/>
            </p:cNvSpPr>
            <p:nvPr/>
          </p:nvSpPr>
          <p:spPr bwMode="auto">
            <a:xfrm>
              <a:off x="5358" y="3505"/>
              <a:ext cx="28" cy="88"/>
            </a:xfrm>
            <a:custGeom>
              <a:avLst/>
              <a:gdLst>
                <a:gd name="T0" fmla="*/ 21 w 16"/>
                <a:gd name="T1" fmla="*/ 4 h 47"/>
                <a:gd name="T2" fmla="*/ 0 w 16"/>
                <a:gd name="T3" fmla="*/ 82 h 47"/>
                <a:gd name="T4" fmla="*/ 10 w 16"/>
                <a:gd name="T5" fmla="*/ 82 h 47"/>
                <a:gd name="T6" fmla="*/ 26 w 16"/>
                <a:gd name="T7" fmla="*/ 7 h 47"/>
                <a:gd name="T8" fmla="*/ 21 w 16"/>
                <a:gd name="T9" fmla="*/ 4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7153" name="Freeform 447"/>
            <p:cNvSpPr>
              <a:spLocks/>
            </p:cNvSpPr>
            <p:nvPr/>
          </p:nvSpPr>
          <p:spPr bwMode="auto">
            <a:xfrm>
              <a:off x="5391" y="3520"/>
              <a:ext cx="15" cy="85"/>
            </a:xfrm>
            <a:custGeom>
              <a:avLst/>
              <a:gdLst>
                <a:gd name="T0" fmla="*/ 11 w 8"/>
                <a:gd name="T1" fmla="*/ 6 h 45"/>
                <a:gd name="T2" fmla="*/ 4 w 8"/>
                <a:gd name="T3" fmla="*/ 6 h 45"/>
                <a:gd name="T4" fmla="*/ 4 w 8"/>
                <a:gd name="T5" fmla="*/ 28 h 45"/>
                <a:gd name="T6" fmla="*/ 0 w 8"/>
                <a:gd name="T7" fmla="*/ 32 h 45"/>
                <a:gd name="T8" fmla="*/ 0 w 8"/>
                <a:gd name="T9" fmla="*/ 64 h 45"/>
                <a:gd name="T10" fmla="*/ 4 w 8"/>
                <a:gd name="T11" fmla="*/ 68 h 45"/>
                <a:gd name="T12" fmla="*/ 4 w 8"/>
                <a:gd name="T13" fmla="*/ 79 h 45"/>
                <a:gd name="T14" fmla="*/ 13 w 8"/>
                <a:gd name="T15" fmla="*/ 79 h 45"/>
                <a:gd name="T16" fmla="*/ 11 w 8"/>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7154" name="Freeform 448"/>
            <p:cNvSpPr>
              <a:spLocks/>
            </p:cNvSpPr>
            <p:nvPr/>
          </p:nvSpPr>
          <p:spPr bwMode="auto">
            <a:xfrm>
              <a:off x="5430" y="3499"/>
              <a:ext cx="32" cy="90"/>
            </a:xfrm>
            <a:custGeom>
              <a:avLst/>
              <a:gdLst>
                <a:gd name="T0" fmla="*/ 32 w 18"/>
                <a:gd name="T1" fmla="*/ 83 h 48"/>
                <a:gd name="T2" fmla="*/ 28 w 18"/>
                <a:gd name="T3" fmla="*/ 32 h 48"/>
                <a:gd name="T4" fmla="*/ 18 w 18"/>
                <a:gd name="T5" fmla="*/ 28 h 48"/>
                <a:gd name="T6" fmla="*/ 18 w 18"/>
                <a:gd name="T7" fmla="*/ 28 h 48"/>
                <a:gd name="T8" fmla="*/ 16 w 18"/>
                <a:gd name="T9" fmla="*/ 30 h 48"/>
                <a:gd name="T10" fmla="*/ 18 w 18"/>
                <a:gd name="T11" fmla="*/ 8 h 48"/>
                <a:gd name="T12" fmla="*/ 7 w 18"/>
                <a:gd name="T13" fmla="*/ 6 h 48"/>
                <a:gd name="T14" fmla="*/ 2 w 18"/>
                <a:gd name="T15" fmla="*/ 54 h 48"/>
                <a:gd name="T16" fmla="*/ 0 w 18"/>
                <a:gd name="T17" fmla="*/ 56 h 48"/>
                <a:gd name="T18" fmla="*/ 0 w 18"/>
                <a:gd name="T19" fmla="*/ 81 h 48"/>
                <a:gd name="T20" fmla="*/ 4 w 18"/>
                <a:gd name="T21" fmla="*/ 81 h 48"/>
                <a:gd name="T22" fmla="*/ 14 w 18"/>
                <a:gd name="T23" fmla="*/ 81 h 48"/>
                <a:gd name="T24" fmla="*/ 14 w 18"/>
                <a:gd name="T25" fmla="*/ 79 h 48"/>
                <a:gd name="T26" fmla="*/ 14 w 18"/>
                <a:gd name="T27" fmla="*/ 84 h 48"/>
                <a:gd name="T28" fmla="*/ 23 w 18"/>
                <a:gd name="T29" fmla="*/ 86 h 48"/>
                <a:gd name="T30" fmla="*/ 32 w 18"/>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47155" name="Freeform 449"/>
            <p:cNvSpPr>
              <a:spLocks/>
            </p:cNvSpPr>
            <p:nvPr/>
          </p:nvSpPr>
          <p:spPr bwMode="auto">
            <a:xfrm>
              <a:off x="5496" y="3528"/>
              <a:ext cx="9" cy="61"/>
            </a:xfrm>
            <a:custGeom>
              <a:avLst/>
              <a:gdLst>
                <a:gd name="T0" fmla="*/ 9 w 5"/>
                <a:gd name="T1" fmla="*/ 6 h 33"/>
                <a:gd name="T2" fmla="*/ 0 w 5"/>
                <a:gd name="T3" fmla="*/ 6 h 33"/>
                <a:gd name="T4" fmla="*/ 0 w 5"/>
                <a:gd name="T5" fmla="*/ 55 h 33"/>
                <a:gd name="T6" fmla="*/ 9 w 5"/>
                <a:gd name="T7" fmla="*/ 55 h 33"/>
                <a:gd name="T8" fmla="*/ 9 w 5"/>
                <a:gd name="T9" fmla="*/ 6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7156" name="Freeform 450"/>
            <p:cNvSpPr>
              <a:spLocks/>
            </p:cNvSpPr>
            <p:nvPr/>
          </p:nvSpPr>
          <p:spPr bwMode="auto">
            <a:xfrm>
              <a:off x="5523" y="3520"/>
              <a:ext cx="24" cy="77"/>
            </a:xfrm>
            <a:custGeom>
              <a:avLst/>
              <a:gdLst>
                <a:gd name="T0" fmla="*/ 12 w 14"/>
                <a:gd name="T1" fmla="*/ 13 h 41"/>
                <a:gd name="T2" fmla="*/ 12 w 14"/>
                <a:gd name="T3" fmla="*/ 8 h 41"/>
                <a:gd name="T4" fmla="*/ 2 w 14"/>
                <a:gd name="T5" fmla="*/ 11 h 41"/>
                <a:gd name="T6" fmla="*/ 5 w 14"/>
                <a:gd name="T7" fmla="*/ 56 h 41"/>
                <a:gd name="T8" fmla="*/ 9 w 14"/>
                <a:gd name="T9" fmla="*/ 60 h 41"/>
                <a:gd name="T10" fmla="*/ 9 w 14"/>
                <a:gd name="T11" fmla="*/ 71 h 41"/>
                <a:gd name="T12" fmla="*/ 19 w 14"/>
                <a:gd name="T13" fmla="*/ 71 h 41"/>
                <a:gd name="T14" fmla="*/ 22 w 14"/>
                <a:gd name="T15" fmla="*/ 19 h 41"/>
                <a:gd name="T16" fmla="*/ 12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157" name="Freeform 451"/>
            <p:cNvSpPr>
              <a:spLocks/>
            </p:cNvSpPr>
            <p:nvPr/>
          </p:nvSpPr>
          <p:spPr bwMode="auto">
            <a:xfrm>
              <a:off x="5553" y="3520"/>
              <a:ext cx="28" cy="98"/>
            </a:xfrm>
            <a:custGeom>
              <a:avLst/>
              <a:gdLst>
                <a:gd name="T0" fmla="*/ 14 w 16"/>
                <a:gd name="T1" fmla="*/ 8 h 52"/>
                <a:gd name="T2" fmla="*/ 10 w 16"/>
                <a:gd name="T3" fmla="*/ 21 h 52"/>
                <a:gd name="T4" fmla="*/ 5 w 16"/>
                <a:gd name="T5" fmla="*/ 25 h 52"/>
                <a:gd name="T6" fmla="*/ 4 w 16"/>
                <a:gd name="T7" fmla="*/ 43 h 52"/>
                <a:gd name="T8" fmla="*/ 7 w 16"/>
                <a:gd name="T9" fmla="*/ 47 h 52"/>
                <a:gd name="T10" fmla="*/ 7 w 16"/>
                <a:gd name="T11" fmla="*/ 92 h 52"/>
                <a:gd name="T12" fmla="*/ 17 w 16"/>
                <a:gd name="T13" fmla="*/ 92 h 52"/>
                <a:gd name="T14" fmla="*/ 26 w 16"/>
                <a:gd name="T15" fmla="*/ 9 h 52"/>
                <a:gd name="T16" fmla="*/ 14 w 16"/>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47158" name="Freeform 452"/>
            <p:cNvSpPr>
              <a:spLocks/>
            </p:cNvSpPr>
            <p:nvPr/>
          </p:nvSpPr>
          <p:spPr bwMode="auto">
            <a:xfrm>
              <a:off x="5473" y="3528"/>
              <a:ext cx="21" cy="86"/>
            </a:xfrm>
            <a:custGeom>
              <a:avLst/>
              <a:gdLst>
                <a:gd name="T0" fmla="*/ 14 w 12"/>
                <a:gd name="T1" fmla="*/ 13 h 46"/>
                <a:gd name="T2" fmla="*/ 12 w 12"/>
                <a:gd name="T3" fmla="*/ 6 h 46"/>
                <a:gd name="T4" fmla="*/ 7 w 12"/>
                <a:gd name="T5" fmla="*/ 7 h 46"/>
                <a:gd name="T6" fmla="*/ 9 w 12"/>
                <a:gd name="T7" fmla="*/ 15 h 46"/>
                <a:gd name="T8" fmla="*/ 5 w 12"/>
                <a:gd name="T9" fmla="*/ 19 h 46"/>
                <a:gd name="T10" fmla="*/ 7 w 12"/>
                <a:gd name="T11" fmla="*/ 80 h 46"/>
                <a:gd name="T12" fmla="*/ 19 w 12"/>
                <a:gd name="T13" fmla="*/ 79 h 46"/>
                <a:gd name="T14" fmla="*/ 19 w 12"/>
                <a:gd name="T15" fmla="*/ 54 h 46"/>
                <a:gd name="T16" fmla="*/ 19 w 12"/>
                <a:gd name="T17" fmla="*/ 52 h 46"/>
                <a:gd name="T18" fmla="*/ 19 w 12"/>
                <a:gd name="T19" fmla="*/ 39 h 46"/>
                <a:gd name="T20" fmla="*/ 21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159" name="Freeform 453"/>
            <p:cNvSpPr>
              <a:spLocks/>
            </p:cNvSpPr>
            <p:nvPr/>
          </p:nvSpPr>
          <p:spPr bwMode="auto">
            <a:xfrm>
              <a:off x="5305" y="3531"/>
              <a:ext cx="23" cy="53"/>
            </a:xfrm>
            <a:custGeom>
              <a:avLst/>
              <a:gdLst>
                <a:gd name="T0" fmla="*/ 21 w 13"/>
                <a:gd name="T1" fmla="*/ 47 h 28"/>
                <a:gd name="T2" fmla="*/ 7 w 13"/>
                <a:gd name="T3" fmla="*/ 6 h 28"/>
                <a:gd name="T4" fmla="*/ 2 w 13"/>
                <a:gd name="T5" fmla="*/ 8 h 28"/>
                <a:gd name="T6" fmla="*/ 16 w 13"/>
                <a:gd name="T7" fmla="*/ 49 h 28"/>
                <a:gd name="T8" fmla="*/ 21 w 13"/>
                <a:gd name="T9" fmla="*/ 47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7160" name="Freeform 454"/>
            <p:cNvSpPr>
              <a:spLocks/>
            </p:cNvSpPr>
            <p:nvPr/>
          </p:nvSpPr>
          <p:spPr bwMode="auto">
            <a:xfrm>
              <a:off x="5260"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7161" name="Freeform 455"/>
            <p:cNvSpPr>
              <a:spLocks/>
            </p:cNvSpPr>
            <p:nvPr/>
          </p:nvSpPr>
          <p:spPr bwMode="auto">
            <a:xfrm>
              <a:off x="5375" y="3535"/>
              <a:ext cx="18" cy="62"/>
            </a:xfrm>
            <a:custGeom>
              <a:avLst/>
              <a:gdLst>
                <a:gd name="T0" fmla="*/ 4 w 10"/>
                <a:gd name="T1" fmla="*/ 8 h 33"/>
                <a:gd name="T2" fmla="*/ 4 w 10"/>
                <a:gd name="T3" fmla="*/ 54 h 33"/>
                <a:gd name="T4" fmla="*/ 14 w 10"/>
                <a:gd name="T5" fmla="*/ 51 h 33"/>
                <a:gd name="T6" fmla="*/ 16 w 10"/>
                <a:gd name="T7" fmla="*/ 11 h 33"/>
                <a:gd name="T8" fmla="*/ 4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7162" name="Freeform 456"/>
            <p:cNvSpPr>
              <a:spLocks/>
            </p:cNvSpPr>
            <p:nvPr/>
          </p:nvSpPr>
          <p:spPr bwMode="auto">
            <a:xfrm>
              <a:off x="5595" y="3509"/>
              <a:ext cx="27" cy="94"/>
            </a:xfrm>
            <a:custGeom>
              <a:avLst/>
              <a:gdLst>
                <a:gd name="T0" fmla="*/ 20 w 15"/>
                <a:gd name="T1" fmla="*/ 51 h 50"/>
                <a:gd name="T2" fmla="*/ 23 w 15"/>
                <a:gd name="T3" fmla="*/ 11 h 50"/>
                <a:gd name="T4" fmla="*/ 11 w 15"/>
                <a:gd name="T5" fmla="*/ 8 h 50"/>
                <a:gd name="T6" fmla="*/ 7 w 15"/>
                <a:gd name="T7" fmla="*/ 28 h 50"/>
                <a:gd name="T8" fmla="*/ 5 w 15"/>
                <a:gd name="T9" fmla="*/ 30 h 50"/>
                <a:gd name="T10" fmla="*/ 9 w 15"/>
                <a:gd name="T11" fmla="*/ 86 h 50"/>
                <a:gd name="T12" fmla="*/ 20 w 15"/>
                <a:gd name="T13" fmla="*/ 79 h 50"/>
                <a:gd name="T14" fmla="*/ 14 w 15"/>
                <a:gd name="T15" fmla="*/ 56 h 50"/>
                <a:gd name="T16" fmla="*/ 20 w 15"/>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7163" name="Freeform 457"/>
            <p:cNvSpPr>
              <a:spLocks/>
            </p:cNvSpPr>
            <p:nvPr/>
          </p:nvSpPr>
          <p:spPr bwMode="auto">
            <a:xfrm>
              <a:off x="5633" y="3533"/>
              <a:ext cx="14" cy="60"/>
            </a:xfrm>
            <a:custGeom>
              <a:avLst/>
              <a:gdLst>
                <a:gd name="T0" fmla="*/ 10 w 8"/>
                <a:gd name="T1" fmla="*/ 8 h 32"/>
                <a:gd name="T2" fmla="*/ 2 w 8"/>
                <a:gd name="T3" fmla="*/ 9 h 32"/>
                <a:gd name="T4" fmla="*/ 5 w 8"/>
                <a:gd name="T5" fmla="*/ 54 h 32"/>
                <a:gd name="T6" fmla="*/ 12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164" name="Freeform 458"/>
            <p:cNvSpPr>
              <a:spLocks/>
            </p:cNvSpPr>
            <p:nvPr/>
          </p:nvSpPr>
          <p:spPr bwMode="auto">
            <a:xfrm>
              <a:off x="5643" y="3524"/>
              <a:ext cx="34" cy="101"/>
            </a:xfrm>
            <a:custGeom>
              <a:avLst/>
              <a:gdLst>
                <a:gd name="T0" fmla="*/ 30 w 19"/>
                <a:gd name="T1" fmla="*/ 88 h 54"/>
                <a:gd name="T2" fmla="*/ 21 w 19"/>
                <a:gd name="T3" fmla="*/ 28 h 54"/>
                <a:gd name="T4" fmla="*/ 21 w 19"/>
                <a:gd name="T5" fmla="*/ 24 h 54"/>
                <a:gd name="T6" fmla="*/ 20 w 19"/>
                <a:gd name="T7" fmla="*/ 7 h 54"/>
                <a:gd name="T8" fmla="*/ 13 w 19"/>
                <a:gd name="T9" fmla="*/ 7 h 54"/>
                <a:gd name="T10" fmla="*/ 13 w 19"/>
                <a:gd name="T11" fmla="*/ 24 h 54"/>
                <a:gd name="T12" fmla="*/ 13 w 19"/>
                <a:gd name="T13" fmla="*/ 26 h 54"/>
                <a:gd name="T14" fmla="*/ 11 w 19"/>
                <a:gd name="T15" fmla="*/ 43 h 54"/>
                <a:gd name="T16" fmla="*/ 7 w 19"/>
                <a:gd name="T17" fmla="*/ 43 h 54"/>
                <a:gd name="T18" fmla="*/ 0 w 19"/>
                <a:gd name="T19" fmla="*/ 75 h 54"/>
                <a:gd name="T20" fmla="*/ 4 w 19"/>
                <a:gd name="T21" fmla="*/ 75 h 54"/>
                <a:gd name="T22" fmla="*/ 11 w 19"/>
                <a:gd name="T23" fmla="*/ 49 h 54"/>
                <a:gd name="T24" fmla="*/ 16 w 19"/>
                <a:gd name="T25" fmla="*/ 92 h 54"/>
                <a:gd name="T26" fmla="*/ 30 w 19"/>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7165" name="Freeform 459"/>
            <p:cNvSpPr>
              <a:spLocks/>
            </p:cNvSpPr>
            <p:nvPr/>
          </p:nvSpPr>
          <p:spPr bwMode="auto">
            <a:xfrm>
              <a:off x="5688" y="3574"/>
              <a:ext cx="10" cy="55"/>
            </a:xfrm>
            <a:custGeom>
              <a:avLst/>
              <a:gdLst>
                <a:gd name="T0" fmla="*/ 8 w 6"/>
                <a:gd name="T1" fmla="*/ 8 h 29"/>
                <a:gd name="T2" fmla="*/ 0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7166" name="Freeform 460"/>
            <p:cNvSpPr>
              <a:spLocks/>
            </p:cNvSpPr>
            <p:nvPr/>
          </p:nvSpPr>
          <p:spPr bwMode="auto">
            <a:xfrm>
              <a:off x="5700" y="3533"/>
              <a:ext cx="18" cy="75"/>
            </a:xfrm>
            <a:custGeom>
              <a:avLst/>
              <a:gdLst>
                <a:gd name="T0" fmla="*/ 5 w 10"/>
                <a:gd name="T1" fmla="*/ 6 h 40"/>
                <a:gd name="T2" fmla="*/ 0 w 10"/>
                <a:gd name="T3" fmla="*/ 66 h 40"/>
                <a:gd name="T4" fmla="*/ 14 w 10"/>
                <a:gd name="T5" fmla="*/ 66 h 40"/>
                <a:gd name="T6" fmla="*/ 16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167" name="Freeform 461"/>
            <p:cNvSpPr>
              <a:spLocks/>
            </p:cNvSpPr>
            <p:nvPr/>
          </p:nvSpPr>
          <p:spPr bwMode="auto">
            <a:xfrm>
              <a:off x="5716" y="3528"/>
              <a:ext cx="30" cy="105"/>
            </a:xfrm>
            <a:custGeom>
              <a:avLst/>
              <a:gdLst>
                <a:gd name="T0" fmla="*/ 12 w 17"/>
                <a:gd name="T1" fmla="*/ 9 h 56"/>
                <a:gd name="T2" fmla="*/ 9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7168" name="Freeform 462"/>
            <p:cNvSpPr>
              <a:spLocks/>
            </p:cNvSpPr>
            <p:nvPr/>
          </p:nvSpPr>
          <p:spPr bwMode="auto">
            <a:xfrm>
              <a:off x="5682" y="3513"/>
              <a:ext cx="14" cy="67"/>
            </a:xfrm>
            <a:custGeom>
              <a:avLst/>
              <a:gdLst>
                <a:gd name="T0" fmla="*/ 0 w 8"/>
                <a:gd name="T1" fmla="*/ 9 h 36"/>
                <a:gd name="T2" fmla="*/ 0 w 8"/>
                <a:gd name="T3" fmla="*/ 60 h 36"/>
                <a:gd name="T4" fmla="*/ 12 w 8"/>
                <a:gd name="T5" fmla="*/ 60 h 36"/>
                <a:gd name="T6" fmla="*/ 14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69" name="Freeform 463"/>
            <p:cNvSpPr>
              <a:spLocks/>
            </p:cNvSpPr>
            <p:nvPr/>
          </p:nvSpPr>
          <p:spPr bwMode="auto">
            <a:xfrm>
              <a:off x="5742" y="3528"/>
              <a:ext cx="27" cy="75"/>
            </a:xfrm>
            <a:custGeom>
              <a:avLst/>
              <a:gdLst>
                <a:gd name="T0" fmla="*/ 7 w 15"/>
                <a:gd name="T1" fmla="*/ 9 h 40"/>
                <a:gd name="T2" fmla="*/ 5 w 15"/>
                <a:gd name="T3" fmla="*/ 69 h 40"/>
                <a:gd name="T4" fmla="*/ 16 w 15"/>
                <a:gd name="T5" fmla="*/ 68 h 40"/>
                <a:gd name="T6" fmla="*/ 22 w 15"/>
                <a:gd name="T7" fmla="*/ 19 h 40"/>
                <a:gd name="T8" fmla="*/ 7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7170" name="Freeform 464"/>
            <p:cNvSpPr>
              <a:spLocks/>
            </p:cNvSpPr>
            <p:nvPr/>
          </p:nvSpPr>
          <p:spPr bwMode="auto">
            <a:xfrm>
              <a:off x="5783" y="3558"/>
              <a:ext cx="14" cy="60"/>
            </a:xfrm>
            <a:custGeom>
              <a:avLst/>
              <a:gdLst>
                <a:gd name="T0" fmla="*/ 0 w 8"/>
                <a:gd name="T1" fmla="*/ 9 h 32"/>
                <a:gd name="T2" fmla="*/ 2 w 8"/>
                <a:gd name="T3" fmla="*/ 52 h 32"/>
                <a:gd name="T4" fmla="*/ 12 w 8"/>
                <a:gd name="T5" fmla="*/ 52 h 32"/>
                <a:gd name="T6" fmla="*/ 14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71" name="Freeform 465"/>
            <p:cNvSpPr>
              <a:spLocks/>
            </p:cNvSpPr>
            <p:nvPr/>
          </p:nvSpPr>
          <p:spPr bwMode="auto">
            <a:xfrm>
              <a:off x="5844" y="3507"/>
              <a:ext cx="23" cy="99"/>
            </a:xfrm>
            <a:custGeom>
              <a:avLst/>
              <a:gdLst>
                <a:gd name="T0" fmla="*/ 18 w 13"/>
                <a:gd name="T1" fmla="*/ 2 h 53"/>
                <a:gd name="T2" fmla="*/ 9 w 13"/>
                <a:gd name="T3" fmla="*/ 39 h 53"/>
                <a:gd name="T4" fmla="*/ 0 w 13"/>
                <a:gd name="T5" fmla="*/ 45 h 53"/>
                <a:gd name="T6" fmla="*/ 7 w 13"/>
                <a:gd name="T7" fmla="*/ 82 h 53"/>
                <a:gd name="T8" fmla="*/ 7 w 13"/>
                <a:gd name="T9" fmla="*/ 84 h 53"/>
                <a:gd name="T10" fmla="*/ 9 w 13"/>
                <a:gd name="T11" fmla="*/ 86 h 53"/>
                <a:gd name="T12" fmla="*/ 12 w 13"/>
                <a:gd name="T13" fmla="*/ 93 h 53"/>
                <a:gd name="T14" fmla="*/ 21 w 13"/>
                <a:gd name="T15" fmla="*/ 90 h 53"/>
                <a:gd name="T16" fmla="*/ 14 w 13"/>
                <a:gd name="T17" fmla="*/ 60 h 53"/>
                <a:gd name="T18" fmla="*/ 23 w 13"/>
                <a:gd name="T19" fmla="*/ 4 h 53"/>
                <a:gd name="T20" fmla="*/ 18 w 13"/>
                <a:gd name="T21" fmla="*/ 2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7172" name="Freeform 466"/>
            <p:cNvSpPr>
              <a:spLocks/>
            </p:cNvSpPr>
            <p:nvPr/>
          </p:nvSpPr>
          <p:spPr bwMode="auto">
            <a:xfrm>
              <a:off x="5872" y="3505"/>
              <a:ext cx="30" cy="88"/>
            </a:xfrm>
            <a:custGeom>
              <a:avLst/>
              <a:gdLst>
                <a:gd name="T0" fmla="*/ 21 w 17"/>
                <a:gd name="T1" fmla="*/ 4 h 47"/>
                <a:gd name="T2" fmla="*/ 2 w 17"/>
                <a:gd name="T3" fmla="*/ 82 h 47"/>
                <a:gd name="T4" fmla="*/ 12 w 17"/>
                <a:gd name="T5" fmla="*/ 82 h 47"/>
                <a:gd name="T6" fmla="*/ 26 w 17"/>
                <a:gd name="T7" fmla="*/ 7 h 47"/>
                <a:gd name="T8" fmla="*/ 21 w 17"/>
                <a:gd name="T9" fmla="*/ 4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7173" name="Freeform 467"/>
            <p:cNvSpPr>
              <a:spLocks/>
            </p:cNvSpPr>
            <p:nvPr/>
          </p:nvSpPr>
          <p:spPr bwMode="auto">
            <a:xfrm>
              <a:off x="5907" y="3520"/>
              <a:ext cx="13" cy="85"/>
            </a:xfrm>
            <a:custGeom>
              <a:avLst/>
              <a:gdLst>
                <a:gd name="T0" fmla="*/ 11 w 7"/>
                <a:gd name="T1" fmla="*/ 6 h 45"/>
                <a:gd name="T2" fmla="*/ 4 w 7"/>
                <a:gd name="T3" fmla="*/ 6 h 45"/>
                <a:gd name="T4" fmla="*/ 4 w 7"/>
                <a:gd name="T5" fmla="*/ 28 h 45"/>
                <a:gd name="T6" fmla="*/ 0 w 7"/>
                <a:gd name="T7" fmla="*/ 32 h 45"/>
                <a:gd name="T8" fmla="*/ 0 w 7"/>
                <a:gd name="T9" fmla="*/ 64 h 45"/>
                <a:gd name="T10" fmla="*/ 2 w 7"/>
                <a:gd name="T11" fmla="*/ 68 h 45"/>
                <a:gd name="T12" fmla="*/ 4 w 7"/>
                <a:gd name="T13" fmla="*/ 79 h 45"/>
                <a:gd name="T14" fmla="*/ 11 w 7"/>
                <a:gd name="T15" fmla="*/ 79 h 45"/>
                <a:gd name="T16" fmla="*/ 11 w 7"/>
                <a:gd name="T17" fmla="*/ 6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7174" name="Freeform 468"/>
            <p:cNvSpPr>
              <a:spLocks/>
            </p:cNvSpPr>
            <p:nvPr/>
          </p:nvSpPr>
          <p:spPr bwMode="auto">
            <a:xfrm>
              <a:off x="5945" y="3499"/>
              <a:ext cx="33" cy="90"/>
            </a:xfrm>
            <a:custGeom>
              <a:avLst/>
              <a:gdLst>
                <a:gd name="T0" fmla="*/ 31 w 19"/>
                <a:gd name="T1" fmla="*/ 83 h 48"/>
                <a:gd name="T2" fmla="*/ 30 w 19"/>
                <a:gd name="T3" fmla="*/ 32 h 48"/>
                <a:gd name="T4" fmla="*/ 19 w 19"/>
                <a:gd name="T5" fmla="*/ 28 h 48"/>
                <a:gd name="T6" fmla="*/ 19 w 19"/>
                <a:gd name="T7" fmla="*/ 28 h 48"/>
                <a:gd name="T8" fmla="*/ 17 w 19"/>
                <a:gd name="T9" fmla="*/ 30 h 48"/>
                <a:gd name="T10" fmla="*/ 17 w 19"/>
                <a:gd name="T11" fmla="*/ 8 h 48"/>
                <a:gd name="T12" fmla="*/ 9 w 19"/>
                <a:gd name="T13" fmla="*/ 6 h 48"/>
                <a:gd name="T14" fmla="*/ 3 w 19"/>
                <a:gd name="T15" fmla="*/ 54 h 48"/>
                <a:gd name="T16" fmla="*/ 0 w 19"/>
                <a:gd name="T17" fmla="*/ 56 h 48"/>
                <a:gd name="T18" fmla="*/ 0 w 19"/>
                <a:gd name="T19" fmla="*/ 81 h 48"/>
                <a:gd name="T20" fmla="*/ 3 w 19"/>
                <a:gd name="T21" fmla="*/ 81 h 48"/>
                <a:gd name="T22" fmla="*/ 16 w 19"/>
                <a:gd name="T23" fmla="*/ 81 h 48"/>
                <a:gd name="T24" fmla="*/ 16 w 19"/>
                <a:gd name="T25" fmla="*/ 79 h 48"/>
                <a:gd name="T26" fmla="*/ 16 w 19"/>
                <a:gd name="T27" fmla="*/ 84 h 48"/>
                <a:gd name="T28" fmla="*/ 24 w 19"/>
                <a:gd name="T29" fmla="*/ 86 h 48"/>
                <a:gd name="T30" fmla="*/ 31 w 19"/>
                <a:gd name="T31" fmla="*/ 8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7175" name="Freeform 469"/>
            <p:cNvSpPr>
              <a:spLocks/>
            </p:cNvSpPr>
            <p:nvPr/>
          </p:nvSpPr>
          <p:spPr bwMode="auto">
            <a:xfrm>
              <a:off x="6010" y="3528"/>
              <a:ext cx="11" cy="61"/>
            </a:xfrm>
            <a:custGeom>
              <a:avLst/>
              <a:gdLst>
                <a:gd name="T0" fmla="*/ 11 w 6"/>
                <a:gd name="T1" fmla="*/ 6 h 33"/>
                <a:gd name="T2" fmla="*/ 2 w 6"/>
                <a:gd name="T3" fmla="*/ 6 h 33"/>
                <a:gd name="T4" fmla="*/ 2 w 6"/>
                <a:gd name="T5" fmla="*/ 55 h 33"/>
                <a:gd name="T6" fmla="*/ 11 w 6"/>
                <a:gd name="T7" fmla="*/ 55 h 33"/>
                <a:gd name="T8" fmla="*/ 11 w 6"/>
                <a:gd name="T9" fmla="*/ 6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7176" name="Freeform 470"/>
            <p:cNvSpPr>
              <a:spLocks/>
            </p:cNvSpPr>
            <p:nvPr/>
          </p:nvSpPr>
          <p:spPr bwMode="auto">
            <a:xfrm>
              <a:off x="6039" y="3520"/>
              <a:ext cx="24" cy="77"/>
            </a:xfrm>
            <a:custGeom>
              <a:avLst/>
              <a:gdLst>
                <a:gd name="T0" fmla="*/ 12 w 14"/>
                <a:gd name="T1" fmla="*/ 13 h 41"/>
                <a:gd name="T2" fmla="*/ 12 w 14"/>
                <a:gd name="T3" fmla="*/ 8 h 41"/>
                <a:gd name="T4" fmla="*/ 2 w 14"/>
                <a:gd name="T5" fmla="*/ 11 h 41"/>
                <a:gd name="T6" fmla="*/ 5 w 14"/>
                <a:gd name="T7" fmla="*/ 56 h 41"/>
                <a:gd name="T8" fmla="*/ 7 w 14"/>
                <a:gd name="T9" fmla="*/ 60 h 41"/>
                <a:gd name="T10" fmla="*/ 9 w 14"/>
                <a:gd name="T11" fmla="*/ 71 h 41"/>
                <a:gd name="T12" fmla="*/ 17 w 14"/>
                <a:gd name="T13" fmla="*/ 71 h 41"/>
                <a:gd name="T14" fmla="*/ 22 w 14"/>
                <a:gd name="T15" fmla="*/ 19 h 41"/>
                <a:gd name="T16" fmla="*/ 12 w 14"/>
                <a:gd name="T17" fmla="*/ 13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7177" name="Freeform 471"/>
            <p:cNvSpPr>
              <a:spLocks/>
            </p:cNvSpPr>
            <p:nvPr/>
          </p:nvSpPr>
          <p:spPr bwMode="auto">
            <a:xfrm>
              <a:off x="6069" y="3520"/>
              <a:ext cx="26" cy="98"/>
            </a:xfrm>
            <a:custGeom>
              <a:avLst/>
              <a:gdLst>
                <a:gd name="T0" fmla="*/ 12 w 15"/>
                <a:gd name="T1" fmla="*/ 8 h 52"/>
                <a:gd name="T2" fmla="*/ 10 w 15"/>
                <a:gd name="T3" fmla="*/ 21 h 52"/>
                <a:gd name="T4" fmla="*/ 3 w 15"/>
                <a:gd name="T5" fmla="*/ 25 h 52"/>
                <a:gd name="T6" fmla="*/ 2 w 15"/>
                <a:gd name="T7" fmla="*/ 43 h 52"/>
                <a:gd name="T8" fmla="*/ 7 w 15"/>
                <a:gd name="T9" fmla="*/ 47 h 52"/>
                <a:gd name="T10" fmla="*/ 7 w 15"/>
                <a:gd name="T11" fmla="*/ 92 h 52"/>
                <a:gd name="T12" fmla="*/ 17 w 15"/>
                <a:gd name="T13" fmla="*/ 92 h 52"/>
                <a:gd name="T14" fmla="*/ 26 w 15"/>
                <a:gd name="T15" fmla="*/ 9 h 52"/>
                <a:gd name="T16" fmla="*/ 12 w 15"/>
                <a:gd name="T17" fmla="*/ 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7178" name="Freeform 472"/>
            <p:cNvSpPr>
              <a:spLocks/>
            </p:cNvSpPr>
            <p:nvPr/>
          </p:nvSpPr>
          <p:spPr bwMode="auto">
            <a:xfrm>
              <a:off x="5989" y="3528"/>
              <a:ext cx="21" cy="86"/>
            </a:xfrm>
            <a:custGeom>
              <a:avLst/>
              <a:gdLst>
                <a:gd name="T0" fmla="*/ 14 w 12"/>
                <a:gd name="T1" fmla="*/ 13 h 46"/>
                <a:gd name="T2" fmla="*/ 12 w 12"/>
                <a:gd name="T3" fmla="*/ 6 h 46"/>
                <a:gd name="T4" fmla="*/ 5 w 12"/>
                <a:gd name="T5" fmla="*/ 7 h 46"/>
                <a:gd name="T6" fmla="*/ 7 w 12"/>
                <a:gd name="T7" fmla="*/ 15 h 46"/>
                <a:gd name="T8" fmla="*/ 5 w 12"/>
                <a:gd name="T9" fmla="*/ 19 h 46"/>
                <a:gd name="T10" fmla="*/ 7 w 12"/>
                <a:gd name="T11" fmla="*/ 80 h 46"/>
                <a:gd name="T12" fmla="*/ 19 w 12"/>
                <a:gd name="T13" fmla="*/ 79 h 46"/>
                <a:gd name="T14" fmla="*/ 18 w 12"/>
                <a:gd name="T15" fmla="*/ 54 h 46"/>
                <a:gd name="T16" fmla="*/ 19 w 12"/>
                <a:gd name="T17" fmla="*/ 52 h 46"/>
                <a:gd name="T18" fmla="*/ 18 w 12"/>
                <a:gd name="T19" fmla="*/ 39 h 46"/>
                <a:gd name="T20" fmla="*/ 19 w 12"/>
                <a:gd name="T21" fmla="*/ 22 h 46"/>
                <a:gd name="T22" fmla="*/ 14 w 12"/>
                <a:gd name="T23" fmla="*/ 13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7179" name="Freeform 473"/>
            <p:cNvSpPr>
              <a:spLocks/>
            </p:cNvSpPr>
            <p:nvPr/>
          </p:nvSpPr>
          <p:spPr bwMode="auto">
            <a:xfrm>
              <a:off x="5820" y="3531"/>
              <a:ext cx="22" cy="53"/>
            </a:xfrm>
            <a:custGeom>
              <a:avLst/>
              <a:gdLst>
                <a:gd name="T0" fmla="*/ 22 w 12"/>
                <a:gd name="T1" fmla="*/ 47 h 28"/>
                <a:gd name="T2" fmla="*/ 7 w 12"/>
                <a:gd name="T3" fmla="*/ 6 h 28"/>
                <a:gd name="T4" fmla="*/ 0 w 12"/>
                <a:gd name="T5" fmla="*/ 8 h 28"/>
                <a:gd name="T6" fmla="*/ 17 w 12"/>
                <a:gd name="T7" fmla="*/ 49 h 28"/>
                <a:gd name="T8" fmla="*/ 22 w 12"/>
                <a:gd name="T9" fmla="*/ 47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7180" name="Freeform 474"/>
            <p:cNvSpPr>
              <a:spLocks/>
            </p:cNvSpPr>
            <p:nvPr/>
          </p:nvSpPr>
          <p:spPr bwMode="auto">
            <a:xfrm>
              <a:off x="5776" y="3511"/>
              <a:ext cx="32" cy="82"/>
            </a:xfrm>
            <a:custGeom>
              <a:avLst/>
              <a:gdLst>
                <a:gd name="T0" fmla="*/ 28 w 18"/>
                <a:gd name="T1" fmla="*/ 69 h 44"/>
                <a:gd name="T2" fmla="*/ 21 w 18"/>
                <a:gd name="T3" fmla="*/ 15 h 44"/>
                <a:gd name="T4" fmla="*/ 11 w 18"/>
                <a:gd name="T5" fmla="*/ 7 h 44"/>
                <a:gd name="T6" fmla="*/ 18 w 18"/>
                <a:gd name="T7" fmla="*/ 75 h 44"/>
                <a:gd name="T8" fmla="*/ 28 w 18"/>
                <a:gd name="T9" fmla="*/ 69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7181" name="Freeform 475"/>
            <p:cNvSpPr>
              <a:spLocks/>
            </p:cNvSpPr>
            <p:nvPr/>
          </p:nvSpPr>
          <p:spPr bwMode="auto">
            <a:xfrm>
              <a:off x="5890" y="3535"/>
              <a:ext cx="17" cy="62"/>
            </a:xfrm>
            <a:custGeom>
              <a:avLst/>
              <a:gdLst>
                <a:gd name="T0" fmla="*/ 5 w 10"/>
                <a:gd name="T1" fmla="*/ 8 h 33"/>
                <a:gd name="T2" fmla="*/ 5 w 10"/>
                <a:gd name="T3" fmla="*/ 54 h 33"/>
                <a:gd name="T4" fmla="*/ 15 w 10"/>
                <a:gd name="T5" fmla="*/ 51 h 33"/>
                <a:gd name="T6" fmla="*/ 15 w 10"/>
                <a:gd name="T7" fmla="*/ 11 h 33"/>
                <a:gd name="T8" fmla="*/ 5 w 10"/>
                <a:gd name="T9" fmla="*/ 8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7182" name="Freeform 476"/>
            <p:cNvSpPr>
              <a:spLocks/>
            </p:cNvSpPr>
            <p:nvPr/>
          </p:nvSpPr>
          <p:spPr bwMode="auto">
            <a:xfrm>
              <a:off x="6111" y="3509"/>
              <a:ext cx="25" cy="94"/>
            </a:xfrm>
            <a:custGeom>
              <a:avLst/>
              <a:gdLst>
                <a:gd name="T0" fmla="*/ 18 w 14"/>
                <a:gd name="T1" fmla="*/ 51 h 50"/>
                <a:gd name="T2" fmla="*/ 23 w 14"/>
                <a:gd name="T3" fmla="*/ 11 h 50"/>
                <a:gd name="T4" fmla="*/ 11 w 14"/>
                <a:gd name="T5" fmla="*/ 8 h 50"/>
                <a:gd name="T6" fmla="*/ 7 w 14"/>
                <a:gd name="T7" fmla="*/ 28 h 50"/>
                <a:gd name="T8" fmla="*/ 5 w 14"/>
                <a:gd name="T9" fmla="*/ 30 h 50"/>
                <a:gd name="T10" fmla="*/ 7 w 14"/>
                <a:gd name="T11" fmla="*/ 86 h 50"/>
                <a:gd name="T12" fmla="*/ 20 w 14"/>
                <a:gd name="T13" fmla="*/ 79 h 50"/>
                <a:gd name="T14" fmla="*/ 14 w 14"/>
                <a:gd name="T15" fmla="*/ 56 h 50"/>
                <a:gd name="T16" fmla="*/ 18 w 14"/>
                <a:gd name="T17" fmla="*/ 5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7183" name="Freeform 477"/>
            <p:cNvSpPr>
              <a:spLocks/>
            </p:cNvSpPr>
            <p:nvPr/>
          </p:nvSpPr>
          <p:spPr bwMode="auto">
            <a:xfrm>
              <a:off x="6147" y="3533"/>
              <a:ext cx="14" cy="60"/>
            </a:xfrm>
            <a:custGeom>
              <a:avLst/>
              <a:gdLst>
                <a:gd name="T0" fmla="*/ 10 w 8"/>
                <a:gd name="T1" fmla="*/ 8 h 32"/>
                <a:gd name="T2" fmla="*/ 2 w 8"/>
                <a:gd name="T3" fmla="*/ 9 h 32"/>
                <a:gd name="T4" fmla="*/ 7 w 8"/>
                <a:gd name="T5" fmla="*/ 54 h 32"/>
                <a:gd name="T6" fmla="*/ 14 w 8"/>
                <a:gd name="T7" fmla="*/ 54 h 32"/>
                <a:gd name="T8" fmla="*/ 10 w 8"/>
                <a:gd name="T9" fmla="*/ 8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7184" name="Freeform 478"/>
            <p:cNvSpPr>
              <a:spLocks/>
            </p:cNvSpPr>
            <p:nvPr/>
          </p:nvSpPr>
          <p:spPr bwMode="auto">
            <a:xfrm>
              <a:off x="6157" y="3524"/>
              <a:ext cx="36" cy="101"/>
            </a:xfrm>
            <a:custGeom>
              <a:avLst/>
              <a:gdLst>
                <a:gd name="T0" fmla="*/ 32 w 20"/>
                <a:gd name="T1" fmla="*/ 88 h 54"/>
                <a:gd name="T2" fmla="*/ 23 w 20"/>
                <a:gd name="T3" fmla="*/ 28 h 54"/>
                <a:gd name="T4" fmla="*/ 22 w 20"/>
                <a:gd name="T5" fmla="*/ 24 h 54"/>
                <a:gd name="T6" fmla="*/ 22 w 20"/>
                <a:gd name="T7" fmla="*/ 7 h 54"/>
                <a:gd name="T8" fmla="*/ 14 w 20"/>
                <a:gd name="T9" fmla="*/ 7 h 54"/>
                <a:gd name="T10" fmla="*/ 14 w 20"/>
                <a:gd name="T11" fmla="*/ 24 h 54"/>
                <a:gd name="T12" fmla="*/ 13 w 20"/>
                <a:gd name="T13" fmla="*/ 26 h 54"/>
                <a:gd name="T14" fmla="*/ 11 w 20"/>
                <a:gd name="T15" fmla="*/ 43 h 54"/>
                <a:gd name="T16" fmla="*/ 9 w 20"/>
                <a:gd name="T17" fmla="*/ 43 h 54"/>
                <a:gd name="T18" fmla="*/ 2 w 20"/>
                <a:gd name="T19" fmla="*/ 75 h 54"/>
                <a:gd name="T20" fmla="*/ 5 w 20"/>
                <a:gd name="T21" fmla="*/ 75 h 54"/>
                <a:gd name="T22" fmla="*/ 11 w 20"/>
                <a:gd name="T23" fmla="*/ 49 h 54"/>
                <a:gd name="T24" fmla="*/ 18 w 20"/>
                <a:gd name="T25" fmla="*/ 92 h 54"/>
                <a:gd name="T26" fmla="*/ 32 w 20"/>
                <a:gd name="T27" fmla="*/ 88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7185" name="Freeform 479"/>
            <p:cNvSpPr>
              <a:spLocks/>
            </p:cNvSpPr>
            <p:nvPr/>
          </p:nvSpPr>
          <p:spPr bwMode="auto">
            <a:xfrm>
              <a:off x="6202" y="3574"/>
              <a:ext cx="10" cy="55"/>
            </a:xfrm>
            <a:custGeom>
              <a:avLst/>
              <a:gdLst>
                <a:gd name="T0" fmla="*/ 8 w 6"/>
                <a:gd name="T1" fmla="*/ 8 h 29"/>
                <a:gd name="T2" fmla="*/ 2 w 6"/>
                <a:gd name="T3" fmla="*/ 6 h 29"/>
                <a:gd name="T4" fmla="*/ 0 w 6"/>
                <a:gd name="T5" fmla="*/ 47 h 29"/>
                <a:gd name="T6" fmla="*/ 10 w 6"/>
                <a:gd name="T7" fmla="*/ 47 h 29"/>
                <a:gd name="T8" fmla="*/ 8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7186" name="Freeform 480"/>
            <p:cNvSpPr>
              <a:spLocks/>
            </p:cNvSpPr>
            <p:nvPr/>
          </p:nvSpPr>
          <p:spPr bwMode="auto">
            <a:xfrm>
              <a:off x="6214" y="3533"/>
              <a:ext cx="18" cy="75"/>
            </a:xfrm>
            <a:custGeom>
              <a:avLst/>
              <a:gdLst>
                <a:gd name="T0" fmla="*/ 5 w 10"/>
                <a:gd name="T1" fmla="*/ 6 h 40"/>
                <a:gd name="T2" fmla="*/ 0 w 10"/>
                <a:gd name="T3" fmla="*/ 66 h 40"/>
                <a:gd name="T4" fmla="*/ 16 w 10"/>
                <a:gd name="T5" fmla="*/ 66 h 40"/>
                <a:gd name="T6" fmla="*/ 18 w 10"/>
                <a:gd name="T7" fmla="*/ 8 h 40"/>
                <a:gd name="T8" fmla="*/ 5 w 10"/>
                <a:gd name="T9" fmla="*/ 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7187" name="Freeform 481"/>
            <p:cNvSpPr>
              <a:spLocks/>
            </p:cNvSpPr>
            <p:nvPr/>
          </p:nvSpPr>
          <p:spPr bwMode="auto">
            <a:xfrm>
              <a:off x="6232" y="3528"/>
              <a:ext cx="30" cy="105"/>
            </a:xfrm>
            <a:custGeom>
              <a:avLst/>
              <a:gdLst>
                <a:gd name="T0" fmla="*/ 12 w 17"/>
                <a:gd name="T1" fmla="*/ 9 h 56"/>
                <a:gd name="T2" fmla="*/ 7 w 17"/>
                <a:gd name="T3" fmla="*/ 23 h 56"/>
                <a:gd name="T4" fmla="*/ 7 w 17"/>
                <a:gd name="T5" fmla="*/ 21 h 56"/>
                <a:gd name="T6" fmla="*/ 2 w 17"/>
                <a:gd name="T7" fmla="*/ 21 h 56"/>
                <a:gd name="T8" fmla="*/ 4 w 17"/>
                <a:gd name="T9" fmla="*/ 36 h 56"/>
                <a:gd name="T10" fmla="*/ 11 w 17"/>
                <a:gd name="T11" fmla="*/ 101 h 56"/>
                <a:gd name="T12" fmla="*/ 21 w 17"/>
                <a:gd name="T13" fmla="*/ 98 h 56"/>
                <a:gd name="T14" fmla="*/ 26 w 17"/>
                <a:gd name="T15" fmla="*/ 17 h 56"/>
                <a:gd name="T16" fmla="*/ 12 w 17"/>
                <a:gd name="T17" fmla="*/ 9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7188" name="Freeform 482"/>
            <p:cNvSpPr>
              <a:spLocks/>
            </p:cNvSpPr>
            <p:nvPr/>
          </p:nvSpPr>
          <p:spPr bwMode="auto">
            <a:xfrm>
              <a:off x="6196" y="3513"/>
              <a:ext cx="14" cy="67"/>
            </a:xfrm>
            <a:custGeom>
              <a:avLst/>
              <a:gdLst>
                <a:gd name="T0" fmla="*/ 0 w 8"/>
                <a:gd name="T1" fmla="*/ 9 h 36"/>
                <a:gd name="T2" fmla="*/ 2 w 8"/>
                <a:gd name="T3" fmla="*/ 60 h 36"/>
                <a:gd name="T4" fmla="*/ 14 w 8"/>
                <a:gd name="T5" fmla="*/ 60 h 36"/>
                <a:gd name="T6" fmla="*/ 14 w 8"/>
                <a:gd name="T7" fmla="*/ 9 h 36"/>
                <a:gd name="T8" fmla="*/ 0 w 8"/>
                <a:gd name="T9" fmla="*/ 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89" name="Freeform 483"/>
            <p:cNvSpPr>
              <a:spLocks/>
            </p:cNvSpPr>
            <p:nvPr/>
          </p:nvSpPr>
          <p:spPr bwMode="auto">
            <a:xfrm>
              <a:off x="6257" y="3528"/>
              <a:ext cx="26" cy="75"/>
            </a:xfrm>
            <a:custGeom>
              <a:avLst/>
              <a:gdLst>
                <a:gd name="T0" fmla="*/ 9 w 15"/>
                <a:gd name="T1" fmla="*/ 9 h 40"/>
                <a:gd name="T2" fmla="*/ 7 w 15"/>
                <a:gd name="T3" fmla="*/ 69 h 40"/>
                <a:gd name="T4" fmla="*/ 17 w 15"/>
                <a:gd name="T5" fmla="*/ 68 h 40"/>
                <a:gd name="T6" fmla="*/ 23 w 15"/>
                <a:gd name="T7" fmla="*/ 19 h 40"/>
                <a:gd name="T8" fmla="*/ 9 w 15"/>
                <a:gd name="T9" fmla="*/ 9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7190" name="Freeform 484"/>
            <p:cNvSpPr>
              <a:spLocks/>
            </p:cNvSpPr>
            <p:nvPr/>
          </p:nvSpPr>
          <p:spPr bwMode="auto">
            <a:xfrm>
              <a:off x="6297" y="3558"/>
              <a:ext cx="15" cy="60"/>
            </a:xfrm>
            <a:custGeom>
              <a:avLst/>
              <a:gdLst>
                <a:gd name="T0" fmla="*/ 0 w 8"/>
                <a:gd name="T1" fmla="*/ 9 h 32"/>
                <a:gd name="T2" fmla="*/ 2 w 8"/>
                <a:gd name="T3" fmla="*/ 52 h 32"/>
                <a:gd name="T4" fmla="*/ 13 w 8"/>
                <a:gd name="T5" fmla="*/ 52 h 32"/>
                <a:gd name="T6" fmla="*/ 15 w 8"/>
                <a:gd name="T7" fmla="*/ 9 h 32"/>
                <a:gd name="T8" fmla="*/ 0 w 8"/>
                <a:gd name="T9" fmla="*/ 9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7191" name="Freeform 485"/>
            <p:cNvSpPr>
              <a:spLocks/>
            </p:cNvSpPr>
            <p:nvPr/>
          </p:nvSpPr>
          <p:spPr bwMode="auto">
            <a:xfrm>
              <a:off x="1108" y="3655"/>
              <a:ext cx="5232" cy="113"/>
            </a:xfrm>
            <a:custGeom>
              <a:avLst/>
              <a:gdLst>
                <a:gd name="T0" fmla="*/ 5221 w 2951"/>
                <a:gd name="T1" fmla="*/ 41 h 60"/>
                <a:gd name="T2" fmla="*/ 5189 w 2951"/>
                <a:gd name="T3" fmla="*/ 113 h 60"/>
                <a:gd name="T4" fmla="*/ 44 w 2951"/>
                <a:gd name="T5" fmla="*/ 113 h 60"/>
                <a:gd name="T6" fmla="*/ 11 w 2951"/>
                <a:gd name="T7" fmla="*/ 34 h 60"/>
                <a:gd name="T8" fmla="*/ 9 w 2951"/>
                <a:gd name="T9" fmla="*/ 72 h 60"/>
                <a:gd name="T10" fmla="*/ 44 w 2951"/>
                <a:gd name="T11" fmla="*/ 0 h 60"/>
                <a:gd name="T12" fmla="*/ 5189 w 2951"/>
                <a:gd name="T13" fmla="*/ 0 h 60"/>
                <a:gd name="T14" fmla="*/ 5221 w 2951"/>
                <a:gd name="T15" fmla="*/ 73 h 60"/>
                <a:gd name="T16" fmla="*/ 5221 w 2951"/>
                <a:gd name="T17" fmla="*/ 41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47192" name="Freeform 486"/>
            <p:cNvSpPr>
              <a:spLocks/>
            </p:cNvSpPr>
            <p:nvPr/>
          </p:nvSpPr>
          <p:spPr bwMode="auto">
            <a:xfrm>
              <a:off x="1110" y="3546"/>
              <a:ext cx="5212" cy="133"/>
            </a:xfrm>
            <a:custGeom>
              <a:avLst/>
              <a:gdLst>
                <a:gd name="T0" fmla="*/ 5212 w 2940"/>
                <a:gd name="T1" fmla="*/ 67 h 36"/>
                <a:gd name="T2" fmla="*/ 5180 w 2940"/>
                <a:gd name="T3" fmla="*/ 133 h 36"/>
                <a:gd name="T4" fmla="*/ 32 w 2940"/>
                <a:gd name="T5" fmla="*/ 133 h 36"/>
                <a:gd name="T6" fmla="*/ 0 w 2940"/>
                <a:gd name="T7" fmla="*/ 67 h 36"/>
                <a:gd name="T8" fmla="*/ 32 w 2940"/>
                <a:gd name="T9" fmla="*/ 0 h 36"/>
                <a:gd name="T10" fmla="*/ 5180 w 2940"/>
                <a:gd name="T11" fmla="*/ 0 h 36"/>
                <a:gd name="T12" fmla="*/ 5212 w 2940"/>
                <a:gd name="T13" fmla="*/ 67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47109" name="图片 2"/>
          <p:cNvPicPr>
            <a:picLocks noChangeAspect="1"/>
          </p:cNvPicPr>
          <p:nvPr/>
        </p:nvPicPr>
        <p:blipFill>
          <a:blip r:embed="rId2"/>
          <a:srcRect/>
          <a:stretch>
            <a:fillRect/>
          </a:stretch>
        </p:blipFill>
        <p:spPr bwMode="auto">
          <a:xfrm>
            <a:off x="3575050" y="5375275"/>
            <a:ext cx="820738" cy="738188"/>
          </a:xfrm>
          <a:prstGeom prst="rect">
            <a:avLst/>
          </a:prstGeom>
          <a:noFill/>
          <a:ln w="9525">
            <a:noFill/>
            <a:miter lim="800000"/>
            <a:headEnd/>
            <a:tailEnd/>
          </a:ln>
        </p:spPr>
      </p:pic>
      <p:sp>
        <p:nvSpPr>
          <p:cNvPr id="47110" name="Freeform 240"/>
          <p:cNvSpPr>
            <a:spLocks/>
          </p:cNvSpPr>
          <p:nvPr/>
        </p:nvSpPr>
        <p:spPr bwMode="auto">
          <a:xfrm>
            <a:off x="3698875" y="3922713"/>
            <a:ext cx="360363" cy="384175"/>
          </a:xfrm>
          <a:custGeom>
            <a:avLst/>
            <a:gdLst>
              <a:gd name="T0" fmla="*/ 178847 w 129"/>
              <a:gd name="T1" fmla="*/ 0 h 130"/>
              <a:gd name="T2" fmla="*/ 0 w 129"/>
              <a:gd name="T3" fmla="*/ 153682 h 130"/>
              <a:gd name="T4" fmla="*/ 122957 w 129"/>
              <a:gd name="T5" fmla="*/ 56153 h 130"/>
              <a:gd name="T6" fmla="*/ 251503 w 129"/>
              <a:gd name="T7" fmla="*/ 192102 h 130"/>
              <a:gd name="T8" fmla="*/ 122957 w 129"/>
              <a:gd name="T9" fmla="*/ 325096 h 130"/>
              <a:gd name="T10" fmla="*/ 0 w 129"/>
              <a:gd name="T11" fmla="*/ 227567 h 130"/>
              <a:gd name="T12" fmla="*/ 178847 w 129"/>
              <a:gd name="T13" fmla="*/ 384204 h 130"/>
              <a:gd name="T14" fmla="*/ 360488 w 129"/>
              <a:gd name="T15" fmla="*/ 192102 h 130"/>
              <a:gd name="T16" fmla="*/ 178847 w 129"/>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130"/>
              <a:gd name="T29" fmla="*/ 129 w 129"/>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130">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w="9525">
            <a:noFill/>
            <a:round/>
            <a:headEnd/>
            <a:tailEnd/>
          </a:ln>
        </p:spPr>
        <p:txBody>
          <a:bodyPr/>
          <a:lstStyle/>
          <a:p>
            <a:endParaRPr lang="en-US"/>
          </a:p>
        </p:txBody>
      </p:sp>
    </p:spTree>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8130" name="组合 3"/>
          <p:cNvGrpSpPr>
            <a:grpSpLocks/>
          </p:cNvGrpSpPr>
          <p:nvPr/>
        </p:nvGrpSpPr>
        <p:grpSpPr bwMode="auto">
          <a:xfrm>
            <a:off x="-123825" y="4108450"/>
            <a:ext cx="12407900" cy="2843213"/>
            <a:chOff x="-123810" y="4108197"/>
            <a:chExt cx="12408377" cy="2843587"/>
          </a:xfrm>
        </p:grpSpPr>
        <p:sp>
          <p:nvSpPr>
            <p:cNvPr id="303" name="Freeform 18"/>
            <p:cNvSpPr>
              <a:spLocks/>
            </p:cNvSpPr>
            <p:nvPr/>
          </p:nvSpPr>
          <p:spPr bwMode="auto">
            <a:xfrm>
              <a:off x="2143227" y="4587685"/>
              <a:ext cx="860458" cy="197987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8147" name="Freeform 19"/>
            <p:cNvSpPr>
              <a:spLocks/>
            </p:cNvSpPr>
            <p:nvPr/>
          </p:nvSpPr>
          <p:spPr bwMode="auto">
            <a:xfrm>
              <a:off x="2762466" y="5429196"/>
              <a:ext cx="73521" cy="14230"/>
            </a:xfrm>
            <a:custGeom>
              <a:avLst/>
              <a:gdLst>
                <a:gd name="T0" fmla="*/ 73521 w 18"/>
                <a:gd name="T1" fmla="*/ 0 h 3"/>
                <a:gd name="T2" fmla="*/ 0 w 18"/>
                <a:gd name="T3" fmla="*/ 0 h 3"/>
                <a:gd name="T4" fmla="*/ 4085 w 18"/>
                <a:gd name="T5" fmla="*/ 14230 h 3"/>
                <a:gd name="T6" fmla="*/ 65352 w 18"/>
                <a:gd name="T7" fmla="*/ 14230 h 3"/>
                <a:gd name="T8" fmla="*/ 73521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w="9525">
              <a:noFill/>
              <a:round/>
              <a:headEnd/>
              <a:tailEnd/>
            </a:ln>
          </p:spPr>
          <p:txBody>
            <a:bodyPr/>
            <a:lstStyle/>
            <a:p>
              <a:endParaRPr lang="en-US"/>
            </a:p>
          </p:txBody>
        </p:sp>
        <p:sp>
          <p:nvSpPr>
            <p:cNvPr id="48148" name="Freeform 20"/>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close/>
                </a:path>
              </a:pathLst>
            </a:custGeom>
            <a:solidFill>
              <a:srgbClr val="285B76"/>
            </a:solidFill>
            <a:ln w="9525">
              <a:noFill/>
              <a:round/>
              <a:headEnd/>
              <a:tailEnd/>
            </a:ln>
          </p:spPr>
          <p:txBody>
            <a:bodyPr/>
            <a:lstStyle/>
            <a:p>
              <a:endParaRPr lang="en-US"/>
            </a:p>
          </p:txBody>
        </p:sp>
        <p:sp>
          <p:nvSpPr>
            <p:cNvPr id="48149" name="Freeform 21"/>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path>
              </a:pathLst>
            </a:custGeom>
            <a:noFill/>
            <a:ln w="9525">
              <a:noFill/>
              <a:round/>
              <a:headEnd/>
              <a:tailEnd/>
            </a:ln>
          </p:spPr>
          <p:txBody>
            <a:bodyPr/>
            <a:lstStyle/>
            <a:p>
              <a:endParaRPr lang="en-US"/>
            </a:p>
          </p:txBody>
        </p:sp>
        <p:sp>
          <p:nvSpPr>
            <p:cNvPr id="307" name="Freeform 22"/>
            <p:cNvSpPr>
              <a:spLocks noEditPoints="1"/>
            </p:cNvSpPr>
            <p:nvPr/>
          </p:nvSpPr>
          <p:spPr bwMode="auto">
            <a:xfrm>
              <a:off x="9820672" y="4587685"/>
              <a:ext cx="538184" cy="197987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8151" name="Freeform 23"/>
            <p:cNvSpPr>
              <a:spLocks noEditPoints="1"/>
            </p:cNvSpPr>
            <p:nvPr/>
          </p:nvSpPr>
          <p:spPr bwMode="auto">
            <a:xfrm>
              <a:off x="9820442" y="4587267"/>
              <a:ext cx="538360" cy="1980313"/>
            </a:xfrm>
            <a:custGeom>
              <a:avLst/>
              <a:gdLst>
                <a:gd name="T0" fmla="*/ 324913 w 227"/>
                <a:gd name="T1" fmla="*/ 1690974 h 835"/>
                <a:gd name="T2" fmla="*/ 139926 w 227"/>
                <a:gd name="T3" fmla="*/ 1690974 h 835"/>
                <a:gd name="T4" fmla="*/ 118582 w 227"/>
                <a:gd name="T5" fmla="*/ 1980313 h 835"/>
                <a:gd name="T6" fmla="*/ 234791 w 227"/>
                <a:gd name="T7" fmla="*/ 1980313 h 835"/>
                <a:gd name="T8" fmla="*/ 341515 w 227"/>
                <a:gd name="T9" fmla="*/ 1980313 h 835"/>
                <a:gd name="T10" fmla="*/ 343886 w 227"/>
                <a:gd name="T11" fmla="*/ 1980313 h 835"/>
                <a:gd name="T12" fmla="*/ 324913 w 227"/>
                <a:gd name="T13" fmla="*/ 1690974 h 835"/>
                <a:gd name="T14" fmla="*/ 232420 w 227"/>
                <a:gd name="T15" fmla="*/ 0 h 835"/>
                <a:gd name="T16" fmla="*/ 218190 w 227"/>
                <a:gd name="T17" fmla="*/ 18973 h 835"/>
                <a:gd name="T18" fmla="*/ 0 w 227"/>
                <a:gd name="T19" fmla="*/ 303569 h 835"/>
                <a:gd name="T20" fmla="*/ 28460 w 227"/>
                <a:gd name="T21" fmla="*/ 396063 h 835"/>
                <a:gd name="T22" fmla="*/ 83007 w 227"/>
                <a:gd name="T23" fmla="*/ 396063 h 835"/>
                <a:gd name="T24" fmla="*/ 49804 w 227"/>
                <a:gd name="T25" fmla="*/ 450610 h 835"/>
                <a:gd name="T26" fmla="*/ 305940 w 227"/>
                <a:gd name="T27" fmla="*/ 1207161 h 835"/>
                <a:gd name="T28" fmla="*/ 483813 w 227"/>
                <a:gd name="T29" fmla="*/ 858531 h 835"/>
                <a:gd name="T30" fmla="*/ 265623 w 227"/>
                <a:gd name="T31" fmla="*/ 858531 h 835"/>
                <a:gd name="T32" fmla="*/ 462468 w 227"/>
                <a:gd name="T33" fmla="*/ 531246 h 835"/>
                <a:gd name="T34" fmla="*/ 386576 w 227"/>
                <a:gd name="T35" fmla="*/ 396063 h 835"/>
                <a:gd name="T36" fmla="*/ 471954 w 227"/>
                <a:gd name="T37" fmla="*/ 396063 h 835"/>
                <a:gd name="T38" fmla="*/ 538360 w 227"/>
                <a:gd name="T39" fmla="*/ 396063 h 835"/>
                <a:gd name="T40" fmla="*/ 441123 w 227"/>
                <a:gd name="T41" fmla="*/ 272738 h 835"/>
                <a:gd name="T42" fmla="*/ 434008 w 227"/>
                <a:gd name="T43" fmla="*/ 272738 h 835"/>
                <a:gd name="T44" fmla="*/ 436380 w 227"/>
                <a:gd name="T45" fmla="*/ 263251 h 835"/>
                <a:gd name="T46" fmla="*/ 249021 w 227"/>
                <a:gd name="T47" fmla="*/ 18973 h 835"/>
                <a:gd name="T48" fmla="*/ 234791 w 227"/>
                <a:gd name="T49" fmla="*/ 4743 h 835"/>
                <a:gd name="T50" fmla="*/ 234791 w 227"/>
                <a:gd name="T51" fmla="*/ 9487 h 835"/>
                <a:gd name="T52" fmla="*/ 232420 w 227"/>
                <a:gd name="T53" fmla="*/ 0 h 8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7"/>
                <a:gd name="T82" fmla="*/ 0 h 835"/>
                <a:gd name="T83" fmla="*/ 227 w 227"/>
                <a:gd name="T84" fmla="*/ 835 h 8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w="9525">
              <a:noFill/>
              <a:round/>
              <a:headEnd/>
              <a:tailEnd/>
            </a:ln>
          </p:spPr>
          <p:txBody>
            <a:bodyPr/>
            <a:lstStyle/>
            <a:p>
              <a:endParaRPr lang="en-US"/>
            </a:p>
          </p:txBody>
        </p:sp>
        <p:sp>
          <p:nvSpPr>
            <p:cNvPr id="48152" name="Freeform 26"/>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close/>
                </a:path>
              </a:pathLst>
            </a:custGeom>
            <a:solidFill>
              <a:srgbClr val="285B76"/>
            </a:solidFill>
            <a:ln w="9525">
              <a:noFill/>
              <a:round/>
              <a:headEnd/>
              <a:tailEnd/>
            </a:ln>
          </p:spPr>
          <p:txBody>
            <a:bodyPr/>
            <a:lstStyle/>
            <a:p>
              <a:endParaRPr lang="en-US"/>
            </a:p>
          </p:txBody>
        </p:sp>
        <p:sp>
          <p:nvSpPr>
            <p:cNvPr id="48153" name="Freeform 27"/>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path>
              </a:pathLst>
            </a:custGeom>
            <a:noFill/>
            <a:ln w="9525">
              <a:noFill/>
              <a:round/>
              <a:headEnd/>
              <a:tailEnd/>
            </a:ln>
          </p:spPr>
          <p:txBody>
            <a:bodyPr/>
            <a:lstStyle/>
            <a:p>
              <a:endParaRPr lang="en-US"/>
            </a:p>
          </p:txBody>
        </p:sp>
        <p:sp>
          <p:nvSpPr>
            <p:cNvPr id="313" name="Freeform 28"/>
            <p:cNvSpPr>
              <a:spLocks noEditPoints="1"/>
            </p:cNvSpPr>
            <p:nvPr/>
          </p:nvSpPr>
          <p:spPr bwMode="auto">
            <a:xfrm>
              <a:off x="7496483" y="4511475"/>
              <a:ext cx="1111293" cy="2056083"/>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870003" y="4511475"/>
              <a:ext cx="1171620" cy="2056083"/>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8156" name="Freeform 30"/>
            <p:cNvSpPr>
              <a:spLocks noEditPoints="1"/>
            </p:cNvSpPr>
            <p:nvPr/>
          </p:nvSpPr>
          <p:spPr bwMode="auto">
            <a:xfrm>
              <a:off x="869904" y="4511374"/>
              <a:ext cx="1171586" cy="2056205"/>
            </a:xfrm>
            <a:custGeom>
              <a:avLst/>
              <a:gdLst>
                <a:gd name="T0" fmla="*/ 1164471 w 494"/>
                <a:gd name="T1" fmla="*/ 1700460 h 867"/>
                <a:gd name="T2" fmla="*/ 1017430 w 494"/>
                <a:gd name="T3" fmla="*/ 1700460 h 867"/>
                <a:gd name="T4" fmla="*/ 1022173 w 494"/>
                <a:gd name="T5" fmla="*/ 1736035 h 867"/>
                <a:gd name="T6" fmla="*/ 1171586 w 494"/>
                <a:gd name="T7" fmla="*/ 1736035 h 867"/>
                <a:gd name="T8" fmla="*/ 1164471 w 494"/>
                <a:gd name="T9" fmla="*/ 1719433 h 867"/>
                <a:gd name="T10" fmla="*/ 1171586 w 494"/>
                <a:gd name="T11" fmla="*/ 1719433 h 867"/>
                <a:gd name="T12" fmla="*/ 1164471 w 494"/>
                <a:gd name="T13" fmla="*/ 1700460 h 867"/>
                <a:gd name="T14" fmla="*/ 424522 w 494"/>
                <a:gd name="T15" fmla="*/ 1607967 h 867"/>
                <a:gd name="T16" fmla="*/ 37946 w 494"/>
                <a:gd name="T17" fmla="*/ 1607967 h 867"/>
                <a:gd name="T18" fmla="*/ 0 w 494"/>
                <a:gd name="T19" fmla="*/ 1719433 h 867"/>
                <a:gd name="T20" fmla="*/ 500414 w 494"/>
                <a:gd name="T21" fmla="*/ 1719433 h 867"/>
                <a:gd name="T22" fmla="*/ 479070 w 494"/>
                <a:gd name="T23" fmla="*/ 2039604 h 867"/>
                <a:gd name="T24" fmla="*/ 576306 w 494"/>
                <a:gd name="T25" fmla="*/ 2039604 h 867"/>
                <a:gd name="T26" fmla="*/ 576306 w 494"/>
                <a:gd name="T27" fmla="*/ 2056205 h 867"/>
                <a:gd name="T28" fmla="*/ 668800 w 494"/>
                <a:gd name="T29" fmla="*/ 2056205 h 867"/>
                <a:gd name="T30" fmla="*/ 668800 w 494"/>
                <a:gd name="T31" fmla="*/ 2039604 h 867"/>
                <a:gd name="T32" fmla="*/ 668800 w 494"/>
                <a:gd name="T33" fmla="*/ 2039604 h 867"/>
                <a:gd name="T34" fmla="*/ 652199 w 494"/>
                <a:gd name="T35" fmla="*/ 1736035 h 867"/>
                <a:gd name="T36" fmla="*/ 882247 w 494"/>
                <a:gd name="T37" fmla="*/ 1736035 h 867"/>
                <a:gd name="T38" fmla="*/ 886990 w 494"/>
                <a:gd name="T39" fmla="*/ 1700460 h 867"/>
                <a:gd name="T40" fmla="*/ 391319 w 494"/>
                <a:gd name="T41" fmla="*/ 1700460 h 867"/>
                <a:gd name="T42" fmla="*/ 424522 w 494"/>
                <a:gd name="T43" fmla="*/ 1607967 h 867"/>
                <a:gd name="T44" fmla="*/ 528874 w 494"/>
                <a:gd name="T45" fmla="*/ 1166843 h 867"/>
                <a:gd name="T46" fmla="*/ 528874 w 494"/>
                <a:gd name="T47" fmla="*/ 1166843 h 867"/>
                <a:gd name="T48" fmla="*/ 528874 w 494"/>
                <a:gd name="T49" fmla="*/ 1166843 h 867"/>
                <a:gd name="T50" fmla="*/ 528874 w 494"/>
                <a:gd name="T51" fmla="*/ 1166843 h 867"/>
                <a:gd name="T52" fmla="*/ 583421 w 494"/>
                <a:gd name="T53" fmla="*/ 0 h 867"/>
                <a:gd name="T54" fmla="*/ 360488 w 494"/>
                <a:gd name="T55" fmla="*/ 649827 h 867"/>
                <a:gd name="T56" fmla="*/ 490928 w 494"/>
                <a:gd name="T57" fmla="*/ 927308 h 867"/>
                <a:gd name="T58" fmla="*/ 486184 w 494"/>
                <a:gd name="T59" fmla="*/ 927308 h 867"/>
                <a:gd name="T60" fmla="*/ 490928 w 494"/>
                <a:gd name="T61" fmla="*/ 934423 h 867"/>
                <a:gd name="T62" fmla="*/ 431637 w 494"/>
                <a:gd name="T63" fmla="*/ 934423 h 867"/>
                <a:gd name="T64" fmla="*/ 505158 w 494"/>
                <a:gd name="T65" fmla="*/ 1109924 h 867"/>
                <a:gd name="T66" fmla="*/ 633226 w 494"/>
                <a:gd name="T67" fmla="*/ 827700 h 867"/>
                <a:gd name="T68" fmla="*/ 545475 w 494"/>
                <a:gd name="T69" fmla="*/ 827700 h 867"/>
                <a:gd name="T70" fmla="*/ 747064 w 494"/>
                <a:gd name="T71" fmla="*/ 486185 h 867"/>
                <a:gd name="T72" fmla="*/ 583421 w 494"/>
                <a:gd name="T73" fmla="*/ 0 h 8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4"/>
                <a:gd name="T112" fmla="*/ 0 h 867"/>
                <a:gd name="T113" fmla="*/ 494 w 494"/>
                <a:gd name="T114" fmla="*/ 867 h 8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75" y="732"/>
                  </a:lnTo>
                  <a:lnTo>
                    <a:pt x="372" y="732"/>
                  </a:lnTo>
                  <a:lnTo>
                    <a:pt x="374" y="717"/>
                  </a:lnTo>
                  <a:lnTo>
                    <a:pt x="165" y="717"/>
                  </a:lnTo>
                  <a:lnTo>
                    <a:pt x="179" y="678"/>
                  </a:lnTo>
                  <a:moveTo>
                    <a:pt x="223" y="492"/>
                  </a:move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w="9525">
              <a:noFill/>
              <a:round/>
              <a:headEnd/>
              <a:tailEnd/>
            </a:ln>
          </p:spPr>
          <p:txBody>
            <a:bodyPr/>
            <a:lstStyle/>
            <a:p>
              <a:endParaRPr lang="en-US"/>
            </a:p>
          </p:txBody>
        </p:sp>
        <p:sp>
          <p:nvSpPr>
            <p:cNvPr id="316" name="Freeform 31"/>
            <p:cNvSpPr>
              <a:spLocks noEditPoints="1"/>
            </p:cNvSpPr>
            <p:nvPr/>
          </p:nvSpPr>
          <p:spPr bwMode="auto">
            <a:xfrm>
              <a:off x="4189594" y="4860771"/>
              <a:ext cx="738215" cy="1582946"/>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8158" name="Freeform 32"/>
            <p:cNvSpPr>
              <a:spLocks noEditPoints="1"/>
            </p:cNvSpPr>
            <p:nvPr/>
          </p:nvSpPr>
          <p:spPr bwMode="auto">
            <a:xfrm>
              <a:off x="8959540" y="4860004"/>
              <a:ext cx="2372" cy="0"/>
            </a:xfrm>
            <a:custGeom>
              <a:avLst/>
              <a:gdLst>
                <a:gd name="T0" fmla="*/ 0 w 1"/>
                <a:gd name="T1" fmla="*/ 0 w 1"/>
                <a:gd name="T2" fmla="*/ 0 w 1"/>
                <a:gd name="T3" fmla="*/ 0 w 1"/>
                <a:gd name="T4" fmla="*/ 2372 w 1"/>
                <a:gd name="T5" fmla="*/ 0 w 1"/>
                <a:gd name="T6" fmla="*/ 2372 w 1"/>
                <a:gd name="T7" fmla="*/ 2372 w 1"/>
                <a:gd name="T8" fmla="*/ 2372 w 1"/>
                <a:gd name="T9" fmla="*/ 2372 w 1"/>
                <a:gd name="T10" fmla="*/ 0 60000 65536"/>
                <a:gd name="T11" fmla="*/ 0 60000 65536"/>
                <a:gd name="T12" fmla="*/ 0 60000 65536"/>
                <a:gd name="T13" fmla="*/ 0 60000 65536"/>
                <a:gd name="T14" fmla="*/ 0 60000 65536"/>
                <a:gd name="T15" fmla="*/ 0 60000 65536"/>
                <a:gd name="T16" fmla="*/ 0 60000 65536"/>
                <a:gd name="T17" fmla="*/ 0 60000 65536"/>
                <a:gd name="T18" fmla="*/ 0 60000 65536"/>
                <a:gd name="T19" fmla="*/ 0 60000 65536"/>
                <a:gd name="T20" fmla="*/ 0 w 1"/>
                <a:gd name="T21" fmla="*/ 1 w 1"/>
              </a:gdLst>
              <a:ahLst/>
              <a:cxnLst>
                <a:cxn ang="T10">
                  <a:pos x="T0" y="0"/>
                </a:cxn>
                <a:cxn ang="T11">
                  <a:pos x="T1" y="0"/>
                </a:cxn>
                <a:cxn ang="T12">
                  <a:pos x="T2" y="0"/>
                </a:cxn>
                <a:cxn ang="T13">
                  <a:pos x="T3" y="0"/>
                </a:cxn>
                <a:cxn ang="T14">
                  <a:pos x="T4" y="0"/>
                </a:cxn>
                <a:cxn ang="T15">
                  <a:pos x="T5" y="0"/>
                </a:cxn>
                <a:cxn ang="T16">
                  <a:pos x="T6" y="0"/>
                </a:cxn>
                <a:cxn ang="T17">
                  <a:pos x="T7" y="0"/>
                </a:cxn>
                <a:cxn ang="T18">
                  <a:pos x="T8" y="0"/>
                </a:cxn>
                <a:cxn ang="T19">
                  <a:pos x="T9" y="0"/>
                </a:cxn>
              </a:cxnLst>
              <a:rect l="T20" t="0" r="T21" b="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w="9525">
              <a:noFill/>
              <a:round/>
              <a:headEnd/>
              <a:tailEnd/>
            </a:ln>
          </p:spPr>
          <p:txBody>
            <a:bodyPr/>
            <a:lstStyle/>
            <a:p>
              <a:endParaRPr lang="en-US"/>
            </a:p>
          </p:txBody>
        </p:sp>
        <p:sp>
          <p:nvSpPr>
            <p:cNvPr id="318" name="Freeform 33"/>
            <p:cNvSpPr>
              <a:spLocks/>
            </p:cNvSpPr>
            <p:nvPr/>
          </p:nvSpPr>
          <p:spPr bwMode="auto">
            <a:xfrm>
              <a:off x="8461720" y="4900464"/>
              <a:ext cx="858871" cy="1306684"/>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8160" name="Freeform 34"/>
            <p:cNvSpPr>
              <a:spLocks/>
            </p:cNvSpPr>
            <p:nvPr/>
          </p:nvSpPr>
          <p:spPr bwMode="auto">
            <a:xfrm>
              <a:off x="8933452" y="4860004"/>
              <a:ext cx="59291" cy="40318"/>
            </a:xfrm>
            <a:custGeom>
              <a:avLst/>
              <a:gdLst>
                <a:gd name="T0" fmla="*/ 29646 w 14"/>
                <a:gd name="T1" fmla="*/ 0 h 9"/>
                <a:gd name="T2" fmla="*/ 0 w 14"/>
                <a:gd name="T3" fmla="*/ 40318 h 9"/>
                <a:gd name="T4" fmla="*/ 59291 w 14"/>
                <a:gd name="T5" fmla="*/ 40318 h 9"/>
                <a:gd name="T6" fmla="*/ 29646 w 14"/>
                <a:gd name="T7" fmla="*/ 0 h 9"/>
                <a:gd name="T8" fmla="*/ 0 60000 65536"/>
                <a:gd name="T9" fmla="*/ 0 60000 65536"/>
                <a:gd name="T10" fmla="*/ 0 60000 65536"/>
                <a:gd name="T11" fmla="*/ 0 60000 65536"/>
                <a:gd name="T12" fmla="*/ 0 w 14"/>
                <a:gd name="T13" fmla="*/ 0 h 9"/>
                <a:gd name="T14" fmla="*/ 14 w 14"/>
                <a:gd name="T15" fmla="*/ 9 h 9"/>
              </a:gdLst>
              <a:ahLst/>
              <a:cxnLst>
                <a:cxn ang="T8">
                  <a:pos x="T0" y="T1"/>
                </a:cxn>
                <a:cxn ang="T9">
                  <a:pos x="T2" y="T3"/>
                </a:cxn>
                <a:cxn ang="T10">
                  <a:pos x="T4" y="T5"/>
                </a:cxn>
                <a:cxn ang="T11">
                  <a:pos x="T6" y="T7"/>
                </a:cxn>
              </a:cxnLst>
              <a:rect l="T12" t="T13" r="T14" b="T15"/>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w="9525">
              <a:noFill/>
              <a:round/>
              <a:headEnd/>
              <a:tailEnd/>
            </a:ln>
          </p:spPr>
          <p:txBody>
            <a:bodyPr/>
            <a:lstStyle/>
            <a:p>
              <a:endParaRPr lang="en-US"/>
            </a:p>
          </p:txBody>
        </p:sp>
        <p:sp>
          <p:nvSpPr>
            <p:cNvPr id="48161" name="Freeform 35"/>
            <p:cNvSpPr>
              <a:spLocks/>
            </p:cNvSpPr>
            <p:nvPr/>
          </p:nvSpPr>
          <p:spPr bwMode="auto">
            <a:xfrm>
              <a:off x="5406836"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8162" name="Freeform 36"/>
            <p:cNvSpPr>
              <a:spLocks/>
            </p:cNvSpPr>
            <p:nvPr/>
          </p:nvSpPr>
          <p:spPr bwMode="auto">
            <a:xfrm>
              <a:off x="5157814"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8163" name="Freeform 37"/>
            <p:cNvSpPr>
              <a:spLocks/>
            </p:cNvSpPr>
            <p:nvPr/>
          </p:nvSpPr>
          <p:spPr bwMode="auto">
            <a:xfrm>
              <a:off x="5425809"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8164" name="Freeform 38"/>
            <p:cNvSpPr>
              <a:spLocks/>
            </p:cNvSpPr>
            <p:nvPr/>
          </p:nvSpPr>
          <p:spPr bwMode="auto">
            <a:xfrm>
              <a:off x="5112753" y="6240294"/>
              <a:ext cx="464840" cy="301197"/>
            </a:xfrm>
            <a:custGeom>
              <a:avLst/>
              <a:gdLst>
                <a:gd name="T0" fmla="*/ 301518 w 111"/>
                <a:gd name="T1" fmla="*/ 301197 h 68"/>
                <a:gd name="T2" fmla="*/ 301518 w 111"/>
                <a:gd name="T3" fmla="*/ 301197 h 68"/>
                <a:gd name="T4" fmla="*/ 301518 w 111"/>
                <a:gd name="T5" fmla="*/ 296768 h 68"/>
                <a:gd name="T6" fmla="*/ 301518 w 111"/>
                <a:gd name="T7" fmla="*/ 296768 h 68"/>
                <a:gd name="T8" fmla="*/ 301518 w 111"/>
                <a:gd name="T9" fmla="*/ 287909 h 68"/>
                <a:gd name="T10" fmla="*/ 301518 w 111"/>
                <a:gd name="T11" fmla="*/ 270191 h 68"/>
                <a:gd name="T12" fmla="*/ 293142 w 111"/>
                <a:gd name="T13" fmla="*/ 243615 h 68"/>
                <a:gd name="T14" fmla="*/ 284767 w 111"/>
                <a:gd name="T15" fmla="*/ 212610 h 68"/>
                <a:gd name="T16" fmla="*/ 268016 w 111"/>
                <a:gd name="T17" fmla="*/ 177175 h 68"/>
                <a:gd name="T18" fmla="*/ 259640 w 111"/>
                <a:gd name="T19" fmla="*/ 159457 h 68"/>
                <a:gd name="T20" fmla="*/ 247077 w 111"/>
                <a:gd name="T21" fmla="*/ 146169 h 68"/>
                <a:gd name="T22" fmla="*/ 234514 w 111"/>
                <a:gd name="T23" fmla="*/ 128452 h 68"/>
                <a:gd name="T24" fmla="*/ 221951 w 111"/>
                <a:gd name="T25" fmla="*/ 110734 h 68"/>
                <a:gd name="T26" fmla="*/ 188449 w 111"/>
                <a:gd name="T27" fmla="*/ 84158 h 68"/>
                <a:gd name="T28" fmla="*/ 150759 w 111"/>
                <a:gd name="T29" fmla="*/ 62011 h 68"/>
                <a:gd name="T30" fmla="*/ 113069 w 111"/>
                <a:gd name="T31" fmla="*/ 44294 h 68"/>
                <a:gd name="T32" fmla="*/ 79567 w 111"/>
                <a:gd name="T33" fmla="*/ 31006 h 68"/>
                <a:gd name="T34" fmla="*/ 62816 w 111"/>
                <a:gd name="T35" fmla="*/ 22147 h 68"/>
                <a:gd name="T36" fmla="*/ 46065 w 111"/>
                <a:gd name="T37" fmla="*/ 22147 h 68"/>
                <a:gd name="T38" fmla="*/ 20939 w 111"/>
                <a:gd name="T39" fmla="*/ 13288 h 68"/>
                <a:gd name="T40" fmla="*/ 0 w 111"/>
                <a:gd name="T41" fmla="*/ 8859 h 68"/>
                <a:gd name="T42" fmla="*/ 20939 w 111"/>
                <a:gd name="T43" fmla="*/ 8859 h 68"/>
                <a:gd name="T44" fmla="*/ 50253 w 111"/>
                <a:gd name="T45" fmla="*/ 4429 h 68"/>
                <a:gd name="T46" fmla="*/ 62816 w 111"/>
                <a:gd name="T47" fmla="*/ 4429 h 68"/>
                <a:gd name="T48" fmla="*/ 79567 w 111"/>
                <a:gd name="T49" fmla="*/ 4429 h 68"/>
                <a:gd name="T50" fmla="*/ 121445 w 111"/>
                <a:gd name="T51" fmla="*/ 4429 h 68"/>
                <a:gd name="T52" fmla="*/ 167510 w 111"/>
                <a:gd name="T53" fmla="*/ 8859 h 68"/>
                <a:gd name="T54" fmla="*/ 213575 w 111"/>
                <a:gd name="T55" fmla="*/ 17717 h 68"/>
                <a:gd name="T56" fmla="*/ 263828 w 111"/>
                <a:gd name="T57" fmla="*/ 35435 h 68"/>
                <a:gd name="T58" fmla="*/ 288955 w 111"/>
                <a:gd name="T59" fmla="*/ 48723 h 68"/>
                <a:gd name="T60" fmla="*/ 314081 w 111"/>
                <a:gd name="T61" fmla="*/ 66441 h 68"/>
                <a:gd name="T62" fmla="*/ 335020 w 111"/>
                <a:gd name="T63" fmla="*/ 79729 h 68"/>
                <a:gd name="T64" fmla="*/ 355959 w 111"/>
                <a:gd name="T65" fmla="*/ 97446 h 68"/>
                <a:gd name="T66" fmla="*/ 393648 w 111"/>
                <a:gd name="T67" fmla="*/ 137310 h 68"/>
                <a:gd name="T68" fmla="*/ 418775 w 111"/>
                <a:gd name="T69" fmla="*/ 177175 h 68"/>
                <a:gd name="T70" fmla="*/ 439714 w 111"/>
                <a:gd name="T71" fmla="*/ 212610 h 68"/>
                <a:gd name="T72" fmla="*/ 456465 w 111"/>
                <a:gd name="T73" fmla="*/ 243615 h 68"/>
                <a:gd name="T74" fmla="*/ 460652 w 111"/>
                <a:gd name="T75" fmla="*/ 252474 h 68"/>
                <a:gd name="T76" fmla="*/ 464840 w 111"/>
                <a:gd name="T77" fmla="*/ 265762 h 68"/>
                <a:gd name="T78" fmla="*/ 464840 w 111"/>
                <a:gd name="T79" fmla="*/ 270191 h 68"/>
                <a:gd name="T80" fmla="*/ 464840 w 111"/>
                <a:gd name="T81" fmla="*/ 274621 h 68"/>
                <a:gd name="T82" fmla="*/ 301518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8165" name="Freeform 39"/>
            <p:cNvSpPr>
              <a:spLocks/>
            </p:cNvSpPr>
            <p:nvPr/>
          </p:nvSpPr>
          <p:spPr bwMode="auto">
            <a:xfrm>
              <a:off x="5423437"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8166" name="Freeform 40"/>
            <p:cNvSpPr>
              <a:spLocks/>
            </p:cNvSpPr>
            <p:nvPr/>
          </p:nvSpPr>
          <p:spPr bwMode="auto">
            <a:xfrm>
              <a:off x="227192"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8167" name="Freeform 41"/>
            <p:cNvSpPr>
              <a:spLocks/>
            </p:cNvSpPr>
            <p:nvPr/>
          </p:nvSpPr>
          <p:spPr bwMode="auto">
            <a:xfrm>
              <a:off x="-21829"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629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8168" name="Freeform 42"/>
            <p:cNvSpPr>
              <a:spLocks/>
            </p:cNvSpPr>
            <p:nvPr/>
          </p:nvSpPr>
          <p:spPr bwMode="auto">
            <a:xfrm>
              <a:off x="246165"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w="9525">
              <a:noFill/>
              <a:round/>
              <a:headEnd/>
              <a:tailEnd/>
            </a:ln>
          </p:spPr>
          <p:txBody>
            <a:bodyPr/>
            <a:lstStyle/>
            <a:p>
              <a:endParaRPr lang="en-US"/>
            </a:p>
          </p:txBody>
        </p:sp>
        <p:sp>
          <p:nvSpPr>
            <p:cNvPr id="48169" name="Freeform 43"/>
            <p:cNvSpPr>
              <a:spLocks/>
            </p:cNvSpPr>
            <p:nvPr/>
          </p:nvSpPr>
          <p:spPr bwMode="auto">
            <a:xfrm>
              <a:off x="-69262"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w="9525">
              <a:noFill/>
              <a:round/>
              <a:headEnd/>
              <a:tailEnd/>
            </a:ln>
          </p:spPr>
          <p:txBody>
            <a:bodyPr/>
            <a:lstStyle/>
            <a:p>
              <a:endParaRPr lang="en-US"/>
            </a:p>
          </p:txBody>
        </p:sp>
        <p:sp>
          <p:nvSpPr>
            <p:cNvPr id="48170" name="Freeform 44"/>
            <p:cNvSpPr>
              <a:spLocks/>
            </p:cNvSpPr>
            <p:nvPr/>
          </p:nvSpPr>
          <p:spPr bwMode="auto">
            <a:xfrm>
              <a:off x="243793"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8171" name="Freeform 45"/>
            <p:cNvSpPr>
              <a:spLocks/>
            </p:cNvSpPr>
            <p:nvPr/>
          </p:nvSpPr>
          <p:spPr bwMode="auto">
            <a:xfrm>
              <a:off x="8836215"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8172" name="Freeform 46"/>
            <p:cNvSpPr>
              <a:spLocks/>
            </p:cNvSpPr>
            <p:nvPr/>
          </p:nvSpPr>
          <p:spPr bwMode="auto">
            <a:xfrm>
              <a:off x="8589565"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8173" name="Freeform 47"/>
            <p:cNvSpPr>
              <a:spLocks/>
            </p:cNvSpPr>
            <p:nvPr/>
          </p:nvSpPr>
          <p:spPr bwMode="auto">
            <a:xfrm>
              <a:off x="8862303"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8174" name="Freeform 48"/>
            <p:cNvSpPr>
              <a:spLocks/>
            </p:cNvSpPr>
            <p:nvPr/>
          </p:nvSpPr>
          <p:spPr bwMode="auto">
            <a:xfrm>
              <a:off x="8542133"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8175" name="Freeform 49"/>
            <p:cNvSpPr>
              <a:spLocks/>
            </p:cNvSpPr>
            <p:nvPr/>
          </p:nvSpPr>
          <p:spPr bwMode="auto">
            <a:xfrm>
              <a:off x="8852816"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8176" name="Freeform 50"/>
            <p:cNvSpPr>
              <a:spLocks/>
            </p:cNvSpPr>
            <p:nvPr/>
          </p:nvSpPr>
          <p:spPr bwMode="auto">
            <a:xfrm>
              <a:off x="7474898" y="5958070"/>
              <a:ext cx="457725" cy="531246"/>
            </a:xfrm>
            <a:custGeom>
              <a:avLst/>
              <a:gdLst>
                <a:gd name="T0" fmla="*/ 0 w 109"/>
                <a:gd name="T1" fmla="*/ 517853 h 119"/>
                <a:gd name="T2" fmla="*/ 4199 w 109"/>
                <a:gd name="T3" fmla="*/ 508925 h 119"/>
                <a:gd name="T4" fmla="*/ 8399 w 109"/>
                <a:gd name="T5" fmla="*/ 482139 h 119"/>
                <a:gd name="T6" fmla="*/ 33595 w 109"/>
                <a:gd name="T7" fmla="*/ 397318 h 119"/>
                <a:gd name="T8" fmla="*/ 83986 w 109"/>
                <a:gd name="T9" fmla="*/ 285712 h 119"/>
                <a:gd name="T10" fmla="*/ 117581 w 109"/>
                <a:gd name="T11" fmla="*/ 227677 h 119"/>
                <a:gd name="T12" fmla="*/ 159574 w 109"/>
                <a:gd name="T13" fmla="*/ 169642 h 119"/>
                <a:gd name="T14" fmla="*/ 205766 w 109"/>
                <a:gd name="T15" fmla="*/ 120535 h 119"/>
                <a:gd name="T16" fmla="*/ 256158 w 109"/>
                <a:gd name="T17" fmla="*/ 75892 h 119"/>
                <a:gd name="T18" fmla="*/ 281354 w 109"/>
                <a:gd name="T19" fmla="*/ 58035 h 119"/>
                <a:gd name="T20" fmla="*/ 306550 w 109"/>
                <a:gd name="T21" fmla="*/ 44643 h 119"/>
                <a:gd name="T22" fmla="*/ 352742 w 109"/>
                <a:gd name="T23" fmla="*/ 22321 h 119"/>
                <a:gd name="T24" fmla="*/ 394735 w 109"/>
                <a:gd name="T25" fmla="*/ 13393 h 119"/>
                <a:gd name="T26" fmla="*/ 428330 w 109"/>
                <a:gd name="T27" fmla="*/ 4464 h 119"/>
                <a:gd name="T28" fmla="*/ 457725 w 109"/>
                <a:gd name="T29" fmla="*/ 0 h 119"/>
                <a:gd name="T30" fmla="*/ 432529 w 109"/>
                <a:gd name="T31" fmla="*/ 13393 h 119"/>
                <a:gd name="T32" fmla="*/ 403134 w 109"/>
                <a:gd name="T33" fmla="*/ 26786 h 119"/>
                <a:gd name="T34" fmla="*/ 365340 w 109"/>
                <a:gd name="T35" fmla="*/ 49107 h 119"/>
                <a:gd name="T36" fmla="*/ 327546 w 109"/>
                <a:gd name="T37" fmla="*/ 80357 h 119"/>
                <a:gd name="T38" fmla="*/ 306550 w 109"/>
                <a:gd name="T39" fmla="*/ 98214 h 119"/>
                <a:gd name="T40" fmla="*/ 289753 w 109"/>
                <a:gd name="T41" fmla="*/ 120535 h 119"/>
                <a:gd name="T42" fmla="*/ 256158 w 109"/>
                <a:gd name="T43" fmla="*/ 169642 h 119"/>
                <a:gd name="T44" fmla="*/ 226763 w 109"/>
                <a:gd name="T45" fmla="*/ 218748 h 119"/>
                <a:gd name="T46" fmla="*/ 172172 w 109"/>
                <a:gd name="T47" fmla="*/ 433032 h 119"/>
                <a:gd name="T48" fmla="*/ 167972 w 109"/>
                <a:gd name="T49" fmla="*/ 508925 h 119"/>
                <a:gd name="T50" fmla="*/ 167972 w 109"/>
                <a:gd name="T51" fmla="*/ 526782 h 119"/>
                <a:gd name="T52" fmla="*/ 167972 w 109"/>
                <a:gd name="T53" fmla="*/ 531246 h 119"/>
                <a:gd name="T54" fmla="*/ 167972 w 109"/>
                <a:gd name="T55" fmla="*/ 531246 h 119"/>
                <a:gd name="T56" fmla="*/ 0 w 109"/>
                <a:gd name="T57" fmla="*/ 51785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8177" name="Freeform 51"/>
            <p:cNvSpPr>
              <a:spLocks/>
            </p:cNvSpPr>
            <p:nvPr/>
          </p:nvSpPr>
          <p:spPr bwMode="auto">
            <a:xfrm>
              <a:off x="7225877" y="5958070"/>
              <a:ext cx="457725" cy="531246"/>
            </a:xfrm>
            <a:custGeom>
              <a:avLst/>
              <a:gdLst>
                <a:gd name="T0" fmla="*/ 289753 w 109"/>
                <a:gd name="T1" fmla="*/ 531246 h 119"/>
                <a:gd name="T2" fmla="*/ 289753 w 109"/>
                <a:gd name="T3" fmla="*/ 531246 h 119"/>
                <a:gd name="T4" fmla="*/ 289753 w 109"/>
                <a:gd name="T5" fmla="*/ 526782 h 119"/>
                <a:gd name="T6" fmla="*/ 289753 w 109"/>
                <a:gd name="T7" fmla="*/ 508925 h 119"/>
                <a:gd name="T8" fmla="*/ 285553 w 109"/>
                <a:gd name="T9" fmla="*/ 433032 h 119"/>
                <a:gd name="T10" fmla="*/ 230962 w 109"/>
                <a:gd name="T11" fmla="*/ 218748 h 119"/>
                <a:gd name="T12" fmla="*/ 201567 w 109"/>
                <a:gd name="T13" fmla="*/ 169642 h 119"/>
                <a:gd name="T14" fmla="*/ 167972 w 109"/>
                <a:gd name="T15" fmla="*/ 120535 h 119"/>
                <a:gd name="T16" fmla="*/ 151175 w 109"/>
                <a:gd name="T17" fmla="*/ 98214 h 119"/>
                <a:gd name="T18" fmla="*/ 130179 w 109"/>
                <a:gd name="T19" fmla="*/ 80357 h 119"/>
                <a:gd name="T20" fmla="*/ 92385 w 109"/>
                <a:gd name="T21" fmla="*/ 49107 h 119"/>
                <a:gd name="T22" fmla="*/ 54591 w 109"/>
                <a:gd name="T23" fmla="*/ 26786 h 119"/>
                <a:gd name="T24" fmla="*/ 25196 w 109"/>
                <a:gd name="T25" fmla="*/ 13393 h 119"/>
                <a:gd name="T26" fmla="*/ 0 w 109"/>
                <a:gd name="T27" fmla="*/ 0 h 119"/>
                <a:gd name="T28" fmla="*/ 29395 w 109"/>
                <a:gd name="T29" fmla="*/ 4464 h 119"/>
                <a:gd name="T30" fmla="*/ 58790 w 109"/>
                <a:gd name="T31" fmla="*/ 13393 h 119"/>
                <a:gd name="T32" fmla="*/ 100783 w 109"/>
                <a:gd name="T33" fmla="*/ 22321 h 119"/>
                <a:gd name="T34" fmla="*/ 151175 w 109"/>
                <a:gd name="T35" fmla="*/ 44643 h 119"/>
                <a:gd name="T36" fmla="*/ 176371 w 109"/>
                <a:gd name="T37" fmla="*/ 58035 h 119"/>
                <a:gd name="T38" fmla="*/ 201567 w 109"/>
                <a:gd name="T39" fmla="*/ 75892 h 119"/>
                <a:gd name="T40" fmla="*/ 251959 w 109"/>
                <a:gd name="T41" fmla="*/ 120535 h 119"/>
                <a:gd name="T42" fmla="*/ 298151 w 109"/>
                <a:gd name="T43" fmla="*/ 169642 h 119"/>
                <a:gd name="T44" fmla="*/ 340144 w 109"/>
                <a:gd name="T45" fmla="*/ 227677 h 119"/>
                <a:gd name="T46" fmla="*/ 373739 w 109"/>
                <a:gd name="T47" fmla="*/ 285712 h 119"/>
                <a:gd name="T48" fmla="*/ 424131 w 109"/>
                <a:gd name="T49" fmla="*/ 397318 h 119"/>
                <a:gd name="T50" fmla="*/ 449326 w 109"/>
                <a:gd name="T51" fmla="*/ 482139 h 119"/>
                <a:gd name="T52" fmla="*/ 453526 w 109"/>
                <a:gd name="T53" fmla="*/ 508925 h 119"/>
                <a:gd name="T54" fmla="*/ 457725 w 109"/>
                <a:gd name="T55" fmla="*/ 517853 h 119"/>
                <a:gd name="T56" fmla="*/ 289753 w 109"/>
                <a:gd name="T57" fmla="*/ 531246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8178" name="Freeform 52"/>
            <p:cNvSpPr>
              <a:spLocks/>
            </p:cNvSpPr>
            <p:nvPr/>
          </p:nvSpPr>
          <p:spPr bwMode="auto">
            <a:xfrm>
              <a:off x="7498615" y="6185747"/>
              <a:ext cx="462468" cy="303569"/>
            </a:xfrm>
            <a:custGeom>
              <a:avLst/>
              <a:gdLst>
                <a:gd name="T0" fmla="*/ 0 w 110"/>
                <a:gd name="T1" fmla="*/ 276783 h 68"/>
                <a:gd name="T2" fmla="*/ 0 w 110"/>
                <a:gd name="T3" fmla="*/ 272319 h 68"/>
                <a:gd name="T4" fmla="*/ 0 w 110"/>
                <a:gd name="T5" fmla="*/ 267855 h 68"/>
                <a:gd name="T6" fmla="*/ 4204 w 110"/>
                <a:gd name="T7" fmla="*/ 254462 h 68"/>
                <a:gd name="T8" fmla="*/ 8409 w 110"/>
                <a:gd name="T9" fmla="*/ 245534 h 68"/>
                <a:gd name="T10" fmla="*/ 21021 w 110"/>
                <a:gd name="T11" fmla="*/ 214284 h 68"/>
                <a:gd name="T12" fmla="*/ 42043 w 110"/>
                <a:gd name="T13" fmla="*/ 178570 h 68"/>
                <a:gd name="T14" fmla="*/ 71472 w 110"/>
                <a:gd name="T15" fmla="*/ 138392 h 68"/>
                <a:gd name="T16" fmla="*/ 109311 w 110"/>
                <a:gd name="T17" fmla="*/ 98213 h 68"/>
                <a:gd name="T18" fmla="*/ 126128 w 110"/>
                <a:gd name="T19" fmla="*/ 80356 h 68"/>
                <a:gd name="T20" fmla="*/ 151353 w 110"/>
                <a:gd name="T21" fmla="*/ 66964 h 68"/>
                <a:gd name="T22" fmla="*/ 172374 w 110"/>
                <a:gd name="T23" fmla="*/ 49107 h 68"/>
                <a:gd name="T24" fmla="*/ 197600 w 110"/>
                <a:gd name="T25" fmla="*/ 35714 h 68"/>
                <a:gd name="T26" fmla="*/ 248051 w 110"/>
                <a:gd name="T27" fmla="*/ 17857 h 68"/>
                <a:gd name="T28" fmla="*/ 298502 w 110"/>
                <a:gd name="T29" fmla="*/ 8929 h 68"/>
                <a:gd name="T30" fmla="*/ 340545 w 110"/>
                <a:gd name="T31" fmla="*/ 4464 h 68"/>
                <a:gd name="T32" fmla="*/ 382587 w 110"/>
                <a:gd name="T33" fmla="*/ 4464 h 68"/>
                <a:gd name="T34" fmla="*/ 399404 w 110"/>
                <a:gd name="T35" fmla="*/ 4464 h 68"/>
                <a:gd name="T36" fmla="*/ 416221 w 110"/>
                <a:gd name="T37" fmla="*/ 4464 h 68"/>
                <a:gd name="T38" fmla="*/ 441447 w 110"/>
                <a:gd name="T39" fmla="*/ 8929 h 68"/>
                <a:gd name="T40" fmla="*/ 462468 w 110"/>
                <a:gd name="T41" fmla="*/ 8929 h 68"/>
                <a:gd name="T42" fmla="*/ 441447 w 110"/>
                <a:gd name="T43" fmla="*/ 13393 h 68"/>
                <a:gd name="T44" fmla="*/ 416221 w 110"/>
                <a:gd name="T45" fmla="*/ 22321 h 68"/>
                <a:gd name="T46" fmla="*/ 403608 w 110"/>
                <a:gd name="T47" fmla="*/ 22321 h 68"/>
                <a:gd name="T48" fmla="*/ 386791 w 110"/>
                <a:gd name="T49" fmla="*/ 31250 h 68"/>
                <a:gd name="T50" fmla="*/ 348953 w 110"/>
                <a:gd name="T51" fmla="*/ 44642 h 68"/>
                <a:gd name="T52" fmla="*/ 311115 w 110"/>
                <a:gd name="T53" fmla="*/ 62499 h 68"/>
                <a:gd name="T54" fmla="*/ 277481 w 110"/>
                <a:gd name="T55" fmla="*/ 84821 h 68"/>
                <a:gd name="T56" fmla="*/ 243847 w 110"/>
                <a:gd name="T57" fmla="*/ 111606 h 68"/>
                <a:gd name="T58" fmla="*/ 227030 w 110"/>
                <a:gd name="T59" fmla="*/ 129463 h 68"/>
                <a:gd name="T60" fmla="*/ 214417 w 110"/>
                <a:gd name="T61" fmla="*/ 147320 h 68"/>
                <a:gd name="T62" fmla="*/ 201804 w 110"/>
                <a:gd name="T63" fmla="*/ 160713 h 68"/>
                <a:gd name="T64" fmla="*/ 193396 w 110"/>
                <a:gd name="T65" fmla="*/ 178570 h 68"/>
                <a:gd name="T66" fmla="*/ 176579 w 110"/>
                <a:gd name="T67" fmla="*/ 214284 h 68"/>
                <a:gd name="T68" fmla="*/ 168170 w 110"/>
                <a:gd name="T69" fmla="*/ 245534 h 68"/>
                <a:gd name="T70" fmla="*/ 163966 w 110"/>
                <a:gd name="T71" fmla="*/ 272319 h 68"/>
                <a:gd name="T72" fmla="*/ 159762 w 110"/>
                <a:gd name="T73" fmla="*/ 290176 h 68"/>
                <a:gd name="T74" fmla="*/ 159762 w 110"/>
                <a:gd name="T75" fmla="*/ 299105 h 68"/>
                <a:gd name="T76" fmla="*/ 163966 w 110"/>
                <a:gd name="T77" fmla="*/ 299105 h 68"/>
                <a:gd name="T78" fmla="*/ 168170 w 110"/>
                <a:gd name="T79" fmla="*/ 303569 h 68"/>
                <a:gd name="T80" fmla="*/ 168170 w 110"/>
                <a:gd name="T81" fmla="*/ 303569 h 68"/>
                <a:gd name="T82" fmla="*/ 0 w 110"/>
                <a:gd name="T83" fmla="*/ 276783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8179" name="Freeform 53"/>
            <p:cNvSpPr>
              <a:spLocks/>
            </p:cNvSpPr>
            <p:nvPr/>
          </p:nvSpPr>
          <p:spPr bwMode="auto">
            <a:xfrm>
              <a:off x="7180816" y="6185747"/>
              <a:ext cx="467211" cy="303569"/>
            </a:xfrm>
            <a:custGeom>
              <a:avLst/>
              <a:gdLst>
                <a:gd name="T0" fmla="*/ 303056 w 111"/>
                <a:gd name="T1" fmla="*/ 303569 h 68"/>
                <a:gd name="T2" fmla="*/ 303056 w 111"/>
                <a:gd name="T3" fmla="*/ 303569 h 68"/>
                <a:gd name="T4" fmla="*/ 303056 w 111"/>
                <a:gd name="T5" fmla="*/ 299105 h 68"/>
                <a:gd name="T6" fmla="*/ 303056 w 111"/>
                <a:gd name="T7" fmla="*/ 299105 h 68"/>
                <a:gd name="T8" fmla="*/ 303056 w 111"/>
                <a:gd name="T9" fmla="*/ 290176 h 68"/>
                <a:gd name="T10" fmla="*/ 303056 w 111"/>
                <a:gd name="T11" fmla="*/ 272319 h 68"/>
                <a:gd name="T12" fmla="*/ 294638 w 111"/>
                <a:gd name="T13" fmla="*/ 245534 h 68"/>
                <a:gd name="T14" fmla="*/ 286219 w 111"/>
                <a:gd name="T15" fmla="*/ 214284 h 68"/>
                <a:gd name="T16" fmla="*/ 269383 w 111"/>
                <a:gd name="T17" fmla="*/ 178570 h 68"/>
                <a:gd name="T18" fmla="*/ 260965 w 111"/>
                <a:gd name="T19" fmla="*/ 160713 h 68"/>
                <a:gd name="T20" fmla="*/ 248337 w 111"/>
                <a:gd name="T21" fmla="*/ 147320 h 68"/>
                <a:gd name="T22" fmla="*/ 235710 w 111"/>
                <a:gd name="T23" fmla="*/ 129463 h 68"/>
                <a:gd name="T24" fmla="*/ 223083 w 111"/>
                <a:gd name="T25" fmla="*/ 111606 h 68"/>
                <a:gd name="T26" fmla="*/ 189410 w 111"/>
                <a:gd name="T27" fmla="*/ 84821 h 68"/>
                <a:gd name="T28" fmla="*/ 151528 w 111"/>
                <a:gd name="T29" fmla="*/ 62499 h 68"/>
                <a:gd name="T30" fmla="*/ 113646 w 111"/>
                <a:gd name="T31" fmla="*/ 44642 h 68"/>
                <a:gd name="T32" fmla="*/ 79973 w 111"/>
                <a:gd name="T33" fmla="*/ 31250 h 68"/>
                <a:gd name="T34" fmla="*/ 63137 w 111"/>
                <a:gd name="T35" fmla="*/ 22321 h 68"/>
                <a:gd name="T36" fmla="*/ 46300 w 111"/>
                <a:gd name="T37" fmla="*/ 22321 h 68"/>
                <a:gd name="T38" fmla="*/ 21046 w 111"/>
                <a:gd name="T39" fmla="*/ 13393 h 68"/>
                <a:gd name="T40" fmla="*/ 0 w 111"/>
                <a:gd name="T41" fmla="*/ 8929 h 68"/>
                <a:gd name="T42" fmla="*/ 21046 w 111"/>
                <a:gd name="T43" fmla="*/ 8929 h 68"/>
                <a:gd name="T44" fmla="*/ 50509 w 111"/>
                <a:gd name="T45" fmla="*/ 4464 h 68"/>
                <a:gd name="T46" fmla="*/ 63137 w 111"/>
                <a:gd name="T47" fmla="*/ 4464 h 68"/>
                <a:gd name="T48" fmla="*/ 79973 w 111"/>
                <a:gd name="T49" fmla="*/ 4464 h 68"/>
                <a:gd name="T50" fmla="*/ 122064 w 111"/>
                <a:gd name="T51" fmla="*/ 4464 h 68"/>
                <a:gd name="T52" fmla="*/ 168364 w 111"/>
                <a:gd name="T53" fmla="*/ 8929 h 68"/>
                <a:gd name="T54" fmla="*/ 214665 w 111"/>
                <a:gd name="T55" fmla="*/ 17857 h 68"/>
                <a:gd name="T56" fmla="*/ 265174 w 111"/>
                <a:gd name="T57" fmla="*/ 35714 h 68"/>
                <a:gd name="T58" fmla="*/ 290429 w 111"/>
                <a:gd name="T59" fmla="*/ 49107 h 68"/>
                <a:gd name="T60" fmla="*/ 315683 w 111"/>
                <a:gd name="T61" fmla="*/ 66964 h 68"/>
                <a:gd name="T62" fmla="*/ 336729 w 111"/>
                <a:gd name="T63" fmla="*/ 80356 h 68"/>
                <a:gd name="T64" fmla="*/ 357774 w 111"/>
                <a:gd name="T65" fmla="*/ 98213 h 68"/>
                <a:gd name="T66" fmla="*/ 395656 w 111"/>
                <a:gd name="T67" fmla="*/ 138392 h 68"/>
                <a:gd name="T68" fmla="*/ 420911 w 111"/>
                <a:gd name="T69" fmla="*/ 178570 h 68"/>
                <a:gd name="T70" fmla="*/ 441956 w 111"/>
                <a:gd name="T71" fmla="*/ 214284 h 68"/>
                <a:gd name="T72" fmla="*/ 458793 w 111"/>
                <a:gd name="T73" fmla="*/ 245534 h 68"/>
                <a:gd name="T74" fmla="*/ 463002 w 111"/>
                <a:gd name="T75" fmla="*/ 254462 h 68"/>
                <a:gd name="T76" fmla="*/ 467211 w 111"/>
                <a:gd name="T77" fmla="*/ 267855 h 68"/>
                <a:gd name="T78" fmla="*/ 467211 w 111"/>
                <a:gd name="T79" fmla="*/ 272319 h 68"/>
                <a:gd name="T80" fmla="*/ 467211 w 111"/>
                <a:gd name="T81" fmla="*/ 276783 h 68"/>
                <a:gd name="T82" fmla="*/ 303056 w 111"/>
                <a:gd name="T83" fmla="*/ 303569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8180" name="Freeform 54"/>
            <p:cNvSpPr>
              <a:spLocks/>
            </p:cNvSpPr>
            <p:nvPr/>
          </p:nvSpPr>
          <p:spPr bwMode="auto">
            <a:xfrm>
              <a:off x="7491500" y="5905894"/>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8181" name="Freeform 55"/>
            <p:cNvSpPr>
              <a:spLocks/>
            </p:cNvSpPr>
            <p:nvPr/>
          </p:nvSpPr>
          <p:spPr bwMode="auto">
            <a:xfrm>
              <a:off x="11644227" y="6012618"/>
              <a:ext cx="460097" cy="528874"/>
            </a:xfrm>
            <a:custGeom>
              <a:avLst/>
              <a:gdLst>
                <a:gd name="T0" fmla="*/ 0 w 109"/>
                <a:gd name="T1" fmla="*/ 515541 h 119"/>
                <a:gd name="T2" fmla="*/ 4221 w 109"/>
                <a:gd name="T3" fmla="*/ 506652 h 119"/>
                <a:gd name="T4" fmla="*/ 8442 w 109"/>
                <a:gd name="T5" fmla="*/ 479986 h 119"/>
                <a:gd name="T6" fmla="*/ 33769 w 109"/>
                <a:gd name="T7" fmla="*/ 395544 h 119"/>
                <a:gd name="T8" fmla="*/ 84421 w 109"/>
                <a:gd name="T9" fmla="*/ 284436 h 119"/>
                <a:gd name="T10" fmla="*/ 118190 w 109"/>
                <a:gd name="T11" fmla="*/ 226660 h 119"/>
                <a:gd name="T12" fmla="*/ 160401 w 109"/>
                <a:gd name="T13" fmla="*/ 168884 h 119"/>
                <a:gd name="T14" fmla="*/ 206833 w 109"/>
                <a:gd name="T15" fmla="*/ 119997 h 119"/>
                <a:gd name="T16" fmla="*/ 257485 w 109"/>
                <a:gd name="T17" fmla="*/ 75553 h 119"/>
                <a:gd name="T18" fmla="*/ 282812 w 109"/>
                <a:gd name="T19" fmla="*/ 57776 h 119"/>
                <a:gd name="T20" fmla="*/ 308138 w 109"/>
                <a:gd name="T21" fmla="*/ 44443 h 119"/>
                <a:gd name="T22" fmla="*/ 354570 w 109"/>
                <a:gd name="T23" fmla="*/ 22222 h 119"/>
                <a:gd name="T24" fmla="*/ 396781 w 109"/>
                <a:gd name="T25" fmla="*/ 13333 h 119"/>
                <a:gd name="T26" fmla="*/ 430549 w 109"/>
                <a:gd name="T27" fmla="*/ 4444 h 119"/>
                <a:gd name="T28" fmla="*/ 460097 w 109"/>
                <a:gd name="T29" fmla="*/ 0 h 119"/>
                <a:gd name="T30" fmla="*/ 434771 w 109"/>
                <a:gd name="T31" fmla="*/ 13333 h 119"/>
                <a:gd name="T32" fmla="*/ 405223 w 109"/>
                <a:gd name="T33" fmla="*/ 26666 h 119"/>
                <a:gd name="T34" fmla="*/ 367233 w 109"/>
                <a:gd name="T35" fmla="*/ 48888 h 119"/>
                <a:gd name="T36" fmla="*/ 329244 w 109"/>
                <a:gd name="T37" fmla="*/ 79998 h 119"/>
                <a:gd name="T38" fmla="*/ 308138 w 109"/>
                <a:gd name="T39" fmla="*/ 97775 h 119"/>
                <a:gd name="T40" fmla="*/ 291254 w 109"/>
                <a:gd name="T41" fmla="*/ 119997 h 119"/>
                <a:gd name="T42" fmla="*/ 257485 w 109"/>
                <a:gd name="T43" fmla="*/ 168884 h 119"/>
                <a:gd name="T44" fmla="*/ 227938 w 109"/>
                <a:gd name="T45" fmla="*/ 217772 h 119"/>
                <a:gd name="T46" fmla="*/ 173064 w 109"/>
                <a:gd name="T47" fmla="*/ 431099 h 119"/>
                <a:gd name="T48" fmla="*/ 168843 w 109"/>
                <a:gd name="T49" fmla="*/ 506652 h 119"/>
                <a:gd name="T50" fmla="*/ 168843 w 109"/>
                <a:gd name="T51" fmla="*/ 524430 h 119"/>
                <a:gd name="T52" fmla="*/ 168843 w 109"/>
                <a:gd name="T53" fmla="*/ 528874 h 119"/>
                <a:gd name="T54" fmla="*/ 168843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8182" name="Freeform 56"/>
            <p:cNvSpPr>
              <a:spLocks/>
            </p:cNvSpPr>
            <p:nvPr/>
          </p:nvSpPr>
          <p:spPr bwMode="auto">
            <a:xfrm>
              <a:off x="11397577"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8183" name="Freeform 57"/>
            <p:cNvSpPr>
              <a:spLocks/>
            </p:cNvSpPr>
            <p:nvPr/>
          </p:nvSpPr>
          <p:spPr bwMode="auto">
            <a:xfrm>
              <a:off x="11670315"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8184" name="Freeform 58"/>
            <p:cNvSpPr>
              <a:spLocks/>
            </p:cNvSpPr>
            <p:nvPr/>
          </p:nvSpPr>
          <p:spPr bwMode="auto">
            <a:xfrm>
              <a:off x="11350145"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8185" name="Freeform 59"/>
            <p:cNvSpPr>
              <a:spLocks/>
            </p:cNvSpPr>
            <p:nvPr/>
          </p:nvSpPr>
          <p:spPr bwMode="auto">
            <a:xfrm>
              <a:off x="11663200"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8186" name="Freeform 60"/>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close/>
                </a:path>
              </a:pathLst>
            </a:custGeom>
            <a:solidFill>
              <a:srgbClr val="72BE00"/>
            </a:solidFill>
            <a:ln w="9525">
              <a:noFill/>
              <a:round/>
              <a:headEnd/>
              <a:tailEnd/>
            </a:ln>
          </p:spPr>
          <p:txBody>
            <a:bodyPr/>
            <a:lstStyle/>
            <a:p>
              <a:endParaRPr lang="en-US"/>
            </a:p>
          </p:txBody>
        </p:sp>
        <p:sp>
          <p:nvSpPr>
            <p:cNvPr id="48187" name="Freeform 61"/>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path>
              </a:pathLst>
            </a:custGeom>
            <a:noFill/>
            <a:ln w="9525">
              <a:noFill/>
              <a:round/>
              <a:headEnd/>
              <a:tailEnd/>
            </a:ln>
          </p:spPr>
          <p:txBody>
            <a:bodyPr/>
            <a:lstStyle/>
            <a:p>
              <a:endParaRPr lang="en-US"/>
            </a:p>
          </p:txBody>
        </p:sp>
        <p:sp>
          <p:nvSpPr>
            <p:cNvPr id="48188" name="Freeform 62"/>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w="9525">
              <a:noFill/>
              <a:round/>
              <a:headEnd/>
              <a:tailEnd/>
            </a:ln>
          </p:spPr>
          <p:txBody>
            <a:bodyPr/>
            <a:lstStyle/>
            <a:p>
              <a:endParaRPr lang="en-US"/>
            </a:p>
          </p:txBody>
        </p:sp>
        <p:sp>
          <p:nvSpPr>
            <p:cNvPr id="48189" name="Freeform 63"/>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w="9525">
              <a:noFill/>
              <a:round/>
              <a:headEnd/>
              <a:tailEnd/>
            </a:ln>
          </p:spPr>
          <p:txBody>
            <a:bodyPr/>
            <a:lstStyle/>
            <a:p>
              <a:endParaRPr lang="en-US"/>
            </a:p>
          </p:txBody>
        </p:sp>
        <p:sp>
          <p:nvSpPr>
            <p:cNvPr id="48190" name="Freeform 64"/>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w="9525">
              <a:noFill/>
              <a:round/>
              <a:headEnd/>
              <a:tailEnd/>
            </a:ln>
          </p:spPr>
          <p:txBody>
            <a:bodyPr/>
            <a:lstStyle/>
            <a:p>
              <a:endParaRPr lang="en-US"/>
            </a:p>
          </p:txBody>
        </p:sp>
        <p:sp>
          <p:nvSpPr>
            <p:cNvPr id="48191" name="Freeform 65"/>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w="9525">
              <a:noFill/>
              <a:round/>
              <a:headEnd/>
              <a:tailEnd/>
            </a:ln>
          </p:spPr>
          <p:txBody>
            <a:bodyPr/>
            <a:lstStyle/>
            <a:p>
              <a:endParaRPr lang="en-US"/>
            </a:p>
          </p:txBody>
        </p:sp>
        <p:sp>
          <p:nvSpPr>
            <p:cNvPr id="48192" name="Rectangle 66"/>
            <p:cNvSpPr>
              <a:spLocks noChangeArrowheads="1"/>
            </p:cNvSpPr>
            <p:nvPr/>
          </p:nvSpPr>
          <p:spPr bwMode="auto">
            <a:xfrm>
              <a:off x="9960368" y="6266382"/>
              <a:ext cx="184987" cy="11858"/>
            </a:xfrm>
            <a:prstGeom prst="rect">
              <a:avLst/>
            </a:prstGeom>
            <a:solidFill>
              <a:srgbClr val="537C91"/>
            </a:solidFill>
            <a:ln w="9525">
              <a:noFill/>
              <a:miter lim="800000"/>
              <a:headEnd/>
              <a:tailEnd/>
            </a:ln>
          </p:spPr>
          <p:txBody>
            <a:bodyPr/>
            <a:lstStyle/>
            <a:p>
              <a:endParaRPr lang="zh-CN" altLang="en-US">
                <a:sym typeface="Arial" charset="0"/>
              </a:endParaRPr>
            </a:p>
          </p:txBody>
        </p:sp>
        <p:sp>
          <p:nvSpPr>
            <p:cNvPr id="48193" name="Rectangle 67"/>
            <p:cNvSpPr>
              <a:spLocks noChangeArrowheads="1"/>
            </p:cNvSpPr>
            <p:nvPr/>
          </p:nvSpPr>
          <p:spPr bwMode="auto">
            <a:xfrm>
              <a:off x="9960368" y="6266382"/>
              <a:ext cx="184987" cy="11858"/>
            </a:xfrm>
            <a:prstGeom prst="rect">
              <a:avLst/>
            </a:prstGeom>
            <a:noFill/>
            <a:ln w="9525">
              <a:noFill/>
              <a:miter lim="800000"/>
              <a:headEnd/>
              <a:tailEnd/>
            </a:ln>
          </p:spPr>
          <p:txBody>
            <a:bodyPr/>
            <a:lstStyle/>
            <a:p>
              <a:endParaRPr lang="zh-CN" altLang="en-US">
                <a:sym typeface="Arial" charset="0"/>
              </a:endParaRPr>
            </a:p>
          </p:txBody>
        </p:sp>
        <p:sp>
          <p:nvSpPr>
            <p:cNvPr id="48194" name="Rectangle 68"/>
            <p:cNvSpPr>
              <a:spLocks noChangeArrowheads="1"/>
            </p:cNvSpPr>
            <p:nvPr/>
          </p:nvSpPr>
          <p:spPr bwMode="auto">
            <a:xfrm>
              <a:off x="9754036" y="6550978"/>
              <a:ext cx="8775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8195" name="Rectangle 69"/>
            <p:cNvSpPr>
              <a:spLocks noChangeArrowheads="1"/>
            </p:cNvSpPr>
            <p:nvPr/>
          </p:nvSpPr>
          <p:spPr bwMode="auto">
            <a:xfrm>
              <a:off x="9754036" y="6550978"/>
              <a:ext cx="87750" cy="9487"/>
            </a:xfrm>
            <a:prstGeom prst="rect">
              <a:avLst/>
            </a:prstGeom>
            <a:noFill/>
            <a:ln w="9525">
              <a:noFill/>
              <a:miter lim="800000"/>
              <a:headEnd/>
              <a:tailEnd/>
            </a:ln>
          </p:spPr>
          <p:txBody>
            <a:bodyPr/>
            <a:lstStyle/>
            <a:p>
              <a:endParaRPr lang="zh-CN" altLang="en-US">
                <a:sym typeface="Arial" charset="0"/>
              </a:endParaRPr>
            </a:p>
          </p:txBody>
        </p:sp>
        <p:sp>
          <p:nvSpPr>
            <p:cNvPr id="48196" name="Freeform 70"/>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w="9525">
              <a:noFill/>
              <a:round/>
              <a:headEnd/>
              <a:tailEnd/>
            </a:ln>
          </p:spPr>
          <p:txBody>
            <a:bodyPr/>
            <a:lstStyle/>
            <a:p>
              <a:endParaRPr lang="en-US"/>
            </a:p>
          </p:txBody>
        </p:sp>
        <p:sp>
          <p:nvSpPr>
            <p:cNvPr id="48197" name="Freeform 71"/>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w="9525">
              <a:noFill/>
              <a:round/>
              <a:headEnd/>
              <a:tailEnd/>
            </a:ln>
          </p:spPr>
          <p:txBody>
            <a:bodyPr/>
            <a:lstStyle/>
            <a:p>
              <a:endParaRPr lang="en-US"/>
            </a:p>
          </p:txBody>
        </p:sp>
        <p:sp>
          <p:nvSpPr>
            <p:cNvPr id="48198" name="Freeform 72"/>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close/>
                </a:path>
              </a:pathLst>
            </a:custGeom>
            <a:solidFill>
              <a:srgbClr val="D18A52"/>
            </a:solidFill>
            <a:ln w="9525">
              <a:noFill/>
              <a:round/>
              <a:headEnd/>
              <a:tailEnd/>
            </a:ln>
          </p:spPr>
          <p:txBody>
            <a:bodyPr/>
            <a:lstStyle/>
            <a:p>
              <a:endParaRPr lang="en-US"/>
            </a:p>
          </p:txBody>
        </p:sp>
        <p:sp>
          <p:nvSpPr>
            <p:cNvPr id="48199" name="Freeform 73"/>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path>
              </a:pathLst>
            </a:custGeom>
            <a:noFill/>
            <a:ln w="9525">
              <a:noFill/>
              <a:round/>
              <a:headEnd/>
              <a:tailEnd/>
            </a:ln>
          </p:spPr>
          <p:txBody>
            <a:bodyPr/>
            <a:lstStyle/>
            <a:p>
              <a:endParaRPr lang="en-US"/>
            </a:p>
          </p:txBody>
        </p:sp>
        <p:sp>
          <p:nvSpPr>
            <p:cNvPr id="48200" name="Freeform 74"/>
            <p:cNvSpPr>
              <a:spLocks/>
            </p:cNvSpPr>
            <p:nvPr/>
          </p:nvSpPr>
          <p:spPr bwMode="auto">
            <a:xfrm>
              <a:off x="3464469" y="5958070"/>
              <a:ext cx="1230877" cy="495671"/>
            </a:xfrm>
            <a:custGeom>
              <a:avLst/>
              <a:gdLst>
                <a:gd name="T0" fmla="*/ 0 w 293"/>
                <a:gd name="T1" fmla="*/ 495671 h 111"/>
                <a:gd name="T2" fmla="*/ 1230877 w 293"/>
                <a:gd name="T3" fmla="*/ 495671 h 111"/>
                <a:gd name="T4" fmla="*/ 1222475 w 293"/>
                <a:gd name="T5" fmla="*/ 455481 h 111"/>
                <a:gd name="T6" fmla="*/ 1201470 w 293"/>
                <a:gd name="T7" fmla="*/ 397430 h 111"/>
                <a:gd name="T8" fmla="*/ 1121652 w 293"/>
                <a:gd name="T9" fmla="*/ 312585 h 111"/>
                <a:gd name="T10" fmla="*/ 1117452 w 293"/>
                <a:gd name="T11" fmla="*/ 312585 h 111"/>
                <a:gd name="T12" fmla="*/ 1004026 w 293"/>
                <a:gd name="T13" fmla="*/ 281327 h 111"/>
                <a:gd name="T14" fmla="*/ 974619 w 293"/>
                <a:gd name="T15" fmla="*/ 285792 h 111"/>
                <a:gd name="T16" fmla="*/ 974619 w 293"/>
                <a:gd name="T17" fmla="*/ 267930 h 111"/>
                <a:gd name="T18" fmla="*/ 764572 w 293"/>
                <a:gd name="T19" fmla="*/ 44655 h 111"/>
                <a:gd name="T20" fmla="*/ 651147 w 293"/>
                <a:gd name="T21" fmla="*/ 84845 h 111"/>
                <a:gd name="T22" fmla="*/ 520917 w 293"/>
                <a:gd name="T23" fmla="*/ 0 h 111"/>
                <a:gd name="T24" fmla="*/ 373884 w 293"/>
                <a:gd name="T25" fmla="*/ 133965 h 111"/>
                <a:gd name="T26" fmla="*/ 319272 w 293"/>
                <a:gd name="T27" fmla="*/ 125034 h 111"/>
                <a:gd name="T28" fmla="*/ 176440 w 293"/>
                <a:gd name="T29" fmla="*/ 281327 h 111"/>
                <a:gd name="T30" fmla="*/ 180641 w 293"/>
                <a:gd name="T31" fmla="*/ 321516 h 111"/>
                <a:gd name="T32" fmla="*/ 176440 w 293"/>
                <a:gd name="T33" fmla="*/ 321516 h 111"/>
                <a:gd name="T34" fmla="*/ 0 w 293"/>
                <a:gd name="T35" fmla="*/ 495671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w="9525">
              <a:noFill/>
              <a:round/>
              <a:headEnd/>
              <a:tailEnd/>
            </a:ln>
          </p:spPr>
          <p:txBody>
            <a:bodyPr/>
            <a:lstStyle/>
            <a:p>
              <a:endParaRPr lang="en-US"/>
            </a:p>
          </p:txBody>
        </p:sp>
        <p:sp>
          <p:nvSpPr>
            <p:cNvPr id="48201" name="Freeform 75"/>
            <p:cNvSpPr>
              <a:spLocks/>
            </p:cNvSpPr>
            <p:nvPr/>
          </p:nvSpPr>
          <p:spPr bwMode="auto">
            <a:xfrm>
              <a:off x="4111925" y="6003131"/>
              <a:ext cx="327285" cy="222933"/>
            </a:xfrm>
            <a:custGeom>
              <a:avLst/>
              <a:gdLst>
                <a:gd name="T0" fmla="*/ 117487 w 78"/>
                <a:gd name="T1" fmla="*/ 0 h 50"/>
                <a:gd name="T2" fmla="*/ 4196 w 78"/>
                <a:gd name="T3" fmla="*/ 40128 h 50"/>
                <a:gd name="T4" fmla="*/ 0 w 78"/>
                <a:gd name="T5" fmla="*/ 35669 h 50"/>
                <a:gd name="T6" fmla="*/ 4196 w 78"/>
                <a:gd name="T7" fmla="*/ 40128 h 50"/>
                <a:gd name="T8" fmla="*/ 117487 w 78"/>
                <a:gd name="T9" fmla="*/ 0 h 50"/>
                <a:gd name="T10" fmla="*/ 327285 w 78"/>
                <a:gd name="T11" fmla="*/ 222933 h 50"/>
                <a:gd name="T12" fmla="*/ 327285 w 78"/>
                <a:gd name="T13" fmla="*/ 222933 h 50"/>
                <a:gd name="T14" fmla="*/ 117487 w 78"/>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50"/>
                <a:gd name="T26" fmla="*/ 78 w 78"/>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w="9525">
              <a:noFill/>
              <a:round/>
              <a:headEnd/>
              <a:tailEnd/>
            </a:ln>
          </p:spPr>
          <p:txBody>
            <a:bodyPr/>
            <a:lstStyle/>
            <a:p>
              <a:endParaRPr lang="en-US"/>
            </a:p>
          </p:txBody>
        </p:sp>
        <p:sp>
          <p:nvSpPr>
            <p:cNvPr id="48202" name="Freeform 76"/>
            <p:cNvSpPr>
              <a:spLocks/>
            </p:cNvSpPr>
            <p:nvPr/>
          </p:nvSpPr>
          <p:spPr bwMode="auto">
            <a:xfrm>
              <a:off x="4081093" y="5998388"/>
              <a:ext cx="614253" cy="455353"/>
            </a:xfrm>
            <a:custGeom>
              <a:avLst/>
              <a:gdLst>
                <a:gd name="T0" fmla="*/ 0 w 146"/>
                <a:gd name="T1" fmla="*/ 0 h 102"/>
                <a:gd name="T2" fmla="*/ 0 w 146"/>
                <a:gd name="T3" fmla="*/ 455353 h 102"/>
                <a:gd name="T4" fmla="*/ 614253 w 146"/>
                <a:gd name="T5" fmla="*/ 455353 h 102"/>
                <a:gd name="T6" fmla="*/ 610046 w 146"/>
                <a:gd name="T7" fmla="*/ 446425 h 102"/>
                <a:gd name="T8" fmla="*/ 605839 w 146"/>
                <a:gd name="T9" fmla="*/ 415175 h 102"/>
                <a:gd name="T10" fmla="*/ 584803 w 146"/>
                <a:gd name="T11" fmla="*/ 357140 h 102"/>
                <a:gd name="T12" fmla="*/ 538523 w 146"/>
                <a:gd name="T13" fmla="*/ 299104 h 102"/>
                <a:gd name="T14" fmla="*/ 504865 w 146"/>
                <a:gd name="T15" fmla="*/ 272319 h 102"/>
                <a:gd name="T16" fmla="*/ 500658 w 146"/>
                <a:gd name="T17" fmla="*/ 272319 h 102"/>
                <a:gd name="T18" fmla="*/ 387064 w 146"/>
                <a:gd name="T19" fmla="*/ 241069 h 102"/>
                <a:gd name="T20" fmla="*/ 357613 w 146"/>
                <a:gd name="T21" fmla="*/ 245533 h 102"/>
                <a:gd name="T22" fmla="*/ 357613 w 146"/>
                <a:gd name="T23" fmla="*/ 245533 h 102"/>
                <a:gd name="T24" fmla="*/ 357613 w 146"/>
                <a:gd name="T25" fmla="*/ 245533 h 102"/>
                <a:gd name="T26" fmla="*/ 357613 w 146"/>
                <a:gd name="T27" fmla="*/ 227677 h 102"/>
                <a:gd name="T28" fmla="*/ 147252 w 146"/>
                <a:gd name="T29" fmla="*/ 4464 h 102"/>
                <a:gd name="T30" fmla="*/ 33658 w 146"/>
                <a:gd name="T31" fmla="*/ 44642 h 102"/>
                <a:gd name="T32" fmla="*/ 29450 w 146"/>
                <a:gd name="T33" fmla="*/ 40178 h 102"/>
                <a:gd name="T34" fmla="*/ 0 w 146"/>
                <a:gd name="T35" fmla="*/ 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6"/>
                <a:gd name="T55" fmla="*/ 0 h 102"/>
                <a:gd name="T56" fmla="*/ 146 w 146"/>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8203" name="Freeform 77"/>
            <p:cNvSpPr>
              <a:spLocks/>
            </p:cNvSpPr>
            <p:nvPr/>
          </p:nvSpPr>
          <p:spPr bwMode="auto">
            <a:xfrm>
              <a:off x="7856731" y="6017361"/>
              <a:ext cx="1233248" cy="493299"/>
            </a:xfrm>
            <a:custGeom>
              <a:avLst/>
              <a:gdLst>
                <a:gd name="T0" fmla="*/ 0 w 293"/>
                <a:gd name="T1" fmla="*/ 493299 h 111"/>
                <a:gd name="T2" fmla="*/ 1233248 w 293"/>
                <a:gd name="T3" fmla="*/ 493299 h 111"/>
                <a:gd name="T4" fmla="*/ 1224830 w 293"/>
                <a:gd name="T5" fmla="*/ 448858 h 111"/>
                <a:gd name="T6" fmla="*/ 1203785 w 293"/>
                <a:gd name="T7" fmla="*/ 395528 h 111"/>
                <a:gd name="T8" fmla="*/ 1123813 w 293"/>
                <a:gd name="T9" fmla="*/ 311090 h 111"/>
                <a:gd name="T10" fmla="*/ 1119604 w 293"/>
                <a:gd name="T11" fmla="*/ 306645 h 111"/>
                <a:gd name="T12" fmla="*/ 1005960 w 293"/>
                <a:gd name="T13" fmla="*/ 275536 h 111"/>
                <a:gd name="T14" fmla="*/ 976497 w 293"/>
                <a:gd name="T15" fmla="*/ 279981 h 111"/>
                <a:gd name="T16" fmla="*/ 976497 w 293"/>
                <a:gd name="T17" fmla="*/ 262204 h 111"/>
                <a:gd name="T18" fmla="*/ 766045 w 293"/>
                <a:gd name="T19" fmla="*/ 44441 h 111"/>
                <a:gd name="T20" fmla="*/ 652401 w 293"/>
                <a:gd name="T21" fmla="*/ 79994 h 111"/>
                <a:gd name="T22" fmla="*/ 521921 w 293"/>
                <a:gd name="T23" fmla="*/ 0 h 111"/>
                <a:gd name="T24" fmla="*/ 374604 w 293"/>
                <a:gd name="T25" fmla="*/ 133324 h 111"/>
                <a:gd name="T26" fmla="*/ 319887 w 293"/>
                <a:gd name="T27" fmla="*/ 119992 h 111"/>
                <a:gd name="T28" fmla="*/ 176780 w 293"/>
                <a:gd name="T29" fmla="*/ 275536 h 111"/>
                <a:gd name="T30" fmla="*/ 180989 w 293"/>
                <a:gd name="T31" fmla="*/ 315534 h 111"/>
                <a:gd name="T32" fmla="*/ 176780 w 293"/>
                <a:gd name="T33" fmla="*/ 315534 h 111"/>
                <a:gd name="T34" fmla="*/ 0 w 293"/>
                <a:gd name="T35" fmla="*/ 49329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w="9525">
              <a:noFill/>
              <a:round/>
              <a:headEnd/>
              <a:tailEnd/>
            </a:ln>
          </p:spPr>
          <p:txBody>
            <a:bodyPr/>
            <a:lstStyle/>
            <a:p>
              <a:endParaRPr lang="en-US"/>
            </a:p>
          </p:txBody>
        </p:sp>
        <p:sp>
          <p:nvSpPr>
            <p:cNvPr id="48204" name="Freeform 78"/>
            <p:cNvSpPr>
              <a:spLocks/>
            </p:cNvSpPr>
            <p:nvPr/>
          </p:nvSpPr>
          <p:spPr bwMode="auto">
            <a:xfrm>
              <a:off x="8504187" y="6060050"/>
              <a:ext cx="104352" cy="35574"/>
            </a:xfrm>
            <a:custGeom>
              <a:avLst/>
              <a:gdLst>
                <a:gd name="T0" fmla="*/ 104352 w 25"/>
                <a:gd name="T1" fmla="*/ 0 h 8"/>
                <a:gd name="T2" fmla="*/ 4174 w 25"/>
                <a:gd name="T3" fmla="*/ 35574 h 8"/>
                <a:gd name="T4" fmla="*/ 0 w 25"/>
                <a:gd name="T5" fmla="*/ 31127 h 8"/>
                <a:gd name="T6" fmla="*/ 4174 w 25"/>
                <a:gd name="T7" fmla="*/ 35574 h 8"/>
                <a:gd name="T8" fmla="*/ 104352 w 25"/>
                <a:gd name="T9" fmla="*/ 0 h 8"/>
                <a:gd name="T10" fmla="*/ 104352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w="9525">
              <a:noFill/>
              <a:round/>
              <a:headEnd/>
              <a:tailEnd/>
            </a:ln>
          </p:spPr>
          <p:txBody>
            <a:bodyPr/>
            <a:lstStyle/>
            <a:p>
              <a:endParaRPr lang="en-US"/>
            </a:p>
          </p:txBody>
        </p:sp>
        <p:sp>
          <p:nvSpPr>
            <p:cNvPr id="48205" name="Freeform 79"/>
            <p:cNvSpPr>
              <a:spLocks/>
            </p:cNvSpPr>
            <p:nvPr/>
          </p:nvSpPr>
          <p:spPr bwMode="auto">
            <a:xfrm>
              <a:off x="8475727" y="6052935"/>
              <a:ext cx="614253" cy="457725"/>
            </a:xfrm>
            <a:custGeom>
              <a:avLst/>
              <a:gdLst>
                <a:gd name="T0" fmla="*/ 0 w 146"/>
                <a:gd name="T1" fmla="*/ 0 h 103"/>
                <a:gd name="T2" fmla="*/ 0 w 146"/>
                <a:gd name="T3" fmla="*/ 457725 h 103"/>
                <a:gd name="T4" fmla="*/ 614253 w 146"/>
                <a:gd name="T5" fmla="*/ 457725 h 103"/>
                <a:gd name="T6" fmla="*/ 605839 w 146"/>
                <a:gd name="T7" fmla="*/ 413286 h 103"/>
                <a:gd name="T8" fmla="*/ 584803 w 146"/>
                <a:gd name="T9" fmla="*/ 359959 h 103"/>
                <a:gd name="T10" fmla="*/ 517487 w 146"/>
                <a:gd name="T11" fmla="*/ 284412 h 103"/>
                <a:gd name="T12" fmla="*/ 504865 w 146"/>
                <a:gd name="T13" fmla="*/ 275524 h 103"/>
                <a:gd name="T14" fmla="*/ 500658 w 146"/>
                <a:gd name="T15" fmla="*/ 271080 h 103"/>
                <a:gd name="T16" fmla="*/ 395478 w 146"/>
                <a:gd name="T17" fmla="*/ 239972 h 103"/>
                <a:gd name="T18" fmla="*/ 387064 w 146"/>
                <a:gd name="T19" fmla="*/ 239972 h 103"/>
                <a:gd name="T20" fmla="*/ 357613 w 146"/>
                <a:gd name="T21" fmla="*/ 244416 h 103"/>
                <a:gd name="T22" fmla="*/ 357613 w 146"/>
                <a:gd name="T23" fmla="*/ 244416 h 103"/>
                <a:gd name="T24" fmla="*/ 357613 w 146"/>
                <a:gd name="T25" fmla="*/ 244416 h 103"/>
                <a:gd name="T26" fmla="*/ 357613 w 146"/>
                <a:gd name="T27" fmla="*/ 226641 h 103"/>
                <a:gd name="T28" fmla="*/ 353406 w 146"/>
                <a:gd name="T29" fmla="*/ 204421 h 103"/>
                <a:gd name="T30" fmla="*/ 222982 w 146"/>
                <a:gd name="T31" fmla="*/ 22220 h 103"/>
                <a:gd name="T32" fmla="*/ 147252 w 146"/>
                <a:gd name="T33" fmla="*/ 8888 h 103"/>
                <a:gd name="T34" fmla="*/ 134631 w 146"/>
                <a:gd name="T35" fmla="*/ 8888 h 103"/>
                <a:gd name="T36" fmla="*/ 33658 w 146"/>
                <a:gd name="T37" fmla="*/ 44439 h 103"/>
                <a:gd name="T38" fmla="*/ 29450 w 146"/>
                <a:gd name="T39" fmla="*/ 39995 h 103"/>
                <a:gd name="T40" fmla="*/ 0 w 146"/>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
                <a:gd name="T64" fmla="*/ 0 h 103"/>
                <a:gd name="T65" fmla="*/ 146 w 146"/>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8206" name="Freeform 80"/>
            <p:cNvSpPr>
              <a:spLocks/>
            </p:cNvSpPr>
            <p:nvPr/>
          </p:nvSpPr>
          <p:spPr bwMode="auto">
            <a:xfrm>
              <a:off x="4560163" y="4978586"/>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48207" name="Freeform 81"/>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48208" name="Freeform 82"/>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w="9525">
              <a:noFill/>
              <a:round/>
              <a:headEnd/>
              <a:tailEnd/>
            </a:ln>
          </p:spPr>
          <p:txBody>
            <a:bodyPr/>
            <a:lstStyle/>
            <a:p>
              <a:endParaRPr lang="en-US"/>
            </a:p>
          </p:txBody>
        </p:sp>
        <p:sp>
          <p:nvSpPr>
            <p:cNvPr id="48209" name="Freeform 83"/>
            <p:cNvSpPr>
              <a:spLocks noEditPoints="1"/>
            </p:cNvSpPr>
            <p:nvPr/>
          </p:nvSpPr>
          <p:spPr bwMode="auto">
            <a:xfrm>
              <a:off x="5081922" y="4978586"/>
              <a:ext cx="457725" cy="1095694"/>
            </a:xfrm>
            <a:custGeom>
              <a:avLst/>
              <a:gdLst>
                <a:gd name="T0" fmla="*/ 134378 w 109"/>
                <a:gd name="T1" fmla="*/ 1060062 h 246"/>
                <a:gd name="T2" fmla="*/ 46192 w 109"/>
                <a:gd name="T3" fmla="*/ 1095694 h 246"/>
                <a:gd name="T4" fmla="*/ 46192 w 109"/>
                <a:gd name="T5" fmla="*/ 1095694 h 246"/>
                <a:gd name="T6" fmla="*/ 134378 w 109"/>
                <a:gd name="T7" fmla="*/ 1064516 h 246"/>
                <a:gd name="T8" fmla="*/ 134378 w 109"/>
                <a:gd name="T9" fmla="*/ 1060062 h 246"/>
                <a:gd name="T10" fmla="*/ 0 w 109"/>
                <a:gd name="T11" fmla="*/ 0 h 246"/>
                <a:gd name="T12" fmla="*/ 0 w 109"/>
                <a:gd name="T13" fmla="*/ 4454 h 246"/>
                <a:gd name="T14" fmla="*/ 239361 w 109"/>
                <a:gd name="T15" fmla="*/ 356323 h 246"/>
                <a:gd name="T16" fmla="*/ 155375 w 109"/>
                <a:gd name="T17" fmla="*/ 1051154 h 246"/>
                <a:gd name="T18" fmla="*/ 159574 w 109"/>
                <a:gd name="T19" fmla="*/ 1051154 h 246"/>
                <a:gd name="T20" fmla="*/ 239361 w 109"/>
                <a:gd name="T21" fmla="*/ 356323 h 246"/>
                <a:gd name="T22" fmla="*/ 0 w 10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246"/>
                <a:gd name="T38" fmla="*/ 109 w 109"/>
                <a:gd name="T39" fmla="*/ 246 h 2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w="9525">
              <a:noFill/>
              <a:round/>
              <a:headEnd/>
              <a:tailEnd/>
            </a:ln>
          </p:spPr>
          <p:txBody>
            <a:bodyPr/>
            <a:lstStyle/>
            <a:p>
              <a:endParaRPr lang="en-US"/>
            </a:p>
          </p:txBody>
        </p:sp>
        <p:sp>
          <p:nvSpPr>
            <p:cNvPr id="48210" name="Freeform 84"/>
            <p:cNvSpPr>
              <a:spLocks/>
            </p:cNvSpPr>
            <p:nvPr/>
          </p:nvSpPr>
          <p:spPr bwMode="auto">
            <a:xfrm>
              <a:off x="5217105" y="6029219"/>
              <a:ext cx="23716" cy="14230"/>
            </a:xfrm>
            <a:custGeom>
              <a:avLst/>
              <a:gdLst>
                <a:gd name="T0" fmla="*/ 19763 w 6"/>
                <a:gd name="T1" fmla="*/ 0 h 3"/>
                <a:gd name="T2" fmla="*/ 0 w 6"/>
                <a:gd name="T3" fmla="*/ 9487 h 3"/>
                <a:gd name="T4" fmla="*/ 0 w 6"/>
                <a:gd name="T5" fmla="*/ 14230 h 3"/>
                <a:gd name="T6" fmla="*/ 23716 w 6"/>
                <a:gd name="T7" fmla="*/ 0 h 3"/>
                <a:gd name="T8" fmla="*/ 19763 w 6"/>
                <a:gd name="T9" fmla="*/ 0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w="9525">
              <a:noFill/>
              <a:round/>
              <a:headEnd/>
              <a:tailEnd/>
            </a:ln>
          </p:spPr>
          <p:txBody>
            <a:bodyPr/>
            <a:lstStyle/>
            <a:p>
              <a:endParaRPr lang="en-US"/>
            </a:p>
          </p:txBody>
        </p:sp>
        <p:sp>
          <p:nvSpPr>
            <p:cNvPr id="48211" name="Rectangle 85"/>
            <p:cNvSpPr>
              <a:spLocks noChangeArrowheads="1"/>
            </p:cNvSpPr>
            <p:nvPr/>
          </p:nvSpPr>
          <p:spPr bwMode="auto">
            <a:xfrm>
              <a:off x="5081922" y="6567579"/>
              <a:ext cx="85379"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8212" name="Rectangle 86"/>
            <p:cNvSpPr>
              <a:spLocks noChangeArrowheads="1"/>
            </p:cNvSpPr>
            <p:nvPr/>
          </p:nvSpPr>
          <p:spPr bwMode="auto">
            <a:xfrm>
              <a:off x="5081922" y="6567579"/>
              <a:ext cx="85379" cy="9487"/>
            </a:xfrm>
            <a:prstGeom prst="rect">
              <a:avLst/>
            </a:prstGeom>
            <a:noFill/>
            <a:ln w="9525">
              <a:noFill/>
              <a:miter lim="800000"/>
              <a:headEnd/>
              <a:tailEnd/>
            </a:ln>
          </p:spPr>
          <p:txBody>
            <a:bodyPr/>
            <a:lstStyle/>
            <a:p>
              <a:endParaRPr lang="zh-CN" altLang="en-US">
                <a:sym typeface="Arial" charset="0"/>
              </a:endParaRPr>
            </a:p>
          </p:txBody>
        </p:sp>
        <p:sp>
          <p:nvSpPr>
            <p:cNvPr id="48213"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48214" name="Freeform 88"/>
            <p:cNvSpPr>
              <a:spLocks/>
            </p:cNvSpPr>
            <p:nvPr/>
          </p:nvSpPr>
          <p:spPr bwMode="auto">
            <a:xfrm>
              <a:off x="5081922" y="5588095"/>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sp>
          <p:nvSpPr>
            <p:cNvPr id="48215" name="Freeform 89"/>
            <p:cNvSpPr>
              <a:spLocks/>
            </p:cNvSpPr>
            <p:nvPr/>
          </p:nvSpPr>
          <p:spPr bwMode="auto">
            <a:xfrm>
              <a:off x="6018717" y="53272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48216" name="Freeform 90"/>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48217" name="Freeform 91"/>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w="9525">
              <a:noFill/>
              <a:round/>
              <a:headEnd/>
              <a:tailEnd/>
            </a:ln>
          </p:spPr>
          <p:txBody>
            <a:bodyPr/>
            <a:lstStyle/>
            <a:p>
              <a:endParaRPr lang="en-US"/>
            </a:p>
          </p:txBody>
        </p:sp>
        <p:sp>
          <p:nvSpPr>
            <p:cNvPr id="48218" name="Freeform 92"/>
            <p:cNvSpPr>
              <a:spLocks noEditPoints="1"/>
            </p:cNvSpPr>
            <p:nvPr/>
          </p:nvSpPr>
          <p:spPr bwMode="auto">
            <a:xfrm>
              <a:off x="6540475" y="5514575"/>
              <a:ext cx="291711" cy="955768"/>
            </a:xfrm>
            <a:custGeom>
              <a:avLst/>
              <a:gdLst>
                <a:gd name="T0" fmla="*/ 0 w 69"/>
                <a:gd name="T1" fmla="*/ 671260 h 215"/>
                <a:gd name="T2" fmla="*/ 16911 w 69"/>
                <a:gd name="T3" fmla="*/ 955768 h 215"/>
                <a:gd name="T4" fmla="*/ 16911 w 69"/>
                <a:gd name="T5" fmla="*/ 955768 h 215"/>
                <a:gd name="T6" fmla="*/ 0 w 69"/>
                <a:gd name="T7" fmla="*/ 671260 h 215"/>
                <a:gd name="T8" fmla="*/ 0 w 69"/>
                <a:gd name="T9" fmla="*/ 671260 h 215"/>
                <a:gd name="T10" fmla="*/ 245206 w 69"/>
                <a:gd name="T11" fmla="*/ 0 h 215"/>
                <a:gd name="T12" fmla="*/ 270573 w 69"/>
                <a:gd name="T13" fmla="*/ 66681 h 215"/>
                <a:gd name="T14" fmla="*/ 291711 w 69"/>
                <a:gd name="T15" fmla="*/ 80018 h 215"/>
                <a:gd name="T16" fmla="*/ 291711 w 69"/>
                <a:gd name="T17" fmla="*/ 80018 h 215"/>
                <a:gd name="T18" fmla="*/ 270573 w 69"/>
                <a:gd name="T19" fmla="*/ 66681 h 215"/>
                <a:gd name="T20" fmla="*/ 245206 w 69"/>
                <a:gd name="T21" fmla="*/ 0 h 2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215"/>
                <a:gd name="T35" fmla="*/ 69 w 69"/>
                <a:gd name="T36" fmla="*/ 215 h 2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w="9525">
              <a:noFill/>
              <a:round/>
              <a:headEnd/>
              <a:tailEnd/>
            </a:ln>
          </p:spPr>
          <p:txBody>
            <a:bodyPr/>
            <a:lstStyle/>
            <a:p>
              <a:endParaRPr lang="en-US"/>
            </a:p>
          </p:txBody>
        </p:sp>
        <p:sp>
          <p:nvSpPr>
            <p:cNvPr id="48219" name="Freeform 93"/>
            <p:cNvSpPr>
              <a:spLocks noEditPoints="1"/>
            </p:cNvSpPr>
            <p:nvPr/>
          </p:nvSpPr>
          <p:spPr bwMode="auto">
            <a:xfrm>
              <a:off x="6663800" y="6211835"/>
              <a:ext cx="7115" cy="0"/>
            </a:xfrm>
            <a:custGeom>
              <a:avLst/>
              <a:gdLst>
                <a:gd name="T0" fmla="*/ 3558 w 2"/>
                <a:gd name="T1" fmla="*/ 7115 w 2"/>
                <a:gd name="T2" fmla="*/ 3558 w 2"/>
                <a:gd name="T3" fmla="*/ 3558 w 2"/>
                <a:gd name="T4" fmla="*/ 3558 w 2"/>
                <a:gd name="T5" fmla="*/ 3558 w 2"/>
                <a:gd name="T6" fmla="*/ 3558 w 2"/>
                <a:gd name="T7" fmla="*/ 3558 w 2"/>
                <a:gd name="T8" fmla="*/ 3558 w 2"/>
                <a:gd name="T9" fmla="*/ 3558 w 2"/>
                <a:gd name="T10" fmla="*/ 3558 w 2"/>
                <a:gd name="T11" fmla="*/ 3558 w 2"/>
                <a:gd name="T12" fmla="*/ 3558 w 2"/>
                <a:gd name="T13" fmla="*/ 3558 w 2"/>
                <a:gd name="T14" fmla="*/ 3558 w 2"/>
                <a:gd name="T15" fmla="*/ 0 w 2"/>
                <a:gd name="T16" fmla="*/ 3558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
                <a:gd name="T67" fmla="*/ 2 w 2"/>
              </a:gdLst>
              <a:ahLst/>
              <a:cxnLst>
                <a:cxn ang="T33">
                  <a:pos x="T0" y="0"/>
                </a:cxn>
                <a:cxn ang="T34">
                  <a:pos x="T1" y="0"/>
                </a:cxn>
                <a:cxn ang="T35">
                  <a:pos x="T2" y="0"/>
                </a:cxn>
                <a:cxn ang="T36">
                  <a:pos x="T3" y="0"/>
                </a:cxn>
                <a:cxn ang="T37">
                  <a:pos x="T4" y="0"/>
                </a:cxn>
                <a:cxn ang="T38">
                  <a:pos x="T5" y="0"/>
                </a:cxn>
                <a:cxn ang="T39">
                  <a:pos x="T6" y="0"/>
                </a:cxn>
                <a:cxn ang="T40">
                  <a:pos x="T7" y="0"/>
                </a:cxn>
                <a:cxn ang="T41">
                  <a:pos x="T8" y="0"/>
                </a:cxn>
                <a:cxn ang="T42">
                  <a:pos x="T9" y="0"/>
                </a:cxn>
                <a:cxn ang="T43">
                  <a:pos x="T10" y="0"/>
                </a:cxn>
                <a:cxn ang="T44">
                  <a:pos x="T11" y="0"/>
                </a:cxn>
                <a:cxn ang="T45">
                  <a:pos x="T12" y="0"/>
                </a:cxn>
                <a:cxn ang="T46">
                  <a:pos x="T13" y="0"/>
                </a:cxn>
                <a:cxn ang="T47">
                  <a:pos x="T14" y="0"/>
                </a:cxn>
                <a:cxn ang="T48">
                  <a:pos x="T15" y="0"/>
                </a:cxn>
                <a:cxn ang="T49">
                  <a:pos x="T16" y="0"/>
                </a:cxn>
                <a:cxn ang="T50">
                  <a:pos x="T17" y="0"/>
                </a:cxn>
                <a:cxn ang="T51">
                  <a:pos x="T18" y="0"/>
                </a:cxn>
                <a:cxn ang="T52">
                  <a:pos x="T19" y="0"/>
                </a:cxn>
                <a:cxn ang="T53">
                  <a:pos x="T20" y="0"/>
                </a:cxn>
                <a:cxn ang="T54">
                  <a:pos x="T21" y="0"/>
                </a:cxn>
                <a:cxn ang="T55">
                  <a:pos x="T22" y="0"/>
                </a:cxn>
                <a:cxn ang="T56">
                  <a:pos x="T23" y="0"/>
                </a:cxn>
                <a:cxn ang="T57">
                  <a:pos x="T24" y="0"/>
                </a:cxn>
                <a:cxn ang="T58">
                  <a:pos x="T25" y="0"/>
                </a:cxn>
                <a:cxn ang="T59">
                  <a:pos x="T26" y="0"/>
                </a:cxn>
                <a:cxn ang="T60">
                  <a:pos x="T27" y="0"/>
                </a:cxn>
                <a:cxn ang="T61">
                  <a:pos x="T28" y="0"/>
                </a:cxn>
                <a:cxn ang="T62">
                  <a:pos x="T29" y="0"/>
                </a:cxn>
                <a:cxn ang="T63">
                  <a:pos x="T30" y="0"/>
                </a:cxn>
                <a:cxn ang="T64">
                  <a:pos x="T31" y="0"/>
                </a:cxn>
                <a:cxn ang="T65">
                  <a:pos x="T32" y="0"/>
                </a:cxn>
              </a:cxnLst>
              <a:rect l="T66" t="0" r="T67" b="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8220" name="Freeform 94"/>
            <p:cNvSpPr>
              <a:spLocks/>
            </p:cNvSpPr>
            <p:nvPr/>
          </p:nvSpPr>
          <p:spPr bwMode="auto">
            <a:xfrm>
              <a:off x="6507273" y="53272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48221" name="Freeform 95"/>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sp>
          <p:nvSpPr>
            <p:cNvPr id="48222" name="Freeform 96"/>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path>
              </a:pathLst>
            </a:custGeom>
            <a:noFill/>
            <a:ln w="9525">
              <a:noFill/>
              <a:round/>
              <a:headEnd/>
              <a:tailEnd/>
            </a:ln>
          </p:spPr>
          <p:txBody>
            <a:bodyPr/>
            <a:lstStyle/>
            <a:p>
              <a:endParaRPr lang="en-US"/>
            </a:p>
          </p:txBody>
        </p:sp>
        <p:sp>
          <p:nvSpPr>
            <p:cNvPr id="48223" name="Oval 97"/>
            <p:cNvSpPr>
              <a:spLocks noChangeArrowheads="1"/>
            </p:cNvSpPr>
            <p:nvPr/>
          </p:nvSpPr>
          <p:spPr bwMode="auto">
            <a:xfrm>
              <a:off x="5451897" y="4667902"/>
              <a:ext cx="621368" cy="1219019"/>
            </a:xfrm>
            <a:prstGeom prst="ellipse">
              <a:avLst/>
            </a:prstGeom>
            <a:solidFill>
              <a:srgbClr val="72BE00"/>
            </a:solidFill>
            <a:ln w="9525">
              <a:noFill/>
              <a:round/>
              <a:headEnd/>
              <a:tailEnd/>
            </a:ln>
          </p:spPr>
          <p:txBody>
            <a:bodyPr/>
            <a:lstStyle/>
            <a:p>
              <a:endParaRPr lang="zh-CN" altLang="en-US">
                <a:sym typeface="Arial" charset="0"/>
              </a:endParaRPr>
            </a:p>
          </p:txBody>
        </p:sp>
        <p:sp>
          <p:nvSpPr>
            <p:cNvPr id="48224" name="Freeform 98"/>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close/>
                </a:path>
              </a:pathLst>
            </a:custGeom>
            <a:solidFill>
              <a:srgbClr val="C56D27"/>
            </a:solidFill>
            <a:ln w="9525">
              <a:noFill/>
              <a:round/>
              <a:headEnd/>
              <a:tailEnd/>
            </a:ln>
          </p:spPr>
          <p:txBody>
            <a:bodyPr/>
            <a:lstStyle/>
            <a:p>
              <a:endParaRPr lang="en-US"/>
            </a:p>
          </p:txBody>
        </p:sp>
        <p:sp>
          <p:nvSpPr>
            <p:cNvPr id="48225" name="Freeform 99"/>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path>
              </a:pathLst>
            </a:custGeom>
            <a:noFill/>
            <a:ln w="9525">
              <a:noFill/>
              <a:round/>
              <a:headEnd/>
              <a:tailEnd/>
            </a:ln>
          </p:spPr>
          <p:txBody>
            <a:bodyPr/>
            <a:lstStyle/>
            <a:p>
              <a:endParaRPr lang="en-US"/>
            </a:p>
          </p:txBody>
        </p:sp>
        <p:sp>
          <p:nvSpPr>
            <p:cNvPr id="48226" name="Freeform 100"/>
            <p:cNvSpPr>
              <a:spLocks noEditPoints="1"/>
            </p:cNvSpPr>
            <p:nvPr/>
          </p:nvSpPr>
          <p:spPr bwMode="auto">
            <a:xfrm>
              <a:off x="5783925" y="5277412"/>
              <a:ext cx="289339" cy="1249850"/>
            </a:xfrm>
            <a:custGeom>
              <a:avLst/>
              <a:gdLst>
                <a:gd name="T0" fmla="*/ 16773 w 69"/>
                <a:gd name="T1" fmla="*/ 996322 h 281"/>
                <a:gd name="T2" fmla="*/ 20967 w 69"/>
                <a:gd name="T3" fmla="*/ 996322 h 281"/>
                <a:gd name="T4" fmla="*/ 8387 w 69"/>
                <a:gd name="T5" fmla="*/ 769481 h 281"/>
                <a:gd name="T6" fmla="*/ 20967 w 69"/>
                <a:gd name="T7" fmla="*/ 965187 h 281"/>
                <a:gd name="T8" fmla="*/ 16773 w 69"/>
                <a:gd name="T9" fmla="*/ 604910 h 281"/>
                <a:gd name="T10" fmla="*/ 8387 w 69"/>
                <a:gd name="T11" fmla="*/ 747241 h 281"/>
                <a:gd name="T12" fmla="*/ 16773 w 69"/>
                <a:gd name="T13" fmla="*/ 604910 h 281"/>
                <a:gd name="T14" fmla="*/ 289339 w 69"/>
                <a:gd name="T15" fmla="*/ 35583 h 281"/>
                <a:gd name="T16" fmla="*/ 289339 w 69"/>
                <a:gd name="T17" fmla="*/ 31135 h 281"/>
                <a:gd name="T18" fmla="*/ 289339 w 69"/>
                <a:gd name="T19" fmla="*/ 31135 h 281"/>
                <a:gd name="T20" fmla="*/ 289339 w 69"/>
                <a:gd name="T21" fmla="*/ 31135 h 281"/>
                <a:gd name="T22" fmla="*/ 289339 w 69"/>
                <a:gd name="T23" fmla="*/ 31135 h 281"/>
                <a:gd name="T24" fmla="*/ 289339 w 69"/>
                <a:gd name="T25" fmla="*/ 31135 h 281"/>
                <a:gd name="T26" fmla="*/ 289339 w 69"/>
                <a:gd name="T27" fmla="*/ 31135 h 281"/>
                <a:gd name="T28" fmla="*/ 289339 w 69"/>
                <a:gd name="T29" fmla="*/ 31135 h 281"/>
                <a:gd name="T30" fmla="*/ 289339 w 69"/>
                <a:gd name="T31" fmla="*/ 31135 h 281"/>
                <a:gd name="T32" fmla="*/ 289339 w 69"/>
                <a:gd name="T33" fmla="*/ 26687 h 281"/>
                <a:gd name="T34" fmla="*/ 289339 w 69"/>
                <a:gd name="T35" fmla="*/ 22239 h 281"/>
                <a:gd name="T36" fmla="*/ 289339 w 69"/>
                <a:gd name="T37" fmla="*/ 22239 h 281"/>
                <a:gd name="T38" fmla="*/ 289339 w 69"/>
                <a:gd name="T39" fmla="*/ 22239 h 281"/>
                <a:gd name="T40" fmla="*/ 289339 w 69"/>
                <a:gd name="T41" fmla="*/ 22239 h 281"/>
                <a:gd name="T42" fmla="*/ 289339 w 69"/>
                <a:gd name="T43" fmla="*/ 22239 h 281"/>
                <a:gd name="T44" fmla="*/ 289339 w 69"/>
                <a:gd name="T45" fmla="*/ 22239 h 281"/>
                <a:gd name="T46" fmla="*/ 289339 w 69"/>
                <a:gd name="T47" fmla="*/ 22239 h 281"/>
                <a:gd name="T48" fmla="*/ 289339 w 69"/>
                <a:gd name="T49" fmla="*/ 22239 h 281"/>
                <a:gd name="T50" fmla="*/ 289339 w 69"/>
                <a:gd name="T51" fmla="*/ 17791 h 281"/>
                <a:gd name="T52" fmla="*/ 289339 w 69"/>
                <a:gd name="T53" fmla="*/ 17791 h 281"/>
                <a:gd name="T54" fmla="*/ 289339 w 69"/>
                <a:gd name="T55" fmla="*/ 17791 h 281"/>
                <a:gd name="T56" fmla="*/ 289339 w 69"/>
                <a:gd name="T57" fmla="*/ 17791 h 281"/>
                <a:gd name="T58" fmla="*/ 289339 w 69"/>
                <a:gd name="T59" fmla="*/ 17791 h 281"/>
                <a:gd name="T60" fmla="*/ 289339 w 69"/>
                <a:gd name="T61" fmla="*/ 17791 h 281"/>
                <a:gd name="T62" fmla="*/ 289339 w 69"/>
                <a:gd name="T63" fmla="*/ 17791 h 281"/>
                <a:gd name="T64" fmla="*/ 289339 w 69"/>
                <a:gd name="T65" fmla="*/ 13344 h 281"/>
                <a:gd name="T66" fmla="*/ 289339 w 69"/>
                <a:gd name="T67" fmla="*/ 13344 h 281"/>
                <a:gd name="T68" fmla="*/ 289339 w 69"/>
                <a:gd name="T69" fmla="*/ 13344 h 281"/>
                <a:gd name="T70" fmla="*/ 289339 w 69"/>
                <a:gd name="T71" fmla="*/ 13344 h 281"/>
                <a:gd name="T72" fmla="*/ 289339 w 69"/>
                <a:gd name="T73" fmla="*/ 13344 h 281"/>
                <a:gd name="T74" fmla="*/ 289339 w 69"/>
                <a:gd name="T75" fmla="*/ 8896 h 281"/>
                <a:gd name="T76" fmla="*/ 289339 w 69"/>
                <a:gd name="T77" fmla="*/ 8896 h 281"/>
                <a:gd name="T78" fmla="*/ 289339 w 69"/>
                <a:gd name="T79" fmla="*/ 8896 h 281"/>
                <a:gd name="T80" fmla="*/ 289339 w 69"/>
                <a:gd name="T81" fmla="*/ 8896 h 281"/>
                <a:gd name="T82" fmla="*/ 289339 w 69"/>
                <a:gd name="T83" fmla="*/ 8896 h 281"/>
                <a:gd name="T84" fmla="*/ 289339 w 69"/>
                <a:gd name="T85" fmla="*/ 8896 h 281"/>
                <a:gd name="T86" fmla="*/ 289339 w 69"/>
                <a:gd name="T87" fmla="*/ 8896 h 281"/>
                <a:gd name="T88" fmla="*/ 289339 w 69"/>
                <a:gd name="T89" fmla="*/ 4448 h 281"/>
                <a:gd name="T90" fmla="*/ 289339 w 69"/>
                <a:gd name="T91" fmla="*/ 4448 h 281"/>
                <a:gd name="T92" fmla="*/ 289339 w 69"/>
                <a:gd name="T93" fmla="*/ 4448 h 281"/>
                <a:gd name="T94" fmla="*/ 289339 w 69"/>
                <a:gd name="T95" fmla="*/ 4448 h 281"/>
                <a:gd name="T96" fmla="*/ 289339 w 69"/>
                <a:gd name="T97" fmla="*/ 4448 h 281"/>
                <a:gd name="T98" fmla="*/ 289339 w 69"/>
                <a:gd name="T99" fmla="*/ 4448 h 281"/>
                <a:gd name="T100" fmla="*/ 289339 w 69"/>
                <a:gd name="T101" fmla="*/ 0 h 281"/>
                <a:gd name="T102" fmla="*/ 289339 w 69"/>
                <a:gd name="T103" fmla="*/ 0 h 281"/>
                <a:gd name="T104" fmla="*/ 289339 w 69"/>
                <a:gd name="T105" fmla="*/ 0 h 2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281"/>
                <a:gd name="T161" fmla="*/ 69 w 69"/>
                <a:gd name="T162" fmla="*/ 281 h 2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w="9525">
              <a:noFill/>
              <a:round/>
              <a:headEnd/>
              <a:tailEnd/>
            </a:ln>
          </p:spPr>
          <p:txBody>
            <a:bodyPr/>
            <a:lstStyle/>
            <a:p>
              <a:endParaRPr lang="en-US"/>
            </a:p>
          </p:txBody>
        </p:sp>
        <p:sp>
          <p:nvSpPr>
            <p:cNvPr id="48227" name="Freeform 101"/>
            <p:cNvSpPr>
              <a:spLocks/>
            </p:cNvSpPr>
            <p:nvPr/>
          </p:nvSpPr>
          <p:spPr bwMode="auto">
            <a:xfrm>
              <a:off x="5793412" y="6024476"/>
              <a:ext cx="7115" cy="23716"/>
            </a:xfrm>
            <a:custGeom>
              <a:avLst/>
              <a:gdLst>
                <a:gd name="T0" fmla="*/ 7115 w 2"/>
                <a:gd name="T1" fmla="*/ 0 h 5"/>
                <a:gd name="T2" fmla="*/ 0 w 2"/>
                <a:gd name="T3" fmla="*/ 0 h 5"/>
                <a:gd name="T4" fmla="*/ 0 w 2"/>
                <a:gd name="T5" fmla="*/ 23716 h 5"/>
                <a:gd name="T6" fmla="*/ 7115 w 2"/>
                <a:gd name="T7" fmla="*/ 18973 h 5"/>
                <a:gd name="T8" fmla="*/ 7115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w="9525">
              <a:noFill/>
              <a:round/>
              <a:headEnd/>
              <a:tailEnd/>
            </a:ln>
          </p:spPr>
          <p:txBody>
            <a:bodyPr/>
            <a:lstStyle/>
            <a:p>
              <a:endParaRPr lang="en-US"/>
            </a:p>
          </p:txBody>
        </p:sp>
        <p:sp>
          <p:nvSpPr>
            <p:cNvPr id="48228" name="Freeform 102"/>
            <p:cNvSpPr>
              <a:spLocks/>
            </p:cNvSpPr>
            <p:nvPr/>
          </p:nvSpPr>
          <p:spPr bwMode="auto">
            <a:xfrm>
              <a:off x="5800526" y="6242666"/>
              <a:ext cx="4743" cy="33203"/>
            </a:xfrm>
            <a:custGeom>
              <a:avLst/>
              <a:gdLst>
                <a:gd name="T0" fmla="*/ 0 w 1"/>
                <a:gd name="T1" fmla="*/ 0 h 7"/>
                <a:gd name="T2" fmla="*/ 0 w 1"/>
                <a:gd name="T3" fmla="*/ 33203 h 7"/>
                <a:gd name="T4" fmla="*/ 4743 w 1"/>
                <a:gd name="T5" fmla="*/ 33203 h 7"/>
                <a:gd name="T6" fmla="*/ 4743 w 1"/>
                <a:gd name="T7" fmla="*/ 0 h 7"/>
                <a:gd name="T8" fmla="*/ 0 w 1"/>
                <a:gd name="T9" fmla="*/ 0 h 7"/>
                <a:gd name="T10" fmla="*/ 0 60000 65536"/>
                <a:gd name="T11" fmla="*/ 0 60000 65536"/>
                <a:gd name="T12" fmla="*/ 0 60000 65536"/>
                <a:gd name="T13" fmla="*/ 0 60000 65536"/>
                <a:gd name="T14" fmla="*/ 0 60000 65536"/>
                <a:gd name="T15" fmla="*/ 0 w 1"/>
                <a:gd name="T16" fmla="*/ 0 h 7"/>
                <a:gd name="T17" fmla="*/ 1 w 1"/>
                <a:gd name="T18" fmla="*/ 7 h 7"/>
              </a:gdLst>
              <a:ahLst/>
              <a:cxnLst>
                <a:cxn ang="T10">
                  <a:pos x="T0" y="T1"/>
                </a:cxn>
                <a:cxn ang="T11">
                  <a:pos x="T2" y="T3"/>
                </a:cxn>
                <a:cxn ang="T12">
                  <a:pos x="T4" y="T5"/>
                </a:cxn>
                <a:cxn ang="T13">
                  <a:pos x="T6" y="T7"/>
                </a:cxn>
                <a:cxn ang="T14">
                  <a:pos x="T8" y="T9"/>
                </a:cxn>
              </a:cxnLst>
              <a:rect l="T15" t="T16" r="T17" b="T18"/>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w="9525">
              <a:noFill/>
              <a:round/>
              <a:headEnd/>
              <a:tailEnd/>
            </a:ln>
          </p:spPr>
          <p:txBody>
            <a:bodyPr/>
            <a:lstStyle/>
            <a:p>
              <a:endParaRPr lang="en-US"/>
            </a:p>
          </p:txBody>
        </p:sp>
        <p:sp>
          <p:nvSpPr>
            <p:cNvPr id="48229" name="Freeform 103"/>
            <p:cNvSpPr>
              <a:spLocks/>
            </p:cNvSpPr>
            <p:nvPr/>
          </p:nvSpPr>
          <p:spPr bwMode="auto">
            <a:xfrm>
              <a:off x="5755465" y="4667902"/>
              <a:ext cx="317799" cy="1219019"/>
            </a:xfrm>
            <a:custGeom>
              <a:avLst/>
              <a:gdLst>
                <a:gd name="T0" fmla="*/ 8363 w 76"/>
                <a:gd name="T1" fmla="*/ 0 h 274"/>
                <a:gd name="T2" fmla="*/ 0 w 76"/>
                <a:gd name="T3" fmla="*/ 889795 h 274"/>
                <a:gd name="T4" fmla="*/ 29271 w 76"/>
                <a:gd name="T5" fmla="*/ 1219019 h 274"/>
                <a:gd name="T6" fmla="*/ 45997 w 76"/>
                <a:gd name="T7" fmla="*/ 1214570 h 274"/>
                <a:gd name="T8" fmla="*/ 317799 w 76"/>
                <a:gd name="T9" fmla="*/ 645101 h 274"/>
                <a:gd name="T10" fmla="*/ 317799 w 76"/>
                <a:gd name="T11" fmla="*/ 640652 h 274"/>
                <a:gd name="T12" fmla="*/ 317799 w 76"/>
                <a:gd name="T13" fmla="*/ 640652 h 274"/>
                <a:gd name="T14" fmla="*/ 317799 w 76"/>
                <a:gd name="T15" fmla="*/ 640652 h 274"/>
                <a:gd name="T16" fmla="*/ 317799 w 76"/>
                <a:gd name="T17" fmla="*/ 640652 h 274"/>
                <a:gd name="T18" fmla="*/ 317799 w 76"/>
                <a:gd name="T19" fmla="*/ 640652 h 274"/>
                <a:gd name="T20" fmla="*/ 317799 w 76"/>
                <a:gd name="T21" fmla="*/ 636203 h 274"/>
                <a:gd name="T22" fmla="*/ 317799 w 76"/>
                <a:gd name="T23" fmla="*/ 631754 h 274"/>
                <a:gd name="T24" fmla="*/ 317799 w 76"/>
                <a:gd name="T25" fmla="*/ 631754 h 274"/>
                <a:gd name="T26" fmla="*/ 317799 w 76"/>
                <a:gd name="T27" fmla="*/ 631754 h 274"/>
                <a:gd name="T28" fmla="*/ 317799 w 76"/>
                <a:gd name="T29" fmla="*/ 631754 h 274"/>
                <a:gd name="T30" fmla="*/ 317799 w 76"/>
                <a:gd name="T31" fmla="*/ 631754 h 274"/>
                <a:gd name="T32" fmla="*/ 317799 w 76"/>
                <a:gd name="T33" fmla="*/ 627305 h 274"/>
                <a:gd name="T34" fmla="*/ 317799 w 76"/>
                <a:gd name="T35" fmla="*/ 627305 h 274"/>
                <a:gd name="T36" fmla="*/ 317799 w 76"/>
                <a:gd name="T37" fmla="*/ 627305 h 274"/>
                <a:gd name="T38" fmla="*/ 317799 w 76"/>
                <a:gd name="T39" fmla="*/ 627305 h 274"/>
                <a:gd name="T40" fmla="*/ 317799 w 76"/>
                <a:gd name="T41" fmla="*/ 622856 h 274"/>
                <a:gd name="T42" fmla="*/ 317799 w 76"/>
                <a:gd name="T43" fmla="*/ 622856 h 274"/>
                <a:gd name="T44" fmla="*/ 317799 w 76"/>
                <a:gd name="T45" fmla="*/ 622856 h 274"/>
                <a:gd name="T46" fmla="*/ 317799 w 76"/>
                <a:gd name="T47" fmla="*/ 622856 h 274"/>
                <a:gd name="T48" fmla="*/ 317799 w 76"/>
                <a:gd name="T49" fmla="*/ 618407 h 274"/>
                <a:gd name="T50" fmla="*/ 317799 w 76"/>
                <a:gd name="T51" fmla="*/ 618407 h 274"/>
                <a:gd name="T52" fmla="*/ 317799 w 76"/>
                <a:gd name="T53" fmla="*/ 618407 h 274"/>
                <a:gd name="T54" fmla="*/ 317799 w 76"/>
                <a:gd name="T55" fmla="*/ 618407 h 274"/>
                <a:gd name="T56" fmla="*/ 317799 w 76"/>
                <a:gd name="T57" fmla="*/ 613958 h 274"/>
                <a:gd name="T58" fmla="*/ 317799 w 76"/>
                <a:gd name="T59" fmla="*/ 613958 h 274"/>
                <a:gd name="T60" fmla="*/ 317799 w 76"/>
                <a:gd name="T61" fmla="*/ 613958 h 274"/>
                <a:gd name="T62" fmla="*/ 317799 w 76"/>
                <a:gd name="T63" fmla="*/ 613958 h 274"/>
                <a:gd name="T64" fmla="*/ 317799 w 76"/>
                <a:gd name="T65" fmla="*/ 613958 h 274"/>
                <a:gd name="T66" fmla="*/ 317799 w 76"/>
                <a:gd name="T67" fmla="*/ 609510 h 274"/>
                <a:gd name="T68" fmla="*/ 317799 w 76"/>
                <a:gd name="T69" fmla="*/ 609510 h 274"/>
                <a:gd name="T70" fmla="*/ 8363 w 76"/>
                <a:gd name="T71" fmla="*/ 0 h 2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
                <a:gd name="T109" fmla="*/ 0 h 274"/>
                <a:gd name="T110" fmla="*/ 76 w 76"/>
                <a:gd name="T111" fmla="*/ 274 h 2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w="9525">
              <a:noFill/>
              <a:round/>
              <a:headEnd/>
              <a:tailEnd/>
            </a:ln>
          </p:spPr>
          <p:txBody>
            <a:bodyPr/>
            <a:lstStyle/>
            <a:p>
              <a:endParaRPr lang="en-US"/>
            </a:p>
          </p:txBody>
        </p:sp>
        <p:sp>
          <p:nvSpPr>
            <p:cNvPr id="48230" name="Rectangle 104"/>
            <p:cNvSpPr>
              <a:spLocks noChangeArrowheads="1"/>
            </p:cNvSpPr>
            <p:nvPr/>
          </p:nvSpPr>
          <p:spPr bwMode="auto">
            <a:xfrm>
              <a:off x="5755465" y="6532005"/>
              <a:ext cx="54548"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8231" name="Rectangle 105"/>
            <p:cNvSpPr>
              <a:spLocks noChangeArrowheads="1"/>
            </p:cNvSpPr>
            <p:nvPr/>
          </p:nvSpPr>
          <p:spPr bwMode="auto">
            <a:xfrm>
              <a:off x="5755465" y="6532005"/>
              <a:ext cx="54548" cy="9487"/>
            </a:xfrm>
            <a:prstGeom prst="rect">
              <a:avLst/>
            </a:prstGeom>
            <a:noFill/>
            <a:ln w="9525">
              <a:noFill/>
              <a:miter lim="800000"/>
              <a:headEnd/>
              <a:tailEnd/>
            </a:ln>
          </p:spPr>
          <p:txBody>
            <a:bodyPr/>
            <a:lstStyle/>
            <a:p>
              <a:endParaRPr lang="zh-CN" altLang="en-US">
                <a:sym typeface="Arial" charset="0"/>
              </a:endParaRPr>
            </a:p>
          </p:txBody>
        </p:sp>
        <p:sp>
          <p:nvSpPr>
            <p:cNvPr id="48232" name="Freeform 106"/>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w="9525">
              <a:noFill/>
              <a:round/>
              <a:headEnd/>
              <a:tailEnd/>
            </a:ln>
          </p:spPr>
          <p:txBody>
            <a:bodyPr/>
            <a:lstStyle/>
            <a:p>
              <a:endParaRPr lang="en-US"/>
            </a:p>
          </p:txBody>
        </p:sp>
        <p:sp>
          <p:nvSpPr>
            <p:cNvPr id="48233" name="Freeform 107"/>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w="9525">
              <a:noFill/>
              <a:round/>
              <a:headEnd/>
              <a:tailEnd/>
            </a:ln>
          </p:spPr>
          <p:txBody>
            <a:bodyPr/>
            <a:lstStyle/>
            <a:p>
              <a:endParaRPr lang="en-US"/>
            </a:p>
          </p:txBody>
        </p:sp>
        <p:sp>
          <p:nvSpPr>
            <p:cNvPr id="48234" name="Freeform 108"/>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close/>
                </a:path>
              </a:pathLst>
            </a:custGeom>
            <a:solidFill>
              <a:srgbClr val="72BE00"/>
            </a:solidFill>
            <a:ln w="9525">
              <a:noFill/>
              <a:round/>
              <a:headEnd/>
              <a:tailEnd/>
            </a:ln>
          </p:spPr>
          <p:txBody>
            <a:bodyPr/>
            <a:lstStyle/>
            <a:p>
              <a:endParaRPr lang="en-US"/>
            </a:p>
          </p:txBody>
        </p:sp>
        <p:sp>
          <p:nvSpPr>
            <p:cNvPr id="48235" name="Freeform 109"/>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path>
              </a:pathLst>
            </a:custGeom>
            <a:noFill/>
            <a:ln w="9525">
              <a:noFill/>
              <a:round/>
              <a:headEnd/>
              <a:tailEnd/>
            </a:ln>
          </p:spPr>
          <p:txBody>
            <a:bodyPr/>
            <a:lstStyle/>
            <a:p>
              <a:endParaRPr lang="en-US"/>
            </a:p>
          </p:txBody>
        </p:sp>
        <p:sp>
          <p:nvSpPr>
            <p:cNvPr id="48236" name="Freeform 110"/>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close/>
                </a:path>
              </a:pathLst>
            </a:custGeom>
            <a:solidFill>
              <a:srgbClr val="72BE00"/>
            </a:solidFill>
            <a:ln w="9525">
              <a:noFill/>
              <a:round/>
              <a:headEnd/>
              <a:tailEnd/>
            </a:ln>
          </p:spPr>
          <p:txBody>
            <a:bodyPr/>
            <a:lstStyle/>
            <a:p>
              <a:endParaRPr lang="en-US"/>
            </a:p>
          </p:txBody>
        </p:sp>
        <p:sp>
          <p:nvSpPr>
            <p:cNvPr id="48237" name="Freeform 111"/>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path>
              </a:pathLst>
            </a:custGeom>
            <a:noFill/>
            <a:ln w="9525">
              <a:noFill/>
              <a:round/>
              <a:headEnd/>
              <a:tailEnd/>
            </a:ln>
          </p:spPr>
          <p:txBody>
            <a:bodyPr/>
            <a:lstStyle/>
            <a:p>
              <a:endParaRPr lang="en-US"/>
            </a:p>
          </p:txBody>
        </p:sp>
        <p:sp>
          <p:nvSpPr>
            <p:cNvPr id="48238" name="Freeform 112"/>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w="9525">
              <a:noFill/>
              <a:round/>
              <a:headEnd/>
              <a:tailEnd/>
            </a:ln>
          </p:spPr>
          <p:txBody>
            <a:bodyPr/>
            <a:lstStyle/>
            <a:p>
              <a:endParaRPr lang="en-US"/>
            </a:p>
          </p:txBody>
        </p:sp>
        <p:sp>
          <p:nvSpPr>
            <p:cNvPr id="48239" name="Freeform 113"/>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w="9525">
              <a:noFill/>
              <a:round/>
              <a:headEnd/>
              <a:tailEnd/>
            </a:ln>
          </p:spPr>
          <p:txBody>
            <a:bodyPr/>
            <a:lstStyle/>
            <a:p>
              <a:endParaRPr lang="en-US"/>
            </a:p>
          </p:txBody>
        </p:sp>
        <p:sp>
          <p:nvSpPr>
            <p:cNvPr id="48240" name="Freeform 114"/>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close/>
                </a:path>
              </a:pathLst>
            </a:custGeom>
            <a:solidFill>
              <a:srgbClr val="4F7188"/>
            </a:solidFill>
            <a:ln w="9525">
              <a:noFill/>
              <a:round/>
              <a:headEnd/>
              <a:tailEnd/>
            </a:ln>
          </p:spPr>
          <p:txBody>
            <a:bodyPr/>
            <a:lstStyle/>
            <a:p>
              <a:endParaRPr lang="en-US"/>
            </a:p>
          </p:txBody>
        </p:sp>
        <p:sp>
          <p:nvSpPr>
            <p:cNvPr id="48241" name="Freeform 115"/>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path>
              </a:pathLst>
            </a:custGeom>
            <a:noFill/>
            <a:ln w="9525">
              <a:noFill/>
              <a:round/>
              <a:headEnd/>
              <a:tailEnd/>
            </a:ln>
          </p:spPr>
          <p:txBody>
            <a:bodyPr/>
            <a:lstStyle/>
            <a:p>
              <a:endParaRPr lang="en-US"/>
            </a:p>
          </p:txBody>
        </p:sp>
        <p:sp>
          <p:nvSpPr>
            <p:cNvPr id="48242" name="Freeform 118"/>
            <p:cNvSpPr>
              <a:spLocks noEditPoints="1"/>
            </p:cNvSpPr>
            <p:nvPr/>
          </p:nvSpPr>
          <p:spPr bwMode="auto">
            <a:xfrm>
              <a:off x="11539875" y="5962813"/>
              <a:ext cx="559705" cy="602395"/>
            </a:xfrm>
            <a:custGeom>
              <a:avLst/>
              <a:gdLst>
                <a:gd name="T0" fmla="*/ 16833 w 133"/>
                <a:gd name="T1" fmla="*/ 374824 h 135"/>
                <a:gd name="T2" fmla="*/ 25250 w 133"/>
                <a:gd name="T3" fmla="*/ 602395 h 135"/>
                <a:gd name="T4" fmla="*/ 25250 w 133"/>
                <a:gd name="T5" fmla="*/ 602395 h 135"/>
                <a:gd name="T6" fmla="*/ 16833 w 133"/>
                <a:gd name="T7" fmla="*/ 379286 h 135"/>
                <a:gd name="T8" fmla="*/ 16833 w 133"/>
                <a:gd name="T9" fmla="*/ 374824 h 135"/>
                <a:gd name="T10" fmla="*/ 8417 w 133"/>
                <a:gd name="T11" fmla="*/ 147252 h 135"/>
                <a:gd name="T12" fmla="*/ 12625 w 133"/>
                <a:gd name="T13" fmla="*/ 290042 h 135"/>
                <a:gd name="T14" fmla="*/ 12625 w 133"/>
                <a:gd name="T15" fmla="*/ 294504 h 135"/>
                <a:gd name="T16" fmla="*/ 8417 w 133"/>
                <a:gd name="T17" fmla="*/ 151714 h 135"/>
                <a:gd name="T18" fmla="*/ 8417 w 133"/>
                <a:gd name="T19" fmla="*/ 147252 h 135"/>
                <a:gd name="T20" fmla="*/ 265123 w 133"/>
                <a:gd name="T21" fmla="*/ 0 h 135"/>
                <a:gd name="T22" fmla="*/ 0 w 133"/>
                <a:gd name="T23" fmla="*/ 0 h 135"/>
                <a:gd name="T24" fmla="*/ 4208 w 133"/>
                <a:gd name="T25" fmla="*/ 93706 h 135"/>
                <a:gd name="T26" fmla="*/ 8417 w 133"/>
                <a:gd name="T27" fmla="*/ 93706 h 135"/>
                <a:gd name="T28" fmla="*/ 4208 w 133"/>
                <a:gd name="T29" fmla="*/ 13387 h 135"/>
                <a:gd name="T30" fmla="*/ 252498 w 133"/>
                <a:gd name="T31" fmla="*/ 13387 h 135"/>
                <a:gd name="T32" fmla="*/ 256707 w 133"/>
                <a:gd name="T33" fmla="*/ 8924 h 135"/>
                <a:gd name="T34" fmla="*/ 265123 w 133"/>
                <a:gd name="T35" fmla="*/ 0 h 135"/>
                <a:gd name="T36" fmla="*/ 555497 w 133"/>
                <a:gd name="T37" fmla="*/ 0 h 135"/>
                <a:gd name="T38" fmla="*/ 269332 w 133"/>
                <a:gd name="T39" fmla="*/ 0 h 135"/>
                <a:gd name="T40" fmla="*/ 260915 w 133"/>
                <a:gd name="T41" fmla="*/ 13387 h 135"/>
                <a:gd name="T42" fmla="*/ 559705 w 133"/>
                <a:gd name="T43" fmla="*/ 13387 h 135"/>
                <a:gd name="T44" fmla="*/ 555497 w 133"/>
                <a:gd name="T45" fmla="*/ 0 h 1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135"/>
                <a:gd name="T71" fmla="*/ 133 w 133"/>
                <a:gd name="T72" fmla="*/ 135 h 1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w="9525">
              <a:noFill/>
              <a:round/>
              <a:headEnd/>
              <a:tailEnd/>
            </a:ln>
          </p:spPr>
          <p:txBody>
            <a:bodyPr/>
            <a:lstStyle/>
            <a:p>
              <a:endParaRPr lang="en-US"/>
            </a:p>
          </p:txBody>
        </p:sp>
        <p:sp>
          <p:nvSpPr>
            <p:cNvPr id="48243" name="Freeform 119"/>
            <p:cNvSpPr>
              <a:spLocks/>
            </p:cNvSpPr>
            <p:nvPr/>
          </p:nvSpPr>
          <p:spPr bwMode="auto">
            <a:xfrm>
              <a:off x="11544618" y="6057679"/>
              <a:ext cx="4743" cy="56919"/>
            </a:xfrm>
            <a:custGeom>
              <a:avLst/>
              <a:gdLst>
                <a:gd name="T0" fmla="*/ 0 w 1"/>
                <a:gd name="T1" fmla="*/ 0 h 13"/>
                <a:gd name="T2" fmla="*/ 4743 w 1"/>
                <a:gd name="T3" fmla="*/ 52541 h 13"/>
                <a:gd name="T4" fmla="*/ 4743 w 1"/>
                <a:gd name="T5" fmla="*/ 56919 h 13"/>
                <a:gd name="T6" fmla="*/ 4743 w 1"/>
                <a:gd name="T7" fmla="*/ 0 h 13"/>
                <a:gd name="T8" fmla="*/ 0 w 1"/>
                <a:gd name="T9" fmla="*/ 0 h 13"/>
                <a:gd name="T10" fmla="*/ 0 60000 65536"/>
                <a:gd name="T11" fmla="*/ 0 60000 65536"/>
                <a:gd name="T12" fmla="*/ 0 60000 65536"/>
                <a:gd name="T13" fmla="*/ 0 60000 65536"/>
                <a:gd name="T14" fmla="*/ 0 60000 65536"/>
                <a:gd name="T15" fmla="*/ 0 w 1"/>
                <a:gd name="T16" fmla="*/ 0 h 13"/>
                <a:gd name="T17" fmla="*/ 1 w 1"/>
                <a:gd name="T18" fmla="*/ 13 h 13"/>
              </a:gdLst>
              <a:ahLst/>
              <a:cxnLst>
                <a:cxn ang="T10">
                  <a:pos x="T0" y="T1"/>
                </a:cxn>
                <a:cxn ang="T11">
                  <a:pos x="T2" y="T3"/>
                </a:cxn>
                <a:cxn ang="T12">
                  <a:pos x="T4" y="T5"/>
                </a:cxn>
                <a:cxn ang="T13">
                  <a:pos x="T6" y="T7"/>
                </a:cxn>
                <a:cxn ang="T14">
                  <a:pos x="T8" y="T9"/>
                </a:cxn>
              </a:cxnLst>
              <a:rect l="T15" t="T16" r="T17" b="T18"/>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w="9525">
              <a:noFill/>
              <a:round/>
              <a:headEnd/>
              <a:tailEnd/>
            </a:ln>
          </p:spPr>
          <p:txBody>
            <a:bodyPr/>
            <a:lstStyle/>
            <a:p>
              <a:endParaRPr lang="en-US"/>
            </a:p>
          </p:txBody>
        </p:sp>
        <p:sp>
          <p:nvSpPr>
            <p:cNvPr id="48244" name="Freeform 120"/>
            <p:cNvSpPr>
              <a:spLocks/>
            </p:cNvSpPr>
            <p:nvPr/>
          </p:nvSpPr>
          <p:spPr bwMode="auto">
            <a:xfrm>
              <a:off x="11551733" y="6252152"/>
              <a:ext cx="4743" cy="90122"/>
            </a:xfrm>
            <a:custGeom>
              <a:avLst/>
              <a:gdLst>
                <a:gd name="T0" fmla="*/ 0 w 1"/>
                <a:gd name="T1" fmla="*/ 0 h 20"/>
                <a:gd name="T2" fmla="*/ 4743 w 1"/>
                <a:gd name="T3" fmla="*/ 85616 h 20"/>
                <a:gd name="T4" fmla="*/ 4743 w 1"/>
                <a:gd name="T5" fmla="*/ 90122 h 20"/>
                <a:gd name="T6" fmla="*/ 0 w 1"/>
                <a:gd name="T7" fmla="*/ 4506 h 20"/>
                <a:gd name="T8" fmla="*/ 0 w 1"/>
                <a:gd name="T9" fmla="*/ 0 h 20"/>
                <a:gd name="T10" fmla="*/ 0 60000 65536"/>
                <a:gd name="T11" fmla="*/ 0 60000 65536"/>
                <a:gd name="T12" fmla="*/ 0 60000 65536"/>
                <a:gd name="T13" fmla="*/ 0 60000 65536"/>
                <a:gd name="T14" fmla="*/ 0 60000 65536"/>
                <a:gd name="T15" fmla="*/ 0 w 1"/>
                <a:gd name="T16" fmla="*/ 0 h 20"/>
                <a:gd name="T17" fmla="*/ 1 w 1"/>
                <a:gd name="T18" fmla="*/ 20 h 20"/>
              </a:gdLst>
              <a:ahLst/>
              <a:cxnLst>
                <a:cxn ang="T10">
                  <a:pos x="T0" y="T1"/>
                </a:cxn>
                <a:cxn ang="T11">
                  <a:pos x="T2" y="T3"/>
                </a:cxn>
                <a:cxn ang="T12">
                  <a:pos x="T4" y="T5"/>
                </a:cxn>
                <a:cxn ang="T13">
                  <a:pos x="T6" y="T7"/>
                </a:cxn>
                <a:cxn ang="T14">
                  <a:pos x="T8" y="T9"/>
                </a:cxn>
              </a:cxnLst>
              <a:rect l="T15" t="T16" r="T17" b="T18"/>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w="9525">
              <a:noFill/>
              <a:round/>
              <a:headEnd/>
              <a:tailEnd/>
            </a:ln>
          </p:spPr>
          <p:txBody>
            <a:bodyPr/>
            <a:lstStyle/>
            <a:p>
              <a:endParaRPr lang="en-US"/>
            </a:p>
          </p:txBody>
        </p:sp>
        <p:sp>
          <p:nvSpPr>
            <p:cNvPr id="48245" name="Freeform 121"/>
            <p:cNvSpPr>
              <a:spLocks/>
            </p:cNvSpPr>
            <p:nvPr/>
          </p:nvSpPr>
          <p:spPr bwMode="auto">
            <a:xfrm>
              <a:off x="11791268" y="5962813"/>
              <a:ext cx="18973" cy="14230"/>
            </a:xfrm>
            <a:custGeom>
              <a:avLst/>
              <a:gdLst>
                <a:gd name="T0" fmla="*/ 18973 w 4"/>
                <a:gd name="T1" fmla="*/ 0 h 3"/>
                <a:gd name="T2" fmla="*/ 14230 w 4"/>
                <a:gd name="T3" fmla="*/ 0 h 3"/>
                <a:gd name="T4" fmla="*/ 4743 w 4"/>
                <a:gd name="T5" fmla="*/ 9487 h 3"/>
                <a:gd name="T6" fmla="*/ 0 w 4"/>
                <a:gd name="T7" fmla="*/ 14230 h 3"/>
                <a:gd name="T8" fmla="*/ 9487 w 4"/>
                <a:gd name="T9" fmla="*/ 14230 h 3"/>
                <a:gd name="T10" fmla="*/ 18973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w="9525">
              <a:noFill/>
              <a:round/>
              <a:headEnd/>
              <a:tailEnd/>
            </a:ln>
          </p:spPr>
          <p:txBody>
            <a:bodyPr/>
            <a:lstStyle/>
            <a:p>
              <a:endParaRPr lang="en-US"/>
            </a:p>
          </p:txBody>
        </p:sp>
        <p:sp>
          <p:nvSpPr>
            <p:cNvPr id="48246" name="Freeform 122"/>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w="9525">
              <a:noFill/>
              <a:round/>
              <a:headEnd/>
              <a:tailEnd/>
            </a:ln>
          </p:spPr>
          <p:txBody>
            <a:bodyPr/>
            <a:lstStyle/>
            <a:p>
              <a:endParaRPr lang="en-US"/>
            </a:p>
          </p:txBody>
        </p:sp>
        <p:sp>
          <p:nvSpPr>
            <p:cNvPr id="48247" name="Freeform 123"/>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w="9525">
              <a:noFill/>
              <a:round/>
              <a:headEnd/>
              <a:tailEnd/>
            </a:ln>
          </p:spPr>
          <p:txBody>
            <a:bodyPr/>
            <a:lstStyle/>
            <a:p>
              <a:endParaRPr lang="en-US"/>
            </a:p>
          </p:txBody>
        </p:sp>
        <p:sp>
          <p:nvSpPr>
            <p:cNvPr id="48248" name="Freeform 124"/>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w="9525">
              <a:noFill/>
              <a:round/>
              <a:headEnd/>
              <a:tailEnd/>
            </a:ln>
          </p:spPr>
          <p:txBody>
            <a:bodyPr/>
            <a:lstStyle/>
            <a:p>
              <a:endParaRPr lang="en-US"/>
            </a:p>
          </p:txBody>
        </p:sp>
        <p:sp>
          <p:nvSpPr>
            <p:cNvPr id="48249" name="Freeform 125"/>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w="9525">
              <a:noFill/>
              <a:round/>
              <a:headEnd/>
              <a:tailEnd/>
            </a:ln>
          </p:spPr>
          <p:txBody>
            <a:bodyPr/>
            <a:lstStyle/>
            <a:p>
              <a:endParaRPr lang="en-US"/>
            </a:p>
          </p:txBody>
        </p:sp>
        <p:sp>
          <p:nvSpPr>
            <p:cNvPr id="48250" name="Freeform 126"/>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w="9525">
              <a:noFill/>
              <a:round/>
              <a:headEnd/>
              <a:tailEnd/>
            </a:ln>
          </p:spPr>
          <p:txBody>
            <a:bodyPr/>
            <a:lstStyle/>
            <a:p>
              <a:endParaRPr lang="en-US"/>
            </a:p>
          </p:txBody>
        </p:sp>
        <p:sp>
          <p:nvSpPr>
            <p:cNvPr id="48251" name="Freeform 127"/>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w="9525">
              <a:noFill/>
              <a:round/>
              <a:headEnd/>
              <a:tailEnd/>
            </a:ln>
          </p:spPr>
          <p:txBody>
            <a:bodyPr/>
            <a:lstStyle/>
            <a:p>
              <a:endParaRPr lang="en-US"/>
            </a:p>
          </p:txBody>
        </p:sp>
        <p:sp>
          <p:nvSpPr>
            <p:cNvPr id="48252" name="Freeform 128"/>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48253" name="Freeform 129"/>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w="9525">
              <a:noFill/>
              <a:round/>
              <a:headEnd/>
              <a:tailEnd/>
            </a:ln>
          </p:spPr>
          <p:txBody>
            <a:bodyPr/>
            <a:lstStyle/>
            <a:p>
              <a:endParaRPr lang="en-US"/>
            </a:p>
          </p:txBody>
        </p:sp>
        <p:sp>
          <p:nvSpPr>
            <p:cNvPr id="48254" name="Freeform 130"/>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48255" name="Freeform 131"/>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w="9525">
              <a:noFill/>
              <a:round/>
              <a:headEnd/>
              <a:tailEnd/>
            </a:ln>
          </p:spPr>
          <p:txBody>
            <a:bodyPr/>
            <a:lstStyle/>
            <a:p>
              <a:endParaRPr lang="en-US"/>
            </a:p>
          </p:txBody>
        </p:sp>
        <p:sp>
          <p:nvSpPr>
            <p:cNvPr id="48256" name="Freeform 132"/>
            <p:cNvSpPr>
              <a:spLocks noEditPoints="1"/>
            </p:cNvSpPr>
            <p:nvPr/>
          </p:nvSpPr>
          <p:spPr bwMode="auto">
            <a:xfrm>
              <a:off x="3113468" y="4530348"/>
              <a:ext cx="308312" cy="600023"/>
            </a:xfrm>
            <a:custGeom>
              <a:avLst/>
              <a:gdLst>
                <a:gd name="T0" fmla="*/ 152044 w 73"/>
                <a:gd name="T1" fmla="*/ 400015 h 135"/>
                <a:gd name="T2" fmla="*/ 147821 w 73"/>
                <a:gd name="T3" fmla="*/ 400015 h 135"/>
                <a:gd name="T4" fmla="*/ 270301 w 73"/>
                <a:gd name="T5" fmla="*/ 600023 h 135"/>
                <a:gd name="T6" fmla="*/ 270301 w 73"/>
                <a:gd name="T7" fmla="*/ 600023 h 135"/>
                <a:gd name="T8" fmla="*/ 152044 w 73"/>
                <a:gd name="T9" fmla="*/ 400015 h 135"/>
                <a:gd name="T10" fmla="*/ 0 w 73"/>
                <a:gd name="T11" fmla="*/ 0 h 135"/>
                <a:gd name="T12" fmla="*/ 0 w 73"/>
                <a:gd name="T13" fmla="*/ 4445 h 135"/>
                <a:gd name="T14" fmla="*/ 8447 w 73"/>
                <a:gd name="T15" fmla="*/ 13334 h 135"/>
                <a:gd name="T16" fmla="*/ 308312 w 73"/>
                <a:gd name="T17" fmla="*/ 400015 h 135"/>
                <a:gd name="T18" fmla="*/ 240737 w 73"/>
                <a:gd name="T19" fmla="*/ 400015 h 135"/>
                <a:gd name="T20" fmla="*/ 308312 w 73"/>
                <a:gd name="T21" fmla="*/ 400015 h 135"/>
                <a:gd name="T22" fmla="*/ 8447 w 73"/>
                <a:gd name="T23" fmla="*/ 13334 h 135"/>
                <a:gd name="T24" fmla="*/ 0 w 73"/>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35"/>
                <a:gd name="T41" fmla="*/ 73 w 73"/>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w="9525">
              <a:noFill/>
              <a:round/>
              <a:headEnd/>
              <a:tailEnd/>
            </a:ln>
          </p:spPr>
          <p:txBody>
            <a:bodyPr/>
            <a:lstStyle/>
            <a:p>
              <a:endParaRPr lang="en-US"/>
            </a:p>
          </p:txBody>
        </p:sp>
        <p:sp>
          <p:nvSpPr>
            <p:cNvPr id="48257" name="Freeform 133"/>
            <p:cNvSpPr>
              <a:spLocks noEditPoints="1"/>
            </p:cNvSpPr>
            <p:nvPr/>
          </p:nvSpPr>
          <p:spPr bwMode="auto">
            <a:xfrm>
              <a:off x="3383834" y="5130370"/>
              <a:ext cx="151784" cy="253765"/>
            </a:xfrm>
            <a:custGeom>
              <a:avLst/>
              <a:gdLst>
                <a:gd name="T0" fmla="*/ 92757 w 36"/>
                <a:gd name="T1" fmla="*/ 155821 h 57"/>
                <a:gd name="T2" fmla="*/ 92757 w 36"/>
                <a:gd name="T3" fmla="*/ 155821 h 57"/>
                <a:gd name="T4" fmla="*/ 147568 w 36"/>
                <a:gd name="T5" fmla="*/ 253765 h 57"/>
                <a:gd name="T6" fmla="*/ 151784 w 36"/>
                <a:gd name="T7" fmla="*/ 249313 h 57"/>
                <a:gd name="T8" fmla="*/ 92757 w 36"/>
                <a:gd name="T9" fmla="*/ 155821 h 57"/>
                <a:gd name="T10" fmla="*/ 0 w 36"/>
                <a:gd name="T11" fmla="*/ 0 h 57"/>
                <a:gd name="T12" fmla="*/ 0 w 36"/>
                <a:gd name="T13" fmla="*/ 0 h 57"/>
                <a:gd name="T14" fmla="*/ 88541 w 36"/>
                <a:gd name="T15" fmla="*/ 151369 h 57"/>
                <a:gd name="T16" fmla="*/ 88541 w 36"/>
                <a:gd name="T17" fmla="*/ 146917 h 57"/>
                <a:gd name="T18" fmla="*/ 0 w 36"/>
                <a:gd name="T19" fmla="*/ 0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57"/>
                <a:gd name="T32" fmla="*/ 36 w 36"/>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w="9525">
              <a:noFill/>
              <a:round/>
              <a:headEnd/>
              <a:tailEnd/>
            </a:ln>
          </p:spPr>
          <p:txBody>
            <a:bodyPr/>
            <a:lstStyle/>
            <a:p>
              <a:endParaRPr lang="en-US"/>
            </a:p>
          </p:txBody>
        </p:sp>
        <p:sp>
          <p:nvSpPr>
            <p:cNvPr id="48258" name="Freeform 134"/>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close/>
                  <a:moveTo>
                    <a:pt x="0" y="0"/>
                  </a:moveTo>
                  <a:lnTo>
                    <a:pt x="0" y="2"/>
                  </a:lnTo>
                  <a:lnTo>
                    <a:pt x="2" y="4"/>
                  </a:lnTo>
                  <a:lnTo>
                    <a:pt x="0" y="0"/>
                  </a:lnTo>
                  <a:close/>
                </a:path>
              </a:pathLst>
            </a:custGeom>
            <a:solidFill>
              <a:srgbClr val="5D95A7"/>
            </a:solidFill>
            <a:ln w="9525">
              <a:noFill/>
              <a:round/>
              <a:headEnd/>
              <a:tailEnd/>
            </a:ln>
          </p:spPr>
          <p:txBody>
            <a:bodyPr/>
            <a:lstStyle/>
            <a:p>
              <a:endParaRPr lang="en-US"/>
            </a:p>
          </p:txBody>
        </p:sp>
        <p:sp>
          <p:nvSpPr>
            <p:cNvPr id="48259" name="Freeform 135"/>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moveTo>
                    <a:pt x="0" y="0"/>
                  </a:moveTo>
                  <a:lnTo>
                    <a:pt x="0" y="2"/>
                  </a:lnTo>
                  <a:lnTo>
                    <a:pt x="2" y="4"/>
                  </a:lnTo>
                  <a:lnTo>
                    <a:pt x="0" y="0"/>
                  </a:lnTo>
                </a:path>
              </a:pathLst>
            </a:custGeom>
            <a:noFill/>
            <a:ln w="9525">
              <a:noFill/>
              <a:round/>
              <a:headEnd/>
              <a:tailEnd/>
            </a:ln>
          </p:spPr>
          <p:txBody>
            <a:bodyPr/>
            <a:lstStyle/>
            <a:p>
              <a:endParaRPr lang="en-US"/>
            </a:p>
          </p:txBody>
        </p:sp>
        <p:sp>
          <p:nvSpPr>
            <p:cNvPr id="48260" name="Freeform 136"/>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close/>
                </a:path>
              </a:pathLst>
            </a:custGeom>
            <a:solidFill>
              <a:srgbClr val="4F7188"/>
            </a:solidFill>
            <a:ln w="9525">
              <a:noFill/>
              <a:round/>
              <a:headEnd/>
              <a:tailEnd/>
            </a:ln>
          </p:spPr>
          <p:txBody>
            <a:bodyPr/>
            <a:lstStyle/>
            <a:p>
              <a:endParaRPr lang="en-US"/>
            </a:p>
          </p:txBody>
        </p:sp>
        <p:sp>
          <p:nvSpPr>
            <p:cNvPr id="48261" name="Freeform 137"/>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path>
              </a:pathLst>
            </a:custGeom>
            <a:noFill/>
            <a:ln w="9525">
              <a:noFill/>
              <a:round/>
              <a:headEnd/>
              <a:tailEnd/>
            </a:ln>
          </p:spPr>
          <p:txBody>
            <a:bodyPr/>
            <a:lstStyle/>
            <a:p>
              <a:endParaRPr lang="en-US"/>
            </a:p>
          </p:txBody>
        </p:sp>
        <p:sp>
          <p:nvSpPr>
            <p:cNvPr id="48262" name="Freeform 138"/>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close/>
                </a:path>
              </a:pathLst>
            </a:custGeom>
            <a:solidFill>
              <a:srgbClr val="5D95A7"/>
            </a:solidFill>
            <a:ln w="9525">
              <a:noFill/>
              <a:round/>
              <a:headEnd/>
              <a:tailEnd/>
            </a:ln>
          </p:spPr>
          <p:txBody>
            <a:bodyPr/>
            <a:lstStyle/>
            <a:p>
              <a:endParaRPr lang="en-US"/>
            </a:p>
          </p:txBody>
        </p:sp>
        <p:sp>
          <p:nvSpPr>
            <p:cNvPr id="48263" name="Freeform 139"/>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path>
              </a:pathLst>
            </a:custGeom>
            <a:noFill/>
            <a:ln w="9525">
              <a:noFill/>
              <a:round/>
              <a:headEnd/>
              <a:tailEnd/>
            </a:ln>
          </p:spPr>
          <p:txBody>
            <a:bodyPr/>
            <a:lstStyle/>
            <a:p>
              <a:endParaRPr lang="en-US"/>
            </a:p>
          </p:txBody>
        </p:sp>
        <p:sp>
          <p:nvSpPr>
            <p:cNvPr id="48264" name="Freeform 140"/>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close/>
                </a:path>
              </a:pathLst>
            </a:custGeom>
            <a:solidFill>
              <a:srgbClr val="537C91"/>
            </a:solidFill>
            <a:ln w="9525">
              <a:noFill/>
              <a:round/>
              <a:headEnd/>
              <a:tailEnd/>
            </a:ln>
          </p:spPr>
          <p:txBody>
            <a:bodyPr/>
            <a:lstStyle/>
            <a:p>
              <a:endParaRPr lang="en-US"/>
            </a:p>
          </p:txBody>
        </p:sp>
        <p:sp>
          <p:nvSpPr>
            <p:cNvPr id="48265" name="Freeform 141"/>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path>
              </a:pathLst>
            </a:custGeom>
            <a:noFill/>
            <a:ln w="9525">
              <a:noFill/>
              <a:round/>
              <a:headEnd/>
              <a:tailEnd/>
            </a:ln>
          </p:spPr>
          <p:txBody>
            <a:bodyPr/>
            <a:lstStyle/>
            <a:p>
              <a:endParaRPr lang="en-US"/>
            </a:p>
          </p:txBody>
        </p:sp>
        <p:sp>
          <p:nvSpPr>
            <p:cNvPr id="48266" name="Freeform 142"/>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close/>
                </a:path>
              </a:pathLst>
            </a:custGeom>
            <a:solidFill>
              <a:srgbClr val="4F7188"/>
            </a:solidFill>
            <a:ln w="9525">
              <a:noFill/>
              <a:round/>
              <a:headEnd/>
              <a:tailEnd/>
            </a:ln>
          </p:spPr>
          <p:txBody>
            <a:bodyPr/>
            <a:lstStyle/>
            <a:p>
              <a:endParaRPr lang="en-US"/>
            </a:p>
          </p:txBody>
        </p:sp>
        <p:sp>
          <p:nvSpPr>
            <p:cNvPr id="48267" name="Freeform 143"/>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path>
              </a:pathLst>
            </a:custGeom>
            <a:noFill/>
            <a:ln w="9525">
              <a:noFill/>
              <a:round/>
              <a:headEnd/>
              <a:tailEnd/>
            </a:ln>
          </p:spPr>
          <p:txBody>
            <a:bodyPr/>
            <a:lstStyle/>
            <a:p>
              <a:endParaRPr lang="en-US"/>
            </a:p>
          </p:txBody>
        </p:sp>
        <p:sp>
          <p:nvSpPr>
            <p:cNvPr id="48268" name="Freeform 144"/>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48269" name="Freeform 145"/>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path>
              </a:pathLst>
            </a:custGeom>
            <a:noFill/>
            <a:ln w="9525">
              <a:noFill/>
              <a:round/>
              <a:headEnd/>
              <a:tailEnd/>
            </a:ln>
          </p:spPr>
          <p:txBody>
            <a:bodyPr/>
            <a:lstStyle/>
            <a:p>
              <a:endParaRPr lang="en-US"/>
            </a:p>
          </p:txBody>
        </p:sp>
        <p:sp>
          <p:nvSpPr>
            <p:cNvPr id="48270" name="Freeform 146"/>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sp>
          <p:nvSpPr>
            <p:cNvPr id="48271" name="Freeform 147"/>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path>
              </a:pathLst>
            </a:custGeom>
            <a:noFill/>
            <a:ln w="9525">
              <a:noFill/>
              <a:round/>
              <a:headEnd/>
              <a:tailEnd/>
            </a:ln>
          </p:spPr>
          <p:txBody>
            <a:bodyPr/>
            <a:lstStyle/>
            <a:p>
              <a:endParaRPr lang="en-US"/>
            </a:p>
          </p:txBody>
        </p:sp>
        <p:sp>
          <p:nvSpPr>
            <p:cNvPr id="48272" name="Freeform 148"/>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close/>
                </a:path>
              </a:pathLst>
            </a:custGeom>
            <a:solidFill>
              <a:srgbClr val="72BE00"/>
            </a:solidFill>
            <a:ln w="9525">
              <a:noFill/>
              <a:round/>
              <a:headEnd/>
              <a:tailEnd/>
            </a:ln>
          </p:spPr>
          <p:txBody>
            <a:bodyPr/>
            <a:lstStyle/>
            <a:p>
              <a:endParaRPr lang="en-US"/>
            </a:p>
          </p:txBody>
        </p:sp>
        <p:sp>
          <p:nvSpPr>
            <p:cNvPr id="48273" name="Freeform 149"/>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path>
              </a:pathLst>
            </a:custGeom>
            <a:noFill/>
            <a:ln w="9525">
              <a:noFill/>
              <a:round/>
              <a:headEnd/>
              <a:tailEnd/>
            </a:ln>
          </p:spPr>
          <p:txBody>
            <a:bodyPr/>
            <a:lstStyle/>
            <a:p>
              <a:endParaRPr lang="en-US"/>
            </a:p>
          </p:txBody>
        </p:sp>
        <p:sp>
          <p:nvSpPr>
            <p:cNvPr id="48274" name="Freeform 150"/>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close/>
                </a:path>
              </a:pathLst>
            </a:custGeom>
            <a:solidFill>
              <a:srgbClr val="72BE00"/>
            </a:solidFill>
            <a:ln w="9525">
              <a:noFill/>
              <a:round/>
              <a:headEnd/>
              <a:tailEnd/>
            </a:ln>
          </p:spPr>
          <p:txBody>
            <a:bodyPr/>
            <a:lstStyle/>
            <a:p>
              <a:endParaRPr lang="en-US"/>
            </a:p>
          </p:txBody>
        </p:sp>
        <p:sp>
          <p:nvSpPr>
            <p:cNvPr id="48275" name="Freeform 151"/>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path>
              </a:pathLst>
            </a:custGeom>
            <a:noFill/>
            <a:ln w="9525">
              <a:noFill/>
              <a:round/>
              <a:headEnd/>
              <a:tailEnd/>
            </a:ln>
          </p:spPr>
          <p:txBody>
            <a:bodyPr/>
            <a:lstStyle/>
            <a:p>
              <a:endParaRPr lang="en-US"/>
            </a:p>
          </p:txBody>
        </p:sp>
        <p:sp>
          <p:nvSpPr>
            <p:cNvPr id="48276" name="Freeform 152"/>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close/>
                </a:path>
              </a:pathLst>
            </a:custGeom>
            <a:solidFill>
              <a:srgbClr val="72BE00"/>
            </a:solidFill>
            <a:ln w="9525">
              <a:noFill/>
              <a:round/>
              <a:headEnd/>
              <a:tailEnd/>
            </a:ln>
          </p:spPr>
          <p:txBody>
            <a:bodyPr/>
            <a:lstStyle/>
            <a:p>
              <a:endParaRPr lang="en-US"/>
            </a:p>
          </p:txBody>
        </p:sp>
        <p:sp>
          <p:nvSpPr>
            <p:cNvPr id="48277" name="Freeform 153"/>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path>
              </a:pathLst>
            </a:custGeom>
            <a:noFill/>
            <a:ln w="9525">
              <a:noFill/>
              <a:round/>
              <a:headEnd/>
              <a:tailEnd/>
            </a:ln>
          </p:spPr>
          <p:txBody>
            <a:bodyPr/>
            <a:lstStyle/>
            <a:p>
              <a:endParaRPr lang="en-US"/>
            </a:p>
          </p:txBody>
        </p:sp>
        <p:sp>
          <p:nvSpPr>
            <p:cNvPr id="48278" name="Freeform 154"/>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close/>
                </a:path>
              </a:pathLst>
            </a:custGeom>
            <a:solidFill>
              <a:srgbClr val="72BE00"/>
            </a:solidFill>
            <a:ln w="9525">
              <a:noFill/>
              <a:round/>
              <a:headEnd/>
              <a:tailEnd/>
            </a:ln>
          </p:spPr>
          <p:txBody>
            <a:bodyPr/>
            <a:lstStyle/>
            <a:p>
              <a:endParaRPr lang="en-US"/>
            </a:p>
          </p:txBody>
        </p:sp>
        <p:sp>
          <p:nvSpPr>
            <p:cNvPr id="48279" name="Freeform 155"/>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path>
              </a:pathLst>
            </a:custGeom>
            <a:noFill/>
            <a:ln w="9525">
              <a:noFill/>
              <a:round/>
              <a:headEnd/>
              <a:tailEnd/>
            </a:ln>
          </p:spPr>
          <p:txBody>
            <a:bodyPr/>
            <a:lstStyle/>
            <a:p>
              <a:endParaRPr lang="en-US"/>
            </a:p>
          </p:txBody>
        </p:sp>
        <p:sp>
          <p:nvSpPr>
            <p:cNvPr id="48280" name="Freeform 156"/>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w="9525">
              <a:noFill/>
              <a:round/>
              <a:headEnd/>
              <a:tailEnd/>
            </a:ln>
          </p:spPr>
          <p:txBody>
            <a:bodyPr/>
            <a:lstStyle/>
            <a:p>
              <a:endParaRPr lang="en-US"/>
            </a:p>
          </p:txBody>
        </p:sp>
        <p:sp>
          <p:nvSpPr>
            <p:cNvPr id="48281" name="Freeform 157"/>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w="9525">
              <a:noFill/>
              <a:round/>
              <a:headEnd/>
              <a:tailEnd/>
            </a:ln>
          </p:spPr>
          <p:txBody>
            <a:bodyPr/>
            <a:lstStyle/>
            <a:p>
              <a:endParaRPr lang="en-US"/>
            </a:p>
          </p:txBody>
        </p:sp>
        <p:sp>
          <p:nvSpPr>
            <p:cNvPr id="48282" name="Freeform 158"/>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w="9525">
              <a:noFill/>
              <a:round/>
              <a:headEnd/>
              <a:tailEnd/>
            </a:ln>
          </p:spPr>
          <p:txBody>
            <a:bodyPr/>
            <a:lstStyle/>
            <a:p>
              <a:endParaRPr lang="en-US"/>
            </a:p>
          </p:txBody>
        </p:sp>
        <p:sp>
          <p:nvSpPr>
            <p:cNvPr id="48283" name="Freeform 159"/>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moveTo>
                    <a:pt x="0" y="0"/>
                  </a:moveTo>
                  <a:lnTo>
                    <a:pt x="0" y="2"/>
                  </a:lnTo>
                  <a:lnTo>
                    <a:pt x="0" y="3"/>
                  </a:lnTo>
                  <a:lnTo>
                    <a:pt x="0" y="2"/>
                  </a:lnTo>
                  <a:lnTo>
                    <a:pt x="2" y="9"/>
                  </a:lnTo>
                  <a:lnTo>
                    <a:pt x="4" y="11"/>
                  </a:lnTo>
                  <a:lnTo>
                    <a:pt x="0" y="0"/>
                  </a:lnTo>
                </a:path>
              </a:pathLst>
            </a:custGeom>
            <a:noFill/>
            <a:ln w="9525">
              <a:noFill/>
              <a:round/>
              <a:headEnd/>
              <a:tailEnd/>
            </a:ln>
          </p:spPr>
          <p:txBody>
            <a:bodyPr/>
            <a:lstStyle/>
            <a:p>
              <a:endParaRPr lang="en-US"/>
            </a:p>
          </p:txBody>
        </p:sp>
        <p:sp>
          <p:nvSpPr>
            <p:cNvPr id="48284" name="Freeform 160"/>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close/>
                  <a:moveTo>
                    <a:pt x="34" y="0"/>
                  </a:moveTo>
                  <a:lnTo>
                    <a:pt x="0" y="0"/>
                  </a:lnTo>
                  <a:lnTo>
                    <a:pt x="25" y="53"/>
                  </a:lnTo>
                  <a:lnTo>
                    <a:pt x="4" y="8"/>
                  </a:lnTo>
                  <a:lnTo>
                    <a:pt x="38" y="8"/>
                  </a:lnTo>
                  <a:lnTo>
                    <a:pt x="34" y="0"/>
                  </a:lnTo>
                  <a:close/>
                </a:path>
              </a:pathLst>
            </a:custGeom>
            <a:solidFill>
              <a:srgbClr val="537C91"/>
            </a:solidFill>
            <a:ln w="9525">
              <a:noFill/>
              <a:round/>
              <a:headEnd/>
              <a:tailEnd/>
            </a:ln>
          </p:spPr>
          <p:txBody>
            <a:bodyPr/>
            <a:lstStyle/>
            <a:p>
              <a:endParaRPr lang="en-US"/>
            </a:p>
          </p:txBody>
        </p:sp>
        <p:sp>
          <p:nvSpPr>
            <p:cNvPr id="48285" name="Freeform 161"/>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moveTo>
                    <a:pt x="34" y="0"/>
                  </a:moveTo>
                  <a:lnTo>
                    <a:pt x="0" y="0"/>
                  </a:lnTo>
                  <a:lnTo>
                    <a:pt x="25" y="53"/>
                  </a:lnTo>
                  <a:lnTo>
                    <a:pt x="4" y="8"/>
                  </a:lnTo>
                  <a:lnTo>
                    <a:pt x="38" y="8"/>
                  </a:lnTo>
                  <a:lnTo>
                    <a:pt x="34" y="0"/>
                  </a:lnTo>
                </a:path>
              </a:pathLst>
            </a:custGeom>
            <a:noFill/>
            <a:ln w="9525">
              <a:noFill/>
              <a:round/>
              <a:headEnd/>
              <a:tailEnd/>
            </a:ln>
          </p:spPr>
          <p:txBody>
            <a:bodyPr/>
            <a:lstStyle/>
            <a:p>
              <a:endParaRPr lang="en-US"/>
            </a:p>
          </p:txBody>
        </p:sp>
        <p:sp>
          <p:nvSpPr>
            <p:cNvPr id="48286" name="Freeform 162"/>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close/>
                </a:path>
              </a:pathLst>
            </a:custGeom>
            <a:solidFill>
              <a:srgbClr val="4F7188"/>
            </a:solidFill>
            <a:ln w="9525">
              <a:noFill/>
              <a:round/>
              <a:headEnd/>
              <a:tailEnd/>
            </a:ln>
          </p:spPr>
          <p:txBody>
            <a:bodyPr/>
            <a:lstStyle/>
            <a:p>
              <a:endParaRPr lang="en-US"/>
            </a:p>
          </p:txBody>
        </p:sp>
        <p:sp>
          <p:nvSpPr>
            <p:cNvPr id="48287" name="Freeform 163"/>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path>
              </a:pathLst>
            </a:custGeom>
            <a:noFill/>
            <a:ln w="9525">
              <a:noFill/>
              <a:round/>
              <a:headEnd/>
              <a:tailEnd/>
            </a:ln>
          </p:spPr>
          <p:txBody>
            <a:bodyPr/>
            <a:lstStyle/>
            <a:p>
              <a:endParaRPr lang="en-US"/>
            </a:p>
          </p:txBody>
        </p:sp>
        <p:sp>
          <p:nvSpPr>
            <p:cNvPr id="48288" name="Freeform 164"/>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close/>
                  <a:moveTo>
                    <a:pt x="29" y="0"/>
                  </a:moveTo>
                  <a:lnTo>
                    <a:pt x="0" y="0"/>
                  </a:lnTo>
                  <a:lnTo>
                    <a:pt x="11" y="30"/>
                  </a:lnTo>
                  <a:lnTo>
                    <a:pt x="2" y="2"/>
                  </a:lnTo>
                  <a:lnTo>
                    <a:pt x="29" y="2"/>
                  </a:lnTo>
                  <a:lnTo>
                    <a:pt x="29" y="0"/>
                  </a:lnTo>
                  <a:close/>
                </a:path>
              </a:pathLst>
            </a:custGeom>
            <a:solidFill>
              <a:srgbClr val="537C91"/>
            </a:solidFill>
            <a:ln w="9525">
              <a:noFill/>
              <a:round/>
              <a:headEnd/>
              <a:tailEnd/>
            </a:ln>
          </p:spPr>
          <p:txBody>
            <a:bodyPr/>
            <a:lstStyle/>
            <a:p>
              <a:endParaRPr lang="en-US"/>
            </a:p>
          </p:txBody>
        </p:sp>
        <p:sp>
          <p:nvSpPr>
            <p:cNvPr id="48289" name="Freeform 165"/>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moveTo>
                    <a:pt x="29" y="0"/>
                  </a:moveTo>
                  <a:lnTo>
                    <a:pt x="0" y="0"/>
                  </a:lnTo>
                  <a:lnTo>
                    <a:pt x="11" y="30"/>
                  </a:lnTo>
                  <a:lnTo>
                    <a:pt x="2" y="2"/>
                  </a:lnTo>
                  <a:lnTo>
                    <a:pt x="29" y="2"/>
                  </a:lnTo>
                  <a:lnTo>
                    <a:pt x="29" y="0"/>
                  </a:lnTo>
                </a:path>
              </a:pathLst>
            </a:custGeom>
            <a:noFill/>
            <a:ln w="9525">
              <a:noFill/>
              <a:round/>
              <a:headEnd/>
              <a:tailEnd/>
            </a:ln>
          </p:spPr>
          <p:txBody>
            <a:bodyPr/>
            <a:lstStyle/>
            <a:p>
              <a:endParaRPr lang="en-US"/>
            </a:p>
          </p:txBody>
        </p:sp>
        <p:sp>
          <p:nvSpPr>
            <p:cNvPr id="48290" name="Freeform 166"/>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close/>
                </a:path>
              </a:pathLst>
            </a:custGeom>
            <a:solidFill>
              <a:srgbClr val="4F7188"/>
            </a:solidFill>
            <a:ln w="9525">
              <a:noFill/>
              <a:round/>
              <a:headEnd/>
              <a:tailEnd/>
            </a:ln>
          </p:spPr>
          <p:txBody>
            <a:bodyPr/>
            <a:lstStyle/>
            <a:p>
              <a:endParaRPr lang="en-US"/>
            </a:p>
          </p:txBody>
        </p:sp>
        <p:sp>
          <p:nvSpPr>
            <p:cNvPr id="48291" name="Freeform 167"/>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path>
              </a:pathLst>
            </a:custGeom>
            <a:noFill/>
            <a:ln w="9525">
              <a:noFill/>
              <a:round/>
              <a:headEnd/>
              <a:tailEnd/>
            </a:ln>
          </p:spPr>
          <p:txBody>
            <a:bodyPr/>
            <a:lstStyle/>
            <a:p>
              <a:endParaRPr lang="en-US"/>
            </a:p>
          </p:txBody>
        </p:sp>
        <p:sp>
          <p:nvSpPr>
            <p:cNvPr id="48292" name="Freeform 168"/>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close/>
                </a:path>
              </a:pathLst>
            </a:custGeom>
            <a:solidFill>
              <a:srgbClr val="537C91"/>
            </a:solidFill>
            <a:ln w="9525">
              <a:noFill/>
              <a:round/>
              <a:headEnd/>
              <a:tailEnd/>
            </a:ln>
          </p:spPr>
          <p:txBody>
            <a:bodyPr/>
            <a:lstStyle/>
            <a:p>
              <a:endParaRPr lang="en-US"/>
            </a:p>
          </p:txBody>
        </p:sp>
        <p:sp>
          <p:nvSpPr>
            <p:cNvPr id="48293" name="Freeform 169"/>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path>
              </a:pathLst>
            </a:custGeom>
            <a:noFill/>
            <a:ln w="9525">
              <a:noFill/>
              <a:round/>
              <a:headEnd/>
              <a:tailEnd/>
            </a:ln>
          </p:spPr>
          <p:txBody>
            <a:bodyPr/>
            <a:lstStyle/>
            <a:p>
              <a:endParaRPr lang="en-US"/>
            </a:p>
          </p:txBody>
        </p:sp>
        <p:sp>
          <p:nvSpPr>
            <p:cNvPr id="48294" name="Freeform 170"/>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close/>
                  <a:moveTo>
                    <a:pt x="0" y="0"/>
                  </a:moveTo>
                  <a:lnTo>
                    <a:pt x="0" y="1"/>
                  </a:lnTo>
                  <a:lnTo>
                    <a:pt x="0" y="3"/>
                  </a:lnTo>
                  <a:lnTo>
                    <a:pt x="2" y="7"/>
                  </a:lnTo>
                  <a:lnTo>
                    <a:pt x="0" y="0"/>
                  </a:lnTo>
                  <a:close/>
                </a:path>
              </a:pathLst>
            </a:custGeom>
            <a:solidFill>
              <a:srgbClr val="8ECB33"/>
            </a:solidFill>
            <a:ln w="9525">
              <a:noFill/>
              <a:round/>
              <a:headEnd/>
              <a:tailEnd/>
            </a:ln>
          </p:spPr>
          <p:txBody>
            <a:bodyPr/>
            <a:lstStyle/>
            <a:p>
              <a:endParaRPr lang="en-US"/>
            </a:p>
          </p:txBody>
        </p:sp>
        <p:sp>
          <p:nvSpPr>
            <p:cNvPr id="48295" name="Freeform 171"/>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moveTo>
                    <a:pt x="0" y="0"/>
                  </a:moveTo>
                  <a:lnTo>
                    <a:pt x="0" y="1"/>
                  </a:lnTo>
                  <a:lnTo>
                    <a:pt x="0" y="3"/>
                  </a:lnTo>
                  <a:lnTo>
                    <a:pt x="2" y="7"/>
                  </a:lnTo>
                  <a:lnTo>
                    <a:pt x="0" y="0"/>
                  </a:lnTo>
                </a:path>
              </a:pathLst>
            </a:custGeom>
            <a:noFill/>
            <a:ln w="9525">
              <a:noFill/>
              <a:round/>
              <a:headEnd/>
              <a:tailEnd/>
            </a:ln>
          </p:spPr>
          <p:txBody>
            <a:bodyPr/>
            <a:lstStyle/>
            <a:p>
              <a:endParaRPr lang="en-US"/>
            </a:p>
          </p:txBody>
        </p:sp>
        <p:sp>
          <p:nvSpPr>
            <p:cNvPr id="48296" name="Freeform 172"/>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w="9525">
              <a:noFill/>
              <a:round/>
              <a:headEnd/>
              <a:tailEnd/>
            </a:ln>
          </p:spPr>
          <p:txBody>
            <a:bodyPr/>
            <a:lstStyle/>
            <a:p>
              <a:endParaRPr lang="en-US"/>
            </a:p>
          </p:txBody>
        </p:sp>
        <p:sp>
          <p:nvSpPr>
            <p:cNvPr id="48297" name="Freeform 173"/>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w="9525">
              <a:noFill/>
              <a:round/>
              <a:headEnd/>
              <a:tailEnd/>
            </a:ln>
          </p:spPr>
          <p:txBody>
            <a:bodyPr/>
            <a:lstStyle/>
            <a:p>
              <a:endParaRPr lang="en-US"/>
            </a:p>
          </p:txBody>
        </p:sp>
        <p:sp>
          <p:nvSpPr>
            <p:cNvPr id="48298" name="Freeform 174"/>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close/>
                </a:path>
              </a:pathLst>
            </a:custGeom>
            <a:solidFill>
              <a:srgbClr val="8ECB33"/>
            </a:solidFill>
            <a:ln w="9525">
              <a:noFill/>
              <a:round/>
              <a:headEnd/>
              <a:tailEnd/>
            </a:ln>
          </p:spPr>
          <p:txBody>
            <a:bodyPr/>
            <a:lstStyle/>
            <a:p>
              <a:endParaRPr lang="en-US"/>
            </a:p>
          </p:txBody>
        </p:sp>
        <p:sp>
          <p:nvSpPr>
            <p:cNvPr id="48299" name="Freeform 175"/>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path>
              </a:pathLst>
            </a:custGeom>
            <a:noFill/>
            <a:ln w="9525">
              <a:noFill/>
              <a:round/>
              <a:headEnd/>
              <a:tailEnd/>
            </a:ln>
          </p:spPr>
          <p:txBody>
            <a:bodyPr/>
            <a:lstStyle/>
            <a:p>
              <a:endParaRPr lang="en-US"/>
            </a:p>
          </p:txBody>
        </p:sp>
        <p:sp>
          <p:nvSpPr>
            <p:cNvPr id="48300"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w="9525">
              <a:noFill/>
              <a:round/>
              <a:headEnd/>
              <a:tailEnd/>
            </a:ln>
          </p:spPr>
          <p:txBody>
            <a:bodyPr/>
            <a:lstStyle/>
            <a:p>
              <a:endParaRPr lang="en-US"/>
            </a:p>
          </p:txBody>
        </p:sp>
        <p:sp>
          <p:nvSpPr>
            <p:cNvPr id="48301"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w="9525">
              <a:noFill/>
              <a:round/>
              <a:headEnd/>
              <a:tailEnd/>
            </a:ln>
          </p:spPr>
          <p:txBody>
            <a:bodyPr/>
            <a:lstStyle/>
            <a:p>
              <a:endParaRPr lang="en-US"/>
            </a:p>
          </p:txBody>
        </p:sp>
        <p:sp>
          <p:nvSpPr>
            <p:cNvPr id="48302" name="Freeform 178"/>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w="9525">
              <a:noFill/>
              <a:round/>
              <a:headEnd/>
              <a:tailEnd/>
            </a:ln>
          </p:spPr>
          <p:txBody>
            <a:bodyPr/>
            <a:lstStyle/>
            <a:p>
              <a:endParaRPr lang="en-US"/>
            </a:p>
          </p:txBody>
        </p:sp>
        <p:sp>
          <p:nvSpPr>
            <p:cNvPr id="48303" name="Freeform 179"/>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w="9525">
              <a:noFill/>
              <a:round/>
              <a:headEnd/>
              <a:tailEnd/>
            </a:ln>
          </p:spPr>
          <p:txBody>
            <a:bodyPr/>
            <a:lstStyle/>
            <a:p>
              <a:endParaRPr lang="en-US"/>
            </a:p>
          </p:txBody>
        </p:sp>
        <p:sp>
          <p:nvSpPr>
            <p:cNvPr id="48304" name="Freeform 180"/>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w="9525">
              <a:noFill/>
              <a:round/>
              <a:headEnd/>
              <a:tailEnd/>
            </a:ln>
          </p:spPr>
          <p:txBody>
            <a:bodyPr/>
            <a:lstStyle/>
            <a:p>
              <a:endParaRPr lang="en-US"/>
            </a:p>
          </p:txBody>
        </p:sp>
        <p:sp>
          <p:nvSpPr>
            <p:cNvPr id="48305" name="Freeform 181"/>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w="9525">
              <a:noFill/>
              <a:round/>
              <a:headEnd/>
              <a:tailEnd/>
            </a:ln>
          </p:spPr>
          <p:txBody>
            <a:bodyPr/>
            <a:lstStyle/>
            <a:p>
              <a:endParaRPr lang="en-US"/>
            </a:p>
          </p:txBody>
        </p:sp>
        <p:sp>
          <p:nvSpPr>
            <p:cNvPr id="48306" name="Freeform 182"/>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close/>
                </a:path>
              </a:pathLst>
            </a:custGeom>
            <a:solidFill>
              <a:srgbClr val="59A400"/>
            </a:solidFill>
            <a:ln w="9525">
              <a:noFill/>
              <a:round/>
              <a:headEnd/>
              <a:tailEnd/>
            </a:ln>
          </p:spPr>
          <p:txBody>
            <a:bodyPr/>
            <a:lstStyle/>
            <a:p>
              <a:endParaRPr lang="en-US"/>
            </a:p>
          </p:txBody>
        </p:sp>
        <p:sp>
          <p:nvSpPr>
            <p:cNvPr id="48307" name="Freeform 183"/>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path>
              </a:pathLst>
            </a:custGeom>
            <a:noFill/>
            <a:ln w="9525">
              <a:noFill/>
              <a:round/>
              <a:headEnd/>
              <a:tailEnd/>
            </a:ln>
          </p:spPr>
          <p:txBody>
            <a:bodyPr/>
            <a:lstStyle/>
            <a:p>
              <a:endParaRPr lang="en-US"/>
            </a:p>
          </p:txBody>
        </p:sp>
        <p:sp>
          <p:nvSpPr>
            <p:cNvPr id="48308" name="Freeform 184"/>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close/>
                </a:path>
              </a:pathLst>
            </a:custGeom>
            <a:solidFill>
              <a:srgbClr val="72BE00"/>
            </a:solidFill>
            <a:ln w="9525">
              <a:noFill/>
              <a:round/>
              <a:headEnd/>
              <a:tailEnd/>
            </a:ln>
          </p:spPr>
          <p:txBody>
            <a:bodyPr/>
            <a:lstStyle/>
            <a:p>
              <a:endParaRPr lang="en-US"/>
            </a:p>
          </p:txBody>
        </p:sp>
        <p:sp>
          <p:nvSpPr>
            <p:cNvPr id="48309" name="Freeform 185"/>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path>
              </a:pathLst>
            </a:custGeom>
            <a:noFill/>
            <a:ln w="9525">
              <a:noFill/>
              <a:round/>
              <a:headEnd/>
              <a:tailEnd/>
            </a:ln>
          </p:spPr>
          <p:txBody>
            <a:bodyPr/>
            <a:lstStyle/>
            <a:p>
              <a:endParaRPr lang="en-US"/>
            </a:p>
          </p:txBody>
        </p:sp>
        <p:sp>
          <p:nvSpPr>
            <p:cNvPr id="48310" name="Freeform 186"/>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close/>
                </a:path>
              </a:pathLst>
            </a:custGeom>
            <a:solidFill>
              <a:srgbClr val="59A400"/>
            </a:solidFill>
            <a:ln w="9525">
              <a:noFill/>
              <a:round/>
              <a:headEnd/>
              <a:tailEnd/>
            </a:ln>
          </p:spPr>
          <p:txBody>
            <a:bodyPr/>
            <a:lstStyle/>
            <a:p>
              <a:endParaRPr lang="en-US"/>
            </a:p>
          </p:txBody>
        </p:sp>
        <p:sp>
          <p:nvSpPr>
            <p:cNvPr id="48311" name="Freeform 187"/>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path>
              </a:pathLst>
            </a:custGeom>
            <a:noFill/>
            <a:ln w="9525">
              <a:noFill/>
              <a:round/>
              <a:headEnd/>
              <a:tailEnd/>
            </a:ln>
          </p:spPr>
          <p:txBody>
            <a:bodyPr/>
            <a:lstStyle/>
            <a:p>
              <a:endParaRPr lang="en-US"/>
            </a:p>
          </p:txBody>
        </p:sp>
        <p:sp>
          <p:nvSpPr>
            <p:cNvPr id="48312" name="Freeform 188"/>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close/>
                </a:path>
              </a:pathLst>
            </a:custGeom>
            <a:solidFill>
              <a:srgbClr val="72BE00"/>
            </a:solidFill>
            <a:ln w="9525">
              <a:noFill/>
              <a:round/>
              <a:headEnd/>
              <a:tailEnd/>
            </a:ln>
          </p:spPr>
          <p:txBody>
            <a:bodyPr/>
            <a:lstStyle/>
            <a:p>
              <a:endParaRPr lang="en-US"/>
            </a:p>
          </p:txBody>
        </p:sp>
        <p:sp>
          <p:nvSpPr>
            <p:cNvPr id="48313" name="Freeform 189"/>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path>
              </a:pathLst>
            </a:custGeom>
            <a:noFill/>
            <a:ln w="9525">
              <a:noFill/>
              <a:round/>
              <a:headEnd/>
              <a:tailEnd/>
            </a:ln>
          </p:spPr>
          <p:txBody>
            <a:bodyPr/>
            <a:lstStyle/>
            <a:p>
              <a:endParaRPr lang="en-US"/>
            </a:p>
          </p:txBody>
        </p:sp>
        <p:sp>
          <p:nvSpPr>
            <p:cNvPr id="48314" name="Freeform 194"/>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close/>
                </a:path>
              </a:pathLst>
            </a:custGeom>
            <a:solidFill>
              <a:srgbClr val="4F7188"/>
            </a:solidFill>
            <a:ln w="9525">
              <a:noFill/>
              <a:round/>
              <a:headEnd/>
              <a:tailEnd/>
            </a:ln>
          </p:spPr>
          <p:txBody>
            <a:bodyPr/>
            <a:lstStyle/>
            <a:p>
              <a:endParaRPr lang="en-US"/>
            </a:p>
          </p:txBody>
        </p:sp>
        <p:sp>
          <p:nvSpPr>
            <p:cNvPr id="48315" name="Freeform 195"/>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path>
              </a:pathLst>
            </a:custGeom>
            <a:noFill/>
            <a:ln w="9525">
              <a:noFill/>
              <a:round/>
              <a:headEnd/>
              <a:tailEnd/>
            </a:ln>
          </p:spPr>
          <p:txBody>
            <a:bodyPr/>
            <a:lstStyle/>
            <a:p>
              <a:endParaRPr lang="en-US"/>
            </a:p>
          </p:txBody>
        </p:sp>
        <p:sp>
          <p:nvSpPr>
            <p:cNvPr id="48316" name="Freeform 196"/>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w="9525">
              <a:noFill/>
              <a:round/>
              <a:headEnd/>
              <a:tailEnd/>
            </a:ln>
          </p:spPr>
          <p:txBody>
            <a:bodyPr/>
            <a:lstStyle/>
            <a:p>
              <a:endParaRPr lang="en-US"/>
            </a:p>
          </p:txBody>
        </p:sp>
        <p:sp>
          <p:nvSpPr>
            <p:cNvPr id="48317" name="Freeform 197"/>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w="9525">
              <a:noFill/>
              <a:round/>
              <a:headEnd/>
              <a:tailEnd/>
            </a:ln>
          </p:spPr>
          <p:txBody>
            <a:bodyPr/>
            <a:lstStyle/>
            <a:p>
              <a:endParaRPr lang="en-US"/>
            </a:p>
          </p:txBody>
        </p:sp>
        <p:sp>
          <p:nvSpPr>
            <p:cNvPr id="48318" name="Freeform 198"/>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close/>
                </a:path>
              </a:pathLst>
            </a:custGeom>
            <a:solidFill>
              <a:srgbClr val="8ECB33"/>
            </a:solidFill>
            <a:ln w="9525">
              <a:noFill/>
              <a:round/>
              <a:headEnd/>
              <a:tailEnd/>
            </a:ln>
          </p:spPr>
          <p:txBody>
            <a:bodyPr/>
            <a:lstStyle/>
            <a:p>
              <a:endParaRPr lang="en-US"/>
            </a:p>
          </p:txBody>
        </p:sp>
        <p:sp>
          <p:nvSpPr>
            <p:cNvPr id="48319" name="Freeform 199"/>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path>
              </a:pathLst>
            </a:custGeom>
            <a:noFill/>
            <a:ln w="9525">
              <a:noFill/>
              <a:round/>
              <a:headEnd/>
              <a:tailEnd/>
            </a:ln>
          </p:spPr>
          <p:txBody>
            <a:bodyPr/>
            <a:lstStyle/>
            <a:p>
              <a:endParaRPr lang="en-US"/>
            </a:p>
          </p:txBody>
        </p:sp>
        <p:sp>
          <p:nvSpPr>
            <p:cNvPr id="48320" name="Freeform 200"/>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close/>
                </a:path>
              </a:pathLst>
            </a:custGeom>
            <a:solidFill>
              <a:srgbClr val="4F7188"/>
            </a:solidFill>
            <a:ln w="9525">
              <a:noFill/>
              <a:round/>
              <a:headEnd/>
              <a:tailEnd/>
            </a:ln>
          </p:spPr>
          <p:txBody>
            <a:bodyPr/>
            <a:lstStyle/>
            <a:p>
              <a:endParaRPr lang="en-US"/>
            </a:p>
          </p:txBody>
        </p:sp>
        <p:sp>
          <p:nvSpPr>
            <p:cNvPr id="48321" name="Freeform 201"/>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path>
              </a:pathLst>
            </a:custGeom>
            <a:noFill/>
            <a:ln w="9525">
              <a:noFill/>
              <a:round/>
              <a:headEnd/>
              <a:tailEnd/>
            </a:ln>
          </p:spPr>
          <p:txBody>
            <a:bodyPr/>
            <a:lstStyle/>
            <a:p>
              <a:endParaRPr lang="en-US"/>
            </a:p>
          </p:txBody>
        </p:sp>
        <p:sp>
          <p:nvSpPr>
            <p:cNvPr id="48322" name="Freeform 202"/>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close/>
                </a:path>
              </a:pathLst>
            </a:custGeom>
            <a:solidFill>
              <a:srgbClr val="537C91"/>
            </a:solidFill>
            <a:ln w="9525">
              <a:noFill/>
              <a:round/>
              <a:headEnd/>
              <a:tailEnd/>
            </a:ln>
          </p:spPr>
          <p:txBody>
            <a:bodyPr/>
            <a:lstStyle/>
            <a:p>
              <a:endParaRPr lang="en-US"/>
            </a:p>
          </p:txBody>
        </p:sp>
        <p:sp>
          <p:nvSpPr>
            <p:cNvPr id="48323" name="Freeform 203"/>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path>
              </a:pathLst>
            </a:custGeom>
            <a:noFill/>
            <a:ln w="9525">
              <a:noFill/>
              <a:round/>
              <a:headEnd/>
              <a:tailEnd/>
            </a:ln>
          </p:spPr>
          <p:txBody>
            <a:bodyPr/>
            <a:lstStyle/>
            <a:p>
              <a:endParaRPr lang="en-US"/>
            </a:p>
          </p:txBody>
        </p:sp>
        <p:sp>
          <p:nvSpPr>
            <p:cNvPr id="48324" name="Freeform 204"/>
            <p:cNvSpPr>
              <a:spLocks/>
            </p:cNvSpPr>
            <p:nvPr/>
          </p:nvSpPr>
          <p:spPr bwMode="auto">
            <a:xfrm>
              <a:off x="1294426" y="6105111"/>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close/>
                </a:path>
              </a:pathLst>
            </a:custGeom>
            <a:solidFill>
              <a:srgbClr val="8ECB33"/>
            </a:solidFill>
            <a:ln w="9525">
              <a:noFill/>
              <a:round/>
              <a:headEnd/>
              <a:tailEnd/>
            </a:ln>
          </p:spPr>
          <p:txBody>
            <a:bodyPr/>
            <a:lstStyle/>
            <a:p>
              <a:endParaRPr lang="en-US"/>
            </a:p>
          </p:txBody>
        </p:sp>
        <p:sp>
          <p:nvSpPr>
            <p:cNvPr id="48325" name="Freeform 206"/>
            <p:cNvSpPr>
              <a:spLocks/>
            </p:cNvSpPr>
            <p:nvPr/>
          </p:nvSpPr>
          <p:spPr bwMode="auto">
            <a:xfrm>
              <a:off x="1294426" y="6105112"/>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path>
              </a:pathLst>
            </a:custGeom>
            <a:noFill/>
            <a:ln w="9525">
              <a:noFill/>
              <a:round/>
              <a:headEnd/>
              <a:tailEnd/>
            </a:ln>
          </p:spPr>
          <p:txBody>
            <a:bodyPr/>
            <a:lstStyle/>
            <a:p>
              <a:endParaRPr lang="en-US"/>
            </a:p>
          </p:txBody>
        </p:sp>
        <p:sp>
          <p:nvSpPr>
            <p:cNvPr id="48326" name="Rectangle 207"/>
            <p:cNvSpPr>
              <a:spLocks noChangeArrowheads="1"/>
            </p:cNvSpPr>
            <p:nvPr/>
          </p:nvSpPr>
          <p:spPr bwMode="auto">
            <a:xfrm>
              <a:off x="734721" y="6479830"/>
              <a:ext cx="13044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8327" name="Rectangle 208"/>
            <p:cNvSpPr>
              <a:spLocks noChangeArrowheads="1"/>
            </p:cNvSpPr>
            <p:nvPr/>
          </p:nvSpPr>
          <p:spPr bwMode="auto">
            <a:xfrm>
              <a:off x="734721" y="6479830"/>
              <a:ext cx="130440" cy="9487"/>
            </a:xfrm>
            <a:prstGeom prst="rect">
              <a:avLst/>
            </a:prstGeom>
            <a:noFill/>
            <a:ln w="9525">
              <a:noFill/>
              <a:miter lim="800000"/>
              <a:headEnd/>
              <a:tailEnd/>
            </a:ln>
          </p:spPr>
          <p:txBody>
            <a:bodyPr/>
            <a:lstStyle/>
            <a:p>
              <a:endParaRPr lang="zh-CN" altLang="en-US">
                <a:sym typeface="Arial" charset="0"/>
              </a:endParaRPr>
            </a:p>
          </p:txBody>
        </p:sp>
        <p:sp>
          <p:nvSpPr>
            <p:cNvPr id="48328" name="Freeform 209"/>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close/>
                </a:path>
              </a:pathLst>
            </a:custGeom>
            <a:solidFill>
              <a:srgbClr val="D18A52"/>
            </a:solidFill>
            <a:ln w="9525">
              <a:noFill/>
              <a:round/>
              <a:headEnd/>
              <a:tailEnd/>
            </a:ln>
          </p:spPr>
          <p:txBody>
            <a:bodyPr/>
            <a:lstStyle/>
            <a:p>
              <a:endParaRPr lang="en-US"/>
            </a:p>
          </p:txBody>
        </p:sp>
        <p:sp>
          <p:nvSpPr>
            <p:cNvPr id="48329" name="Freeform 210"/>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path>
              </a:pathLst>
            </a:custGeom>
            <a:noFill/>
            <a:ln w="9525">
              <a:noFill/>
              <a:round/>
              <a:headEnd/>
              <a:tailEnd/>
            </a:ln>
          </p:spPr>
          <p:txBody>
            <a:bodyPr/>
            <a:lstStyle/>
            <a:p>
              <a:endParaRPr lang="en-US"/>
            </a:p>
          </p:txBody>
        </p:sp>
        <p:sp>
          <p:nvSpPr>
            <p:cNvPr id="48330" name="Freeform 211"/>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w="9525">
              <a:noFill/>
              <a:round/>
              <a:headEnd/>
              <a:tailEnd/>
            </a:ln>
          </p:spPr>
          <p:txBody>
            <a:bodyPr/>
            <a:lstStyle/>
            <a:p>
              <a:endParaRPr lang="en-US"/>
            </a:p>
          </p:txBody>
        </p:sp>
        <p:sp>
          <p:nvSpPr>
            <p:cNvPr id="48331" name="Freeform 212"/>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w="9525">
              <a:noFill/>
              <a:round/>
              <a:headEnd/>
              <a:tailEnd/>
            </a:ln>
          </p:spPr>
          <p:txBody>
            <a:bodyPr/>
            <a:lstStyle/>
            <a:p>
              <a:endParaRPr lang="en-US"/>
            </a:p>
          </p:txBody>
        </p:sp>
        <p:sp>
          <p:nvSpPr>
            <p:cNvPr id="48332" name="Freeform 213"/>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w="9525">
              <a:noFill/>
              <a:round/>
              <a:headEnd/>
              <a:tailEnd/>
            </a:ln>
          </p:spPr>
          <p:txBody>
            <a:bodyPr/>
            <a:lstStyle/>
            <a:p>
              <a:endParaRPr lang="en-US"/>
            </a:p>
          </p:txBody>
        </p:sp>
        <p:sp>
          <p:nvSpPr>
            <p:cNvPr id="48333" name="Freeform 214"/>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w="9525">
              <a:noFill/>
              <a:round/>
              <a:headEnd/>
              <a:tailEnd/>
            </a:ln>
          </p:spPr>
          <p:txBody>
            <a:bodyPr/>
            <a:lstStyle/>
            <a:p>
              <a:endParaRPr lang="en-US"/>
            </a:p>
          </p:txBody>
        </p:sp>
        <p:sp>
          <p:nvSpPr>
            <p:cNvPr id="48334" name="Freeform 215"/>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w="9525">
              <a:noFill/>
              <a:round/>
              <a:headEnd/>
              <a:tailEnd/>
            </a:ln>
          </p:spPr>
          <p:txBody>
            <a:bodyPr/>
            <a:lstStyle/>
            <a:p>
              <a:endParaRPr lang="en-US"/>
            </a:p>
          </p:txBody>
        </p:sp>
        <p:sp>
          <p:nvSpPr>
            <p:cNvPr id="48335" name="Freeform 216"/>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w="9525">
              <a:noFill/>
              <a:round/>
              <a:headEnd/>
              <a:tailEnd/>
            </a:ln>
          </p:spPr>
          <p:txBody>
            <a:bodyPr/>
            <a:lstStyle/>
            <a:p>
              <a:endParaRPr lang="en-US"/>
            </a:p>
          </p:txBody>
        </p:sp>
        <p:sp>
          <p:nvSpPr>
            <p:cNvPr id="48336" name="Freeform 217"/>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w="9525">
              <a:noFill/>
              <a:round/>
              <a:headEnd/>
              <a:tailEnd/>
            </a:ln>
          </p:spPr>
          <p:txBody>
            <a:bodyPr/>
            <a:lstStyle/>
            <a:p>
              <a:endParaRPr lang="en-US"/>
            </a:p>
          </p:txBody>
        </p:sp>
        <p:sp>
          <p:nvSpPr>
            <p:cNvPr id="48337" name="Freeform 218"/>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w="9525">
              <a:noFill/>
              <a:round/>
              <a:headEnd/>
              <a:tailEnd/>
            </a:ln>
          </p:spPr>
          <p:txBody>
            <a:bodyPr/>
            <a:lstStyle/>
            <a:p>
              <a:endParaRPr lang="en-US"/>
            </a:p>
          </p:txBody>
        </p:sp>
        <p:sp>
          <p:nvSpPr>
            <p:cNvPr id="48338" name="Freeform 219"/>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w="9525">
              <a:noFill/>
              <a:round/>
              <a:headEnd/>
              <a:tailEnd/>
            </a:ln>
          </p:spPr>
          <p:txBody>
            <a:bodyPr/>
            <a:lstStyle/>
            <a:p>
              <a:endParaRPr lang="en-US"/>
            </a:p>
          </p:txBody>
        </p:sp>
        <p:sp>
          <p:nvSpPr>
            <p:cNvPr id="48339" name="Freeform 220"/>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w="9525">
              <a:noFill/>
              <a:round/>
              <a:headEnd/>
              <a:tailEnd/>
            </a:ln>
          </p:spPr>
          <p:txBody>
            <a:bodyPr/>
            <a:lstStyle/>
            <a:p>
              <a:endParaRPr lang="en-US"/>
            </a:p>
          </p:txBody>
        </p:sp>
        <p:sp>
          <p:nvSpPr>
            <p:cNvPr id="48340" name="Freeform 221"/>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w="9525">
              <a:noFill/>
              <a:round/>
              <a:headEnd/>
              <a:tailEnd/>
            </a:ln>
          </p:spPr>
          <p:txBody>
            <a:bodyPr/>
            <a:lstStyle/>
            <a:p>
              <a:endParaRPr lang="en-US"/>
            </a:p>
          </p:txBody>
        </p:sp>
        <p:sp>
          <p:nvSpPr>
            <p:cNvPr id="48341" name="Freeform 222"/>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w="9525">
              <a:noFill/>
              <a:round/>
              <a:headEnd/>
              <a:tailEnd/>
            </a:ln>
          </p:spPr>
          <p:txBody>
            <a:bodyPr/>
            <a:lstStyle/>
            <a:p>
              <a:endParaRPr lang="en-US"/>
            </a:p>
          </p:txBody>
        </p:sp>
        <p:sp>
          <p:nvSpPr>
            <p:cNvPr id="48342" name="Rectangle 223"/>
            <p:cNvSpPr>
              <a:spLocks noChangeArrowheads="1"/>
            </p:cNvSpPr>
            <p:nvPr/>
          </p:nvSpPr>
          <p:spPr bwMode="auto">
            <a:xfrm>
              <a:off x="10809412" y="4860005"/>
              <a:ext cx="187359" cy="2372"/>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8343" name="Rectangle 224"/>
            <p:cNvSpPr>
              <a:spLocks noChangeArrowheads="1"/>
            </p:cNvSpPr>
            <p:nvPr/>
          </p:nvSpPr>
          <p:spPr bwMode="auto">
            <a:xfrm>
              <a:off x="10809412" y="4860005"/>
              <a:ext cx="187359" cy="2372"/>
            </a:xfrm>
            <a:prstGeom prst="rect">
              <a:avLst/>
            </a:prstGeom>
            <a:noFill/>
            <a:ln w="9525">
              <a:noFill/>
              <a:miter lim="800000"/>
              <a:headEnd/>
              <a:tailEnd/>
            </a:ln>
          </p:spPr>
          <p:txBody>
            <a:bodyPr/>
            <a:lstStyle/>
            <a:p>
              <a:endParaRPr lang="zh-CN" altLang="en-US">
                <a:sym typeface="Arial" charset="0"/>
              </a:endParaRPr>
            </a:p>
          </p:txBody>
        </p:sp>
        <p:sp>
          <p:nvSpPr>
            <p:cNvPr id="48344" name="Rectangle 225"/>
            <p:cNvSpPr>
              <a:spLocks noChangeArrowheads="1"/>
            </p:cNvSpPr>
            <p:nvPr/>
          </p:nvSpPr>
          <p:spPr bwMode="auto">
            <a:xfrm>
              <a:off x="10946967" y="5445798"/>
              <a:ext cx="218190" cy="4743"/>
            </a:xfrm>
            <a:prstGeom prst="rect">
              <a:avLst/>
            </a:prstGeom>
            <a:solidFill>
              <a:srgbClr val="8ECB33"/>
            </a:solidFill>
            <a:ln w="9525">
              <a:noFill/>
              <a:miter lim="800000"/>
              <a:headEnd/>
              <a:tailEnd/>
            </a:ln>
          </p:spPr>
          <p:txBody>
            <a:bodyPr/>
            <a:lstStyle/>
            <a:p>
              <a:endParaRPr lang="zh-CN" altLang="en-US">
                <a:sym typeface="Arial" charset="0"/>
              </a:endParaRPr>
            </a:p>
          </p:txBody>
        </p:sp>
        <p:sp>
          <p:nvSpPr>
            <p:cNvPr id="48345" name="Rectangle 226"/>
            <p:cNvSpPr>
              <a:spLocks noChangeArrowheads="1"/>
            </p:cNvSpPr>
            <p:nvPr/>
          </p:nvSpPr>
          <p:spPr bwMode="auto">
            <a:xfrm>
              <a:off x="10946967" y="5445798"/>
              <a:ext cx="218190" cy="4743"/>
            </a:xfrm>
            <a:prstGeom prst="rect">
              <a:avLst/>
            </a:prstGeom>
            <a:noFill/>
            <a:ln w="9525">
              <a:noFill/>
              <a:miter lim="800000"/>
              <a:headEnd/>
              <a:tailEnd/>
            </a:ln>
          </p:spPr>
          <p:txBody>
            <a:bodyPr/>
            <a:lstStyle/>
            <a:p>
              <a:endParaRPr lang="zh-CN" altLang="en-US">
                <a:sym typeface="Arial" charset="0"/>
              </a:endParaRPr>
            </a:p>
          </p:txBody>
        </p:sp>
        <p:sp>
          <p:nvSpPr>
            <p:cNvPr id="48346" name="Freeform 227"/>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close/>
                </a:path>
              </a:pathLst>
            </a:custGeom>
            <a:solidFill>
              <a:srgbClr val="4F7188"/>
            </a:solidFill>
            <a:ln w="9525">
              <a:noFill/>
              <a:round/>
              <a:headEnd/>
              <a:tailEnd/>
            </a:ln>
          </p:spPr>
          <p:txBody>
            <a:bodyPr/>
            <a:lstStyle/>
            <a:p>
              <a:endParaRPr lang="en-US"/>
            </a:p>
          </p:txBody>
        </p:sp>
        <p:sp>
          <p:nvSpPr>
            <p:cNvPr id="48347" name="Freeform 228"/>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path>
              </a:pathLst>
            </a:custGeom>
            <a:noFill/>
            <a:ln w="9525">
              <a:noFill/>
              <a:round/>
              <a:headEnd/>
              <a:tailEnd/>
            </a:ln>
          </p:spPr>
          <p:txBody>
            <a:bodyPr/>
            <a:lstStyle/>
            <a:p>
              <a:endParaRPr lang="en-US"/>
            </a:p>
          </p:txBody>
        </p:sp>
        <p:sp>
          <p:nvSpPr>
            <p:cNvPr id="48348" name="Freeform 229"/>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close/>
                </a:path>
              </a:pathLst>
            </a:custGeom>
            <a:solidFill>
              <a:srgbClr val="8ECB33"/>
            </a:solidFill>
            <a:ln w="9525">
              <a:noFill/>
              <a:round/>
              <a:headEnd/>
              <a:tailEnd/>
            </a:ln>
          </p:spPr>
          <p:txBody>
            <a:bodyPr/>
            <a:lstStyle/>
            <a:p>
              <a:endParaRPr lang="en-US"/>
            </a:p>
          </p:txBody>
        </p:sp>
        <p:sp>
          <p:nvSpPr>
            <p:cNvPr id="48349" name="Freeform 230"/>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path>
              </a:pathLst>
            </a:custGeom>
            <a:noFill/>
            <a:ln w="9525">
              <a:noFill/>
              <a:round/>
              <a:headEnd/>
              <a:tailEnd/>
            </a:ln>
          </p:spPr>
          <p:txBody>
            <a:bodyPr/>
            <a:lstStyle/>
            <a:p>
              <a:endParaRPr lang="en-US"/>
            </a:p>
          </p:txBody>
        </p:sp>
        <p:sp>
          <p:nvSpPr>
            <p:cNvPr id="48350" name="Freeform 231"/>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w="9525">
              <a:noFill/>
              <a:round/>
              <a:headEnd/>
              <a:tailEnd/>
            </a:ln>
          </p:spPr>
          <p:txBody>
            <a:bodyPr/>
            <a:lstStyle/>
            <a:p>
              <a:endParaRPr lang="en-US"/>
            </a:p>
          </p:txBody>
        </p:sp>
        <p:sp>
          <p:nvSpPr>
            <p:cNvPr id="48351" name="Freeform 232"/>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path>
              </a:pathLst>
            </a:custGeom>
            <a:noFill/>
            <a:ln w="9525">
              <a:noFill/>
              <a:round/>
              <a:headEnd/>
              <a:tailEnd/>
            </a:ln>
          </p:spPr>
          <p:txBody>
            <a:bodyPr/>
            <a:lstStyle/>
            <a:p>
              <a:endParaRPr lang="en-US"/>
            </a:p>
          </p:txBody>
        </p:sp>
        <p:sp>
          <p:nvSpPr>
            <p:cNvPr id="48352" name="Oval 233"/>
            <p:cNvSpPr>
              <a:spLocks noChangeArrowheads="1"/>
            </p:cNvSpPr>
            <p:nvPr/>
          </p:nvSpPr>
          <p:spPr bwMode="auto">
            <a:xfrm>
              <a:off x="6844044" y="44093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48353" name="Freeform 234"/>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48354" name="Freeform 235"/>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path>
              </a:pathLst>
            </a:custGeom>
            <a:noFill/>
            <a:ln w="9525">
              <a:noFill/>
              <a:round/>
              <a:headEnd/>
              <a:tailEnd/>
            </a:ln>
          </p:spPr>
          <p:txBody>
            <a:bodyPr/>
            <a:lstStyle/>
            <a:p>
              <a:endParaRPr lang="en-US"/>
            </a:p>
          </p:txBody>
        </p:sp>
        <p:sp>
          <p:nvSpPr>
            <p:cNvPr id="48355" name="Freeform 236"/>
            <p:cNvSpPr>
              <a:spLocks noEditPoints="1"/>
            </p:cNvSpPr>
            <p:nvPr/>
          </p:nvSpPr>
          <p:spPr bwMode="auto">
            <a:xfrm>
              <a:off x="7427465" y="4622842"/>
              <a:ext cx="85379" cy="476698"/>
            </a:xfrm>
            <a:custGeom>
              <a:avLst/>
              <a:gdLst>
                <a:gd name="T0" fmla="*/ 85379 w 20"/>
                <a:gd name="T1" fmla="*/ 476698 h 107"/>
                <a:gd name="T2" fmla="*/ 85379 w 20"/>
                <a:gd name="T3" fmla="*/ 476698 h 107"/>
                <a:gd name="T4" fmla="*/ 85379 w 20"/>
                <a:gd name="T5" fmla="*/ 463333 h 107"/>
                <a:gd name="T6" fmla="*/ 85379 w 20"/>
                <a:gd name="T7" fmla="*/ 463333 h 107"/>
                <a:gd name="T8" fmla="*/ 85379 w 20"/>
                <a:gd name="T9" fmla="*/ 458878 h 107"/>
                <a:gd name="T10" fmla="*/ 85379 w 20"/>
                <a:gd name="T11" fmla="*/ 458878 h 107"/>
                <a:gd name="T12" fmla="*/ 85379 w 20"/>
                <a:gd name="T13" fmla="*/ 458878 h 107"/>
                <a:gd name="T14" fmla="*/ 85379 w 20"/>
                <a:gd name="T15" fmla="*/ 458878 h 107"/>
                <a:gd name="T16" fmla="*/ 85379 w 20"/>
                <a:gd name="T17" fmla="*/ 458878 h 107"/>
                <a:gd name="T18" fmla="*/ 85379 w 20"/>
                <a:gd name="T19" fmla="*/ 454422 h 107"/>
                <a:gd name="T20" fmla="*/ 85379 w 20"/>
                <a:gd name="T21" fmla="*/ 454422 h 107"/>
                <a:gd name="T22" fmla="*/ 85379 w 20"/>
                <a:gd name="T23" fmla="*/ 454422 h 107"/>
                <a:gd name="T24" fmla="*/ 85379 w 20"/>
                <a:gd name="T25" fmla="*/ 454422 h 107"/>
                <a:gd name="T26" fmla="*/ 85379 w 20"/>
                <a:gd name="T27" fmla="*/ 449967 h 107"/>
                <a:gd name="T28" fmla="*/ 85379 w 20"/>
                <a:gd name="T29" fmla="*/ 449967 h 107"/>
                <a:gd name="T30" fmla="*/ 85379 w 20"/>
                <a:gd name="T31" fmla="*/ 449967 h 107"/>
                <a:gd name="T32" fmla="*/ 85379 w 20"/>
                <a:gd name="T33" fmla="*/ 449967 h 107"/>
                <a:gd name="T34" fmla="*/ 85379 w 20"/>
                <a:gd name="T35" fmla="*/ 445512 h 107"/>
                <a:gd name="T36" fmla="*/ 85379 w 20"/>
                <a:gd name="T37" fmla="*/ 445512 h 107"/>
                <a:gd name="T38" fmla="*/ 85379 w 20"/>
                <a:gd name="T39" fmla="*/ 445512 h 107"/>
                <a:gd name="T40" fmla="*/ 85379 w 20"/>
                <a:gd name="T41" fmla="*/ 445512 h 107"/>
                <a:gd name="T42" fmla="*/ 85379 w 20"/>
                <a:gd name="T43" fmla="*/ 445512 h 107"/>
                <a:gd name="T44" fmla="*/ 85379 w 20"/>
                <a:gd name="T45" fmla="*/ 441057 h 107"/>
                <a:gd name="T46" fmla="*/ 85379 w 20"/>
                <a:gd name="T47" fmla="*/ 441057 h 107"/>
                <a:gd name="T48" fmla="*/ 85379 w 20"/>
                <a:gd name="T49" fmla="*/ 441057 h 107"/>
                <a:gd name="T50" fmla="*/ 85379 w 20"/>
                <a:gd name="T51" fmla="*/ 432147 h 107"/>
                <a:gd name="T52" fmla="*/ 85379 w 20"/>
                <a:gd name="T53" fmla="*/ 432147 h 107"/>
                <a:gd name="T54" fmla="*/ 85379 w 20"/>
                <a:gd name="T55" fmla="*/ 427692 h 107"/>
                <a:gd name="T56" fmla="*/ 85379 w 20"/>
                <a:gd name="T57" fmla="*/ 423237 h 107"/>
                <a:gd name="T58" fmla="*/ 85379 w 20"/>
                <a:gd name="T59" fmla="*/ 418781 h 107"/>
                <a:gd name="T60" fmla="*/ 4269 w 20"/>
                <a:gd name="T61" fmla="*/ 8910 h 107"/>
                <a:gd name="T62" fmla="*/ 4269 w 20"/>
                <a:gd name="T63" fmla="*/ 8910 h 107"/>
                <a:gd name="T64" fmla="*/ 0 w 20"/>
                <a:gd name="T65" fmla="*/ 8910 h 107"/>
                <a:gd name="T66" fmla="*/ 0 w 20"/>
                <a:gd name="T67" fmla="*/ 8910 h 107"/>
                <a:gd name="T68" fmla="*/ 0 w 20"/>
                <a:gd name="T69" fmla="*/ 4455 h 107"/>
                <a:gd name="T70" fmla="*/ 0 w 20"/>
                <a:gd name="T71" fmla="*/ 4455 h 107"/>
                <a:gd name="T72" fmla="*/ 0 w 20"/>
                <a:gd name="T73" fmla="*/ 4455 h 107"/>
                <a:gd name="T74" fmla="*/ 0 w 20"/>
                <a:gd name="T75" fmla="*/ 4455 h 107"/>
                <a:gd name="T76" fmla="*/ 0 w 20"/>
                <a:gd name="T77" fmla="*/ 4455 h 107"/>
                <a:gd name="T78" fmla="*/ 0 w 20"/>
                <a:gd name="T79" fmla="*/ 4455 h 107"/>
                <a:gd name="T80" fmla="*/ 0 w 20"/>
                <a:gd name="T81" fmla="*/ 0 h 107"/>
                <a:gd name="T82" fmla="*/ 0 w 20"/>
                <a:gd name="T83" fmla="*/ 0 h 107"/>
                <a:gd name="T84" fmla="*/ 0 w 20"/>
                <a:gd name="T85" fmla="*/ 0 h 107"/>
                <a:gd name="T86" fmla="*/ 0 w 20"/>
                <a:gd name="T87" fmla="*/ 0 h 107"/>
                <a:gd name="T88" fmla="*/ 0 w 20"/>
                <a:gd name="T89" fmla="*/ 0 h 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107"/>
                <a:gd name="T137" fmla="*/ 20 w 20"/>
                <a:gd name="T138" fmla="*/ 107 h 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8356" name="Freeform 237"/>
            <p:cNvSpPr>
              <a:spLocks/>
            </p:cNvSpPr>
            <p:nvPr/>
          </p:nvSpPr>
          <p:spPr bwMode="auto">
            <a:xfrm>
              <a:off x="7180816" y="44093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48357" name="Freeform 238"/>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sp>
          <p:nvSpPr>
            <p:cNvPr id="48358" name="Freeform 239"/>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path>
              </a:pathLst>
            </a:custGeom>
            <a:noFill/>
            <a:ln w="9525">
              <a:noFill/>
              <a:round/>
              <a:headEnd/>
              <a:tailEnd/>
            </a:ln>
          </p:spPr>
          <p:txBody>
            <a:bodyPr/>
            <a:lstStyle/>
            <a:p>
              <a:endParaRPr lang="en-US"/>
            </a:p>
          </p:txBody>
        </p:sp>
        <p:sp>
          <p:nvSpPr>
            <p:cNvPr id="48359" name="Freeform 280"/>
            <p:cNvSpPr>
              <a:spLocks/>
            </p:cNvSpPr>
            <p:nvPr/>
          </p:nvSpPr>
          <p:spPr bwMode="auto">
            <a:xfrm>
              <a:off x="108610"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8360" name="Freeform 281"/>
            <p:cNvSpPr>
              <a:spLocks/>
            </p:cNvSpPr>
            <p:nvPr/>
          </p:nvSpPr>
          <p:spPr bwMode="auto">
            <a:xfrm>
              <a:off x="179759"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8361" name="Freeform 282"/>
            <p:cNvSpPr>
              <a:spLocks/>
            </p:cNvSpPr>
            <p:nvPr/>
          </p:nvSpPr>
          <p:spPr bwMode="auto">
            <a:xfrm>
              <a:off x="260394"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8362" name="Freeform 283"/>
            <p:cNvSpPr>
              <a:spLocks/>
            </p:cNvSpPr>
            <p:nvPr/>
          </p:nvSpPr>
          <p:spPr bwMode="auto">
            <a:xfrm>
              <a:off x="352888"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8363" name="Freeform 284"/>
            <p:cNvSpPr>
              <a:spLocks/>
            </p:cNvSpPr>
            <p:nvPr/>
          </p:nvSpPr>
          <p:spPr bwMode="auto">
            <a:xfrm>
              <a:off x="507044"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8364" name="Freeform 285"/>
            <p:cNvSpPr>
              <a:spLocks/>
            </p:cNvSpPr>
            <p:nvPr/>
          </p:nvSpPr>
          <p:spPr bwMode="auto">
            <a:xfrm>
              <a:off x="571078"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365" name="Freeform 286"/>
            <p:cNvSpPr>
              <a:spLocks/>
            </p:cNvSpPr>
            <p:nvPr/>
          </p:nvSpPr>
          <p:spPr bwMode="auto">
            <a:xfrm>
              <a:off x="642227" y="6363620"/>
              <a:ext cx="66406" cy="232420"/>
            </a:xfrm>
            <a:custGeom>
              <a:avLst/>
              <a:gdLst>
                <a:gd name="T0" fmla="*/ 2905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8366" name="Freeform 287"/>
            <p:cNvSpPr>
              <a:spLocks/>
            </p:cNvSpPr>
            <p:nvPr/>
          </p:nvSpPr>
          <p:spPr bwMode="auto">
            <a:xfrm>
              <a:off x="452497" y="6382593"/>
              <a:ext cx="52176" cy="203960"/>
            </a:xfrm>
            <a:custGeom>
              <a:avLst/>
              <a:gdLst>
                <a:gd name="T0" fmla="*/ 34784 w 12"/>
                <a:gd name="T1" fmla="*/ 31037 h 46"/>
                <a:gd name="T2" fmla="*/ 30436 w 12"/>
                <a:gd name="T3" fmla="*/ 13302 h 46"/>
                <a:gd name="T4" fmla="*/ 13044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47828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367" name="Freeform 288"/>
            <p:cNvSpPr>
              <a:spLocks/>
            </p:cNvSpPr>
            <p:nvPr/>
          </p:nvSpPr>
          <p:spPr bwMode="auto">
            <a:xfrm>
              <a:off x="-26573" y="6349390"/>
              <a:ext cx="75892" cy="218190"/>
            </a:xfrm>
            <a:custGeom>
              <a:avLst/>
              <a:gdLst>
                <a:gd name="T0" fmla="*/ 71676 w 18"/>
                <a:gd name="T1" fmla="*/ 200379 h 49"/>
                <a:gd name="T2" fmla="*/ 67460 w 18"/>
                <a:gd name="T3" fmla="*/ 80151 h 49"/>
                <a:gd name="T4" fmla="*/ 42162 w 18"/>
                <a:gd name="T5" fmla="*/ 71246 h 49"/>
                <a:gd name="T6" fmla="*/ 42162 w 18"/>
                <a:gd name="T7" fmla="*/ 71246 h 49"/>
                <a:gd name="T8" fmla="*/ 37946 w 18"/>
                <a:gd name="T9" fmla="*/ 71246 h 49"/>
                <a:gd name="T10" fmla="*/ 42162 w 18"/>
                <a:gd name="T11" fmla="*/ 17811 h 49"/>
                <a:gd name="T12" fmla="*/ 16865 w 18"/>
                <a:gd name="T13" fmla="*/ 17811 h 49"/>
                <a:gd name="T14" fmla="*/ 4216 w 18"/>
                <a:gd name="T15" fmla="*/ 133586 h 49"/>
                <a:gd name="T16" fmla="*/ 0 w 18"/>
                <a:gd name="T17" fmla="*/ 138039 h 49"/>
                <a:gd name="T18" fmla="*/ 0 w 18"/>
                <a:gd name="T19" fmla="*/ 191473 h 49"/>
                <a:gd name="T20" fmla="*/ 4216 w 18"/>
                <a:gd name="T21" fmla="*/ 195926 h 49"/>
                <a:gd name="T22" fmla="*/ 33730 w 18"/>
                <a:gd name="T23" fmla="*/ 191473 h 49"/>
                <a:gd name="T24" fmla="*/ 33730 w 18"/>
                <a:gd name="T25" fmla="*/ 191473 h 49"/>
                <a:gd name="T26" fmla="*/ 33730 w 18"/>
                <a:gd name="T27" fmla="*/ 200379 h 49"/>
                <a:gd name="T28" fmla="*/ 54811 w 18"/>
                <a:gd name="T29" fmla="*/ 209284 h 49"/>
                <a:gd name="T30" fmla="*/ 71676 w 18"/>
                <a:gd name="T31" fmla="*/ 200379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8368" name="Freeform 289"/>
            <p:cNvSpPr>
              <a:spLocks/>
            </p:cNvSpPr>
            <p:nvPr/>
          </p:nvSpPr>
          <p:spPr bwMode="auto">
            <a:xfrm>
              <a:off x="129955" y="6420539"/>
              <a:ext cx="21345" cy="144670"/>
            </a:xfrm>
            <a:custGeom>
              <a:avLst/>
              <a:gdLst>
                <a:gd name="T0" fmla="*/ 21345 w 5"/>
                <a:gd name="T1" fmla="*/ 13563 h 32"/>
                <a:gd name="T2" fmla="*/ 0 w 5"/>
                <a:gd name="T3" fmla="*/ 13563 h 32"/>
                <a:gd name="T4" fmla="*/ 0 w 5"/>
                <a:gd name="T5" fmla="*/ 131107 h 32"/>
                <a:gd name="T6" fmla="*/ 21345 w 5"/>
                <a:gd name="T7" fmla="*/ 131107 h 32"/>
                <a:gd name="T8" fmla="*/ 21345 w 5"/>
                <a:gd name="T9" fmla="*/ 13563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8369" name="Freeform 290"/>
            <p:cNvSpPr>
              <a:spLocks/>
            </p:cNvSpPr>
            <p:nvPr/>
          </p:nvSpPr>
          <p:spPr bwMode="auto">
            <a:xfrm>
              <a:off x="191617" y="6403937"/>
              <a:ext cx="59291" cy="182616"/>
            </a:xfrm>
            <a:custGeom>
              <a:avLst/>
              <a:gdLst>
                <a:gd name="T0" fmla="*/ 29646 w 14"/>
                <a:gd name="T1" fmla="*/ 26724 h 41"/>
                <a:gd name="T2" fmla="*/ 29646 w 14"/>
                <a:gd name="T3" fmla="*/ 17816 h 41"/>
                <a:gd name="T4" fmla="*/ 4235 w 14"/>
                <a:gd name="T5" fmla="*/ 22270 h 41"/>
                <a:gd name="T6" fmla="*/ 12705 w 14"/>
                <a:gd name="T7" fmla="*/ 129167 h 41"/>
                <a:gd name="T8" fmla="*/ 21175 w 14"/>
                <a:gd name="T9" fmla="*/ 142530 h 41"/>
                <a:gd name="T10" fmla="*/ 21175 w 14"/>
                <a:gd name="T11" fmla="*/ 164800 h 41"/>
                <a:gd name="T12" fmla="*/ 42351 w 14"/>
                <a:gd name="T13" fmla="*/ 164800 h 41"/>
                <a:gd name="T14" fmla="*/ 55056 w 14"/>
                <a:gd name="T15" fmla="*/ 44540 h 41"/>
                <a:gd name="T16" fmla="*/ 29646 w 14"/>
                <a:gd name="T17" fmla="*/ 2672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8370" name="Freeform 291"/>
            <p:cNvSpPr>
              <a:spLocks/>
            </p:cNvSpPr>
            <p:nvPr/>
          </p:nvSpPr>
          <p:spPr bwMode="auto">
            <a:xfrm>
              <a:off x="75407" y="6420539"/>
              <a:ext cx="49804" cy="206332"/>
            </a:xfrm>
            <a:custGeom>
              <a:avLst/>
              <a:gdLst>
                <a:gd name="T0" fmla="*/ 33203 w 12"/>
                <a:gd name="T1" fmla="*/ 31398 h 46"/>
                <a:gd name="T2" fmla="*/ 29052 w 12"/>
                <a:gd name="T3" fmla="*/ 8971 h 46"/>
                <a:gd name="T4" fmla="*/ 12451 w 12"/>
                <a:gd name="T5" fmla="*/ 13456 h 46"/>
                <a:gd name="T6" fmla="*/ 16601 w 12"/>
                <a:gd name="T7" fmla="*/ 31398 h 46"/>
                <a:gd name="T8" fmla="*/ 12451 w 12"/>
                <a:gd name="T9" fmla="*/ 44855 h 46"/>
                <a:gd name="T10" fmla="*/ 16601 w 12"/>
                <a:gd name="T11" fmla="*/ 188390 h 46"/>
                <a:gd name="T12" fmla="*/ 45654 w 12"/>
                <a:gd name="T13" fmla="*/ 183905 h 46"/>
                <a:gd name="T14" fmla="*/ 45654 w 12"/>
                <a:gd name="T15" fmla="*/ 125593 h 46"/>
                <a:gd name="T16" fmla="*/ 45654 w 12"/>
                <a:gd name="T17" fmla="*/ 121108 h 46"/>
                <a:gd name="T18" fmla="*/ 45654 w 12"/>
                <a:gd name="T19" fmla="*/ 94195 h 46"/>
                <a:gd name="T20" fmla="*/ 45654 w 12"/>
                <a:gd name="T21" fmla="*/ 53826 h 46"/>
                <a:gd name="T22" fmla="*/ 33203 w 12"/>
                <a:gd name="T23" fmla="*/ 31398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8371" name="Freeform 292"/>
            <p:cNvSpPr>
              <a:spLocks/>
            </p:cNvSpPr>
            <p:nvPr/>
          </p:nvSpPr>
          <p:spPr bwMode="auto">
            <a:xfrm>
              <a:off x="54062"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372" name="Freeform 293"/>
            <p:cNvSpPr>
              <a:spLocks/>
            </p:cNvSpPr>
            <p:nvPr/>
          </p:nvSpPr>
          <p:spPr bwMode="auto">
            <a:xfrm>
              <a:off x="217705"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8373" name="Freeform 294"/>
            <p:cNvSpPr>
              <a:spLocks/>
            </p:cNvSpPr>
            <p:nvPr/>
          </p:nvSpPr>
          <p:spPr bwMode="auto">
            <a:xfrm>
              <a:off x="744207" y="6337532"/>
              <a:ext cx="61662" cy="222933"/>
            </a:xfrm>
            <a:custGeom>
              <a:avLst/>
              <a:gdLst>
                <a:gd name="T0" fmla="*/ 45219 w 15"/>
                <a:gd name="T1" fmla="*/ 120384 h 50"/>
                <a:gd name="T2" fmla="*/ 53440 w 15"/>
                <a:gd name="T3" fmla="*/ 26752 h 50"/>
                <a:gd name="T4" fmla="*/ 24665 w 15"/>
                <a:gd name="T5" fmla="*/ 17835 h 50"/>
                <a:gd name="T6" fmla="*/ 16443 w 15"/>
                <a:gd name="T7" fmla="*/ 66880 h 50"/>
                <a:gd name="T8" fmla="*/ 12332 w 15"/>
                <a:gd name="T9" fmla="*/ 71339 h 50"/>
                <a:gd name="T10" fmla="*/ 16443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w="9525">
              <a:noFill/>
              <a:round/>
              <a:headEnd/>
              <a:tailEnd/>
            </a:ln>
          </p:spPr>
          <p:txBody>
            <a:bodyPr/>
            <a:lstStyle/>
            <a:p>
              <a:endParaRPr lang="en-US"/>
            </a:p>
          </p:txBody>
        </p:sp>
        <p:sp>
          <p:nvSpPr>
            <p:cNvPr id="48374" name="Freeform 295"/>
            <p:cNvSpPr>
              <a:spLocks/>
            </p:cNvSpPr>
            <p:nvPr/>
          </p:nvSpPr>
          <p:spPr bwMode="auto">
            <a:xfrm>
              <a:off x="831958" y="6394451"/>
              <a:ext cx="33203" cy="142298"/>
            </a:xfrm>
            <a:custGeom>
              <a:avLst/>
              <a:gdLst>
                <a:gd name="T0" fmla="*/ 24902 w 8"/>
                <a:gd name="T1" fmla="*/ 17787 h 32"/>
                <a:gd name="T2" fmla="*/ 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48375" name="Freeform 296"/>
            <p:cNvSpPr>
              <a:spLocks/>
            </p:cNvSpPr>
            <p:nvPr/>
          </p:nvSpPr>
          <p:spPr bwMode="auto">
            <a:xfrm>
              <a:off x="305455" y="6377849"/>
              <a:ext cx="33203" cy="137555"/>
            </a:xfrm>
            <a:custGeom>
              <a:avLst/>
              <a:gdLst>
                <a:gd name="T0" fmla="*/ 24902 w 8"/>
                <a:gd name="T1" fmla="*/ 13312 h 31"/>
                <a:gd name="T2" fmla="*/ 4150 w 8"/>
                <a:gd name="T3" fmla="*/ 22186 h 31"/>
                <a:gd name="T4" fmla="*/ 12451 w 8"/>
                <a:gd name="T5" fmla="*/ 124243 h 31"/>
                <a:gd name="T6" fmla="*/ 33203 w 8"/>
                <a:gd name="T7" fmla="*/ 124243 h 31"/>
                <a:gd name="T8" fmla="*/ 24902 w 8"/>
                <a:gd name="T9" fmla="*/ 133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48376" name="Freeform 297"/>
            <p:cNvSpPr>
              <a:spLocks/>
            </p:cNvSpPr>
            <p:nvPr/>
          </p:nvSpPr>
          <p:spPr bwMode="auto">
            <a:xfrm>
              <a:off x="855674"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8377" name="Freeform 298"/>
            <p:cNvSpPr>
              <a:spLocks/>
            </p:cNvSpPr>
            <p:nvPr/>
          </p:nvSpPr>
          <p:spPr bwMode="auto">
            <a:xfrm>
              <a:off x="957654"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8378" name="Freeform 299"/>
            <p:cNvSpPr>
              <a:spLocks/>
            </p:cNvSpPr>
            <p:nvPr/>
          </p:nvSpPr>
          <p:spPr bwMode="auto">
            <a:xfrm>
              <a:off x="990857" y="6394451"/>
              <a:ext cx="37946" cy="177872"/>
            </a:xfrm>
            <a:custGeom>
              <a:avLst/>
              <a:gdLst>
                <a:gd name="T0" fmla="*/ 12649 w 9"/>
                <a:gd name="T1" fmla="*/ 13340 h 40"/>
                <a:gd name="T2" fmla="*/ 0 w 9"/>
                <a:gd name="T3" fmla="*/ 155638 h 40"/>
                <a:gd name="T4" fmla="*/ 33730 w 9"/>
                <a:gd name="T5" fmla="*/ 155638 h 40"/>
                <a:gd name="T6" fmla="*/ 37946 w 9"/>
                <a:gd name="T7" fmla="*/ 17787 h 40"/>
                <a:gd name="T8" fmla="*/ 12649 w 9"/>
                <a:gd name="T9" fmla="*/ 13340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w="9525">
              <a:noFill/>
              <a:round/>
              <a:headEnd/>
              <a:tailEnd/>
            </a:ln>
          </p:spPr>
          <p:txBody>
            <a:bodyPr/>
            <a:lstStyle/>
            <a:p>
              <a:endParaRPr lang="en-US"/>
            </a:p>
          </p:txBody>
        </p:sp>
        <p:sp>
          <p:nvSpPr>
            <p:cNvPr id="48379" name="Freeform 300"/>
            <p:cNvSpPr>
              <a:spLocks/>
            </p:cNvSpPr>
            <p:nvPr/>
          </p:nvSpPr>
          <p:spPr bwMode="auto">
            <a:xfrm>
              <a:off x="1028803"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380" name="Freeform 301"/>
            <p:cNvSpPr>
              <a:spLocks/>
            </p:cNvSpPr>
            <p:nvPr/>
          </p:nvSpPr>
          <p:spPr bwMode="auto">
            <a:xfrm>
              <a:off x="948168"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381" name="Freeform 302"/>
            <p:cNvSpPr>
              <a:spLocks/>
            </p:cNvSpPr>
            <p:nvPr/>
          </p:nvSpPr>
          <p:spPr bwMode="auto">
            <a:xfrm>
              <a:off x="1088094"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8382" name="Freeform 303"/>
            <p:cNvSpPr>
              <a:spLocks/>
            </p:cNvSpPr>
            <p:nvPr/>
          </p:nvSpPr>
          <p:spPr bwMode="auto">
            <a:xfrm>
              <a:off x="1190074"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383" name="Freeform 304"/>
            <p:cNvSpPr>
              <a:spLocks/>
            </p:cNvSpPr>
            <p:nvPr/>
          </p:nvSpPr>
          <p:spPr bwMode="auto">
            <a:xfrm>
              <a:off x="1332372" y="6332788"/>
              <a:ext cx="54548" cy="234792"/>
            </a:xfrm>
            <a:custGeom>
              <a:avLst/>
              <a:gdLst>
                <a:gd name="T0" fmla="*/ 41960 w 13"/>
                <a:gd name="T1" fmla="*/ 4430 h 53"/>
                <a:gd name="T2" fmla="*/ 16784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8384" name="Freeform 305"/>
            <p:cNvSpPr>
              <a:spLocks/>
            </p:cNvSpPr>
            <p:nvPr/>
          </p:nvSpPr>
          <p:spPr bwMode="auto">
            <a:xfrm>
              <a:off x="1398778"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8385" name="Freeform 306"/>
            <p:cNvSpPr>
              <a:spLocks/>
            </p:cNvSpPr>
            <p:nvPr/>
          </p:nvSpPr>
          <p:spPr bwMode="auto">
            <a:xfrm>
              <a:off x="1484156" y="6363620"/>
              <a:ext cx="28460" cy="201589"/>
            </a:xfrm>
            <a:custGeom>
              <a:avLst/>
              <a:gdLst>
                <a:gd name="T0" fmla="*/ 24394 w 7"/>
                <a:gd name="T1" fmla="*/ 13439 h 45"/>
                <a:gd name="T2" fmla="*/ 8131 w 7"/>
                <a:gd name="T3" fmla="*/ 13439 h 45"/>
                <a:gd name="T4" fmla="*/ 8131 w 7"/>
                <a:gd name="T5" fmla="*/ 67196 h 45"/>
                <a:gd name="T6" fmla="*/ 0 w 7"/>
                <a:gd name="T7" fmla="*/ 76156 h 45"/>
                <a:gd name="T8" fmla="*/ 0 w 7"/>
                <a:gd name="T9" fmla="*/ 152312 h 45"/>
                <a:gd name="T10" fmla="*/ 4066 w 7"/>
                <a:gd name="T11" fmla="*/ 161271 h 45"/>
                <a:gd name="T12" fmla="*/ 8131 w 7"/>
                <a:gd name="T13" fmla="*/ 188150 h 45"/>
                <a:gd name="T14" fmla="*/ 24394 w 7"/>
                <a:gd name="T15" fmla="*/ 188150 h 45"/>
                <a:gd name="T16" fmla="*/ 24394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8386" name="Freeform 307"/>
            <p:cNvSpPr>
              <a:spLocks/>
            </p:cNvSpPr>
            <p:nvPr/>
          </p:nvSpPr>
          <p:spPr bwMode="auto">
            <a:xfrm>
              <a:off x="1571907" y="6313815"/>
              <a:ext cx="80635" cy="213447"/>
            </a:xfrm>
            <a:custGeom>
              <a:avLst/>
              <a:gdLst>
                <a:gd name="T0" fmla="*/ 76391 w 19"/>
                <a:gd name="T1" fmla="*/ 195660 h 48"/>
                <a:gd name="T2" fmla="*/ 72147 w 19"/>
                <a:gd name="T3" fmla="*/ 75596 h 48"/>
                <a:gd name="T4" fmla="*/ 42439 w 19"/>
                <a:gd name="T5" fmla="*/ 66702 h 48"/>
                <a:gd name="T6" fmla="*/ 42439 w 19"/>
                <a:gd name="T7" fmla="*/ 66702 h 48"/>
                <a:gd name="T8" fmla="*/ 42439 w 19"/>
                <a:gd name="T9" fmla="*/ 71149 h 48"/>
                <a:gd name="T10" fmla="*/ 42439 w 19"/>
                <a:gd name="T11" fmla="*/ 17787 h 48"/>
                <a:gd name="T12" fmla="*/ 21220 w 19"/>
                <a:gd name="T13" fmla="*/ 13340 h 48"/>
                <a:gd name="T14" fmla="*/ 8488 w 19"/>
                <a:gd name="T15" fmla="*/ 128958 h 48"/>
                <a:gd name="T16" fmla="*/ 0 w 19"/>
                <a:gd name="T17" fmla="*/ 133404 h 48"/>
                <a:gd name="T18" fmla="*/ 0 w 19"/>
                <a:gd name="T19" fmla="*/ 191213 h 48"/>
                <a:gd name="T20" fmla="*/ 8488 w 19"/>
                <a:gd name="T21" fmla="*/ 191213 h 48"/>
                <a:gd name="T22" fmla="*/ 38196 w 19"/>
                <a:gd name="T23" fmla="*/ 191213 h 48"/>
                <a:gd name="T24" fmla="*/ 38196 w 19"/>
                <a:gd name="T25" fmla="*/ 186766 h 48"/>
                <a:gd name="T26" fmla="*/ 38196 w 19"/>
                <a:gd name="T27" fmla="*/ 200107 h 48"/>
                <a:gd name="T28" fmla="*/ 59415 w 19"/>
                <a:gd name="T29" fmla="*/ 204553 h 48"/>
                <a:gd name="T30" fmla="*/ 76391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387" name="Freeform 308"/>
            <p:cNvSpPr>
              <a:spLocks/>
            </p:cNvSpPr>
            <p:nvPr/>
          </p:nvSpPr>
          <p:spPr bwMode="auto">
            <a:xfrm>
              <a:off x="1726063" y="6382593"/>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8388" name="Freeform 309"/>
            <p:cNvSpPr>
              <a:spLocks/>
            </p:cNvSpPr>
            <p:nvPr/>
          </p:nvSpPr>
          <p:spPr bwMode="auto">
            <a:xfrm>
              <a:off x="1794840" y="6363620"/>
              <a:ext cx="59291" cy="182616"/>
            </a:xfrm>
            <a:custGeom>
              <a:avLst/>
              <a:gdLst>
                <a:gd name="T0" fmla="*/ 29646 w 14"/>
                <a:gd name="T1" fmla="*/ 31178 h 41"/>
                <a:gd name="T2" fmla="*/ 25410 w 14"/>
                <a:gd name="T3" fmla="*/ 17816 h 41"/>
                <a:gd name="T4" fmla="*/ 0 w 14"/>
                <a:gd name="T5" fmla="*/ 26724 h 41"/>
                <a:gd name="T6" fmla="*/ 8470 w 14"/>
                <a:gd name="T7" fmla="*/ 133621 h 41"/>
                <a:gd name="T8" fmla="*/ 16940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389" name="Freeform 310"/>
            <p:cNvSpPr>
              <a:spLocks/>
            </p:cNvSpPr>
            <p:nvPr/>
          </p:nvSpPr>
          <p:spPr bwMode="auto">
            <a:xfrm>
              <a:off x="1865989" y="6363620"/>
              <a:ext cx="64034" cy="232420"/>
            </a:xfrm>
            <a:custGeom>
              <a:avLst/>
              <a:gdLst>
                <a:gd name="T0" fmla="*/ 29883 w 15"/>
                <a:gd name="T1" fmla="*/ 17878 h 52"/>
                <a:gd name="T2" fmla="*/ 25614 w 15"/>
                <a:gd name="T3" fmla="*/ 49166 h 52"/>
                <a:gd name="T4" fmla="*/ 8538 w 15"/>
                <a:gd name="T5" fmla="*/ 58105 h 52"/>
                <a:gd name="T6" fmla="*/ 4269 w 15"/>
                <a:gd name="T7" fmla="*/ 102801 h 52"/>
                <a:gd name="T8" fmla="*/ 17076 w 15"/>
                <a:gd name="T9" fmla="*/ 111740 h 52"/>
                <a:gd name="T10" fmla="*/ 17076 w 15"/>
                <a:gd name="T11" fmla="*/ 219011 h 52"/>
                <a:gd name="T12" fmla="*/ 42689 w 15"/>
                <a:gd name="T13" fmla="*/ 219011 h 52"/>
                <a:gd name="T14" fmla="*/ 64034 w 15"/>
                <a:gd name="T15" fmla="*/ 22348 h 52"/>
                <a:gd name="T16" fmla="*/ 29883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8390" name="Freeform 311"/>
            <p:cNvSpPr>
              <a:spLocks/>
            </p:cNvSpPr>
            <p:nvPr/>
          </p:nvSpPr>
          <p:spPr bwMode="auto">
            <a:xfrm>
              <a:off x="167625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245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391" name="Freeform 312"/>
            <p:cNvSpPr>
              <a:spLocks/>
            </p:cNvSpPr>
            <p:nvPr/>
          </p:nvSpPr>
          <p:spPr bwMode="auto">
            <a:xfrm>
              <a:off x="1277824" y="6389708"/>
              <a:ext cx="49804" cy="125697"/>
            </a:xfrm>
            <a:custGeom>
              <a:avLst/>
              <a:gdLst>
                <a:gd name="T0" fmla="*/ 49804 w 12"/>
                <a:gd name="T1" fmla="*/ 112229 h 28"/>
                <a:gd name="T2" fmla="*/ 16601 w 12"/>
                <a:gd name="T3" fmla="*/ 13468 h 28"/>
                <a:gd name="T4" fmla="*/ 0 w 12"/>
                <a:gd name="T5" fmla="*/ 17957 h 28"/>
                <a:gd name="T6" fmla="*/ 37353 w 12"/>
                <a:gd name="T7" fmla="*/ 116719 h 28"/>
                <a:gd name="T8" fmla="*/ 4980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8392" name="Freeform 313"/>
            <p:cNvSpPr>
              <a:spLocks/>
            </p:cNvSpPr>
            <p:nvPr/>
          </p:nvSpPr>
          <p:spPr bwMode="auto">
            <a:xfrm>
              <a:off x="1171101"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8393" name="Freeform 314"/>
            <p:cNvSpPr>
              <a:spLocks/>
            </p:cNvSpPr>
            <p:nvPr/>
          </p:nvSpPr>
          <p:spPr bwMode="auto">
            <a:xfrm>
              <a:off x="1441467" y="6399194"/>
              <a:ext cx="42689" cy="147041"/>
            </a:xfrm>
            <a:custGeom>
              <a:avLst/>
              <a:gdLst>
                <a:gd name="T0" fmla="*/ 12807 w 10"/>
                <a:gd name="T1" fmla="*/ 17823 h 33"/>
                <a:gd name="T2" fmla="*/ 12807 w 10"/>
                <a:gd name="T3" fmla="*/ 129218 h 33"/>
                <a:gd name="T4" fmla="*/ 38420 w 10"/>
                <a:gd name="T5" fmla="*/ 120306 h 33"/>
                <a:gd name="T6" fmla="*/ 38420 w 10"/>
                <a:gd name="T7" fmla="*/ 26735 h 33"/>
                <a:gd name="T8" fmla="*/ 12807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8394" name="Freeform 315"/>
            <p:cNvSpPr>
              <a:spLocks/>
            </p:cNvSpPr>
            <p:nvPr/>
          </p:nvSpPr>
          <p:spPr bwMode="auto">
            <a:xfrm>
              <a:off x="1963226"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8395" name="Freeform 316"/>
            <p:cNvSpPr>
              <a:spLocks/>
            </p:cNvSpPr>
            <p:nvPr/>
          </p:nvSpPr>
          <p:spPr bwMode="auto">
            <a:xfrm>
              <a:off x="2050976"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396" name="Freeform 317"/>
            <p:cNvSpPr>
              <a:spLocks/>
            </p:cNvSpPr>
            <p:nvPr/>
          </p:nvSpPr>
          <p:spPr bwMode="auto">
            <a:xfrm>
              <a:off x="2077064" y="6373106"/>
              <a:ext cx="83007" cy="239535"/>
            </a:xfrm>
            <a:custGeom>
              <a:avLst/>
              <a:gdLst>
                <a:gd name="T0" fmla="*/ 74706 w 20"/>
                <a:gd name="T1" fmla="*/ 208484 h 54"/>
                <a:gd name="T2" fmla="*/ 53955 w 20"/>
                <a:gd name="T3" fmla="*/ 66537 h 54"/>
                <a:gd name="T4" fmla="*/ 49804 w 20"/>
                <a:gd name="T5" fmla="*/ 57666 h 54"/>
                <a:gd name="T6" fmla="*/ 49804 w 20"/>
                <a:gd name="T7" fmla="*/ 17743 h 54"/>
                <a:gd name="T8" fmla="*/ 33203 w 20"/>
                <a:gd name="T9" fmla="*/ 17743 h 54"/>
                <a:gd name="T10" fmla="*/ 33203 w 20"/>
                <a:gd name="T11" fmla="*/ 57666 h 54"/>
                <a:gd name="T12" fmla="*/ 29052 w 20"/>
                <a:gd name="T13" fmla="*/ 62102 h 54"/>
                <a:gd name="T14" fmla="*/ 24902 w 20"/>
                <a:gd name="T15" fmla="*/ 102024 h 54"/>
                <a:gd name="T16" fmla="*/ 20752 w 20"/>
                <a:gd name="T17" fmla="*/ 102024 h 54"/>
                <a:gd name="T18" fmla="*/ 4150 w 20"/>
                <a:gd name="T19" fmla="*/ 177433 h 54"/>
                <a:gd name="T20" fmla="*/ 12451 w 20"/>
                <a:gd name="T21" fmla="*/ 177433 h 54"/>
                <a:gd name="T22" fmla="*/ 24902 w 20"/>
                <a:gd name="T23" fmla="*/ 115332 h 54"/>
                <a:gd name="T24" fmla="*/ 41504 w 20"/>
                <a:gd name="T25" fmla="*/ 217356 h 54"/>
                <a:gd name="T26" fmla="*/ 74706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8397" name="Freeform 318"/>
            <p:cNvSpPr>
              <a:spLocks/>
            </p:cNvSpPr>
            <p:nvPr/>
          </p:nvSpPr>
          <p:spPr bwMode="auto">
            <a:xfrm>
              <a:off x="2181416" y="6491688"/>
              <a:ext cx="26088" cy="130440"/>
            </a:xfrm>
            <a:custGeom>
              <a:avLst/>
              <a:gdLst>
                <a:gd name="T0" fmla="*/ 21740 w 6"/>
                <a:gd name="T1" fmla="*/ 17992 h 29"/>
                <a:gd name="T2" fmla="*/ 4348 w 6"/>
                <a:gd name="T3" fmla="*/ 13494 h 29"/>
                <a:gd name="T4" fmla="*/ 0 w 6"/>
                <a:gd name="T5" fmla="*/ 112448 h 29"/>
                <a:gd name="T6" fmla="*/ 26088 w 6"/>
                <a:gd name="T7" fmla="*/ 112448 h 29"/>
                <a:gd name="T8" fmla="*/ 21740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8398" name="Freeform 319"/>
            <p:cNvSpPr>
              <a:spLocks/>
            </p:cNvSpPr>
            <p:nvPr/>
          </p:nvSpPr>
          <p:spPr bwMode="auto">
            <a:xfrm>
              <a:off x="2209876"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399" name="Freeform 320"/>
            <p:cNvSpPr>
              <a:spLocks/>
            </p:cNvSpPr>
            <p:nvPr/>
          </p:nvSpPr>
          <p:spPr bwMode="auto">
            <a:xfrm>
              <a:off x="2252565"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8400" name="Freeform 321"/>
            <p:cNvSpPr>
              <a:spLocks/>
            </p:cNvSpPr>
            <p:nvPr/>
          </p:nvSpPr>
          <p:spPr bwMode="auto">
            <a:xfrm>
              <a:off x="2169558"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01" name="Freeform 322"/>
            <p:cNvSpPr>
              <a:spLocks/>
            </p:cNvSpPr>
            <p:nvPr/>
          </p:nvSpPr>
          <p:spPr bwMode="auto">
            <a:xfrm>
              <a:off x="2311856"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8402" name="Freeform 323"/>
            <p:cNvSpPr>
              <a:spLocks/>
            </p:cNvSpPr>
            <p:nvPr/>
          </p:nvSpPr>
          <p:spPr bwMode="auto">
            <a:xfrm>
              <a:off x="2409093"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03" name="Freeform 324"/>
            <p:cNvSpPr>
              <a:spLocks/>
            </p:cNvSpPr>
            <p:nvPr/>
          </p:nvSpPr>
          <p:spPr bwMode="auto">
            <a:xfrm>
              <a:off x="2551391"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8404" name="Freeform 325"/>
            <p:cNvSpPr>
              <a:spLocks/>
            </p:cNvSpPr>
            <p:nvPr/>
          </p:nvSpPr>
          <p:spPr bwMode="auto">
            <a:xfrm>
              <a:off x="2622540"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8405" name="Freeform 326"/>
            <p:cNvSpPr>
              <a:spLocks/>
            </p:cNvSpPr>
            <p:nvPr/>
          </p:nvSpPr>
          <p:spPr bwMode="auto">
            <a:xfrm>
              <a:off x="2703175"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415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8406" name="Freeform 327"/>
            <p:cNvSpPr>
              <a:spLocks/>
            </p:cNvSpPr>
            <p:nvPr/>
          </p:nvSpPr>
          <p:spPr bwMode="auto">
            <a:xfrm>
              <a:off x="2795669" y="6313815"/>
              <a:ext cx="78264" cy="213447"/>
            </a:xfrm>
            <a:custGeom>
              <a:avLst/>
              <a:gdLst>
                <a:gd name="T0" fmla="*/ 74145 w 19"/>
                <a:gd name="T1" fmla="*/ 195660 h 48"/>
                <a:gd name="T2" fmla="*/ 65907 w 19"/>
                <a:gd name="T3" fmla="*/ 75596 h 48"/>
                <a:gd name="T4" fmla="*/ 41192 w 19"/>
                <a:gd name="T5" fmla="*/ 66702 h 48"/>
                <a:gd name="T6" fmla="*/ 41192 w 19"/>
                <a:gd name="T7" fmla="*/ 66702 h 48"/>
                <a:gd name="T8" fmla="*/ 37072 w 19"/>
                <a:gd name="T9" fmla="*/ 71149 h 48"/>
                <a:gd name="T10" fmla="*/ 4119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407" name="Freeform 328"/>
            <p:cNvSpPr>
              <a:spLocks/>
            </p:cNvSpPr>
            <p:nvPr/>
          </p:nvSpPr>
          <p:spPr bwMode="auto">
            <a:xfrm>
              <a:off x="2949825"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8408" name="Freeform 329"/>
            <p:cNvSpPr>
              <a:spLocks/>
            </p:cNvSpPr>
            <p:nvPr/>
          </p:nvSpPr>
          <p:spPr bwMode="auto">
            <a:xfrm>
              <a:off x="3013859" y="6363620"/>
              <a:ext cx="59291" cy="182616"/>
            </a:xfrm>
            <a:custGeom>
              <a:avLst/>
              <a:gdLst>
                <a:gd name="T0" fmla="*/ 33881 w 14"/>
                <a:gd name="T1" fmla="*/ 31178 h 41"/>
                <a:gd name="T2" fmla="*/ 29646 w 14"/>
                <a:gd name="T3" fmla="*/ 17816 h 41"/>
                <a:gd name="T4" fmla="*/ 4235 w 14"/>
                <a:gd name="T5" fmla="*/ 26724 h 41"/>
                <a:gd name="T6" fmla="*/ 12705 w 14"/>
                <a:gd name="T7" fmla="*/ 133621 h 41"/>
                <a:gd name="T8" fmla="*/ 21175 w 14"/>
                <a:gd name="T9" fmla="*/ 142530 h 41"/>
                <a:gd name="T10" fmla="*/ 25410 w 14"/>
                <a:gd name="T11" fmla="*/ 169254 h 41"/>
                <a:gd name="T12" fmla="*/ 46586 w 14"/>
                <a:gd name="T13" fmla="*/ 169254 h 41"/>
                <a:gd name="T14" fmla="*/ 59291 w 14"/>
                <a:gd name="T15" fmla="*/ 44540 h 41"/>
                <a:gd name="T16" fmla="*/ 33881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w="9525">
              <a:noFill/>
              <a:round/>
              <a:headEnd/>
              <a:tailEnd/>
            </a:ln>
          </p:spPr>
          <p:txBody>
            <a:bodyPr/>
            <a:lstStyle/>
            <a:p>
              <a:endParaRPr lang="en-US"/>
            </a:p>
          </p:txBody>
        </p:sp>
        <p:sp>
          <p:nvSpPr>
            <p:cNvPr id="48409" name="Freeform 330"/>
            <p:cNvSpPr>
              <a:spLocks/>
            </p:cNvSpPr>
            <p:nvPr/>
          </p:nvSpPr>
          <p:spPr bwMode="auto">
            <a:xfrm>
              <a:off x="3089751"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2332 w 15"/>
                <a:gd name="T9" fmla="*/ 111740 h 52"/>
                <a:gd name="T10" fmla="*/ 16443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8410" name="Freeform 331"/>
            <p:cNvSpPr>
              <a:spLocks/>
            </p:cNvSpPr>
            <p:nvPr/>
          </p:nvSpPr>
          <p:spPr bwMode="auto">
            <a:xfrm>
              <a:off x="2895277" y="6382593"/>
              <a:ext cx="52176" cy="203960"/>
            </a:xfrm>
            <a:custGeom>
              <a:avLst/>
              <a:gdLst>
                <a:gd name="T0" fmla="*/ 34784 w 12"/>
                <a:gd name="T1" fmla="*/ 31037 h 46"/>
                <a:gd name="T2" fmla="*/ 30436 w 12"/>
                <a:gd name="T3" fmla="*/ 13302 h 46"/>
                <a:gd name="T4" fmla="*/ 17392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411" name="Freeform 332"/>
            <p:cNvSpPr>
              <a:spLocks/>
            </p:cNvSpPr>
            <p:nvPr/>
          </p:nvSpPr>
          <p:spPr bwMode="auto">
            <a:xfrm>
              <a:off x="2496843"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412" name="Freeform 333"/>
            <p:cNvSpPr>
              <a:spLocks/>
            </p:cNvSpPr>
            <p:nvPr/>
          </p:nvSpPr>
          <p:spPr bwMode="auto">
            <a:xfrm>
              <a:off x="2392491" y="6342275"/>
              <a:ext cx="73521" cy="194474"/>
            </a:xfrm>
            <a:custGeom>
              <a:avLst/>
              <a:gdLst>
                <a:gd name="T0" fmla="*/ 65352 w 18"/>
                <a:gd name="T1" fmla="*/ 163535 h 44"/>
                <a:gd name="T2" fmla="*/ 49014 w 18"/>
                <a:gd name="T3" fmla="*/ 35359 h 44"/>
                <a:gd name="T4" fmla="*/ 24507 w 18"/>
                <a:gd name="T5" fmla="*/ 17679 h 44"/>
                <a:gd name="T6" fmla="*/ 40845 w 18"/>
                <a:gd name="T7" fmla="*/ 176795 h 44"/>
                <a:gd name="T8" fmla="*/ 65352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8413" name="Freeform 334"/>
            <p:cNvSpPr>
              <a:spLocks/>
            </p:cNvSpPr>
            <p:nvPr/>
          </p:nvSpPr>
          <p:spPr bwMode="auto">
            <a:xfrm>
              <a:off x="2665229" y="6399194"/>
              <a:ext cx="40318" cy="147041"/>
            </a:xfrm>
            <a:custGeom>
              <a:avLst/>
              <a:gdLst>
                <a:gd name="T0" fmla="*/ 8064 w 10"/>
                <a:gd name="T1" fmla="*/ 17823 h 33"/>
                <a:gd name="T2" fmla="*/ 8064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8414" name="Freeform 335"/>
            <p:cNvSpPr>
              <a:spLocks/>
            </p:cNvSpPr>
            <p:nvPr/>
          </p:nvSpPr>
          <p:spPr bwMode="auto">
            <a:xfrm>
              <a:off x="3186988" y="6337532"/>
              <a:ext cx="61662" cy="222933"/>
            </a:xfrm>
            <a:custGeom>
              <a:avLst/>
              <a:gdLst>
                <a:gd name="T0" fmla="*/ 45219 w 15"/>
                <a:gd name="T1" fmla="*/ 120384 h 50"/>
                <a:gd name="T2" fmla="*/ 53440 w 15"/>
                <a:gd name="T3" fmla="*/ 26752 h 50"/>
                <a:gd name="T4" fmla="*/ 24665 w 15"/>
                <a:gd name="T5" fmla="*/ 17835 h 50"/>
                <a:gd name="T6" fmla="*/ 20554 w 15"/>
                <a:gd name="T7" fmla="*/ 66880 h 50"/>
                <a:gd name="T8" fmla="*/ 12332 w 15"/>
                <a:gd name="T9" fmla="*/ 71339 h 50"/>
                <a:gd name="T10" fmla="*/ 20554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8415" name="Freeform 336"/>
            <p:cNvSpPr>
              <a:spLocks/>
            </p:cNvSpPr>
            <p:nvPr/>
          </p:nvSpPr>
          <p:spPr bwMode="auto">
            <a:xfrm>
              <a:off x="3274738"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416" name="Freeform 337"/>
            <p:cNvSpPr>
              <a:spLocks/>
            </p:cNvSpPr>
            <p:nvPr/>
          </p:nvSpPr>
          <p:spPr bwMode="auto">
            <a:xfrm>
              <a:off x="3298455" y="6373106"/>
              <a:ext cx="80635" cy="239535"/>
            </a:xfrm>
            <a:custGeom>
              <a:avLst/>
              <a:gdLst>
                <a:gd name="T0" fmla="*/ 72147 w 19"/>
                <a:gd name="T1" fmla="*/ 208484 h 54"/>
                <a:gd name="T2" fmla="*/ 50927 w 19"/>
                <a:gd name="T3" fmla="*/ 66537 h 54"/>
                <a:gd name="T4" fmla="*/ 50927 w 19"/>
                <a:gd name="T5" fmla="*/ 57666 h 54"/>
                <a:gd name="T6" fmla="*/ 50927 w 19"/>
                <a:gd name="T7" fmla="*/ 17743 h 54"/>
                <a:gd name="T8" fmla="*/ 29708 w 19"/>
                <a:gd name="T9" fmla="*/ 17743 h 54"/>
                <a:gd name="T10" fmla="*/ 33952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w="9525">
              <a:noFill/>
              <a:round/>
              <a:headEnd/>
              <a:tailEnd/>
            </a:ln>
          </p:spPr>
          <p:txBody>
            <a:bodyPr/>
            <a:lstStyle/>
            <a:p>
              <a:endParaRPr lang="en-US"/>
            </a:p>
          </p:txBody>
        </p:sp>
        <p:sp>
          <p:nvSpPr>
            <p:cNvPr id="48417" name="Freeform 338"/>
            <p:cNvSpPr>
              <a:spLocks/>
            </p:cNvSpPr>
            <p:nvPr/>
          </p:nvSpPr>
          <p:spPr bwMode="auto">
            <a:xfrm>
              <a:off x="3405178"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8418" name="Freeform 339"/>
            <p:cNvSpPr>
              <a:spLocks/>
            </p:cNvSpPr>
            <p:nvPr/>
          </p:nvSpPr>
          <p:spPr bwMode="auto">
            <a:xfrm>
              <a:off x="3433638"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419" name="Freeform 340"/>
            <p:cNvSpPr>
              <a:spLocks/>
            </p:cNvSpPr>
            <p:nvPr/>
          </p:nvSpPr>
          <p:spPr bwMode="auto">
            <a:xfrm>
              <a:off x="3471584"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420" name="Freeform 341"/>
            <p:cNvSpPr>
              <a:spLocks/>
            </p:cNvSpPr>
            <p:nvPr/>
          </p:nvSpPr>
          <p:spPr bwMode="auto">
            <a:xfrm>
              <a:off x="3390948"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21" name="Freeform 342"/>
            <p:cNvSpPr>
              <a:spLocks/>
            </p:cNvSpPr>
            <p:nvPr/>
          </p:nvSpPr>
          <p:spPr bwMode="auto">
            <a:xfrm>
              <a:off x="3535618"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8422" name="Freeform 343"/>
            <p:cNvSpPr>
              <a:spLocks/>
            </p:cNvSpPr>
            <p:nvPr/>
          </p:nvSpPr>
          <p:spPr bwMode="auto">
            <a:xfrm>
              <a:off x="3630483"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23" name="Freeform 344"/>
            <p:cNvSpPr>
              <a:spLocks/>
            </p:cNvSpPr>
            <p:nvPr/>
          </p:nvSpPr>
          <p:spPr bwMode="auto">
            <a:xfrm>
              <a:off x="3775153" y="6332788"/>
              <a:ext cx="59291" cy="234792"/>
            </a:xfrm>
            <a:custGeom>
              <a:avLst/>
              <a:gdLst>
                <a:gd name="T0" fmla="*/ 42351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2351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8424" name="Freeform 345"/>
            <p:cNvSpPr>
              <a:spLocks/>
            </p:cNvSpPr>
            <p:nvPr/>
          </p:nvSpPr>
          <p:spPr bwMode="auto">
            <a:xfrm>
              <a:off x="3841558"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8425" name="Freeform 346"/>
            <p:cNvSpPr>
              <a:spLocks/>
            </p:cNvSpPr>
            <p:nvPr/>
          </p:nvSpPr>
          <p:spPr bwMode="auto">
            <a:xfrm>
              <a:off x="3926937"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8426" name="Freeform 347"/>
            <p:cNvSpPr>
              <a:spLocks/>
            </p:cNvSpPr>
            <p:nvPr/>
          </p:nvSpPr>
          <p:spPr bwMode="auto">
            <a:xfrm>
              <a:off x="4019431"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8427" name="Freeform 348"/>
            <p:cNvSpPr>
              <a:spLocks/>
            </p:cNvSpPr>
            <p:nvPr/>
          </p:nvSpPr>
          <p:spPr bwMode="auto">
            <a:xfrm>
              <a:off x="4173587"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8428" name="Freeform 349"/>
            <p:cNvSpPr>
              <a:spLocks/>
            </p:cNvSpPr>
            <p:nvPr/>
          </p:nvSpPr>
          <p:spPr bwMode="auto">
            <a:xfrm>
              <a:off x="423762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429" name="Freeform 350"/>
            <p:cNvSpPr>
              <a:spLocks/>
            </p:cNvSpPr>
            <p:nvPr/>
          </p:nvSpPr>
          <p:spPr bwMode="auto">
            <a:xfrm>
              <a:off x="4308770" y="6363620"/>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8430" name="Freeform 351"/>
            <p:cNvSpPr>
              <a:spLocks/>
            </p:cNvSpPr>
            <p:nvPr/>
          </p:nvSpPr>
          <p:spPr bwMode="auto">
            <a:xfrm>
              <a:off x="411903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5654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431" name="Freeform 352"/>
            <p:cNvSpPr>
              <a:spLocks/>
            </p:cNvSpPr>
            <p:nvPr/>
          </p:nvSpPr>
          <p:spPr bwMode="auto">
            <a:xfrm>
              <a:off x="3720605" y="6389708"/>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432" name="Freeform 353"/>
            <p:cNvSpPr>
              <a:spLocks/>
            </p:cNvSpPr>
            <p:nvPr/>
          </p:nvSpPr>
          <p:spPr bwMode="auto">
            <a:xfrm>
              <a:off x="361388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8433" name="Freeform 354"/>
            <p:cNvSpPr>
              <a:spLocks/>
            </p:cNvSpPr>
            <p:nvPr/>
          </p:nvSpPr>
          <p:spPr bwMode="auto">
            <a:xfrm>
              <a:off x="3884248"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8434" name="Freeform 355"/>
            <p:cNvSpPr>
              <a:spLocks/>
            </p:cNvSpPr>
            <p:nvPr/>
          </p:nvSpPr>
          <p:spPr bwMode="auto">
            <a:xfrm>
              <a:off x="4408378" y="6337532"/>
              <a:ext cx="64034" cy="222933"/>
            </a:xfrm>
            <a:custGeom>
              <a:avLst/>
              <a:gdLst>
                <a:gd name="T0" fmla="*/ 42689 w 15"/>
                <a:gd name="T1" fmla="*/ 120384 h 50"/>
                <a:gd name="T2" fmla="*/ 55496 w 15"/>
                <a:gd name="T3" fmla="*/ 26752 h 50"/>
                <a:gd name="T4" fmla="*/ 25614 w 15"/>
                <a:gd name="T5" fmla="*/ 17835 h 50"/>
                <a:gd name="T6" fmla="*/ 17076 w 15"/>
                <a:gd name="T7" fmla="*/ 66880 h 50"/>
                <a:gd name="T8" fmla="*/ 12807 w 15"/>
                <a:gd name="T9" fmla="*/ 71339 h 50"/>
                <a:gd name="T10" fmla="*/ 17076 w 15"/>
                <a:gd name="T11" fmla="*/ 205098 h 50"/>
                <a:gd name="T12" fmla="*/ 46958 w 15"/>
                <a:gd name="T13" fmla="*/ 187264 h 50"/>
                <a:gd name="T14" fmla="*/ 34151 w 15"/>
                <a:gd name="T15" fmla="*/ 133760 h 50"/>
                <a:gd name="T16" fmla="*/ 4268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8435" name="Freeform 356"/>
            <p:cNvSpPr>
              <a:spLocks/>
            </p:cNvSpPr>
            <p:nvPr/>
          </p:nvSpPr>
          <p:spPr bwMode="auto">
            <a:xfrm>
              <a:off x="4498500" y="6394451"/>
              <a:ext cx="33203" cy="142298"/>
            </a:xfrm>
            <a:custGeom>
              <a:avLst/>
              <a:gdLst>
                <a:gd name="T0" fmla="*/ 20752 w 8"/>
                <a:gd name="T1" fmla="*/ 17787 h 32"/>
                <a:gd name="T2" fmla="*/ 0 w 8"/>
                <a:gd name="T3" fmla="*/ 22234 h 32"/>
                <a:gd name="T4" fmla="*/ 12451 w 8"/>
                <a:gd name="T5" fmla="*/ 128958 h 32"/>
                <a:gd name="T6" fmla="*/ 29053 w 8"/>
                <a:gd name="T7" fmla="*/ 128958 h 32"/>
                <a:gd name="T8" fmla="*/ 2075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48436" name="Freeform 357"/>
            <p:cNvSpPr>
              <a:spLocks/>
            </p:cNvSpPr>
            <p:nvPr/>
          </p:nvSpPr>
          <p:spPr bwMode="auto">
            <a:xfrm>
              <a:off x="4522217"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5464 w 19"/>
                <a:gd name="T13" fmla="*/ 62102 h 54"/>
                <a:gd name="T14" fmla="*/ 25464 w 19"/>
                <a:gd name="T15" fmla="*/ 102024 h 54"/>
                <a:gd name="T16" fmla="*/ 16976 w 19"/>
                <a:gd name="T17" fmla="*/ 102024 h 54"/>
                <a:gd name="T18" fmla="*/ 0 w 19"/>
                <a:gd name="T19" fmla="*/ 177433 h 54"/>
                <a:gd name="T20" fmla="*/ 8488 w 19"/>
                <a:gd name="T21" fmla="*/ 177433 h 54"/>
                <a:gd name="T22" fmla="*/ 21220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8437" name="Freeform 358"/>
            <p:cNvSpPr>
              <a:spLocks/>
            </p:cNvSpPr>
            <p:nvPr/>
          </p:nvSpPr>
          <p:spPr bwMode="auto">
            <a:xfrm>
              <a:off x="4624197"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8438" name="Freeform 359"/>
            <p:cNvSpPr>
              <a:spLocks/>
            </p:cNvSpPr>
            <p:nvPr/>
          </p:nvSpPr>
          <p:spPr bwMode="auto">
            <a:xfrm>
              <a:off x="4652656" y="6394451"/>
              <a:ext cx="42689" cy="177872"/>
            </a:xfrm>
            <a:custGeom>
              <a:avLst/>
              <a:gdLst>
                <a:gd name="T0" fmla="*/ 12807 w 10"/>
                <a:gd name="T1" fmla="*/ 13340 h 40"/>
                <a:gd name="T2" fmla="*/ 4269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439" name="Freeform 360"/>
            <p:cNvSpPr>
              <a:spLocks/>
            </p:cNvSpPr>
            <p:nvPr/>
          </p:nvSpPr>
          <p:spPr bwMode="auto">
            <a:xfrm>
              <a:off x="4695346"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440" name="Freeform 361"/>
            <p:cNvSpPr>
              <a:spLocks/>
            </p:cNvSpPr>
            <p:nvPr/>
          </p:nvSpPr>
          <p:spPr bwMode="auto">
            <a:xfrm>
              <a:off x="4612339"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41" name="Freeform 362"/>
            <p:cNvSpPr>
              <a:spLocks/>
            </p:cNvSpPr>
            <p:nvPr/>
          </p:nvSpPr>
          <p:spPr bwMode="auto">
            <a:xfrm>
              <a:off x="4754637"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8442" name="Freeform 363"/>
            <p:cNvSpPr>
              <a:spLocks/>
            </p:cNvSpPr>
            <p:nvPr/>
          </p:nvSpPr>
          <p:spPr bwMode="auto">
            <a:xfrm>
              <a:off x="4854245" y="6453742"/>
              <a:ext cx="35574" cy="142298"/>
            </a:xfrm>
            <a:custGeom>
              <a:avLst/>
              <a:gdLst>
                <a:gd name="T0" fmla="*/ 0 w 8"/>
                <a:gd name="T1" fmla="*/ 22234 h 32"/>
                <a:gd name="T2" fmla="*/ 4447 w 8"/>
                <a:gd name="T3" fmla="*/ 124511 h 32"/>
                <a:gd name="T4" fmla="*/ 26680 w 8"/>
                <a:gd name="T5" fmla="*/ 124511 h 32"/>
                <a:gd name="T6" fmla="*/ 31127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43" name="Freeform 364"/>
            <p:cNvSpPr>
              <a:spLocks/>
            </p:cNvSpPr>
            <p:nvPr/>
          </p:nvSpPr>
          <p:spPr bwMode="auto">
            <a:xfrm>
              <a:off x="4998915" y="6332788"/>
              <a:ext cx="54548" cy="234792"/>
            </a:xfrm>
            <a:custGeom>
              <a:avLst/>
              <a:gdLst>
                <a:gd name="T0" fmla="*/ 41960 w 13"/>
                <a:gd name="T1" fmla="*/ 4430 h 53"/>
                <a:gd name="T2" fmla="*/ 16784 w 13"/>
                <a:gd name="T3" fmla="*/ 93031 h 53"/>
                <a:gd name="T4" fmla="*/ 0 w 13"/>
                <a:gd name="T5" fmla="*/ 106321 h 53"/>
                <a:gd name="T6" fmla="*/ 12588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8444" name="Freeform 365"/>
            <p:cNvSpPr>
              <a:spLocks/>
            </p:cNvSpPr>
            <p:nvPr/>
          </p:nvSpPr>
          <p:spPr bwMode="auto">
            <a:xfrm>
              <a:off x="5065320" y="6328045"/>
              <a:ext cx="71149" cy="208704"/>
            </a:xfrm>
            <a:custGeom>
              <a:avLst/>
              <a:gdLst>
                <a:gd name="T0" fmla="*/ 50223 w 17"/>
                <a:gd name="T1" fmla="*/ 8881 h 47"/>
                <a:gd name="T2" fmla="*/ 4185 w 17"/>
                <a:gd name="T3" fmla="*/ 195382 h 47"/>
                <a:gd name="T4" fmla="*/ 25111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48445" name="Freeform 366"/>
            <p:cNvSpPr>
              <a:spLocks/>
            </p:cNvSpPr>
            <p:nvPr/>
          </p:nvSpPr>
          <p:spPr bwMode="auto">
            <a:xfrm>
              <a:off x="5148327" y="6363620"/>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8446" name="Freeform 367"/>
            <p:cNvSpPr>
              <a:spLocks/>
            </p:cNvSpPr>
            <p:nvPr/>
          </p:nvSpPr>
          <p:spPr bwMode="auto">
            <a:xfrm>
              <a:off x="5238449" y="6313815"/>
              <a:ext cx="78264" cy="213447"/>
            </a:xfrm>
            <a:custGeom>
              <a:avLst/>
              <a:gdLst>
                <a:gd name="T0" fmla="*/ 74145 w 19"/>
                <a:gd name="T1" fmla="*/ 195660 h 48"/>
                <a:gd name="T2" fmla="*/ 70026 w 19"/>
                <a:gd name="T3" fmla="*/ 75596 h 48"/>
                <a:gd name="T4" fmla="*/ 41192 w 19"/>
                <a:gd name="T5" fmla="*/ 66702 h 48"/>
                <a:gd name="T6" fmla="*/ 41192 w 19"/>
                <a:gd name="T7" fmla="*/ 66702 h 48"/>
                <a:gd name="T8" fmla="*/ 3707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447" name="Freeform 368"/>
            <p:cNvSpPr>
              <a:spLocks/>
            </p:cNvSpPr>
            <p:nvPr/>
          </p:nvSpPr>
          <p:spPr bwMode="auto">
            <a:xfrm>
              <a:off x="5392605" y="6382593"/>
              <a:ext cx="26088" cy="144670"/>
            </a:xfrm>
            <a:custGeom>
              <a:avLst/>
              <a:gdLst>
                <a:gd name="T0" fmla="*/ 21740 w 6"/>
                <a:gd name="T1" fmla="*/ 13152 h 33"/>
                <a:gd name="T2" fmla="*/ 4348 w 6"/>
                <a:gd name="T3" fmla="*/ 13152 h 33"/>
                <a:gd name="T4" fmla="*/ 4348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8448" name="Freeform 369"/>
            <p:cNvSpPr>
              <a:spLocks/>
            </p:cNvSpPr>
            <p:nvPr/>
          </p:nvSpPr>
          <p:spPr bwMode="auto">
            <a:xfrm>
              <a:off x="5456640" y="6363620"/>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8449" name="Freeform 370"/>
            <p:cNvSpPr>
              <a:spLocks/>
            </p:cNvSpPr>
            <p:nvPr/>
          </p:nvSpPr>
          <p:spPr bwMode="auto">
            <a:xfrm>
              <a:off x="5532532"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8450" name="Freeform 371"/>
            <p:cNvSpPr>
              <a:spLocks/>
            </p:cNvSpPr>
            <p:nvPr/>
          </p:nvSpPr>
          <p:spPr bwMode="auto">
            <a:xfrm>
              <a:off x="5338058" y="6382593"/>
              <a:ext cx="52176" cy="203960"/>
            </a:xfrm>
            <a:custGeom>
              <a:avLst/>
              <a:gdLst>
                <a:gd name="T0" fmla="*/ 39132 w 12"/>
                <a:gd name="T1" fmla="*/ 31037 h 46"/>
                <a:gd name="T2" fmla="*/ 34784 w 12"/>
                <a:gd name="T3" fmla="*/ 13302 h 46"/>
                <a:gd name="T4" fmla="*/ 17392 w 12"/>
                <a:gd name="T5" fmla="*/ 17736 h 46"/>
                <a:gd name="T6" fmla="*/ 21740 w 12"/>
                <a:gd name="T7" fmla="*/ 35471 h 46"/>
                <a:gd name="T8" fmla="*/ 17392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9132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8451" name="Freeform 372"/>
            <p:cNvSpPr>
              <a:spLocks/>
            </p:cNvSpPr>
            <p:nvPr/>
          </p:nvSpPr>
          <p:spPr bwMode="auto">
            <a:xfrm>
              <a:off x="4944367" y="6389708"/>
              <a:ext cx="49804" cy="125697"/>
            </a:xfrm>
            <a:custGeom>
              <a:avLst/>
              <a:gdLst>
                <a:gd name="T0" fmla="*/ 45654 w 12"/>
                <a:gd name="T1" fmla="*/ 112229 h 28"/>
                <a:gd name="T2" fmla="*/ 16601 w 12"/>
                <a:gd name="T3" fmla="*/ 13468 h 28"/>
                <a:gd name="T4" fmla="*/ 0 w 12"/>
                <a:gd name="T5" fmla="*/ 17957 h 28"/>
                <a:gd name="T6" fmla="*/ 37353 w 12"/>
                <a:gd name="T7" fmla="*/ 116719 h 28"/>
                <a:gd name="T8" fmla="*/ 4565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w="9525">
              <a:noFill/>
              <a:round/>
              <a:headEnd/>
              <a:tailEnd/>
            </a:ln>
          </p:spPr>
          <p:txBody>
            <a:bodyPr/>
            <a:lstStyle/>
            <a:p>
              <a:endParaRPr lang="en-US"/>
            </a:p>
          </p:txBody>
        </p:sp>
        <p:sp>
          <p:nvSpPr>
            <p:cNvPr id="48452" name="Freeform 373"/>
            <p:cNvSpPr>
              <a:spLocks/>
            </p:cNvSpPr>
            <p:nvPr/>
          </p:nvSpPr>
          <p:spPr bwMode="auto">
            <a:xfrm>
              <a:off x="483764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8453" name="Freeform 374"/>
            <p:cNvSpPr>
              <a:spLocks/>
            </p:cNvSpPr>
            <p:nvPr/>
          </p:nvSpPr>
          <p:spPr bwMode="auto">
            <a:xfrm>
              <a:off x="510801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8454" name="Freeform 375"/>
            <p:cNvSpPr>
              <a:spLocks/>
            </p:cNvSpPr>
            <p:nvPr/>
          </p:nvSpPr>
          <p:spPr bwMode="auto">
            <a:xfrm>
              <a:off x="5629769"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8455" name="Freeform 376"/>
            <p:cNvSpPr>
              <a:spLocks/>
            </p:cNvSpPr>
            <p:nvPr/>
          </p:nvSpPr>
          <p:spPr bwMode="auto">
            <a:xfrm>
              <a:off x="5717519"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456" name="Freeform 377"/>
            <p:cNvSpPr>
              <a:spLocks/>
            </p:cNvSpPr>
            <p:nvPr/>
          </p:nvSpPr>
          <p:spPr bwMode="auto">
            <a:xfrm>
              <a:off x="5741235"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12732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8457" name="Freeform 378"/>
            <p:cNvSpPr>
              <a:spLocks/>
            </p:cNvSpPr>
            <p:nvPr/>
          </p:nvSpPr>
          <p:spPr bwMode="auto">
            <a:xfrm>
              <a:off x="5847959"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8458" name="Freeform 379"/>
            <p:cNvSpPr>
              <a:spLocks/>
            </p:cNvSpPr>
            <p:nvPr/>
          </p:nvSpPr>
          <p:spPr bwMode="auto">
            <a:xfrm>
              <a:off x="5876418"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459" name="Freeform 380"/>
            <p:cNvSpPr>
              <a:spLocks/>
            </p:cNvSpPr>
            <p:nvPr/>
          </p:nvSpPr>
          <p:spPr bwMode="auto">
            <a:xfrm>
              <a:off x="5919108"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58593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8460" name="Freeform 381"/>
            <p:cNvSpPr>
              <a:spLocks/>
            </p:cNvSpPr>
            <p:nvPr/>
          </p:nvSpPr>
          <p:spPr bwMode="auto">
            <a:xfrm>
              <a:off x="5833729"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61" name="Freeform 382"/>
            <p:cNvSpPr>
              <a:spLocks/>
            </p:cNvSpPr>
            <p:nvPr/>
          </p:nvSpPr>
          <p:spPr bwMode="auto">
            <a:xfrm>
              <a:off x="5978399"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8462" name="Freeform 383"/>
            <p:cNvSpPr>
              <a:spLocks/>
            </p:cNvSpPr>
            <p:nvPr/>
          </p:nvSpPr>
          <p:spPr bwMode="auto">
            <a:xfrm>
              <a:off x="6073264"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63" name="Freeform 384"/>
            <p:cNvSpPr>
              <a:spLocks/>
            </p:cNvSpPr>
            <p:nvPr/>
          </p:nvSpPr>
          <p:spPr bwMode="auto">
            <a:xfrm>
              <a:off x="6217933"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8464" name="Freeform 385"/>
            <p:cNvSpPr>
              <a:spLocks/>
            </p:cNvSpPr>
            <p:nvPr/>
          </p:nvSpPr>
          <p:spPr bwMode="auto">
            <a:xfrm>
              <a:off x="6289082"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8465" name="Freeform 386"/>
            <p:cNvSpPr>
              <a:spLocks/>
            </p:cNvSpPr>
            <p:nvPr/>
          </p:nvSpPr>
          <p:spPr bwMode="auto">
            <a:xfrm>
              <a:off x="6369718"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8466" name="Freeform 387"/>
            <p:cNvSpPr>
              <a:spLocks/>
            </p:cNvSpPr>
            <p:nvPr/>
          </p:nvSpPr>
          <p:spPr bwMode="auto">
            <a:xfrm>
              <a:off x="6462211" y="6313815"/>
              <a:ext cx="78264" cy="213447"/>
            </a:xfrm>
            <a:custGeom>
              <a:avLst/>
              <a:gdLst>
                <a:gd name="T0" fmla="*/ 74145 w 19"/>
                <a:gd name="T1" fmla="*/ 195660 h 48"/>
                <a:gd name="T2" fmla="*/ 61787 w 19"/>
                <a:gd name="T3" fmla="*/ 75596 h 48"/>
                <a:gd name="T4" fmla="*/ 28834 w 19"/>
                <a:gd name="T5" fmla="*/ 66702 h 48"/>
                <a:gd name="T6" fmla="*/ 28834 w 19"/>
                <a:gd name="T7" fmla="*/ 66702 h 48"/>
                <a:gd name="T8" fmla="*/ 32953 w 19"/>
                <a:gd name="T9" fmla="*/ 71149 h 48"/>
                <a:gd name="T10" fmla="*/ 3707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2953 w 19"/>
                <a:gd name="T23" fmla="*/ 191213 h 48"/>
                <a:gd name="T24" fmla="*/ 32953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467" name="Freeform 388"/>
            <p:cNvSpPr>
              <a:spLocks/>
            </p:cNvSpPr>
            <p:nvPr/>
          </p:nvSpPr>
          <p:spPr bwMode="auto">
            <a:xfrm>
              <a:off x="6616367"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8468" name="Freeform 389"/>
            <p:cNvSpPr>
              <a:spLocks/>
            </p:cNvSpPr>
            <p:nvPr/>
          </p:nvSpPr>
          <p:spPr bwMode="auto">
            <a:xfrm>
              <a:off x="668040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9291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w="9525">
              <a:noFill/>
              <a:round/>
              <a:headEnd/>
              <a:tailEnd/>
            </a:ln>
          </p:spPr>
          <p:txBody>
            <a:bodyPr/>
            <a:lstStyle/>
            <a:p>
              <a:endParaRPr lang="en-US"/>
            </a:p>
          </p:txBody>
        </p:sp>
        <p:sp>
          <p:nvSpPr>
            <p:cNvPr id="48469" name="Freeform 390"/>
            <p:cNvSpPr>
              <a:spLocks/>
            </p:cNvSpPr>
            <p:nvPr/>
          </p:nvSpPr>
          <p:spPr bwMode="auto">
            <a:xfrm>
              <a:off x="6756294" y="6363620"/>
              <a:ext cx="61662" cy="232420"/>
            </a:xfrm>
            <a:custGeom>
              <a:avLst/>
              <a:gdLst>
                <a:gd name="T0" fmla="*/ 28776 w 15"/>
                <a:gd name="T1" fmla="*/ 17878 h 52"/>
                <a:gd name="T2" fmla="*/ 20554 w 15"/>
                <a:gd name="T3" fmla="*/ 49166 h 52"/>
                <a:gd name="T4" fmla="*/ 8222 w 15"/>
                <a:gd name="T5" fmla="*/ 58105 h 52"/>
                <a:gd name="T6" fmla="*/ 4111 w 15"/>
                <a:gd name="T7" fmla="*/ 102801 h 52"/>
                <a:gd name="T8" fmla="*/ 12332 w 15"/>
                <a:gd name="T9" fmla="*/ 111740 h 52"/>
                <a:gd name="T10" fmla="*/ 12332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8470" name="Freeform 391"/>
            <p:cNvSpPr>
              <a:spLocks/>
            </p:cNvSpPr>
            <p:nvPr/>
          </p:nvSpPr>
          <p:spPr bwMode="auto">
            <a:xfrm>
              <a:off x="6561820" y="6382593"/>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471" name="Freeform 392"/>
            <p:cNvSpPr>
              <a:spLocks/>
            </p:cNvSpPr>
            <p:nvPr/>
          </p:nvSpPr>
          <p:spPr bwMode="auto">
            <a:xfrm>
              <a:off x="6163386"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472" name="Freeform 393"/>
            <p:cNvSpPr>
              <a:spLocks/>
            </p:cNvSpPr>
            <p:nvPr/>
          </p:nvSpPr>
          <p:spPr bwMode="auto">
            <a:xfrm>
              <a:off x="605666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8473" name="Freeform 394"/>
            <p:cNvSpPr>
              <a:spLocks/>
            </p:cNvSpPr>
            <p:nvPr/>
          </p:nvSpPr>
          <p:spPr bwMode="auto">
            <a:xfrm>
              <a:off x="6331772" y="6399194"/>
              <a:ext cx="40318" cy="147041"/>
            </a:xfrm>
            <a:custGeom>
              <a:avLst/>
              <a:gdLst>
                <a:gd name="T0" fmla="*/ 8064 w 10"/>
                <a:gd name="T1" fmla="*/ 17823 h 33"/>
                <a:gd name="T2" fmla="*/ 8064 w 10"/>
                <a:gd name="T3" fmla="*/ 129218 h 33"/>
                <a:gd name="T4" fmla="*/ 32254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8474" name="Freeform 395"/>
            <p:cNvSpPr>
              <a:spLocks/>
            </p:cNvSpPr>
            <p:nvPr/>
          </p:nvSpPr>
          <p:spPr bwMode="auto">
            <a:xfrm>
              <a:off x="6851159" y="6337532"/>
              <a:ext cx="64034" cy="222933"/>
            </a:xfrm>
            <a:custGeom>
              <a:avLst/>
              <a:gdLst>
                <a:gd name="T0" fmla="*/ 46958 w 15"/>
                <a:gd name="T1" fmla="*/ 120384 h 50"/>
                <a:gd name="T2" fmla="*/ 55496 w 15"/>
                <a:gd name="T3" fmla="*/ 26752 h 50"/>
                <a:gd name="T4" fmla="*/ 25614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8475" name="Freeform 396"/>
            <p:cNvSpPr>
              <a:spLocks/>
            </p:cNvSpPr>
            <p:nvPr/>
          </p:nvSpPr>
          <p:spPr bwMode="auto">
            <a:xfrm>
              <a:off x="6941281"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476" name="Freeform 397"/>
            <p:cNvSpPr>
              <a:spLocks/>
            </p:cNvSpPr>
            <p:nvPr/>
          </p:nvSpPr>
          <p:spPr bwMode="auto">
            <a:xfrm>
              <a:off x="6964997"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8477" name="Freeform 398"/>
            <p:cNvSpPr>
              <a:spLocks/>
            </p:cNvSpPr>
            <p:nvPr/>
          </p:nvSpPr>
          <p:spPr bwMode="auto">
            <a:xfrm>
              <a:off x="7071721"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8478" name="Freeform 399"/>
            <p:cNvSpPr>
              <a:spLocks/>
            </p:cNvSpPr>
            <p:nvPr/>
          </p:nvSpPr>
          <p:spPr bwMode="auto">
            <a:xfrm>
              <a:off x="7100180"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479" name="Freeform 400"/>
            <p:cNvSpPr>
              <a:spLocks/>
            </p:cNvSpPr>
            <p:nvPr/>
          </p:nvSpPr>
          <p:spPr bwMode="auto">
            <a:xfrm>
              <a:off x="7138126"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480" name="Freeform 401"/>
            <p:cNvSpPr>
              <a:spLocks/>
            </p:cNvSpPr>
            <p:nvPr/>
          </p:nvSpPr>
          <p:spPr bwMode="auto">
            <a:xfrm>
              <a:off x="7057491"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81" name="Freeform 402"/>
            <p:cNvSpPr>
              <a:spLocks/>
            </p:cNvSpPr>
            <p:nvPr/>
          </p:nvSpPr>
          <p:spPr bwMode="auto">
            <a:xfrm>
              <a:off x="7202160" y="6382593"/>
              <a:ext cx="61662" cy="177872"/>
            </a:xfrm>
            <a:custGeom>
              <a:avLst/>
              <a:gdLst>
                <a:gd name="T0" fmla="*/ 16443 w 15"/>
                <a:gd name="T1" fmla="*/ 22234 h 40"/>
                <a:gd name="T2" fmla="*/ 12332 w 15"/>
                <a:gd name="T3" fmla="*/ 164532 h 40"/>
                <a:gd name="T4" fmla="*/ 41108 w 15"/>
                <a:gd name="T5" fmla="*/ 160085 h 40"/>
                <a:gd name="T6" fmla="*/ 49330 w 15"/>
                <a:gd name="T7" fmla="*/ 44468 h 40"/>
                <a:gd name="T8" fmla="*/ 16443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8482" name="Freeform 403"/>
            <p:cNvSpPr>
              <a:spLocks/>
            </p:cNvSpPr>
            <p:nvPr/>
          </p:nvSpPr>
          <p:spPr bwMode="auto">
            <a:xfrm>
              <a:off x="7297026"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483" name="Freeform 404"/>
            <p:cNvSpPr>
              <a:spLocks/>
            </p:cNvSpPr>
            <p:nvPr/>
          </p:nvSpPr>
          <p:spPr bwMode="auto">
            <a:xfrm>
              <a:off x="7441695" y="6332788"/>
              <a:ext cx="56919" cy="234792"/>
            </a:xfrm>
            <a:custGeom>
              <a:avLst/>
              <a:gdLst>
                <a:gd name="T0" fmla="*/ 40656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48788 w 14"/>
                <a:gd name="T15" fmla="*/ 212642 h 53"/>
                <a:gd name="T16" fmla="*/ 32525 w 14"/>
                <a:gd name="T17" fmla="*/ 141761 h 53"/>
                <a:gd name="T18" fmla="*/ 52853 w 14"/>
                <a:gd name="T19" fmla="*/ 8860 h 53"/>
                <a:gd name="T20" fmla="*/ 4065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8484" name="Freeform 405"/>
            <p:cNvSpPr>
              <a:spLocks/>
            </p:cNvSpPr>
            <p:nvPr/>
          </p:nvSpPr>
          <p:spPr bwMode="auto">
            <a:xfrm>
              <a:off x="7508101"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8485" name="Freeform 407"/>
            <p:cNvSpPr>
              <a:spLocks/>
            </p:cNvSpPr>
            <p:nvPr/>
          </p:nvSpPr>
          <p:spPr bwMode="auto">
            <a:xfrm>
              <a:off x="7591108"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8809 w 7"/>
                <a:gd name="T11" fmla="*/ 161271 h 45"/>
                <a:gd name="T12" fmla="*/ 8809 w 7"/>
                <a:gd name="T13" fmla="*/ 188150 h 45"/>
                <a:gd name="T14" fmla="*/ 30831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8486" name="Freeform 408"/>
            <p:cNvSpPr>
              <a:spLocks/>
            </p:cNvSpPr>
            <p:nvPr/>
          </p:nvSpPr>
          <p:spPr bwMode="auto">
            <a:xfrm>
              <a:off x="7681230"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5311 w 19"/>
                <a:gd name="T11" fmla="*/ 17787 h 48"/>
                <a:gd name="T12" fmla="*/ 20596 w 19"/>
                <a:gd name="T13" fmla="*/ 13340 h 48"/>
                <a:gd name="T14" fmla="*/ 8238 w 19"/>
                <a:gd name="T15" fmla="*/ 128958 h 48"/>
                <a:gd name="T16" fmla="*/ 0 w 19"/>
                <a:gd name="T17" fmla="*/ 133404 h 48"/>
                <a:gd name="T18" fmla="*/ 4119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487" name="Freeform 409"/>
            <p:cNvSpPr>
              <a:spLocks/>
            </p:cNvSpPr>
            <p:nvPr/>
          </p:nvSpPr>
          <p:spPr bwMode="auto">
            <a:xfrm>
              <a:off x="7835386"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8488" name="Freeform 410"/>
            <p:cNvSpPr>
              <a:spLocks/>
            </p:cNvSpPr>
            <p:nvPr/>
          </p:nvSpPr>
          <p:spPr bwMode="auto">
            <a:xfrm>
              <a:off x="7904163"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489" name="Freeform 411"/>
            <p:cNvSpPr>
              <a:spLocks/>
            </p:cNvSpPr>
            <p:nvPr/>
          </p:nvSpPr>
          <p:spPr bwMode="auto">
            <a:xfrm>
              <a:off x="7975312" y="6363619"/>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8490" name="Freeform 412"/>
            <p:cNvSpPr>
              <a:spLocks/>
            </p:cNvSpPr>
            <p:nvPr/>
          </p:nvSpPr>
          <p:spPr bwMode="auto">
            <a:xfrm>
              <a:off x="7785582"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491" name="Freeform 413"/>
            <p:cNvSpPr>
              <a:spLocks/>
            </p:cNvSpPr>
            <p:nvPr/>
          </p:nvSpPr>
          <p:spPr bwMode="auto">
            <a:xfrm>
              <a:off x="7387148" y="6389707"/>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492" name="Freeform 414"/>
            <p:cNvSpPr>
              <a:spLocks/>
            </p:cNvSpPr>
            <p:nvPr/>
          </p:nvSpPr>
          <p:spPr bwMode="auto">
            <a:xfrm>
              <a:off x="728042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8493" name="Freeform 415"/>
            <p:cNvSpPr>
              <a:spLocks/>
            </p:cNvSpPr>
            <p:nvPr/>
          </p:nvSpPr>
          <p:spPr bwMode="auto">
            <a:xfrm>
              <a:off x="755079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8494" name="Freeform 416"/>
            <p:cNvSpPr>
              <a:spLocks/>
            </p:cNvSpPr>
            <p:nvPr/>
          </p:nvSpPr>
          <p:spPr bwMode="auto">
            <a:xfrm>
              <a:off x="8074921"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8495" name="Freeform 417"/>
            <p:cNvSpPr>
              <a:spLocks/>
            </p:cNvSpPr>
            <p:nvPr/>
          </p:nvSpPr>
          <p:spPr bwMode="auto">
            <a:xfrm>
              <a:off x="8160299" y="6394450"/>
              <a:ext cx="37946" cy="142298"/>
            </a:xfrm>
            <a:custGeom>
              <a:avLst/>
              <a:gdLst>
                <a:gd name="T0" fmla="*/ 25297 w 9"/>
                <a:gd name="T1" fmla="*/ 17787 h 32"/>
                <a:gd name="T2" fmla="*/ 4216 w 9"/>
                <a:gd name="T3" fmla="*/ 22234 h 32"/>
                <a:gd name="T4" fmla="*/ 16865 w 9"/>
                <a:gd name="T5" fmla="*/ 128958 h 32"/>
                <a:gd name="T6" fmla="*/ 33730 w 9"/>
                <a:gd name="T7" fmla="*/ 128958 h 32"/>
                <a:gd name="T8" fmla="*/ 25297 w 9"/>
                <a:gd name="T9" fmla="*/ 17787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48496" name="Freeform 418"/>
            <p:cNvSpPr>
              <a:spLocks/>
            </p:cNvSpPr>
            <p:nvPr/>
          </p:nvSpPr>
          <p:spPr bwMode="auto">
            <a:xfrm>
              <a:off x="8184016"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9883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8497" name="Freeform 419"/>
            <p:cNvSpPr>
              <a:spLocks/>
            </p:cNvSpPr>
            <p:nvPr/>
          </p:nvSpPr>
          <p:spPr bwMode="auto">
            <a:xfrm>
              <a:off x="8290739" y="6491687"/>
              <a:ext cx="23716" cy="130440"/>
            </a:xfrm>
            <a:custGeom>
              <a:avLst/>
              <a:gdLst>
                <a:gd name="T0" fmla="*/ 23716 w 6"/>
                <a:gd name="T1" fmla="*/ 17992 h 29"/>
                <a:gd name="T2" fmla="*/ 3953 w 6"/>
                <a:gd name="T3" fmla="*/ 13494 h 29"/>
                <a:gd name="T4" fmla="*/ 0 w 6"/>
                <a:gd name="T5" fmla="*/ 112448 h 29"/>
                <a:gd name="T6" fmla="*/ 23716 w 6"/>
                <a:gd name="T7" fmla="*/ 112448 h 29"/>
                <a:gd name="T8" fmla="*/ 23716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w="9525">
              <a:noFill/>
              <a:round/>
              <a:headEnd/>
              <a:tailEnd/>
            </a:ln>
          </p:spPr>
          <p:txBody>
            <a:bodyPr/>
            <a:lstStyle/>
            <a:p>
              <a:endParaRPr lang="en-US"/>
            </a:p>
          </p:txBody>
        </p:sp>
        <p:sp>
          <p:nvSpPr>
            <p:cNvPr id="48498" name="Freeform 420"/>
            <p:cNvSpPr>
              <a:spLocks/>
            </p:cNvSpPr>
            <p:nvPr/>
          </p:nvSpPr>
          <p:spPr bwMode="auto">
            <a:xfrm>
              <a:off x="8319199"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499" name="Freeform 421"/>
            <p:cNvSpPr>
              <a:spLocks/>
            </p:cNvSpPr>
            <p:nvPr/>
          </p:nvSpPr>
          <p:spPr bwMode="auto">
            <a:xfrm>
              <a:off x="8361888"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500" name="Freeform 422"/>
            <p:cNvSpPr>
              <a:spLocks/>
            </p:cNvSpPr>
            <p:nvPr/>
          </p:nvSpPr>
          <p:spPr bwMode="auto">
            <a:xfrm>
              <a:off x="8276509" y="6347018"/>
              <a:ext cx="35574" cy="158899"/>
            </a:xfrm>
            <a:custGeom>
              <a:avLst/>
              <a:gdLst>
                <a:gd name="T0" fmla="*/ 0 w 8"/>
                <a:gd name="T1" fmla="*/ 22069 h 36"/>
                <a:gd name="T2" fmla="*/ 4447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01" name="Freeform 423"/>
            <p:cNvSpPr>
              <a:spLocks/>
            </p:cNvSpPr>
            <p:nvPr/>
          </p:nvSpPr>
          <p:spPr bwMode="auto">
            <a:xfrm>
              <a:off x="8421179" y="6382592"/>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8502" name="Freeform 424"/>
            <p:cNvSpPr>
              <a:spLocks/>
            </p:cNvSpPr>
            <p:nvPr/>
          </p:nvSpPr>
          <p:spPr bwMode="auto">
            <a:xfrm>
              <a:off x="8516044" y="6453741"/>
              <a:ext cx="35574" cy="142298"/>
            </a:xfrm>
            <a:custGeom>
              <a:avLst/>
              <a:gdLst>
                <a:gd name="T0" fmla="*/ 4447 w 8"/>
                <a:gd name="T1" fmla="*/ 22234 h 32"/>
                <a:gd name="T2" fmla="*/ 8894 w 8"/>
                <a:gd name="T3" fmla="*/ 124511 h 32"/>
                <a:gd name="T4" fmla="*/ 31127 w 8"/>
                <a:gd name="T5" fmla="*/ 124511 h 32"/>
                <a:gd name="T6" fmla="*/ 35574 w 8"/>
                <a:gd name="T7" fmla="*/ 22234 h 32"/>
                <a:gd name="T8" fmla="*/ 4447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48503" name="Freeform 425"/>
            <p:cNvSpPr>
              <a:spLocks/>
            </p:cNvSpPr>
            <p:nvPr/>
          </p:nvSpPr>
          <p:spPr bwMode="auto">
            <a:xfrm>
              <a:off x="8660714"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5410 w 14"/>
                <a:gd name="T11" fmla="*/ 203782 h 53"/>
                <a:gd name="T12" fmla="*/ 33881 w 14"/>
                <a:gd name="T13" fmla="*/ 221502 h 53"/>
                <a:gd name="T14" fmla="*/ 55056 w 14"/>
                <a:gd name="T15" fmla="*/ 212642 h 53"/>
                <a:gd name="T16" fmla="*/ 38116 w 14"/>
                <a:gd name="T17" fmla="*/ 141761 h 53"/>
                <a:gd name="T18" fmla="*/ 59291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8504" name="Freeform 426"/>
            <p:cNvSpPr>
              <a:spLocks/>
            </p:cNvSpPr>
            <p:nvPr/>
          </p:nvSpPr>
          <p:spPr bwMode="auto">
            <a:xfrm>
              <a:off x="8731863"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8505" name="Freeform 427"/>
            <p:cNvSpPr>
              <a:spLocks/>
            </p:cNvSpPr>
            <p:nvPr/>
          </p:nvSpPr>
          <p:spPr bwMode="auto">
            <a:xfrm>
              <a:off x="8814870" y="6363619"/>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4404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8506" name="Freeform 428"/>
            <p:cNvSpPr>
              <a:spLocks/>
            </p:cNvSpPr>
            <p:nvPr/>
          </p:nvSpPr>
          <p:spPr bwMode="auto">
            <a:xfrm>
              <a:off x="8904992" y="6313815"/>
              <a:ext cx="78264" cy="213447"/>
            </a:xfrm>
            <a:custGeom>
              <a:avLst/>
              <a:gdLst>
                <a:gd name="T0" fmla="*/ 74145 w 19"/>
                <a:gd name="T1" fmla="*/ 195660 h 48"/>
                <a:gd name="T2" fmla="*/ 74145 w 19"/>
                <a:gd name="T3" fmla="*/ 75596 h 48"/>
                <a:gd name="T4" fmla="*/ 57668 w 19"/>
                <a:gd name="T5" fmla="*/ 66702 h 48"/>
                <a:gd name="T6" fmla="*/ 57668 w 19"/>
                <a:gd name="T7" fmla="*/ 66702 h 48"/>
                <a:gd name="T8" fmla="*/ 45311 w 19"/>
                <a:gd name="T9" fmla="*/ 71149 h 48"/>
                <a:gd name="T10" fmla="*/ 45311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507" name="Freeform 429"/>
            <p:cNvSpPr>
              <a:spLocks/>
            </p:cNvSpPr>
            <p:nvPr/>
          </p:nvSpPr>
          <p:spPr bwMode="auto">
            <a:xfrm>
              <a:off x="9059148" y="6382592"/>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8508" name="Freeform 430"/>
            <p:cNvSpPr>
              <a:spLocks/>
            </p:cNvSpPr>
            <p:nvPr/>
          </p:nvSpPr>
          <p:spPr bwMode="auto">
            <a:xfrm>
              <a:off x="9123182" y="6363619"/>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8509" name="Freeform 431"/>
            <p:cNvSpPr>
              <a:spLocks/>
            </p:cNvSpPr>
            <p:nvPr/>
          </p:nvSpPr>
          <p:spPr bwMode="auto">
            <a:xfrm>
              <a:off x="9199074"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8510" name="Freeform 432"/>
            <p:cNvSpPr>
              <a:spLocks/>
            </p:cNvSpPr>
            <p:nvPr/>
          </p:nvSpPr>
          <p:spPr bwMode="auto">
            <a:xfrm>
              <a:off x="9004600" y="6382592"/>
              <a:ext cx="49804" cy="203960"/>
            </a:xfrm>
            <a:custGeom>
              <a:avLst/>
              <a:gdLst>
                <a:gd name="T0" fmla="*/ 37353 w 12"/>
                <a:gd name="T1" fmla="*/ 31037 h 46"/>
                <a:gd name="T2" fmla="*/ 33203 w 12"/>
                <a:gd name="T3" fmla="*/ 13302 h 46"/>
                <a:gd name="T4" fmla="*/ 16601 w 12"/>
                <a:gd name="T5" fmla="*/ 17736 h 46"/>
                <a:gd name="T6" fmla="*/ 20752 w 12"/>
                <a:gd name="T7" fmla="*/ 35471 h 46"/>
                <a:gd name="T8" fmla="*/ 1660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735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8511" name="Freeform 433"/>
            <p:cNvSpPr>
              <a:spLocks/>
            </p:cNvSpPr>
            <p:nvPr/>
          </p:nvSpPr>
          <p:spPr bwMode="auto">
            <a:xfrm>
              <a:off x="8606166" y="6389707"/>
              <a:ext cx="54548" cy="125697"/>
            </a:xfrm>
            <a:custGeom>
              <a:avLst/>
              <a:gdLst>
                <a:gd name="T0" fmla="*/ 50352 w 13"/>
                <a:gd name="T1" fmla="*/ 112229 h 28"/>
                <a:gd name="T2" fmla="*/ 20980 w 13"/>
                <a:gd name="T3" fmla="*/ 13468 h 28"/>
                <a:gd name="T4" fmla="*/ 4196 w 13"/>
                <a:gd name="T5" fmla="*/ 17957 h 28"/>
                <a:gd name="T6" fmla="*/ 41960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w="9525">
              <a:noFill/>
              <a:round/>
              <a:headEnd/>
              <a:tailEnd/>
            </a:ln>
          </p:spPr>
          <p:txBody>
            <a:bodyPr/>
            <a:lstStyle/>
            <a:p>
              <a:endParaRPr lang="en-US"/>
            </a:p>
          </p:txBody>
        </p:sp>
        <p:sp>
          <p:nvSpPr>
            <p:cNvPr id="48512" name="Freeform 434"/>
            <p:cNvSpPr>
              <a:spLocks/>
            </p:cNvSpPr>
            <p:nvPr/>
          </p:nvSpPr>
          <p:spPr bwMode="auto">
            <a:xfrm>
              <a:off x="8499443" y="6342275"/>
              <a:ext cx="80635" cy="194474"/>
            </a:xfrm>
            <a:custGeom>
              <a:avLst/>
              <a:gdLst>
                <a:gd name="T0" fmla="*/ 67903 w 19"/>
                <a:gd name="T1" fmla="*/ 163535 h 44"/>
                <a:gd name="T2" fmla="*/ 50927 w 19"/>
                <a:gd name="T3" fmla="*/ 35359 h 44"/>
                <a:gd name="T4" fmla="*/ 29708 w 19"/>
                <a:gd name="T5" fmla="*/ 17679 h 44"/>
                <a:gd name="T6" fmla="*/ 46683 w 19"/>
                <a:gd name="T7" fmla="*/ 176795 h 44"/>
                <a:gd name="T8" fmla="*/ 67903 w 19"/>
                <a:gd name="T9" fmla="*/ 163535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48513" name="Freeform 435"/>
            <p:cNvSpPr>
              <a:spLocks/>
            </p:cNvSpPr>
            <p:nvPr/>
          </p:nvSpPr>
          <p:spPr bwMode="auto">
            <a:xfrm>
              <a:off x="8774552" y="6399194"/>
              <a:ext cx="40318" cy="147041"/>
            </a:xfrm>
            <a:custGeom>
              <a:avLst/>
              <a:gdLst>
                <a:gd name="T0" fmla="*/ 8064 w 10"/>
                <a:gd name="T1" fmla="*/ 17823 h 33"/>
                <a:gd name="T2" fmla="*/ 12095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8514" name="Freeform 436"/>
            <p:cNvSpPr>
              <a:spLocks/>
            </p:cNvSpPr>
            <p:nvPr/>
          </p:nvSpPr>
          <p:spPr bwMode="auto">
            <a:xfrm>
              <a:off x="9293939" y="6337531"/>
              <a:ext cx="64034" cy="222933"/>
            </a:xfrm>
            <a:custGeom>
              <a:avLst/>
              <a:gdLst>
                <a:gd name="T0" fmla="*/ 46958 w 15"/>
                <a:gd name="T1" fmla="*/ 120384 h 50"/>
                <a:gd name="T2" fmla="*/ 59765 w 15"/>
                <a:gd name="T3" fmla="*/ 26752 h 50"/>
                <a:gd name="T4" fmla="*/ 29883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8515" name="Freeform 437"/>
            <p:cNvSpPr>
              <a:spLocks/>
            </p:cNvSpPr>
            <p:nvPr/>
          </p:nvSpPr>
          <p:spPr bwMode="auto">
            <a:xfrm>
              <a:off x="9384061" y="6394450"/>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516" name="Freeform 438"/>
            <p:cNvSpPr>
              <a:spLocks/>
            </p:cNvSpPr>
            <p:nvPr/>
          </p:nvSpPr>
          <p:spPr bwMode="auto">
            <a:xfrm>
              <a:off x="9407778"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8488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8517" name="Freeform 439"/>
            <p:cNvSpPr>
              <a:spLocks/>
            </p:cNvSpPr>
            <p:nvPr/>
          </p:nvSpPr>
          <p:spPr bwMode="auto">
            <a:xfrm>
              <a:off x="9514501"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8518" name="Freeform 440"/>
            <p:cNvSpPr>
              <a:spLocks/>
            </p:cNvSpPr>
            <p:nvPr/>
          </p:nvSpPr>
          <p:spPr bwMode="auto">
            <a:xfrm>
              <a:off x="9542961" y="6394450"/>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519" name="Freeform 441"/>
            <p:cNvSpPr>
              <a:spLocks/>
            </p:cNvSpPr>
            <p:nvPr/>
          </p:nvSpPr>
          <p:spPr bwMode="auto">
            <a:xfrm>
              <a:off x="9585650" y="6382592"/>
              <a:ext cx="66406" cy="249021"/>
            </a:xfrm>
            <a:custGeom>
              <a:avLst/>
              <a:gdLst>
                <a:gd name="T0" fmla="*/ 29053 w 16"/>
                <a:gd name="T1" fmla="*/ 22234 h 56"/>
                <a:gd name="T2" fmla="*/ 16602 w 16"/>
                <a:gd name="T3" fmla="*/ 53362 h 56"/>
                <a:gd name="T4" fmla="*/ 16602 w 16"/>
                <a:gd name="T5" fmla="*/ 48915 h 56"/>
                <a:gd name="T6" fmla="*/ 4150 w 16"/>
                <a:gd name="T7" fmla="*/ 48915 h 56"/>
                <a:gd name="T8" fmla="*/ 8301 w 16"/>
                <a:gd name="T9" fmla="*/ 84489 h 56"/>
                <a:gd name="T10" fmla="*/ 24902 w 16"/>
                <a:gd name="T11" fmla="*/ 240127 h 56"/>
                <a:gd name="T12" fmla="*/ 49804 w 16"/>
                <a:gd name="T13" fmla="*/ 231234 h 56"/>
                <a:gd name="T14" fmla="*/ 58105 w 16"/>
                <a:gd name="T15" fmla="*/ 40021 h 56"/>
                <a:gd name="T16" fmla="*/ 29053 w 16"/>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6"/>
                <a:gd name="T29" fmla="*/ 16 w 1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48520" name="Freeform 442"/>
            <p:cNvSpPr>
              <a:spLocks/>
            </p:cNvSpPr>
            <p:nvPr/>
          </p:nvSpPr>
          <p:spPr bwMode="auto">
            <a:xfrm>
              <a:off x="9500271"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21" name="Freeform 443"/>
            <p:cNvSpPr>
              <a:spLocks/>
            </p:cNvSpPr>
            <p:nvPr/>
          </p:nvSpPr>
          <p:spPr bwMode="auto">
            <a:xfrm>
              <a:off x="9644941"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8522" name="Freeform 444"/>
            <p:cNvSpPr>
              <a:spLocks/>
            </p:cNvSpPr>
            <p:nvPr/>
          </p:nvSpPr>
          <p:spPr bwMode="auto">
            <a:xfrm>
              <a:off x="9739806"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23" name="Freeform 445"/>
            <p:cNvSpPr>
              <a:spLocks/>
            </p:cNvSpPr>
            <p:nvPr/>
          </p:nvSpPr>
          <p:spPr bwMode="auto">
            <a:xfrm>
              <a:off x="9884476" y="6332788"/>
              <a:ext cx="56919" cy="234792"/>
            </a:xfrm>
            <a:custGeom>
              <a:avLst/>
              <a:gdLst>
                <a:gd name="T0" fmla="*/ 44722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52853 w 14"/>
                <a:gd name="T15" fmla="*/ 212642 h 53"/>
                <a:gd name="T16" fmla="*/ 32525 w 14"/>
                <a:gd name="T17" fmla="*/ 141761 h 53"/>
                <a:gd name="T18" fmla="*/ 52853 w 14"/>
                <a:gd name="T19" fmla="*/ 8860 h 53"/>
                <a:gd name="T20" fmla="*/ 44722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8524" name="Freeform 446"/>
            <p:cNvSpPr>
              <a:spLocks/>
            </p:cNvSpPr>
            <p:nvPr/>
          </p:nvSpPr>
          <p:spPr bwMode="auto">
            <a:xfrm>
              <a:off x="9955625"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8525" name="Freeform 447"/>
            <p:cNvSpPr>
              <a:spLocks/>
            </p:cNvSpPr>
            <p:nvPr/>
          </p:nvSpPr>
          <p:spPr bwMode="auto">
            <a:xfrm>
              <a:off x="10033889" y="6363619"/>
              <a:ext cx="35574" cy="201589"/>
            </a:xfrm>
            <a:custGeom>
              <a:avLst/>
              <a:gdLst>
                <a:gd name="T0" fmla="*/ 26680 w 8"/>
                <a:gd name="T1" fmla="*/ 13439 h 45"/>
                <a:gd name="T2" fmla="*/ 8894 w 8"/>
                <a:gd name="T3" fmla="*/ 13439 h 45"/>
                <a:gd name="T4" fmla="*/ 8894 w 8"/>
                <a:gd name="T5" fmla="*/ 67196 h 45"/>
                <a:gd name="T6" fmla="*/ 0 w 8"/>
                <a:gd name="T7" fmla="*/ 76156 h 45"/>
                <a:gd name="T8" fmla="*/ 0 w 8"/>
                <a:gd name="T9" fmla="*/ 152312 h 45"/>
                <a:gd name="T10" fmla="*/ 8894 w 8"/>
                <a:gd name="T11" fmla="*/ 161271 h 45"/>
                <a:gd name="T12" fmla="*/ 8894 w 8"/>
                <a:gd name="T13" fmla="*/ 188150 h 45"/>
                <a:gd name="T14" fmla="*/ 31127 w 8"/>
                <a:gd name="T15" fmla="*/ 188150 h 45"/>
                <a:gd name="T16" fmla="*/ 26680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8526" name="Freeform 448"/>
            <p:cNvSpPr>
              <a:spLocks/>
            </p:cNvSpPr>
            <p:nvPr/>
          </p:nvSpPr>
          <p:spPr bwMode="auto">
            <a:xfrm>
              <a:off x="10126382" y="6313815"/>
              <a:ext cx="75892" cy="213447"/>
            </a:xfrm>
            <a:custGeom>
              <a:avLst/>
              <a:gdLst>
                <a:gd name="T0" fmla="*/ 75892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8432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5892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48527" name="Freeform 449"/>
            <p:cNvSpPr>
              <a:spLocks/>
            </p:cNvSpPr>
            <p:nvPr/>
          </p:nvSpPr>
          <p:spPr bwMode="auto">
            <a:xfrm>
              <a:off x="10282910" y="6382592"/>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8528" name="Freeform 450"/>
            <p:cNvSpPr>
              <a:spLocks/>
            </p:cNvSpPr>
            <p:nvPr/>
          </p:nvSpPr>
          <p:spPr bwMode="auto">
            <a:xfrm>
              <a:off x="10346944"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4722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529" name="Freeform 451"/>
            <p:cNvSpPr>
              <a:spLocks/>
            </p:cNvSpPr>
            <p:nvPr/>
          </p:nvSpPr>
          <p:spPr bwMode="auto">
            <a:xfrm>
              <a:off x="10418093" y="6363619"/>
              <a:ext cx="66406" cy="232420"/>
            </a:xfrm>
            <a:custGeom>
              <a:avLst/>
              <a:gdLst>
                <a:gd name="T0" fmla="*/ 3320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3320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48530" name="Freeform 452"/>
            <p:cNvSpPr>
              <a:spLocks/>
            </p:cNvSpPr>
            <p:nvPr/>
          </p:nvSpPr>
          <p:spPr bwMode="auto">
            <a:xfrm>
              <a:off x="10228362" y="6382592"/>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531" name="Freeform 453"/>
            <p:cNvSpPr>
              <a:spLocks/>
            </p:cNvSpPr>
            <p:nvPr/>
          </p:nvSpPr>
          <p:spPr bwMode="auto">
            <a:xfrm>
              <a:off x="9829928" y="6389707"/>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8532" name="Freeform 454"/>
            <p:cNvSpPr>
              <a:spLocks/>
            </p:cNvSpPr>
            <p:nvPr/>
          </p:nvSpPr>
          <p:spPr bwMode="auto">
            <a:xfrm>
              <a:off x="9723205"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8533" name="Freeform 455"/>
            <p:cNvSpPr>
              <a:spLocks/>
            </p:cNvSpPr>
            <p:nvPr/>
          </p:nvSpPr>
          <p:spPr bwMode="auto">
            <a:xfrm>
              <a:off x="9995942" y="6399194"/>
              <a:ext cx="42689" cy="147041"/>
            </a:xfrm>
            <a:custGeom>
              <a:avLst/>
              <a:gdLst>
                <a:gd name="T0" fmla="*/ 8538 w 10"/>
                <a:gd name="T1" fmla="*/ 17823 h 33"/>
                <a:gd name="T2" fmla="*/ 8538 w 10"/>
                <a:gd name="T3" fmla="*/ 129218 h 33"/>
                <a:gd name="T4" fmla="*/ 34151 w 10"/>
                <a:gd name="T5" fmla="*/ 120306 h 33"/>
                <a:gd name="T6" fmla="*/ 38420 w 10"/>
                <a:gd name="T7" fmla="*/ 26735 h 33"/>
                <a:gd name="T8" fmla="*/ 8538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8534" name="Freeform 456"/>
            <p:cNvSpPr>
              <a:spLocks/>
            </p:cNvSpPr>
            <p:nvPr/>
          </p:nvSpPr>
          <p:spPr bwMode="auto">
            <a:xfrm>
              <a:off x="10517701" y="6337531"/>
              <a:ext cx="64034" cy="222933"/>
            </a:xfrm>
            <a:custGeom>
              <a:avLst/>
              <a:gdLst>
                <a:gd name="T0" fmla="*/ 46958 w 15"/>
                <a:gd name="T1" fmla="*/ 120384 h 50"/>
                <a:gd name="T2" fmla="*/ 55496 w 15"/>
                <a:gd name="T3" fmla="*/ 26752 h 50"/>
                <a:gd name="T4" fmla="*/ 25614 w 15"/>
                <a:gd name="T5" fmla="*/ 17835 h 50"/>
                <a:gd name="T6" fmla="*/ 17076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8535" name="Freeform 457"/>
            <p:cNvSpPr>
              <a:spLocks/>
            </p:cNvSpPr>
            <p:nvPr/>
          </p:nvSpPr>
          <p:spPr bwMode="auto">
            <a:xfrm>
              <a:off x="10607823" y="6394450"/>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536" name="Freeform 458"/>
            <p:cNvSpPr>
              <a:spLocks/>
            </p:cNvSpPr>
            <p:nvPr/>
          </p:nvSpPr>
          <p:spPr bwMode="auto">
            <a:xfrm>
              <a:off x="10631540"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8537" name="Freeform 459"/>
            <p:cNvSpPr>
              <a:spLocks/>
            </p:cNvSpPr>
            <p:nvPr/>
          </p:nvSpPr>
          <p:spPr bwMode="auto">
            <a:xfrm>
              <a:off x="10738263" y="6491687"/>
              <a:ext cx="23716" cy="130440"/>
            </a:xfrm>
            <a:custGeom>
              <a:avLst/>
              <a:gdLst>
                <a:gd name="T0" fmla="*/ 19763 w 6"/>
                <a:gd name="T1" fmla="*/ 17992 h 29"/>
                <a:gd name="T2" fmla="*/ 0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8538" name="Freeform 460"/>
            <p:cNvSpPr>
              <a:spLocks/>
            </p:cNvSpPr>
            <p:nvPr/>
          </p:nvSpPr>
          <p:spPr bwMode="auto">
            <a:xfrm>
              <a:off x="10766723" y="6394450"/>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539" name="Freeform 461"/>
            <p:cNvSpPr>
              <a:spLocks/>
            </p:cNvSpPr>
            <p:nvPr/>
          </p:nvSpPr>
          <p:spPr bwMode="auto">
            <a:xfrm>
              <a:off x="10804669" y="6382592"/>
              <a:ext cx="71149" cy="249021"/>
            </a:xfrm>
            <a:custGeom>
              <a:avLst/>
              <a:gdLst>
                <a:gd name="T0" fmla="*/ 29297 w 17"/>
                <a:gd name="T1" fmla="*/ 22234 h 56"/>
                <a:gd name="T2" fmla="*/ 20926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8540" name="Freeform 462"/>
            <p:cNvSpPr>
              <a:spLocks/>
            </p:cNvSpPr>
            <p:nvPr/>
          </p:nvSpPr>
          <p:spPr bwMode="auto">
            <a:xfrm>
              <a:off x="10724033" y="6347018"/>
              <a:ext cx="33203" cy="158899"/>
            </a:xfrm>
            <a:custGeom>
              <a:avLst/>
              <a:gdLst>
                <a:gd name="T0" fmla="*/ 0 w 8"/>
                <a:gd name="T1" fmla="*/ 22069 h 36"/>
                <a:gd name="T2" fmla="*/ 0 w 8"/>
                <a:gd name="T3" fmla="*/ 141244 h 36"/>
                <a:gd name="T4" fmla="*/ 2905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41" name="Freeform 463"/>
            <p:cNvSpPr>
              <a:spLocks/>
            </p:cNvSpPr>
            <p:nvPr/>
          </p:nvSpPr>
          <p:spPr bwMode="auto">
            <a:xfrm>
              <a:off x="10866331" y="6382592"/>
              <a:ext cx="64034" cy="177872"/>
            </a:xfrm>
            <a:custGeom>
              <a:avLst/>
              <a:gdLst>
                <a:gd name="T0" fmla="*/ 17076 w 15"/>
                <a:gd name="T1" fmla="*/ 22234 h 40"/>
                <a:gd name="T2" fmla="*/ 12807 w 15"/>
                <a:gd name="T3" fmla="*/ 164532 h 40"/>
                <a:gd name="T4" fmla="*/ 38420 w 15"/>
                <a:gd name="T5" fmla="*/ 160085 h 40"/>
                <a:gd name="T6" fmla="*/ 51227 w 15"/>
                <a:gd name="T7" fmla="*/ 44468 h 40"/>
                <a:gd name="T8" fmla="*/ 17076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8542" name="Freeform 464"/>
            <p:cNvSpPr>
              <a:spLocks/>
            </p:cNvSpPr>
            <p:nvPr/>
          </p:nvSpPr>
          <p:spPr bwMode="auto">
            <a:xfrm>
              <a:off x="10963568" y="6453741"/>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43" name="Freeform 465"/>
            <p:cNvSpPr>
              <a:spLocks/>
            </p:cNvSpPr>
            <p:nvPr/>
          </p:nvSpPr>
          <p:spPr bwMode="auto">
            <a:xfrm>
              <a:off x="11108238" y="6332788"/>
              <a:ext cx="54548" cy="234792"/>
            </a:xfrm>
            <a:custGeom>
              <a:avLst/>
              <a:gdLst>
                <a:gd name="T0" fmla="*/ 41960 w 13"/>
                <a:gd name="T1" fmla="*/ 4430 h 53"/>
                <a:gd name="T2" fmla="*/ 20980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8544" name="Freeform 466"/>
            <p:cNvSpPr>
              <a:spLocks/>
            </p:cNvSpPr>
            <p:nvPr/>
          </p:nvSpPr>
          <p:spPr bwMode="auto">
            <a:xfrm>
              <a:off x="11174643"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8545" name="Freeform 467"/>
            <p:cNvSpPr>
              <a:spLocks/>
            </p:cNvSpPr>
            <p:nvPr/>
          </p:nvSpPr>
          <p:spPr bwMode="auto">
            <a:xfrm>
              <a:off x="11257650"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8546" name="Freeform 468"/>
            <p:cNvSpPr>
              <a:spLocks/>
            </p:cNvSpPr>
            <p:nvPr/>
          </p:nvSpPr>
          <p:spPr bwMode="auto">
            <a:xfrm>
              <a:off x="11347772"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8547" name="Freeform 469"/>
            <p:cNvSpPr>
              <a:spLocks/>
            </p:cNvSpPr>
            <p:nvPr/>
          </p:nvSpPr>
          <p:spPr bwMode="auto">
            <a:xfrm>
              <a:off x="11501929"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8548" name="Freeform 470"/>
            <p:cNvSpPr>
              <a:spLocks/>
            </p:cNvSpPr>
            <p:nvPr/>
          </p:nvSpPr>
          <p:spPr bwMode="auto">
            <a:xfrm>
              <a:off x="11570706"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16263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8549" name="Freeform 471"/>
            <p:cNvSpPr>
              <a:spLocks/>
            </p:cNvSpPr>
            <p:nvPr/>
          </p:nvSpPr>
          <p:spPr bwMode="auto">
            <a:xfrm>
              <a:off x="11641855"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8550" name="Freeform 472"/>
            <p:cNvSpPr>
              <a:spLocks/>
            </p:cNvSpPr>
            <p:nvPr/>
          </p:nvSpPr>
          <p:spPr bwMode="auto">
            <a:xfrm>
              <a:off x="11452124"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8551" name="Freeform 473"/>
            <p:cNvSpPr>
              <a:spLocks/>
            </p:cNvSpPr>
            <p:nvPr/>
          </p:nvSpPr>
          <p:spPr bwMode="auto">
            <a:xfrm>
              <a:off x="11051319" y="6389707"/>
              <a:ext cx="52176" cy="125697"/>
            </a:xfrm>
            <a:custGeom>
              <a:avLst/>
              <a:gdLst>
                <a:gd name="T0" fmla="*/ 52176 w 12"/>
                <a:gd name="T1" fmla="*/ 112229 h 28"/>
                <a:gd name="T2" fmla="*/ 17392 w 12"/>
                <a:gd name="T3" fmla="*/ 13468 h 28"/>
                <a:gd name="T4" fmla="*/ 0 w 12"/>
                <a:gd name="T5" fmla="*/ 17957 h 28"/>
                <a:gd name="T6" fmla="*/ 39132 w 12"/>
                <a:gd name="T7" fmla="*/ 116719 h 28"/>
                <a:gd name="T8" fmla="*/ 52176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8552" name="Freeform 474"/>
            <p:cNvSpPr>
              <a:spLocks/>
            </p:cNvSpPr>
            <p:nvPr/>
          </p:nvSpPr>
          <p:spPr bwMode="auto">
            <a:xfrm>
              <a:off x="10946967"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8553" name="Freeform 475"/>
            <p:cNvSpPr>
              <a:spLocks/>
            </p:cNvSpPr>
            <p:nvPr/>
          </p:nvSpPr>
          <p:spPr bwMode="auto">
            <a:xfrm>
              <a:off x="11217333"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8554" name="Freeform 476"/>
            <p:cNvSpPr>
              <a:spLocks/>
            </p:cNvSpPr>
            <p:nvPr/>
          </p:nvSpPr>
          <p:spPr bwMode="auto">
            <a:xfrm>
              <a:off x="11741463"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8555" name="Freeform 477"/>
            <p:cNvSpPr>
              <a:spLocks/>
            </p:cNvSpPr>
            <p:nvPr/>
          </p:nvSpPr>
          <p:spPr bwMode="auto">
            <a:xfrm>
              <a:off x="11826842" y="6394450"/>
              <a:ext cx="33203" cy="142298"/>
            </a:xfrm>
            <a:custGeom>
              <a:avLst/>
              <a:gdLst>
                <a:gd name="T0" fmla="*/ 24902 w 8"/>
                <a:gd name="T1" fmla="*/ 17787 h 32"/>
                <a:gd name="T2" fmla="*/ 4150 w 8"/>
                <a:gd name="T3" fmla="*/ 22234 h 32"/>
                <a:gd name="T4" fmla="*/ 16602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8556" name="Freeform 478"/>
            <p:cNvSpPr>
              <a:spLocks/>
            </p:cNvSpPr>
            <p:nvPr/>
          </p:nvSpPr>
          <p:spPr bwMode="auto">
            <a:xfrm>
              <a:off x="11850558"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5614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8557" name="Freeform 479"/>
            <p:cNvSpPr>
              <a:spLocks/>
            </p:cNvSpPr>
            <p:nvPr/>
          </p:nvSpPr>
          <p:spPr bwMode="auto">
            <a:xfrm>
              <a:off x="11957282"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8558" name="Freeform 480"/>
            <p:cNvSpPr>
              <a:spLocks/>
            </p:cNvSpPr>
            <p:nvPr/>
          </p:nvSpPr>
          <p:spPr bwMode="auto">
            <a:xfrm>
              <a:off x="11985741"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8559" name="Freeform 481"/>
            <p:cNvSpPr>
              <a:spLocks/>
            </p:cNvSpPr>
            <p:nvPr/>
          </p:nvSpPr>
          <p:spPr bwMode="auto">
            <a:xfrm>
              <a:off x="12028431"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8560" name="Freeform 482"/>
            <p:cNvSpPr>
              <a:spLocks/>
            </p:cNvSpPr>
            <p:nvPr/>
          </p:nvSpPr>
          <p:spPr bwMode="auto">
            <a:xfrm>
              <a:off x="11943052"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61" name="Freeform 483"/>
            <p:cNvSpPr>
              <a:spLocks/>
            </p:cNvSpPr>
            <p:nvPr/>
          </p:nvSpPr>
          <p:spPr bwMode="auto">
            <a:xfrm>
              <a:off x="12087722"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8562" name="Freeform 484"/>
            <p:cNvSpPr>
              <a:spLocks/>
            </p:cNvSpPr>
            <p:nvPr/>
          </p:nvSpPr>
          <p:spPr bwMode="auto">
            <a:xfrm>
              <a:off x="12182587"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8563" name="Freeform 485"/>
            <p:cNvSpPr>
              <a:spLocks/>
            </p:cNvSpPr>
            <p:nvPr/>
          </p:nvSpPr>
          <p:spPr bwMode="auto">
            <a:xfrm>
              <a:off x="-123810" y="6683790"/>
              <a:ext cx="12408377" cy="267994"/>
            </a:xfrm>
            <a:custGeom>
              <a:avLst/>
              <a:gdLst>
                <a:gd name="T0" fmla="*/ 12383148 w 2951"/>
                <a:gd name="T1" fmla="*/ 98264 h 60"/>
                <a:gd name="T2" fmla="*/ 12307462 w 2951"/>
                <a:gd name="T3" fmla="*/ 267994 h 60"/>
                <a:gd name="T4" fmla="*/ 105120 w 2951"/>
                <a:gd name="T5" fmla="*/ 267994 h 60"/>
                <a:gd name="T6" fmla="*/ 25229 w 2951"/>
                <a:gd name="T7" fmla="*/ 80398 h 60"/>
                <a:gd name="T8" fmla="*/ 21024 w 2951"/>
                <a:gd name="T9" fmla="*/ 169730 h 60"/>
                <a:gd name="T10" fmla="*/ 105120 w 2951"/>
                <a:gd name="T11" fmla="*/ 0 h 60"/>
                <a:gd name="T12" fmla="*/ 12307462 w 2951"/>
                <a:gd name="T13" fmla="*/ 0 h 60"/>
                <a:gd name="T14" fmla="*/ 12383148 w 2951"/>
                <a:gd name="T15" fmla="*/ 174196 h 60"/>
                <a:gd name="T16" fmla="*/ 12383148 w 2951"/>
                <a:gd name="T17" fmla="*/ 9826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48564" name="Freeform 486"/>
            <p:cNvSpPr>
              <a:spLocks/>
            </p:cNvSpPr>
            <p:nvPr/>
          </p:nvSpPr>
          <p:spPr bwMode="auto">
            <a:xfrm>
              <a:off x="-119067" y="6425282"/>
              <a:ext cx="12360944" cy="315427"/>
            </a:xfrm>
            <a:custGeom>
              <a:avLst/>
              <a:gdLst>
                <a:gd name="T0" fmla="*/ 12360944 w 2940"/>
                <a:gd name="T1" fmla="*/ 157714 h 36"/>
                <a:gd name="T2" fmla="*/ 12285265 w 2940"/>
                <a:gd name="T3" fmla="*/ 315427 h 36"/>
                <a:gd name="T4" fmla="*/ 75679 w 2940"/>
                <a:gd name="T5" fmla="*/ 315427 h 36"/>
                <a:gd name="T6" fmla="*/ 0 w 2940"/>
                <a:gd name="T7" fmla="*/ 157714 h 36"/>
                <a:gd name="T8" fmla="*/ 75679 w 2940"/>
                <a:gd name="T9" fmla="*/ 0 h 36"/>
                <a:gd name="T10" fmla="*/ 12285265 w 2940"/>
                <a:gd name="T11" fmla="*/ 0 h 36"/>
                <a:gd name="T12" fmla="*/ 12360944 w 2940"/>
                <a:gd name="T13" fmla="*/ 15771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grpSp>
        <p:nvGrpSpPr>
          <p:cNvPr id="48131" name="组合 491"/>
          <p:cNvGrpSpPr>
            <a:grpSpLocks/>
          </p:cNvGrpSpPr>
          <p:nvPr/>
        </p:nvGrpSpPr>
        <p:grpSpPr bwMode="auto">
          <a:xfrm>
            <a:off x="1430338" y="1030288"/>
            <a:ext cx="889000" cy="889000"/>
            <a:chOff x="1647456" y="1723430"/>
            <a:chExt cx="2143421" cy="2877673"/>
          </a:xfrm>
        </p:grpSpPr>
        <p:sp>
          <p:nvSpPr>
            <p:cNvPr id="48144" name="矩形 502"/>
            <p:cNvSpPr>
              <a:spLocks noChangeArrowheads="1"/>
            </p:cNvSpPr>
            <p:nvPr/>
          </p:nvSpPr>
          <p:spPr bwMode="auto">
            <a:xfrm>
              <a:off x="1647457" y="1723430"/>
              <a:ext cx="2143420" cy="2877668"/>
            </a:xfrm>
            <a:prstGeom prst="rect">
              <a:avLst/>
            </a:prstGeom>
            <a:solidFill>
              <a:srgbClr val="285B76"/>
            </a:solidFill>
            <a:ln w="9525">
              <a:noFill/>
              <a:miter lim="800000"/>
              <a:headEnd/>
              <a:tailEnd/>
            </a:ln>
          </p:spPr>
          <p:txBody>
            <a:bodyPr anchor="ctr"/>
            <a:lstStyle/>
            <a:p>
              <a:pPr algn="ctr"/>
              <a:endParaRPr lang="zh-CN" altLang="zh-CN">
                <a:solidFill>
                  <a:srgbClr val="FFFFFF"/>
                </a:solidFill>
                <a:sym typeface="Arial" charset="0"/>
              </a:endParaRPr>
            </a:p>
          </p:txBody>
        </p:sp>
        <p:sp>
          <p:nvSpPr>
            <p:cNvPr id="504" name="直角三角形 503"/>
            <p:cNvSpPr/>
            <p:nvPr/>
          </p:nvSpPr>
          <p:spPr>
            <a:xfrm rot="5400000">
              <a:off x="1280330" y="2090556"/>
              <a:ext cx="2877673"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sp>
        <p:nvSpPr>
          <p:cNvPr id="493" name="矩形 492"/>
          <p:cNvSpPr>
            <a:spLocks noChangeArrowheads="1"/>
          </p:cNvSpPr>
          <p:nvPr/>
        </p:nvSpPr>
        <p:spPr bwMode="auto">
          <a:xfrm>
            <a:off x="2460625" y="1414463"/>
            <a:ext cx="7418388" cy="2241550"/>
          </a:xfrm>
          <a:prstGeom prst="rect">
            <a:avLst/>
          </a:prstGeom>
          <a:noFill/>
          <a:ln>
            <a:noFill/>
          </a:ln>
          <a:extLst>
            <a:ext uri="{909E8E84-426E-40DD-AFC4-6F175D3DCCD1}"/>
            <a:ext uri="{91240B29-F687-4F45-9708-019B960494DF}"/>
          </a:extLst>
        </p:spPr>
        <p:txBody>
          <a:bodyPr>
            <a:spAutoFit/>
          </a:bodyPr>
          <a:lstStyle/>
          <a:p>
            <a:pPr>
              <a:lnSpc>
                <a:spcPct val="150000"/>
              </a:lnSpc>
            </a:pPr>
            <a:r>
              <a:rPr lang="en-US" sz="2400" b="1">
                <a:solidFill>
                  <a:srgbClr val="1F4E79"/>
                </a:solidFill>
                <a:latin typeface="Times New Roman" pitchFamily="18" charset="0"/>
                <a:cs typeface="Times New Roman" pitchFamily="18" charset="0"/>
              </a:rPr>
              <a:t>Bón phân lót là bón phân vào đất trước khi gieo trồng, nhằm mục đích chuẩn bị sẵn thức ăn cho cây trồng hấp thụ ngay khi rễ vừa phát triển, tạo điều kiện để cây phát triển khỏe mạnh ngay từ đầu.</a:t>
            </a:r>
            <a:r>
              <a:rPr lang="en-US" altLang="zh-CN" sz="2400" b="1">
                <a:solidFill>
                  <a:srgbClr val="1F4E79"/>
                </a:solidFill>
                <a:latin typeface="Times New Roman" pitchFamily="18" charset="0"/>
                <a:cs typeface="Times New Roman" pitchFamily="18" charset="0"/>
                <a:sym typeface="Arial" charset="0"/>
              </a:rPr>
              <a:t> </a:t>
            </a:r>
            <a:endParaRPr lang="zh-CN" altLang="zh-CN" sz="2400" b="1">
              <a:solidFill>
                <a:srgbClr val="1F4E79"/>
              </a:solidFill>
              <a:latin typeface="Times New Roman" pitchFamily="18" charset="0"/>
              <a:cs typeface="Times New Roman" pitchFamily="18" charset="0"/>
              <a:sym typeface="Arial" charset="0"/>
            </a:endParaRPr>
          </a:p>
        </p:txBody>
      </p:sp>
      <p:grpSp>
        <p:nvGrpSpPr>
          <p:cNvPr id="48133" name="组合 493"/>
          <p:cNvGrpSpPr>
            <a:grpSpLocks/>
          </p:cNvGrpSpPr>
          <p:nvPr/>
        </p:nvGrpSpPr>
        <p:grpSpPr bwMode="auto">
          <a:xfrm>
            <a:off x="9912350" y="3890963"/>
            <a:ext cx="269875" cy="269875"/>
            <a:chOff x="1647456" y="1723430"/>
            <a:chExt cx="2143421" cy="2877673"/>
          </a:xfrm>
        </p:grpSpPr>
        <p:sp>
          <p:nvSpPr>
            <p:cNvPr id="48142" name="矩形 500"/>
            <p:cNvSpPr>
              <a:spLocks noChangeArrowheads="1"/>
            </p:cNvSpPr>
            <p:nvPr/>
          </p:nvSpPr>
          <p:spPr bwMode="auto">
            <a:xfrm>
              <a:off x="1647457" y="1723430"/>
              <a:ext cx="2143420" cy="2877668"/>
            </a:xfrm>
            <a:prstGeom prst="rect">
              <a:avLst/>
            </a:prstGeom>
            <a:solidFill>
              <a:srgbClr val="285B76"/>
            </a:solidFill>
            <a:ln w="9525">
              <a:noFill/>
              <a:miter lim="800000"/>
              <a:headEnd/>
              <a:tailEnd/>
            </a:ln>
          </p:spPr>
          <p:txBody>
            <a:bodyPr anchor="ctr"/>
            <a:lstStyle/>
            <a:p>
              <a:pPr algn="ctr"/>
              <a:endParaRPr lang="zh-CN" altLang="zh-CN">
                <a:solidFill>
                  <a:srgbClr val="FFFFFF"/>
                </a:solidFill>
                <a:sym typeface="Arial" charset="0"/>
              </a:endParaRPr>
            </a:p>
          </p:txBody>
        </p:sp>
        <p:sp>
          <p:nvSpPr>
            <p:cNvPr id="502" name="直角三角形 501"/>
            <p:cNvSpPr/>
            <p:nvPr/>
          </p:nvSpPr>
          <p:spPr>
            <a:xfrm rot="5400000">
              <a:off x="1280330" y="2090556"/>
              <a:ext cx="2877673"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8134" name="组合 494"/>
          <p:cNvGrpSpPr>
            <a:grpSpLocks/>
          </p:cNvGrpSpPr>
          <p:nvPr/>
        </p:nvGrpSpPr>
        <p:grpSpPr bwMode="auto">
          <a:xfrm>
            <a:off x="1195388" y="960438"/>
            <a:ext cx="139700" cy="139700"/>
            <a:chOff x="1647456" y="1723430"/>
            <a:chExt cx="2143421" cy="2877673"/>
          </a:xfrm>
        </p:grpSpPr>
        <p:sp>
          <p:nvSpPr>
            <p:cNvPr id="48140" name="矩形 498"/>
            <p:cNvSpPr>
              <a:spLocks noChangeArrowheads="1"/>
            </p:cNvSpPr>
            <p:nvPr/>
          </p:nvSpPr>
          <p:spPr bwMode="auto">
            <a:xfrm>
              <a:off x="1647457" y="1723430"/>
              <a:ext cx="2143420" cy="2877668"/>
            </a:xfrm>
            <a:prstGeom prst="rect">
              <a:avLst/>
            </a:prstGeom>
            <a:solidFill>
              <a:srgbClr val="285B76"/>
            </a:solidFill>
            <a:ln w="9525">
              <a:noFill/>
              <a:miter lim="800000"/>
              <a:headEnd/>
              <a:tailEnd/>
            </a:ln>
          </p:spPr>
          <p:txBody>
            <a:bodyPr anchor="ctr"/>
            <a:lstStyle/>
            <a:p>
              <a:pPr algn="ctr"/>
              <a:endParaRPr lang="zh-CN" altLang="zh-CN">
                <a:solidFill>
                  <a:srgbClr val="FFFFFF"/>
                </a:solidFill>
                <a:sym typeface="Arial" charset="0"/>
              </a:endParaRPr>
            </a:p>
          </p:txBody>
        </p:sp>
        <p:sp>
          <p:nvSpPr>
            <p:cNvPr id="500" name="直角三角形 499"/>
            <p:cNvSpPr/>
            <p:nvPr/>
          </p:nvSpPr>
          <p:spPr>
            <a:xfrm rot="5400000">
              <a:off x="1280330" y="2090556"/>
              <a:ext cx="2877673"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grpSp>
        <p:nvGrpSpPr>
          <p:cNvPr id="48135" name="组合 495"/>
          <p:cNvGrpSpPr>
            <a:grpSpLocks/>
          </p:cNvGrpSpPr>
          <p:nvPr/>
        </p:nvGrpSpPr>
        <p:grpSpPr bwMode="auto">
          <a:xfrm>
            <a:off x="10182225" y="4160838"/>
            <a:ext cx="104775" cy="106362"/>
            <a:chOff x="1647456" y="1723430"/>
            <a:chExt cx="2143421" cy="2877673"/>
          </a:xfrm>
        </p:grpSpPr>
        <p:sp>
          <p:nvSpPr>
            <p:cNvPr id="48138" name="矩形 496"/>
            <p:cNvSpPr>
              <a:spLocks noChangeArrowheads="1"/>
            </p:cNvSpPr>
            <p:nvPr/>
          </p:nvSpPr>
          <p:spPr bwMode="auto">
            <a:xfrm>
              <a:off x="1647457" y="1723430"/>
              <a:ext cx="2143420" cy="2877668"/>
            </a:xfrm>
            <a:prstGeom prst="rect">
              <a:avLst/>
            </a:prstGeom>
            <a:solidFill>
              <a:srgbClr val="285B76"/>
            </a:solidFill>
            <a:ln w="9525">
              <a:noFill/>
              <a:miter lim="800000"/>
              <a:headEnd/>
              <a:tailEnd/>
            </a:ln>
          </p:spPr>
          <p:txBody>
            <a:bodyPr anchor="ctr"/>
            <a:lstStyle/>
            <a:p>
              <a:pPr algn="ctr"/>
              <a:endParaRPr lang="zh-CN" altLang="zh-CN">
                <a:solidFill>
                  <a:srgbClr val="FFFFFF"/>
                </a:solidFill>
                <a:sym typeface="Arial" charset="0"/>
              </a:endParaRPr>
            </a:p>
          </p:txBody>
        </p:sp>
        <p:sp>
          <p:nvSpPr>
            <p:cNvPr id="498" name="直角三角形 497"/>
            <p:cNvSpPr/>
            <p:nvPr/>
          </p:nvSpPr>
          <p:spPr>
            <a:xfrm rot="5400000">
              <a:off x="1280340" y="2090542"/>
              <a:ext cx="2877673"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grpSp>
      <p:pic>
        <p:nvPicPr>
          <p:cNvPr id="48136" name="图片 504"/>
          <p:cNvPicPr>
            <a:picLocks noChangeAspect="1"/>
          </p:cNvPicPr>
          <p:nvPr/>
        </p:nvPicPr>
        <p:blipFill>
          <a:blip r:embed="rId2"/>
          <a:srcRect/>
          <a:stretch>
            <a:fillRect/>
          </a:stretch>
        </p:blipFill>
        <p:spPr bwMode="auto">
          <a:xfrm>
            <a:off x="1455738" y="441325"/>
            <a:ext cx="820737" cy="738188"/>
          </a:xfrm>
          <a:prstGeom prst="rect">
            <a:avLst/>
          </a:prstGeom>
          <a:noFill/>
          <a:ln w="9525">
            <a:noFill/>
            <a:miter lim="800000"/>
            <a:headEnd/>
            <a:tailEnd/>
          </a:ln>
        </p:spPr>
      </p:pic>
      <p:pic>
        <p:nvPicPr>
          <p:cNvPr id="48137" name="Picture 2" descr="Plants Garden Sticker bởi baileysgrowgardens"/>
          <p:cNvPicPr>
            <a:picLocks noChangeAspect="1" noChangeArrowheads="1"/>
          </p:cNvPicPr>
          <p:nvPr/>
        </p:nvPicPr>
        <p:blipFill>
          <a:blip r:embed="rId3"/>
          <a:srcRect/>
          <a:stretch>
            <a:fillRect/>
          </a:stretch>
        </p:blipFill>
        <p:spPr bwMode="auto">
          <a:xfrm>
            <a:off x="9890125" y="2319338"/>
            <a:ext cx="2362200" cy="1771650"/>
          </a:xfrm>
          <a:prstGeom prst="rect">
            <a:avLst/>
          </a:prstGeom>
          <a:noFill/>
          <a:ln w="9525">
            <a:noFill/>
            <a:miter lim="800000"/>
            <a:headEnd/>
            <a:tailEnd/>
          </a:ln>
        </p:spPr>
      </p:pic>
    </p:spTree>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153" name="图表 505"/>
          <p:cNvGraphicFramePr>
            <a:graphicFrameLocks/>
          </p:cNvGraphicFramePr>
          <p:nvPr/>
        </p:nvGraphicFramePr>
        <p:xfrm>
          <a:off x="-1890713" y="2552700"/>
          <a:ext cx="15368588" cy="4486275"/>
        </p:xfrm>
        <a:graphic>
          <a:graphicData uri="http://schemas.openxmlformats.org/presentationml/2006/ole">
            <p:oleObj spid="_x0000_s49153" r:id="rId3" imgW="15369348" imgH="4487045" progId="Excel.Chart.8">
              <p:embed/>
            </p:oleObj>
          </a:graphicData>
        </a:graphic>
      </p:graphicFrame>
      <p:grpSp>
        <p:nvGrpSpPr>
          <p:cNvPr id="49154" name="组合 3"/>
          <p:cNvGrpSpPr>
            <a:grpSpLocks/>
          </p:cNvGrpSpPr>
          <p:nvPr/>
        </p:nvGrpSpPr>
        <p:grpSpPr bwMode="auto">
          <a:xfrm>
            <a:off x="-74613" y="4043363"/>
            <a:ext cx="12430126" cy="2849562"/>
            <a:chOff x="-123810" y="4108197"/>
            <a:chExt cx="12408377" cy="2843587"/>
          </a:xfrm>
        </p:grpSpPr>
        <p:sp>
          <p:nvSpPr>
            <p:cNvPr id="303" name="Freeform 18"/>
            <p:cNvSpPr>
              <a:spLocks/>
            </p:cNvSpPr>
            <p:nvPr/>
          </p:nvSpPr>
          <p:spPr bwMode="auto">
            <a:xfrm>
              <a:off x="2143928" y="4586617"/>
              <a:ext cx="860505" cy="1980214"/>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9159" name="Freeform 19"/>
            <p:cNvSpPr>
              <a:spLocks/>
            </p:cNvSpPr>
            <p:nvPr/>
          </p:nvSpPr>
          <p:spPr bwMode="auto">
            <a:xfrm>
              <a:off x="2762466" y="5429196"/>
              <a:ext cx="73521" cy="14230"/>
            </a:xfrm>
            <a:custGeom>
              <a:avLst/>
              <a:gdLst>
                <a:gd name="T0" fmla="*/ 73521 w 18"/>
                <a:gd name="T1" fmla="*/ 0 h 3"/>
                <a:gd name="T2" fmla="*/ 0 w 18"/>
                <a:gd name="T3" fmla="*/ 0 h 3"/>
                <a:gd name="T4" fmla="*/ 4085 w 18"/>
                <a:gd name="T5" fmla="*/ 14230 h 3"/>
                <a:gd name="T6" fmla="*/ 65352 w 18"/>
                <a:gd name="T7" fmla="*/ 14230 h 3"/>
                <a:gd name="T8" fmla="*/ 73521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w="9525">
              <a:noFill/>
              <a:round/>
              <a:headEnd/>
              <a:tailEnd/>
            </a:ln>
          </p:spPr>
          <p:txBody>
            <a:bodyPr/>
            <a:lstStyle/>
            <a:p>
              <a:endParaRPr lang="en-US"/>
            </a:p>
          </p:txBody>
        </p:sp>
        <p:sp>
          <p:nvSpPr>
            <p:cNvPr id="49160" name="Freeform 20"/>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close/>
                </a:path>
              </a:pathLst>
            </a:custGeom>
            <a:solidFill>
              <a:srgbClr val="285B76"/>
            </a:solidFill>
            <a:ln w="9525">
              <a:noFill/>
              <a:round/>
              <a:headEnd/>
              <a:tailEnd/>
            </a:ln>
          </p:spPr>
          <p:txBody>
            <a:bodyPr/>
            <a:lstStyle/>
            <a:p>
              <a:endParaRPr lang="en-US"/>
            </a:p>
          </p:txBody>
        </p:sp>
        <p:sp>
          <p:nvSpPr>
            <p:cNvPr id="49161" name="Freeform 21"/>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path>
              </a:pathLst>
            </a:custGeom>
            <a:noFill/>
            <a:ln w="9525">
              <a:noFill/>
              <a:round/>
              <a:headEnd/>
              <a:tailEnd/>
            </a:ln>
          </p:spPr>
          <p:txBody>
            <a:bodyPr/>
            <a:lstStyle/>
            <a:p>
              <a:endParaRPr lang="en-US"/>
            </a:p>
          </p:txBody>
        </p:sp>
        <p:sp>
          <p:nvSpPr>
            <p:cNvPr id="307" name="Freeform 22"/>
            <p:cNvSpPr>
              <a:spLocks noEditPoints="1"/>
            </p:cNvSpPr>
            <p:nvPr/>
          </p:nvSpPr>
          <p:spPr bwMode="auto">
            <a:xfrm>
              <a:off x="9820323" y="4586617"/>
              <a:ext cx="538806" cy="1980214"/>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9163" name="Freeform 23"/>
            <p:cNvSpPr>
              <a:spLocks noEditPoints="1"/>
            </p:cNvSpPr>
            <p:nvPr/>
          </p:nvSpPr>
          <p:spPr bwMode="auto">
            <a:xfrm>
              <a:off x="9820442" y="4587267"/>
              <a:ext cx="538360" cy="1980313"/>
            </a:xfrm>
            <a:custGeom>
              <a:avLst/>
              <a:gdLst>
                <a:gd name="T0" fmla="*/ 324913 w 227"/>
                <a:gd name="T1" fmla="*/ 1690974 h 835"/>
                <a:gd name="T2" fmla="*/ 139926 w 227"/>
                <a:gd name="T3" fmla="*/ 1690974 h 835"/>
                <a:gd name="T4" fmla="*/ 118582 w 227"/>
                <a:gd name="T5" fmla="*/ 1980313 h 835"/>
                <a:gd name="T6" fmla="*/ 234791 w 227"/>
                <a:gd name="T7" fmla="*/ 1980313 h 835"/>
                <a:gd name="T8" fmla="*/ 341515 w 227"/>
                <a:gd name="T9" fmla="*/ 1980313 h 835"/>
                <a:gd name="T10" fmla="*/ 343886 w 227"/>
                <a:gd name="T11" fmla="*/ 1980313 h 835"/>
                <a:gd name="T12" fmla="*/ 324913 w 227"/>
                <a:gd name="T13" fmla="*/ 1690974 h 835"/>
                <a:gd name="T14" fmla="*/ 232420 w 227"/>
                <a:gd name="T15" fmla="*/ 0 h 835"/>
                <a:gd name="T16" fmla="*/ 218190 w 227"/>
                <a:gd name="T17" fmla="*/ 18973 h 835"/>
                <a:gd name="T18" fmla="*/ 0 w 227"/>
                <a:gd name="T19" fmla="*/ 303569 h 835"/>
                <a:gd name="T20" fmla="*/ 28460 w 227"/>
                <a:gd name="T21" fmla="*/ 396063 h 835"/>
                <a:gd name="T22" fmla="*/ 83007 w 227"/>
                <a:gd name="T23" fmla="*/ 396063 h 835"/>
                <a:gd name="T24" fmla="*/ 49804 w 227"/>
                <a:gd name="T25" fmla="*/ 450610 h 835"/>
                <a:gd name="T26" fmla="*/ 305940 w 227"/>
                <a:gd name="T27" fmla="*/ 1207161 h 835"/>
                <a:gd name="T28" fmla="*/ 483813 w 227"/>
                <a:gd name="T29" fmla="*/ 858531 h 835"/>
                <a:gd name="T30" fmla="*/ 265623 w 227"/>
                <a:gd name="T31" fmla="*/ 858531 h 835"/>
                <a:gd name="T32" fmla="*/ 462468 w 227"/>
                <a:gd name="T33" fmla="*/ 531246 h 835"/>
                <a:gd name="T34" fmla="*/ 386576 w 227"/>
                <a:gd name="T35" fmla="*/ 396063 h 835"/>
                <a:gd name="T36" fmla="*/ 471954 w 227"/>
                <a:gd name="T37" fmla="*/ 396063 h 835"/>
                <a:gd name="T38" fmla="*/ 538360 w 227"/>
                <a:gd name="T39" fmla="*/ 396063 h 835"/>
                <a:gd name="T40" fmla="*/ 441123 w 227"/>
                <a:gd name="T41" fmla="*/ 272738 h 835"/>
                <a:gd name="T42" fmla="*/ 434008 w 227"/>
                <a:gd name="T43" fmla="*/ 272738 h 835"/>
                <a:gd name="T44" fmla="*/ 436380 w 227"/>
                <a:gd name="T45" fmla="*/ 263251 h 835"/>
                <a:gd name="T46" fmla="*/ 249021 w 227"/>
                <a:gd name="T47" fmla="*/ 18973 h 835"/>
                <a:gd name="T48" fmla="*/ 234791 w 227"/>
                <a:gd name="T49" fmla="*/ 4743 h 835"/>
                <a:gd name="T50" fmla="*/ 234791 w 227"/>
                <a:gd name="T51" fmla="*/ 9487 h 835"/>
                <a:gd name="T52" fmla="*/ 232420 w 227"/>
                <a:gd name="T53" fmla="*/ 0 h 8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7"/>
                <a:gd name="T82" fmla="*/ 0 h 835"/>
                <a:gd name="T83" fmla="*/ 227 w 227"/>
                <a:gd name="T84" fmla="*/ 835 h 8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w="9525">
              <a:noFill/>
              <a:round/>
              <a:headEnd/>
              <a:tailEnd/>
            </a:ln>
          </p:spPr>
          <p:txBody>
            <a:bodyPr/>
            <a:lstStyle/>
            <a:p>
              <a:endParaRPr lang="en-US"/>
            </a:p>
          </p:txBody>
        </p:sp>
        <p:sp>
          <p:nvSpPr>
            <p:cNvPr id="49164" name="Freeform 26"/>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close/>
                </a:path>
              </a:pathLst>
            </a:custGeom>
            <a:solidFill>
              <a:srgbClr val="285B76"/>
            </a:solidFill>
            <a:ln w="9525">
              <a:noFill/>
              <a:round/>
              <a:headEnd/>
              <a:tailEnd/>
            </a:ln>
          </p:spPr>
          <p:txBody>
            <a:bodyPr/>
            <a:lstStyle/>
            <a:p>
              <a:endParaRPr lang="en-US"/>
            </a:p>
          </p:txBody>
        </p:sp>
        <p:sp>
          <p:nvSpPr>
            <p:cNvPr id="49165" name="Freeform 27"/>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path>
              </a:pathLst>
            </a:custGeom>
            <a:noFill/>
            <a:ln w="9525">
              <a:noFill/>
              <a:round/>
              <a:headEnd/>
              <a:tailEnd/>
            </a:ln>
          </p:spPr>
          <p:txBody>
            <a:bodyPr/>
            <a:lstStyle/>
            <a:p>
              <a:endParaRPr lang="en-US"/>
            </a:p>
          </p:txBody>
        </p:sp>
        <p:sp>
          <p:nvSpPr>
            <p:cNvPr id="313" name="Freeform 28"/>
            <p:cNvSpPr>
              <a:spLocks noEditPoints="1"/>
            </p:cNvSpPr>
            <p:nvPr/>
          </p:nvSpPr>
          <p:spPr bwMode="auto">
            <a:xfrm>
              <a:off x="7495536" y="4512160"/>
              <a:ext cx="1112475" cy="2054671"/>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869811" y="4512160"/>
              <a:ext cx="1171110" cy="2054671"/>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9168" name="Freeform 30"/>
            <p:cNvSpPr>
              <a:spLocks noEditPoints="1"/>
            </p:cNvSpPr>
            <p:nvPr/>
          </p:nvSpPr>
          <p:spPr bwMode="auto">
            <a:xfrm>
              <a:off x="869904" y="4511374"/>
              <a:ext cx="1171586" cy="2056205"/>
            </a:xfrm>
            <a:custGeom>
              <a:avLst/>
              <a:gdLst>
                <a:gd name="T0" fmla="*/ 1164471 w 494"/>
                <a:gd name="T1" fmla="*/ 1700460 h 867"/>
                <a:gd name="T2" fmla="*/ 1017430 w 494"/>
                <a:gd name="T3" fmla="*/ 1700460 h 867"/>
                <a:gd name="T4" fmla="*/ 1022173 w 494"/>
                <a:gd name="T5" fmla="*/ 1736035 h 867"/>
                <a:gd name="T6" fmla="*/ 1171586 w 494"/>
                <a:gd name="T7" fmla="*/ 1736035 h 867"/>
                <a:gd name="T8" fmla="*/ 1164471 w 494"/>
                <a:gd name="T9" fmla="*/ 1719433 h 867"/>
                <a:gd name="T10" fmla="*/ 1171586 w 494"/>
                <a:gd name="T11" fmla="*/ 1719433 h 867"/>
                <a:gd name="T12" fmla="*/ 1164471 w 494"/>
                <a:gd name="T13" fmla="*/ 1700460 h 867"/>
                <a:gd name="T14" fmla="*/ 424522 w 494"/>
                <a:gd name="T15" fmla="*/ 1607967 h 867"/>
                <a:gd name="T16" fmla="*/ 37946 w 494"/>
                <a:gd name="T17" fmla="*/ 1607967 h 867"/>
                <a:gd name="T18" fmla="*/ 0 w 494"/>
                <a:gd name="T19" fmla="*/ 1719433 h 867"/>
                <a:gd name="T20" fmla="*/ 500414 w 494"/>
                <a:gd name="T21" fmla="*/ 1719433 h 867"/>
                <a:gd name="T22" fmla="*/ 479070 w 494"/>
                <a:gd name="T23" fmla="*/ 2039604 h 867"/>
                <a:gd name="T24" fmla="*/ 576306 w 494"/>
                <a:gd name="T25" fmla="*/ 2039604 h 867"/>
                <a:gd name="T26" fmla="*/ 576306 w 494"/>
                <a:gd name="T27" fmla="*/ 2056205 h 867"/>
                <a:gd name="T28" fmla="*/ 668800 w 494"/>
                <a:gd name="T29" fmla="*/ 2056205 h 867"/>
                <a:gd name="T30" fmla="*/ 668800 w 494"/>
                <a:gd name="T31" fmla="*/ 2039604 h 867"/>
                <a:gd name="T32" fmla="*/ 668800 w 494"/>
                <a:gd name="T33" fmla="*/ 2039604 h 867"/>
                <a:gd name="T34" fmla="*/ 652199 w 494"/>
                <a:gd name="T35" fmla="*/ 1736035 h 867"/>
                <a:gd name="T36" fmla="*/ 882247 w 494"/>
                <a:gd name="T37" fmla="*/ 1736035 h 867"/>
                <a:gd name="T38" fmla="*/ 886990 w 494"/>
                <a:gd name="T39" fmla="*/ 1700460 h 867"/>
                <a:gd name="T40" fmla="*/ 391319 w 494"/>
                <a:gd name="T41" fmla="*/ 1700460 h 867"/>
                <a:gd name="T42" fmla="*/ 424522 w 494"/>
                <a:gd name="T43" fmla="*/ 1607967 h 867"/>
                <a:gd name="T44" fmla="*/ 528874 w 494"/>
                <a:gd name="T45" fmla="*/ 1166843 h 867"/>
                <a:gd name="T46" fmla="*/ 528874 w 494"/>
                <a:gd name="T47" fmla="*/ 1166843 h 867"/>
                <a:gd name="T48" fmla="*/ 528874 w 494"/>
                <a:gd name="T49" fmla="*/ 1166843 h 867"/>
                <a:gd name="T50" fmla="*/ 528874 w 494"/>
                <a:gd name="T51" fmla="*/ 1166843 h 867"/>
                <a:gd name="T52" fmla="*/ 583421 w 494"/>
                <a:gd name="T53" fmla="*/ 0 h 867"/>
                <a:gd name="T54" fmla="*/ 360488 w 494"/>
                <a:gd name="T55" fmla="*/ 649827 h 867"/>
                <a:gd name="T56" fmla="*/ 490928 w 494"/>
                <a:gd name="T57" fmla="*/ 927308 h 867"/>
                <a:gd name="T58" fmla="*/ 486184 w 494"/>
                <a:gd name="T59" fmla="*/ 927308 h 867"/>
                <a:gd name="T60" fmla="*/ 490928 w 494"/>
                <a:gd name="T61" fmla="*/ 934423 h 867"/>
                <a:gd name="T62" fmla="*/ 431637 w 494"/>
                <a:gd name="T63" fmla="*/ 934423 h 867"/>
                <a:gd name="T64" fmla="*/ 505158 w 494"/>
                <a:gd name="T65" fmla="*/ 1109924 h 867"/>
                <a:gd name="T66" fmla="*/ 633226 w 494"/>
                <a:gd name="T67" fmla="*/ 827700 h 867"/>
                <a:gd name="T68" fmla="*/ 545475 w 494"/>
                <a:gd name="T69" fmla="*/ 827700 h 867"/>
                <a:gd name="T70" fmla="*/ 747064 w 494"/>
                <a:gd name="T71" fmla="*/ 486185 h 867"/>
                <a:gd name="T72" fmla="*/ 583421 w 494"/>
                <a:gd name="T73" fmla="*/ 0 h 8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4"/>
                <a:gd name="T112" fmla="*/ 0 h 867"/>
                <a:gd name="T113" fmla="*/ 494 w 494"/>
                <a:gd name="T114" fmla="*/ 867 h 8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75" y="732"/>
                  </a:lnTo>
                  <a:lnTo>
                    <a:pt x="372" y="732"/>
                  </a:lnTo>
                  <a:lnTo>
                    <a:pt x="374" y="717"/>
                  </a:lnTo>
                  <a:lnTo>
                    <a:pt x="165" y="717"/>
                  </a:lnTo>
                  <a:lnTo>
                    <a:pt x="179" y="678"/>
                  </a:lnTo>
                  <a:moveTo>
                    <a:pt x="223" y="492"/>
                  </a:move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w="9525">
              <a:noFill/>
              <a:round/>
              <a:headEnd/>
              <a:tailEnd/>
            </a:ln>
          </p:spPr>
          <p:txBody>
            <a:bodyPr/>
            <a:lstStyle/>
            <a:p>
              <a:endParaRPr lang="en-US"/>
            </a:p>
          </p:txBody>
        </p:sp>
        <p:sp>
          <p:nvSpPr>
            <p:cNvPr id="316" name="Freeform 31"/>
            <p:cNvSpPr>
              <a:spLocks noEditPoints="1"/>
            </p:cNvSpPr>
            <p:nvPr/>
          </p:nvSpPr>
          <p:spPr bwMode="auto">
            <a:xfrm>
              <a:off x="4189805" y="4860678"/>
              <a:ext cx="738481" cy="1584171"/>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9170" name="Freeform 32"/>
            <p:cNvSpPr>
              <a:spLocks noEditPoints="1"/>
            </p:cNvSpPr>
            <p:nvPr/>
          </p:nvSpPr>
          <p:spPr bwMode="auto">
            <a:xfrm>
              <a:off x="8959540" y="4860004"/>
              <a:ext cx="2372" cy="0"/>
            </a:xfrm>
            <a:custGeom>
              <a:avLst/>
              <a:gdLst>
                <a:gd name="T0" fmla="*/ 0 w 1"/>
                <a:gd name="T1" fmla="*/ 0 w 1"/>
                <a:gd name="T2" fmla="*/ 0 w 1"/>
                <a:gd name="T3" fmla="*/ 0 w 1"/>
                <a:gd name="T4" fmla="*/ 2372 w 1"/>
                <a:gd name="T5" fmla="*/ 0 w 1"/>
                <a:gd name="T6" fmla="*/ 2372 w 1"/>
                <a:gd name="T7" fmla="*/ 2372 w 1"/>
                <a:gd name="T8" fmla="*/ 2372 w 1"/>
                <a:gd name="T9" fmla="*/ 2372 w 1"/>
                <a:gd name="T10" fmla="*/ 0 60000 65536"/>
                <a:gd name="T11" fmla="*/ 0 60000 65536"/>
                <a:gd name="T12" fmla="*/ 0 60000 65536"/>
                <a:gd name="T13" fmla="*/ 0 60000 65536"/>
                <a:gd name="T14" fmla="*/ 0 60000 65536"/>
                <a:gd name="T15" fmla="*/ 0 60000 65536"/>
                <a:gd name="T16" fmla="*/ 0 60000 65536"/>
                <a:gd name="T17" fmla="*/ 0 60000 65536"/>
                <a:gd name="T18" fmla="*/ 0 60000 65536"/>
                <a:gd name="T19" fmla="*/ 0 60000 65536"/>
                <a:gd name="T20" fmla="*/ 0 w 1"/>
                <a:gd name="T21" fmla="*/ 1 w 1"/>
              </a:gdLst>
              <a:ahLst/>
              <a:cxnLst>
                <a:cxn ang="T10">
                  <a:pos x="T0" y="0"/>
                </a:cxn>
                <a:cxn ang="T11">
                  <a:pos x="T1" y="0"/>
                </a:cxn>
                <a:cxn ang="T12">
                  <a:pos x="T2" y="0"/>
                </a:cxn>
                <a:cxn ang="T13">
                  <a:pos x="T3" y="0"/>
                </a:cxn>
                <a:cxn ang="T14">
                  <a:pos x="T4" y="0"/>
                </a:cxn>
                <a:cxn ang="T15">
                  <a:pos x="T5" y="0"/>
                </a:cxn>
                <a:cxn ang="T16">
                  <a:pos x="T6" y="0"/>
                </a:cxn>
                <a:cxn ang="T17">
                  <a:pos x="T7" y="0"/>
                </a:cxn>
                <a:cxn ang="T18">
                  <a:pos x="T8" y="0"/>
                </a:cxn>
                <a:cxn ang="T19">
                  <a:pos x="T9" y="0"/>
                </a:cxn>
              </a:cxnLst>
              <a:rect l="T20" t="0" r="T21" b="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w="9525">
              <a:noFill/>
              <a:round/>
              <a:headEnd/>
              <a:tailEnd/>
            </a:ln>
          </p:spPr>
          <p:txBody>
            <a:bodyPr/>
            <a:lstStyle/>
            <a:p>
              <a:endParaRPr lang="en-US"/>
            </a:p>
          </p:txBody>
        </p:sp>
        <p:sp>
          <p:nvSpPr>
            <p:cNvPr id="318" name="Freeform 33"/>
            <p:cNvSpPr>
              <a:spLocks/>
            </p:cNvSpPr>
            <p:nvPr/>
          </p:nvSpPr>
          <p:spPr bwMode="auto">
            <a:xfrm>
              <a:off x="8462217" y="4900283"/>
              <a:ext cx="857334" cy="1306941"/>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49172" name="Freeform 34"/>
            <p:cNvSpPr>
              <a:spLocks/>
            </p:cNvSpPr>
            <p:nvPr/>
          </p:nvSpPr>
          <p:spPr bwMode="auto">
            <a:xfrm>
              <a:off x="8933452" y="4860004"/>
              <a:ext cx="59291" cy="40318"/>
            </a:xfrm>
            <a:custGeom>
              <a:avLst/>
              <a:gdLst>
                <a:gd name="T0" fmla="*/ 29646 w 14"/>
                <a:gd name="T1" fmla="*/ 0 h 9"/>
                <a:gd name="T2" fmla="*/ 0 w 14"/>
                <a:gd name="T3" fmla="*/ 40318 h 9"/>
                <a:gd name="T4" fmla="*/ 59291 w 14"/>
                <a:gd name="T5" fmla="*/ 40318 h 9"/>
                <a:gd name="T6" fmla="*/ 29646 w 14"/>
                <a:gd name="T7" fmla="*/ 0 h 9"/>
                <a:gd name="T8" fmla="*/ 0 60000 65536"/>
                <a:gd name="T9" fmla="*/ 0 60000 65536"/>
                <a:gd name="T10" fmla="*/ 0 60000 65536"/>
                <a:gd name="T11" fmla="*/ 0 60000 65536"/>
                <a:gd name="T12" fmla="*/ 0 w 14"/>
                <a:gd name="T13" fmla="*/ 0 h 9"/>
                <a:gd name="T14" fmla="*/ 14 w 14"/>
                <a:gd name="T15" fmla="*/ 9 h 9"/>
              </a:gdLst>
              <a:ahLst/>
              <a:cxnLst>
                <a:cxn ang="T8">
                  <a:pos x="T0" y="T1"/>
                </a:cxn>
                <a:cxn ang="T9">
                  <a:pos x="T2" y="T3"/>
                </a:cxn>
                <a:cxn ang="T10">
                  <a:pos x="T4" y="T5"/>
                </a:cxn>
                <a:cxn ang="T11">
                  <a:pos x="T6" y="T7"/>
                </a:cxn>
              </a:cxnLst>
              <a:rect l="T12" t="T13" r="T14" b="T15"/>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w="9525">
              <a:noFill/>
              <a:round/>
              <a:headEnd/>
              <a:tailEnd/>
            </a:ln>
          </p:spPr>
          <p:txBody>
            <a:bodyPr/>
            <a:lstStyle/>
            <a:p>
              <a:endParaRPr lang="en-US"/>
            </a:p>
          </p:txBody>
        </p:sp>
        <p:sp>
          <p:nvSpPr>
            <p:cNvPr id="49173" name="Freeform 35"/>
            <p:cNvSpPr>
              <a:spLocks/>
            </p:cNvSpPr>
            <p:nvPr/>
          </p:nvSpPr>
          <p:spPr bwMode="auto">
            <a:xfrm>
              <a:off x="5406836"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9174" name="Freeform 36"/>
            <p:cNvSpPr>
              <a:spLocks/>
            </p:cNvSpPr>
            <p:nvPr/>
          </p:nvSpPr>
          <p:spPr bwMode="auto">
            <a:xfrm>
              <a:off x="5157814"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9175" name="Freeform 37"/>
            <p:cNvSpPr>
              <a:spLocks/>
            </p:cNvSpPr>
            <p:nvPr/>
          </p:nvSpPr>
          <p:spPr bwMode="auto">
            <a:xfrm>
              <a:off x="5425809"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9176" name="Freeform 38"/>
            <p:cNvSpPr>
              <a:spLocks/>
            </p:cNvSpPr>
            <p:nvPr/>
          </p:nvSpPr>
          <p:spPr bwMode="auto">
            <a:xfrm>
              <a:off x="5112753" y="6240294"/>
              <a:ext cx="464840" cy="301197"/>
            </a:xfrm>
            <a:custGeom>
              <a:avLst/>
              <a:gdLst>
                <a:gd name="T0" fmla="*/ 301518 w 111"/>
                <a:gd name="T1" fmla="*/ 301197 h 68"/>
                <a:gd name="T2" fmla="*/ 301518 w 111"/>
                <a:gd name="T3" fmla="*/ 301197 h 68"/>
                <a:gd name="T4" fmla="*/ 301518 w 111"/>
                <a:gd name="T5" fmla="*/ 296768 h 68"/>
                <a:gd name="T6" fmla="*/ 301518 w 111"/>
                <a:gd name="T7" fmla="*/ 296768 h 68"/>
                <a:gd name="T8" fmla="*/ 301518 w 111"/>
                <a:gd name="T9" fmla="*/ 287909 h 68"/>
                <a:gd name="T10" fmla="*/ 301518 w 111"/>
                <a:gd name="T11" fmla="*/ 270191 h 68"/>
                <a:gd name="T12" fmla="*/ 293142 w 111"/>
                <a:gd name="T13" fmla="*/ 243615 h 68"/>
                <a:gd name="T14" fmla="*/ 284767 w 111"/>
                <a:gd name="T15" fmla="*/ 212610 h 68"/>
                <a:gd name="T16" fmla="*/ 268016 w 111"/>
                <a:gd name="T17" fmla="*/ 177175 h 68"/>
                <a:gd name="T18" fmla="*/ 259640 w 111"/>
                <a:gd name="T19" fmla="*/ 159457 h 68"/>
                <a:gd name="T20" fmla="*/ 247077 w 111"/>
                <a:gd name="T21" fmla="*/ 146169 h 68"/>
                <a:gd name="T22" fmla="*/ 234514 w 111"/>
                <a:gd name="T23" fmla="*/ 128452 h 68"/>
                <a:gd name="T24" fmla="*/ 221951 w 111"/>
                <a:gd name="T25" fmla="*/ 110734 h 68"/>
                <a:gd name="T26" fmla="*/ 188449 w 111"/>
                <a:gd name="T27" fmla="*/ 84158 h 68"/>
                <a:gd name="T28" fmla="*/ 150759 w 111"/>
                <a:gd name="T29" fmla="*/ 62011 h 68"/>
                <a:gd name="T30" fmla="*/ 113069 w 111"/>
                <a:gd name="T31" fmla="*/ 44294 h 68"/>
                <a:gd name="T32" fmla="*/ 79567 w 111"/>
                <a:gd name="T33" fmla="*/ 31006 h 68"/>
                <a:gd name="T34" fmla="*/ 62816 w 111"/>
                <a:gd name="T35" fmla="*/ 22147 h 68"/>
                <a:gd name="T36" fmla="*/ 46065 w 111"/>
                <a:gd name="T37" fmla="*/ 22147 h 68"/>
                <a:gd name="T38" fmla="*/ 20939 w 111"/>
                <a:gd name="T39" fmla="*/ 13288 h 68"/>
                <a:gd name="T40" fmla="*/ 0 w 111"/>
                <a:gd name="T41" fmla="*/ 8859 h 68"/>
                <a:gd name="T42" fmla="*/ 20939 w 111"/>
                <a:gd name="T43" fmla="*/ 8859 h 68"/>
                <a:gd name="T44" fmla="*/ 50253 w 111"/>
                <a:gd name="T45" fmla="*/ 4429 h 68"/>
                <a:gd name="T46" fmla="*/ 62816 w 111"/>
                <a:gd name="T47" fmla="*/ 4429 h 68"/>
                <a:gd name="T48" fmla="*/ 79567 w 111"/>
                <a:gd name="T49" fmla="*/ 4429 h 68"/>
                <a:gd name="T50" fmla="*/ 121445 w 111"/>
                <a:gd name="T51" fmla="*/ 4429 h 68"/>
                <a:gd name="T52" fmla="*/ 167510 w 111"/>
                <a:gd name="T53" fmla="*/ 8859 h 68"/>
                <a:gd name="T54" fmla="*/ 213575 w 111"/>
                <a:gd name="T55" fmla="*/ 17717 h 68"/>
                <a:gd name="T56" fmla="*/ 263828 w 111"/>
                <a:gd name="T57" fmla="*/ 35435 h 68"/>
                <a:gd name="T58" fmla="*/ 288955 w 111"/>
                <a:gd name="T59" fmla="*/ 48723 h 68"/>
                <a:gd name="T60" fmla="*/ 314081 w 111"/>
                <a:gd name="T61" fmla="*/ 66441 h 68"/>
                <a:gd name="T62" fmla="*/ 335020 w 111"/>
                <a:gd name="T63" fmla="*/ 79729 h 68"/>
                <a:gd name="T64" fmla="*/ 355959 w 111"/>
                <a:gd name="T65" fmla="*/ 97446 h 68"/>
                <a:gd name="T66" fmla="*/ 393648 w 111"/>
                <a:gd name="T67" fmla="*/ 137310 h 68"/>
                <a:gd name="T68" fmla="*/ 418775 w 111"/>
                <a:gd name="T69" fmla="*/ 177175 h 68"/>
                <a:gd name="T70" fmla="*/ 439714 w 111"/>
                <a:gd name="T71" fmla="*/ 212610 h 68"/>
                <a:gd name="T72" fmla="*/ 456465 w 111"/>
                <a:gd name="T73" fmla="*/ 243615 h 68"/>
                <a:gd name="T74" fmla="*/ 460652 w 111"/>
                <a:gd name="T75" fmla="*/ 252474 h 68"/>
                <a:gd name="T76" fmla="*/ 464840 w 111"/>
                <a:gd name="T77" fmla="*/ 265762 h 68"/>
                <a:gd name="T78" fmla="*/ 464840 w 111"/>
                <a:gd name="T79" fmla="*/ 270191 h 68"/>
                <a:gd name="T80" fmla="*/ 464840 w 111"/>
                <a:gd name="T81" fmla="*/ 274621 h 68"/>
                <a:gd name="T82" fmla="*/ 301518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9177" name="Freeform 39"/>
            <p:cNvSpPr>
              <a:spLocks/>
            </p:cNvSpPr>
            <p:nvPr/>
          </p:nvSpPr>
          <p:spPr bwMode="auto">
            <a:xfrm>
              <a:off x="5423437"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9178" name="Freeform 40"/>
            <p:cNvSpPr>
              <a:spLocks/>
            </p:cNvSpPr>
            <p:nvPr/>
          </p:nvSpPr>
          <p:spPr bwMode="auto">
            <a:xfrm>
              <a:off x="227192"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9179" name="Freeform 41"/>
            <p:cNvSpPr>
              <a:spLocks/>
            </p:cNvSpPr>
            <p:nvPr/>
          </p:nvSpPr>
          <p:spPr bwMode="auto">
            <a:xfrm>
              <a:off x="-21829"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629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9180" name="Freeform 42"/>
            <p:cNvSpPr>
              <a:spLocks/>
            </p:cNvSpPr>
            <p:nvPr/>
          </p:nvSpPr>
          <p:spPr bwMode="auto">
            <a:xfrm>
              <a:off x="246165"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w="9525">
              <a:noFill/>
              <a:round/>
              <a:headEnd/>
              <a:tailEnd/>
            </a:ln>
          </p:spPr>
          <p:txBody>
            <a:bodyPr/>
            <a:lstStyle/>
            <a:p>
              <a:endParaRPr lang="en-US"/>
            </a:p>
          </p:txBody>
        </p:sp>
        <p:sp>
          <p:nvSpPr>
            <p:cNvPr id="49181" name="Freeform 43"/>
            <p:cNvSpPr>
              <a:spLocks/>
            </p:cNvSpPr>
            <p:nvPr/>
          </p:nvSpPr>
          <p:spPr bwMode="auto">
            <a:xfrm>
              <a:off x="-69262"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w="9525">
              <a:noFill/>
              <a:round/>
              <a:headEnd/>
              <a:tailEnd/>
            </a:ln>
          </p:spPr>
          <p:txBody>
            <a:bodyPr/>
            <a:lstStyle/>
            <a:p>
              <a:endParaRPr lang="en-US"/>
            </a:p>
          </p:txBody>
        </p:sp>
        <p:sp>
          <p:nvSpPr>
            <p:cNvPr id="49182" name="Freeform 44"/>
            <p:cNvSpPr>
              <a:spLocks/>
            </p:cNvSpPr>
            <p:nvPr/>
          </p:nvSpPr>
          <p:spPr bwMode="auto">
            <a:xfrm>
              <a:off x="243793"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9183" name="Freeform 45"/>
            <p:cNvSpPr>
              <a:spLocks/>
            </p:cNvSpPr>
            <p:nvPr/>
          </p:nvSpPr>
          <p:spPr bwMode="auto">
            <a:xfrm>
              <a:off x="8836215"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49184" name="Freeform 46"/>
            <p:cNvSpPr>
              <a:spLocks/>
            </p:cNvSpPr>
            <p:nvPr/>
          </p:nvSpPr>
          <p:spPr bwMode="auto">
            <a:xfrm>
              <a:off x="8589565"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9185" name="Freeform 47"/>
            <p:cNvSpPr>
              <a:spLocks/>
            </p:cNvSpPr>
            <p:nvPr/>
          </p:nvSpPr>
          <p:spPr bwMode="auto">
            <a:xfrm>
              <a:off x="8862303"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w="9525">
              <a:noFill/>
              <a:round/>
              <a:headEnd/>
              <a:tailEnd/>
            </a:ln>
          </p:spPr>
          <p:txBody>
            <a:bodyPr/>
            <a:lstStyle/>
            <a:p>
              <a:endParaRPr lang="en-US"/>
            </a:p>
          </p:txBody>
        </p:sp>
        <p:sp>
          <p:nvSpPr>
            <p:cNvPr id="49186" name="Freeform 48"/>
            <p:cNvSpPr>
              <a:spLocks/>
            </p:cNvSpPr>
            <p:nvPr/>
          </p:nvSpPr>
          <p:spPr bwMode="auto">
            <a:xfrm>
              <a:off x="8542133"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9187" name="Freeform 49"/>
            <p:cNvSpPr>
              <a:spLocks/>
            </p:cNvSpPr>
            <p:nvPr/>
          </p:nvSpPr>
          <p:spPr bwMode="auto">
            <a:xfrm>
              <a:off x="8852816"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9188" name="Freeform 50"/>
            <p:cNvSpPr>
              <a:spLocks/>
            </p:cNvSpPr>
            <p:nvPr/>
          </p:nvSpPr>
          <p:spPr bwMode="auto">
            <a:xfrm>
              <a:off x="7474898" y="5958070"/>
              <a:ext cx="457725" cy="531246"/>
            </a:xfrm>
            <a:custGeom>
              <a:avLst/>
              <a:gdLst>
                <a:gd name="T0" fmla="*/ 0 w 109"/>
                <a:gd name="T1" fmla="*/ 517853 h 119"/>
                <a:gd name="T2" fmla="*/ 4199 w 109"/>
                <a:gd name="T3" fmla="*/ 508925 h 119"/>
                <a:gd name="T4" fmla="*/ 8399 w 109"/>
                <a:gd name="T5" fmla="*/ 482139 h 119"/>
                <a:gd name="T6" fmla="*/ 33595 w 109"/>
                <a:gd name="T7" fmla="*/ 397318 h 119"/>
                <a:gd name="T8" fmla="*/ 83986 w 109"/>
                <a:gd name="T9" fmla="*/ 285712 h 119"/>
                <a:gd name="T10" fmla="*/ 117581 w 109"/>
                <a:gd name="T11" fmla="*/ 227677 h 119"/>
                <a:gd name="T12" fmla="*/ 159574 w 109"/>
                <a:gd name="T13" fmla="*/ 169642 h 119"/>
                <a:gd name="T14" fmla="*/ 205766 w 109"/>
                <a:gd name="T15" fmla="*/ 120535 h 119"/>
                <a:gd name="T16" fmla="*/ 256158 w 109"/>
                <a:gd name="T17" fmla="*/ 75892 h 119"/>
                <a:gd name="T18" fmla="*/ 281354 w 109"/>
                <a:gd name="T19" fmla="*/ 58035 h 119"/>
                <a:gd name="T20" fmla="*/ 306550 w 109"/>
                <a:gd name="T21" fmla="*/ 44643 h 119"/>
                <a:gd name="T22" fmla="*/ 352742 w 109"/>
                <a:gd name="T23" fmla="*/ 22321 h 119"/>
                <a:gd name="T24" fmla="*/ 394735 w 109"/>
                <a:gd name="T25" fmla="*/ 13393 h 119"/>
                <a:gd name="T26" fmla="*/ 428330 w 109"/>
                <a:gd name="T27" fmla="*/ 4464 h 119"/>
                <a:gd name="T28" fmla="*/ 457725 w 109"/>
                <a:gd name="T29" fmla="*/ 0 h 119"/>
                <a:gd name="T30" fmla="*/ 432529 w 109"/>
                <a:gd name="T31" fmla="*/ 13393 h 119"/>
                <a:gd name="T32" fmla="*/ 403134 w 109"/>
                <a:gd name="T33" fmla="*/ 26786 h 119"/>
                <a:gd name="T34" fmla="*/ 365340 w 109"/>
                <a:gd name="T35" fmla="*/ 49107 h 119"/>
                <a:gd name="T36" fmla="*/ 327546 w 109"/>
                <a:gd name="T37" fmla="*/ 80357 h 119"/>
                <a:gd name="T38" fmla="*/ 306550 w 109"/>
                <a:gd name="T39" fmla="*/ 98214 h 119"/>
                <a:gd name="T40" fmla="*/ 289753 w 109"/>
                <a:gd name="T41" fmla="*/ 120535 h 119"/>
                <a:gd name="T42" fmla="*/ 256158 w 109"/>
                <a:gd name="T43" fmla="*/ 169642 h 119"/>
                <a:gd name="T44" fmla="*/ 226763 w 109"/>
                <a:gd name="T45" fmla="*/ 218748 h 119"/>
                <a:gd name="T46" fmla="*/ 172172 w 109"/>
                <a:gd name="T47" fmla="*/ 433032 h 119"/>
                <a:gd name="T48" fmla="*/ 167972 w 109"/>
                <a:gd name="T49" fmla="*/ 508925 h 119"/>
                <a:gd name="T50" fmla="*/ 167972 w 109"/>
                <a:gd name="T51" fmla="*/ 526782 h 119"/>
                <a:gd name="T52" fmla="*/ 167972 w 109"/>
                <a:gd name="T53" fmla="*/ 531246 h 119"/>
                <a:gd name="T54" fmla="*/ 167972 w 109"/>
                <a:gd name="T55" fmla="*/ 531246 h 119"/>
                <a:gd name="T56" fmla="*/ 0 w 109"/>
                <a:gd name="T57" fmla="*/ 51785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9189" name="Freeform 51"/>
            <p:cNvSpPr>
              <a:spLocks/>
            </p:cNvSpPr>
            <p:nvPr/>
          </p:nvSpPr>
          <p:spPr bwMode="auto">
            <a:xfrm>
              <a:off x="7225877" y="5958070"/>
              <a:ext cx="457725" cy="531246"/>
            </a:xfrm>
            <a:custGeom>
              <a:avLst/>
              <a:gdLst>
                <a:gd name="T0" fmla="*/ 289753 w 109"/>
                <a:gd name="T1" fmla="*/ 531246 h 119"/>
                <a:gd name="T2" fmla="*/ 289753 w 109"/>
                <a:gd name="T3" fmla="*/ 531246 h 119"/>
                <a:gd name="T4" fmla="*/ 289753 w 109"/>
                <a:gd name="T5" fmla="*/ 526782 h 119"/>
                <a:gd name="T6" fmla="*/ 289753 w 109"/>
                <a:gd name="T7" fmla="*/ 508925 h 119"/>
                <a:gd name="T8" fmla="*/ 285553 w 109"/>
                <a:gd name="T9" fmla="*/ 433032 h 119"/>
                <a:gd name="T10" fmla="*/ 230962 w 109"/>
                <a:gd name="T11" fmla="*/ 218748 h 119"/>
                <a:gd name="T12" fmla="*/ 201567 w 109"/>
                <a:gd name="T13" fmla="*/ 169642 h 119"/>
                <a:gd name="T14" fmla="*/ 167972 w 109"/>
                <a:gd name="T15" fmla="*/ 120535 h 119"/>
                <a:gd name="T16" fmla="*/ 151175 w 109"/>
                <a:gd name="T17" fmla="*/ 98214 h 119"/>
                <a:gd name="T18" fmla="*/ 130179 w 109"/>
                <a:gd name="T19" fmla="*/ 80357 h 119"/>
                <a:gd name="T20" fmla="*/ 92385 w 109"/>
                <a:gd name="T21" fmla="*/ 49107 h 119"/>
                <a:gd name="T22" fmla="*/ 54591 w 109"/>
                <a:gd name="T23" fmla="*/ 26786 h 119"/>
                <a:gd name="T24" fmla="*/ 25196 w 109"/>
                <a:gd name="T25" fmla="*/ 13393 h 119"/>
                <a:gd name="T26" fmla="*/ 0 w 109"/>
                <a:gd name="T27" fmla="*/ 0 h 119"/>
                <a:gd name="T28" fmla="*/ 29395 w 109"/>
                <a:gd name="T29" fmla="*/ 4464 h 119"/>
                <a:gd name="T30" fmla="*/ 58790 w 109"/>
                <a:gd name="T31" fmla="*/ 13393 h 119"/>
                <a:gd name="T32" fmla="*/ 100783 w 109"/>
                <a:gd name="T33" fmla="*/ 22321 h 119"/>
                <a:gd name="T34" fmla="*/ 151175 w 109"/>
                <a:gd name="T35" fmla="*/ 44643 h 119"/>
                <a:gd name="T36" fmla="*/ 176371 w 109"/>
                <a:gd name="T37" fmla="*/ 58035 h 119"/>
                <a:gd name="T38" fmla="*/ 201567 w 109"/>
                <a:gd name="T39" fmla="*/ 75892 h 119"/>
                <a:gd name="T40" fmla="*/ 251959 w 109"/>
                <a:gd name="T41" fmla="*/ 120535 h 119"/>
                <a:gd name="T42" fmla="*/ 298151 w 109"/>
                <a:gd name="T43" fmla="*/ 169642 h 119"/>
                <a:gd name="T44" fmla="*/ 340144 w 109"/>
                <a:gd name="T45" fmla="*/ 227677 h 119"/>
                <a:gd name="T46" fmla="*/ 373739 w 109"/>
                <a:gd name="T47" fmla="*/ 285712 h 119"/>
                <a:gd name="T48" fmla="*/ 424131 w 109"/>
                <a:gd name="T49" fmla="*/ 397318 h 119"/>
                <a:gd name="T50" fmla="*/ 449326 w 109"/>
                <a:gd name="T51" fmla="*/ 482139 h 119"/>
                <a:gd name="T52" fmla="*/ 453526 w 109"/>
                <a:gd name="T53" fmla="*/ 508925 h 119"/>
                <a:gd name="T54" fmla="*/ 457725 w 109"/>
                <a:gd name="T55" fmla="*/ 517853 h 119"/>
                <a:gd name="T56" fmla="*/ 289753 w 109"/>
                <a:gd name="T57" fmla="*/ 531246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49190" name="Freeform 52"/>
            <p:cNvSpPr>
              <a:spLocks/>
            </p:cNvSpPr>
            <p:nvPr/>
          </p:nvSpPr>
          <p:spPr bwMode="auto">
            <a:xfrm>
              <a:off x="7498615" y="6185747"/>
              <a:ext cx="462468" cy="303569"/>
            </a:xfrm>
            <a:custGeom>
              <a:avLst/>
              <a:gdLst>
                <a:gd name="T0" fmla="*/ 0 w 110"/>
                <a:gd name="T1" fmla="*/ 276783 h 68"/>
                <a:gd name="T2" fmla="*/ 0 w 110"/>
                <a:gd name="T3" fmla="*/ 272319 h 68"/>
                <a:gd name="T4" fmla="*/ 0 w 110"/>
                <a:gd name="T5" fmla="*/ 267855 h 68"/>
                <a:gd name="T6" fmla="*/ 4204 w 110"/>
                <a:gd name="T7" fmla="*/ 254462 h 68"/>
                <a:gd name="T8" fmla="*/ 8409 w 110"/>
                <a:gd name="T9" fmla="*/ 245534 h 68"/>
                <a:gd name="T10" fmla="*/ 21021 w 110"/>
                <a:gd name="T11" fmla="*/ 214284 h 68"/>
                <a:gd name="T12" fmla="*/ 42043 w 110"/>
                <a:gd name="T13" fmla="*/ 178570 h 68"/>
                <a:gd name="T14" fmla="*/ 71472 w 110"/>
                <a:gd name="T15" fmla="*/ 138392 h 68"/>
                <a:gd name="T16" fmla="*/ 109311 w 110"/>
                <a:gd name="T17" fmla="*/ 98213 h 68"/>
                <a:gd name="T18" fmla="*/ 126128 w 110"/>
                <a:gd name="T19" fmla="*/ 80356 h 68"/>
                <a:gd name="T20" fmla="*/ 151353 w 110"/>
                <a:gd name="T21" fmla="*/ 66964 h 68"/>
                <a:gd name="T22" fmla="*/ 172374 w 110"/>
                <a:gd name="T23" fmla="*/ 49107 h 68"/>
                <a:gd name="T24" fmla="*/ 197600 w 110"/>
                <a:gd name="T25" fmla="*/ 35714 h 68"/>
                <a:gd name="T26" fmla="*/ 248051 w 110"/>
                <a:gd name="T27" fmla="*/ 17857 h 68"/>
                <a:gd name="T28" fmla="*/ 298502 w 110"/>
                <a:gd name="T29" fmla="*/ 8929 h 68"/>
                <a:gd name="T30" fmla="*/ 340545 w 110"/>
                <a:gd name="T31" fmla="*/ 4464 h 68"/>
                <a:gd name="T32" fmla="*/ 382587 w 110"/>
                <a:gd name="T33" fmla="*/ 4464 h 68"/>
                <a:gd name="T34" fmla="*/ 399404 w 110"/>
                <a:gd name="T35" fmla="*/ 4464 h 68"/>
                <a:gd name="T36" fmla="*/ 416221 w 110"/>
                <a:gd name="T37" fmla="*/ 4464 h 68"/>
                <a:gd name="T38" fmla="*/ 441447 w 110"/>
                <a:gd name="T39" fmla="*/ 8929 h 68"/>
                <a:gd name="T40" fmla="*/ 462468 w 110"/>
                <a:gd name="T41" fmla="*/ 8929 h 68"/>
                <a:gd name="T42" fmla="*/ 441447 w 110"/>
                <a:gd name="T43" fmla="*/ 13393 h 68"/>
                <a:gd name="T44" fmla="*/ 416221 w 110"/>
                <a:gd name="T45" fmla="*/ 22321 h 68"/>
                <a:gd name="T46" fmla="*/ 403608 w 110"/>
                <a:gd name="T47" fmla="*/ 22321 h 68"/>
                <a:gd name="T48" fmla="*/ 386791 w 110"/>
                <a:gd name="T49" fmla="*/ 31250 h 68"/>
                <a:gd name="T50" fmla="*/ 348953 w 110"/>
                <a:gd name="T51" fmla="*/ 44642 h 68"/>
                <a:gd name="T52" fmla="*/ 311115 w 110"/>
                <a:gd name="T53" fmla="*/ 62499 h 68"/>
                <a:gd name="T54" fmla="*/ 277481 w 110"/>
                <a:gd name="T55" fmla="*/ 84821 h 68"/>
                <a:gd name="T56" fmla="*/ 243847 w 110"/>
                <a:gd name="T57" fmla="*/ 111606 h 68"/>
                <a:gd name="T58" fmla="*/ 227030 w 110"/>
                <a:gd name="T59" fmla="*/ 129463 h 68"/>
                <a:gd name="T60" fmla="*/ 214417 w 110"/>
                <a:gd name="T61" fmla="*/ 147320 h 68"/>
                <a:gd name="T62" fmla="*/ 201804 w 110"/>
                <a:gd name="T63" fmla="*/ 160713 h 68"/>
                <a:gd name="T64" fmla="*/ 193396 w 110"/>
                <a:gd name="T65" fmla="*/ 178570 h 68"/>
                <a:gd name="T66" fmla="*/ 176579 w 110"/>
                <a:gd name="T67" fmla="*/ 214284 h 68"/>
                <a:gd name="T68" fmla="*/ 168170 w 110"/>
                <a:gd name="T69" fmla="*/ 245534 h 68"/>
                <a:gd name="T70" fmla="*/ 163966 w 110"/>
                <a:gd name="T71" fmla="*/ 272319 h 68"/>
                <a:gd name="T72" fmla="*/ 159762 w 110"/>
                <a:gd name="T73" fmla="*/ 290176 h 68"/>
                <a:gd name="T74" fmla="*/ 159762 w 110"/>
                <a:gd name="T75" fmla="*/ 299105 h 68"/>
                <a:gd name="T76" fmla="*/ 163966 w 110"/>
                <a:gd name="T77" fmla="*/ 299105 h 68"/>
                <a:gd name="T78" fmla="*/ 168170 w 110"/>
                <a:gd name="T79" fmla="*/ 303569 h 68"/>
                <a:gd name="T80" fmla="*/ 168170 w 110"/>
                <a:gd name="T81" fmla="*/ 303569 h 68"/>
                <a:gd name="T82" fmla="*/ 0 w 110"/>
                <a:gd name="T83" fmla="*/ 276783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9191" name="Freeform 53"/>
            <p:cNvSpPr>
              <a:spLocks/>
            </p:cNvSpPr>
            <p:nvPr/>
          </p:nvSpPr>
          <p:spPr bwMode="auto">
            <a:xfrm>
              <a:off x="7180816" y="6185747"/>
              <a:ext cx="467211" cy="303569"/>
            </a:xfrm>
            <a:custGeom>
              <a:avLst/>
              <a:gdLst>
                <a:gd name="T0" fmla="*/ 303056 w 111"/>
                <a:gd name="T1" fmla="*/ 303569 h 68"/>
                <a:gd name="T2" fmla="*/ 303056 w 111"/>
                <a:gd name="T3" fmla="*/ 303569 h 68"/>
                <a:gd name="T4" fmla="*/ 303056 w 111"/>
                <a:gd name="T5" fmla="*/ 299105 h 68"/>
                <a:gd name="T6" fmla="*/ 303056 w 111"/>
                <a:gd name="T7" fmla="*/ 299105 h 68"/>
                <a:gd name="T8" fmla="*/ 303056 w 111"/>
                <a:gd name="T9" fmla="*/ 290176 h 68"/>
                <a:gd name="T10" fmla="*/ 303056 w 111"/>
                <a:gd name="T11" fmla="*/ 272319 h 68"/>
                <a:gd name="T12" fmla="*/ 294638 w 111"/>
                <a:gd name="T13" fmla="*/ 245534 h 68"/>
                <a:gd name="T14" fmla="*/ 286219 w 111"/>
                <a:gd name="T15" fmla="*/ 214284 h 68"/>
                <a:gd name="T16" fmla="*/ 269383 w 111"/>
                <a:gd name="T17" fmla="*/ 178570 h 68"/>
                <a:gd name="T18" fmla="*/ 260965 w 111"/>
                <a:gd name="T19" fmla="*/ 160713 h 68"/>
                <a:gd name="T20" fmla="*/ 248337 w 111"/>
                <a:gd name="T21" fmla="*/ 147320 h 68"/>
                <a:gd name="T22" fmla="*/ 235710 w 111"/>
                <a:gd name="T23" fmla="*/ 129463 h 68"/>
                <a:gd name="T24" fmla="*/ 223083 w 111"/>
                <a:gd name="T25" fmla="*/ 111606 h 68"/>
                <a:gd name="T26" fmla="*/ 189410 w 111"/>
                <a:gd name="T27" fmla="*/ 84821 h 68"/>
                <a:gd name="T28" fmla="*/ 151528 w 111"/>
                <a:gd name="T29" fmla="*/ 62499 h 68"/>
                <a:gd name="T30" fmla="*/ 113646 w 111"/>
                <a:gd name="T31" fmla="*/ 44642 h 68"/>
                <a:gd name="T32" fmla="*/ 79973 w 111"/>
                <a:gd name="T33" fmla="*/ 31250 h 68"/>
                <a:gd name="T34" fmla="*/ 63137 w 111"/>
                <a:gd name="T35" fmla="*/ 22321 h 68"/>
                <a:gd name="T36" fmla="*/ 46300 w 111"/>
                <a:gd name="T37" fmla="*/ 22321 h 68"/>
                <a:gd name="T38" fmla="*/ 21046 w 111"/>
                <a:gd name="T39" fmla="*/ 13393 h 68"/>
                <a:gd name="T40" fmla="*/ 0 w 111"/>
                <a:gd name="T41" fmla="*/ 8929 h 68"/>
                <a:gd name="T42" fmla="*/ 21046 w 111"/>
                <a:gd name="T43" fmla="*/ 8929 h 68"/>
                <a:gd name="T44" fmla="*/ 50509 w 111"/>
                <a:gd name="T45" fmla="*/ 4464 h 68"/>
                <a:gd name="T46" fmla="*/ 63137 w 111"/>
                <a:gd name="T47" fmla="*/ 4464 h 68"/>
                <a:gd name="T48" fmla="*/ 79973 w 111"/>
                <a:gd name="T49" fmla="*/ 4464 h 68"/>
                <a:gd name="T50" fmla="*/ 122064 w 111"/>
                <a:gd name="T51" fmla="*/ 4464 h 68"/>
                <a:gd name="T52" fmla="*/ 168364 w 111"/>
                <a:gd name="T53" fmla="*/ 8929 h 68"/>
                <a:gd name="T54" fmla="*/ 214665 w 111"/>
                <a:gd name="T55" fmla="*/ 17857 h 68"/>
                <a:gd name="T56" fmla="*/ 265174 w 111"/>
                <a:gd name="T57" fmla="*/ 35714 h 68"/>
                <a:gd name="T58" fmla="*/ 290429 w 111"/>
                <a:gd name="T59" fmla="*/ 49107 h 68"/>
                <a:gd name="T60" fmla="*/ 315683 w 111"/>
                <a:gd name="T61" fmla="*/ 66964 h 68"/>
                <a:gd name="T62" fmla="*/ 336729 w 111"/>
                <a:gd name="T63" fmla="*/ 80356 h 68"/>
                <a:gd name="T64" fmla="*/ 357774 w 111"/>
                <a:gd name="T65" fmla="*/ 98213 h 68"/>
                <a:gd name="T66" fmla="*/ 395656 w 111"/>
                <a:gd name="T67" fmla="*/ 138392 h 68"/>
                <a:gd name="T68" fmla="*/ 420911 w 111"/>
                <a:gd name="T69" fmla="*/ 178570 h 68"/>
                <a:gd name="T70" fmla="*/ 441956 w 111"/>
                <a:gd name="T71" fmla="*/ 214284 h 68"/>
                <a:gd name="T72" fmla="*/ 458793 w 111"/>
                <a:gd name="T73" fmla="*/ 245534 h 68"/>
                <a:gd name="T74" fmla="*/ 463002 w 111"/>
                <a:gd name="T75" fmla="*/ 254462 h 68"/>
                <a:gd name="T76" fmla="*/ 467211 w 111"/>
                <a:gd name="T77" fmla="*/ 267855 h 68"/>
                <a:gd name="T78" fmla="*/ 467211 w 111"/>
                <a:gd name="T79" fmla="*/ 272319 h 68"/>
                <a:gd name="T80" fmla="*/ 467211 w 111"/>
                <a:gd name="T81" fmla="*/ 276783 h 68"/>
                <a:gd name="T82" fmla="*/ 303056 w 111"/>
                <a:gd name="T83" fmla="*/ 303569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9192" name="Freeform 54"/>
            <p:cNvSpPr>
              <a:spLocks/>
            </p:cNvSpPr>
            <p:nvPr/>
          </p:nvSpPr>
          <p:spPr bwMode="auto">
            <a:xfrm>
              <a:off x="7491500" y="5905894"/>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49193" name="Freeform 55"/>
            <p:cNvSpPr>
              <a:spLocks/>
            </p:cNvSpPr>
            <p:nvPr/>
          </p:nvSpPr>
          <p:spPr bwMode="auto">
            <a:xfrm>
              <a:off x="11644227" y="6012618"/>
              <a:ext cx="460097" cy="528874"/>
            </a:xfrm>
            <a:custGeom>
              <a:avLst/>
              <a:gdLst>
                <a:gd name="T0" fmla="*/ 0 w 109"/>
                <a:gd name="T1" fmla="*/ 515541 h 119"/>
                <a:gd name="T2" fmla="*/ 4221 w 109"/>
                <a:gd name="T3" fmla="*/ 506652 h 119"/>
                <a:gd name="T4" fmla="*/ 8442 w 109"/>
                <a:gd name="T5" fmla="*/ 479986 h 119"/>
                <a:gd name="T6" fmla="*/ 33769 w 109"/>
                <a:gd name="T7" fmla="*/ 395544 h 119"/>
                <a:gd name="T8" fmla="*/ 84421 w 109"/>
                <a:gd name="T9" fmla="*/ 284436 h 119"/>
                <a:gd name="T10" fmla="*/ 118190 w 109"/>
                <a:gd name="T11" fmla="*/ 226660 h 119"/>
                <a:gd name="T12" fmla="*/ 160401 w 109"/>
                <a:gd name="T13" fmla="*/ 168884 h 119"/>
                <a:gd name="T14" fmla="*/ 206833 w 109"/>
                <a:gd name="T15" fmla="*/ 119997 h 119"/>
                <a:gd name="T16" fmla="*/ 257485 w 109"/>
                <a:gd name="T17" fmla="*/ 75553 h 119"/>
                <a:gd name="T18" fmla="*/ 282812 w 109"/>
                <a:gd name="T19" fmla="*/ 57776 h 119"/>
                <a:gd name="T20" fmla="*/ 308138 w 109"/>
                <a:gd name="T21" fmla="*/ 44443 h 119"/>
                <a:gd name="T22" fmla="*/ 354570 w 109"/>
                <a:gd name="T23" fmla="*/ 22222 h 119"/>
                <a:gd name="T24" fmla="*/ 396781 w 109"/>
                <a:gd name="T25" fmla="*/ 13333 h 119"/>
                <a:gd name="T26" fmla="*/ 430549 w 109"/>
                <a:gd name="T27" fmla="*/ 4444 h 119"/>
                <a:gd name="T28" fmla="*/ 460097 w 109"/>
                <a:gd name="T29" fmla="*/ 0 h 119"/>
                <a:gd name="T30" fmla="*/ 434771 w 109"/>
                <a:gd name="T31" fmla="*/ 13333 h 119"/>
                <a:gd name="T32" fmla="*/ 405223 w 109"/>
                <a:gd name="T33" fmla="*/ 26666 h 119"/>
                <a:gd name="T34" fmla="*/ 367233 w 109"/>
                <a:gd name="T35" fmla="*/ 48888 h 119"/>
                <a:gd name="T36" fmla="*/ 329244 w 109"/>
                <a:gd name="T37" fmla="*/ 79998 h 119"/>
                <a:gd name="T38" fmla="*/ 308138 w 109"/>
                <a:gd name="T39" fmla="*/ 97775 h 119"/>
                <a:gd name="T40" fmla="*/ 291254 w 109"/>
                <a:gd name="T41" fmla="*/ 119997 h 119"/>
                <a:gd name="T42" fmla="*/ 257485 w 109"/>
                <a:gd name="T43" fmla="*/ 168884 h 119"/>
                <a:gd name="T44" fmla="*/ 227938 w 109"/>
                <a:gd name="T45" fmla="*/ 217772 h 119"/>
                <a:gd name="T46" fmla="*/ 173064 w 109"/>
                <a:gd name="T47" fmla="*/ 431099 h 119"/>
                <a:gd name="T48" fmla="*/ 168843 w 109"/>
                <a:gd name="T49" fmla="*/ 506652 h 119"/>
                <a:gd name="T50" fmla="*/ 168843 w 109"/>
                <a:gd name="T51" fmla="*/ 524430 h 119"/>
                <a:gd name="T52" fmla="*/ 168843 w 109"/>
                <a:gd name="T53" fmla="*/ 528874 h 119"/>
                <a:gd name="T54" fmla="*/ 168843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49194" name="Freeform 56"/>
            <p:cNvSpPr>
              <a:spLocks/>
            </p:cNvSpPr>
            <p:nvPr/>
          </p:nvSpPr>
          <p:spPr bwMode="auto">
            <a:xfrm>
              <a:off x="11397577"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49195" name="Freeform 57"/>
            <p:cNvSpPr>
              <a:spLocks/>
            </p:cNvSpPr>
            <p:nvPr/>
          </p:nvSpPr>
          <p:spPr bwMode="auto">
            <a:xfrm>
              <a:off x="11670315"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49196" name="Freeform 58"/>
            <p:cNvSpPr>
              <a:spLocks/>
            </p:cNvSpPr>
            <p:nvPr/>
          </p:nvSpPr>
          <p:spPr bwMode="auto">
            <a:xfrm>
              <a:off x="11350145"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49197" name="Freeform 59"/>
            <p:cNvSpPr>
              <a:spLocks/>
            </p:cNvSpPr>
            <p:nvPr/>
          </p:nvSpPr>
          <p:spPr bwMode="auto">
            <a:xfrm>
              <a:off x="11663200"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49198" name="Freeform 60"/>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close/>
                </a:path>
              </a:pathLst>
            </a:custGeom>
            <a:solidFill>
              <a:srgbClr val="72BE00"/>
            </a:solidFill>
            <a:ln w="9525">
              <a:noFill/>
              <a:round/>
              <a:headEnd/>
              <a:tailEnd/>
            </a:ln>
          </p:spPr>
          <p:txBody>
            <a:bodyPr/>
            <a:lstStyle/>
            <a:p>
              <a:endParaRPr lang="en-US"/>
            </a:p>
          </p:txBody>
        </p:sp>
        <p:sp>
          <p:nvSpPr>
            <p:cNvPr id="49199" name="Freeform 61"/>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path>
              </a:pathLst>
            </a:custGeom>
            <a:noFill/>
            <a:ln w="9525">
              <a:noFill/>
              <a:round/>
              <a:headEnd/>
              <a:tailEnd/>
            </a:ln>
          </p:spPr>
          <p:txBody>
            <a:bodyPr/>
            <a:lstStyle/>
            <a:p>
              <a:endParaRPr lang="en-US"/>
            </a:p>
          </p:txBody>
        </p:sp>
        <p:sp>
          <p:nvSpPr>
            <p:cNvPr id="49200" name="Freeform 62"/>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w="9525">
              <a:noFill/>
              <a:round/>
              <a:headEnd/>
              <a:tailEnd/>
            </a:ln>
          </p:spPr>
          <p:txBody>
            <a:bodyPr/>
            <a:lstStyle/>
            <a:p>
              <a:endParaRPr lang="en-US"/>
            </a:p>
          </p:txBody>
        </p:sp>
        <p:sp>
          <p:nvSpPr>
            <p:cNvPr id="49201" name="Freeform 63"/>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w="9525">
              <a:noFill/>
              <a:round/>
              <a:headEnd/>
              <a:tailEnd/>
            </a:ln>
          </p:spPr>
          <p:txBody>
            <a:bodyPr/>
            <a:lstStyle/>
            <a:p>
              <a:endParaRPr lang="en-US"/>
            </a:p>
          </p:txBody>
        </p:sp>
        <p:sp>
          <p:nvSpPr>
            <p:cNvPr id="49202" name="Freeform 64"/>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w="9525">
              <a:noFill/>
              <a:round/>
              <a:headEnd/>
              <a:tailEnd/>
            </a:ln>
          </p:spPr>
          <p:txBody>
            <a:bodyPr/>
            <a:lstStyle/>
            <a:p>
              <a:endParaRPr lang="en-US"/>
            </a:p>
          </p:txBody>
        </p:sp>
        <p:sp>
          <p:nvSpPr>
            <p:cNvPr id="49203" name="Freeform 65"/>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w="9525">
              <a:noFill/>
              <a:round/>
              <a:headEnd/>
              <a:tailEnd/>
            </a:ln>
          </p:spPr>
          <p:txBody>
            <a:bodyPr/>
            <a:lstStyle/>
            <a:p>
              <a:endParaRPr lang="en-US"/>
            </a:p>
          </p:txBody>
        </p:sp>
        <p:sp>
          <p:nvSpPr>
            <p:cNvPr id="49204" name="Rectangle 66"/>
            <p:cNvSpPr>
              <a:spLocks noChangeArrowheads="1"/>
            </p:cNvSpPr>
            <p:nvPr/>
          </p:nvSpPr>
          <p:spPr bwMode="auto">
            <a:xfrm>
              <a:off x="9960368" y="6266382"/>
              <a:ext cx="184987" cy="11858"/>
            </a:xfrm>
            <a:prstGeom prst="rect">
              <a:avLst/>
            </a:prstGeom>
            <a:solidFill>
              <a:srgbClr val="537C91"/>
            </a:solidFill>
            <a:ln w="9525">
              <a:noFill/>
              <a:miter lim="800000"/>
              <a:headEnd/>
              <a:tailEnd/>
            </a:ln>
          </p:spPr>
          <p:txBody>
            <a:bodyPr/>
            <a:lstStyle/>
            <a:p>
              <a:endParaRPr lang="zh-CN" altLang="en-US">
                <a:sym typeface="Arial" charset="0"/>
              </a:endParaRPr>
            </a:p>
          </p:txBody>
        </p:sp>
        <p:sp>
          <p:nvSpPr>
            <p:cNvPr id="49205" name="Rectangle 67"/>
            <p:cNvSpPr>
              <a:spLocks noChangeArrowheads="1"/>
            </p:cNvSpPr>
            <p:nvPr/>
          </p:nvSpPr>
          <p:spPr bwMode="auto">
            <a:xfrm>
              <a:off x="9960368" y="6266382"/>
              <a:ext cx="184987" cy="11858"/>
            </a:xfrm>
            <a:prstGeom prst="rect">
              <a:avLst/>
            </a:prstGeom>
            <a:noFill/>
            <a:ln w="9525">
              <a:noFill/>
              <a:miter lim="800000"/>
              <a:headEnd/>
              <a:tailEnd/>
            </a:ln>
          </p:spPr>
          <p:txBody>
            <a:bodyPr/>
            <a:lstStyle/>
            <a:p>
              <a:endParaRPr lang="zh-CN" altLang="en-US">
                <a:sym typeface="Arial" charset="0"/>
              </a:endParaRPr>
            </a:p>
          </p:txBody>
        </p:sp>
        <p:sp>
          <p:nvSpPr>
            <p:cNvPr id="49206" name="Rectangle 68"/>
            <p:cNvSpPr>
              <a:spLocks noChangeArrowheads="1"/>
            </p:cNvSpPr>
            <p:nvPr/>
          </p:nvSpPr>
          <p:spPr bwMode="auto">
            <a:xfrm>
              <a:off x="9754036" y="6550978"/>
              <a:ext cx="8775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9207" name="Rectangle 69"/>
            <p:cNvSpPr>
              <a:spLocks noChangeArrowheads="1"/>
            </p:cNvSpPr>
            <p:nvPr/>
          </p:nvSpPr>
          <p:spPr bwMode="auto">
            <a:xfrm>
              <a:off x="9754036" y="6550978"/>
              <a:ext cx="87750" cy="9487"/>
            </a:xfrm>
            <a:prstGeom prst="rect">
              <a:avLst/>
            </a:prstGeom>
            <a:noFill/>
            <a:ln w="9525">
              <a:noFill/>
              <a:miter lim="800000"/>
              <a:headEnd/>
              <a:tailEnd/>
            </a:ln>
          </p:spPr>
          <p:txBody>
            <a:bodyPr/>
            <a:lstStyle/>
            <a:p>
              <a:endParaRPr lang="zh-CN" altLang="en-US">
                <a:sym typeface="Arial" charset="0"/>
              </a:endParaRPr>
            </a:p>
          </p:txBody>
        </p:sp>
        <p:sp>
          <p:nvSpPr>
            <p:cNvPr id="49208" name="Freeform 70"/>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w="9525">
              <a:noFill/>
              <a:round/>
              <a:headEnd/>
              <a:tailEnd/>
            </a:ln>
          </p:spPr>
          <p:txBody>
            <a:bodyPr/>
            <a:lstStyle/>
            <a:p>
              <a:endParaRPr lang="en-US"/>
            </a:p>
          </p:txBody>
        </p:sp>
        <p:sp>
          <p:nvSpPr>
            <p:cNvPr id="49209" name="Freeform 71"/>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w="9525">
              <a:noFill/>
              <a:round/>
              <a:headEnd/>
              <a:tailEnd/>
            </a:ln>
          </p:spPr>
          <p:txBody>
            <a:bodyPr/>
            <a:lstStyle/>
            <a:p>
              <a:endParaRPr lang="en-US"/>
            </a:p>
          </p:txBody>
        </p:sp>
        <p:sp>
          <p:nvSpPr>
            <p:cNvPr id="49210" name="Freeform 72"/>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close/>
                </a:path>
              </a:pathLst>
            </a:custGeom>
            <a:solidFill>
              <a:srgbClr val="D18A52"/>
            </a:solidFill>
            <a:ln w="9525">
              <a:noFill/>
              <a:round/>
              <a:headEnd/>
              <a:tailEnd/>
            </a:ln>
          </p:spPr>
          <p:txBody>
            <a:bodyPr/>
            <a:lstStyle/>
            <a:p>
              <a:endParaRPr lang="en-US"/>
            </a:p>
          </p:txBody>
        </p:sp>
        <p:sp>
          <p:nvSpPr>
            <p:cNvPr id="49211" name="Freeform 73"/>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path>
              </a:pathLst>
            </a:custGeom>
            <a:noFill/>
            <a:ln w="9525">
              <a:noFill/>
              <a:round/>
              <a:headEnd/>
              <a:tailEnd/>
            </a:ln>
          </p:spPr>
          <p:txBody>
            <a:bodyPr/>
            <a:lstStyle/>
            <a:p>
              <a:endParaRPr lang="en-US"/>
            </a:p>
          </p:txBody>
        </p:sp>
        <p:sp>
          <p:nvSpPr>
            <p:cNvPr id="49212" name="Freeform 74"/>
            <p:cNvSpPr>
              <a:spLocks/>
            </p:cNvSpPr>
            <p:nvPr/>
          </p:nvSpPr>
          <p:spPr bwMode="auto">
            <a:xfrm>
              <a:off x="3464469" y="5958070"/>
              <a:ext cx="1230877" cy="495671"/>
            </a:xfrm>
            <a:custGeom>
              <a:avLst/>
              <a:gdLst>
                <a:gd name="T0" fmla="*/ 0 w 293"/>
                <a:gd name="T1" fmla="*/ 495671 h 111"/>
                <a:gd name="T2" fmla="*/ 1230877 w 293"/>
                <a:gd name="T3" fmla="*/ 495671 h 111"/>
                <a:gd name="T4" fmla="*/ 1222475 w 293"/>
                <a:gd name="T5" fmla="*/ 455481 h 111"/>
                <a:gd name="T6" fmla="*/ 1201470 w 293"/>
                <a:gd name="T7" fmla="*/ 397430 h 111"/>
                <a:gd name="T8" fmla="*/ 1121652 w 293"/>
                <a:gd name="T9" fmla="*/ 312585 h 111"/>
                <a:gd name="T10" fmla="*/ 1117452 w 293"/>
                <a:gd name="T11" fmla="*/ 312585 h 111"/>
                <a:gd name="T12" fmla="*/ 1004026 w 293"/>
                <a:gd name="T13" fmla="*/ 281327 h 111"/>
                <a:gd name="T14" fmla="*/ 974619 w 293"/>
                <a:gd name="T15" fmla="*/ 285792 h 111"/>
                <a:gd name="T16" fmla="*/ 974619 w 293"/>
                <a:gd name="T17" fmla="*/ 267930 h 111"/>
                <a:gd name="T18" fmla="*/ 764572 w 293"/>
                <a:gd name="T19" fmla="*/ 44655 h 111"/>
                <a:gd name="T20" fmla="*/ 651147 w 293"/>
                <a:gd name="T21" fmla="*/ 84845 h 111"/>
                <a:gd name="T22" fmla="*/ 520917 w 293"/>
                <a:gd name="T23" fmla="*/ 0 h 111"/>
                <a:gd name="T24" fmla="*/ 373884 w 293"/>
                <a:gd name="T25" fmla="*/ 133965 h 111"/>
                <a:gd name="T26" fmla="*/ 319272 w 293"/>
                <a:gd name="T27" fmla="*/ 125034 h 111"/>
                <a:gd name="T28" fmla="*/ 176440 w 293"/>
                <a:gd name="T29" fmla="*/ 281327 h 111"/>
                <a:gd name="T30" fmla="*/ 180641 w 293"/>
                <a:gd name="T31" fmla="*/ 321516 h 111"/>
                <a:gd name="T32" fmla="*/ 176440 w 293"/>
                <a:gd name="T33" fmla="*/ 321516 h 111"/>
                <a:gd name="T34" fmla="*/ 0 w 293"/>
                <a:gd name="T35" fmla="*/ 495671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w="9525">
              <a:noFill/>
              <a:round/>
              <a:headEnd/>
              <a:tailEnd/>
            </a:ln>
          </p:spPr>
          <p:txBody>
            <a:bodyPr/>
            <a:lstStyle/>
            <a:p>
              <a:endParaRPr lang="en-US"/>
            </a:p>
          </p:txBody>
        </p:sp>
        <p:sp>
          <p:nvSpPr>
            <p:cNvPr id="49213" name="Freeform 75"/>
            <p:cNvSpPr>
              <a:spLocks/>
            </p:cNvSpPr>
            <p:nvPr/>
          </p:nvSpPr>
          <p:spPr bwMode="auto">
            <a:xfrm>
              <a:off x="4111925" y="6003131"/>
              <a:ext cx="327285" cy="222933"/>
            </a:xfrm>
            <a:custGeom>
              <a:avLst/>
              <a:gdLst>
                <a:gd name="T0" fmla="*/ 117487 w 78"/>
                <a:gd name="T1" fmla="*/ 0 h 50"/>
                <a:gd name="T2" fmla="*/ 4196 w 78"/>
                <a:gd name="T3" fmla="*/ 40128 h 50"/>
                <a:gd name="T4" fmla="*/ 0 w 78"/>
                <a:gd name="T5" fmla="*/ 35669 h 50"/>
                <a:gd name="T6" fmla="*/ 4196 w 78"/>
                <a:gd name="T7" fmla="*/ 40128 h 50"/>
                <a:gd name="T8" fmla="*/ 117487 w 78"/>
                <a:gd name="T9" fmla="*/ 0 h 50"/>
                <a:gd name="T10" fmla="*/ 327285 w 78"/>
                <a:gd name="T11" fmla="*/ 222933 h 50"/>
                <a:gd name="T12" fmla="*/ 327285 w 78"/>
                <a:gd name="T13" fmla="*/ 222933 h 50"/>
                <a:gd name="T14" fmla="*/ 117487 w 78"/>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50"/>
                <a:gd name="T26" fmla="*/ 78 w 78"/>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w="9525">
              <a:noFill/>
              <a:round/>
              <a:headEnd/>
              <a:tailEnd/>
            </a:ln>
          </p:spPr>
          <p:txBody>
            <a:bodyPr/>
            <a:lstStyle/>
            <a:p>
              <a:endParaRPr lang="en-US"/>
            </a:p>
          </p:txBody>
        </p:sp>
        <p:sp>
          <p:nvSpPr>
            <p:cNvPr id="49214" name="Freeform 76"/>
            <p:cNvSpPr>
              <a:spLocks/>
            </p:cNvSpPr>
            <p:nvPr/>
          </p:nvSpPr>
          <p:spPr bwMode="auto">
            <a:xfrm>
              <a:off x="4081093" y="5998388"/>
              <a:ext cx="614253" cy="455353"/>
            </a:xfrm>
            <a:custGeom>
              <a:avLst/>
              <a:gdLst>
                <a:gd name="T0" fmla="*/ 0 w 146"/>
                <a:gd name="T1" fmla="*/ 0 h 102"/>
                <a:gd name="T2" fmla="*/ 0 w 146"/>
                <a:gd name="T3" fmla="*/ 455353 h 102"/>
                <a:gd name="T4" fmla="*/ 614253 w 146"/>
                <a:gd name="T5" fmla="*/ 455353 h 102"/>
                <a:gd name="T6" fmla="*/ 610046 w 146"/>
                <a:gd name="T7" fmla="*/ 446425 h 102"/>
                <a:gd name="T8" fmla="*/ 605839 w 146"/>
                <a:gd name="T9" fmla="*/ 415175 h 102"/>
                <a:gd name="T10" fmla="*/ 584803 w 146"/>
                <a:gd name="T11" fmla="*/ 357140 h 102"/>
                <a:gd name="T12" fmla="*/ 538523 w 146"/>
                <a:gd name="T13" fmla="*/ 299104 h 102"/>
                <a:gd name="T14" fmla="*/ 504865 w 146"/>
                <a:gd name="T15" fmla="*/ 272319 h 102"/>
                <a:gd name="T16" fmla="*/ 500658 w 146"/>
                <a:gd name="T17" fmla="*/ 272319 h 102"/>
                <a:gd name="T18" fmla="*/ 387064 w 146"/>
                <a:gd name="T19" fmla="*/ 241069 h 102"/>
                <a:gd name="T20" fmla="*/ 357613 w 146"/>
                <a:gd name="T21" fmla="*/ 245533 h 102"/>
                <a:gd name="T22" fmla="*/ 357613 w 146"/>
                <a:gd name="T23" fmla="*/ 245533 h 102"/>
                <a:gd name="T24" fmla="*/ 357613 w 146"/>
                <a:gd name="T25" fmla="*/ 245533 h 102"/>
                <a:gd name="T26" fmla="*/ 357613 w 146"/>
                <a:gd name="T27" fmla="*/ 227677 h 102"/>
                <a:gd name="T28" fmla="*/ 147252 w 146"/>
                <a:gd name="T29" fmla="*/ 4464 h 102"/>
                <a:gd name="T30" fmla="*/ 33658 w 146"/>
                <a:gd name="T31" fmla="*/ 44642 h 102"/>
                <a:gd name="T32" fmla="*/ 29450 w 146"/>
                <a:gd name="T33" fmla="*/ 40178 h 102"/>
                <a:gd name="T34" fmla="*/ 0 w 146"/>
                <a:gd name="T35" fmla="*/ 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6"/>
                <a:gd name="T55" fmla="*/ 0 h 102"/>
                <a:gd name="T56" fmla="*/ 146 w 146"/>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9215" name="Freeform 77"/>
            <p:cNvSpPr>
              <a:spLocks/>
            </p:cNvSpPr>
            <p:nvPr/>
          </p:nvSpPr>
          <p:spPr bwMode="auto">
            <a:xfrm>
              <a:off x="7856731" y="6017361"/>
              <a:ext cx="1233248" cy="493299"/>
            </a:xfrm>
            <a:custGeom>
              <a:avLst/>
              <a:gdLst>
                <a:gd name="T0" fmla="*/ 0 w 293"/>
                <a:gd name="T1" fmla="*/ 493299 h 111"/>
                <a:gd name="T2" fmla="*/ 1233248 w 293"/>
                <a:gd name="T3" fmla="*/ 493299 h 111"/>
                <a:gd name="T4" fmla="*/ 1224830 w 293"/>
                <a:gd name="T5" fmla="*/ 448858 h 111"/>
                <a:gd name="T6" fmla="*/ 1203785 w 293"/>
                <a:gd name="T7" fmla="*/ 395528 h 111"/>
                <a:gd name="T8" fmla="*/ 1123813 w 293"/>
                <a:gd name="T9" fmla="*/ 311090 h 111"/>
                <a:gd name="T10" fmla="*/ 1119604 w 293"/>
                <a:gd name="T11" fmla="*/ 306645 h 111"/>
                <a:gd name="T12" fmla="*/ 1005960 w 293"/>
                <a:gd name="T13" fmla="*/ 275536 h 111"/>
                <a:gd name="T14" fmla="*/ 976497 w 293"/>
                <a:gd name="T15" fmla="*/ 279981 h 111"/>
                <a:gd name="T16" fmla="*/ 976497 w 293"/>
                <a:gd name="T17" fmla="*/ 262204 h 111"/>
                <a:gd name="T18" fmla="*/ 766045 w 293"/>
                <a:gd name="T19" fmla="*/ 44441 h 111"/>
                <a:gd name="T20" fmla="*/ 652401 w 293"/>
                <a:gd name="T21" fmla="*/ 79994 h 111"/>
                <a:gd name="T22" fmla="*/ 521921 w 293"/>
                <a:gd name="T23" fmla="*/ 0 h 111"/>
                <a:gd name="T24" fmla="*/ 374604 w 293"/>
                <a:gd name="T25" fmla="*/ 133324 h 111"/>
                <a:gd name="T26" fmla="*/ 319887 w 293"/>
                <a:gd name="T27" fmla="*/ 119992 h 111"/>
                <a:gd name="T28" fmla="*/ 176780 w 293"/>
                <a:gd name="T29" fmla="*/ 275536 h 111"/>
                <a:gd name="T30" fmla="*/ 180989 w 293"/>
                <a:gd name="T31" fmla="*/ 315534 h 111"/>
                <a:gd name="T32" fmla="*/ 176780 w 293"/>
                <a:gd name="T33" fmla="*/ 315534 h 111"/>
                <a:gd name="T34" fmla="*/ 0 w 293"/>
                <a:gd name="T35" fmla="*/ 49329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w="9525">
              <a:noFill/>
              <a:round/>
              <a:headEnd/>
              <a:tailEnd/>
            </a:ln>
          </p:spPr>
          <p:txBody>
            <a:bodyPr/>
            <a:lstStyle/>
            <a:p>
              <a:endParaRPr lang="en-US"/>
            </a:p>
          </p:txBody>
        </p:sp>
        <p:sp>
          <p:nvSpPr>
            <p:cNvPr id="49216" name="Freeform 78"/>
            <p:cNvSpPr>
              <a:spLocks/>
            </p:cNvSpPr>
            <p:nvPr/>
          </p:nvSpPr>
          <p:spPr bwMode="auto">
            <a:xfrm>
              <a:off x="8504187" y="6060050"/>
              <a:ext cx="104352" cy="35574"/>
            </a:xfrm>
            <a:custGeom>
              <a:avLst/>
              <a:gdLst>
                <a:gd name="T0" fmla="*/ 104352 w 25"/>
                <a:gd name="T1" fmla="*/ 0 h 8"/>
                <a:gd name="T2" fmla="*/ 4174 w 25"/>
                <a:gd name="T3" fmla="*/ 35574 h 8"/>
                <a:gd name="T4" fmla="*/ 0 w 25"/>
                <a:gd name="T5" fmla="*/ 31127 h 8"/>
                <a:gd name="T6" fmla="*/ 4174 w 25"/>
                <a:gd name="T7" fmla="*/ 35574 h 8"/>
                <a:gd name="T8" fmla="*/ 104352 w 25"/>
                <a:gd name="T9" fmla="*/ 0 h 8"/>
                <a:gd name="T10" fmla="*/ 104352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w="9525">
              <a:noFill/>
              <a:round/>
              <a:headEnd/>
              <a:tailEnd/>
            </a:ln>
          </p:spPr>
          <p:txBody>
            <a:bodyPr/>
            <a:lstStyle/>
            <a:p>
              <a:endParaRPr lang="en-US"/>
            </a:p>
          </p:txBody>
        </p:sp>
        <p:sp>
          <p:nvSpPr>
            <p:cNvPr id="49217" name="Freeform 79"/>
            <p:cNvSpPr>
              <a:spLocks/>
            </p:cNvSpPr>
            <p:nvPr/>
          </p:nvSpPr>
          <p:spPr bwMode="auto">
            <a:xfrm>
              <a:off x="8475727" y="6052935"/>
              <a:ext cx="614253" cy="457725"/>
            </a:xfrm>
            <a:custGeom>
              <a:avLst/>
              <a:gdLst>
                <a:gd name="T0" fmla="*/ 0 w 146"/>
                <a:gd name="T1" fmla="*/ 0 h 103"/>
                <a:gd name="T2" fmla="*/ 0 w 146"/>
                <a:gd name="T3" fmla="*/ 457725 h 103"/>
                <a:gd name="T4" fmla="*/ 614253 w 146"/>
                <a:gd name="T5" fmla="*/ 457725 h 103"/>
                <a:gd name="T6" fmla="*/ 605839 w 146"/>
                <a:gd name="T7" fmla="*/ 413286 h 103"/>
                <a:gd name="T8" fmla="*/ 584803 w 146"/>
                <a:gd name="T9" fmla="*/ 359959 h 103"/>
                <a:gd name="T10" fmla="*/ 517487 w 146"/>
                <a:gd name="T11" fmla="*/ 284412 h 103"/>
                <a:gd name="T12" fmla="*/ 504865 w 146"/>
                <a:gd name="T13" fmla="*/ 275524 h 103"/>
                <a:gd name="T14" fmla="*/ 500658 w 146"/>
                <a:gd name="T15" fmla="*/ 271080 h 103"/>
                <a:gd name="T16" fmla="*/ 395478 w 146"/>
                <a:gd name="T17" fmla="*/ 239972 h 103"/>
                <a:gd name="T18" fmla="*/ 387064 w 146"/>
                <a:gd name="T19" fmla="*/ 239972 h 103"/>
                <a:gd name="T20" fmla="*/ 357613 w 146"/>
                <a:gd name="T21" fmla="*/ 244416 h 103"/>
                <a:gd name="T22" fmla="*/ 357613 w 146"/>
                <a:gd name="T23" fmla="*/ 244416 h 103"/>
                <a:gd name="T24" fmla="*/ 357613 w 146"/>
                <a:gd name="T25" fmla="*/ 244416 h 103"/>
                <a:gd name="T26" fmla="*/ 357613 w 146"/>
                <a:gd name="T27" fmla="*/ 226641 h 103"/>
                <a:gd name="T28" fmla="*/ 353406 w 146"/>
                <a:gd name="T29" fmla="*/ 204421 h 103"/>
                <a:gd name="T30" fmla="*/ 222982 w 146"/>
                <a:gd name="T31" fmla="*/ 22220 h 103"/>
                <a:gd name="T32" fmla="*/ 147252 w 146"/>
                <a:gd name="T33" fmla="*/ 8888 h 103"/>
                <a:gd name="T34" fmla="*/ 134631 w 146"/>
                <a:gd name="T35" fmla="*/ 8888 h 103"/>
                <a:gd name="T36" fmla="*/ 33658 w 146"/>
                <a:gd name="T37" fmla="*/ 44439 h 103"/>
                <a:gd name="T38" fmla="*/ 29450 w 146"/>
                <a:gd name="T39" fmla="*/ 39995 h 103"/>
                <a:gd name="T40" fmla="*/ 0 w 146"/>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
                <a:gd name="T64" fmla="*/ 0 h 103"/>
                <a:gd name="T65" fmla="*/ 146 w 146"/>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49218" name="Freeform 80"/>
            <p:cNvSpPr>
              <a:spLocks/>
            </p:cNvSpPr>
            <p:nvPr/>
          </p:nvSpPr>
          <p:spPr bwMode="auto">
            <a:xfrm>
              <a:off x="4560163" y="4978586"/>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49219" name="Freeform 81"/>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49220" name="Freeform 82"/>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w="9525">
              <a:noFill/>
              <a:round/>
              <a:headEnd/>
              <a:tailEnd/>
            </a:ln>
          </p:spPr>
          <p:txBody>
            <a:bodyPr/>
            <a:lstStyle/>
            <a:p>
              <a:endParaRPr lang="en-US"/>
            </a:p>
          </p:txBody>
        </p:sp>
        <p:sp>
          <p:nvSpPr>
            <p:cNvPr id="49221" name="Freeform 83"/>
            <p:cNvSpPr>
              <a:spLocks noEditPoints="1"/>
            </p:cNvSpPr>
            <p:nvPr/>
          </p:nvSpPr>
          <p:spPr bwMode="auto">
            <a:xfrm>
              <a:off x="5081922" y="4978586"/>
              <a:ext cx="457725" cy="1095694"/>
            </a:xfrm>
            <a:custGeom>
              <a:avLst/>
              <a:gdLst>
                <a:gd name="T0" fmla="*/ 134378 w 109"/>
                <a:gd name="T1" fmla="*/ 1060062 h 246"/>
                <a:gd name="T2" fmla="*/ 46192 w 109"/>
                <a:gd name="T3" fmla="*/ 1095694 h 246"/>
                <a:gd name="T4" fmla="*/ 46192 w 109"/>
                <a:gd name="T5" fmla="*/ 1095694 h 246"/>
                <a:gd name="T6" fmla="*/ 134378 w 109"/>
                <a:gd name="T7" fmla="*/ 1064516 h 246"/>
                <a:gd name="T8" fmla="*/ 134378 w 109"/>
                <a:gd name="T9" fmla="*/ 1060062 h 246"/>
                <a:gd name="T10" fmla="*/ 0 w 109"/>
                <a:gd name="T11" fmla="*/ 0 h 246"/>
                <a:gd name="T12" fmla="*/ 0 w 109"/>
                <a:gd name="T13" fmla="*/ 4454 h 246"/>
                <a:gd name="T14" fmla="*/ 239361 w 109"/>
                <a:gd name="T15" fmla="*/ 356323 h 246"/>
                <a:gd name="T16" fmla="*/ 155375 w 109"/>
                <a:gd name="T17" fmla="*/ 1051154 h 246"/>
                <a:gd name="T18" fmla="*/ 159574 w 109"/>
                <a:gd name="T19" fmla="*/ 1051154 h 246"/>
                <a:gd name="T20" fmla="*/ 239361 w 109"/>
                <a:gd name="T21" fmla="*/ 356323 h 246"/>
                <a:gd name="T22" fmla="*/ 0 w 10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246"/>
                <a:gd name="T38" fmla="*/ 109 w 109"/>
                <a:gd name="T39" fmla="*/ 246 h 2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w="9525">
              <a:noFill/>
              <a:round/>
              <a:headEnd/>
              <a:tailEnd/>
            </a:ln>
          </p:spPr>
          <p:txBody>
            <a:bodyPr/>
            <a:lstStyle/>
            <a:p>
              <a:endParaRPr lang="en-US"/>
            </a:p>
          </p:txBody>
        </p:sp>
        <p:sp>
          <p:nvSpPr>
            <p:cNvPr id="49222" name="Freeform 84"/>
            <p:cNvSpPr>
              <a:spLocks/>
            </p:cNvSpPr>
            <p:nvPr/>
          </p:nvSpPr>
          <p:spPr bwMode="auto">
            <a:xfrm>
              <a:off x="5217105" y="6029219"/>
              <a:ext cx="23716" cy="14230"/>
            </a:xfrm>
            <a:custGeom>
              <a:avLst/>
              <a:gdLst>
                <a:gd name="T0" fmla="*/ 19763 w 6"/>
                <a:gd name="T1" fmla="*/ 0 h 3"/>
                <a:gd name="T2" fmla="*/ 0 w 6"/>
                <a:gd name="T3" fmla="*/ 9487 h 3"/>
                <a:gd name="T4" fmla="*/ 0 w 6"/>
                <a:gd name="T5" fmla="*/ 14230 h 3"/>
                <a:gd name="T6" fmla="*/ 23716 w 6"/>
                <a:gd name="T7" fmla="*/ 0 h 3"/>
                <a:gd name="T8" fmla="*/ 19763 w 6"/>
                <a:gd name="T9" fmla="*/ 0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w="9525">
              <a:noFill/>
              <a:round/>
              <a:headEnd/>
              <a:tailEnd/>
            </a:ln>
          </p:spPr>
          <p:txBody>
            <a:bodyPr/>
            <a:lstStyle/>
            <a:p>
              <a:endParaRPr lang="en-US"/>
            </a:p>
          </p:txBody>
        </p:sp>
        <p:sp>
          <p:nvSpPr>
            <p:cNvPr id="49223" name="Rectangle 85"/>
            <p:cNvSpPr>
              <a:spLocks noChangeArrowheads="1"/>
            </p:cNvSpPr>
            <p:nvPr/>
          </p:nvSpPr>
          <p:spPr bwMode="auto">
            <a:xfrm>
              <a:off x="5081922" y="6567579"/>
              <a:ext cx="85379"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9224" name="Rectangle 86"/>
            <p:cNvSpPr>
              <a:spLocks noChangeArrowheads="1"/>
            </p:cNvSpPr>
            <p:nvPr/>
          </p:nvSpPr>
          <p:spPr bwMode="auto">
            <a:xfrm>
              <a:off x="5081922" y="6567579"/>
              <a:ext cx="85379" cy="9487"/>
            </a:xfrm>
            <a:prstGeom prst="rect">
              <a:avLst/>
            </a:prstGeom>
            <a:noFill/>
            <a:ln w="9525">
              <a:noFill/>
              <a:miter lim="800000"/>
              <a:headEnd/>
              <a:tailEnd/>
            </a:ln>
          </p:spPr>
          <p:txBody>
            <a:bodyPr/>
            <a:lstStyle/>
            <a:p>
              <a:endParaRPr lang="zh-CN" altLang="en-US">
                <a:sym typeface="Arial" charset="0"/>
              </a:endParaRPr>
            </a:p>
          </p:txBody>
        </p:sp>
        <p:sp>
          <p:nvSpPr>
            <p:cNvPr id="49225"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49226" name="Freeform 88"/>
            <p:cNvSpPr>
              <a:spLocks/>
            </p:cNvSpPr>
            <p:nvPr/>
          </p:nvSpPr>
          <p:spPr bwMode="auto">
            <a:xfrm>
              <a:off x="5081922" y="5588095"/>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sp>
          <p:nvSpPr>
            <p:cNvPr id="49227" name="Freeform 89"/>
            <p:cNvSpPr>
              <a:spLocks/>
            </p:cNvSpPr>
            <p:nvPr/>
          </p:nvSpPr>
          <p:spPr bwMode="auto">
            <a:xfrm>
              <a:off x="6018717" y="53272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49228" name="Freeform 90"/>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49229" name="Freeform 91"/>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w="9525">
              <a:noFill/>
              <a:round/>
              <a:headEnd/>
              <a:tailEnd/>
            </a:ln>
          </p:spPr>
          <p:txBody>
            <a:bodyPr/>
            <a:lstStyle/>
            <a:p>
              <a:endParaRPr lang="en-US"/>
            </a:p>
          </p:txBody>
        </p:sp>
        <p:sp>
          <p:nvSpPr>
            <p:cNvPr id="49230" name="Freeform 92"/>
            <p:cNvSpPr>
              <a:spLocks noEditPoints="1"/>
            </p:cNvSpPr>
            <p:nvPr/>
          </p:nvSpPr>
          <p:spPr bwMode="auto">
            <a:xfrm>
              <a:off x="6540475" y="5514575"/>
              <a:ext cx="291711" cy="955768"/>
            </a:xfrm>
            <a:custGeom>
              <a:avLst/>
              <a:gdLst>
                <a:gd name="T0" fmla="*/ 0 w 69"/>
                <a:gd name="T1" fmla="*/ 671260 h 215"/>
                <a:gd name="T2" fmla="*/ 16911 w 69"/>
                <a:gd name="T3" fmla="*/ 955768 h 215"/>
                <a:gd name="T4" fmla="*/ 16911 w 69"/>
                <a:gd name="T5" fmla="*/ 955768 h 215"/>
                <a:gd name="T6" fmla="*/ 0 w 69"/>
                <a:gd name="T7" fmla="*/ 671260 h 215"/>
                <a:gd name="T8" fmla="*/ 0 w 69"/>
                <a:gd name="T9" fmla="*/ 671260 h 215"/>
                <a:gd name="T10" fmla="*/ 245206 w 69"/>
                <a:gd name="T11" fmla="*/ 0 h 215"/>
                <a:gd name="T12" fmla="*/ 270573 w 69"/>
                <a:gd name="T13" fmla="*/ 66681 h 215"/>
                <a:gd name="T14" fmla="*/ 291711 w 69"/>
                <a:gd name="T15" fmla="*/ 80018 h 215"/>
                <a:gd name="T16" fmla="*/ 291711 w 69"/>
                <a:gd name="T17" fmla="*/ 80018 h 215"/>
                <a:gd name="T18" fmla="*/ 270573 w 69"/>
                <a:gd name="T19" fmla="*/ 66681 h 215"/>
                <a:gd name="T20" fmla="*/ 245206 w 69"/>
                <a:gd name="T21" fmla="*/ 0 h 2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215"/>
                <a:gd name="T35" fmla="*/ 69 w 69"/>
                <a:gd name="T36" fmla="*/ 215 h 2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w="9525">
              <a:noFill/>
              <a:round/>
              <a:headEnd/>
              <a:tailEnd/>
            </a:ln>
          </p:spPr>
          <p:txBody>
            <a:bodyPr/>
            <a:lstStyle/>
            <a:p>
              <a:endParaRPr lang="en-US"/>
            </a:p>
          </p:txBody>
        </p:sp>
        <p:sp>
          <p:nvSpPr>
            <p:cNvPr id="49231" name="Freeform 93"/>
            <p:cNvSpPr>
              <a:spLocks noEditPoints="1"/>
            </p:cNvSpPr>
            <p:nvPr/>
          </p:nvSpPr>
          <p:spPr bwMode="auto">
            <a:xfrm>
              <a:off x="6663800" y="6211835"/>
              <a:ext cx="7115" cy="0"/>
            </a:xfrm>
            <a:custGeom>
              <a:avLst/>
              <a:gdLst>
                <a:gd name="T0" fmla="*/ 3558 w 2"/>
                <a:gd name="T1" fmla="*/ 7115 w 2"/>
                <a:gd name="T2" fmla="*/ 3558 w 2"/>
                <a:gd name="T3" fmla="*/ 3558 w 2"/>
                <a:gd name="T4" fmla="*/ 3558 w 2"/>
                <a:gd name="T5" fmla="*/ 3558 w 2"/>
                <a:gd name="T6" fmla="*/ 3558 w 2"/>
                <a:gd name="T7" fmla="*/ 3558 w 2"/>
                <a:gd name="T8" fmla="*/ 3558 w 2"/>
                <a:gd name="T9" fmla="*/ 3558 w 2"/>
                <a:gd name="T10" fmla="*/ 3558 w 2"/>
                <a:gd name="T11" fmla="*/ 3558 w 2"/>
                <a:gd name="T12" fmla="*/ 3558 w 2"/>
                <a:gd name="T13" fmla="*/ 3558 w 2"/>
                <a:gd name="T14" fmla="*/ 3558 w 2"/>
                <a:gd name="T15" fmla="*/ 0 w 2"/>
                <a:gd name="T16" fmla="*/ 3558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
                <a:gd name="T67" fmla="*/ 2 w 2"/>
              </a:gdLst>
              <a:ahLst/>
              <a:cxnLst>
                <a:cxn ang="T33">
                  <a:pos x="T0" y="0"/>
                </a:cxn>
                <a:cxn ang="T34">
                  <a:pos x="T1" y="0"/>
                </a:cxn>
                <a:cxn ang="T35">
                  <a:pos x="T2" y="0"/>
                </a:cxn>
                <a:cxn ang="T36">
                  <a:pos x="T3" y="0"/>
                </a:cxn>
                <a:cxn ang="T37">
                  <a:pos x="T4" y="0"/>
                </a:cxn>
                <a:cxn ang="T38">
                  <a:pos x="T5" y="0"/>
                </a:cxn>
                <a:cxn ang="T39">
                  <a:pos x="T6" y="0"/>
                </a:cxn>
                <a:cxn ang="T40">
                  <a:pos x="T7" y="0"/>
                </a:cxn>
                <a:cxn ang="T41">
                  <a:pos x="T8" y="0"/>
                </a:cxn>
                <a:cxn ang="T42">
                  <a:pos x="T9" y="0"/>
                </a:cxn>
                <a:cxn ang="T43">
                  <a:pos x="T10" y="0"/>
                </a:cxn>
                <a:cxn ang="T44">
                  <a:pos x="T11" y="0"/>
                </a:cxn>
                <a:cxn ang="T45">
                  <a:pos x="T12" y="0"/>
                </a:cxn>
                <a:cxn ang="T46">
                  <a:pos x="T13" y="0"/>
                </a:cxn>
                <a:cxn ang="T47">
                  <a:pos x="T14" y="0"/>
                </a:cxn>
                <a:cxn ang="T48">
                  <a:pos x="T15" y="0"/>
                </a:cxn>
                <a:cxn ang="T49">
                  <a:pos x="T16" y="0"/>
                </a:cxn>
                <a:cxn ang="T50">
                  <a:pos x="T17" y="0"/>
                </a:cxn>
                <a:cxn ang="T51">
                  <a:pos x="T18" y="0"/>
                </a:cxn>
                <a:cxn ang="T52">
                  <a:pos x="T19" y="0"/>
                </a:cxn>
                <a:cxn ang="T53">
                  <a:pos x="T20" y="0"/>
                </a:cxn>
                <a:cxn ang="T54">
                  <a:pos x="T21" y="0"/>
                </a:cxn>
                <a:cxn ang="T55">
                  <a:pos x="T22" y="0"/>
                </a:cxn>
                <a:cxn ang="T56">
                  <a:pos x="T23" y="0"/>
                </a:cxn>
                <a:cxn ang="T57">
                  <a:pos x="T24" y="0"/>
                </a:cxn>
                <a:cxn ang="T58">
                  <a:pos x="T25" y="0"/>
                </a:cxn>
                <a:cxn ang="T59">
                  <a:pos x="T26" y="0"/>
                </a:cxn>
                <a:cxn ang="T60">
                  <a:pos x="T27" y="0"/>
                </a:cxn>
                <a:cxn ang="T61">
                  <a:pos x="T28" y="0"/>
                </a:cxn>
                <a:cxn ang="T62">
                  <a:pos x="T29" y="0"/>
                </a:cxn>
                <a:cxn ang="T63">
                  <a:pos x="T30" y="0"/>
                </a:cxn>
                <a:cxn ang="T64">
                  <a:pos x="T31" y="0"/>
                </a:cxn>
                <a:cxn ang="T65">
                  <a:pos x="T32" y="0"/>
                </a:cxn>
              </a:cxnLst>
              <a:rect l="T66" t="0" r="T67" b="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9232" name="Freeform 94"/>
            <p:cNvSpPr>
              <a:spLocks/>
            </p:cNvSpPr>
            <p:nvPr/>
          </p:nvSpPr>
          <p:spPr bwMode="auto">
            <a:xfrm>
              <a:off x="6507273" y="53272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49233" name="Freeform 95"/>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sp>
          <p:nvSpPr>
            <p:cNvPr id="49234" name="Freeform 96"/>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path>
              </a:pathLst>
            </a:custGeom>
            <a:noFill/>
            <a:ln w="9525">
              <a:noFill/>
              <a:round/>
              <a:headEnd/>
              <a:tailEnd/>
            </a:ln>
          </p:spPr>
          <p:txBody>
            <a:bodyPr/>
            <a:lstStyle/>
            <a:p>
              <a:endParaRPr lang="en-US"/>
            </a:p>
          </p:txBody>
        </p:sp>
        <p:sp>
          <p:nvSpPr>
            <p:cNvPr id="49235" name="Oval 97"/>
            <p:cNvSpPr>
              <a:spLocks noChangeArrowheads="1"/>
            </p:cNvSpPr>
            <p:nvPr/>
          </p:nvSpPr>
          <p:spPr bwMode="auto">
            <a:xfrm>
              <a:off x="5451897" y="4667902"/>
              <a:ext cx="621368" cy="1219019"/>
            </a:xfrm>
            <a:prstGeom prst="ellipse">
              <a:avLst/>
            </a:prstGeom>
            <a:solidFill>
              <a:srgbClr val="72BE00"/>
            </a:solidFill>
            <a:ln w="9525">
              <a:noFill/>
              <a:round/>
              <a:headEnd/>
              <a:tailEnd/>
            </a:ln>
          </p:spPr>
          <p:txBody>
            <a:bodyPr/>
            <a:lstStyle/>
            <a:p>
              <a:endParaRPr lang="zh-CN" altLang="en-US">
                <a:sym typeface="Arial" charset="0"/>
              </a:endParaRPr>
            </a:p>
          </p:txBody>
        </p:sp>
        <p:sp>
          <p:nvSpPr>
            <p:cNvPr id="49236" name="Freeform 98"/>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close/>
                </a:path>
              </a:pathLst>
            </a:custGeom>
            <a:solidFill>
              <a:srgbClr val="C56D27"/>
            </a:solidFill>
            <a:ln w="9525">
              <a:noFill/>
              <a:round/>
              <a:headEnd/>
              <a:tailEnd/>
            </a:ln>
          </p:spPr>
          <p:txBody>
            <a:bodyPr/>
            <a:lstStyle/>
            <a:p>
              <a:endParaRPr lang="en-US"/>
            </a:p>
          </p:txBody>
        </p:sp>
        <p:sp>
          <p:nvSpPr>
            <p:cNvPr id="49237" name="Freeform 99"/>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path>
              </a:pathLst>
            </a:custGeom>
            <a:noFill/>
            <a:ln w="9525">
              <a:noFill/>
              <a:round/>
              <a:headEnd/>
              <a:tailEnd/>
            </a:ln>
          </p:spPr>
          <p:txBody>
            <a:bodyPr/>
            <a:lstStyle/>
            <a:p>
              <a:endParaRPr lang="en-US"/>
            </a:p>
          </p:txBody>
        </p:sp>
        <p:sp>
          <p:nvSpPr>
            <p:cNvPr id="49238" name="Freeform 100"/>
            <p:cNvSpPr>
              <a:spLocks noEditPoints="1"/>
            </p:cNvSpPr>
            <p:nvPr/>
          </p:nvSpPr>
          <p:spPr bwMode="auto">
            <a:xfrm>
              <a:off x="5783925" y="5277412"/>
              <a:ext cx="289339" cy="1249850"/>
            </a:xfrm>
            <a:custGeom>
              <a:avLst/>
              <a:gdLst>
                <a:gd name="T0" fmla="*/ 16773 w 69"/>
                <a:gd name="T1" fmla="*/ 996322 h 281"/>
                <a:gd name="T2" fmla="*/ 20967 w 69"/>
                <a:gd name="T3" fmla="*/ 996322 h 281"/>
                <a:gd name="T4" fmla="*/ 8387 w 69"/>
                <a:gd name="T5" fmla="*/ 769481 h 281"/>
                <a:gd name="T6" fmla="*/ 20967 w 69"/>
                <a:gd name="T7" fmla="*/ 965187 h 281"/>
                <a:gd name="T8" fmla="*/ 16773 w 69"/>
                <a:gd name="T9" fmla="*/ 604910 h 281"/>
                <a:gd name="T10" fmla="*/ 8387 w 69"/>
                <a:gd name="T11" fmla="*/ 747241 h 281"/>
                <a:gd name="T12" fmla="*/ 16773 w 69"/>
                <a:gd name="T13" fmla="*/ 604910 h 281"/>
                <a:gd name="T14" fmla="*/ 289339 w 69"/>
                <a:gd name="T15" fmla="*/ 35583 h 281"/>
                <a:gd name="T16" fmla="*/ 289339 w 69"/>
                <a:gd name="T17" fmla="*/ 31135 h 281"/>
                <a:gd name="T18" fmla="*/ 289339 w 69"/>
                <a:gd name="T19" fmla="*/ 31135 h 281"/>
                <a:gd name="T20" fmla="*/ 289339 w 69"/>
                <a:gd name="T21" fmla="*/ 31135 h 281"/>
                <a:gd name="T22" fmla="*/ 289339 w 69"/>
                <a:gd name="T23" fmla="*/ 31135 h 281"/>
                <a:gd name="T24" fmla="*/ 289339 w 69"/>
                <a:gd name="T25" fmla="*/ 31135 h 281"/>
                <a:gd name="T26" fmla="*/ 289339 w 69"/>
                <a:gd name="T27" fmla="*/ 31135 h 281"/>
                <a:gd name="T28" fmla="*/ 289339 w 69"/>
                <a:gd name="T29" fmla="*/ 31135 h 281"/>
                <a:gd name="T30" fmla="*/ 289339 w 69"/>
                <a:gd name="T31" fmla="*/ 31135 h 281"/>
                <a:gd name="T32" fmla="*/ 289339 w 69"/>
                <a:gd name="T33" fmla="*/ 26687 h 281"/>
                <a:gd name="T34" fmla="*/ 289339 w 69"/>
                <a:gd name="T35" fmla="*/ 22239 h 281"/>
                <a:gd name="T36" fmla="*/ 289339 w 69"/>
                <a:gd name="T37" fmla="*/ 22239 h 281"/>
                <a:gd name="T38" fmla="*/ 289339 w 69"/>
                <a:gd name="T39" fmla="*/ 22239 h 281"/>
                <a:gd name="T40" fmla="*/ 289339 w 69"/>
                <a:gd name="T41" fmla="*/ 22239 h 281"/>
                <a:gd name="T42" fmla="*/ 289339 w 69"/>
                <a:gd name="T43" fmla="*/ 22239 h 281"/>
                <a:gd name="T44" fmla="*/ 289339 w 69"/>
                <a:gd name="T45" fmla="*/ 22239 h 281"/>
                <a:gd name="T46" fmla="*/ 289339 w 69"/>
                <a:gd name="T47" fmla="*/ 22239 h 281"/>
                <a:gd name="T48" fmla="*/ 289339 w 69"/>
                <a:gd name="T49" fmla="*/ 22239 h 281"/>
                <a:gd name="T50" fmla="*/ 289339 w 69"/>
                <a:gd name="T51" fmla="*/ 17791 h 281"/>
                <a:gd name="T52" fmla="*/ 289339 w 69"/>
                <a:gd name="T53" fmla="*/ 17791 h 281"/>
                <a:gd name="T54" fmla="*/ 289339 w 69"/>
                <a:gd name="T55" fmla="*/ 17791 h 281"/>
                <a:gd name="T56" fmla="*/ 289339 w 69"/>
                <a:gd name="T57" fmla="*/ 17791 h 281"/>
                <a:gd name="T58" fmla="*/ 289339 w 69"/>
                <a:gd name="T59" fmla="*/ 17791 h 281"/>
                <a:gd name="T60" fmla="*/ 289339 w 69"/>
                <a:gd name="T61" fmla="*/ 17791 h 281"/>
                <a:gd name="T62" fmla="*/ 289339 w 69"/>
                <a:gd name="T63" fmla="*/ 17791 h 281"/>
                <a:gd name="T64" fmla="*/ 289339 w 69"/>
                <a:gd name="T65" fmla="*/ 13344 h 281"/>
                <a:gd name="T66" fmla="*/ 289339 w 69"/>
                <a:gd name="T67" fmla="*/ 13344 h 281"/>
                <a:gd name="T68" fmla="*/ 289339 w 69"/>
                <a:gd name="T69" fmla="*/ 13344 h 281"/>
                <a:gd name="T70" fmla="*/ 289339 w 69"/>
                <a:gd name="T71" fmla="*/ 13344 h 281"/>
                <a:gd name="T72" fmla="*/ 289339 w 69"/>
                <a:gd name="T73" fmla="*/ 13344 h 281"/>
                <a:gd name="T74" fmla="*/ 289339 w 69"/>
                <a:gd name="T75" fmla="*/ 8896 h 281"/>
                <a:gd name="T76" fmla="*/ 289339 w 69"/>
                <a:gd name="T77" fmla="*/ 8896 h 281"/>
                <a:gd name="T78" fmla="*/ 289339 w 69"/>
                <a:gd name="T79" fmla="*/ 8896 h 281"/>
                <a:gd name="T80" fmla="*/ 289339 w 69"/>
                <a:gd name="T81" fmla="*/ 8896 h 281"/>
                <a:gd name="T82" fmla="*/ 289339 w 69"/>
                <a:gd name="T83" fmla="*/ 8896 h 281"/>
                <a:gd name="T84" fmla="*/ 289339 w 69"/>
                <a:gd name="T85" fmla="*/ 8896 h 281"/>
                <a:gd name="T86" fmla="*/ 289339 w 69"/>
                <a:gd name="T87" fmla="*/ 8896 h 281"/>
                <a:gd name="T88" fmla="*/ 289339 w 69"/>
                <a:gd name="T89" fmla="*/ 4448 h 281"/>
                <a:gd name="T90" fmla="*/ 289339 w 69"/>
                <a:gd name="T91" fmla="*/ 4448 h 281"/>
                <a:gd name="T92" fmla="*/ 289339 w 69"/>
                <a:gd name="T93" fmla="*/ 4448 h 281"/>
                <a:gd name="T94" fmla="*/ 289339 w 69"/>
                <a:gd name="T95" fmla="*/ 4448 h 281"/>
                <a:gd name="T96" fmla="*/ 289339 w 69"/>
                <a:gd name="T97" fmla="*/ 4448 h 281"/>
                <a:gd name="T98" fmla="*/ 289339 w 69"/>
                <a:gd name="T99" fmla="*/ 4448 h 281"/>
                <a:gd name="T100" fmla="*/ 289339 w 69"/>
                <a:gd name="T101" fmla="*/ 0 h 281"/>
                <a:gd name="T102" fmla="*/ 289339 w 69"/>
                <a:gd name="T103" fmla="*/ 0 h 281"/>
                <a:gd name="T104" fmla="*/ 289339 w 69"/>
                <a:gd name="T105" fmla="*/ 0 h 2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281"/>
                <a:gd name="T161" fmla="*/ 69 w 69"/>
                <a:gd name="T162" fmla="*/ 281 h 2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w="9525">
              <a:noFill/>
              <a:round/>
              <a:headEnd/>
              <a:tailEnd/>
            </a:ln>
          </p:spPr>
          <p:txBody>
            <a:bodyPr/>
            <a:lstStyle/>
            <a:p>
              <a:endParaRPr lang="en-US"/>
            </a:p>
          </p:txBody>
        </p:sp>
        <p:sp>
          <p:nvSpPr>
            <p:cNvPr id="49239" name="Freeform 101"/>
            <p:cNvSpPr>
              <a:spLocks/>
            </p:cNvSpPr>
            <p:nvPr/>
          </p:nvSpPr>
          <p:spPr bwMode="auto">
            <a:xfrm>
              <a:off x="5793412" y="6024476"/>
              <a:ext cx="7115" cy="23716"/>
            </a:xfrm>
            <a:custGeom>
              <a:avLst/>
              <a:gdLst>
                <a:gd name="T0" fmla="*/ 7115 w 2"/>
                <a:gd name="T1" fmla="*/ 0 h 5"/>
                <a:gd name="T2" fmla="*/ 0 w 2"/>
                <a:gd name="T3" fmla="*/ 0 h 5"/>
                <a:gd name="T4" fmla="*/ 0 w 2"/>
                <a:gd name="T5" fmla="*/ 23716 h 5"/>
                <a:gd name="T6" fmla="*/ 7115 w 2"/>
                <a:gd name="T7" fmla="*/ 18973 h 5"/>
                <a:gd name="T8" fmla="*/ 7115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w="9525">
              <a:noFill/>
              <a:round/>
              <a:headEnd/>
              <a:tailEnd/>
            </a:ln>
          </p:spPr>
          <p:txBody>
            <a:bodyPr/>
            <a:lstStyle/>
            <a:p>
              <a:endParaRPr lang="en-US"/>
            </a:p>
          </p:txBody>
        </p:sp>
        <p:sp>
          <p:nvSpPr>
            <p:cNvPr id="49240" name="Freeform 102"/>
            <p:cNvSpPr>
              <a:spLocks/>
            </p:cNvSpPr>
            <p:nvPr/>
          </p:nvSpPr>
          <p:spPr bwMode="auto">
            <a:xfrm>
              <a:off x="5800526" y="6242666"/>
              <a:ext cx="4743" cy="33203"/>
            </a:xfrm>
            <a:custGeom>
              <a:avLst/>
              <a:gdLst>
                <a:gd name="T0" fmla="*/ 0 w 1"/>
                <a:gd name="T1" fmla="*/ 0 h 7"/>
                <a:gd name="T2" fmla="*/ 0 w 1"/>
                <a:gd name="T3" fmla="*/ 33203 h 7"/>
                <a:gd name="T4" fmla="*/ 4743 w 1"/>
                <a:gd name="T5" fmla="*/ 33203 h 7"/>
                <a:gd name="T6" fmla="*/ 4743 w 1"/>
                <a:gd name="T7" fmla="*/ 0 h 7"/>
                <a:gd name="T8" fmla="*/ 0 w 1"/>
                <a:gd name="T9" fmla="*/ 0 h 7"/>
                <a:gd name="T10" fmla="*/ 0 60000 65536"/>
                <a:gd name="T11" fmla="*/ 0 60000 65536"/>
                <a:gd name="T12" fmla="*/ 0 60000 65536"/>
                <a:gd name="T13" fmla="*/ 0 60000 65536"/>
                <a:gd name="T14" fmla="*/ 0 60000 65536"/>
                <a:gd name="T15" fmla="*/ 0 w 1"/>
                <a:gd name="T16" fmla="*/ 0 h 7"/>
                <a:gd name="T17" fmla="*/ 1 w 1"/>
                <a:gd name="T18" fmla="*/ 7 h 7"/>
              </a:gdLst>
              <a:ahLst/>
              <a:cxnLst>
                <a:cxn ang="T10">
                  <a:pos x="T0" y="T1"/>
                </a:cxn>
                <a:cxn ang="T11">
                  <a:pos x="T2" y="T3"/>
                </a:cxn>
                <a:cxn ang="T12">
                  <a:pos x="T4" y="T5"/>
                </a:cxn>
                <a:cxn ang="T13">
                  <a:pos x="T6" y="T7"/>
                </a:cxn>
                <a:cxn ang="T14">
                  <a:pos x="T8" y="T9"/>
                </a:cxn>
              </a:cxnLst>
              <a:rect l="T15" t="T16" r="T17" b="T18"/>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w="9525">
              <a:noFill/>
              <a:round/>
              <a:headEnd/>
              <a:tailEnd/>
            </a:ln>
          </p:spPr>
          <p:txBody>
            <a:bodyPr/>
            <a:lstStyle/>
            <a:p>
              <a:endParaRPr lang="en-US"/>
            </a:p>
          </p:txBody>
        </p:sp>
        <p:sp>
          <p:nvSpPr>
            <p:cNvPr id="49241" name="Freeform 103"/>
            <p:cNvSpPr>
              <a:spLocks/>
            </p:cNvSpPr>
            <p:nvPr/>
          </p:nvSpPr>
          <p:spPr bwMode="auto">
            <a:xfrm>
              <a:off x="5755465" y="4667902"/>
              <a:ext cx="317799" cy="1219019"/>
            </a:xfrm>
            <a:custGeom>
              <a:avLst/>
              <a:gdLst>
                <a:gd name="T0" fmla="*/ 8363 w 76"/>
                <a:gd name="T1" fmla="*/ 0 h 274"/>
                <a:gd name="T2" fmla="*/ 0 w 76"/>
                <a:gd name="T3" fmla="*/ 889795 h 274"/>
                <a:gd name="T4" fmla="*/ 29271 w 76"/>
                <a:gd name="T5" fmla="*/ 1219019 h 274"/>
                <a:gd name="T6" fmla="*/ 45997 w 76"/>
                <a:gd name="T7" fmla="*/ 1214570 h 274"/>
                <a:gd name="T8" fmla="*/ 317799 w 76"/>
                <a:gd name="T9" fmla="*/ 645101 h 274"/>
                <a:gd name="T10" fmla="*/ 317799 w 76"/>
                <a:gd name="T11" fmla="*/ 640652 h 274"/>
                <a:gd name="T12" fmla="*/ 317799 w 76"/>
                <a:gd name="T13" fmla="*/ 640652 h 274"/>
                <a:gd name="T14" fmla="*/ 317799 w 76"/>
                <a:gd name="T15" fmla="*/ 640652 h 274"/>
                <a:gd name="T16" fmla="*/ 317799 w 76"/>
                <a:gd name="T17" fmla="*/ 640652 h 274"/>
                <a:gd name="T18" fmla="*/ 317799 w 76"/>
                <a:gd name="T19" fmla="*/ 640652 h 274"/>
                <a:gd name="T20" fmla="*/ 317799 w 76"/>
                <a:gd name="T21" fmla="*/ 636203 h 274"/>
                <a:gd name="T22" fmla="*/ 317799 w 76"/>
                <a:gd name="T23" fmla="*/ 631754 h 274"/>
                <a:gd name="T24" fmla="*/ 317799 w 76"/>
                <a:gd name="T25" fmla="*/ 631754 h 274"/>
                <a:gd name="T26" fmla="*/ 317799 w 76"/>
                <a:gd name="T27" fmla="*/ 631754 h 274"/>
                <a:gd name="T28" fmla="*/ 317799 w 76"/>
                <a:gd name="T29" fmla="*/ 631754 h 274"/>
                <a:gd name="T30" fmla="*/ 317799 w 76"/>
                <a:gd name="T31" fmla="*/ 631754 h 274"/>
                <a:gd name="T32" fmla="*/ 317799 w 76"/>
                <a:gd name="T33" fmla="*/ 627305 h 274"/>
                <a:gd name="T34" fmla="*/ 317799 w 76"/>
                <a:gd name="T35" fmla="*/ 627305 h 274"/>
                <a:gd name="T36" fmla="*/ 317799 w 76"/>
                <a:gd name="T37" fmla="*/ 627305 h 274"/>
                <a:gd name="T38" fmla="*/ 317799 w 76"/>
                <a:gd name="T39" fmla="*/ 627305 h 274"/>
                <a:gd name="T40" fmla="*/ 317799 w 76"/>
                <a:gd name="T41" fmla="*/ 622856 h 274"/>
                <a:gd name="T42" fmla="*/ 317799 w 76"/>
                <a:gd name="T43" fmla="*/ 622856 h 274"/>
                <a:gd name="T44" fmla="*/ 317799 w 76"/>
                <a:gd name="T45" fmla="*/ 622856 h 274"/>
                <a:gd name="T46" fmla="*/ 317799 w 76"/>
                <a:gd name="T47" fmla="*/ 622856 h 274"/>
                <a:gd name="T48" fmla="*/ 317799 w 76"/>
                <a:gd name="T49" fmla="*/ 618407 h 274"/>
                <a:gd name="T50" fmla="*/ 317799 w 76"/>
                <a:gd name="T51" fmla="*/ 618407 h 274"/>
                <a:gd name="T52" fmla="*/ 317799 w 76"/>
                <a:gd name="T53" fmla="*/ 618407 h 274"/>
                <a:gd name="T54" fmla="*/ 317799 w 76"/>
                <a:gd name="T55" fmla="*/ 618407 h 274"/>
                <a:gd name="T56" fmla="*/ 317799 w 76"/>
                <a:gd name="T57" fmla="*/ 613958 h 274"/>
                <a:gd name="T58" fmla="*/ 317799 w 76"/>
                <a:gd name="T59" fmla="*/ 613958 h 274"/>
                <a:gd name="T60" fmla="*/ 317799 w 76"/>
                <a:gd name="T61" fmla="*/ 613958 h 274"/>
                <a:gd name="T62" fmla="*/ 317799 w 76"/>
                <a:gd name="T63" fmla="*/ 613958 h 274"/>
                <a:gd name="T64" fmla="*/ 317799 w 76"/>
                <a:gd name="T65" fmla="*/ 613958 h 274"/>
                <a:gd name="T66" fmla="*/ 317799 w 76"/>
                <a:gd name="T67" fmla="*/ 609510 h 274"/>
                <a:gd name="T68" fmla="*/ 317799 w 76"/>
                <a:gd name="T69" fmla="*/ 609510 h 274"/>
                <a:gd name="T70" fmla="*/ 8363 w 76"/>
                <a:gd name="T71" fmla="*/ 0 h 2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
                <a:gd name="T109" fmla="*/ 0 h 274"/>
                <a:gd name="T110" fmla="*/ 76 w 76"/>
                <a:gd name="T111" fmla="*/ 274 h 2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w="9525">
              <a:noFill/>
              <a:round/>
              <a:headEnd/>
              <a:tailEnd/>
            </a:ln>
          </p:spPr>
          <p:txBody>
            <a:bodyPr/>
            <a:lstStyle/>
            <a:p>
              <a:endParaRPr lang="en-US"/>
            </a:p>
          </p:txBody>
        </p:sp>
        <p:sp>
          <p:nvSpPr>
            <p:cNvPr id="49242" name="Rectangle 104"/>
            <p:cNvSpPr>
              <a:spLocks noChangeArrowheads="1"/>
            </p:cNvSpPr>
            <p:nvPr/>
          </p:nvSpPr>
          <p:spPr bwMode="auto">
            <a:xfrm>
              <a:off x="5755465" y="6532005"/>
              <a:ext cx="54548"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9243" name="Rectangle 105"/>
            <p:cNvSpPr>
              <a:spLocks noChangeArrowheads="1"/>
            </p:cNvSpPr>
            <p:nvPr/>
          </p:nvSpPr>
          <p:spPr bwMode="auto">
            <a:xfrm>
              <a:off x="5755465" y="6532005"/>
              <a:ext cx="54548" cy="9487"/>
            </a:xfrm>
            <a:prstGeom prst="rect">
              <a:avLst/>
            </a:prstGeom>
            <a:noFill/>
            <a:ln w="9525">
              <a:noFill/>
              <a:miter lim="800000"/>
              <a:headEnd/>
              <a:tailEnd/>
            </a:ln>
          </p:spPr>
          <p:txBody>
            <a:bodyPr/>
            <a:lstStyle/>
            <a:p>
              <a:endParaRPr lang="zh-CN" altLang="en-US">
                <a:sym typeface="Arial" charset="0"/>
              </a:endParaRPr>
            </a:p>
          </p:txBody>
        </p:sp>
        <p:sp>
          <p:nvSpPr>
            <p:cNvPr id="49244" name="Freeform 106"/>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w="9525">
              <a:noFill/>
              <a:round/>
              <a:headEnd/>
              <a:tailEnd/>
            </a:ln>
          </p:spPr>
          <p:txBody>
            <a:bodyPr/>
            <a:lstStyle/>
            <a:p>
              <a:endParaRPr lang="en-US"/>
            </a:p>
          </p:txBody>
        </p:sp>
        <p:sp>
          <p:nvSpPr>
            <p:cNvPr id="49245" name="Freeform 107"/>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w="9525">
              <a:noFill/>
              <a:round/>
              <a:headEnd/>
              <a:tailEnd/>
            </a:ln>
          </p:spPr>
          <p:txBody>
            <a:bodyPr/>
            <a:lstStyle/>
            <a:p>
              <a:endParaRPr lang="en-US"/>
            </a:p>
          </p:txBody>
        </p:sp>
        <p:sp>
          <p:nvSpPr>
            <p:cNvPr id="49246" name="Freeform 108"/>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close/>
                </a:path>
              </a:pathLst>
            </a:custGeom>
            <a:solidFill>
              <a:srgbClr val="72BE00"/>
            </a:solidFill>
            <a:ln w="9525">
              <a:noFill/>
              <a:round/>
              <a:headEnd/>
              <a:tailEnd/>
            </a:ln>
          </p:spPr>
          <p:txBody>
            <a:bodyPr/>
            <a:lstStyle/>
            <a:p>
              <a:endParaRPr lang="en-US"/>
            </a:p>
          </p:txBody>
        </p:sp>
        <p:sp>
          <p:nvSpPr>
            <p:cNvPr id="49247" name="Freeform 109"/>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path>
              </a:pathLst>
            </a:custGeom>
            <a:noFill/>
            <a:ln w="9525">
              <a:noFill/>
              <a:round/>
              <a:headEnd/>
              <a:tailEnd/>
            </a:ln>
          </p:spPr>
          <p:txBody>
            <a:bodyPr/>
            <a:lstStyle/>
            <a:p>
              <a:endParaRPr lang="en-US"/>
            </a:p>
          </p:txBody>
        </p:sp>
        <p:sp>
          <p:nvSpPr>
            <p:cNvPr id="49248" name="Freeform 110"/>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close/>
                </a:path>
              </a:pathLst>
            </a:custGeom>
            <a:solidFill>
              <a:srgbClr val="72BE00"/>
            </a:solidFill>
            <a:ln w="9525">
              <a:noFill/>
              <a:round/>
              <a:headEnd/>
              <a:tailEnd/>
            </a:ln>
          </p:spPr>
          <p:txBody>
            <a:bodyPr/>
            <a:lstStyle/>
            <a:p>
              <a:endParaRPr lang="en-US"/>
            </a:p>
          </p:txBody>
        </p:sp>
        <p:sp>
          <p:nvSpPr>
            <p:cNvPr id="49249" name="Freeform 111"/>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path>
              </a:pathLst>
            </a:custGeom>
            <a:noFill/>
            <a:ln w="9525">
              <a:noFill/>
              <a:round/>
              <a:headEnd/>
              <a:tailEnd/>
            </a:ln>
          </p:spPr>
          <p:txBody>
            <a:bodyPr/>
            <a:lstStyle/>
            <a:p>
              <a:endParaRPr lang="en-US"/>
            </a:p>
          </p:txBody>
        </p:sp>
        <p:sp>
          <p:nvSpPr>
            <p:cNvPr id="49250" name="Freeform 112"/>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w="9525">
              <a:noFill/>
              <a:round/>
              <a:headEnd/>
              <a:tailEnd/>
            </a:ln>
          </p:spPr>
          <p:txBody>
            <a:bodyPr/>
            <a:lstStyle/>
            <a:p>
              <a:endParaRPr lang="en-US"/>
            </a:p>
          </p:txBody>
        </p:sp>
        <p:sp>
          <p:nvSpPr>
            <p:cNvPr id="49251" name="Freeform 113"/>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w="9525">
              <a:noFill/>
              <a:round/>
              <a:headEnd/>
              <a:tailEnd/>
            </a:ln>
          </p:spPr>
          <p:txBody>
            <a:bodyPr/>
            <a:lstStyle/>
            <a:p>
              <a:endParaRPr lang="en-US"/>
            </a:p>
          </p:txBody>
        </p:sp>
        <p:sp>
          <p:nvSpPr>
            <p:cNvPr id="49252" name="Freeform 114"/>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close/>
                </a:path>
              </a:pathLst>
            </a:custGeom>
            <a:solidFill>
              <a:srgbClr val="4F7188"/>
            </a:solidFill>
            <a:ln w="9525">
              <a:noFill/>
              <a:round/>
              <a:headEnd/>
              <a:tailEnd/>
            </a:ln>
          </p:spPr>
          <p:txBody>
            <a:bodyPr/>
            <a:lstStyle/>
            <a:p>
              <a:endParaRPr lang="en-US"/>
            </a:p>
          </p:txBody>
        </p:sp>
        <p:sp>
          <p:nvSpPr>
            <p:cNvPr id="49253" name="Freeform 115"/>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path>
              </a:pathLst>
            </a:custGeom>
            <a:noFill/>
            <a:ln w="9525">
              <a:noFill/>
              <a:round/>
              <a:headEnd/>
              <a:tailEnd/>
            </a:ln>
          </p:spPr>
          <p:txBody>
            <a:bodyPr/>
            <a:lstStyle/>
            <a:p>
              <a:endParaRPr lang="en-US"/>
            </a:p>
          </p:txBody>
        </p:sp>
        <p:sp>
          <p:nvSpPr>
            <p:cNvPr id="49254" name="Freeform 118"/>
            <p:cNvSpPr>
              <a:spLocks noEditPoints="1"/>
            </p:cNvSpPr>
            <p:nvPr/>
          </p:nvSpPr>
          <p:spPr bwMode="auto">
            <a:xfrm>
              <a:off x="11539875" y="5962813"/>
              <a:ext cx="559705" cy="602395"/>
            </a:xfrm>
            <a:custGeom>
              <a:avLst/>
              <a:gdLst>
                <a:gd name="T0" fmla="*/ 16833 w 133"/>
                <a:gd name="T1" fmla="*/ 374824 h 135"/>
                <a:gd name="T2" fmla="*/ 25250 w 133"/>
                <a:gd name="T3" fmla="*/ 602395 h 135"/>
                <a:gd name="T4" fmla="*/ 25250 w 133"/>
                <a:gd name="T5" fmla="*/ 602395 h 135"/>
                <a:gd name="T6" fmla="*/ 16833 w 133"/>
                <a:gd name="T7" fmla="*/ 379286 h 135"/>
                <a:gd name="T8" fmla="*/ 16833 w 133"/>
                <a:gd name="T9" fmla="*/ 374824 h 135"/>
                <a:gd name="T10" fmla="*/ 8417 w 133"/>
                <a:gd name="T11" fmla="*/ 147252 h 135"/>
                <a:gd name="T12" fmla="*/ 12625 w 133"/>
                <a:gd name="T13" fmla="*/ 290042 h 135"/>
                <a:gd name="T14" fmla="*/ 12625 w 133"/>
                <a:gd name="T15" fmla="*/ 294504 h 135"/>
                <a:gd name="T16" fmla="*/ 8417 w 133"/>
                <a:gd name="T17" fmla="*/ 151714 h 135"/>
                <a:gd name="T18" fmla="*/ 8417 w 133"/>
                <a:gd name="T19" fmla="*/ 147252 h 135"/>
                <a:gd name="T20" fmla="*/ 265123 w 133"/>
                <a:gd name="T21" fmla="*/ 0 h 135"/>
                <a:gd name="T22" fmla="*/ 0 w 133"/>
                <a:gd name="T23" fmla="*/ 0 h 135"/>
                <a:gd name="T24" fmla="*/ 4208 w 133"/>
                <a:gd name="T25" fmla="*/ 93706 h 135"/>
                <a:gd name="T26" fmla="*/ 8417 w 133"/>
                <a:gd name="T27" fmla="*/ 93706 h 135"/>
                <a:gd name="T28" fmla="*/ 4208 w 133"/>
                <a:gd name="T29" fmla="*/ 13387 h 135"/>
                <a:gd name="T30" fmla="*/ 252498 w 133"/>
                <a:gd name="T31" fmla="*/ 13387 h 135"/>
                <a:gd name="T32" fmla="*/ 256707 w 133"/>
                <a:gd name="T33" fmla="*/ 8924 h 135"/>
                <a:gd name="T34" fmla="*/ 265123 w 133"/>
                <a:gd name="T35" fmla="*/ 0 h 135"/>
                <a:gd name="T36" fmla="*/ 555497 w 133"/>
                <a:gd name="T37" fmla="*/ 0 h 135"/>
                <a:gd name="T38" fmla="*/ 269332 w 133"/>
                <a:gd name="T39" fmla="*/ 0 h 135"/>
                <a:gd name="T40" fmla="*/ 260915 w 133"/>
                <a:gd name="T41" fmla="*/ 13387 h 135"/>
                <a:gd name="T42" fmla="*/ 559705 w 133"/>
                <a:gd name="T43" fmla="*/ 13387 h 135"/>
                <a:gd name="T44" fmla="*/ 555497 w 133"/>
                <a:gd name="T45" fmla="*/ 0 h 1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135"/>
                <a:gd name="T71" fmla="*/ 133 w 133"/>
                <a:gd name="T72" fmla="*/ 135 h 1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w="9525">
              <a:noFill/>
              <a:round/>
              <a:headEnd/>
              <a:tailEnd/>
            </a:ln>
          </p:spPr>
          <p:txBody>
            <a:bodyPr/>
            <a:lstStyle/>
            <a:p>
              <a:endParaRPr lang="en-US"/>
            </a:p>
          </p:txBody>
        </p:sp>
        <p:sp>
          <p:nvSpPr>
            <p:cNvPr id="49255" name="Freeform 119"/>
            <p:cNvSpPr>
              <a:spLocks/>
            </p:cNvSpPr>
            <p:nvPr/>
          </p:nvSpPr>
          <p:spPr bwMode="auto">
            <a:xfrm>
              <a:off x="11544618" y="6057679"/>
              <a:ext cx="4743" cy="56919"/>
            </a:xfrm>
            <a:custGeom>
              <a:avLst/>
              <a:gdLst>
                <a:gd name="T0" fmla="*/ 0 w 1"/>
                <a:gd name="T1" fmla="*/ 0 h 13"/>
                <a:gd name="T2" fmla="*/ 4743 w 1"/>
                <a:gd name="T3" fmla="*/ 52541 h 13"/>
                <a:gd name="T4" fmla="*/ 4743 w 1"/>
                <a:gd name="T5" fmla="*/ 56919 h 13"/>
                <a:gd name="T6" fmla="*/ 4743 w 1"/>
                <a:gd name="T7" fmla="*/ 0 h 13"/>
                <a:gd name="T8" fmla="*/ 0 w 1"/>
                <a:gd name="T9" fmla="*/ 0 h 13"/>
                <a:gd name="T10" fmla="*/ 0 60000 65536"/>
                <a:gd name="T11" fmla="*/ 0 60000 65536"/>
                <a:gd name="T12" fmla="*/ 0 60000 65536"/>
                <a:gd name="T13" fmla="*/ 0 60000 65536"/>
                <a:gd name="T14" fmla="*/ 0 60000 65536"/>
                <a:gd name="T15" fmla="*/ 0 w 1"/>
                <a:gd name="T16" fmla="*/ 0 h 13"/>
                <a:gd name="T17" fmla="*/ 1 w 1"/>
                <a:gd name="T18" fmla="*/ 13 h 13"/>
              </a:gdLst>
              <a:ahLst/>
              <a:cxnLst>
                <a:cxn ang="T10">
                  <a:pos x="T0" y="T1"/>
                </a:cxn>
                <a:cxn ang="T11">
                  <a:pos x="T2" y="T3"/>
                </a:cxn>
                <a:cxn ang="T12">
                  <a:pos x="T4" y="T5"/>
                </a:cxn>
                <a:cxn ang="T13">
                  <a:pos x="T6" y="T7"/>
                </a:cxn>
                <a:cxn ang="T14">
                  <a:pos x="T8" y="T9"/>
                </a:cxn>
              </a:cxnLst>
              <a:rect l="T15" t="T16" r="T17" b="T18"/>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w="9525">
              <a:noFill/>
              <a:round/>
              <a:headEnd/>
              <a:tailEnd/>
            </a:ln>
          </p:spPr>
          <p:txBody>
            <a:bodyPr/>
            <a:lstStyle/>
            <a:p>
              <a:endParaRPr lang="en-US"/>
            </a:p>
          </p:txBody>
        </p:sp>
        <p:sp>
          <p:nvSpPr>
            <p:cNvPr id="49256" name="Freeform 120"/>
            <p:cNvSpPr>
              <a:spLocks/>
            </p:cNvSpPr>
            <p:nvPr/>
          </p:nvSpPr>
          <p:spPr bwMode="auto">
            <a:xfrm>
              <a:off x="11551733" y="6252152"/>
              <a:ext cx="4743" cy="90122"/>
            </a:xfrm>
            <a:custGeom>
              <a:avLst/>
              <a:gdLst>
                <a:gd name="T0" fmla="*/ 0 w 1"/>
                <a:gd name="T1" fmla="*/ 0 h 20"/>
                <a:gd name="T2" fmla="*/ 4743 w 1"/>
                <a:gd name="T3" fmla="*/ 85616 h 20"/>
                <a:gd name="T4" fmla="*/ 4743 w 1"/>
                <a:gd name="T5" fmla="*/ 90122 h 20"/>
                <a:gd name="T6" fmla="*/ 0 w 1"/>
                <a:gd name="T7" fmla="*/ 4506 h 20"/>
                <a:gd name="T8" fmla="*/ 0 w 1"/>
                <a:gd name="T9" fmla="*/ 0 h 20"/>
                <a:gd name="T10" fmla="*/ 0 60000 65536"/>
                <a:gd name="T11" fmla="*/ 0 60000 65536"/>
                <a:gd name="T12" fmla="*/ 0 60000 65536"/>
                <a:gd name="T13" fmla="*/ 0 60000 65536"/>
                <a:gd name="T14" fmla="*/ 0 60000 65536"/>
                <a:gd name="T15" fmla="*/ 0 w 1"/>
                <a:gd name="T16" fmla="*/ 0 h 20"/>
                <a:gd name="T17" fmla="*/ 1 w 1"/>
                <a:gd name="T18" fmla="*/ 20 h 20"/>
              </a:gdLst>
              <a:ahLst/>
              <a:cxnLst>
                <a:cxn ang="T10">
                  <a:pos x="T0" y="T1"/>
                </a:cxn>
                <a:cxn ang="T11">
                  <a:pos x="T2" y="T3"/>
                </a:cxn>
                <a:cxn ang="T12">
                  <a:pos x="T4" y="T5"/>
                </a:cxn>
                <a:cxn ang="T13">
                  <a:pos x="T6" y="T7"/>
                </a:cxn>
                <a:cxn ang="T14">
                  <a:pos x="T8" y="T9"/>
                </a:cxn>
              </a:cxnLst>
              <a:rect l="T15" t="T16" r="T17" b="T18"/>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w="9525">
              <a:noFill/>
              <a:round/>
              <a:headEnd/>
              <a:tailEnd/>
            </a:ln>
          </p:spPr>
          <p:txBody>
            <a:bodyPr/>
            <a:lstStyle/>
            <a:p>
              <a:endParaRPr lang="en-US"/>
            </a:p>
          </p:txBody>
        </p:sp>
        <p:sp>
          <p:nvSpPr>
            <p:cNvPr id="49257" name="Freeform 121"/>
            <p:cNvSpPr>
              <a:spLocks/>
            </p:cNvSpPr>
            <p:nvPr/>
          </p:nvSpPr>
          <p:spPr bwMode="auto">
            <a:xfrm>
              <a:off x="11791268" y="5962813"/>
              <a:ext cx="18973" cy="14230"/>
            </a:xfrm>
            <a:custGeom>
              <a:avLst/>
              <a:gdLst>
                <a:gd name="T0" fmla="*/ 18973 w 4"/>
                <a:gd name="T1" fmla="*/ 0 h 3"/>
                <a:gd name="T2" fmla="*/ 14230 w 4"/>
                <a:gd name="T3" fmla="*/ 0 h 3"/>
                <a:gd name="T4" fmla="*/ 4743 w 4"/>
                <a:gd name="T5" fmla="*/ 9487 h 3"/>
                <a:gd name="T6" fmla="*/ 0 w 4"/>
                <a:gd name="T7" fmla="*/ 14230 h 3"/>
                <a:gd name="T8" fmla="*/ 9487 w 4"/>
                <a:gd name="T9" fmla="*/ 14230 h 3"/>
                <a:gd name="T10" fmla="*/ 18973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w="9525">
              <a:noFill/>
              <a:round/>
              <a:headEnd/>
              <a:tailEnd/>
            </a:ln>
          </p:spPr>
          <p:txBody>
            <a:bodyPr/>
            <a:lstStyle/>
            <a:p>
              <a:endParaRPr lang="en-US"/>
            </a:p>
          </p:txBody>
        </p:sp>
        <p:sp>
          <p:nvSpPr>
            <p:cNvPr id="49258" name="Freeform 122"/>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w="9525">
              <a:noFill/>
              <a:round/>
              <a:headEnd/>
              <a:tailEnd/>
            </a:ln>
          </p:spPr>
          <p:txBody>
            <a:bodyPr/>
            <a:lstStyle/>
            <a:p>
              <a:endParaRPr lang="en-US"/>
            </a:p>
          </p:txBody>
        </p:sp>
        <p:sp>
          <p:nvSpPr>
            <p:cNvPr id="49259" name="Freeform 123"/>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w="9525">
              <a:noFill/>
              <a:round/>
              <a:headEnd/>
              <a:tailEnd/>
            </a:ln>
          </p:spPr>
          <p:txBody>
            <a:bodyPr/>
            <a:lstStyle/>
            <a:p>
              <a:endParaRPr lang="en-US"/>
            </a:p>
          </p:txBody>
        </p:sp>
        <p:sp>
          <p:nvSpPr>
            <p:cNvPr id="49260" name="Freeform 124"/>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w="9525">
              <a:noFill/>
              <a:round/>
              <a:headEnd/>
              <a:tailEnd/>
            </a:ln>
          </p:spPr>
          <p:txBody>
            <a:bodyPr/>
            <a:lstStyle/>
            <a:p>
              <a:endParaRPr lang="en-US"/>
            </a:p>
          </p:txBody>
        </p:sp>
        <p:sp>
          <p:nvSpPr>
            <p:cNvPr id="49261" name="Freeform 125"/>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w="9525">
              <a:noFill/>
              <a:round/>
              <a:headEnd/>
              <a:tailEnd/>
            </a:ln>
          </p:spPr>
          <p:txBody>
            <a:bodyPr/>
            <a:lstStyle/>
            <a:p>
              <a:endParaRPr lang="en-US"/>
            </a:p>
          </p:txBody>
        </p:sp>
        <p:sp>
          <p:nvSpPr>
            <p:cNvPr id="49262" name="Freeform 126"/>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w="9525">
              <a:noFill/>
              <a:round/>
              <a:headEnd/>
              <a:tailEnd/>
            </a:ln>
          </p:spPr>
          <p:txBody>
            <a:bodyPr/>
            <a:lstStyle/>
            <a:p>
              <a:endParaRPr lang="en-US"/>
            </a:p>
          </p:txBody>
        </p:sp>
        <p:sp>
          <p:nvSpPr>
            <p:cNvPr id="49263" name="Freeform 127"/>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w="9525">
              <a:noFill/>
              <a:round/>
              <a:headEnd/>
              <a:tailEnd/>
            </a:ln>
          </p:spPr>
          <p:txBody>
            <a:bodyPr/>
            <a:lstStyle/>
            <a:p>
              <a:endParaRPr lang="en-US"/>
            </a:p>
          </p:txBody>
        </p:sp>
        <p:sp>
          <p:nvSpPr>
            <p:cNvPr id="49264" name="Freeform 128"/>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49265" name="Freeform 129"/>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w="9525">
              <a:noFill/>
              <a:round/>
              <a:headEnd/>
              <a:tailEnd/>
            </a:ln>
          </p:spPr>
          <p:txBody>
            <a:bodyPr/>
            <a:lstStyle/>
            <a:p>
              <a:endParaRPr lang="en-US"/>
            </a:p>
          </p:txBody>
        </p:sp>
        <p:sp>
          <p:nvSpPr>
            <p:cNvPr id="49266" name="Freeform 130"/>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49267" name="Freeform 131"/>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w="9525">
              <a:noFill/>
              <a:round/>
              <a:headEnd/>
              <a:tailEnd/>
            </a:ln>
          </p:spPr>
          <p:txBody>
            <a:bodyPr/>
            <a:lstStyle/>
            <a:p>
              <a:endParaRPr lang="en-US"/>
            </a:p>
          </p:txBody>
        </p:sp>
        <p:sp>
          <p:nvSpPr>
            <p:cNvPr id="49268" name="Freeform 132"/>
            <p:cNvSpPr>
              <a:spLocks noEditPoints="1"/>
            </p:cNvSpPr>
            <p:nvPr/>
          </p:nvSpPr>
          <p:spPr bwMode="auto">
            <a:xfrm>
              <a:off x="3113468" y="4530348"/>
              <a:ext cx="308312" cy="600023"/>
            </a:xfrm>
            <a:custGeom>
              <a:avLst/>
              <a:gdLst>
                <a:gd name="T0" fmla="*/ 152044 w 73"/>
                <a:gd name="T1" fmla="*/ 400015 h 135"/>
                <a:gd name="T2" fmla="*/ 147821 w 73"/>
                <a:gd name="T3" fmla="*/ 400015 h 135"/>
                <a:gd name="T4" fmla="*/ 270301 w 73"/>
                <a:gd name="T5" fmla="*/ 600023 h 135"/>
                <a:gd name="T6" fmla="*/ 270301 w 73"/>
                <a:gd name="T7" fmla="*/ 600023 h 135"/>
                <a:gd name="T8" fmla="*/ 152044 w 73"/>
                <a:gd name="T9" fmla="*/ 400015 h 135"/>
                <a:gd name="T10" fmla="*/ 0 w 73"/>
                <a:gd name="T11" fmla="*/ 0 h 135"/>
                <a:gd name="T12" fmla="*/ 0 w 73"/>
                <a:gd name="T13" fmla="*/ 4445 h 135"/>
                <a:gd name="T14" fmla="*/ 8447 w 73"/>
                <a:gd name="T15" fmla="*/ 13334 h 135"/>
                <a:gd name="T16" fmla="*/ 308312 w 73"/>
                <a:gd name="T17" fmla="*/ 400015 h 135"/>
                <a:gd name="T18" fmla="*/ 240737 w 73"/>
                <a:gd name="T19" fmla="*/ 400015 h 135"/>
                <a:gd name="T20" fmla="*/ 308312 w 73"/>
                <a:gd name="T21" fmla="*/ 400015 h 135"/>
                <a:gd name="T22" fmla="*/ 8447 w 73"/>
                <a:gd name="T23" fmla="*/ 13334 h 135"/>
                <a:gd name="T24" fmla="*/ 0 w 73"/>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35"/>
                <a:gd name="T41" fmla="*/ 73 w 73"/>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w="9525">
              <a:noFill/>
              <a:round/>
              <a:headEnd/>
              <a:tailEnd/>
            </a:ln>
          </p:spPr>
          <p:txBody>
            <a:bodyPr/>
            <a:lstStyle/>
            <a:p>
              <a:endParaRPr lang="en-US"/>
            </a:p>
          </p:txBody>
        </p:sp>
        <p:sp>
          <p:nvSpPr>
            <p:cNvPr id="49269" name="Freeform 133"/>
            <p:cNvSpPr>
              <a:spLocks noEditPoints="1"/>
            </p:cNvSpPr>
            <p:nvPr/>
          </p:nvSpPr>
          <p:spPr bwMode="auto">
            <a:xfrm>
              <a:off x="3383834" y="5130370"/>
              <a:ext cx="151784" cy="253765"/>
            </a:xfrm>
            <a:custGeom>
              <a:avLst/>
              <a:gdLst>
                <a:gd name="T0" fmla="*/ 92757 w 36"/>
                <a:gd name="T1" fmla="*/ 155821 h 57"/>
                <a:gd name="T2" fmla="*/ 92757 w 36"/>
                <a:gd name="T3" fmla="*/ 155821 h 57"/>
                <a:gd name="T4" fmla="*/ 147568 w 36"/>
                <a:gd name="T5" fmla="*/ 253765 h 57"/>
                <a:gd name="T6" fmla="*/ 151784 w 36"/>
                <a:gd name="T7" fmla="*/ 249313 h 57"/>
                <a:gd name="T8" fmla="*/ 92757 w 36"/>
                <a:gd name="T9" fmla="*/ 155821 h 57"/>
                <a:gd name="T10" fmla="*/ 0 w 36"/>
                <a:gd name="T11" fmla="*/ 0 h 57"/>
                <a:gd name="T12" fmla="*/ 0 w 36"/>
                <a:gd name="T13" fmla="*/ 0 h 57"/>
                <a:gd name="T14" fmla="*/ 88541 w 36"/>
                <a:gd name="T15" fmla="*/ 151369 h 57"/>
                <a:gd name="T16" fmla="*/ 88541 w 36"/>
                <a:gd name="T17" fmla="*/ 146917 h 57"/>
                <a:gd name="T18" fmla="*/ 0 w 36"/>
                <a:gd name="T19" fmla="*/ 0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57"/>
                <a:gd name="T32" fmla="*/ 36 w 36"/>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w="9525">
              <a:noFill/>
              <a:round/>
              <a:headEnd/>
              <a:tailEnd/>
            </a:ln>
          </p:spPr>
          <p:txBody>
            <a:bodyPr/>
            <a:lstStyle/>
            <a:p>
              <a:endParaRPr lang="en-US"/>
            </a:p>
          </p:txBody>
        </p:sp>
        <p:sp>
          <p:nvSpPr>
            <p:cNvPr id="49270" name="Freeform 134"/>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close/>
                  <a:moveTo>
                    <a:pt x="0" y="0"/>
                  </a:moveTo>
                  <a:lnTo>
                    <a:pt x="0" y="2"/>
                  </a:lnTo>
                  <a:lnTo>
                    <a:pt x="2" y="4"/>
                  </a:lnTo>
                  <a:lnTo>
                    <a:pt x="0" y="0"/>
                  </a:lnTo>
                  <a:close/>
                </a:path>
              </a:pathLst>
            </a:custGeom>
            <a:solidFill>
              <a:srgbClr val="5D95A7"/>
            </a:solidFill>
            <a:ln w="9525">
              <a:noFill/>
              <a:round/>
              <a:headEnd/>
              <a:tailEnd/>
            </a:ln>
          </p:spPr>
          <p:txBody>
            <a:bodyPr/>
            <a:lstStyle/>
            <a:p>
              <a:endParaRPr lang="en-US"/>
            </a:p>
          </p:txBody>
        </p:sp>
        <p:sp>
          <p:nvSpPr>
            <p:cNvPr id="49271" name="Freeform 135"/>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moveTo>
                    <a:pt x="0" y="0"/>
                  </a:moveTo>
                  <a:lnTo>
                    <a:pt x="0" y="2"/>
                  </a:lnTo>
                  <a:lnTo>
                    <a:pt x="2" y="4"/>
                  </a:lnTo>
                  <a:lnTo>
                    <a:pt x="0" y="0"/>
                  </a:lnTo>
                </a:path>
              </a:pathLst>
            </a:custGeom>
            <a:noFill/>
            <a:ln w="9525">
              <a:noFill/>
              <a:round/>
              <a:headEnd/>
              <a:tailEnd/>
            </a:ln>
          </p:spPr>
          <p:txBody>
            <a:bodyPr/>
            <a:lstStyle/>
            <a:p>
              <a:endParaRPr lang="en-US"/>
            </a:p>
          </p:txBody>
        </p:sp>
        <p:sp>
          <p:nvSpPr>
            <p:cNvPr id="49272" name="Freeform 136"/>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close/>
                </a:path>
              </a:pathLst>
            </a:custGeom>
            <a:solidFill>
              <a:srgbClr val="4F7188"/>
            </a:solidFill>
            <a:ln w="9525">
              <a:noFill/>
              <a:round/>
              <a:headEnd/>
              <a:tailEnd/>
            </a:ln>
          </p:spPr>
          <p:txBody>
            <a:bodyPr/>
            <a:lstStyle/>
            <a:p>
              <a:endParaRPr lang="en-US"/>
            </a:p>
          </p:txBody>
        </p:sp>
        <p:sp>
          <p:nvSpPr>
            <p:cNvPr id="49273" name="Freeform 137"/>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path>
              </a:pathLst>
            </a:custGeom>
            <a:noFill/>
            <a:ln w="9525">
              <a:noFill/>
              <a:round/>
              <a:headEnd/>
              <a:tailEnd/>
            </a:ln>
          </p:spPr>
          <p:txBody>
            <a:bodyPr/>
            <a:lstStyle/>
            <a:p>
              <a:endParaRPr lang="en-US"/>
            </a:p>
          </p:txBody>
        </p:sp>
        <p:sp>
          <p:nvSpPr>
            <p:cNvPr id="49274" name="Freeform 138"/>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close/>
                </a:path>
              </a:pathLst>
            </a:custGeom>
            <a:solidFill>
              <a:srgbClr val="5D95A7"/>
            </a:solidFill>
            <a:ln w="9525">
              <a:noFill/>
              <a:round/>
              <a:headEnd/>
              <a:tailEnd/>
            </a:ln>
          </p:spPr>
          <p:txBody>
            <a:bodyPr/>
            <a:lstStyle/>
            <a:p>
              <a:endParaRPr lang="en-US"/>
            </a:p>
          </p:txBody>
        </p:sp>
        <p:sp>
          <p:nvSpPr>
            <p:cNvPr id="49275" name="Freeform 139"/>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path>
              </a:pathLst>
            </a:custGeom>
            <a:noFill/>
            <a:ln w="9525">
              <a:noFill/>
              <a:round/>
              <a:headEnd/>
              <a:tailEnd/>
            </a:ln>
          </p:spPr>
          <p:txBody>
            <a:bodyPr/>
            <a:lstStyle/>
            <a:p>
              <a:endParaRPr lang="en-US"/>
            </a:p>
          </p:txBody>
        </p:sp>
        <p:sp>
          <p:nvSpPr>
            <p:cNvPr id="49276" name="Freeform 140"/>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close/>
                </a:path>
              </a:pathLst>
            </a:custGeom>
            <a:solidFill>
              <a:srgbClr val="537C91"/>
            </a:solidFill>
            <a:ln w="9525">
              <a:noFill/>
              <a:round/>
              <a:headEnd/>
              <a:tailEnd/>
            </a:ln>
          </p:spPr>
          <p:txBody>
            <a:bodyPr/>
            <a:lstStyle/>
            <a:p>
              <a:endParaRPr lang="en-US"/>
            </a:p>
          </p:txBody>
        </p:sp>
        <p:sp>
          <p:nvSpPr>
            <p:cNvPr id="49277" name="Freeform 141"/>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path>
              </a:pathLst>
            </a:custGeom>
            <a:noFill/>
            <a:ln w="9525">
              <a:noFill/>
              <a:round/>
              <a:headEnd/>
              <a:tailEnd/>
            </a:ln>
          </p:spPr>
          <p:txBody>
            <a:bodyPr/>
            <a:lstStyle/>
            <a:p>
              <a:endParaRPr lang="en-US"/>
            </a:p>
          </p:txBody>
        </p:sp>
        <p:sp>
          <p:nvSpPr>
            <p:cNvPr id="49278" name="Freeform 142"/>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close/>
                </a:path>
              </a:pathLst>
            </a:custGeom>
            <a:solidFill>
              <a:srgbClr val="4F7188"/>
            </a:solidFill>
            <a:ln w="9525">
              <a:noFill/>
              <a:round/>
              <a:headEnd/>
              <a:tailEnd/>
            </a:ln>
          </p:spPr>
          <p:txBody>
            <a:bodyPr/>
            <a:lstStyle/>
            <a:p>
              <a:endParaRPr lang="en-US"/>
            </a:p>
          </p:txBody>
        </p:sp>
        <p:sp>
          <p:nvSpPr>
            <p:cNvPr id="49279" name="Freeform 143"/>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path>
              </a:pathLst>
            </a:custGeom>
            <a:noFill/>
            <a:ln w="9525">
              <a:noFill/>
              <a:round/>
              <a:headEnd/>
              <a:tailEnd/>
            </a:ln>
          </p:spPr>
          <p:txBody>
            <a:bodyPr/>
            <a:lstStyle/>
            <a:p>
              <a:endParaRPr lang="en-US"/>
            </a:p>
          </p:txBody>
        </p:sp>
        <p:sp>
          <p:nvSpPr>
            <p:cNvPr id="49280" name="Freeform 144"/>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49281" name="Freeform 145"/>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path>
              </a:pathLst>
            </a:custGeom>
            <a:noFill/>
            <a:ln w="9525">
              <a:noFill/>
              <a:round/>
              <a:headEnd/>
              <a:tailEnd/>
            </a:ln>
          </p:spPr>
          <p:txBody>
            <a:bodyPr/>
            <a:lstStyle/>
            <a:p>
              <a:endParaRPr lang="en-US"/>
            </a:p>
          </p:txBody>
        </p:sp>
        <p:sp>
          <p:nvSpPr>
            <p:cNvPr id="49282" name="Freeform 146"/>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sp>
          <p:nvSpPr>
            <p:cNvPr id="49283" name="Freeform 147"/>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path>
              </a:pathLst>
            </a:custGeom>
            <a:noFill/>
            <a:ln w="9525">
              <a:noFill/>
              <a:round/>
              <a:headEnd/>
              <a:tailEnd/>
            </a:ln>
          </p:spPr>
          <p:txBody>
            <a:bodyPr/>
            <a:lstStyle/>
            <a:p>
              <a:endParaRPr lang="en-US"/>
            </a:p>
          </p:txBody>
        </p:sp>
        <p:sp>
          <p:nvSpPr>
            <p:cNvPr id="49284" name="Freeform 148"/>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close/>
                </a:path>
              </a:pathLst>
            </a:custGeom>
            <a:solidFill>
              <a:srgbClr val="72BE00"/>
            </a:solidFill>
            <a:ln w="9525">
              <a:noFill/>
              <a:round/>
              <a:headEnd/>
              <a:tailEnd/>
            </a:ln>
          </p:spPr>
          <p:txBody>
            <a:bodyPr/>
            <a:lstStyle/>
            <a:p>
              <a:endParaRPr lang="en-US"/>
            </a:p>
          </p:txBody>
        </p:sp>
        <p:sp>
          <p:nvSpPr>
            <p:cNvPr id="49285" name="Freeform 149"/>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path>
              </a:pathLst>
            </a:custGeom>
            <a:noFill/>
            <a:ln w="9525">
              <a:noFill/>
              <a:round/>
              <a:headEnd/>
              <a:tailEnd/>
            </a:ln>
          </p:spPr>
          <p:txBody>
            <a:bodyPr/>
            <a:lstStyle/>
            <a:p>
              <a:endParaRPr lang="en-US"/>
            </a:p>
          </p:txBody>
        </p:sp>
        <p:sp>
          <p:nvSpPr>
            <p:cNvPr id="49286" name="Freeform 150"/>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close/>
                </a:path>
              </a:pathLst>
            </a:custGeom>
            <a:solidFill>
              <a:srgbClr val="72BE00"/>
            </a:solidFill>
            <a:ln w="9525">
              <a:noFill/>
              <a:round/>
              <a:headEnd/>
              <a:tailEnd/>
            </a:ln>
          </p:spPr>
          <p:txBody>
            <a:bodyPr/>
            <a:lstStyle/>
            <a:p>
              <a:endParaRPr lang="en-US"/>
            </a:p>
          </p:txBody>
        </p:sp>
        <p:sp>
          <p:nvSpPr>
            <p:cNvPr id="49287" name="Freeform 151"/>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path>
              </a:pathLst>
            </a:custGeom>
            <a:noFill/>
            <a:ln w="9525">
              <a:noFill/>
              <a:round/>
              <a:headEnd/>
              <a:tailEnd/>
            </a:ln>
          </p:spPr>
          <p:txBody>
            <a:bodyPr/>
            <a:lstStyle/>
            <a:p>
              <a:endParaRPr lang="en-US"/>
            </a:p>
          </p:txBody>
        </p:sp>
        <p:sp>
          <p:nvSpPr>
            <p:cNvPr id="49288" name="Freeform 152"/>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close/>
                </a:path>
              </a:pathLst>
            </a:custGeom>
            <a:solidFill>
              <a:srgbClr val="72BE00"/>
            </a:solidFill>
            <a:ln w="9525">
              <a:noFill/>
              <a:round/>
              <a:headEnd/>
              <a:tailEnd/>
            </a:ln>
          </p:spPr>
          <p:txBody>
            <a:bodyPr/>
            <a:lstStyle/>
            <a:p>
              <a:endParaRPr lang="en-US"/>
            </a:p>
          </p:txBody>
        </p:sp>
        <p:sp>
          <p:nvSpPr>
            <p:cNvPr id="49289" name="Freeform 153"/>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path>
              </a:pathLst>
            </a:custGeom>
            <a:noFill/>
            <a:ln w="9525">
              <a:noFill/>
              <a:round/>
              <a:headEnd/>
              <a:tailEnd/>
            </a:ln>
          </p:spPr>
          <p:txBody>
            <a:bodyPr/>
            <a:lstStyle/>
            <a:p>
              <a:endParaRPr lang="en-US"/>
            </a:p>
          </p:txBody>
        </p:sp>
        <p:sp>
          <p:nvSpPr>
            <p:cNvPr id="49290" name="Freeform 154"/>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close/>
                </a:path>
              </a:pathLst>
            </a:custGeom>
            <a:solidFill>
              <a:srgbClr val="72BE00"/>
            </a:solidFill>
            <a:ln w="9525">
              <a:noFill/>
              <a:round/>
              <a:headEnd/>
              <a:tailEnd/>
            </a:ln>
          </p:spPr>
          <p:txBody>
            <a:bodyPr/>
            <a:lstStyle/>
            <a:p>
              <a:endParaRPr lang="en-US"/>
            </a:p>
          </p:txBody>
        </p:sp>
        <p:sp>
          <p:nvSpPr>
            <p:cNvPr id="49291" name="Freeform 155"/>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path>
              </a:pathLst>
            </a:custGeom>
            <a:noFill/>
            <a:ln w="9525">
              <a:noFill/>
              <a:round/>
              <a:headEnd/>
              <a:tailEnd/>
            </a:ln>
          </p:spPr>
          <p:txBody>
            <a:bodyPr/>
            <a:lstStyle/>
            <a:p>
              <a:endParaRPr lang="en-US"/>
            </a:p>
          </p:txBody>
        </p:sp>
        <p:sp>
          <p:nvSpPr>
            <p:cNvPr id="49292" name="Freeform 156"/>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w="9525">
              <a:noFill/>
              <a:round/>
              <a:headEnd/>
              <a:tailEnd/>
            </a:ln>
          </p:spPr>
          <p:txBody>
            <a:bodyPr/>
            <a:lstStyle/>
            <a:p>
              <a:endParaRPr lang="en-US"/>
            </a:p>
          </p:txBody>
        </p:sp>
        <p:sp>
          <p:nvSpPr>
            <p:cNvPr id="49293" name="Freeform 157"/>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w="9525">
              <a:noFill/>
              <a:round/>
              <a:headEnd/>
              <a:tailEnd/>
            </a:ln>
          </p:spPr>
          <p:txBody>
            <a:bodyPr/>
            <a:lstStyle/>
            <a:p>
              <a:endParaRPr lang="en-US"/>
            </a:p>
          </p:txBody>
        </p:sp>
        <p:sp>
          <p:nvSpPr>
            <p:cNvPr id="49294" name="Freeform 158"/>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w="9525">
              <a:noFill/>
              <a:round/>
              <a:headEnd/>
              <a:tailEnd/>
            </a:ln>
          </p:spPr>
          <p:txBody>
            <a:bodyPr/>
            <a:lstStyle/>
            <a:p>
              <a:endParaRPr lang="en-US"/>
            </a:p>
          </p:txBody>
        </p:sp>
        <p:sp>
          <p:nvSpPr>
            <p:cNvPr id="49295" name="Freeform 159"/>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moveTo>
                    <a:pt x="0" y="0"/>
                  </a:moveTo>
                  <a:lnTo>
                    <a:pt x="0" y="2"/>
                  </a:lnTo>
                  <a:lnTo>
                    <a:pt x="0" y="3"/>
                  </a:lnTo>
                  <a:lnTo>
                    <a:pt x="0" y="2"/>
                  </a:lnTo>
                  <a:lnTo>
                    <a:pt x="2" y="9"/>
                  </a:lnTo>
                  <a:lnTo>
                    <a:pt x="4" y="11"/>
                  </a:lnTo>
                  <a:lnTo>
                    <a:pt x="0" y="0"/>
                  </a:lnTo>
                </a:path>
              </a:pathLst>
            </a:custGeom>
            <a:noFill/>
            <a:ln w="9525">
              <a:noFill/>
              <a:round/>
              <a:headEnd/>
              <a:tailEnd/>
            </a:ln>
          </p:spPr>
          <p:txBody>
            <a:bodyPr/>
            <a:lstStyle/>
            <a:p>
              <a:endParaRPr lang="en-US"/>
            </a:p>
          </p:txBody>
        </p:sp>
        <p:sp>
          <p:nvSpPr>
            <p:cNvPr id="49296" name="Freeform 160"/>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close/>
                  <a:moveTo>
                    <a:pt x="34" y="0"/>
                  </a:moveTo>
                  <a:lnTo>
                    <a:pt x="0" y="0"/>
                  </a:lnTo>
                  <a:lnTo>
                    <a:pt x="25" y="53"/>
                  </a:lnTo>
                  <a:lnTo>
                    <a:pt x="4" y="8"/>
                  </a:lnTo>
                  <a:lnTo>
                    <a:pt x="38" y="8"/>
                  </a:lnTo>
                  <a:lnTo>
                    <a:pt x="34" y="0"/>
                  </a:lnTo>
                  <a:close/>
                </a:path>
              </a:pathLst>
            </a:custGeom>
            <a:solidFill>
              <a:srgbClr val="537C91"/>
            </a:solidFill>
            <a:ln w="9525">
              <a:noFill/>
              <a:round/>
              <a:headEnd/>
              <a:tailEnd/>
            </a:ln>
          </p:spPr>
          <p:txBody>
            <a:bodyPr/>
            <a:lstStyle/>
            <a:p>
              <a:endParaRPr lang="en-US"/>
            </a:p>
          </p:txBody>
        </p:sp>
        <p:sp>
          <p:nvSpPr>
            <p:cNvPr id="49297" name="Freeform 161"/>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moveTo>
                    <a:pt x="34" y="0"/>
                  </a:moveTo>
                  <a:lnTo>
                    <a:pt x="0" y="0"/>
                  </a:lnTo>
                  <a:lnTo>
                    <a:pt x="25" y="53"/>
                  </a:lnTo>
                  <a:lnTo>
                    <a:pt x="4" y="8"/>
                  </a:lnTo>
                  <a:lnTo>
                    <a:pt x="38" y="8"/>
                  </a:lnTo>
                  <a:lnTo>
                    <a:pt x="34" y="0"/>
                  </a:lnTo>
                </a:path>
              </a:pathLst>
            </a:custGeom>
            <a:noFill/>
            <a:ln w="9525">
              <a:noFill/>
              <a:round/>
              <a:headEnd/>
              <a:tailEnd/>
            </a:ln>
          </p:spPr>
          <p:txBody>
            <a:bodyPr/>
            <a:lstStyle/>
            <a:p>
              <a:endParaRPr lang="en-US"/>
            </a:p>
          </p:txBody>
        </p:sp>
        <p:sp>
          <p:nvSpPr>
            <p:cNvPr id="49298" name="Freeform 162"/>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close/>
                </a:path>
              </a:pathLst>
            </a:custGeom>
            <a:solidFill>
              <a:srgbClr val="4F7188"/>
            </a:solidFill>
            <a:ln w="9525">
              <a:noFill/>
              <a:round/>
              <a:headEnd/>
              <a:tailEnd/>
            </a:ln>
          </p:spPr>
          <p:txBody>
            <a:bodyPr/>
            <a:lstStyle/>
            <a:p>
              <a:endParaRPr lang="en-US"/>
            </a:p>
          </p:txBody>
        </p:sp>
        <p:sp>
          <p:nvSpPr>
            <p:cNvPr id="49299" name="Freeform 163"/>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path>
              </a:pathLst>
            </a:custGeom>
            <a:noFill/>
            <a:ln w="9525">
              <a:noFill/>
              <a:round/>
              <a:headEnd/>
              <a:tailEnd/>
            </a:ln>
          </p:spPr>
          <p:txBody>
            <a:bodyPr/>
            <a:lstStyle/>
            <a:p>
              <a:endParaRPr lang="en-US"/>
            </a:p>
          </p:txBody>
        </p:sp>
        <p:sp>
          <p:nvSpPr>
            <p:cNvPr id="49300" name="Freeform 164"/>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close/>
                  <a:moveTo>
                    <a:pt x="29" y="0"/>
                  </a:moveTo>
                  <a:lnTo>
                    <a:pt x="0" y="0"/>
                  </a:lnTo>
                  <a:lnTo>
                    <a:pt x="11" y="30"/>
                  </a:lnTo>
                  <a:lnTo>
                    <a:pt x="2" y="2"/>
                  </a:lnTo>
                  <a:lnTo>
                    <a:pt x="29" y="2"/>
                  </a:lnTo>
                  <a:lnTo>
                    <a:pt x="29" y="0"/>
                  </a:lnTo>
                  <a:close/>
                </a:path>
              </a:pathLst>
            </a:custGeom>
            <a:solidFill>
              <a:srgbClr val="537C91"/>
            </a:solidFill>
            <a:ln w="9525">
              <a:noFill/>
              <a:round/>
              <a:headEnd/>
              <a:tailEnd/>
            </a:ln>
          </p:spPr>
          <p:txBody>
            <a:bodyPr/>
            <a:lstStyle/>
            <a:p>
              <a:endParaRPr lang="en-US"/>
            </a:p>
          </p:txBody>
        </p:sp>
        <p:sp>
          <p:nvSpPr>
            <p:cNvPr id="49301" name="Freeform 165"/>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moveTo>
                    <a:pt x="29" y="0"/>
                  </a:moveTo>
                  <a:lnTo>
                    <a:pt x="0" y="0"/>
                  </a:lnTo>
                  <a:lnTo>
                    <a:pt x="11" y="30"/>
                  </a:lnTo>
                  <a:lnTo>
                    <a:pt x="2" y="2"/>
                  </a:lnTo>
                  <a:lnTo>
                    <a:pt x="29" y="2"/>
                  </a:lnTo>
                  <a:lnTo>
                    <a:pt x="29" y="0"/>
                  </a:lnTo>
                </a:path>
              </a:pathLst>
            </a:custGeom>
            <a:noFill/>
            <a:ln w="9525">
              <a:noFill/>
              <a:round/>
              <a:headEnd/>
              <a:tailEnd/>
            </a:ln>
          </p:spPr>
          <p:txBody>
            <a:bodyPr/>
            <a:lstStyle/>
            <a:p>
              <a:endParaRPr lang="en-US"/>
            </a:p>
          </p:txBody>
        </p:sp>
        <p:sp>
          <p:nvSpPr>
            <p:cNvPr id="49302" name="Freeform 166"/>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close/>
                </a:path>
              </a:pathLst>
            </a:custGeom>
            <a:solidFill>
              <a:srgbClr val="4F7188"/>
            </a:solidFill>
            <a:ln w="9525">
              <a:noFill/>
              <a:round/>
              <a:headEnd/>
              <a:tailEnd/>
            </a:ln>
          </p:spPr>
          <p:txBody>
            <a:bodyPr/>
            <a:lstStyle/>
            <a:p>
              <a:endParaRPr lang="en-US"/>
            </a:p>
          </p:txBody>
        </p:sp>
        <p:sp>
          <p:nvSpPr>
            <p:cNvPr id="49303" name="Freeform 167"/>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path>
              </a:pathLst>
            </a:custGeom>
            <a:noFill/>
            <a:ln w="9525">
              <a:noFill/>
              <a:round/>
              <a:headEnd/>
              <a:tailEnd/>
            </a:ln>
          </p:spPr>
          <p:txBody>
            <a:bodyPr/>
            <a:lstStyle/>
            <a:p>
              <a:endParaRPr lang="en-US"/>
            </a:p>
          </p:txBody>
        </p:sp>
        <p:sp>
          <p:nvSpPr>
            <p:cNvPr id="49304" name="Freeform 168"/>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close/>
                </a:path>
              </a:pathLst>
            </a:custGeom>
            <a:solidFill>
              <a:srgbClr val="537C91"/>
            </a:solidFill>
            <a:ln w="9525">
              <a:noFill/>
              <a:round/>
              <a:headEnd/>
              <a:tailEnd/>
            </a:ln>
          </p:spPr>
          <p:txBody>
            <a:bodyPr/>
            <a:lstStyle/>
            <a:p>
              <a:endParaRPr lang="en-US"/>
            </a:p>
          </p:txBody>
        </p:sp>
        <p:sp>
          <p:nvSpPr>
            <p:cNvPr id="49305" name="Freeform 169"/>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path>
              </a:pathLst>
            </a:custGeom>
            <a:noFill/>
            <a:ln w="9525">
              <a:noFill/>
              <a:round/>
              <a:headEnd/>
              <a:tailEnd/>
            </a:ln>
          </p:spPr>
          <p:txBody>
            <a:bodyPr/>
            <a:lstStyle/>
            <a:p>
              <a:endParaRPr lang="en-US"/>
            </a:p>
          </p:txBody>
        </p:sp>
        <p:sp>
          <p:nvSpPr>
            <p:cNvPr id="49306" name="Freeform 170"/>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close/>
                  <a:moveTo>
                    <a:pt x="0" y="0"/>
                  </a:moveTo>
                  <a:lnTo>
                    <a:pt x="0" y="1"/>
                  </a:lnTo>
                  <a:lnTo>
                    <a:pt x="0" y="3"/>
                  </a:lnTo>
                  <a:lnTo>
                    <a:pt x="2" y="7"/>
                  </a:lnTo>
                  <a:lnTo>
                    <a:pt x="0" y="0"/>
                  </a:lnTo>
                  <a:close/>
                </a:path>
              </a:pathLst>
            </a:custGeom>
            <a:solidFill>
              <a:srgbClr val="8ECB33"/>
            </a:solidFill>
            <a:ln w="9525">
              <a:noFill/>
              <a:round/>
              <a:headEnd/>
              <a:tailEnd/>
            </a:ln>
          </p:spPr>
          <p:txBody>
            <a:bodyPr/>
            <a:lstStyle/>
            <a:p>
              <a:endParaRPr lang="en-US"/>
            </a:p>
          </p:txBody>
        </p:sp>
        <p:sp>
          <p:nvSpPr>
            <p:cNvPr id="49307" name="Freeform 171"/>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moveTo>
                    <a:pt x="0" y="0"/>
                  </a:moveTo>
                  <a:lnTo>
                    <a:pt x="0" y="1"/>
                  </a:lnTo>
                  <a:lnTo>
                    <a:pt x="0" y="3"/>
                  </a:lnTo>
                  <a:lnTo>
                    <a:pt x="2" y="7"/>
                  </a:lnTo>
                  <a:lnTo>
                    <a:pt x="0" y="0"/>
                  </a:lnTo>
                </a:path>
              </a:pathLst>
            </a:custGeom>
            <a:noFill/>
            <a:ln w="9525">
              <a:noFill/>
              <a:round/>
              <a:headEnd/>
              <a:tailEnd/>
            </a:ln>
          </p:spPr>
          <p:txBody>
            <a:bodyPr/>
            <a:lstStyle/>
            <a:p>
              <a:endParaRPr lang="en-US"/>
            </a:p>
          </p:txBody>
        </p:sp>
        <p:sp>
          <p:nvSpPr>
            <p:cNvPr id="49308" name="Freeform 172"/>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w="9525">
              <a:noFill/>
              <a:round/>
              <a:headEnd/>
              <a:tailEnd/>
            </a:ln>
          </p:spPr>
          <p:txBody>
            <a:bodyPr/>
            <a:lstStyle/>
            <a:p>
              <a:endParaRPr lang="en-US"/>
            </a:p>
          </p:txBody>
        </p:sp>
        <p:sp>
          <p:nvSpPr>
            <p:cNvPr id="49309" name="Freeform 173"/>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w="9525">
              <a:noFill/>
              <a:round/>
              <a:headEnd/>
              <a:tailEnd/>
            </a:ln>
          </p:spPr>
          <p:txBody>
            <a:bodyPr/>
            <a:lstStyle/>
            <a:p>
              <a:endParaRPr lang="en-US"/>
            </a:p>
          </p:txBody>
        </p:sp>
        <p:sp>
          <p:nvSpPr>
            <p:cNvPr id="49310" name="Freeform 174"/>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close/>
                </a:path>
              </a:pathLst>
            </a:custGeom>
            <a:solidFill>
              <a:srgbClr val="8ECB33"/>
            </a:solidFill>
            <a:ln w="9525">
              <a:noFill/>
              <a:round/>
              <a:headEnd/>
              <a:tailEnd/>
            </a:ln>
          </p:spPr>
          <p:txBody>
            <a:bodyPr/>
            <a:lstStyle/>
            <a:p>
              <a:endParaRPr lang="en-US"/>
            </a:p>
          </p:txBody>
        </p:sp>
        <p:sp>
          <p:nvSpPr>
            <p:cNvPr id="49311" name="Freeform 175"/>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path>
              </a:pathLst>
            </a:custGeom>
            <a:noFill/>
            <a:ln w="9525">
              <a:noFill/>
              <a:round/>
              <a:headEnd/>
              <a:tailEnd/>
            </a:ln>
          </p:spPr>
          <p:txBody>
            <a:bodyPr/>
            <a:lstStyle/>
            <a:p>
              <a:endParaRPr lang="en-US"/>
            </a:p>
          </p:txBody>
        </p:sp>
        <p:sp>
          <p:nvSpPr>
            <p:cNvPr id="49312"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w="9525">
              <a:noFill/>
              <a:round/>
              <a:headEnd/>
              <a:tailEnd/>
            </a:ln>
          </p:spPr>
          <p:txBody>
            <a:bodyPr/>
            <a:lstStyle/>
            <a:p>
              <a:endParaRPr lang="en-US"/>
            </a:p>
          </p:txBody>
        </p:sp>
        <p:sp>
          <p:nvSpPr>
            <p:cNvPr id="49313"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w="9525">
              <a:noFill/>
              <a:round/>
              <a:headEnd/>
              <a:tailEnd/>
            </a:ln>
          </p:spPr>
          <p:txBody>
            <a:bodyPr/>
            <a:lstStyle/>
            <a:p>
              <a:endParaRPr lang="en-US"/>
            </a:p>
          </p:txBody>
        </p:sp>
        <p:sp>
          <p:nvSpPr>
            <p:cNvPr id="49314" name="Freeform 178"/>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w="9525">
              <a:noFill/>
              <a:round/>
              <a:headEnd/>
              <a:tailEnd/>
            </a:ln>
          </p:spPr>
          <p:txBody>
            <a:bodyPr/>
            <a:lstStyle/>
            <a:p>
              <a:endParaRPr lang="en-US"/>
            </a:p>
          </p:txBody>
        </p:sp>
        <p:sp>
          <p:nvSpPr>
            <p:cNvPr id="49315" name="Freeform 179"/>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w="9525">
              <a:noFill/>
              <a:round/>
              <a:headEnd/>
              <a:tailEnd/>
            </a:ln>
          </p:spPr>
          <p:txBody>
            <a:bodyPr/>
            <a:lstStyle/>
            <a:p>
              <a:endParaRPr lang="en-US"/>
            </a:p>
          </p:txBody>
        </p:sp>
        <p:sp>
          <p:nvSpPr>
            <p:cNvPr id="49316" name="Freeform 180"/>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w="9525">
              <a:noFill/>
              <a:round/>
              <a:headEnd/>
              <a:tailEnd/>
            </a:ln>
          </p:spPr>
          <p:txBody>
            <a:bodyPr/>
            <a:lstStyle/>
            <a:p>
              <a:endParaRPr lang="en-US"/>
            </a:p>
          </p:txBody>
        </p:sp>
        <p:sp>
          <p:nvSpPr>
            <p:cNvPr id="49317" name="Freeform 181"/>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w="9525">
              <a:noFill/>
              <a:round/>
              <a:headEnd/>
              <a:tailEnd/>
            </a:ln>
          </p:spPr>
          <p:txBody>
            <a:bodyPr/>
            <a:lstStyle/>
            <a:p>
              <a:endParaRPr lang="en-US"/>
            </a:p>
          </p:txBody>
        </p:sp>
        <p:sp>
          <p:nvSpPr>
            <p:cNvPr id="49318" name="Freeform 182"/>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close/>
                </a:path>
              </a:pathLst>
            </a:custGeom>
            <a:solidFill>
              <a:srgbClr val="59A400"/>
            </a:solidFill>
            <a:ln w="9525">
              <a:noFill/>
              <a:round/>
              <a:headEnd/>
              <a:tailEnd/>
            </a:ln>
          </p:spPr>
          <p:txBody>
            <a:bodyPr/>
            <a:lstStyle/>
            <a:p>
              <a:endParaRPr lang="en-US"/>
            </a:p>
          </p:txBody>
        </p:sp>
        <p:sp>
          <p:nvSpPr>
            <p:cNvPr id="49319" name="Freeform 183"/>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path>
              </a:pathLst>
            </a:custGeom>
            <a:noFill/>
            <a:ln w="9525">
              <a:noFill/>
              <a:round/>
              <a:headEnd/>
              <a:tailEnd/>
            </a:ln>
          </p:spPr>
          <p:txBody>
            <a:bodyPr/>
            <a:lstStyle/>
            <a:p>
              <a:endParaRPr lang="en-US"/>
            </a:p>
          </p:txBody>
        </p:sp>
        <p:sp>
          <p:nvSpPr>
            <p:cNvPr id="49320" name="Freeform 184"/>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close/>
                </a:path>
              </a:pathLst>
            </a:custGeom>
            <a:solidFill>
              <a:srgbClr val="72BE00"/>
            </a:solidFill>
            <a:ln w="9525">
              <a:noFill/>
              <a:round/>
              <a:headEnd/>
              <a:tailEnd/>
            </a:ln>
          </p:spPr>
          <p:txBody>
            <a:bodyPr/>
            <a:lstStyle/>
            <a:p>
              <a:endParaRPr lang="en-US"/>
            </a:p>
          </p:txBody>
        </p:sp>
        <p:sp>
          <p:nvSpPr>
            <p:cNvPr id="49321" name="Freeform 185"/>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path>
              </a:pathLst>
            </a:custGeom>
            <a:noFill/>
            <a:ln w="9525">
              <a:noFill/>
              <a:round/>
              <a:headEnd/>
              <a:tailEnd/>
            </a:ln>
          </p:spPr>
          <p:txBody>
            <a:bodyPr/>
            <a:lstStyle/>
            <a:p>
              <a:endParaRPr lang="en-US"/>
            </a:p>
          </p:txBody>
        </p:sp>
        <p:sp>
          <p:nvSpPr>
            <p:cNvPr id="49322" name="Freeform 186"/>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close/>
                </a:path>
              </a:pathLst>
            </a:custGeom>
            <a:solidFill>
              <a:srgbClr val="59A400"/>
            </a:solidFill>
            <a:ln w="9525">
              <a:noFill/>
              <a:round/>
              <a:headEnd/>
              <a:tailEnd/>
            </a:ln>
          </p:spPr>
          <p:txBody>
            <a:bodyPr/>
            <a:lstStyle/>
            <a:p>
              <a:endParaRPr lang="en-US"/>
            </a:p>
          </p:txBody>
        </p:sp>
        <p:sp>
          <p:nvSpPr>
            <p:cNvPr id="49323" name="Freeform 187"/>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path>
              </a:pathLst>
            </a:custGeom>
            <a:noFill/>
            <a:ln w="9525">
              <a:noFill/>
              <a:round/>
              <a:headEnd/>
              <a:tailEnd/>
            </a:ln>
          </p:spPr>
          <p:txBody>
            <a:bodyPr/>
            <a:lstStyle/>
            <a:p>
              <a:endParaRPr lang="en-US"/>
            </a:p>
          </p:txBody>
        </p:sp>
        <p:sp>
          <p:nvSpPr>
            <p:cNvPr id="49324" name="Freeform 188"/>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close/>
                </a:path>
              </a:pathLst>
            </a:custGeom>
            <a:solidFill>
              <a:srgbClr val="72BE00"/>
            </a:solidFill>
            <a:ln w="9525">
              <a:noFill/>
              <a:round/>
              <a:headEnd/>
              <a:tailEnd/>
            </a:ln>
          </p:spPr>
          <p:txBody>
            <a:bodyPr/>
            <a:lstStyle/>
            <a:p>
              <a:endParaRPr lang="en-US"/>
            </a:p>
          </p:txBody>
        </p:sp>
        <p:sp>
          <p:nvSpPr>
            <p:cNvPr id="49325" name="Freeform 189"/>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path>
              </a:pathLst>
            </a:custGeom>
            <a:noFill/>
            <a:ln w="9525">
              <a:noFill/>
              <a:round/>
              <a:headEnd/>
              <a:tailEnd/>
            </a:ln>
          </p:spPr>
          <p:txBody>
            <a:bodyPr/>
            <a:lstStyle/>
            <a:p>
              <a:endParaRPr lang="en-US"/>
            </a:p>
          </p:txBody>
        </p:sp>
        <p:sp>
          <p:nvSpPr>
            <p:cNvPr id="49326" name="Freeform 194"/>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close/>
                </a:path>
              </a:pathLst>
            </a:custGeom>
            <a:solidFill>
              <a:srgbClr val="4F7188"/>
            </a:solidFill>
            <a:ln w="9525">
              <a:noFill/>
              <a:round/>
              <a:headEnd/>
              <a:tailEnd/>
            </a:ln>
          </p:spPr>
          <p:txBody>
            <a:bodyPr/>
            <a:lstStyle/>
            <a:p>
              <a:endParaRPr lang="en-US"/>
            </a:p>
          </p:txBody>
        </p:sp>
        <p:sp>
          <p:nvSpPr>
            <p:cNvPr id="49327" name="Freeform 195"/>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path>
              </a:pathLst>
            </a:custGeom>
            <a:noFill/>
            <a:ln w="9525">
              <a:noFill/>
              <a:round/>
              <a:headEnd/>
              <a:tailEnd/>
            </a:ln>
          </p:spPr>
          <p:txBody>
            <a:bodyPr/>
            <a:lstStyle/>
            <a:p>
              <a:endParaRPr lang="en-US"/>
            </a:p>
          </p:txBody>
        </p:sp>
        <p:sp>
          <p:nvSpPr>
            <p:cNvPr id="49328" name="Freeform 196"/>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w="9525">
              <a:noFill/>
              <a:round/>
              <a:headEnd/>
              <a:tailEnd/>
            </a:ln>
          </p:spPr>
          <p:txBody>
            <a:bodyPr/>
            <a:lstStyle/>
            <a:p>
              <a:endParaRPr lang="en-US"/>
            </a:p>
          </p:txBody>
        </p:sp>
        <p:sp>
          <p:nvSpPr>
            <p:cNvPr id="49329" name="Freeform 197"/>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w="9525">
              <a:noFill/>
              <a:round/>
              <a:headEnd/>
              <a:tailEnd/>
            </a:ln>
          </p:spPr>
          <p:txBody>
            <a:bodyPr/>
            <a:lstStyle/>
            <a:p>
              <a:endParaRPr lang="en-US"/>
            </a:p>
          </p:txBody>
        </p:sp>
        <p:sp>
          <p:nvSpPr>
            <p:cNvPr id="49330" name="Freeform 198"/>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close/>
                </a:path>
              </a:pathLst>
            </a:custGeom>
            <a:solidFill>
              <a:srgbClr val="8ECB33"/>
            </a:solidFill>
            <a:ln w="9525">
              <a:noFill/>
              <a:round/>
              <a:headEnd/>
              <a:tailEnd/>
            </a:ln>
          </p:spPr>
          <p:txBody>
            <a:bodyPr/>
            <a:lstStyle/>
            <a:p>
              <a:endParaRPr lang="en-US"/>
            </a:p>
          </p:txBody>
        </p:sp>
        <p:sp>
          <p:nvSpPr>
            <p:cNvPr id="49331" name="Freeform 199"/>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path>
              </a:pathLst>
            </a:custGeom>
            <a:noFill/>
            <a:ln w="9525">
              <a:noFill/>
              <a:round/>
              <a:headEnd/>
              <a:tailEnd/>
            </a:ln>
          </p:spPr>
          <p:txBody>
            <a:bodyPr/>
            <a:lstStyle/>
            <a:p>
              <a:endParaRPr lang="en-US"/>
            </a:p>
          </p:txBody>
        </p:sp>
        <p:sp>
          <p:nvSpPr>
            <p:cNvPr id="49332" name="Freeform 200"/>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close/>
                </a:path>
              </a:pathLst>
            </a:custGeom>
            <a:solidFill>
              <a:srgbClr val="4F7188"/>
            </a:solidFill>
            <a:ln w="9525">
              <a:noFill/>
              <a:round/>
              <a:headEnd/>
              <a:tailEnd/>
            </a:ln>
          </p:spPr>
          <p:txBody>
            <a:bodyPr/>
            <a:lstStyle/>
            <a:p>
              <a:endParaRPr lang="en-US"/>
            </a:p>
          </p:txBody>
        </p:sp>
        <p:sp>
          <p:nvSpPr>
            <p:cNvPr id="49333" name="Freeform 201"/>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path>
              </a:pathLst>
            </a:custGeom>
            <a:noFill/>
            <a:ln w="9525">
              <a:noFill/>
              <a:round/>
              <a:headEnd/>
              <a:tailEnd/>
            </a:ln>
          </p:spPr>
          <p:txBody>
            <a:bodyPr/>
            <a:lstStyle/>
            <a:p>
              <a:endParaRPr lang="en-US"/>
            </a:p>
          </p:txBody>
        </p:sp>
        <p:sp>
          <p:nvSpPr>
            <p:cNvPr id="49334" name="Freeform 202"/>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close/>
                </a:path>
              </a:pathLst>
            </a:custGeom>
            <a:solidFill>
              <a:srgbClr val="537C91"/>
            </a:solidFill>
            <a:ln w="9525">
              <a:noFill/>
              <a:round/>
              <a:headEnd/>
              <a:tailEnd/>
            </a:ln>
          </p:spPr>
          <p:txBody>
            <a:bodyPr/>
            <a:lstStyle/>
            <a:p>
              <a:endParaRPr lang="en-US"/>
            </a:p>
          </p:txBody>
        </p:sp>
        <p:sp>
          <p:nvSpPr>
            <p:cNvPr id="49335" name="Freeform 203"/>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path>
              </a:pathLst>
            </a:custGeom>
            <a:noFill/>
            <a:ln w="9525">
              <a:noFill/>
              <a:round/>
              <a:headEnd/>
              <a:tailEnd/>
            </a:ln>
          </p:spPr>
          <p:txBody>
            <a:bodyPr/>
            <a:lstStyle/>
            <a:p>
              <a:endParaRPr lang="en-US"/>
            </a:p>
          </p:txBody>
        </p:sp>
        <p:sp>
          <p:nvSpPr>
            <p:cNvPr id="49336" name="Freeform 204"/>
            <p:cNvSpPr>
              <a:spLocks/>
            </p:cNvSpPr>
            <p:nvPr/>
          </p:nvSpPr>
          <p:spPr bwMode="auto">
            <a:xfrm>
              <a:off x="1294426" y="6105111"/>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close/>
                </a:path>
              </a:pathLst>
            </a:custGeom>
            <a:solidFill>
              <a:srgbClr val="8ECB33"/>
            </a:solidFill>
            <a:ln w="9525">
              <a:noFill/>
              <a:round/>
              <a:headEnd/>
              <a:tailEnd/>
            </a:ln>
          </p:spPr>
          <p:txBody>
            <a:bodyPr/>
            <a:lstStyle/>
            <a:p>
              <a:endParaRPr lang="en-US"/>
            </a:p>
          </p:txBody>
        </p:sp>
        <p:sp>
          <p:nvSpPr>
            <p:cNvPr id="49337" name="Freeform 206"/>
            <p:cNvSpPr>
              <a:spLocks/>
            </p:cNvSpPr>
            <p:nvPr/>
          </p:nvSpPr>
          <p:spPr bwMode="auto">
            <a:xfrm>
              <a:off x="1294426" y="6105112"/>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path>
              </a:pathLst>
            </a:custGeom>
            <a:noFill/>
            <a:ln w="9525">
              <a:noFill/>
              <a:round/>
              <a:headEnd/>
              <a:tailEnd/>
            </a:ln>
          </p:spPr>
          <p:txBody>
            <a:bodyPr/>
            <a:lstStyle/>
            <a:p>
              <a:endParaRPr lang="en-US"/>
            </a:p>
          </p:txBody>
        </p:sp>
        <p:sp>
          <p:nvSpPr>
            <p:cNvPr id="49338" name="Rectangle 207"/>
            <p:cNvSpPr>
              <a:spLocks noChangeArrowheads="1"/>
            </p:cNvSpPr>
            <p:nvPr/>
          </p:nvSpPr>
          <p:spPr bwMode="auto">
            <a:xfrm>
              <a:off x="734721" y="6479830"/>
              <a:ext cx="13044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9339" name="Rectangle 208"/>
            <p:cNvSpPr>
              <a:spLocks noChangeArrowheads="1"/>
            </p:cNvSpPr>
            <p:nvPr/>
          </p:nvSpPr>
          <p:spPr bwMode="auto">
            <a:xfrm>
              <a:off x="734721" y="6479830"/>
              <a:ext cx="130440" cy="9487"/>
            </a:xfrm>
            <a:prstGeom prst="rect">
              <a:avLst/>
            </a:prstGeom>
            <a:noFill/>
            <a:ln w="9525">
              <a:noFill/>
              <a:miter lim="800000"/>
              <a:headEnd/>
              <a:tailEnd/>
            </a:ln>
          </p:spPr>
          <p:txBody>
            <a:bodyPr/>
            <a:lstStyle/>
            <a:p>
              <a:endParaRPr lang="zh-CN" altLang="en-US">
                <a:sym typeface="Arial" charset="0"/>
              </a:endParaRPr>
            </a:p>
          </p:txBody>
        </p:sp>
        <p:sp>
          <p:nvSpPr>
            <p:cNvPr id="49340" name="Freeform 209"/>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close/>
                </a:path>
              </a:pathLst>
            </a:custGeom>
            <a:solidFill>
              <a:srgbClr val="D18A52"/>
            </a:solidFill>
            <a:ln w="9525">
              <a:noFill/>
              <a:round/>
              <a:headEnd/>
              <a:tailEnd/>
            </a:ln>
          </p:spPr>
          <p:txBody>
            <a:bodyPr/>
            <a:lstStyle/>
            <a:p>
              <a:endParaRPr lang="en-US"/>
            </a:p>
          </p:txBody>
        </p:sp>
        <p:sp>
          <p:nvSpPr>
            <p:cNvPr id="49341" name="Freeform 210"/>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path>
              </a:pathLst>
            </a:custGeom>
            <a:noFill/>
            <a:ln w="9525">
              <a:noFill/>
              <a:round/>
              <a:headEnd/>
              <a:tailEnd/>
            </a:ln>
          </p:spPr>
          <p:txBody>
            <a:bodyPr/>
            <a:lstStyle/>
            <a:p>
              <a:endParaRPr lang="en-US"/>
            </a:p>
          </p:txBody>
        </p:sp>
        <p:sp>
          <p:nvSpPr>
            <p:cNvPr id="49342" name="Freeform 211"/>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w="9525">
              <a:noFill/>
              <a:round/>
              <a:headEnd/>
              <a:tailEnd/>
            </a:ln>
          </p:spPr>
          <p:txBody>
            <a:bodyPr/>
            <a:lstStyle/>
            <a:p>
              <a:endParaRPr lang="en-US"/>
            </a:p>
          </p:txBody>
        </p:sp>
        <p:sp>
          <p:nvSpPr>
            <p:cNvPr id="49343" name="Freeform 212"/>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w="9525">
              <a:noFill/>
              <a:round/>
              <a:headEnd/>
              <a:tailEnd/>
            </a:ln>
          </p:spPr>
          <p:txBody>
            <a:bodyPr/>
            <a:lstStyle/>
            <a:p>
              <a:endParaRPr lang="en-US"/>
            </a:p>
          </p:txBody>
        </p:sp>
        <p:sp>
          <p:nvSpPr>
            <p:cNvPr id="49344" name="Freeform 213"/>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w="9525">
              <a:noFill/>
              <a:round/>
              <a:headEnd/>
              <a:tailEnd/>
            </a:ln>
          </p:spPr>
          <p:txBody>
            <a:bodyPr/>
            <a:lstStyle/>
            <a:p>
              <a:endParaRPr lang="en-US"/>
            </a:p>
          </p:txBody>
        </p:sp>
        <p:sp>
          <p:nvSpPr>
            <p:cNvPr id="49345" name="Freeform 214"/>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w="9525">
              <a:noFill/>
              <a:round/>
              <a:headEnd/>
              <a:tailEnd/>
            </a:ln>
          </p:spPr>
          <p:txBody>
            <a:bodyPr/>
            <a:lstStyle/>
            <a:p>
              <a:endParaRPr lang="en-US"/>
            </a:p>
          </p:txBody>
        </p:sp>
        <p:sp>
          <p:nvSpPr>
            <p:cNvPr id="49346" name="Freeform 215"/>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w="9525">
              <a:noFill/>
              <a:round/>
              <a:headEnd/>
              <a:tailEnd/>
            </a:ln>
          </p:spPr>
          <p:txBody>
            <a:bodyPr/>
            <a:lstStyle/>
            <a:p>
              <a:endParaRPr lang="en-US"/>
            </a:p>
          </p:txBody>
        </p:sp>
        <p:sp>
          <p:nvSpPr>
            <p:cNvPr id="49347" name="Freeform 216"/>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w="9525">
              <a:noFill/>
              <a:round/>
              <a:headEnd/>
              <a:tailEnd/>
            </a:ln>
          </p:spPr>
          <p:txBody>
            <a:bodyPr/>
            <a:lstStyle/>
            <a:p>
              <a:endParaRPr lang="en-US"/>
            </a:p>
          </p:txBody>
        </p:sp>
        <p:sp>
          <p:nvSpPr>
            <p:cNvPr id="49348" name="Freeform 217"/>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w="9525">
              <a:noFill/>
              <a:round/>
              <a:headEnd/>
              <a:tailEnd/>
            </a:ln>
          </p:spPr>
          <p:txBody>
            <a:bodyPr/>
            <a:lstStyle/>
            <a:p>
              <a:endParaRPr lang="en-US"/>
            </a:p>
          </p:txBody>
        </p:sp>
        <p:sp>
          <p:nvSpPr>
            <p:cNvPr id="49349" name="Freeform 218"/>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w="9525">
              <a:noFill/>
              <a:round/>
              <a:headEnd/>
              <a:tailEnd/>
            </a:ln>
          </p:spPr>
          <p:txBody>
            <a:bodyPr/>
            <a:lstStyle/>
            <a:p>
              <a:endParaRPr lang="en-US"/>
            </a:p>
          </p:txBody>
        </p:sp>
        <p:sp>
          <p:nvSpPr>
            <p:cNvPr id="49350" name="Freeform 219"/>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w="9525">
              <a:noFill/>
              <a:round/>
              <a:headEnd/>
              <a:tailEnd/>
            </a:ln>
          </p:spPr>
          <p:txBody>
            <a:bodyPr/>
            <a:lstStyle/>
            <a:p>
              <a:endParaRPr lang="en-US"/>
            </a:p>
          </p:txBody>
        </p:sp>
        <p:sp>
          <p:nvSpPr>
            <p:cNvPr id="49351" name="Freeform 220"/>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w="9525">
              <a:noFill/>
              <a:round/>
              <a:headEnd/>
              <a:tailEnd/>
            </a:ln>
          </p:spPr>
          <p:txBody>
            <a:bodyPr/>
            <a:lstStyle/>
            <a:p>
              <a:endParaRPr lang="en-US"/>
            </a:p>
          </p:txBody>
        </p:sp>
        <p:sp>
          <p:nvSpPr>
            <p:cNvPr id="49352" name="Freeform 221"/>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w="9525">
              <a:noFill/>
              <a:round/>
              <a:headEnd/>
              <a:tailEnd/>
            </a:ln>
          </p:spPr>
          <p:txBody>
            <a:bodyPr/>
            <a:lstStyle/>
            <a:p>
              <a:endParaRPr lang="en-US"/>
            </a:p>
          </p:txBody>
        </p:sp>
        <p:sp>
          <p:nvSpPr>
            <p:cNvPr id="49353" name="Freeform 222"/>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w="9525">
              <a:noFill/>
              <a:round/>
              <a:headEnd/>
              <a:tailEnd/>
            </a:ln>
          </p:spPr>
          <p:txBody>
            <a:bodyPr/>
            <a:lstStyle/>
            <a:p>
              <a:endParaRPr lang="en-US"/>
            </a:p>
          </p:txBody>
        </p:sp>
        <p:sp>
          <p:nvSpPr>
            <p:cNvPr id="49354" name="Rectangle 223"/>
            <p:cNvSpPr>
              <a:spLocks noChangeArrowheads="1"/>
            </p:cNvSpPr>
            <p:nvPr/>
          </p:nvSpPr>
          <p:spPr bwMode="auto">
            <a:xfrm>
              <a:off x="10809412" y="4860005"/>
              <a:ext cx="187359" cy="2372"/>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49355" name="Rectangle 224"/>
            <p:cNvSpPr>
              <a:spLocks noChangeArrowheads="1"/>
            </p:cNvSpPr>
            <p:nvPr/>
          </p:nvSpPr>
          <p:spPr bwMode="auto">
            <a:xfrm>
              <a:off x="10809412" y="4860005"/>
              <a:ext cx="187359" cy="2372"/>
            </a:xfrm>
            <a:prstGeom prst="rect">
              <a:avLst/>
            </a:prstGeom>
            <a:noFill/>
            <a:ln w="9525">
              <a:noFill/>
              <a:miter lim="800000"/>
              <a:headEnd/>
              <a:tailEnd/>
            </a:ln>
          </p:spPr>
          <p:txBody>
            <a:bodyPr/>
            <a:lstStyle/>
            <a:p>
              <a:endParaRPr lang="zh-CN" altLang="en-US">
                <a:sym typeface="Arial" charset="0"/>
              </a:endParaRPr>
            </a:p>
          </p:txBody>
        </p:sp>
        <p:sp>
          <p:nvSpPr>
            <p:cNvPr id="49356" name="Rectangle 225"/>
            <p:cNvSpPr>
              <a:spLocks noChangeArrowheads="1"/>
            </p:cNvSpPr>
            <p:nvPr/>
          </p:nvSpPr>
          <p:spPr bwMode="auto">
            <a:xfrm>
              <a:off x="10946967" y="5445798"/>
              <a:ext cx="218190" cy="4743"/>
            </a:xfrm>
            <a:prstGeom prst="rect">
              <a:avLst/>
            </a:prstGeom>
            <a:solidFill>
              <a:srgbClr val="8ECB33"/>
            </a:solidFill>
            <a:ln w="9525">
              <a:noFill/>
              <a:miter lim="800000"/>
              <a:headEnd/>
              <a:tailEnd/>
            </a:ln>
          </p:spPr>
          <p:txBody>
            <a:bodyPr/>
            <a:lstStyle/>
            <a:p>
              <a:endParaRPr lang="zh-CN" altLang="en-US">
                <a:sym typeface="Arial" charset="0"/>
              </a:endParaRPr>
            </a:p>
          </p:txBody>
        </p:sp>
        <p:sp>
          <p:nvSpPr>
            <p:cNvPr id="49357" name="Rectangle 226"/>
            <p:cNvSpPr>
              <a:spLocks noChangeArrowheads="1"/>
            </p:cNvSpPr>
            <p:nvPr/>
          </p:nvSpPr>
          <p:spPr bwMode="auto">
            <a:xfrm>
              <a:off x="10946967" y="5445798"/>
              <a:ext cx="218190" cy="4743"/>
            </a:xfrm>
            <a:prstGeom prst="rect">
              <a:avLst/>
            </a:prstGeom>
            <a:noFill/>
            <a:ln w="9525">
              <a:noFill/>
              <a:miter lim="800000"/>
              <a:headEnd/>
              <a:tailEnd/>
            </a:ln>
          </p:spPr>
          <p:txBody>
            <a:bodyPr/>
            <a:lstStyle/>
            <a:p>
              <a:endParaRPr lang="zh-CN" altLang="en-US">
                <a:sym typeface="Arial" charset="0"/>
              </a:endParaRPr>
            </a:p>
          </p:txBody>
        </p:sp>
        <p:sp>
          <p:nvSpPr>
            <p:cNvPr id="49358" name="Freeform 227"/>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close/>
                </a:path>
              </a:pathLst>
            </a:custGeom>
            <a:solidFill>
              <a:srgbClr val="4F7188"/>
            </a:solidFill>
            <a:ln w="9525">
              <a:noFill/>
              <a:round/>
              <a:headEnd/>
              <a:tailEnd/>
            </a:ln>
          </p:spPr>
          <p:txBody>
            <a:bodyPr/>
            <a:lstStyle/>
            <a:p>
              <a:endParaRPr lang="en-US"/>
            </a:p>
          </p:txBody>
        </p:sp>
        <p:sp>
          <p:nvSpPr>
            <p:cNvPr id="49359" name="Freeform 228"/>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path>
              </a:pathLst>
            </a:custGeom>
            <a:noFill/>
            <a:ln w="9525">
              <a:noFill/>
              <a:round/>
              <a:headEnd/>
              <a:tailEnd/>
            </a:ln>
          </p:spPr>
          <p:txBody>
            <a:bodyPr/>
            <a:lstStyle/>
            <a:p>
              <a:endParaRPr lang="en-US"/>
            </a:p>
          </p:txBody>
        </p:sp>
        <p:sp>
          <p:nvSpPr>
            <p:cNvPr id="49360" name="Freeform 229"/>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close/>
                </a:path>
              </a:pathLst>
            </a:custGeom>
            <a:solidFill>
              <a:srgbClr val="8ECB33"/>
            </a:solidFill>
            <a:ln w="9525">
              <a:noFill/>
              <a:round/>
              <a:headEnd/>
              <a:tailEnd/>
            </a:ln>
          </p:spPr>
          <p:txBody>
            <a:bodyPr/>
            <a:lstStyle/>
            <a:p>
              <a:endParaRPr lang="en-US"/>
            </a:p>
          </p:txBody>
        </p:sp>
        <p:sp>
          <p:nvSpPr>
            <p:cNvPr id="49361" name="Freeform 230"/>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path>
              </a:pathLst>
            </a:custGeom>
            <a:noFill/>
            <a:ln w="9525">
              <a:noFill/>
              <a:round/>
              <a:headEnd/>
              <a:tailEnd/>
            </a:ln>
          </p:spPr>
          <p:txBody>
            <a:bodyPr/>
            <a:lstStyle/>
            <a:p>
              <a:endParaRPr lang="en-US"/>
            </a:p>
          </p:txBody>
        </p:sp>
        <p:sp>
          <p:nvSpPr>
            <p:cNvPr id="49362" name="Freeform 231"/>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w="9525">
              <a:noFill/>
              <a:round/>
              <a:headEnd/>
              <a:tailEnd/>
            </a:ln>
          </p:spPr>
          <p:txBody>
            <a:bodyPr/>
            <a:lstStyle/>
            <a:p>
              <a:endParaRPr lang="en-US"/>
            </a:p>
          </p:txBody>
        </p:sp>
        <p:sp>
          <p:nvSpPr>
            <p:cNvPr id="49363" name="Freeform 232"/>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path>
              </a:pathLst>
            </a:custGeom>
            <a:noFill/>
            <a:ln w="9525">
              <a:noFill/>
              <a:round/>
              <a:headEnd/>
              <a:tailEnd/>
            </a:ln>
          </p:spPr>
          <p:txBody>
            <a:bodyPr/>
            <a:lstStyle/>
            <a:p>
              <a:endParaRPr lang="en-US"/>
            </a:p>
          </p:txBody>
        </p:sp>
        <p:sp>
          <p:nvSpPr>
            <p:cNvPr id="49364" name="Oval 233"/>
            <p:cNvSpPr>
              <a:spLocks noChangeArrowheads="1"/>
            </p:cNvSpPr>
            <p:nvPr/>
          </p:nvSpPr>
          <p:spPr bwMode="auto">
            <a:xfrm>
              <a:off x="6844044" y="44093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49365" name="Freeform 234"/>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49366" name="Freeform 235"/>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path>
              </a:pathLst>
            </a:custGeom>
            <a:noFill/>
            <a:ln w="9525">
              <a:noFill/>
              <a:round/>
              <a:headEnd/>
              <a:tailEnd/>
            </a:ln>
          </p:spPr>
          <p:txBody>
            <a:bodyPr/>
            <a:lstStyle/>
            <a:p>
              <a:endParaRPr lang="en-US"/>
            </a:p>
          </p:txBody>
        </p:sp>
        <p:sp>
          <p:nvSpPr>
            <p:cNvPr id="49367" name="Freeform 236"/>
            <p:cNvSpPr>
              <a:spLocks noEditPoints="1"/>
            </p:cNvSpPr>
            <p:nvPr/>
          </p:nvSpPr>
          <p:spPr bwMode="auto">
            <a:xfrm>
              <a:off x="7427465" y="4622842"/>
              <a:ext cx="85379" cy="476698"/>
            </a:xfrm>
            <a:custGeom>
              <a:avLst/>
              <a:gdLst>
                <a:gd name="T0" fmla="*/ 85379 w 20"/>
                <a:gd name="T1" fmla="*/ 476698 h 107"/>
                <a:gd name="T2" fmla="*/ 85379 w 20"/>
                <a:gd name="T3" fmla="*/ 476698 h 107"/>
                <a:gd name="T4" fmla="*/ 85379 w 20"/>
                <a:gd name="T5" fmla="*/ 463333 h 107"/>
                <a:gd name="T6" fmla="*/ 85379 w 20"/>
                <a:gd name="T7" fmla="*/ 463333 h 107"/>
                <a:gd name="T8" fmla="*/ 85379 w 20"/>
                <a:gd name="T9" fmla="*/ 458878 h 107"/>
                <a:gd name="T10" fmla="*/ 85379 w 20"/>
                <a:gd name="T11" fmla="*/ 458878 h 107"/>
                <a:gd name="T12" fmla="*/ 85379 w 20"/>
                <a:gd name="T13" fmla="*/ 458878 h 107"/>
                <a:gd name="T14" fmla="*/ 85379 w 20"/>
                <a:gd name="T15" fmla="*/ 458878 h 107"/>
                <a:gd name="T16" fmla="*/ 85379 w 20"/>
                <a:gd name="T17" fmla="*/ 458878 h 107"/>
                <a:gd name="T18" fmla="*/ 85379 w 20"/>
                <a:gd name="T19" fmla="*/ 454422 h 107"/>
                <a:gd name="T20" fmla="*/ 85379 w 20"/>
                <a:gd name="T21" fmla="*/ 454422 h 107"/>
                <a:gd name="T22" fmla="*/ 85379 w 20"/>
                <a:gd name="T23" fmla="*/ 454422 h 107"/>
                <a:gd name="T24" fmla="*/ 85379 w 20"/>
                <a:gd name="T25" fmla="*/ 454422 h 107"/>
                <a:gd name="T26" fmla="*/ 85379 w 20"/>
                <a:gd name="T27" fmla="*/ 449967 h 107"/>
                <a:gd name="T28" fmla="*/ 85379 w 20"/>
                <a:gd name="T29" fmla="*/ 449967 h 107"/>
                <a:gd name="T30" fmla="*/ 85379 w 20"/>
                <a:gd name="T31" fmla="*/ 449967 h 107"/>
                <a:gd name="T32" fmla="*/ 85379 w 20"/>
                <a:gd name="T33" fmla="*/ 449967 h 107"/>
                <a:gd name="T34" fmla="*/ 85379 w 20"/>
                <a:gd name="T35" fmla="*/ 445512 h 107"/>
                <a:gd name="T36" fmla="*/ 85379 w 20"/>
                <a:gd name="T37" fmla="*/ 445512 h 107"/>
                <a:gd name="T38" fmla="*/ 85379 w 20"/>
                <a:gd name="T39" fmla="*/ 445512 h 107"/>
                <a:gd name="T40" fmla="*/ 85379 w 20"/>
                <a:gd name="T41" fmla="*/ 445512 h 107"/>
                <a:gd name="T42" fmla="*/ 85379 w 20"/>
                <a:gd name="T43" fmla="*/ 445512 h 107"/>
                <a:gd name="T44" fmla="*/ 85379 w 20"/>
                <a:gd name="T45" fmla="*/ 441057 h 107"/>
                <a:gd name="T46" fmla="*/ 85379 w 20"/>
                <a:gd name="T47" fmla="*/ 441057 h 107"/>
                <a:gd name="T48" fmla="*/ 85379 w 20"/>
                <a:gd name="T49" fmla="*/ 441057 h 107"/>
                <a:gd name="T50" fmla="*/ 85379 w 20"/>
                <a:gd name="T51" fmla="*/ 432147 h 107"/>
                <a:gd name="T52" fmla="*/ 85379 w 20"/>
                <a:gd name="T53" fmla="*/ 432147 h 107"/>
                <a:gd name="T54" fmla="*/ 85379 w 20"/>
                <a:gd name="T55" fmla="*/ 427692 h 107"/>
                <a:gd name="T56" fmla="*/ 85379 w 20"/>
                <a:gd name="T57" fmla="*/ 423237 h 107"/>
                <a:gd name="T58" fmla="*/ 85379 w 20"/>
                <a:gd name="T59" fmla="*/ 418781 h 107"/>
                <a:gd name="T60" fmla="*/ 4269 w 20"/>
                <a:gd name="T61" fmla="*/ 8910 h 107"/>
                <a:gd name="T62" fmla="*/ 4269 w 20"/>
                <a:gd name="T63" fmla="*/ 8910 h 107"/>
                <a:gd name="T64" fmla="*/ 0 w 20"/>
                <a:gd name="T65" fmla="*/ 8910 h 107"/>
                <a:gd name="T66" fmla="*/ 0 w 20"/>
                <a:gd name="T67" fmla="*/ 8910 h 107"/>
                <a:gd name="T68" fmla="*/ 0 w 20"/>
                <a:gd name="T69" fmla="*/ 4455 h 107"/>
                <a:gd name="T70" fmla="*/ 0 w 20"/>
                <a:gd name="T71" fmla="*/ 4455 h 107"/>
                <a:gd name="T72" fmla="*/ 0 w 20"/>
                <a:gd name="T73" fmla="*/ 4455 h 107"/>
                <a:gd name="T74" fmla="*/ 0 w 20"/>
                <a:gd name="T75" fmla="*/ 4455 h 107"/>
                <a:gd name="T76" fmla="*/ 0 w 20"/>
                <a:gd name="T77" fmla="*/ 4455 h 107"/>
                <a:gd name="T78" fmla="*/ 0 w 20"/>
                <a:gd name="T79" fmla="*/ 4455 h 107"/>
                <a:gd name="T80" fmla="*/ 0 w 20"/>
                <a:gd name="T81" fmla="*/ 0 h 107"/>
                <a:gd name="T82" fmla="*/ 0 w 20"/>
                <a:gd name="T83" fmla="*/ 0 h 107"/>
                <a:gd name="T84" fmla="*/ 0 w 20"/>
                <a:gd name="T85" fmla="*/ 0 h 107"/>
                <a:gd name="T86" fmla="*/ 0 w 20"/>
                <a:gd name="T87" fmla="*/ 0 h 107"/>
                <a:gd name="T88" fmla="*/ 0 w 20"/>
                <a:gd name="T89" fmla="*/ 0 h 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107"/>
                <a:gd name="T137" fmla="*/ 20 w 20"/>
                <a:gd name="T138" fmla="*/ 107 h 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49368" name="Freeform 237"/>
            <p:cNvSpPr>
              <a:spLocks/>
            </p:cNvSpPr>
            <p:nvPr/>
          </p:nvSpPr>
          <p:spPr bwMode="auto">
            <a:xfrm>
              <a:off x="7180816" y="44093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49369" name="Freeform 238"/>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sp>
          <p:nvSpPr>
            <p:cNvPr id="49370" name="Freeform 239"/>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path>
              </a:pathLst>
            </a:custGeom>
            <a:noFill/>
            <a:ln w="9525">
              <a:noFill/>
              <a:round/>
              <a:headEnd/>
              <a:tailEnd/>
            </a:ln>
          </p:spPr>
          <p:txBody>
            <a:bodyPr/>
            <a:lstStyle/>
            <a:p>
              <a:endParaRPr lang="en-US"/>
            </a:p>
          </p:txBody>
        </p:sp>
        <p:sp>
          <p:nvSpPr>
            <p:cNvPr id="49371" name="Freeform 280"/>
            <p:cNvSpPr>
              <a:spLocks/>
            </p:cNvSpPr>
            <p:nvPr/>
          </p:nvSpPr>
          <p:spPr bwMode="auto">
            <a:xfrm>
              <a:off x="108610"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9372" name="Freeform 281"/>
            <p:cNvSpPr>
              <a:spLocks/>
            </p:cNvSpPr>
            <p:nvPr/>
          </p:nvSpPr>
          <p:spPr bwMode="auto">
            <a:xfrm>
              <a:off x="179759"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9373" name="Freeform 282"/>
            <p:cNvSpPr>
              <a:spLocks/>
            </p:cNvSpPr>
            <p:nvPr/>
          </p:nvSpPr>
          <p:spPr bwMode="auto">
            <a:xfrm>
              <a:off x="260394"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9374" name="Freeform 283"/>
            <p:cNvSpPr>
              <a:spLocks/>
            </p:cNvSpPr>
            <p:nvPr/>
          </p:nvSpPr>
          <p:spPr bwMode="auto">
            <a:xfrm>
              <a:off x="352888"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9375" name="Freeform 284"/>
            <p:cNvSpPr>
              <a:spLocks/>
            </p:cNvSpPr>
            <p:nvPr/>
          </p:nvSpPr>
          <p:spPr bwMode="auto">
            <a:xfrm>
              <a:off x="507044"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9376" name="Freeform 285"/>
            <p:cNvSpPr>
              <a:spLocks/>
            </p:cNvSpPr>
            <p:nvPr/>
          </p:nvSpPr>
          <p:spPr bwMode="auto">
            <a:xfrm>
              <a:off x="571078"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377" name="Freeform 286"/>
            <p:cNvSpPr>
              <a:spLocks/>
            </p:cNvSpPr>
            <p:nvPr/>
          </p:nvSpPr>
          <p:spPr bwMode="auto">
            <a:xfrm>
              <a:off x="642227" y="6363620"/>
              <a:ext cx="66406" cy="232420"/>
            </a:xfrm>
            <a:custGeom>
              <a:avLst/>
              <a:gdLst>
                <a:gd name="T0" fmla="*/ 2905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9378" name="Freeform 287"/>
            <p:cNvSpPr>
              <a:spLocks/>
            </p:cNvSpPr>
            <p:nvPr/>
          </p:nvSpPr>
          <p:spPr bwMode="auto">
            <a:xfrm>
              <a:off x="452497" y="6382593"/>
              <a:ext cx="52176" cy="203960"/>
            </a:xfrm>
            <a:custGeom>
              <a:avLst/>
              <a:gdLst>
                <a:gd name="T0" fmla="*/ 34784 w 12"/>
                <a:gd name="T1" fmla="*/ 31037 h 46"/>
                <a:gd name="T2" fmla="*/ 30436 w 12"/>
                <a:gd name="T3" fmla="*/ 13302 h 46"/>
                <a:gd name="T4" fmla="*/ 13044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47828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379" name="Freeform 288"/>
            <p:cNvSpPr>
              <a:spLocks/>
            </p:cNvSpPr>
            <p:nvPr/>
          </p:nvSpPr>
          <p:spPr bwMode="auto">
            <a:xfrm>
              <a:off x="-26573" y="6349390"/>
              <a:ext cx="75892" cy="218190"/>
            </a:xfrm>
            <a:custGeom>
              <a:avLst/>
              <a:gdLst>
                <a:gd name="T0" fmla="*/ 71676 w 18"/>
                <a:gd name="T1" fmla="*/ 200379 h 49"/>
                <a:gd name="T2" fmla="*/ 67460 w 18"/>
                <a:gd name="T3" fmla="*/ 80151 h 49"/>
                <a:gd name="T4" fmla="*/ 42162 w 18"/>
                <a:gd name="T5" fmla="*/ 71246 h 49"/>
                <a:gd name="T6" fmla="*/ 42162 w 18"/>
                <a:gd name="T7" fmla="*/ 71246 h 49"/>
                <a:gd name="T8" fmla="*/ 37946 w 18"/>
                <a:gd name="T9" fmla="*/ 71246 h 49"/>
                <a:gd name="T10" fmla="*/ 42162 w 18"/>
                <a:gd name="T11" fmla="*/ 17811 h 49"/>
                <a:gd name="T12" fmla="*/ 16865 w 18"/>
                <a:gd name="T13" fmla="*/ 17811 h 49"/>
                <a:gd name="T14" fmla="*/ 4216 w 18"/>
                <a:gd name="T15" fmla="*/ 133586 h 49"/>
                <a:gd name="T16" fmla="*/ 0 w 18"/>
                <a:gd name="T17" fmla="*/ 138039 h 49"/>
                <a:gd name="T18" fmla="*/ 0 w 18"/>
                <a:gd name="T19" fmla="*/ 191473 h 49"/>
                <a:gd name="T20" fmla="*/ 4216 w 18"/>
                <a:gd name="T21" fmla="*/ 195926 h 49"/>
                <a:gd name="T22" fmla="*/ 33730 w 18"/>
                <a:gd name="T23" fmla="*/ 191473 h 49"/>
                <a:gd name="T24" fmla="*/ 33730 w 18"/>
                <a:gd name="T25" fmla="*/ 191473 h 49"/>
                <a:gd name="T26" fmla="*/ 33730 w 18"/>
                <a:gd name="T27" fmla="*/ 200379 h 49"/>
                <a:gd name="T28" fmla="*/ 54811 w 18"/>
                <a:gd name="T29" fmla="*/ 209284 h 49"/>
                <a:gd name="T30" fmla="*/ 71676 w 18"/>
                <a:gd name="T31" fmla="*/ 200379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49380" name="Freeform 289"/>
            <p:cNvSpPr>
              <a:spLocks/>
            </p:cNvSpPr>
            <p:nvPr/>
          </p:nvSpPr>
          <p:spPr bwMode="auto">
            <a:xfrm>
              <a:off x="129955" y="6420539"/>
              <a:ext cx="21345" cy="144670"/>
            </a:xfrm>
            <a:custGeom>
              <a:avLst/>
              <a:gdLst>
                <a:gd name="T0" fmla="*/ 21345 w 5"/>
                <a:gd name="T1" fmla="*/ 13563 h 32"/>
                <a:gd name="T2" fmla="*/ 0 w 5"/>
                <a:gd name="T3" fmla="*/ 13563 h 32"/>
                <a:gd name="T4" fmla="*/ 0 w 5"/>
                <a:gd name="T5" fmla="*/ 131107 h 32"/>
                <a:gd name="T6" fmla="*/ 21345 w 5"/>
                <a:gd name="T7" fmla="*/ 131107 h 32"/>
                <a:gd name="T8" fmla="*/ 21345 w 5"/>
                <a:gd name="T9" fmla="*/ 13563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49381" name="Freeform 290"/>
            <p:cNvSpPr>
              <a:spLocks/>
            </p:cNvSpPr>
            <p:nvPr/>
          </p:nvSpPr>
          <p:spPr bwMode="auto">
            <a:xfrm>
              <a:off x="191617" y="6403937"/>
              <a:ext cx="59291" cy="182616"/>
            </a:xfrm>
            <a:custGeom>
              <a:avLst/>
              <a:gdLst>
                <a:gd name="T0" fmla="*/ 29646 w 14"/>
                <a:gd name="T1" fmla="*/ 26724 h 41"/>
                <a:gd name="T2" fmla="*/ 29646 w 14"/>
                <a:gd name="T3" fmla="*/ 17816 h 41"/>
                <a:gd name="T4" fmla="*/ 4235 w 14"/>
                <a:gd name="T5" fmla="*/ 22270 h 41"/>
                <a:gd name="T6" fmla="*/ 12705 w 14"/>
                <a:gd name="T7" fmla="*/ 129167 h 41"/>
                <a:gd name="T8" fmla="*/ 21175 w 14"/>
                <a:gd name="T9" fmla="*/ 142530 h 41"/>
                <a:gd name="T10" fmla="*/ 21175 w 14"/>
                <a:gd name="T11" fmla="*/ 164800 h 41"/>
                <a:gd name="T12" fmla="*/ 42351 w 14"/>
                <a:gd name="T13" fmla="*/ 164800 h 41"/>
                <a:gd name="T14" fmla="*/ 55056 w 14"/>
                <a:gd name="T15" fmla="*/ 44540 h 41"/>
                <a:gd name="T16" fmla="*/ 29646 w 14"/>
                <a:gd name="T17" fmla="*/ 2672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49382" name="Freeform 291"/>
            <p:cNvSpPr>
              <a:spLocks/>
            </p:cNvSpPr>
            <p:nvPr/>
          </p:nvSpPr>
          <p:spPr bwMode="auto">
            <a:xfrm>
              <a:off x="75407" y="6420539"/>
              <a:ext cx="49804" cy="206332"/>
            </a:xfrm>
            <a:custGeom>
              <a:avLst/>
              <a:gdLst>
                <a:gd name="T0" fmla="*/ 33203 w 12"/>
                <a:gd name="T1" fmla="*/ 31398 h 46"/>
                <a:gd name="T2" fmla="*/ 29052 w 12"/>
                <a:gd name="T3" fmla="*/ 8971 h 46"/>
                <a:gd name="T4" fmla="*/ 12451 w 12"/>
                <a:gd name="T5" fmla="*/ 13456 h 46"/>
                <a:gd name="T6" fmla="*/ 16601 w 12"/>
                <a:gd name="T7" fmla="*/ 31398 h 46"/>
                <a:gd name="T8" fmla="*/ 12451 w 12"/>
                <a:gd name="T9" fmla="*/ 44855 h 46"/>
                <a:gd name="T10" fmla="*/ 16601 w 12"/>
                <a:gd name="T11" fmla="*/ 188390 h 46"/>
                <a:gd name="T12" fmla="*/ 45654 w 12"/>
                <a:gd name="T13" fmla="*/ 183905 h 46"/>
                <a:gd name="T14" fmla="*/ 45654 w 12"/>
                <a:gd name="T15" fmla="*/ 125593 h 46"/>
                <a:gd name="T16" fmla="*/ 45654 w 12"/>
                <a:gd name="T17" fmla="*/ 121108 h 46"/>
                <a:gd name="T18" fmla="*/ 45654 w 12"/>
                <a:gd name="T19" fmla="*/ 94195 h 46"/>
                <a:gd name="T20" fmla="*/ 45654 w 12"/>
                <a:gd name="T21" fmla="*/ 53826 h 46"/>
                <a:gd name="T22" fmla="*/ 33203 w 12"/>
                <a:gd name="T23" fmla="*/ 31398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49383" name="Freeform 292"/>
            <p:cNvSpPr>
              <a:spLocks/>
            </p:cNvSpPr>
            <p:nvPr/>
          </p:nvSpPr>
          <p:spPr bwMode="auto">
            <a:xfrm>
              <a:off x="54062"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384" name="Freeform 293"/>
            <p:cNvSpPr>
              <a:spLocks/>
            </p:cNvSpPr>
            <p:nvPr/>
          </p:nvSpPr>
          <p:spPr bwMode="auto">
            <a:xfrm>
              <a:off x="217705"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9385" name="Freeform 294"/>
            <p:cNvSpPr>
              <a:spLocks/>
            </p:cNvSpPr>
            <p:nvPr/>
          </p:nvSpPr>
          <p:spPr bwMode="auto">
            <a:xfrm>
              <a:off x="744207" y="6337532"/>
              <a:ext cx="61662" cy="222933"/>
            </a:xfrm>
            <a:custGeom>
              <a:avLst/>
              <a:gdLst>
                <a:gd name="T0" fmla="*/ 45219 w 15"/>
                <a:gd name="T1" fmla="*/ 120384 h 50"/>
                <a:gd name="T2" fmla="*/ 53440 w 15"/>
                <a:gd name="T3" fmla="*/ 26752 h 50"/>
                <a:gd name="T4" fmla="*/ 24665 w 15"/>
                <a:gd name="T5" fmla="*/ 17835 h 50"/>
                <a:gd name="T6" fmla="*/ 16443 w 15"/>
                <a:gd name="T7" fmla="*/ 66880 h 50"/>
                <a:gd name="T8" fmla="*/ 12332 w 15"/>
                <a:gd name="T9" fmla="*/ 71339 h 50"/>
                <a:gd name="T10" fmla="*/ 16443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w="9525">
              <a:noFill/>
              <a:round/>
              <a:headEnd/>
              <a:tailEnd/>
            </a:ln>
          </p:spPr>
          <p:txBody>
            <a:bodyPr/>
            <a:lstStyle/>
            <a:p>
              <a:endParaRPr lang="en-US"/>
            </a:p>
          </p:txBody>
        </p:sp>
        <p:sp>
          <p:nvSpPr>
            <p:cNvPr id="49386" name="Freeform 295"/>
            <p:cNvSpPr>
              <a:spLocks/>
            </p:cNvSpPr>
            <p:nvPr/>
          </p:nvSpPr>
          <p:spPr bwMode="auto">
            <a:xfrm>
              <a:off x="831958" y="6394451"/>
              <a:ext cx="33203" cy="142298"/>
            </a:xfrm>
            <a:custGeom>
              <a:avLst/>
              <a:gdLst>
                <a:gd name="T0" fmla="*/ 24902 w 8"/>
                <a:gd name="T1" fmla="*/ 17787 h 32"/>
                <a:gd name="T2" fmla="*/ 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49387" name="Freeform 296"/>
            <p:cNvSpPr>
              <a:spLocks/>
            </p:cNvSpPr>
            <p:nvPr/>
          </p:nvSpPr>
          <p:spPr bwMode="auto">
            <a:xfrm>
              <a:off x="305455" y="6377849"/>
              <a:ext cx="33203" cy="137555"/>
            </a:xfrm>
            <a:custGeom>
              <a:avLst/>
              <a:gdLst>
                <a:gd name="T0" fmla="*/ 24902 w 8"/>
                <a:gd name="T1" fmla="*/ 13312 h 31"/>
                <a:gd name="T2" fmla="*/ 4150 w 8"/>
                <a:gd name="T3" fmla="*/ 22186 h 31"/>
                <a:gd name="T4" fmla="*/ 12451 w 8"/>
                <a:gd name="T5" fmla="*/ 124243 h 31"/>
                <a:gd name="T6" fmla="*/ 33203 w 8"/>
                <a:gd name="T7" fmla="*/ 124243 h 31"/>
                <a:gd name="T8" fmla="*/ 24902 w 8"/>
                <a:gd name="T9" fmla="*/ 133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49388" name="Freeform 297"/>
            <p:cNvSpPr>
              <a:spLocks/>
            </p:cNvSpPr>
            <p:nvPr/>
          </p:nvSpPr>
          <p:spPr bwMode="auto">
            <a:xfrm>
              <a:off x="855674"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9389" name="Freeform 298"/>
            <p:cNvSpPr>
              <a:spLocks/>
            </p:cNvSpPr>
            <p:nvPr/>
          </p:nvSpPr>
          <p:spPr bwMode="auto">
            <a:xfrm>
              <a:off x="957654"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9390" name="Freeform 299"/>
            <p:cNvSpPr>
              <a:spLocks/>
            </p:cNvSpPr>
            <p:nvPr/>
          </p:nvSpPr>
          <p:spPr bwMode="auto">
            <a:xfrm>
              <a:off x="990857" y="6394451"/>
              <a:ext cx="37946" cy="177872"/>
            </a:xfrm>
            <a:custGeom>
              <a:avLst/>
              <a:gdLst>
                <a:gd name="T0" fmla="*/ 12649 w 9"/>
                <a:gd name="T1" fmla="*/ 13340 h 40"/>
                <a:gd name="T2" fmla="*/ 0 w 9"/>
                <a:gd name="T3" fmla="*/ 155638 h 40"/>
                <a:gd name="T4" fmla="*/ 33730 w 9"/>
                <a:gd name="T5" fmla="*/ 155638 h 40"/>
                <a:gd name="T6" fmla="*/ 37946 w 9"/>
                <a:gd name="T7" fmla="*/ 17787 h 40"/>
                <a:gd name="T8" fmla="*/ 12649 w 9"/>
                <a:gd name="T9" fmla="*/ 13340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w="9525">
              <a:noFill/>
              <a:round/>
              <a:headEnd/>
              <a:tailEnd/>
            </a:ln>
          </p:spPr>
          <p:txBody>
            <a:bodyPr/>
            <a:lstStyle/>
            <a:p>
              <a:endParaRPr lang="en-US"/>
            </a:p>
          </p:txBody>
        </p:sp>
        <p:sp>
          <p:nvSpPr>
            <p:cNvPr id="49391" name="Freeform 300"/>
            <p:cNvSpPr>
              <a:spLocks/>
            </p:cNvSpPr>
            <p:nvPr/>
          </p:nvSpPr>
          <p:spPr bwMode="auto">
            <a:xfrm>
              <a:off x="1028803"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392" name="Freeform 301"/>
            <p:cNvSpPr>
              <a:spLocks/>
            </p:cNvSpPr>
            <p:nvPr/>
          </p:nvSpPr>
          <p:spPr bwMode="auto">
            <a:xfrm>
              <a:off x="948168"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393" name="Freeform 302"/>
            <p:cNvSpPr>
              <a:spLocks/>
            </p:cNvSpPr>
            <p:nvPr/>
          </p:nvSpPr>
          <p:spPr bwMode="auto">
            <a:xfrm>
              <a:off x="1088094"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9394" name="Freeform 303"/>
            <p:cNvSpPr>
              <a:spLocks/>
            </p:cNvSpPr>
            <p:nvPr/>
          </p:nvSpPr>
          <p:spPr bwMode="auto">
            <a:xfrm>
              <a:off x="1190074"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395" name="Freeform 304"/>
            <p:cNvSpPr>
              <a:spLocks/>
            </p:cNvSpPr>
            <p:nvPr/>
          </p:nvSpPr>
          <p:spPr bwMode="auto">
            <a:xfrm>
              <a:off x="1332372" y="6332788"/>
              <a:ext cx="54548" cy="234792"/>
            </a:xfrm>
            <a:custGeom>
              <a:avLst/>
              <a:gdLst>
                <a:gd name="T0" fmla="*/ 41960 w 13"/>
                <a:gd name="T1" fmla="*/ 4430 h 53"/>
                <a:gd name="T2" fmla="*/ 16784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9396" name="Freeform 305"/>
            <p:cNvSpPr>
              <a:spLocks/>
            </p:cNvSpPr>
            <p:nvPr/>
          </p:nvSpPr>
          <p:spPr bwMode="auto">
            <a:xfrm>
              <a:off x="1398778"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9397" name="Freeform 306"/>
            <p:cNvSpPr>
              <a:spLocks/>
            </p:cNvSpPr>
            <p:nvPr/>
          </p:nvSpPr>
          <p:spPr bwMode="auto">
            <a:xfrm>
              <a:off x="1484156" y="6363620"/>
              <a:ext cx="28460" cy="201589"/>
            </a:xfrm>
            <a:custGeom>
              <a:avLst/>
              <a:gdLst>
                <a:gd name="T0" fmla="*/ 24394 w 7"/>
                <a:gd name="T1" fmla="*/ 13439 h 45"/>
                <a:gd name="T2" fmla="*/ 8131 w 7"/>
                <a:gd name="T3" fmla="*/ 13439 h 45"/>
                <a:gd name="T4" fmla="*/ 8131 w 7"/>
                <a:gd name="T5" fmla="*/ 67196 h 45"/>
                <a:gd name="T6" fmla="*/ 0 w 7"/>
                <a:gd name="T7" fmla="*/ 76156 h 45"/>
                <a:gd name="T8" fmla="*/ 0 w 7"/>
                <a:gd name="T9" fmla="*/ 152312 h 45"/>
                <a:gd name="T10" fmla="*/ 4066 w 7"/>
                <a:gd name="T11" fmla="*/ 161271 h 45"/>
                <a:gd name="T12" fmla="*/ 8131 w 7"/>
                <a:gd name="T13" fmla="*/ 188150 h 45"/>
                <a:gd name="T14" fmla="*/ 24394 w 7"/>
                <a:gd name="T15" fmla="*/ 188150 h 45"/>
                <a:gd name="T16" fmla="*/ 24394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9398" name="Freeform 307"/>
            <p:cNvSpPr>
              <a:spLocks/>
            </p:cNvSpPr>
            <p:nvPr/>
          </p:nvSpPr>
          <p:spPr bwMode="auto">
            <a:xfrm>
              <a:off x="1571907" y="6313815"/>
              <a:ext cx="80635" cy="213447"/>
            </a:xfrm>
            <a:custGeom>
              <a:avLst/>
              <a:gdLst>
                <a:gd name="T0" fmla="*/ 76391 w 19"/>
                <a:gd name="T1" fmla="*/ 195660 h 48"/>
                <a:gd name="T2" fmla="*/ 72147 w 19"/>
                <a:gd name="T3" fmla="*/ 75596 h 48"/>
                <a:gd name="T4" fmla="*/ 42439 w 19"/>
                <a:gd name="T5" fmla="*/ 66702 h 48"/>
                <a:gd name="T6" fmla="*/ 42439 w 19"/>
                <a:gd name="T7" fmla="*/ 66702 h 48"/>
                <a:gd name="T8" fmla="*/ 42439 w 19"/>
                <a:gd name="T9" fmla="*/ 71149 h 48"/>
                <a:gd name="T10" fmla="*/ 42439 w 19"/>
                <a:gd name="T11" fmla="*/ 17787 h 48"/>
                <a:gd name="T12" fmla="*/ 21220 w 19"/>
                <a:gd name="T13" fmla="*/ 13340 h 48"/>
                <a:gd name="T14" fmla="*/ 8488 w 19"/>
                <a:gd name="T15" fmla="*/ 128958 h 48"/>
                <a:gd name="T16" fmla="*/ 0 w 19"/>
                <a:gd name="T17" fmla="*/ 133404 h 48"/>
                <a:gd name="T18" fmla="*/ 0 w 19"/>
                <a:gd name="T19" fmla="*/ 191213 h 48"/>
                <a:gd name="T20" fmla="*/ 8488 w 19"/>
                <a:gd name="T21" fmla="*/ 191213 h 48"/>
                <a:gd name="T22" fmla="*/ 38196 w 19"/>
                <a:gd name="T23" fmla="*/ 191213 h 48"/>
                <a:gd name="T24" fmla="*/ 38196 w 19"/>
                <a:gd name="T25" fmla="*/ 186766 h 48"/>
                <a:gd name="T26" fmla="*/ 38196 w 19"/>
                <a:gd name="T27" fmla="*/ 200107 h 48"/>
                <a:gd name="T28" fmla="*/ 59415 w 19"/>
                <a:gd name="T29" fmla="*/ 204553 h 48"/>
                <a:gd name="T30" fmla="*/ 76391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399" name="Freeform 308"/>
            <p:cNvSpPr>
              <a:spLocks/>
            </p:cNvSpPr>
            <p:nvPr/>
          </p:nvSpPr>
          <p:spPr bwMode="auto">
            <a:xfrm>
              <a:off x="1726063" y="6382593"/>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9400" name="Freeform 309"/>
            <p:cNvSpPr>
              <a:spLocks/>
            </p:cNvSpPr>
            <p:nvPr/>
          </p:nvSpPr>
          <p:spPr bwMode="auto">
            <a:xfrm>
              <a:off x="1794840" y="6363620"/>
              <a:ext cx="59291" cy="182616"/>
            </a:xfrm>
            <a:custGeom>
              <a:avLst/>
              <a:gdLst>
                <a:gd name="T0" fmla="*/ 29646 w 14"/>
                <a:gd name="T1" fmla="*/ 31178 h 41"/>
                <a:gd name="T2" fmla="*/ 25410 w 14"/>
                <a:gd name="T3" fmla="*/ 17816 h 41"/>
                <a:gd name="T4" fmla="*/ 0 w 14"/>
                <a:gd name="T5" fmla="*/ 26724 h 41"/>
                <a:gd name="T6" fmla="*/ 8470 w 14"/>
                <a:gd name="T7" fmla="*/ 133621 h 41"/>
                <a:gd name="T8" fmla="*/ 16940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401" name="Freeform 310"/>
            <p:cNvSpPr>
              <a:spLocks/>
            </p:cNvSpPr>
            <p:nvPr/>
          </p:nvSpPr>
          <p:spPr bwMode="auto">
            <a:xfrm>
              <a:off x="1865989" y="6363620"/>
              <a:ext cx="64034" cy="232420"/>
            </a:xfrm>
            <a:custGeom>
              <a:avLst/>
              <a:gdLst>
                <a:gd name="T0" fmla="*/ 29883 w 15"/>
                <a:gd name="T1" fmla="*/ 17878 h 52"/>
                <a:gd name="T2" fmla="*/ 25614 w 15"/>
                <a:gd name="T3" fmla="*/ 49166 h 52"/>
                <a:gd name="T4" fmla="*/ 8538 w 15"/>
                <a:gd name="T5" fmla="*/ 58105 h 52"/>
                <a:gd name="T6" fmla="*/ 4269 w 15"/>
                <a:gd name="T7" fmla="*/ 102801 h 52"/>
                <a:gd name="T8" fmla="*/ 17076 w 15"/>
                <a:gd name="T9" fmla="*/ 111740 h 52"/>
                <a:gd name="T10" fmla="*/ 17076 w 15"/>
                <a:gd name="T11" fmla="*/ 219011 h 52"/>
                <a:gd name="T12" fmla="*/ 42689 w 15"/>
                <a:gd name="T13" fmla="*/ 219011 h 52"/>
                <a:gd name="T14" fmla="*/ 64034 w 15"/>
                <a:gd name="T15" fmla="*/ 22348 h 52"/>
                <a:gd name="T16" fmla="*/ 29883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9402" name="Freeform 311"/>
            <p:cNvSpPr>
              <a:spLocks/>
            </p:cNvSpPr>
            <p:nvPr/>
          </p:nvSpPr>
          <p:spPr bwMode="auto">
            <a:xfrm>
              <a:off x="167625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245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403" name="Freeform 312"/>
            <p:cNvSpPr>
              <a:spLocks/>
            </p:cNvSpPr>
            <p:nvPr/>
          </p:nvSpPr>
          <p:spPr bwMode="auto">
            <a:xfrm>
              <a:off x="1277824" y="6389708"/>
              <a:ext cx="49804" cy="125697"/>
            </a:xfrm>
            <a:custGeom>
              <a:avLst/>
              <a:gdLst>
                <a:gd name="T0" fmla="*/ 49804 w 12"/>
                <a:gd name="T1" fmla="*/ 112229 h 28"/>
                <a:gd name="T2" fmla="*/ 16601 w 12"/>
                <a:gd name="T3" fmla="*/ 13468 h 28"/>
                <a:gd name="T4" fmla="*/ 0 w 12"/>
                <a:gd name="T5" fmla="*/ 17957 h 28"/>
                <a:gd name="T6" fmla="*/ 37353 w 12"/>
                <a:gd name="T7" fmla="*/ 116719 h 28"/>
                <a:gd name="T8" fmla="*/ 4980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9404" name="Freeform 313"/>
            <p:cNvSpPr>
              <a:spLocks/>
            </p:cNvSpPr>
            <p:nvPr/>
          </p:nvSpPr>
          <p:spPr bwMode="auto">
            <a:xfrm>
              <a:off x="1171101"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9405" name="Freeform 314"/>
            <p:cNvSpPr>
              <a:spLocks/>
            </p:cNvSpPr>
            <p:nvPr/>
          </p:nvSpPr>
          <p:spPr bwMode="auto">
            <a:xfrm>
              <a:off x="1441467" y="6399194"/>
              <a:ext cx="42689" cy="147041"/>
            </a:xfrm>
            <a:custGeom>
              <a:avLst/>
              <a:gdLst>
                <a:gd name="T0" fmla="*/ 12807 w 10"/>
                <a:gd name="T1" fmla="*/ 17823 h 33"/>
                <a:gd name="T2" fmla="*/ 12807 w 10"/>
                <a:gd name="T3" fmla="*/ 129218 h 33"/>
                <a:gd name="T4" fmla="*/ 38420 w 10"/>
                <a:gd name="T5" fmla="*/ 120306 h 33"/>
                <a:gd name="T6" fmla="*/ 38420 w 10"/>
                <a:gd name="T7" fmla="*/ 26735 h 33"/>
                <a:gd name="T8" fmla="*/ 12807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9406" name="Freeform 315"/>
            <p:cNvSpPr>
              <a:spLocks/>
            </p:cNvSpPr>
            <p:nvPr/>
          </p:nvSpPr>
          <p:spPr bwMode="auto">
            <a:xfrm>
              <a:off x="1963226"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9407" name="Freeform 316"/>
            <p:cNvSpPr>
              <a:spLocks/>
            </p:cNvSpPr>
            <p:nvPr/>
          </p:nvSpPr>
          <p:spPr bwMode="auto">
            <a:xfrm>
              <a:off x="2050976"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408" name="Freeform 317"/>
            <p:cNvSpPr>
              <a:spLocks/>
            </p:cNvSpPr>
            <p:nvPr/>
          </p:nvSpPr>
          <p:spPr bwMode="auto">
            <a:xfrm>
              <a:off x="2077064" y="6373106"/>
              <a:ext cx="83007" cy="239535"/>
            </a:xfrm>
            <a:custGeom>
              <a:avLst/>
              <a:gdLst>
                <a:gd name="T0" fmla="*/ 74706 w 20"/>
                <a:gd name="T1" fmla="*/ 208484 h 54"/>
                <a:gd name="T2" fmla="*/ 53955 w 20"/>
                <a:gd name="T3" fmla="*/ 66537 h 54"/>
                <a:gd name="T4" fmla="*/ 49804 w 20"/>
                <a:gd name="T5" fmla="*/ 57666 h 54"/>
                <a:gd name="T6" fmla="*/ 49804 w 20"/>
                <a:gd name="T7" fmla="*/ 17743 h 54"/>
                <a:gd name="T8" fmla="*/ 33203 w 20"/>
                <a:gd name="T9" fmla="*/ 17743 h 54"/>
                <a:gd name="T10" fmla="*/ 33203 w 20"/>
                <a:gd name="T11" fmla="*/ 57666 h 54"/>
                <a:gd name="T12" fmla="*/ 29052 w 20"/>
                <a:gd name="T13" fmla="*/ 62102 h 54"/>
                <a:gd name="T14" fmla="*/ 24902 w 20"/>
                <a:gd name="T15" fmla="*/ 102024 h 54"/>
                <a:gd name="T16" fmla="*/ 20752 w 20"/>
                <a:gd name="T17" fmla="*/ 102024 h 54"/>
                <a:gd name="T18" fmla="*/ 4150 w 20"/>
                <a:gd name="T19" fmla="*/ 177433 h 54"/>
                <a:gd name="T20" fmla="*/ 12451 w 20"/>
                <a:gd name="T21" fmla="*/ 177433 h 54"/>
                <a:gd name="T22" fmla="*/ 24902 w 20"/>
                <a:gd name="T23" fmla="*/ 115332 h 54"/>
                <a:gd name="T24" fmla="*/ 41504 w 20"/>
                <a:gd name="T25" fmla="*/ 217356 h 54"/>
                <a:gd name="T26" fmla="*/ 74706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9409" name="Freeform 318"/>
            <p:cNvSpPr>
              <a:spLocks/>
            </p:cNvSpPr>
            <p:nvPr/>
          </p:nvSpPr>
          <p:spPr bwMode="auto">
            <a:xfrm>
              <a:off x="2181416" y="6491688"/>
              <a:ext cx="26088" cy="130440"/>
            </a:xfrm>
            <a:custGeom>
              <a:avLst/>
              <a:gdLst>
                <a:gd name="T0" fmla="*/ 21740 w 6"/>
                <a:gd name="T1" fmla="*/ 17992 h 29"/>
                <a:gd name="T2" fmla="*/ 4348 w 6"/>
                <a:gd name="T3" fmla="*/ 13494 h 29"/>
                <a:gd name="T4" fmla="*/ 0 w 6"/>
                <a:gd name="T5" fmla="*/ 112448 h 29"/>
                <a:gd name="T6" fmla="*/ 26088 w 6"/>
                <a:gd name="T7" fmla="*/ 112448 h 29"/>
                <a:gd name="T8" fmla="*/ 21740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9410" name="Freeform 319"/>
            <p:cNvSpPr>
              <a:spLocks/>
            </p:cNvSpPr>
            <p:nvPr/>
          </p:nvSpPr>
          <p:spPr bwMode="auto">
            <a:xfrm>
              <a:off x="2209876"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411" name="Freeform 320"/>
            <p:cNvSpPr>
              <a:spLocks/>
            </p:cNvSpPr>
            <p:nvPr/>
          </p:nvSpPr>
          <p:spPr bwMode="auto">
            <a:xfrm>
              <a:off x="2252565"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9412" name="Freeform 321"/>
            <p:cNvSpPr>
              <a:spLocks/>
            </p:cNvSpPr>
            <p:nvPr/>
          </p:nvSpPr>
          <p:spPr bwMode="auto">
            <a:xfrm>
              <a:off x="2169558"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13" name="Freeform 322"/>
            <p:cNvSpPr>
              <a:spLocks/>
            </p:cNvSpPr>
            <p:nvPr/>
          </p:nvSpPr>
          <p:spPr bwMode="auto">
            <a:xfrm>
              <a:off x="2311856"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9414" name="Freeform 323"/>
            <p:cNvSpPr>
              <a:spLocks/>
            </p:cNvSpPr>
            <p:nvPr/>
          </p:nvSpPr>
          <p:spPr bwMode="auto">
            <a:xfrm>
              <a:off x="2409093"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15" name="Freeform 324"/>
            <p:cNvSpPr>
              <a:spLocks/>
            </p:cNvSpPr>
            <p:nvPr/>
          </p:nvSpPr>
          <p:spPr bwMode="auto">
            <a:xfrm>
              <a:off x="2551391"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9416" name="Freeform 325"/>
            <p:cNvSpPr>
              <a:spLocks/>
            </p:cNvSpPr>
            <p:nvPr/>
          </p:nvSpPr>
          <p:spPr bwMode="auto">
            <a:xfrm>
              <a:off x="2622540"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9417" name="Freeform 326"/>
            <p:cNvSpPr>
              <a:spLocks/>
            </p:cNvSpPr>
            <p:nvPr/>
          </p:nvSpPr>
          <p:spPr bwMode="auto">
            <a:xfrm>
              <a:off x="2703175"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415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9418" name="Freeform 327"/>
            <p:cNvSpPr>
              <a:spLocks/>
            </p:cNvSpPr>
            <p:nvPr/>
          </p:nvSpPr>
          <p:spPr bwMode="auto">
            <a:xfrm>
              <a:off x="2795669" y="6313815"/>
              <a:ext cx="78264" cy="213447"/>
            </a:xfrm>
            <a:custGeom>
              <a:avLst/>
              <a:gdLst>
                <a:gd name="T0" fmla="*/ 74145 w 19"/>
                <a:gd name="T1" fmla="*/ 195660 h 48"/>
                <a:gd name="T2" fmla="*/ 65907 w 19"/>
                <a:gd name="T3" fmla="*/ 75596 h 48"/>
                <a:gd name="T4" fmla="*/ 41192 w 19"/>
                <a:gd name="T5" fmla="*/ 66702 h 48"/>
                <a:gd name="T6" fmla="*/ 41192 w 19"/>
                <a:gd name="T7" fmla="*/ 66702 h 48"/>
                <a:gd name="T8" fmla="*/ 37072 w 19"/>
                <a:gd name="T9" fmla="*/ 71149 h 48"/>
                <a:gd name="T10" fmla="*/ 4119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419" name="Freeform 328"/>
            <p:cNvSpPr>
              <a:spLocks/>
            </p:cNvSpPr>
            <p:nvPr/>
          </p:nvSpPr>
          <p:spPr bwMode="auto">
            <a:xfrm>
              <a:off x="2949825"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9420" name="Freeform 329"/>
            <p:cNvSpPr>
              <a:spLocks/>
            </p:cNvSpPr>
            <p:nvPr/>
          </p:nvSpPr>
          <p:spPr bwMode="auto">
            <a:xfrm>
              <a:off x="3013859" y="6363620"/>
              <a:ext cx="59291" cy="182616"/>
            </a:xfrm>
            <a:custGeom>
              <a:avLst/>
              <a:gdLst>
                <a:gd name="T0" fmla="*/ 33881 w 14"/>
                <a:gd name="T1" fmla="*/ 31178 h 41"/>
                <a:gd name="T2" fmla="*/ 29646 w 14"/>
                <a:gd name="T3" fmla="*/ 17816 h 41"/>
                <a:gd name="T4" fmla="*/ 4235 w 14"/>
                <a:gd name="T5" fmla="*/ 26724 h 41"/>
                <a:gd name="T6" fmla="*/ 12705 w 14"/>
                <a:gd name="T7" fmla="*/ 133621 h 41"/>
                <a:gd name="T8" fmla="*/ 21175 w 14"/>
                <a:gd name="T9" fmla="*/ 142530 h 41"/>
                <a:gd name="T10" fmla="*/ 25410 w 14"/>
                <a:gd name="T11" fmla="*/ 169254 h 41"/>
                <a:gd name="T12" fmla="*/ 46586 w 14"/>
                <a:gd name="T13" fmla="*/ 169254 h 41"/>
                <a:gd name="T14" fmla="*/ 59291 w 14"/>
                <a:gd name="T15" fmla="*/ 44540 h 41"/>
                <a:gd name="T16" fmla="*/ 33881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w="9525">
              <a:noFill/>
              <a:round/>
              <a:headEnd/>
              <a:tailEnd/>
            </a:ln>
          </p:spPr>
          <p:txBody>
            <a:bodyPr/>
            <a:lstStyle/>
            <a:p>
              <a:endParaRPr lang="en-US"/>
            </a:p>
          </p:txBody>
        </p:sp>
        <p:sp>
          <p:nvSpPr>
            <p:cNvPr id="49421" name="Freeform 330"/>
            <p:cNvSpPr>
              <a:spLocks/>
            </p:cNvSpPr>
            <p:nvPr/>
          </p:nvSpPr>
          <p:spPr bwMode="auto">
            <a:xfrm>
              <a:off x="3089751"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2332 w 15"/>
                <a:gd name="T9" fmla="*/ 111740 h 52"/>
                <a:gd name="T10" fmla="*/ 16443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9422" name="Freeform 331"/>
            <p:cNvSpPr>
              <a:spLocks/>
            </p:cNvSpPr>
            <p:nvPr/>
          </p:nvSpPr>
          <p:spPr bwMode="auto">
            <a:xfrm>
              <a:off x="2895277" y="6382593"/>
              <a:ext cx="52176" cy="203960"/>
            </a:xfrm>
            <a:custGeom>
              <a:avLst/>
              <a:gdLst>
                <a:gd name="T0" fmla="*/ 34784 w 12"/>
                <a:gd name="T1" fmla="*/ 31037 h 46"/>
                <a:gd name="T2" fmla="*/ 30436 w 12"/>
                <a:gd name="T3" fmla="*/ 13302 h 46"/>
                <a:gd name="T4" fmla="*/ 17392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423" name="Freeform 332"/>
            <p:cNvSpPr>
              <a:spLocks/>
            </p:cNvSpPr>
            <p:nvPr/>
          </p:nvSpPr>
          <p:spPr bwMode="auto">
            <a:xfrm>
              <a:off x="2496843"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424" name="Freeform 333"/>
            <p:cNvSpPr>
              <a:spLocks/>
            </p:cNvSpPr>
            <p:nvPr/>
          </p:nvSpPr>
          <p:spPr bwMode="auto">
            <a:xfrm>
              <a:off x="2392491" y="6342275"/>
              <a:ext cx="73521" cy="194474"/>
            </a:xfrm>
            <a:custGeom>
              <a:avLst/>
              <a:gdLst>
                <a:gd name="T0" fmla="*/ 65352 w 18"/>
                <a:gd name="T1" fmla="*/ 163535 h 44"/>
                <a:gd name="T2" fmla="*/ 49014 w 18"/>
                <a:gd name="T3" fmla="*/ 35359 h 44"/>
                <a:gd name="T4" fmla="*/ 24507 w 18"/>
                <a:gd name="T5" fmla="*/ 17679 h 44"/>
                <a:gd name="T6" fmla="*/ 40845 w 18"/>
                <a:gd name="T7" fmla="*/ 176795 h 44"/>
                <a:gd name="T8" fmla="*/ 65352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9425" name="Freeform 334"/>
            <p:cNvSpPr>
              <a:spLocks/>
            </p:cNvSpPr>
            <p:nvPr/>
          </p:nvSpPr>
          <p:spPr bwMode="auto">
            <a:xfrm>
              <a:off x="2665229" y="6399194"/>
              <a:ext cx="40318" cy="147041"/>
            </a:xfrm>
            <a:custGeom>
              <a:avLst/>
              <a:gdLst>
                <a:gd name="T0" fmla="*/ 8064 w 10"/>
                <a:gd name="T1" fmla="*/ 17823 h 33"/>
                <a:gd name="T2" fmla="*/ 8064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9426" name="Freeform 335"/>
            <p:cNvSpPr>
              <a:spLocks/>
            </p:cNvSpPr>
            <p:nvPr/>
          </p:nvSpPr>
          <p:spPr bwMode="auto">
            <a:xfrm>
              <a:off x="3186988" y="6337532"/>
              <a:ext cx="61662" cy="222933"/>
            </a:xfrm>
            <a:custGeom>
              <a:avLst/>
              <a:gdLst>
                <a:gd name="T0" fmla="*/ 45219 w 15"/>
                <a:gd name="T1" fmla="*/ 120384 h 50"/>
                <a:gd name="T2" fmla="*/ 53440 w 15"/>
                <a:gd name="T3" fmla="*/ 26752 h 50"/>
                <a:gd name="T4" fmla="*/ 24665 w 15"/>
                <a:gd name="T5" fmla="*/ 17835 h 50"/>
                <a:gd name="T6" fmla="*/ 20554 w 15"/>
                <a:gd name="T7" fmla="*/ 66880 h 50"/>
                <a:gd name="T8" fmla="*/ 12332 w 15"/>
                <a:gd name="T9" fmla="*/ 71339 h 50"/>
                <a:gd name="T10" fmla="*/ 20554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9427" name="Freeform 336"/>
            <p:cNvSpPr>
              <a:spLocks/>
            </p:cNvSpPr>
            <p:nvPr/>
          </p:nvSpPr>
          <p:spPr bwMode="auto">
            <a:xfrm>
              <a:off x="3274738"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428" name="Freeform 337"/>
            <p:cNvSpPr>
              <a:spLocks/>
            </p:cNvSpPr>
            <p:nvPr/>
          </p:nvSpPr>
          <p:spPr bwMode="auto">
            <a:xfrm>
              <a:off x="3298455" y="6373106"/>
              <a:ext cx="80635" cy="239535"/>
            </a:xfrm>
            <a:custGeom>
              <a:avLst/>
              <a:gdLst>
                <a:gd name="T0" fmla="*/ 72147 w 19"/>
                <a:gd name="T1" fmla="*/ 208484 h 54"/>
                <a:gd name="T2" fmla="*/ 50927 w 19"/>
                <a:gd name="T3" fmla="*/ 66537 h 54"/>
                <a:gd name="T4" fmla="*/ 50927 w 19"/>
                <a:gd name="T5" fmla="*/ 57666 h 54"/>
                <a:gd name="T6" fmla="*/ 50927 w 19"/>
                <a:gd name="T7" fmla="*/ 17743 h 54"/>
                <a:gd name="T8" fmla="*/ 29708 w 19"/>
                <a:gd name="T9" fmla="*/ 17743 h 54"/>
                <a:gd name="T10" fmla="*/ 33952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w="9525">
              <a:noFill/>
              <a:round/>
              <a:headEnd/>
              <a:tailEnd/>
            </a:ln>
          </p:spPr>
          <p:txBody>
            <a:bodyPr/>
            <a:lstStyle/>
            <a:p>
              <a:endParaRPr lang="en-US"/>
            </a:p>
          </p:txBody>
        </p:sp>
        <p:sp>
          <p:nvSpPr>
            <p:cNvPr id="49429" name="Freeform 338"/>
            <p:cNvSpPr>
              <a:spLocks/>
            </p:cNvSpPr>
            <p:nvPr/>
          </p:nvSpPr>
          <p:spPr bwMode="auto">
            <a:xfrm>
              <a:off x="3405178"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9430" name="Freeform 339"/>
            <p:cNvSpPr>
              <a:spLocks/>
            </p:cNvSpPr>
            <p:nvPr/>
          </p:nvSpPr>
          <p:spPr bwMode="auto">
            <a:xfrm>
              <a:off x="3433638"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431" name="Freeform 340"/>
            <p:cNvSpPr>
              <a:spLocks/>
            </p:cNvSpPr>
            <p:nvPr/>
          </p:nvSpPr>
          <p:spPr bwMode="auto">
            <a:xfrm>
              <a:off x="3471584"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432" name="Freeform 341"/>
            <p:cNvSpPr>
              <a:spLocks/>
            </p:cNvSpPr>
            <p:nvPr/>
          </p:nvSpPr>
          <p:spPr bwMode="auto">
            <a:xfrm>
              <a:off x="3390948"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33" name="Freeform 342"/>
            <p:cNvSpPr>
              <a:spLocks/>
            </p:cNvSpPr>
            <p:nvPr/>
          </p:nvSpPr>
          <p:spPr bwMode="auto">
            <a:xfrm>
              <a:off x="3535618"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9434" name="Freeform 343"/>
            <p:cNvSpPr>
              <a:spLocks/>
            </p:cNvSpPr>
            <p:nvPr/>
          </p:nvSpPr>
          <p:spPr bwMode="auto">
            <a:xfrm>
              <a:off x="3630483"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35" name="Freeform 344"/>
            <p:cNvSpPr>
              <a:spLocks/>
            </p:cNvSpPr>
            <p:nvPr/>
          </p:nvSpPr>
          <p:spPr bwMode="auto">
            <a:xfrm>
              <a:off x="3775153" y="6332788"/>
              <a:ext cx="59291" cy="234792"/>
            </a:xfrm>
            <a:custGeom>
              <a:avLst/>
              <a:gdLst>
                <a:gd name="T0" fmla="*/ 42351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2351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9436" name="Freeform 345"/>
            <p:cNvSpPr>
              <a:spLocks/>
            </p:cNvSpPr>
            <p:nvPr/>
          </p:nvSpPr>
          <p:spPr bwMode="auto">
            <a:xfrm>
              <a:off x="3841558"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9437" name="Freeform 346"/>
            <p:cNvSpPr>
              <a:spLocks/>
            </p:cNvSpPr>
            <p:nvPr/>
          </p:nvSpPr>
          <p:spPr bwMode="auto">
            <a:xfrm>
              <a:off x="3926937"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9438" name="Freeform 347"/>
            <p:cNvSpPr>
              <a:spLocks/>
            </p:cNvSpPr>
            <p:nvPr/>
          </p:nvSpPr>
          <p:spPr bwMode="auto">
            <a:xfrm>
              <a:off x="4019431"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49439" name="Freeform 348"/>
            <p:cNvSpPr>
              <a:spLocks/>
            </p:cNvSpPr>
            <p:nvPr/>
          </p:nvSpPr>
          <p:spPr bwMode="auto">
            <a:xfrm>
              <a:off x="4173587"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9440" name="Freeform 349"/>
            <p:cNvSpPr>
              <a:spLocks/>
            </p:cNvSpPr>
            <p:nvPr/>
          </p:nvSpPr>
          <p:spPr bwMode="auto">
            <a:xfrm>
              <a:off x="423762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441" name="Freeform 350"/>
            <p:cNvSpPr>
              <a:spLocks/>
            </p:cNvSpPr>
            <p:nvPr/>
          </p:nvSpPr>
          <p:spPr bwMode="auto">
            <a:xfrm>
              <a:off x="4308770" y="6363620"/>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9442" name="Freeform 351"/>
            <p:cNvSpPr>
              <a:spLocks/>
            </p:cNvSpPr>
            <p:nvPr/>
          </p:nvSpPr>
          <p:spPr bwMode="auto">
            <a:xfrm>
              <a:off x="411903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5654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443" name="Freeform 352"/>
            <p:cNvSpPr>
              <a:spLocks/>
            </p:cNvSpPr>
            <p:nvPr/>
          </p:nvSpPr>
          <p:spPr bwMode="auto">
            <a:xfrm>
              <a:off x="3720605" y="6389708"/>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444" name="Freeform 353"/>
            <p:cNvSpPr>
              <a:spLocks/>
            </p:cNvSpPr>
            <p:nvPr/>
          </p:nvSpPr>
          <p:spPr bwMode="auto">
            <a:xfrm>
              <a:off x="361388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9445" name="Freeform 354"/>
            <p:cNvSpPr>
              <a:spLocks/>
            </p:cNvSpPr>
            <p:nvPr/>
          </p:nvSpPr>
          <p:spPr bwMode="auto">
            <a:xfrm>
              <a:off x="3884248"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49446" name="Freeform 355"/>
            <p:cNvSpPr>
              <a:spLocks/>
            </p:cNvSpPr>
            <p:nvPr/>
          </p:nvSpPr>
          <p:spPr bwMode="auto">
            <a:xfrm>
              <a:off x="4408378" y="6337532"/>
              <a:ext cx="64034" cy="222933"/>
            </a:xfrm>
            <a:custGeom>
              <a:avLst/>
              <a:gdLst>
                <a:gd name="T0" fmla="*/ 42689 w 15"/>
                <a:gd name="T1" fmla="*/ 120384 h 50"/>
                <a:gd name="T2" fmla="*/ 55496 w 15"/>
                <a:gd name="T3" fmla="*/ 26752 h 50"/>
                <a:gd name="T4" fmla="*/ 25614 w 15"/>
                <a:gd name="T5" fmla="*/ 17835 h 50"/>
                <a:gd name="T6" fmla="*/ 17076 w 15"/>
                <a:gd name="T7" fmla="*/ 66880 h 50"/>
                <a:gd name="T8" fmla="*/ 12807 w 15"/>
                <a:gd name="T9" fmla="*/ 71339 h 50"/>
                <a:gd name="T10" fmla="*/ 17076 w 15"/>
                <a:gd name="T11" fmla="*/ 205098 h 50"/>
                <a:gd name="T12" fmla="*/ 46958 w 15"/>
                <a:gd name="T13" fmla="*/ 187264 h 50"/>
                <a:gd name="T14" fmla="*/ 34151 w 15"/>
                <a:gd name="T15" fmla="*/ 133760 h 50"/>
                <a:gd name="T16" fmla="*/ 4268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9447" name="Freeform 356"/>
            <p:cNvSpPr>
              <a:spLocks/>
            </p:cNvSpPr>
            <p:nvPr/>
          </p:nvSpPr>
          <p:spPr bwMode="auto">
            <a:xfrm>
              <a:off x="4498500" y="6394451"/>
              <a:ext cx="33203" cy="142298"/>
            </a:xfrm>
            <a:custGeom>
              <a:avLst/>
              <a:gdLst>
                <a:gd name="T0" fmla="*/ 20752 w 8"/>
                <a:gd name="T1" fmla="*/ 17787 h 32"/>
                <a:gd name="T2" fmla="*/ 0 w 8"/>
                <a:gd name="T3" fmla="*/ 22234 h 32"/>
                <a:gd name="T4" fmla="*/ 12451 w 8"/>
                <a:gd name="T5" fmla="*/ 128958 h 32"/>
                <a:gd name="T6" fmla="*/ 29053 w 8"/>
                <a:gd name="T7" fmla="*/ 128958 h 32"/>
                <a:gd name="T8" fmla="*/ 2075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49448" name="Freeform 357"/>
            <p:cNvSpPr>
              <a:spLocks/>
            </p:cNvSpPr>
            <p:nvPr/>
          </p:nvSpPr>
          <p:spPr bwMode="auto">
            <a:xfrm>
              <a:off x="4522217"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5464 w 19"/>
                <a:gd name="T13" fmla="*/ 62102 h 54"/>
                <a:gd name="T14" fmla="*/ 25464 w 19"/>
                <a:gd name="T15" fmla="*/ 102024 h 54"/>
                <a:gd name="T16" fmla="*/ 16976 w 19"/>
                <a:gd name="T17" fmla="*/ 102024 h 54"/>
                <a:gd name="T18" fmla="*/ 0 w 19"/>
                <a:gd name="T19" fmla="*/ 177433 h 54"/>
                <a:gd name="T20" fmla="*/ 8488 w 19"/>
                <a:gd name="T21" fmla="*/ 177433 h 54"/>
                <a:gd name="T22" fmla="*/ 21220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9449" name="Freeform 358"/>
            <p:cNvSpPr>
              <a:spLocks/>
            </p:cNvSpPr>
            <p:nvPr/>
          </p:nvSpPr>
          <p:spPr bwMode="auto">
            <a:xfrm>
              <a:off x="4624197"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49450" name="Freeform 359"/>
            <p:cNvSpPr>
              <a:spLocks/>
            </p:cNvSpPr>
            <p:nvPr/>
          </p:nvSpPr>
          <p:spPr bwMode="auto">
            <a:xfrm>
              <a:off x="4652656" y="6394451"/>
              <a:ext cx="42689" cy="177872"/>
            </a:xfrm>
            <a:custGeom>
              <a:avLst/>
              <a:gdLst>
                <a:gd name="T0" fmla="*/ 12807 w 10"/>
                <a:gd name="T1" fmla="*/ 13340 h 40"/>
                <a:gd name="T2" fmla="*/ 4269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451" name="Freeform 360"/>
            <p:cNvSpPr>
              <a:spLocks/>
            </p:cNvSpPr>
            <p:nvPr/>
          </p:nvSpPr>
          <p:spPr bwMode="auto">
            <a:xfrm>
              <a:off x="4695346"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452" name="Freeform 361"/>
            <p:cNvSpPr>
              <a:spLocks/>
            </p:cNvSpPr>
            <p:nvPr/>
          </p:nvSpPr>
          <p:spPr bwMode="auto">
            <a:xfrm>
              <a:off x="4612339"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53" name="Freeform 362"/>
            <p:cNvSpPr>
              <a:spLocks/>
            </p:cNvSpPr>
            <p:nvPr/>
          </p:nvSpPr>
          <p:spPr bwMode="auto">
            <a:xfrm>
              <a:off x="4754637"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9454" name="Freeform 363"/>
            <p:cNvSpPr>
              <a:spLocks/>
            </p:cNvSpPr>
            <p:nvPr/>
          </p:nvSpPr>
          <p:spPr bwMode="auto">
            <a:xfrm>
              <a:off x="4854245" y="6453742"/>
              <a:ext cx="35574" cy="142298"/>
            </a:xfrm>
            <a:custGeom>
              <a:avLst/>
              <a:gdLst>
                <a:gd name="T0" fmla="*/ 0 w 8"/>
                <a:gd name="T1" fmla="*/ 22234 h 32"/>
                <a:gd name="T2" fmla="*/ 4447 w 8"/>
                <a:gd name="T3" fmla="*/ 124511 h 32"/>
                <a:gd name="T4" fmla="*/ 26680 w 8"/>
                <a:gd name="T5" fmla="*/ 124511 h 32"/>
                <a:gd name="T6" fmla="*/ 31127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55" name="Freeform 364"/>
            <p:cNvSpPr>
              <a:spLocks/>
            </p:cNvSpPr>
            <p:nvPr/>
          </p:nvSpPr>
          <p:spPr bwMode="auto">
            <a:xfrm>
              <a:off x="4998915" y="6332788"/>
              <a:ext cx="54548" cy="234792"/>
            </a:xfrm>
            <a:custGeom>
              <a:avLst/>
              <a:gdLst>
                <a:gd name="T0" fmla="*/ 41960 w 13"/>
                <a:gd name="T1" fmla="*/ 4430 h 53"/>
                <a:gd name="T2" fmla="*/ 16784 w 13"/>
                <a:gd name="T3" fmla="*/ 93031 h 53"/>
                <a:gd name="T4" fmla="*/ 0 w 13"/>
                <a:gd name="T5" fmla="*/ 106321 h 53"/>
                <a:gd name="T6" fmla="*/ 12588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9456" name="Freeform 365"/>
            <p:cNvSpPr>
              <a:spLocks/>
            </p:cNvSpPr>
            <p:nvPr/>
          </p:nvSpPr>
          <p:spPr bwMode="auto">
            <a:xfrm>
              <a:off x="5065320" y="6328045"/>
              <a:ext cx="71149" cy="208704"/>
            </a:xfrm>
            <a:custGeom>
              <a:avLst/>
              <a:gdLst>
                <a:gd name="T0" fmla="*/ 50223 w 17"/>
                <a:gd name="T1" fmla="*/ 8881 h 47"/>
                <a:gd name="T2" fmla="*/ 4185 w 17"/>
                <a:gd name="T3" fmla="*/ 195382 h 47"/>
                <a:gd name="T4" fmla="*/ 25111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49457" name="Freeform 366"/>
            <p:cNvSpPr>
              <a:spLocks/>
            </p:cNvSpPr>
            <p:nvPr/>
          </p:nvSpPr>
          <p:spPr bwMode="auto">
            <a:xfrm>
              <a:off x="5148327" y="6363620"/>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9458" name="Freeform 367"/>
            <p:cNvSpPr>
              <a:spLocks/>
            </p:cNvSpPr>
            <p:nvPr/>
          </p:nvSpPr>
          <p:spPr bwMode="auto">
            <a:xfrm>
              <a:off x="5238449" y="6313815"/>
              <a:ext cx="78264" cy="213447"/>
            </a:xfrm>
            <a:custGeom>
              <a:avLst/>
              <a:gdLst>
                <a:gd name="T0" fmla="*/ 74145 w 19"/>
                <a:gd name="T1" fmla="*/ 195660 h 48"/>
                <a:gd name="T2" fmla="*/ 70026 w 19"/>
                <a:gd name="T3" fmla="*/ 75596 h 48"/>
                <a:gd name="T4" fmla="*/ 41192 w 19"/>
                <a:gd name="T5" fmla="*/ 66702 h 48"/>
                <a:gd name="T6" fmla="*/ 41192 w 19"/>
                <a:gd name="T7" fmla="*/ 66702 h 48"/>
                <a:gd name="T8" fmla="*/ 3707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459" name="Freeform 368"/>
            <p:cNvSpPr>
              <a:spLocks/>
            </p:cNvSpPr>
            <p:nvPr/>
          </p:nvSpPr>
          <p:spPr bwMode="auto">
            <a:xfrm>
              <a:off x="5392605" y="6382593"/>
              <a:ext cx="26088" cy="144670"/>
            </a:xfrm>
            <a:custGeom>
              <a:avLst/>
              <a:gdLst>
                <a:gd name="T0" fmla="*/ 21740 w 6"/>
                <a:gd name="T1" fmla="*/ 13152 h 33"/>
                <a:gd name="T2" fmla="*/ 4348 w 6"/>
                <a:gd name="T3" fmla="*/ 13152 h 33"/>
                <a:gd name="T4" fmla="*/ 4348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9460" name="Freeform 369"/>
            <p:cNvSpPr>
              <a:spLocks/>
            </p:cNvSpPr>
            <p:nvPr/>
          </p:nvSpPr>
          <p:spPr bwMode="auto">
            <a:xfrm>
              <a:off x="5456640" y="6363620"/>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9461" name="Freeform 370"/>
            <p:cNvSpPr>
              <a:spLocks/>
            </p:cNvSpPr>
            <p:nvPr/>
          </p:nvSpPr>
          <p:spPr bwMode="auto">
            <a:xfrm>
              <a:off x="5532532"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9462" name="Freeform 371"/>
            <p:cNvSpPr>
              <a:spLocks/>
            </p:cNvSpPr>
            <p:nvPr/>
          </p:nvSpPr>
          <p:spPr bwMode="auto">
            <a:xfrm>
              <a:off x="5338058" y="6382593"/>
              <a:ext cx="52176" cy="203960"/>
            </a:xfrm>
            <a:custGeom>
              <a:avLst/>
              <a:gdLst>
                <a:gd name="T0" fmla="*/ 39132 w 12"/>
                <a:gd name="T1" fmla="*/ 31037 h 46"/>
                <a:gd name="T2" fmla="*/ 34784 w 12"/>
                <a:gd name="T3" fmla="*/ 13302 h 46"/>
                <a:gd name="T4" fmla="*/ 17392 w 12"/>
                <a:gd name="T5" fmla="*/ 17736 h 46"/>
                <a:gd name="T6" fmla="*/ 21740 w 12"/>
                <a:gd name="T7" fmla="*/ 35471 h 46"/>
                <a:gd name="T8" fmla="*/ 17392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9132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9463" name="Freeform 372"/>
            <p:cNvSpPr>
              <a:spLocks/>
            </p:cNvSpPr>
            <p:nvPr/>
          </p:nvSpPr>
          <p:spPr bwMode="auto">
            <a:xfrm>
              <a:off x="4944367" y="6389708"/>
              <a:ext cx="49804" cy="125697"/>
            </a:xfrm>
            <a:custGeom>
              <a:avLst/>
              <a:gdLst>
                <a:gd name="T0" fmla="*/ 45654 w 12"/>
                <a:gd name="T1" fmla="*/ 112229 h 28"/>
                <a:gd name="T2" fmla="*/ 16601 w 12"/>
                <a:gd name="T3" fmla="*/ 13468 h 28"/>
                <a:gd name="T4" fmla="*/ 0 w 12"/>
                <a:gd name="T5" fmla="*/ 17957 h 28"/>
                <a:gd name="T6" fmla="*/ 37353 w 12"/>
                <a:gd name="T7" fmla="*/ 116719 h 28"/>
                <a:gd name="T8" fmla="*/ 4565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w="9525">
              <a:noFill/>
              <a:round/>
              <a:headEnd/>
              <a:tailEnd/>
            </a:ln>
          </p:spPr>
          <p:txBody>
            <a:bodyPr/>
            <a:lstStyle/>
            <a:p>
              <a:endParaRPr lang="en-US"/>
            </a:p>
          </p:txBody>
        </p:sp>
        <p:sp>
          <p:nvSpPr>
            <p:cNvPr id="49464" name="Freeform 373"/>
            <p:cNvSpPr>
              <a:spLocks/>
            </p:cNvSpPr>
            <p:nvPr/>
          </p:nvSpPr>
          <p:spPr bwMode="auto">
            <a:xfrm>
              <a:off x="483764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9465" name="Freeform 374"/>
            <p:cNvSpPr>
              <a:spLocks/>
            </p:cNvSpPr>
            <p:nvPr/>
          </p:nvSpPr>
          <p:spPr bwMode="auto">
            <a:xfrm>
              <a:off x="510801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9466" name="Freeform 375"/>
            <p:cNvSpPr>
              <a:spLocks/>
            </p:cNvSpPr>
            <p:nvPr/>
          </p:nvSpPr>
          <p:spPr bwMode="auto">
            <a:xfrm>
              <a:off x="5629769"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9467" name="Freeform 376"/>
            <p:cNvSpPr>
              <a:spLocks/>
            </p:cNvSpPr>
            <p:nvPr/>
          </p:nvSpPr>
          <p:spPr bwMode="auto">
            <a:xfrm>
              <a:off x="5717519"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468" name="Freeform 377"/>
            <p:cNvSpPr>
              <a:spLocks/>
            </p:cNvSpPr>
            <p:nvPr/>
          </p:nvSpPr>
          <p:spPr bwMode="auto">
            <a:xfrm>
              <a:off x="5741235"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12732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9469" name="Freeform 378"/>
            <p:cNvSpPr>
              <a:spLocks/>
            </p:cNvSpPr>
            <p:nvPr/>
          </p:nvSpPr>
          <p:spPr bwMode="auto">
            <a:xfrm>
              <a:off x="5847959"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9470" name="Freeform 379"/>
            <p:cNvSpPr>
              <a:spLocks/>
            </p:cNvSpPr>
            <p:nvPr/>
          </p:nvSpPr>
          <p:spPr bwMode="auto">
            <a:xfrm>
              <a:off x="5876418"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471" name="Freeform 380"/>
            <p:cNvSpPr>
              <a:spLocks/>
            </p:cNvSpPr>
            <p:nvPr/>
          </p:nvSpPr>
          <p:spPr bwMode="auto">
            <a:xfrm>
              <a:off x="5919108"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58593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9472" name="Freeform 381"/>
            <p:cNvSpPr>
              <a:spLocks/>
            </p:cNvSpPr>
            <p:nvPr/>
          </p:nvSpPr>
          <p:spPr bwMode="auto">
            <a:xfrm>
              <a:off x="5833729"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73" name="Freeform 382"/>
            <p:cNvSpPr>
              <a:spLocks/>
            </p:cNvSpPr>
            <p:nvPr/>
          </p:nvSpPr>
          <p:spPr bwMode="auto">
            <a:xfrm>
              <a:off x="5978399"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9474" name="Freeform 383"/>
            <p:cNvSpPr>
              <a:spLocks/>
            </p:cNvSpPr>
            <p:nvPr/>
          </p:nvSpPr>
          <p:spPr bwMode="auto">
            <a:xfrm>
              <a:off x="6073264"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75" name="Freeform 384"/>
            <p:cNvSpPr>
              <a:spLocks/>
            </p:cNvSpPr>
            <p:nvPr/>
          </p:nvSpPr>
          <p:spPr bwMode="auto">
            <a:xfrm>
              <a:off x="6217933"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9476" name="Freeform 385"/>
            <p:cNvSpPr>
              <a:spLocks/>
            </p:cNvSpPr>
            <p:nvPr/>
          </p:nvSpPr>
          <p:spPr bwMode="auto">
            <a:xfrm>
              <a:off x="6289082"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9477" name="Freeform 386"/>
            <p:cNvSpPr>
              <a:spLocks/>
            </p:cNvSpPr>
            <p:nvPr/>
          </p:nvSpPr>
          <p:spPr bwMode="auto">
            <a:xfrm>
              <a:off x="6369718"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49478" name="Freeform 387"/>
            <p:cNvSpPr>
              <a:spLocks/>
            </p:cNvSpPr>
            <p:nvPr/>
          </p:nvSpPr>
          <p:spPr bwMode="auto">
            <a:xfrm>
              <a:off x="6462211" y="6313815"/>
              <a:ext cx="78264" cy="213447"/>
            </a:xfrm>
            <a:custGeom>
              <a:avLst/>
              <a:gdLst>
                <a:gd name="T0" fmla="*/ 74145 w 19"/>
                <a:gd name="T1" fmla="*/ 195660 h 48"/>
                <a:gd name="T2" fmla="*/ 61787 w 19"/>
                <a:gd name="T3" fmla="*/ 75596 h 48"/>
                <a:gd name="T4" fmla="*/ 28834 w 19"/>
                <a:gd name="T5" fmla="*/ 66702 h 48"/>
                <a:gd name="T6" fmla="*/ 28834 w 19"/>
                <a:gd name="T7" fmla="*/ 66702 h 48"/>
                <a:gd name="T8" fmla="*/ 32953 w 19"/>
                <a:gd name="T9" fmla="*/ 71149 h 48"/>
                <a:gd name="T10" fmla="*/ 3707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2953 w 19"/>
                <a:gd name="T23" fmla="*/ 191213 h 48"/>
                <a:gd name="T24" fmla="*/ 32953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479" name="Freeform 388"/>
            <p:cNvSpPr>
              <a:spLocks/>
            </p:cNvSpPr>
            <p:nvPr/>
          </p:nvSpPr>
          <p:spPr bwMode="auto">
            <a:xfrm>
              <a:off x="6616367"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49480" name="Freeform 389"/>
            <p:cNvSpPr>
              <a:spLocks/>
            </p:cNvSpPr>
            <p:nvPr/>
          </p:nvSpPr>
          <p:spPr bwMode="auto">
            <a:xfrm>
              <a:off x="668040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9291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w="9525">
              <a:noFill/>
              <a:round/>
              <a:headEnd/>
              <a:tailEnd/>
            </a:ln>
          </p:spPr>
          <p:txBody>
            <a:bodyPr/>
            <a:lstStyle/>
            <a:p>
              <a:endParaRPr lang="en-US"/>
            </a:p>
          </p:txBody>
        </p:sp>
        <p:sp>
          <p:nvSpPr>
            <p:cNvPr id="49481" name="Freeform 390"/>
            <p:cNvSpPr>
              <a:spLocks/>
            </p:cNvSpPr>
            <p:nvPr/>
          </p:nvSpPr>
          <p:spPr bwMode="auto">
            <a:xfrm>
              <a:off x="6756294" y="6363620"/>
              <a:ext cx="61662" cy="232420"/>
            </a:xfrm>
            <a:custGeom>
              <a:avLst/>
              <a:gdLst>
                <a:gd name="T0" fmla="*/ 28776 w 15"/>
                <a:gd name="T1" fmla="*/ 17878 h 52"/>
                <a:gd name="T2" fmla="*/ 20554 w 15"/>
                <a:gd name="T3" fmla="*/ 49166 h 52"/>
                <a:gd name="T4" fmla="*/ 8222 w 15"/>
                <a:gd name="T5" fmla="*/ 58105 h 52"/>
                <a:gd name="T6" fmla="*/ 4111 w 15"/>
                <a:gd name="T7" fmla="*/ 102801 h 52"/>
                <a:gd name="T8" fmla="*/ 12332 w 15"/>
                <a:gd name="T9" fmla="*/ 111740 h 52"/>
                <a:gd name="T10" fmla="*/ 12332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49482" name="Freeform 391"/>
            <p:cNvSpPr>
              <a:spLocks/>
            </p:cNvSpPr>
            <p:nvPr/>
          </p:nvSpPr>
          <p:spPr bwMode="auto">
            <a:xfrm>
              <a:off x="6561820" y="6382593"/>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483" name="Freeform 392"/>
            <p:cNvSpPr>
              <a:spLocks/>
            </p:cNvSpPr>
            <p:nvPr/>
          </p:nvSpPr>
          <p:spPr bwMode="auto">
            <a:xfrm>
              <a:off x="6163386"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484" name="Freeform 393"/>
            <p:cNvSpPr>
              <a:spLocks/>
            </p:cNvSpPr>
            <p:nvPr/>
          </p:nvSpPr>
          <p:spPr bwMode="auto">
            <a:xfrm>
              <a:off x="605666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9485" name="Freeform 394"/>
            <p:cNvSpPr>
              <a:spLocks/>
            </p:cNvSpPr>
            <p:nvPr/>
          </p:nvSpPr>
          <p:spPr bwMode="auto">
            <a:xfrm>
              <a:off x="6331772" y="6399194"/>
              <a:ext cx="40318" cy="147041"/>
            </a:xfrm>
            <a:custGeom>
              <a:avLst/>
              <a:gdLst>
                <a:gd name="T0" fmla="*/ 8064 w 10"/>
                <a:gd name="T1" fmla="*/ 17823 h 33"/>
                <a:gd name="T2" fmla="*/ 8064 w 10"/>
                <a:gd name="T3" fmla="*/ 129218 h 33"/>
                <a:gd name="T4" fmla="*/ 32254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9486" name="Freeform 395"/>
            <p:cNvSpPr>
              <a:spLocks/>
            </p:cNvSpPr>
            <p:nvPr/>
          </p:nvSpPr>
          <p:spPr bwMode="auto">
            <a:xfrm>
              <a:off x="6851159" y="6337532"/>
              <a:ext cx="64034" cy="222933"/>
            </a:xfrm>
            <a:custGeom>
              <a:avLst/>
              <a:gdLst>
                <a:gd name="T0" fmla="*/ 46958 w 15"/>
                <a:gd name="T1" fmla="*/ 120384 h 50"/>
                <a:gd name="T2" fmla="*/ 55496 w 15"/>
                <a:gd name="T3" fmla="*/ 26752 h 50"/>
                <a:gd name="T4" fmla="*/ 25614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9487" name="Freeform 396"/>
            <p:cNvSpPr>
              <a:spLocks/>
            </p:cNvSpPr>
            <p:nvPr/>
          </p:nvSpPr>
          <p:spPr bwMode="auto">
            <a:xfrm>
              <a:off x="6941281"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488" name="Freeform 397"/>
            <p:cNvSpPr>
              <a:spLocks/>
            </p:cNvSpPr>
            <p:nvPr/>
          </p:nvSpPr>
          <p:spPr bwMode="auto">
            <a:xfrm>
              <a:off x="6964997"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9489" name="Freeform 398"/>
            <p:cNvSpPr>
              <a:spLocks/>
            </p:cNvSpPr>
            <p:nvPr/>
          </p:nvSpPr>
          <p:spPr bwMode="auto">
            <a:xfrm>
              <a:off x="7071721"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9490" name="Freeform 399"/>
            <p:cNvSpPr>
              <a:spLocks/>
            </p:cNvSpPr>
            <p:nvPr/>
          </p:nvSpPr>
          <p:spPr bwMode="auto">
            <a:xfrm>
              <a:off x="7100180"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491" name="Freeform 400"/>
            <p:cNvSpPr>
              <a:spLocks/>
            </p:cNvSpPr>
            <p:nvPr/>
          </p:nvSpPr>
          <p:spPr bwMode="auto">
            <a:xfrm>
              <a:off x="7138126"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492" name="Freeform 401"/>
            <p:cNvSpPr>
              <a:spLocks/>
            </p:cNvSpPr>
            <p:nvPr/>
          </p:nvSpPr>
          <p:spPr bwMode="auto">
            <a:xfrm>
              <a:off x="7057491"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93" name="Freeform 402"/>
            <p:cNvSpPr>
              <a:spLocks/>
            </p:cNvSpPr>
            <p:nvPr/>
          </p:nvSpPr>
          <p:spPr bwMode="auto">
            <a:xfrm>
              <a:off x="7202160" y="6382593"/>
              <a:ext cx="61662" cy="177872"/>
            </a:xfrm>
            <a:custGeom>
              <a:avLst/>
              <a:gdLst>
                <a:gd name="T0" fmla="*/ 16443 w 15"/>
                <a:gd name="T1" fmla="*/ 22234 h 40"/>
                <a:gd name="T2" fmla="*/ 12332 w 15"/>
                <a:gd name="T3" fmla="*/ 164532 h 40"/>
                <a:gd name="T4" fmla="*/ 41108 w 15"/>
                <a:gd name="T5" fmla="*/ 160085 h 40"/>
                <a:gd name="T6" fmla="*/ 49330 w 15"/>
                <a:gd name="T7" fmla="*/ 44468 h 40"/>
                <a:gd name="T8" fmla="*/ 16443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9494" name="Freeform 403"/>
            <p:cNvSpPr>
              <a:spLocks/>
            </p:cNvSpPr>
            <p:nvPr/>
          </p:nvSpPr>
          <p:spPr bwMode="auto">
            <a:xfrm>
              <a:off x="7297026"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495" name="Freeform 404"/>
            <p:cNvSpPr>
              <a:spLocks/>
            </p:cNvSpPr>
            <p:nvPr/>
          </p:nvSpPr>
          <p:spPr bwMode="auto">
            <a:xfrm>
              <a:off x="7441695" y="6332788"/>
              <a:ext cx="56919" cy="234792"/>
            </a:xfrm>
            <a:custGeom>
              <a:avLst/>
              <a:gdLst>
                <a:gd name="T0" fmla="*/ 40656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48788 w 14"/>
                <a:gd name="T15" fmla="*/ 212642 h 53"/>
                <a:gd name="T16" fmla="*/ 32525 w 14"/>
                <a:gd name="T17" fmla="*/ 141761 h 53"/>
                <a:gd name="T18" fmla="*/ 52853 w 14"/>
                <a:gd name="T19" fmla="*/ 8860 h 53"/>
                <a:gd name="T20" fmla="*/ 4065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49496" name="Freeform 405"/>
            <p:cNvSpPr>
              <a:spLocks/>
            </p:cNvSpPr>
            <p:nvPr/>
          </p:nvSpPr>
          <p:spPr bwMode="auto">
            <a:xfrm>
              <a:off x="7508101"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9497" name="Freeform 407"/>
            <p:cNvSpPr>
              <a:spLocks/>
            </p:cNvSpPr>
            <p:nvPr/>
          </p:nvSpPr>
          <p:spPr bwMode="auto">
            <a:xfrm>
              <a:off x="7591108"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8809 w 7"/>
                <a:gd name="T11" fmla="*/ 161271 h 45"/>
                <a:gd name="T12" fmla="*/ 8809 w 7"/>
                <a:gd name="T13" fmla="*/ 188150 h 45"/>
                <a:gd name="T14" fmla="*/ 30831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9498" name="Freeform 408"/>
            <p:cNvSpPr>
              <a:spLocks/>
            </p:cNvSpPr>
            <p:nvPr/>
          </p:nvSpPr>
          <p:spPr bwMode="auto">
            <a:xfrm>
              <a:off x="7681230"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5311 w 19"/>
                <a:gd name="T11" fmla="*/ 17787 h 48"/>
                <a:gd name="T12" fmla="*/ 20596 w 19"/>
                <a:gd name="T13" fmla="*/ 13340 h 48"/>
                <a:gd name="T14" fmla="*/ 8238 w 19"/>
                <a:gd name="T15" fmla="*/ 128958 h 48"/>
                <a:gd name="T16" fmla="*/ 0 w 19"/>
                <a:gd name="T17" fmla="*/ 133404 h 48"/>
                <a:gd name="T18" fmla="*/ 4119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499" name="Freeform 409"/>
            <p:cNvSpPr>
              <a:spLocks/>
            </p:cNvSpPr>
            <p:nvPr/>
          </p:nvSpPr>
          <p:spPr bwMode="auto">
            <a:xfrm>
              <a:off x="7835386"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9500" name="Freeform 410"/>
            <p:cNvSpPr>
              <a:spLocks/>
            </p:cNvSpPr>
            <p:nvPr/>
          </p:nvSpPr>
          <p:spPr bwMode="auto">
            <a:xfrm>
              <a:off x="7904163"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501" name="Freeform 411"/>
            <p:cNvSpPr>
              <a:spLocks/>
            </p:cNvSpPr>
            <p:nvPr/>
          </p:nvSpPr>
          <p:spPr bwMode="auto">
            <a:xfrm>
              <a:off x="7975312" y="6363619"/>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49502" name="Freeform 412"/>
            <p:cNvSpPr>
              <a:spLocks/>
            </p:cNvSpPr>
            <p:nvPr/>
          </p:nvSpPr>
          <p:spPr bwMode="auto">
            <a:xfrm>
              <a:off x="7785582"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503" name="Freeform 413"/>
            <p:cNvSpPr>
              <a:spLocks/>
            </p:cNvSpPr>
            <p:nvPr/>
          </p:nvSpPr>
          <p:spPr bwMode="auto">
            <a:xfrm>
              <a:off x="7387148" y="6389707"/>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504" name="Freeform 414"/>
            <p:cNvSpPr>
              <a:spLocks/>
            </p:cNvSpPr>
            <p:nvPr/>
          </p:nvSpPr>
          <p:spPr bwMode="auto">
            <a:xfrm>
              <a:off x="728042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9505" name="Freeform 415"/>
            <p:cNvSpPr>
              <a:spLocks/>
            </p:cNvSpPr>
            <p:nvPr/>
          </p:nvSpPr>
          <p:spPr bwMode="auto">
            <a:xfrm>
              <a:off x="755079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9506" name="Freeform 416"/>
            <p:cNvSpPr>
              <a:spLocks/>
            </p:cNvSpPr>
            <p:nvPr/>
          </p:nvSpPr>
          <p:spPr bwMode="auto">
            <a:xfrm>
              <a:off x="8074921"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9507" name="Freeform 417"/>
            <p:cNvSpPr>
              <a:spLocks/>
            </p:cNvSpPr>
            <p:nvPr/>
          </p:nvSpPr>
          <p:spPr bwMode="auto">
            <a:xfrm>
              <a:off x="8160299" y="6394450"/>
              <a:ext cx="37946" cy="142298"/>
            </a:xfrm>
            <a:custGeom>
              <a:avLst/>
              <a:gdLst>
                <a:gd name="T0" fmla="*/ 25297 w 9"/>
                <a:gd name="T1" fmla="*/ 17787 h 32"/>
                <a:gd name="T2" fmla="*/ 4216 w 9"/>
                <a:gd name="T3" fmla="*/ 22234 h 32"/>
                <a:gd name="T4" fmla="*/ 16865 w 9"/>
                <a:gd name="T5" fmla="*/ 128958 h 32"/>
                <a:gd name="T6" fmla="*/ 33730 w 9"/>
                <a:gd name="T7" fmla="*/ 128958 h 32"/>
                <a:gd name="T8" fmla="*/ 25297 w 9"/>
                <a:gd name="T9" fmla="*/ 17787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49508" name="Freeform 418"/>
            <p:cNvSpPr>
              <a:spLocks/>
            </p:cNvSpPr>
            <p:nvPr/>
          </p:nvSpPr>
          <p:spPr bwMode="auto">
            <a:xfrm>
              <a:off x="8184016"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9883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9509" name="Freeform 419"/>
            <p:cNvSpPr>
              <a:spLocks/>
            </p:cNvSpPr>
            <p:nvPr/>
          </p:nvSpPr>
          <p:spPr bwMode="auto">
            <a:xfrm>
              <a:off x="8290739" y="6491687"/>
              <a:ext cx="23716" cy="130440"/>
            </a:xfrm>
            <a:custGeom>
              <a:avLst/>
              <a:gdLst>
                <a:gd name="T0" fmla="*/ 23716 w 6"/>
                <a:gd name="T1" fmla="*/ 17992 h 29"/>
                <a:gd name="T2" fmla="*/ 3953 w 6"/>
                <a:gd name="T3" fmla="*/ 13494 h 29"/>
                <a:gd name="T4" fmla="*/ 0 w 6"/>
                <a:gd name="T5" fmla="*/ 112448 h 29"/>
                <a:gd name="T6" fmla="*/ 23716 w 6"/>
                <a:gd name="T7" fmla="*/ 112448 h 29"/>
                <a:gd name="T8" fmla="*/ 23716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w="9525">
              <a:noFill/>
              <a:round/>
              <a:headEnd/>
              <a:tailEnd/>
            </a:ln>
          </p:spPr>
          <p:txBody>
            <a:bodyPr/>
            <a:lstStyle/>
            <a:p>
              <a:endParaRPr lang="en-US"/>
            </a:p>
          </p:txBody>
        </p:sp>
        <p:sp>
          <p:nvSpPr>
            <p:cNvPr id="49510" name="Freeform 420"/>
            <p:cNvSpPr>
              <a:spLocks/>
            </p:cNvSpPr>
            <p:nvPr/>
          </p:nvSpPr>
          <p:spPr bwMode="auto">
            <a:xfrm>
              <a:off x="8319199"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511" name="Freeform 421"/>
            <p:cNvSpPr>
              <a:spLocks/>
            </p:cNvSpPr>
            <p:nvPr/>
          </p:nvSpPr>
          <p:spPr bwMode="auto">
            <a:xfrm>
              <a:off x="8361888"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512" name="Freeform 422"/>
            <p:cNvSpPr>
              <a:spLocks/>
            </p:cNvSpPr>
            <p:nvPr/>
          </p:nvSpPr>
          <p:spPr bwMode="auto">
            <a:xfrm>
              <a:off x="8276509" y="6347018"/>
              <a:ext cx="35574" cy="158899"/>
            </a:xfrm>
            <a:custGeom>
              <a:avLst/>
              <a:gdLst>
                <a:gd name="T0" fmla="*/ 0 w 8"/>
                <a:gd name="T1" fmla="*/ 22069 h 36"/>
                <a:gd name="T2" fmla="*/ 4447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13" name="Freeform 423"/>
            <p:cNvSpPr>
              <a:spLocks/>
            </p:cNvSpPr>
            <p:nvPr/>
          </p:nvSpPr>
          <p:spPr bwMode="auto">
            <a:xfrm>
              <a:off x="8421179" y="6382592"/>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49514" name="Freeform 424"/>
            <p:cNvSpPr>
              <a:spLocks/>
            </p:cNvSpPr>
            <p:nvPr/>
          </p:nvSpPr>
          <p:spPr bwMode="auto">
            <a:xfrm>
              <a:off x="8516044" y="6453741"/>
              <a:ext cx="35574" cy="142298"/>
            </a:xfrm>
            <a:custGeom>
              <a:avLst/>
              <a:gdLst>
                <a:gd name="T0" fmla="*/ 4447 w 8"/>
                <a:gd name="T1" fmla="*/ 22234 h 32"/>
                <a:gd name="T2" fmla="*/ 8894 w 8"/>
                <a:gd name="T3" fmla="*/ 124511 h 32"/>
                <a:gd name="T4" fmla="*/ 31127 w 8"/>
                <a:gd name="T5" fmla="*/ 124511 h 32"/>
                <a:gd name="T6" fmla="*/ 35574 w 8"/>
                <a:gd name="T7" fmla="*/ 22234 h 32"/>
                <a:gd name="T8" fmla="*/ 4447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49515" name="Freeform 425"/>
            <p:cNvSpPr>
              <a:spLocks/>
            </p:cNvSpPr>
            <p:nvPr/>
          </p:nvSpPr>
          <p:spPr bwMode="auto">
            <a:xfrm>
              <a:off x="8660714"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5410 w 14"/>
                <a:gd name="T11" fmla="*/ 203782 h 53"/>
                <a:gd name="T12" fmla="*/ 33881 w 14"/>
                <a:gd name="T13" fmla="*/ 221502 h 53"/>
                <a:gd name="T14" fmla="*/ 55056 w 14"/>
                <a:gd name="T15" fmla="*/ 212642 h 53"/>
                <a:gd name="T16" fmla="*/ 38116 w 14"/>
                <a:gd name="T17" fmla="*/ 141761 h 53"/>
                <a:gd name="T18" fmla="*/ 59291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49516" name="Freeform 426"/>
            <p:cNvSpPr>
              <a:spLocks/>
            </p:cNvSpPr>
            <p:nvPr/>
          </p:nvSpPr>
          <p:spPr bwMode="auto">
            <a:xfrm>
              <a:off x="8731863"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9517" name="Freeform 427"/>
            <p:cNvSpPr>
              <a:spLocks/>
            </p:cNvSpPr>
            <p:nvPr/>
          </p:nvSpPr>
          <p:spPr bwMode="auto">
            <a:xfrm>
              <a:off x="8814870" y="6363619"/>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4404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49518" name="Freeform 428"/>
            <p:cNvSpPr>
              <a:spLocks/>
            </p:cNvSpPr>
            <p:nvPr/>
          </p:nvSpPr>
          <p:spPr bwMode="auto">
            <a:xfrm>
              <a:off x="8904992" y="6313815"/>
              <a:ext cx="78264" cy="213447"/>
            </a:xfrm>
            <a:custGeom>
              <a:avLst/>
              <a:gdLst>
                <a:gd name="T0" fmla="*/ 74145 w 19"/>
                <a:gd name="T1" fmla="*/ 195660 h 48"/>
                <a:gd name="T2" fmla="*/ 74145 w 19"/>
                <a:gd name="T3" fmla="*/ 75596 h 48"/>
                <a:gd name="T4" fmla="*/ 57668 w 19"/>
                <a:gd name="T5" fmla="*/ 66702 h 48"/>
                <a:gd name="T6" fmla="*/ 57668 w 19"/>
                <a:gd name="T7" fmla="*/ 66702 h 48"/>
                <a:gd name="T8" fmla="*/ 45311 w 19"/>
                <a:gd name="T9" fmla="*/ 71149 h 48"/>
                <a:gd name="T10" fmla="*/ 45311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519" name="Freeform 429"/>
            <p:cNvSpPr>
              <a:spLocks/>
            </p:cNvSpPr>
            <p:nvPr/>
          </p:nvSpPr>
          <p:spPr bwMode="auto">
            <a:xfrm>
              <a:off x="9059148" y="6382592"/>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49520" name="Freeform 430"/>
            <p:cNvSpPr>
              <a:spLocks/>
            </p:cNvSpPr>
            <p:nvPr/>
          </p:nvSpPr>
          <p:spPr bwMode="auto">
            <a:xfrm>
              <a:off x="9123182" y="6363619"/>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49521" name="Freeform 431"/>
            <p:cNvSpPr>
              <a:spLocks/>
            </p:cNvSpPr>
            <p:nvPr/>
          </p:nvSpPr>
          <p:spPr bwMode="auto">
            <a:xfrm>
              <a:off x="9199074"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9522" name="Freeform 432"/>
            <p:cNvSpPr>
              <a:spLocks/>
            </p:cNvSpPr>
            <p:nvPr/>
          </p:nvSpPr>
          <p:spPr bwMode="auto">
            <a:xfrm>
              <a:off x="9004600" y="6382592"/>
              <a:ext cx="49804" cy="203960"/>
            </a:xfrm>
            <a:custGeom>
              <a:avLst/>
              <a:gdLst>
                <a:gd name="T0" fmla="*/ 37353 w 12"/>
                <a:gd name="T1" fmla="*/ 31037 h 46"/>
                <a:gd name="T2" fmla="*/ 33203 w 12"/>
                <a:gd name="T3" fmla="*/ 13302 h 46"/>
                <a:gd name="T4" fmla="*/ 16601 w 12"/>
                <a:gd name="T5" fmla="*/ 17736 h 46"/>
                <a:gd name="T6" fmla="*/ 20752 w 12"/>
                <a:gd name="T7" fmla="*/ 35471 h 46"/>
                <a:gd name="T8" fmla="*/ 1660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735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49523" name="Freeform 433"/>
            <p:cNvSpPr>
              <a:spLocks/>
            </p:cNvSpPr>
            <p:nvPr/>
          </p:nvSpPr>
          <p:spPr bwMode="auto">
            <a:xfrm>
              <a:off x="8606166" y="6389707"/>
              <a:ext cx="54548" cy="125697"/>
            </a:xfrm>
            <a:custGeom>
              <a:avLst/>
              <a:gdLst>
                <a:gd name="T0" fmla="*/ 50352 w 13"/>
                <a:gd name="T1" fmla="*/ 112229 h 28"/>
                <a:gd name="T2" fmla="*/ 20980 w 13"/>
                <a:gd name="T3" fmla="*/ 13468 h 28"/>
                <a:gd name="T4" fmla="*/ 4196 w 13"/>
                <a:gd name="T5" fmla="*/ 17957 h 28"/>
                <a:gd name="T6" fmla="*/ 41960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w="9525">
              <a:noFill/>
              <a:round/>
              <a:headEnd/>
              <a:tailEnd/>
            </a:ln>
          </p:spPr>
          <p:txBody>
            <a:bodyPr/>
            <a:lstStyle/>
            <a:p>
              <a:endParaRPr lang="en-US"/>
            </a:p>
          </p:txBody>
        </p:sp>
        <p:sp>
          <p:nvSpPr>
            <p:cNvPr id="49524" name="Freeform 434"/>
            <p:cNvSpPr>
              <a:spLocks/>
            </p:cNvSpPr>
            <p:nvPr/>
          </p:nvSpPr>
          <p:spPr bwMode="auto">
            <a:xfrm>
              <a:off x="8499443" y="6342275"/>
              <a:ext cx="80635" cy="194474"/>
            </a:xfrm>
            <a:custGeom>
              <a:avLst/>
              <a:gdLst>
                <a:gd name="T0" fmla="*/ 67903 w 19"/>
                <a:gd name="T1" fmla="*/ 163535 h 44"/>
                <a:gd name="T2" fmla="*/ 50927 w 19"/>
                <a:gd name="T3" fmla="*/ 35359 h 44"/>
                <a:gd name="T4" fmla="*/ 29708 w 19"/>
                <a:gd name="T5" fmla="*/ 17679 h 44"/>
                <a:gd name="T6" fmla="*/ 46683 w 19"/>
                <a:gd name="T7" fmla="*/ 176795 h 44"/>
                <a:gd name="T8" fmla="*/ 67903 w 19"/>
                <a:gd name="T9" fmla="*/ 163535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49525" name="Freeform 435"/>
            <p:cNvSpPr>
              <a:spLocks/>
            </p:cNvSpPr>
            <p:nvPr/>
          </p:nvSpPr>
          <p:spPr bwMode="auto">
            <a:xfrm>
              <a:off x="8774552" y="6399194"/>
              <a:ext cx="40318" cy="147041"/>
            </a:xfrm>
            <a:custGeom>
              <a:avLst/>
              <a:gdLst>
                <a:gd name="T0" fmla="*/ 8064 w 10"/>
                <a:gd name="T1" fmla="*/ 17823 h 33"/>
                <a:gd name="T2" fmla="*/ 12095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49526" name="Freeform 436"/>
            <p:cNvSpPr>
              <a:spLocks/>
            </p:cNvSpPr>
            <p:nvPr/>
          </p:nvSpPr>
          <p:spPr bwMode="auto">
            <a:xfrm>
              <a:off x="9293939" y="6337531"/>
              <a:ext cx="64034" cy="222933"/>
            </a:xfrm>
            <a:custGeom>
              <a:avLst/>
              <a:gdLst>
                <a:gd name="T0" fmla="*/ 46958 w 15"/>
                <a:gd name="T1" fmla="*/ 120384 h 50"/>
                <a:gd name="T2" fmla="*/ 59765 w 15"/>
                <a:gd name="T3" fmla="*/ 26752 h 50"/>
                <a:gd name="T4" fmla="*/ 29883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49527" name="Freeform 437"/>
            <p:cNvSpPr>
              <a:spLocks/>
            </p:cNvSpPr>
            <p:nvPr/>
          </p:nvSpPr>
          <p:spPr bwMode="auto">
            <a:xfrm>
              <a:off x="9384061" y="6394450"/>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528" name="Freeform 438"/>
            <p:cNvSpPr>
              <a:spLocks/>
            </p:cNvSpPr>
            <p:nvPr/>
          </p:nvSpPr>
          <p:spPr bwMode="auto">
            <a:xfrm>
              <a:off x="9407778"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8488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49529" name="Freeform 439"/>
            <p:cNvSpPr>
              <a:spLocks/>
            </p:cNvSpPr>
            <p:nvPr/>
          </p:nvSpPr>
          <p:spPr bwMode="auto">
            <a:xfrm>
              <a:off x="9514501"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9530" name="Freeform 440"/>
            <p:cNvSpPr>
              <a:spLocks/>
            </p:cNvSpPr>
            <p:nvPr/>
          </p:nvSpPr>
          <p:spPr bwMode="auto">
            <a:xfrm>
              <a:off x="9542961" y="6394450"/>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531" name="Freeform 441"/>
            <p:cNvSpPr>
              <a:spLocks/>
            </p:cNvSpPr>
            <p:nvPr/>
          </p:nvSpPr>
          <p:spPr bwMode="auto">
            <a:xfrm>
              <a:off x="9585650" y="6382592"/>
              <a:ext cx="66406" cy="249021"/>
            </a:xfrm>
            <a:custGeom>
              <a:avLst/>
              <a:gdLst>
                <a:gd name="T0" fmla="*/ 29053 w 16"/>
                <a:gd name="T1" fmla="*/ 22234 h 56"/>
                <a:gd name="T2" fmla="*/ 16602 w 16"/>
                <a:gd name="T3" fmla="*/ 53362 h 56"/>
                <a:gd name="T4" fmla="*/ 16602 w 16"/>
                <a:gd name="T5" fmla="*/ 48915 h 56"/>
                <a:gd name="T6" fmla="*/ 4150 w 16"/>
                <a:gd name="T7" fmla="*/ 48915 h 56"/>
                <a:gd name="T8" fmla="*/ 8301 w 16"/>
                <a:gd name="T9" fmla="*/ 84489 h 56"/>
                <a:gd name="T10" fmla="*/ 24902 w 16"/>
                <a:gd name="T11" fmla="*/ 240127 h 56"/>
                <a:gd name="T12" fmla="*/ 49804 w 16"/>
                <a:gd name="T13" fmla="*/ 231234 h 56"/>
                <a:gd name="T14" fmla="*/ 58105 w 16"/>
                <a:gd name="T15" fmla="*/ 40021 h 56"/>
                <a:gd name="T16" fmla="*/ 29053 w 16"/>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6"/>
                <a:gd name="T29" fmla="*/ 16 w 1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49532" name="Freeform 442"/>
            <p:cNvSpPr>
              <a:spLocks/>
            </p:cNvSpPr>
            <p:nvPr/>
          </p:nvSpPr>
          <p:spPr bwMode="auto">
            <a:xfrm>
              <a:off x="9500271"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33" name="Freeform 443"/>
            <p:cNvSpPr>
              <a:spLocks/>
            </p:cNvSpPr>
            <p:nvPr/>
          </p:nvSpPr>
          <p:spPr bwMode="auto">
            <a:xfrm>
              <a:off x="9644941"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9534" name="Freeform 444"/>
            <p:cNvSpPr>
              <a:spLocks/>
            </p:cNvSpPr>
            <p:nvPr/>
          </p:nvSpPr>
          <p:spPr bwMode="auto">
            <a:xfrm>
              <a:off x="9739806"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35" name="Freeform 445"/>
            <p:cNvSpPr>
              <a:spLocks/>
            </p:cNvSpPr>
            <p:nvPr/>
          </p:nvSpPr>
          <p:spPr bwMode="auto">
            <a:xfrm>
              <a:off x="9884476" y="6332788"/>
              <a:ext cx="56919" cy="234792"/>
            </a:xfrm>
            <a:custGeom>
              <a:avLst/>
              <a:gdLst>
                <a:gd name="T0" fmla="*/ 44722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52853 w 14"/>
                <a:gd name="T15" fmla="*/ 212642 h 53"/>
                <a:gd name="T16" fmla="*/ 32525 w 14"/>
                <a:gd name="T17" fmla="*/ 141761 h 53"/>
                <a:gd name="T18" fmla="*/ 52853 w 14"/>
                <a:gd name="T19" fmla="*/ 8860 h 53"/>
                <a:gd name="T20" fmla="*/ 44722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49536" name="Freeform 446"/>
            <p:cNvSpPr>
              <a:spLocks/>
            </p:cNvSpPr>
            <p:nvPr/>
          </p:nvSpPr>
          <p:spPr bwMode="auto">
            <a:xfrm>
              <a:off x="9955625"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49537" name="Freeform 447"/>
            <p:cNvSpPr>
              <a:spLocks/>
            </p:cNvSpPr>
            <p:nvPr/>
          </p:nvSpPr>
          <p:spPr bwMode="auto">
            <a:xfrm>
              <a:off x="10033889" y="6363619"/>
              <a:ext cx="35574" cy="201589"/>
            </a:xfrm>
            <a:custGeom>
              <a:avLst/>
              <a:gdLst>
                <a:gd name="T0" fmla="*/ 26680 w 8"/>
                <a:gd name="T1" fmla="*/ 13439 h 45"/>
                <a:gd name="T2" fmla="*/ 8894 w 8"/>
                <a:gd name="T3" fmla="*/ 13439 h 45"/>
                <a:gd name="T4" fmla="*/ 8894 w 8"/>
                <a:gd name="T5" fmla="*/ 67196 h 45"/>
                <a:gd name="T6" fmla="*/ 0 w 8"/>
                <a:gd name="T7" fmla="*/ 76156 h 45"/>
                <a:gd name="T8" fmla="*/ 0 w 8"/>
                <a:gd name="T9" fmla="*/ 152312 h 45"/>
                <a:gd name="T10" fmla="*/ 8894 w 8"/>
                <a:gd name="T11" fmla="*/ 161271 h 45"/>
                <a:gd name="T12" fmla="*/ 8894 w 8"/>
                <a:gd name="T13" fmla="*/ 188150 h 45"/>
                <a:gd name="T14" fmla="*/ 31127 w 8"/>
                <a:gd name="T15" fmla="*/ 188150 h 45"/>
                <a:gd name="T16" fmla="*/ 26680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49538" name="Freeform 448"/>
            <p:cNvSpPr>
              <a:spLocks/>
            </p:cNvSpPr>
            <p:nvPr/>
          </p:nvSpPr>
          <p:spPr bwMode="auto">
            <a:xfrm>
              <a:off x="10126382" y="6313815"/>
              <a:ext cx="75892" cy="213447"/>
            </a:xfrm>
            <a:custGeom>
              <a:avLst/>
              <a:gdLst>
                <a:gd name="T0" fmla="*/ 75892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8432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5892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49539" name="Freeform 449"/>
            <p:cNvSpPr>
              <a:spLocks/>
            </p:cNvSpPr>
            <p:nvPr/>
          </p:nvSpPr>
          <p:spPr bwMode="auto">
            <a:xfrm>
              <a:off x="10282910" y="6382592"/>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49540" name="Freeform 450"/>
            <p:cNvSpPr>
              <a:spLocks/>
            </p:cNvSpPr>
            <p:nvPr/>
          </p:nvSpPr>
          <p:spPr bwMode="auto">
            <a:xfrm>
              <a:off x="10346944"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4722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541" name="Freeform 451"/>
            <p:cNvSpPr>
              <a:spLocks/>
            </p:cNvSpPr>
            <p:nvPr/>
          </p:nvSpPr>
          <p:spPr bwMode="auto">
            <a:xfrm>
              <a:off x="10418093" y="6363619"/>
              <a:ext cx="66406" cy="232420"/>
            </a:xfrm>
            <a:custGeom>
              <a:avLst/>
              <a:gdLst>
                <a:gd name="T0" fmla="*/ 3320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3320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49542" name="Freeform 452"/>
            <p:cNvSpPr>
              <a:spLocks/>
            </p:cNvSpPr>
            <p:nvPr/>
          </p:nvSpPr>
          <p:spPr bwMode="auto">
            <a:xfrm>
              <a:off x="10228362" y="6382592"/>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543" name="Freeform 453"/>
            <p:cNvSpPr>
              <a:spLocks/>
            </p:cNvSpPr>
            <p:nvPr/>
          </p:nvSpPr>
          <p:spPr bwMode="auto">
            <a:xfrm>
              <a:off x="9829928" y="6389707"/>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49544" name="Freeform 454"/>
            <p:cNvSpPr>
              <a:spLocks/>
            </p:cNvSpPr>
            <p:nvPr/>
          </p:nvSpPr>
          <p:spPr bwMode="auto">
            <a:xfrm>
              <a:off x="9723205"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49545" name="Freeform 455"/>
            <p:cNvSpPr>
              <a:spLocks/>
            </p:cNvSpPr>
            <p:nvPr/>
          </p:nvSpPr>
          <p:spPr bwMode="auto">
            <a:xfrm>
              <a:off x="9995942" y="6399194"/>
              <a:ext cx="42689" cy="147041"/>
            </a:xfrm>
            <a:custGeom>
              <a:avLst/>
              <a:gdLst>
                <a:gd name="T0" fmla="*/ 8538 w 10"/>
                <a:gd name="T1" fmla="*/ 17823 h 33"/>
                <a:gd name="T2" fmla="*/ 8538 w 10"/>
                <a:gd name="T3" fmla="*/ 129218 h 33"/>
                <a:gd name="T4" fmla="*/ 34151 w 10"/>
                <a:gd name="T5" fmla="*/ 120306 h 33"/>
                <a:gd name="T6" fmla="*/ 38420 w 10"/>
                <a:gd name="T7" fmla="*/ 26735 h 33"/>
                <a:gd name="T8" fmla="*/ 8538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49546" name="Freeform 456"/>
            <p:cNvSpPr>
              <a:spLocks/>
            </p:cNvSpPr>
            <p:nvPr/>
          </p:nvSpPr>
          <p:spPr bwMode="auto">
            <a:xfrm>
              <a:off x="10517701" y="6337531"/>
              <a:ext cx="64034" cy="222933"/>
            </a:xfrm>
            <a:custGeom>
              <a:avLst/>
              <a:gdLst>
                <a:gd name="T0" fmla="*/ 46958 w 15"/>
                <a:gd name="T1" fmla="*/ 120384 h 50"/>
                <a:gd name="T2" fmla="*/ 55496 w 15"/>
                <a:gd name="T3" fmla="*/ 26752 h 50"/>
                <a:gd name="T4" fmla="*/ 25614 w 15"/>
                <a:gd name="T5" fmla="*/ 17835 h 50"/>
                <a:gd name="T6" fmla="*/ 17076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49547" name="Freeform 457"/>
            <p:cNvSpPr>
              <a:spLocks/>
            </p:cNvSpPr>
            <p:nvPr/>
          </p:nvSpPr>
          <p:spPr bwMode="auto">
            <a:xfrm>
              <a:off x="10607823" y="6394450"/>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548" name="Freeform 458"/>
            <p:cNvSpPr>
              <a:spLocks/>
            </p:cNvSpPr>
            <p:nvPr/>
          </p:nvSpPr>
          <p:spPr bwMode="auto">
            <a:xfrm>
              <a:off x="10631540"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49549" name="Freeform 459"/>
            <p:cNvSpPr>
              <a:spLocks/>
            </p:cNvSpPr>
            <p:nvPr/>
          </p:nvSpPr>
          <p:spPr bwMode="auto">
            <a:xfrm>
              <a:off x="10738263" y="6491687"/>
              <a:ext cx="23716" cy="130440"/>
            </a:xfrm>
            <a:custGeom>
              <a:avLst/>
              <a:gdLst>
                <a:gd name="T0" fmla="*/ 19763 w 6"/>
                <a:gd name="T1" fmla="*/ 17992 h 29"/>
                <a:gd name="T2" fmla="*/ 0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49550" name="Freeform 460"/>
            <p:cNvSpPr>
              <a:spLocks/>
            </p:cNvSpPr>
            <p:nvPr/>
          </p:nvSpPr>
          <p:spPr bwMode="auto">
            <a:xfrm>
              <a:off x="10766723" y="6394450"/>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551" name="Freeform 461"/>
            <p:cNvSpPr>
              <a:spLocks/>
            </p:cNvSpPr>
            <p:nvPr/>
          </p:nvSpPr>
          <p:spPr bwMode="auto">
            <a:xfrm>
              <a:off x="10804669" y="6382592"/>
              <a:ext cx="71149" cy="249021"/>
            </a:xfrm>
            <a:custGeom>
              <a:avLst/>
              <a:gdLst>
                <a:gd name="T0" fmla="*/ 29297 w 17"/>
                <a:gd name="T1" fmla="*/ 22234 h 56"/>
                <a:gd name="T2" fmla="*/ 20926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49552" name="Freeform 462"/>
            <p:cNvSpPr>
              <a:spLocks/>
            </p:cNvSpPr>
            <p:nvPr/>
          </p:nvSpPr>
          <p:spPr bwMode="auto">
            <a:xfrm>
              <a:off x="10724033" y="6347018"/>
              <a:ext cx="33203" cy="158899"/>
            </a:xfrm>
            <a:custGeom>
              <a:avLst/>
              <a:gdLst>
                <a:gd name="T0" fmla="*/ 0 w 8"/>
                <a:gd name="T1" fmla="*/ 22069 h 36"/>
                <a:gd name="T2" fmla="*/ 0 w 8"/>
                <a:gd name="T3" fmla="*/ 141244 h 36"/>
                <a:gd name="T4" fmla="*/ 2905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53" name="Freeform 463"/>
            <p:cNvSpPr>
              <a:spLocks/>
            </p:cNvSpPr>
            <p:nvPr/>
          </p:nvSpPr>
          <p:spPr bwMode="auto">
            <a:xfrm>
              <a:off x="10866331" y="6382592"/>
              <a:ext cx="64034" cy="177872"/>
            </a:xfrm>
            <a:custGeom>
              <a:avLst/>
              <a:gdLst>
                <a:gd name="T0" fmla="*/ 17076 w 15"/>
                <a:gd name="T1" fmla="*/ 22234 h 40"/>
                <a:gd name="T2" fmla="*/ 12807 w 15"/>
                <a:gd name="T3" fmla="*/ 164532 h 40"/>
                <a:gd name="T4" fmla="*/ 38420 w 15"/>
                <a:gd name="T5" fmla="*/ 160085 h 40"/>
                <a:gd name="T6" fmla="*/ 51227 w 15"/>
                <a:gd name="T7" fmla="*/ 44468 h 40"/>
                <a:gd name="T8" fmla="*/ 17076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49554" name="Freeform 464"/>
            <p:cNvSpPr>
              <a:spLocks/>
            </p:cNvSpPr>
            <p:nvPr/>
          </p:nvSpPr>
          <p:spPr bwMode="auto">
            <a:xfrm>
              <a:off x="10963568" y="6453741"/>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55" name="Freeform 465"/>
            <p:cNvSpPr>
              <a:spLocks/>
            </p:cNvSpPr>
            <p:nvPr/>
          </p:nvSpPr>
          <p:spPr bwMode="auto">
            <a:xfrm>
              <a:off x="11108238" y="6332788"/>
              <a:ext cx="54548" cy="234792"/>
            </a:xfrm>
            <a:custGeom>
              <a:avLst/>
              <a:gdLst>
                <a:gd name="T0" fmla="*/ 41960 w 13"/>
                <a:gd name="T1" fmla="*/ 4430 h 53"/>
                <a:gd name="T2" fmla="*/ 20980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49556" name="Freeform 466"/>
            <p:cNvSpPr>
              <a:spLocks/>
            </p:cNvSpPr>
            <p:nvPr/>
          </p:nvSpPr>
          <p:spPr bwMode="auto">
            <a:xfrm>
              <a:off x="11174643"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49557" name="Freeform 467"/>
            <p:cNvSpPr>
              <a:spLocks/>
            </p:cNvSpPr>
            <p:nvPr/>
          </p:nvSpPr>
          <p:spPr bwMode="auto">
            <a:xfrm>
              <a:off x="11257650"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49558" name="Freeform 468"/>
            <p:cNvSpPr>
              <a:spLocks/>
            </p:cNvSpPr>
            <p:nvPr/>
          </p:nvSpPr>
          <p:spPr bwMode="auto">
            <a:xfrm>
              <a:off x="11347772"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49559" name="Freeform 469"/>
            <p:cNvSpPr>
              <a:spLocks/>
            </p:cNvSpPr>
            <p:nvPr/>
          </p:nvSpPr>
          <p:spPr bwMode="auto">
            <a:xfrm>
              <a:off x="11501929"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49560" name="Freeform 470"/>
            <p:cNvSpPr>
              <a:spLocks/>
            </p:cNvSpPr>
            <p:nvPr/>
          </p:nvSpPr>
          <p:spPr bwMode="auto">
            <a:xfrm>
              <a:off x="11570706"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16263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49561" name="Freeform 471"/>
            <p:cNvSpPr>
              <a:spLocks/>
            </p:cNvSpPr>
            <p:nvPr/>
          </p:nvSpPr>
          <p:spPr bwMode="auto">
            <a:xfrm>
              <a:off x="11641855"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49562" name="Freeform 472"/>
            <p:cNvSpPr>
              <a:spLocks/>
            </p:cNvSpPr>
            <p:nvPr/>
          </p:nvSpPr>
          <p:spPr bwMode="auto">
            <a:xfrm>
              <a:off x="11452124"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49563" name="Freeform 473"/>
            <p:cNvSpPr>
              <a:spLocks/>
            </p:cNvSpPr>
            <p:nvPr/>
          </p:nvSpPr>
          <p:spPr bwMode="auto">
            <a:xfrm>
              <a:off x="11051319" y="6389707"/>
              <a:ext cx="52176" cy="125697"/>
            </a:xfrm>
            <a:custGeom>
              <a:avLst/>
              <a:gdLst>
                <a:gd name="T0" fmla="*/ 52176 w 12"/>
                <a:gd name="T1" fmla="*/ 112229 h 28"/>
                <a:gd name="T2" fmla="*/ 17392 w 12"/>
                <a:gd name="T3" fmla="*/ 13468 h 28"/>
                <a:gd name="T4" fmla="*/ 0 w 12"/>
                <a:gd name="T5" fmla="*/ 17957 h 28"/>
                <a:gd name="T6" fmla="*/ 39132 w 12"/>
                <a:gd name="T7" fmla="*/ 116719 h 28"/>
                <a:gd name="T8" fmla="*/ 52176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49564" name="Freeform 474"/>
            <p:cNvSpPr>
              <a:spLocks/>
            </p:cNvSpPr>
            <p:nvPr/>
          </p:nvSpPr>
          <p:spPr bwMode="auto">
            <a:xfrm>
              <a:off x="10946967"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49565" name="Freeform 475"/>
            <p:cNvSpPr>
              <a:spLocks/>
            </p:cNvSpPr>
            <p:nvPr/>
          </p:nvSpPr>
          <p:spPr bwMode="auto">
            <a:xfrm>
              <a:off x="11217333"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49566" name="Freeform 476"/>
            <p:cNvSpPr>
              <a:spLocks/>
            </p:cNvSpPr>
            <p:nvPr/>
          </p:nvSpPr>
          <p:spPr bwMode="auto">
            <a:xfrm>
              <a:off x="11741463"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49567" name="Freeform 477"/>
            <p:cNvSpPr>
              <a:spLocks/>
            </p:cNvSpPr>
            <p:nvPr/>
          </p:nvSpPr>
          <p:spPr bwMode="auto">
            <a:xfrm>
              <a:off x="11826842" y="6394450"/>
              <a:ext cx="33203" cy="142298"/>
            </a:xfrm>
            <a:custGeom>
              <a:avLst/>
              <a:gdLst>
                <a:gd name="T0" fmla="*/ 24902 w 8"/>
                <a:gd name="T1" fmla="*/ 17787 h 32"/>
                <a:gd name="T2" fmla="*/ 4150 w 8"/>
                <a:gd name="T3" fmla="*/ 22234 h 32"/>
                <a:gd name="T4" fmla="*/ 16602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49568" name="Freeform 478"/>
            <p:cNvSpPr>
              <a:spLocks/>
            </p:cNvSpPr>
            <p:nvPr/>
          </p:nvSpPr>
          <p:spPr bwMode="auto">
            <a:xfrm>
              <a:off x="11850558"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5614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49569" name="Freeform 479"/>
            <p:cNvSpPr>
              <a:spLocks/>
            </p:cNvSpPr>
            <p:nvPr/>
          </p:nvSpPr>
          <p:spPr bwMode="auto">
            <a:xfrm>
              <a:off x="11957282"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49570" name="Freeform 480"/>
            <p:cNvSpPr>
              <a:spLocks/>
            </p:cNvSpPr>
            <p:nvPr/>
          </p:nvSpPr>
          <p:spPr bwMode="auto">
            <a:xfrm>
              <a:off x="11985741"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49571" name="Freeform 481"/>
            <p:cNvSpPr>
              <a:spLocks/>
            </p:cNvSpPr>
            <p:nvPr/>
          </p:nvSpPr>
          <p:spPr bwMode="auto">
            <a:xfrm>
              <a:off x="12028431"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49572" name="Freeform 482"/>
            <p:cNvSpPr>
              <a:spLocks/>
            </p:cNvSpPr>
            <p:nvPr/>
          </p:nvSpPr>
          <p:spPr bwMode="auto">
            <a:xfrm>
              <a:off x="11943052"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73" name="Freeform 483"/>
            <p:cNvSpPr>
              <a:spLocks/>
            </p:cNvSpPr>
            <p:nvPr/>
          </p:nvSpPr>
          <p:spPr bwMode="auto">
            <a:xfrm>
              <a:off x="12087722"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49574" name="Freeform 484"/>
            <p:cNvSpPr>
              <a:spLocks/>
            </p:cNvSpPr>
            <p:nvPr/>
          </p:nvSpPr>
          <p:spPr bwMode="auto">
            <a:xfrm>
              <a:off x="12182587"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49575" name="Freeform 485"/>
            <p:cNvSpPr>
              <a:spLocks/>
            </p:cNvSpPr>
            <p:nvPr/>
          </p:nvSpPr>
          <p:spPr bwMode="auto">
            <a:xfrm>
              <a:off x="-123810" y="6683790"/>
              <a:ext cx="12408377" cy="267994"/>
            </a:xfrm>
            <a:custGeom>
              <a:avLst/>
              <a:gdLst>
                <a:gd name="T0" fmla="*/ 12383148 w 2951"/>
                <a:gd name="T1" fmla="*/ 98264 h 60"/>
                <a:gd name="T2" fmla="*/ 12307462 w 2951"/>
                <a:gd name="T3" fmla="*/ 267994 h 60"/>
                <a:gd name="T4" fmla="*/ 105120 w 2951"/>
                <a:gd name="T5" fmla="*/ 267994 h 60"/>
                <a:gd name="T6" fmla="*/ 25229 w 2951"/>
                <a:gd name="T7" fmla="*/ 80398 h 60"/>
                <a:gd name="T8" fmla="*/ 21024 w 2951"/>
                <a:gd name="T9" fmla="*/ 169730 h 60"/>
                <a:gd name="T10" fmla="*/ 105120 w 2951"/>
                <a:gd name="T11" fmla="*/ 0 h 60"/>
                <a:gd name="T12" fmla="*/ 12307462 w 2951"/>
                <a:gd name="T13" fmla="*/ 0 h 60"/>
                <a:gd name="T14" fmla="*/ 12383148 w 2951"/>
                <a:gd name="T15" fmla="*/ 174196 h 60"/>
                <a:gd name="T16" fmla="*/ 12383148 w 2951"/>
                <a:gd name="T17" fmla="*/ 9826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49576" name="Freeform 486"/>
            <p:cNvSpPr>
              <a:spLocks/>
            </p:cNvSpPr>
            <p:nvPr/>
          </p:nvSpPr>
          <p:spPr bwMode="auto">
            <a:xfrm>
              <a:off x="-119067" y="6425282"/>
              <a:ext cx="12360944" cy="315427"/>
            </a:xfrm>
            <a:custGeom>
              <a:avLst/>
              <a:gdLst>
                <a:gd name="T0" fmla="*/ 12360944 w 2940"/>
                <a:gd name="T1" fmla="*/ 157714 h 36"/>
                <a:gd name="T2" fmla="*/ 12285265 w 2940"/>
                <a:gd name="T3" fmla="*/ 315427 h 36"/>
                <a:gd name="T4" fmla="*/ 75679 w 2940"/>
                <a:gd name="T5" fmla="*/ 315427 h 36"/>
                <a:gd name="T6" fmla="*/ 0 w 2940"/>
                <a:gd name="T7" fmla="*/ 157714 h 36"/>
                <a:gd name="T8" fmla="*/ 75679 w 2940"/>
                <a:gd name="T9" fmla="*/ 0 h 36"/>
                <a:gd name="T10" fmla="*/ 12285265 w 2940"/>
                <a:gd name="T11" fmla="*/ 0 h 36"/>
                <a:gd name="T12" fmla="*/ 12360944 w 2940"/>
                <a:gd name="T13" fmla="*/ 15771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5" name="Picture 4"/>
          <p:cNvPicPr>
            <a:picLocks noChangeAspect="1"/>
          </p:cNvPicPr>
          <p:nvPr/>
        </p:nvPicPr>
        <p:blipFill>
          <a:blip r:embed="rId4"/>
          <a:srcRect/>
          <a:stretch>
            <a:fillRect/>
          </a:stretch>
        </p:blipFill>
        <p:spPr bwMode="auto">
          <a:xfrm>
            <a:off x="-28575" y="228600"/>
            <a:ext cx="4105275" cy="2732088"/>
          </a:xfrm>
          <a:prstGeom prst="rect">
            <a:avLst/>
          </a:prstGeom>
          <a:noFill/>
          <a:ln w="9525">
            <a:noFill/>
            <a:miter lim="800000"/>
            <a:headEnd/>
            <a:tailEnd/>
          </a:ln>
        </p:spPr>
      </p:pic>
      <p:pic>
        <p:nvPicPr>
          <p:cNvPr id="475" name="Picture 474"/>
          <p:cNvPicPr>
            <a:picLocks noChangeAspect="1"/>
          </p:cNvPicPr>
          <p:nvPr/>
        </p:nvPicPr>
        <p:blipFill>
          <a:blip r:embed="rId5"/>
          <a:srcRect/>
          <a:stretch>
            <a:fillRect/>
          </a:stretch>
        </p:blipFill>
        <p:spPr bwMode="auto">
          <a:xfrm>
            <a:off x="4300538" y="288925"/>
            <a:ext cx="3859212" cy="2732088"/>
          </a:xfrm>
          <a:prstGeom prst="rect">
            <a:avLst/>
          </a:prstGeom>
          <a:noFill/>
          <a:ln w="9525">
            <a:noFill/>
            <a:miter lim="800000"/>
            <a:headEnd/>
            <a:tailEnd/>
          </a:ln>
        </p:spPr>
      </p:pic>
      <p:pic>
        <p:nvPicPr>
          <p:cNvPr id="476" name="Picture 475"/>
          <p:cNvPicPr>
            <a:picLocks noChangeAspect="1"/>
          </p:cNvPicPr>
          <p:nvPr/>
        </p:nvPicPr>
        <p:blipFill>
          <a:blip r:embed="rId6"/>
          <a:srcRect/>
          <a:stretch>
            <a:fillRect/>
          </a:stretch>
        </p:blipFill>
        <p:spPr bwMode="auto">
          <a:xfrm>
            <a:off x="8497888" y="298450"/>
            <a:ext cx="3613150" cy="2732088"/>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75"/>
                                        </p:tgtEl>
                                        <p:attrNameLst>
                                          <p:attrName>style.visibility</p:attrName>
                                        </p:attrNameLst>
                                      </p:cBhvr>
                                      <p:to>
                                        <p:strVal val="visible"/>
                                      </p:to>
                                    </p:set>
                                    <p:animEffect transition="in" filter="fade">
                                      <p:cBhvr>
                                        <p:cTn id="14" dur="1000"/>
                                        <p:tgtEl>
                                          <p:spTgt spid="475"/>
                                        </p:tgtEl>
                                      </p:cBhvr>
                                    </p:animEffect>
                                    <p:anim calcmode="lin" valueType="num">
                                      <p:cBhvr>
                                        <p:cTn id="15" dur="1000" fill="hold"/>
                                        <p:tgtEl>
                                          <p:spTgt spid="475"/>
                                        </p:tgtEl>
                                        <p:attrNameLst>
                                          <p:attrName>ppt_x</p:attrName>
                                        </p:attrNameLst>
                                      </p:cBhvr>
                                      <p:tavLst>
                                        <p:tav tm="0">
                                          <p:val>
                                            <p:strVal val="#ppt_x"/>
                                          </p:val>
                                        </p:tav>
                                        <p:tav tm="100000">
                                          <p:val>
                                            <p:strVal val="#ppt_x"/>
                                          </p:val>
                                        </p:tav>
                                      </p:tavLst>
                                    </p:anim>
                                    <p:anim calcmode="lin" valueType="num">
                                      <p:cBhvr>
                                        <p:cTn id="16" dur="1000" fill="hold"/>
                                        <p:tgtEl>
                                          <p:spTgt spid="47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76"/>
                                        </p:tgtEl>
                                        <p:attrNameLst>
                                          <p:attrName>style.visibility</p:attrName>
                                        </p:attrNameLst>
                                      </p:cBhvr>
                                      <p:to>
                                        <p:strVal val="visible"/>
                                      </p:to>
                                    </p:set>
                                    <p:animEffect transition="in" filter="fade">
                                      <p:cBhvr>
                                        <p:cTn id="21" dur="1000"/>
                                        <p:tgtEl>
                                          <p:spTgt spid="476"/>
                                        </p:tgtEl>
                                      </p:cBhvr>
                                    </p:animEffect>
                                    <p:anim calcmode="lin" valueType="num">
                                      <p:cBhvr>
                                        <p:cTn id="22" dur="1000" fill="hold"/>
                                        <p:tgtEl>
                                          <p:spTgt spid="476"/>
                                        </p:tgtEl>
                                        <p:attrNameLst>
                                          <p:attrName>ppt_x</p:attrName>
                                        </p:attrNameLst>
                                      </p:cBhvr>
                                      <p:tavLst>
                                        <p:tav tm="0">
                                          <p:val>
                                            <p:strVal val="#ppt_x"/>
                                          </p:val>
                                        </p:tav>
                                        <p:tav tm="100000">
                                          <p:val>
                                            <p:strVal val="#ppt_x"/>
                                          </p:val>
                                        </p:tav>
                                      </p:tavLst>
                                    </p:anim>
                                    <p:anim calcmode="lin" valueType="num">
                                      <p:cBhvr>
                                        <p:cTn id="23" dur="1000" fill="hold"/>
                                        <p:tgtEl>
                                          <p:spTgt spid="4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组合 475"/>
          <p:cNvGrpSpPr/>
          <p:nvPr/>
        </p:nvGrpSpPr>
        <p:grpSpPr>
          <a:xfrm>
            <a:off x="2153467" y="101895"/>
            <a:ext cx="7885066" cy="3852817"/>
            <a:chOff x="1648185" y="1123951"/>
            <a:chExt cx="6117256" cy="2894012"/>
          </a:xfrm>
          <a:solidFill>
            <a:schemeClr val="tx1">
              <a:lumMod val="65000"/>
              <a:lumOff val="35000"/>
            </a:schemeClr>
          </a:solidFill>
        </p:grpSpPr>
        <p:sp>
          <p:nvSpPr>
            <p:cNvPr id="510" name="Freeform 6"/>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1" name="Freeform 7"/>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2" name="Freeform 8"/>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3" name="Freeform 9"/>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4" name="Freeform 10"/>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5" name="Freeform 11"/>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6" name="Freeform 12"/>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7" name="Freeform 13"/>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8" name="Freeform 14"/>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19" name="Freeform 15"/>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0" name="Freeform 16"/>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1" name="Freeform 17"/>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2" name="Freeform 18"/>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3" name="Freeform 19"/>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4" name="Freeform 20"/>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5" name="Freeform 21"/>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6" name="Freeform 22"/>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7" name="Freeform 23"/>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8" name="Freeform 24"/>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29" name="Freeform 25"/>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0" name="Freeform 26"/>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1" name="Freeform 27"/>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2" name="Freeform 28"/>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3" name="Freeform 29"/>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4" name="Freeform 30"/>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5" name="Freeform 31"/>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6" name="Freeform 32"/>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7" name="Freeform 33"/>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8" name="Freeform 34"/>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39" name="Freeform 35"/>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0" name="Freeform 36"/>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1" name="Freeform 37"/>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2" name="Freeform 38"/>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3" name="Freeform 39"/>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4" name="Freeform 40"/>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5" name="Freeform 41"/>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6" name="Freeform 42"/>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7" name="Freeform 43"/>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8" name="Freeform 44"/>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49" name="Freeform 45"/>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0" name="Freeform 46"/>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1" name="Freeform 47"/>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2" name="Freeform 48"/>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3" name="Freeform 49"/>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4" name="Freeform 50"/>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5" name="Freeform 51"/>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6" name="Freeform 52"/>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7" name="Freeform 53"/>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8" name="Freeform 54"/>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59" name="Freeform 55"/>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0" name="Freeform 56"/>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1" name="Freeform 57"/>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2" name="Freeform 58"/>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3" name="Freeform 59"/>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4" name="Freeform 60"/>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5" name="Freeform 61"/>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6" name="Freeform 62"/>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7" name="Freeform 63"/>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8" name="Freeform 64"/>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69" name="Freeform 65"/>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0" name="Freeform 66"/>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1" name="Freeform 67"/>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2" name="Freeform 68"/>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3" name="Freeform 69"/>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4" name="Freeform 70"/>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5" name="Freeform 71"/>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6" name="Freeform 72"/>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7" name="Freeform 73"/>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8" name="Freeform 74"/>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79" name="Freeform 75"/>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0" name="Freeform 76"/>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1" name="Freeform 77"/>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2" name="Freeform 78"/>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3" name="Freeform 79"/>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4" name="Freeform 80"/>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5" name="Freeform 81"/>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6" name="Freeform 82"/>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7" name="Freeform 83"/>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8" name="Freeform 84"/>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89" name="Freeform 85"/>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0" name="Freeform 86"/>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1" name="Freeform 87"/>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a:lstStyle/>
            <a:p>
              <a:pPr defTabSz="685800" fontAlgn="auto">
                <a:spcBef>
                  <a:spcPts val="0"/>
                </a:spcBef>
                <a:spcAft>
                  <a:spcPts val="0"/>
                </a:spcAft>
                <a:defRPr/>
              </a:pPr>
              <a:endParaRPr lang="zh-CN" altLang="en-US" sz="1350" kern="0" dirty="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2" name="Freeform 88"/>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3" name="Freeform 89"/>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4" name="Freeform 90"/>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5" name="Freeform 91"/>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6" name="Freeform 92"/>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7" name="Freeform 93"/>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8" name="Freeform 94"/>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599" name="Freeform 95"/>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0" name="Freeform 96"/>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1" name="Freeform 97"/>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2" name="Freeform 98"/>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3" name="Freeform 99"/>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4" name="Freeform 100"/>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5" name="Freeform 101"/>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6" name="Freeform 102"/>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7" name="Freeform 103"/>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8" name="Freeform 104"/>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09" name="Freeform 105"/>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0" name="Freeform 106"/>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1" name="Freeform 107"/>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2" name="Freeform 108"/>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3" name="Freeform 109"/>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4" name="Freeform 110"/>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5" name="Freeform 111"/>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sp>
          <p:nvSpPr>
            <p:cNvPr id="616" name="Freeform 112"/>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a:lstStyle/>
            <a:p>
              <a:pPr defTabSz="685800" fontAlgn="auto">
                <a:spcBef>
                  <a:spcPts val="0"/>
                </a:spcBef>
                <a:spcAft>
                  <a:spcPts val="0"/>
                </a:spcAft>
                <a:defRPr/>
              </a:pPr>
              <a:endParaRPr lang="zh-CN" altLang="en-US" sz="1350" kern="0">
                <a:solidFill>
                  <a:srgbClr val="5A6E82"/>
                </a:solidFill>
                <a:latin typeface="Arial" panose="020B0604020202020204" pitchFamily="34" charset="0"/>
                <a:ea typeface="冬青黑体简体中文 W3"/>
                <a:cs typeface="Arial" panose="020B0604020202020204" pitchFamily="34" charset="0"/>
                <a:sym typeface="Arial" panose="020B0604020202020204" pitchFamily="34" charset="0"/>
              </a:endParaRPr>
            </a:p>
          </p:txBody>
        </p:sp>
      </p:grpSp>
      <p:grpSp>
        <p:nvGrpSpPr>
          <p:cNvPr id="50178" name="组合 1"/>
          <p:cNvGrpSpPr>
            <a:grpSpLocks/>
          </p:cNvGrpSpPr>
          <p:nvPr/>
        </p:nvGrpSpPr>
        <p:grpSpPr bwMode="auto">
          <a:xfrm flipH="1">
            <a:off x="4610100" y="1260475"/>
            <a:ext cx="379413" cy="703263"/>
            <a:chOff x="992204" y="1036691"/>
            <a:chExt cx="1105180" cy="2041976"/>
          </a:xfrm>
        </p:grpSpPr>
        <p:sp>
          <p:nvSpPr>
            <p:cNvPr id="50243" name="Freeform 128"/>
            <p:cNvSpPr>
              <a:spLocks/>
            </p:cNvSpPr>
            <p:nvPr/>
          </p:nvSpPr>
          <p:spPr bwMode="auto">
            <a:xfrm>
              <a:off x="992204" y="1036691"/>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50244" name="Freeform 130"/>
            <p:cNvSpPr>
              <a:spLocks/>
            </p:cNvSpPr>
            <p:nvPr/>
          </p:nvSpPr>
          <p:spPr bwMode="auto">
            <a:xfrm>
              <a:off x="1319489" y="2137129"/>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50245" name="Freeform 144"/>
            <p:cNvSpPr>
              <a:spLocks/>
            </p:cNvSpPr>
            <p:nvPr/>
          </p:nvSpPr>
          <p:spPr bwMode="auto">
            <a:xfrm>
              <a:off x="1547166" y="1046178"/>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50246" name="Freeform 146"/>
            <p:cNvSpPr>
              <a:spLocks/>
            </p:cNvSpPr>
            <p:nvPr/>
          </p:nvSpPr>
          <p:spPr bwMode="auto">
            <a:xfrm>
              <a:off x="1547166" y="2144243"/>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grpSp>
      <p:grpSp>
        <p:nvGrpSpPr>
          <p:cNvPr id="50179" name="组合 2"/>
          <p:cNvGrpSpPr>
            <a:grpSpLocks/>
          </p:cNvGrpSpPr>
          <p:nvPr/>
        </p:nvGrpSpPr>
        <p:grpSpPr bwMode="auto">
          <a:xfrm>
            <a:off x="5356225" y="2409825"/>
            <a:ext cx="479425" cy="728663"/>
            <a:chOff x="6109556" y="1810070"/>
            <a:chExt cx="1043518" cy="1588994"/>
          </a:xfrm>
        </p:grpSpPr>
        <p:sp>
          <p:nvSpPr>
            <p:cNvPr id="50239" name="Freeform 80"/>
            <p:cNvSpPr>
              <a:spLocks/>
            </p:cNvSpPr>
            <p:nvPr/>
          </p:nvSpPr>
          <p:spPr bwMode="auto">
            <a:xfrm>
              <a:off x="6109556" y="1810070"/>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50240" name="Freeform 81"/>
            <p:cNvSpPr>
              <a:spLocks/>
            </p:cNvSpPr>
            <p:nvPr/>
          </p:nvSpPr>
          <p:spPr bwMode="auto">
            <a:xfrm>
              <a:off x="6451071" y="2417208"/>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50241"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50242" name="Freeform 88"/>
            <p:cNvSpPr>
              <a:spLocks/>
            </p:cNvSpPr>
            <p:nvPr/>
          </p:nvSpPr>
          <p:spPr bwMode="auto">
            <a:xfrm>
              <a:off x="6631315" y="2419579"/>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grpSp>
      <p:grpSp>
        <p:nvGrpSpPr>
          <p:cNvPr id="50180" name="组合 4"/>
          <p:cNvGrpSpPr>
            <a:grpSpLocks/>
          </p:cNvGrpSpPr>
          <p:nvPr/>
        </p:nvGrpSpPr>
        <p:grpSpPr bwMode="auto">
          <a:xfrm>
            <a:off x="7691438" y="873125"/>
            <a:ext cx="679450" cy="809625"/>
            <a:chOff x="6171117" y="5479616"/>
            <a:chExt cx="967626" cy="1152613"/>
          </a:xfrm>
        </p:grpSpPr>
        <p:sp>
          <p:nvSpPr>
            <p:cNvPr id="50235" name="Freeform 89"/>
            <p:cNvSpPr>
              <a:spLocks/>
            </p:cNvSpPr>
            <p:nvPr/>
          </p:nvSpPr>
          <p:spPr bwMode="auto">
            <a:xfrm>
              <a:off x="6171117" y="54796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0236" name="Freeform 90"/>
            <p:cNvSpPr>
              <a:spLocks/>
            </p:cNvSpPr>
            <p:nvPr/>
          </p:nvSpPr>
          <p:spPr bwMode="auto">
            <a:xfrm>
              <a:off x="6474685" y="59681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0237" name="Freeform 94"/>
            <p:cNvSpPr>
              <a:spLocks/>
            </p:cNvSpPr>
            <p:nvPr/>
          </p:nvSpPr>
          <p:spPr bwMode="auto">
            <a:xfrm>
              <a:off x="6659673" y="54796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0238" name="Freeform 95"/>
            <p:cNvSpPr>
              <a:spLocks/>
            </p:cNvSpPr>
            <p:nvPr/>
          </p:nvSpPr>
          <p:spPr bwMode="auto">
            <a:xfrm>
              <a:off x="6659673" y="60227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grpSp>
      <p:grpSp>
        <p:nvGrpSpPr>
          <p:cNvPr id="50181" name="组合 5"/>
          <p:cNvGrpSpPr>
            <a:grpSpLocks/>
          </p:cNvGrpSpPr>
          <p:nvPr/>
        </p:nvGrpSpPr>
        <p:grpSpPr bwMode="auto">
          <a:xfrm>
            <a:off x="8780463" y="2370138"/>
            <a:ext cx="276225" cy="854075"/>
            <a:chOff x="6996444" y="4561795"/>
            <a:chExt cx="668800" cy="2070435"/>
          </a:xfrm>
        </p:grpSpPr>
        <p:sp>
          <p:nvSpPr>
            <p:cNvPr id="50231" name="Oval 233"/>
            <p:cNvSpPr>
              <a:spLocks noChangeArrowheads="1"/>
            </p:cNvSpPr>
            <p:nvPr/>
          </p:nvSpPr>
          <p:spPr bwMode="auto">
            <a:xfrm>
              <a:off x="6996444" y="45617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50232" name="Freeform 234"/>
            <p:cNvSpPr>
              <a:spLocks/>
            </p:cNvSpPr>
            <p:nvPr/>
          </p:nvSpPr>
          <p:spPr bwMode="auto">
            <a:xfrm>
              <a:off x="7273925" y="53230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50233" name="Freeform 237"/>
            <p:cNvSpPr>
              <a:spLocks/>
            </p:cNvSpPr>
            <p:nvPr/>
          </p:nvSpPr>
          <p:spPr bwMode="auto">
            <a:xfrm>
              <a:off x="7333216" y="45617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50234" name="Freeform 238"/>
            <p:cNvSpPr>
              <a:spLocks/>
            </p:cNvSpPr>
            <p:nvPr/>
          </p:nvSpPr>
          <p:spPr bwMode="auto">
            <a:xfrm>
              <a:off x="7333216" y="55270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grpSp>
      <p:grpSp>
        <p:nvGrpSpPr>
          <p:cNvPr id="50182" name="组合 632"/>
          <p:cNvGrpSpPr>
            <a:grpSpLocks/>
          </p:cNvGrpSpPr>
          <p:nvPr/>
        </p:nvGrpSpPr>
        <p:grpSpPr bwMode="auto">
          <a:xfrm>
            <a:off x="5249863" y="2687638"/>
            <a:ext cx="327025" cy="498475"/>
            <a:chOff x="6109556" y="1810070"/>
            <a:chExt cx="1043518" cy="1588994"/>
          </a:xfrm>
        </p:grpSpPr>
        <p:sp>
          <p:nvSpPr>
            <p:cNvPr id="50227" name="Freeform 80"/>
            <p:cNvSpPr>
              <a:spLocks/>
            </p:cNvSpPr>
            <p:nvPr/>
          </p:nvSpPr>
          <p:spPr bwMode="auto">
            <a:xfrm>
              <a:off x="6109556" y="1810070"/>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50228" name="Freeform 81"/>
            <p:cNvSpPr>
              <a:spLocks/>
            </p:cNvSpPr>
            <p:nvPr/>
          </p:nvSpPr>
          <p:spPr bwMode="auto">
            <a:xfrm>
              <a:off x="6451071" y="2417208"/>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50229"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50230" name="Freeform 88"/>
            <p:cNvSpPr>
              <a:spLocks/>
            </p:cNvSpPr>
            <p:nvPr/>
          </p:nvSpPr>
          <p:spPr bwMode="auto">
            <a:xfrm>
              <a:off x="6631315" y="2419579"/>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grpSp>
      <p:grpSp>
        <p:nvGrpSpPr>
          <p:cNvPr id="50183" name="组合 637"/>
          <p:cNvGrpSpPr>
            <a:grpSpLocks/>
          </p:cNvGrpSpPr>
          <p:nvPr/>
        </p:nvGrpSpPr>
        <p:grpSpPr bwMode="auto">
          <a:xfrm flipH="1">
            <a:off x="2919413" y="2638425"/>
            <a:ext cx="266700" cy="492125"/>
            <a:chOff x="992204" y="1036691"/>
            <a:chExt cx="1105180" cy="2041976"/>
          </a:xfrm>
        </p:grpSpPr>
        <p:sp>
          <p:nvSpPr>
            <p:cNvPr id="50223" name="Freeform 128"/>
            <p:cNvSpPr>
              <a:spLocks/>
            </p:cNvSpPr>
            <p:nvPr/>
          </p:nvSpPr>
          <p:spPr bwMode="auto">
            <a:xfrm>
              <a:off x="992204" y="1036691"/>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50224" name="Freeform 130"/>
            <p:cNvSpPr>
              <a:spLocks/>
            </p:cNvSpPr>
            <p:nvPr/>
          </p:nvSpPr>
          <p:spPr bwMode="auto">
            <a:xfrm>
              <a:off x="1319489" y="2137129"/>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50225" name="Freeform 144"/>
            <p:cNvSpPr>
              <a:spLocks/>
            </p:cNvSpPr>
            <p:nvPr/>
          </p:nvSpPr>
          <p:spPr bwMode="auto">
            <a:xfrm>
              <a:off x="1547166" y="1046178"/>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50226" name="Freeform 146"/>
            <p:cNvSpPr>
              <a:spLocks/>
            </p:cNvSpPr>
            <p:nvPr/>
          </p:nvSpPr>
          <p:spPr bwMode="auto">
            <a:xfrm>
              <a:off x="1547166" y="2144243"/>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grpSp>
      <p:grpSp>
        <p:nvGrpSpPr>
          <p:cNvPr id="50184" name="组合 642"/>
          <p:cNvGrpSpPr>
            <a:grpSpLocks/>
          </p:cNvGrpSpPr>
          <p:nvPr/>
        </p:nvGrpSpPr>
        <p:grpSpPr bwMode="auto">
          <a:xfrm>
            <a:off x="3094038" y="398463"/>
            <a:ext cx="152400" cy="473075"/>
            <a:chOff x="6996444" y="4561795"/>
            <a:chExt cx="668800" cy="2070435"/>
          </a:xfrm>
        </p:grpSpPr>
        <p:sp>
          <p:nvSpPr>
            <p:cNvPr id="50219" name="Oval 233"/>
            <p:cNvSpPr>
              <a:spLocks noChangeArrowheads="1"/>
            </p:cNvSpPr>
            <p:nvPr/>
          </p:nvSpPr>
          <p:spPr bwMode="auto">
            <a:xfrm>
              <a:off x="6996444" y="45617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50220" name="Freeform 234"/>
            <p:cNvSpPr>
              <a:spLocks/>
            </p:cNvSpPr>
            <p:nvPr/>
          </p:nvSpPr>
          <p:spPr bwMode="auto">
            <a:xfrm>
              <a:off x="7273925" y="53230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50221" name="Freeform 237"/>
            <p:cNvSpPr>
              <a:spLocks/>
            </p:cNvSpPr>
            <p:nvPr/>
          </p:nvSpPr>
          <p:spPr bwMode="auto">
            <a:xfrm>
              <a:off x="7333216" y="45617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50222" name="Freeform 238"/>
            <p:cNvSpPr>
              <a:spLocks/>
            </p:cNvSpPr>
            <p:nvPr/>
          </p:nvSpPr>
          <p:spPr bwMode="auto">
            <a:xfrm>
              <a:off x="7333216" y="55270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grpSp>
      <p:grpSp>
        <p:nvGrpSpPr>
          <p:cNvPr id="50185" name="组合 647"/>
          <p:cNvGrpSpPr>
            <a:grpSpLocks/>
          </p:cNvGrpSpPr>
          <p:nvPr/>
        </p:nvGrpSpPr>
        <p:grpSpPr bwMode="auto">
          <a:xfrm>
            <a:off x="8069263" y="1430338"/>
            <a:ext cx="257175" cy="306387"/>
            <a:chOff x="6171117" y="5479616"/>
            <a:chExt cx="967626" cy="1152613"/>
          </a:xfrm>
        </p:grpSpPr>
        <p:sp>
          <p:nvSpPr>
            <p:cNvPr id="50215" name="Freeform 89"/>
            <p:cNvSpPr>
              <a:spLocks/>
            </p:cNvSpPr>
            <p:nvPr/>
          </p:nvSpPr>
          <p:spPr bwMode="auto">
            <a:xfrm>
              <a:off x="6171117" y="54796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0216" name="Freeform 90"/>
            <p:cNvSpPr>
              <a:spLocks/>
            </p:cNvSpPr>
            <p:nvPr/>
          </p:nvSpPr>
          <p:spPr bwMode="auto">
            <a:xfrm>
              <a:off x="6474685" y="59681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0217" name="Freeform 94"/>
            <p:cNvSpPr>
              <a:spLocks/>
            </p:cNvSpPr>
            <p:nvPr/>
          </p:nvSpPr>
          <p:spPr bwMode="auto">
            <a:xfrm>
              <a:off x="6659673" y="54796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0218" name="Freeform 95"/>
            <p:cNvSpPr>
              <a:spLocks/>
            </p:cNvSpPr>
            <p:nvPr/>
          </p:nvSpPr>
          <p:spPr bwMode="auto">
            <a:xfrm>
              <a:off x="6659673" y="60227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grpSp>
      <p:grpSp>
        <p:nvGrpSpPr>
          <p:cNvPr id="50186" name="组合 652"/>
          <p:cNvGrpSpPr>
            <a:grpSpLocks/>
          </p:cNvGrpSpPr>
          <p:nvPr/>
        </p:nvGrpSpPr>
        <p:grpSpPr bwMode="auto">
          <a:xfrm>
            <a:off x="2328863" y="1331913"/>
            <a:ext cx="234950" cy="279400"/>
            <a:chOff x="6171117" y="5479616"/>
            <a:chExt cx="967626" cy="1152613"/>
          </a:xfrm>
        </p:grpSpPr>
        <p:sp>
          <p:nvSpPr>
            <p:cNvPr id="50211" name="Freeform 89"/>
            <p:cNvSpPr>
              <a:spLocks/>
            </p:cNvSpPr>
            <p:nvPr/>
          </p:nvSpPr>
          <p:spPr bwMode="auto">
            <a:xfrm>
              <a:off x="6171117" y="54796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0212" name="Freeform 90"/>
            <p:cNvSpPr>
              <a:spLocks/>
            </p:cNvSpPr>
            <p:nvPr/>
          </p:nvSpPr>
          <p:spPr bwMode="auto">
            <a:xfrm>
              <a:off x="6474685" y="59681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0213" name="Freeform 94"/>
            <p:cNvSpPr>
              <a:spLocks/>
            </p:cNvSpPr>
            <p:nvPr/>
          </p:nvSpPr>
          <p:spPr bwMode="auto">
            <a:xfrm>
              <a:off x="6659673" y="54796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0214" name="Freeform 95"/>
            <p:cNvSpPr>
              <a:spLocks/>
            </p:cNvSpPr>
            <p:nvPr/>
          </p:nvSpPr>
          <p:spPr bwMode="auto">
            <a:xfrm>
              <a:off x="6659673" y="60227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grpSp>
      <p:grpSp>
        <p:nvGrpSpPr>
          <p:cNvPr id="50187" name="组合 657"/>
          <p:cNvGrpSpPr>
            <a:grpSpLocks/>
          </p:cNvGrpSpPr>
          <p:nvPr/>
        </p:nvGrpSpPr>
        <p:grpSpPr bwMode="auto">
          <a:xfrm flipH="1">
            <a:off x="1658938" y="3811588"/>
            <a:ext cx="379412" cy="703262"/>
            <a:chOff x="992204" y="1036691"/>
            <a:chExt cx="1105180" cy="2041976"/>
          </a:xfrm>
        </p:grpSpPr>
        <p:sp>
          <p:nvSpPr>
            <p:cNvPr id="50207" name="Freeform 128"/>
            <p:cNvSpPr>
              <a:spLocks/>
            </p:cNvSpPr>
            <p:nvPr/>
          </p:nvSpPr>
          <p:spPr bwMode="auto">
            <a:xfrm>
              <a:off x="992204" y="1036691"/>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50208" name="Freeform 130"/>
            <p:cNvSpPr>
              <a:spLocks/>
            </p:cNvSpPr>
            <p:nvPr/>
          </p:nvSpPr>
          <p:spPr bwMode="auto">
            <a:xfrm>
              <a:off x="1319489" y="2137129"/>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50209" name="Freeform 144"/>
            <p:cNvSpPr>
              <a:spLocks/>
            </p:cNvSpPr>
            <p:nvPr/>
          </p:nvSpPr>
          <p:spPr bwMode="auto">
            <a:xfrm>
              <a:off x="1547166" y="1046178"/>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50210" name="Freeform 146"/>
            <p:cNvSpPr>
              <a:spLocks/>
            </p:cNvSpPr>
            <p:nvPr/>
          </p:nvSpPr>
          <p:spPr bwMode="auto">
            <a:xfrm>
              <a:off x="1547166" y="2144243"/>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grpSp>
      <p:sp>
        <p:nvSpPr>
          <p:cNvPr id="663" name="矩形 662"/>
          <p:cNvSpPr>
            <a:spLocks noChangeArrowheads="1"/>
          </p:cNvSpPr>
          <p:nvPr/>
        </p:nvSpPr>
        <p:spPr bwMode="auto">
          <a:xfrm>
            <a:off x="1042988" y="4452938"/>
            <a:ext cx="4478337" cy="1689100"/>
          </a:xfrm>
          <a:prstGeom prst="rect">
            <a:avLst/>
          </a:prstGeom>
          <a:noFill/>
          <a:ln w="9525">
            <a:noFill/>
            <a:miter lim="800000"/>
            <a:headEnd/>
            <a:tailEnd/>
          </a:ln>
        </p:spPr>
        <p:txBody>
          <a:bodyPr>
            <a:spAutoFit/>
          </a:bodyPr>
          <a:lstStyle/>
          <a:p>
            <a:pPr>
              <a:lnSpc>
                <a:spcPct val="150000"/>
              </a:lnSpc>
            </a:pPr>
            <a:r>
              <a:rPr lang="en-US" sz="2400" i="1">
                <a:solidFill>
                  <a:srgbClr val="000000"/>
                </a:solidFill>
                <a:latin typeface="Times New Roman" pitchFamily="18" charset="0"/>
                <a:cs typeface="Times New Roman" pitchFamily="18" charset="0"/>
              </a:rPr>
              <a:t>Em hãy kể tên một số loại phân thường được sử dụng để bón phân lót.</a:t>
            </a:r>
            <a:endParaRPr lang="zh-CN" altLang="zh-CN" sz="2400">
              <a:latin typeface="Times New Roman" pitchFamily="18" charset="0"/>
              <a:cs typeface="Times New Roman" pitchFamily="18" charset="0"/>
              <a:sym typeface="Arial" charset="0"/>
            </a:endParaRPr>
          </a:p>
        </p:txBody>
      </p:sp>
      <p:sp>
        <p:nvSpPr>
          <p:cNvPr id="669" name="矩形 668"/>
          <p:cNvSpPr>
            <a:spLocks noChangeArrowheads="1"/>
          </p:cNvSpPr>
          <p:nvPr/>
        </p:nvSpPr>
        <p:spPr bwMode="auto">
          <a:xfrm>
            <a:off x="6230938" y="4486275"/>
            <a:ext cx="5640387" cy="1687513"/>
          </a:xfrm>
          <a:prstGeom prst="rect">
            <a:avLst/>
          </a:prstGeom>
          <a:noFill/>
          <a:ln w="9525">
            <a:noFill/>
            <a:miter lim="800000"/>
            <a:headEnd/>
            <a:tailEnd/>
          </a:ln>
        </p:spPr>
        <p:txBody>
          <a:bodyPr>
            <a:spAutoFit/>
          </a:bodyPr>
          <a:lstStyle/>
          <a:p>
            <a:pPr>
              <a:lnSpc>
                <a:spcPct val="150000"/>
              </a:lnSpc>
            </a:pPr>
            <a:r>
              <a:rPr lang="en-US" sz="2400">
                <a:solidFill>
                  <a:srgbClr val="000000"/>
                </a:solidFill>
                <a:latin typeface="Times New Roman" pitchFamily="18" charset="0"/>
                <a:cs typeface="Times New Roman" pitchFamily="18" charset="0"/>
              </a:rPr>
              <a:t>Liên hệ với thực tế sản xuất ở gia đình và địa phương, trả lời câu hỏi: </a:t>
            </a:r>
            <a:r>
              <a:rPr lang="en-US" sz="2400" i="1">
                <a:solidFill>
                  <a:srgbClr val="000000"/>
                </a:solidFill>
                <a:latin typeface="Times New Roman" pitchFamily="18" charset="0"/>
                <a:cs typeface="Times New Roman" pitchFamily="18" charset="0"/>
              </a:rPr>
              <a:t>Kể thêm các hoạt động bón phân lót trong trồng trọt.</a:t>
            </a:r>
            <a:endParaRPr lang="zh-CN" altLang="zh-CN" sz="2400">
              <a:sym typeface="Arial" charset="0"/>
            </a:endParaRPr>
          </a:p>
        </p:txBody>
      </p:sp>
      <p:grpSp>
        <p:nvGrpSpPr>
          <p:cNvPr id="50190" name="组合 669"/>
          <p:cNvGrpSpPr>
            <a:grpSpLocks/>
          </p:cNvGrpSpPr>
          <p:nvPr/>
        </p:nvGrpSpPr>
        <p:grpSpPr bwMode="auto">
          <a:xfrm>
            <a:off x="4406900" y="3757613"/>
            <a:ext cx="600075" cy="715962"/>
            <a:chOff x="6171117" y="5479616"/>
            <a:chExt cx="967626" cy="1152613"/>
          </a:xfrm>
        </p:grpSpPr>
        <p:sp>
          <p:nvSpPr>
            <p:cNvPr id="50203" name="Freeform 89"/>
            <p:cNvSpPr>
              <a:spLocks/>
            </p:cNvSpPr>
            <p:nvPr/>
          </p:nvSpPr>
          <p:spPr bwMode="auto">
            <a:xfrm>
              <a:off x="6171117" y="54796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0204" name="Freeform 90"/>
            <p:cNvSpPr>
              <a:spLocks/>
            </p:cNvSpPr>
            <p:nvPr/>
          </p:nvSpPr>
          <p:spPr bwMode="auto">
            <a:xfrm>
              <a:off x="6474685" y="59681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0205" name="Freeform 94"/>
            <p:cNvSpPr>
              <a:spLocks/>
            </p:cNvSpPr>
            <p:nvPr/>
          </p:nvSpPr>
          <p:spPr bwMode="auto">
            <a:xfrm>
              <a:off x="6659673" y="54796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0206" name="Freeform 95"/>
            <p:cNvSpPr>
              <a:spLocks/>
            </p:cNvSpPr>
            <p:nvPr/>
          </p:nvSpPr>
          <p:spPr bwMode="auto">
            <a:xfrm>
              <a:off x="6659673" y="60227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grpSp>
      <p:grpSp>
        <p:nvGrpSpPr>
          <p:cNvPr id="50191" name="组合 680"/>
          <p:cNvGrpSpPr>
            <a:grpSpLocks/>
          </p:cNvGrpSpPr>
          <p:nvPr/>
        </p:nvGrpSpPr>
        <p:grpSpPr bwMode="auto">
          <a:xfrm>
            <a:off x="7115175" y="3717925"/>
            <a:ext cx="479425" cy="728663"/>
            <a:chOff x="6109556" y="1810070"/>
            <a:chExt cx="1043518" cy="1588994"/>
          </a:xfrm>
        </p:grpSpPr>
        <p:sp>
          <p:nvSpPr>
            <p:cNvPr id="50199" name="Freeform 80"/>
            <p:cNvSpPr>
              <a:spLocks/>
            </p:cNvSpPr>
            <p:nvPr/>
          </p:nvSpPr>
          <p:spPr bwMode="auto">
            <a:xfrm>
              <a:off x="6109556" y="1810070"/>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50200" name="Freeform 81"/>
            <p:cNvSpPr>
              <a:spLocks/>
            </p:cNvSpPr>
            <p:nvPr/>
          </p:nvSpPr>
          <p:spPr bwMode="auto">
            <a:xfrm>
              <a:off x="6451071" y="2417208"/>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50201"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50202" name="Freeform 88"/>
            <p:cNvSpPr>
              <a:spLocks/>
            </p:cNvSpPr>
            <p:nvPr/>
          </p:nvSpPr>
          <p:spPr bwMode="auto">
            <a:xfrm>
              <a:off x="6631315" y="2419579"/>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grpSp>
      <p:grpSp>
        <p:nvGrpSpPr>
          <p:cNvPr id="50192" name="组合 685"/>
          <p:cNvGrpSpPr>
            <a:grpSpLocks/>
          </p:cNvGrpSpPr>
          <p:nvPr/>
        </p:nvGrpSpPr>
        <p:grpSpPr bwMode="auto">
          <a:xfrm>
            <a:off x="10206038" y="3581400"/>
            <a:ext cx="274637" cy="854075"/>
            <a:chOff x="6996444" y="4561795"/>
            <a:chExt cx="668800" cy="2070435"/>
          </a:xfrm>
        </p:grpSpPr>
        <p:sp>
          <p:nvSpPr>
            <p:cNvPr id="50195" name="Oval 233"/>
            <p:cNvSpPr>
              <a:spLocks noChangeArrowheads="1"/>
            </p:cNvSpPr>
            <p:nvPr/>
          </p:nvSpPr>
          <p:spPr bwMode="auto">
            <a:xfrm>
              <a:off x="6996444" y="45617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50196" name="Freeform 234"/>
            <p:cNvSpPr>
              <a:spLocks/>
            </p:cNvSpPr>
            <p:nvPr/>
          </p:nvSpPr>
          <p:spPr bwMode="auto">
            <a:xfrm>
              <a:off x="7273925" y="53230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50197" name="Freeform 237"/>
            <p:cNvSpPr>
              <a:spLocks/>
            </p:cNvSpPr>
            <p:nvPr/>
          </p:nvSpPr>
          <p:spPr bwMode="auto">
            <a:xfrm>
              <a:off x="7333216" y="45617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50198" name="Freeform 238"/>
            <p:cNvSpPr>
              <a:spLocks/>
            </p:cNvSpPr>
            <p:nvPr/>
          </p:nvSpPr>
          <p:spPr bwMode="auto">
            <a:xfrm>
              <a:off x="7333216" y="55270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grpSp>
      <p:sp>
        <p:nvSpPr>
          <p:cNvPr id="50193" name="Freeform 485"/>
          <p:cNvSpPr>
            <a:spLocks/>
          </p:cNvSpPr>
          <p:nvPr/>
        </p:nvSpPr>
        <p:spPr bwMode="auto">
          <a:xfrm>
            <a:off x="-79375" y="-30163"/>
            <a:ext cx="12347575" cy="131763"/>
          </a:xfrm>
          <a:custGeom>
            <a:avLst/>
            <a:gdLst>
              <a:gd name="T0" fmla="*/ 12321641 w 2951"/>
              <a:gd name="T1" fmla="*/ 48552 h 60"/>
              <a:gd name="T2" fmla="*/ 12246331 w 2951"/>
              <a:gd name="T3" fmla="*/ 132415 h 60"/>
              <a:gd name="T4" fmla="*/ 104598 w 2951"/>
              <a:gd name="T5" fmla="*/ 132415 h 60"/>
              <a:gd name="T6" fmla="*/ 25104 w 2951"/>
              <a:gd name="T7" fmla="*/ 39725 h 60"/>
              <a:gd name="T8" fmla="*/ 20920 w 2951"/>
              <a:gd name="T9" fmla="*/ 83863 h 60"/>
              <a:gd name="T10" fmla="*/ 104598 w 2951"/>
              <a:gd name="T11" fmla="*/ 0 h 60"/>
              <a:gd name="T12" fmla="*/ 12246331 w 2951"/>
              <a:gd name="T13" fmla="*/ 0 h 60"/>
              <a:gd name="T14" fmla="*/ 12321641 w 2951"/>
              <a:gd name="T15" fmla="*/ 86070 h 60"/>
              <a:gd name="T16" fmla="*/ 12321641 w 2951"/>
              <a:gd name="T17" fmla="*/ 48552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50194" name="Freeform 486"/>
          <p:cNvSpPr>
            <a:spLocks/>
          </p:cNvSpPr>
          <p:nvPr/>
        </p:nvSpPr>
        <p:spPr bwMode="auto">
          <a:xfrm>
            <a:off x="-153988" y="6715125"/>
            <a:ext cx="12422188" cy="152400"/>
          </a:xfrm>
          <a:custGeom>
            <a:avLst/>
            <a:gdLst>
              <a:gd name="T0" fmla="*/ 12422880 w 2940"/>
              <a:gd name="T1" fmla="*/ 76374 h 36"/>
              <a:gd name="T2" fmla="*/ 12346822 w 2940"/>
              <a:gd name="T3" fmla="*/ 152747 h 36"/>
              <a:gd name="T4" fmla="*/ 76058 w 2940"/>
              <a:gd name="T5" fmla="*/ 152747 h 36"/>
              <a:gd name="T6" fmla="*/ 0 w 2940"/>
              <a:gd name="T7" fmla="*/ 76374 h 36"/>
              <a:gd name="T8" fmla="*/ 76058 w 2940"/>
              <a:gd name="T9" fmla="*/ 0 h 36"/>
              <a:gd name="T10" fmla="*/ 12346822 w 2940"/>
              <a:gd name="T11" fmla="*/ 0 h 36"/>
              <a:gd name="T12" fmla="*/ 12422880 w 2940"/>
              <a:gd name="T13" fmla="*/ 7637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63"/>
                                        </p:tgtEl>
                                        <p:attrNameLst>
                                          <p:attrName>style.visibility</p:attrName>
                                        </p:attrNameLst>
                                      </p:cBhvr>
                                      <p:to>
                                        <p:strVal val="visible"/>
                                      </p:to>
                                    </p:set>
                                    <p:animEffect transition="in" filter="fade">
                                      <p:cBhvr>
                                        <p:cTn id="7" dur="1000"/>
                                        <p:tgtEl>
                                          <p:spTgt spid="663"/>
                                        </p:tgtEl>
                                      </p:cBhvr>
                                    </p:animEffect>
                                    <p:anim calcmode="lin" valueType="num">
                                      <p:cBhvr>
                                        <p:cTn id="8" dur="1000" fill="hold"/>
                                        <p:tgtEl>
                                          <p:spTgt spid="663"/>
                                        </p:tgtEl>
                                        <p:attrNameLst>
                                          <p:attrName>ppt_x</p:attrName>
                                        </p:attrNameLst>
                                      </p:cBhvr>
                                      <p:tavLst>
                                        <p:tav tm="0">
                                          <p:val>
                                            <p:strVal val="#ppt_x"/>
                                          </p:val>
                                        </p:tav>
                                        <p:tav tm="100000">
                                          <p:val>
                                            <p:strVal val="#ppt_x"/>
                                          </p:val>
                                        </p:tav>
                                      </p:tavLst>
                                    </p:anim>
                                    <p:anim calcmode="lin" valueType="num">
                                      <p:cBhvr>
                                        <p:cTn id="9" dur="1000" fill="hold"/>
                                        <p:tgtEl>
                                          <p:spTgt spid="66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69">
                                            <p:txEl>
                                              <p:pRg st="0" end="0"/>
                                            </p:txEl>
                                          </p:spTgt>
                                        </p:tgtEl>
                                        <p:attrNameLst>
                                          <p:attrName>style.visibility</p:attrName>
                                        </p:attrNameLst>
                                      </p:cBhvr>
                                      <p:to>
                                        <p:strVal val="visible"/>
                                      </p:to>
                                    </p:set>
                                    <p:animEffect transition="in" filter="fade">
                                      <p:cBhvr>
                                        <p:cTn id="14" dur="1000"/>
                                        <p:tgtEl>
                                          <p:spTgt spid="669">
                                            <p:txEl>
                                              <p:pRg st="0" end="0"/>
                                            </p:txEl>
                                          </p:spTgt>
                                        </p:tgtEl>
                                      </p:cBhvr>
                                    </p:animEffect>
                                    <p:anim calcmode="lin" valueType="num">
                                      <p:cBhvr>
                                        <p:cTn id="15" dur="1000" fill="hold"/>
                                        <p:tgtEl>
                                          <p:spTgt spid="66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6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Freeform 485"/>
          <p:cNvSpPr>
            <a:spLocks/>
          </p:cNvSpPr>
          <p:nvPr/>
        </p:nvSpPr>
        <p:spPr bwMode="auto">
          <a:xfrm>
            <a:off x="-79375" y="-30163"/>
            <a:ext cx="12347575" cy="131763"/>
          </a:xfrm>
          <a:custGeom>
            <a:avLst/>
            <a:gdLst>
              <a:gd name="T0" fmla="*/ 12321641 w 2951"/>
              <a:gd name="T1" fmla="*/ 48552 h 60"/>
              <a:gd name="T2" fmla="*/ 12246331 w 2951"/>
              <a:gd name="T3" fmla="*/ 132415 h 60"/>
              <a:gd name="T4" fmla="*/ 104598 w 2951"/>
              <a:gd name="T5" fmla="*/ 132415 h 60"/>
              <a:gd name="T6" fmla="*/ 25104 w 2951"/>
              <a:gd name="T7" fmla="*/ 39725 h 60"/>
              <a:gd name="T8" fmla="*/ 20920 w 2951"/>
              <a:gd name="T9" fmla="*/ 83863 h 60"/>
              <a:gd name="T10" fmla="*/ 104598 w 2951"/>
              <a:gd name="T11" fmla="*/ 0 h 60"/>
              <a:gd name="T12" fmla="*/ 12246331 w 2951"/>
              <a:gd name="T13" fmla="*/ 0 h 60"/>
              <a:gd name="T14" fmla="*/ 12321641 w 2951"/>
              <a:gd name="T15" fmla="*/ 86070 h 60"/>
              <a:gd name="T16" fmla="*/ 12321641 w 2951"/>
              <a:gd name="T17" fmla="*/ 48552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669" name="矩形 668"/>
          <p:cNvSpPr>
            <a:spLocks noChangeArrowheads="1"/>
          </p:cNvSpPr>
          <p:nvPr/>
        </p:nvSpPr>
        <p:spPr bwMode="auto">
          <a:xfrm>
            <a:off x="4206875" y="341313"/>
            <a:ext cx="7458075" cy="660400"/>
          </a:xfrm>
          <a:prstGeom prst="rect">
            <a:avLst/>
          </a:prstGeom>
          <a:noFill/>
          <a:ln w="9525">
            <a:noFill/>
            <a:miter lim="800000"/>
            <a:headEnd/>
            <a:tailEnd/>
          </a:ln>
        </p:spPr>
        <p:txBody>
          <a:bodyPr>
            <a:spAutoFit/>
          </a:bodyPr>
          <a:lstStyle/>
          <a:p>
            <a:pPr>
              <a:lnSpc>
                <a:spcPct val="150000"/>
              </a:lnSpc>
            </a:pPr>
            <a:r>
              <a:rPr lang="en-US" sz="2800" i="1">
                <a:solidFill>
                  <a:srgbClr val="000000"/>
                </a:solidFill>
                <a:latin typeface="Times New Roman" pitchFamily="18" charset="0"/>
                <a:cs typeface="Times New Roman" pitchFamily="18" charset="0"/>
              </a:rPr>
              <a:t>Nêu cách bón phân lót tương ứng với mỗi hình </a:t>
            </a:r>
            <a:endParaRPr lang="zh-CN" altLang="zh-CN" sz="2800">
              <a:sym typeface="Arial" charset="0"/>
            </a:endParaRPr>
          </a:p>
        </p:txBody>
      </p:sp>
      <p:grpSp>
        <p:nvGrpSpPr>
          <p:cNvPr id="51203" name="组合 185"/>
          <p:cNvGrpSpPr>
            <a:grpSpLocks/>
          </p:cNvGrpSpPr>
          <p:nvPr/>
        </p:nvGrpSpPr>
        <p:grpSpPr bwMode="auto">
          <a:xfrm>
            <a:off x="7192963" y="4843463"/>
            <a:ext cx="1266825" cy="1928812"/>
            <a:chOff x="6109556" y="1810070"/>
            <a:chExt cx="1043518" cy="1588994"/>
          </a:xfrm>
        </p:grpSpPr>
        <p:sp>
          <p:nvSpPr>
            <p:cNvPr id="51222" name="Freeform 80"/>
            <p:cNvSpPr>
              <a:spLocks/>
            </p:cNvSpPr>
            <p:nvPr/>
          </p:nvSpPr>
          <p:spPr bwMode="auto">
            <a:xfrm>
              <a:off x="6109556" y="1810070"/>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51223" name="Freeform 81"/>
            <p:cNvSpPr>
              <a:spLocks/>
            </p:cNvSpPr>
            <p:nvPr/>
          </p:nvSpPr>
          <p:spPr bwMode="auto">
            <a:xfrm>
              <a:off x="6451071" y="2417208"/>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51224"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51225" name="Freeform 88"/>
            <p:cNvSpPr>
              <a:spLocks/>
            </p:cNvSpPr>
            <p:nvPr/>
          </p:nvSpPr>
          <p:spPr bwMode="auto">
            <a:xfrm>
              <a:off x="6631315" y="2419579"/>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grpSp>
      <p:sp>
        <p:nvSpPr>
          <p:cNvPr id="51204" name="Freeform 486"/>
          <p:cNvSpPr>
            <a:spLocks/>
          </p:cNvSpPr>
          <p:nvPr/>
        </p:nvSpPr>
        <p:spPr bwMode="auto">
          <a:xfrm>
            <a:off x="-153988" y="6715125"/>
            <a:ext cx="12422188" cy="152400"/>
          </a:xfrm>
          <a:custGeom>
            <a:avLst/>
            <a:gdLst>
              <a:gd name="T0" fmla="*/ 12422880 w 2940"/>
              <a:gd name="T1" fmla="*/ 76374 h 36"/>
              <a:gd name="T2" fmla="*/ 12346822 w 2940"/>
              <a:gd name="T3" fmla="*/ 152747 h 36"/>
              <a:gd name="T4" fmla="*/ 76058 w 2940"/>
              <a:gd name="T5" fmla="*/ 152747 h 36"/>
              <a:gd name="T6" fmla="*/ 0 w 2940"/>
              <a:gd name="T7" fmla="*/ 76374 h 36"/>
              <a:gd name="T8" fmla="*/ 76058 w 2940"/>
              <a:gd name="T9" fmla="*/ 0 h 36"/>
              <a:gd name="T10" fmla="*/ 12346822 w 2940"/>
              <a:gd name="T11" fmla="*/ 0 h 36"/>
              <a:gd name="T12" fmla="*/ 12422880 w 2940"/>
              <a:gd name="T13" fmla="*/ 7637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pic>
        <p:nvPicPr>
          <p:cNvPr id="51205" name="图片 195"/>
          <p:cNvPicPr>
            <a:picLocks noChangeAspect="1"/>
          </p:cNvPicPr>
          <p:nvPr/>
        </p:nvPicPr>
        <p:blipFill>
          <a:blip r:embed="rId2"/>
          <a:srcRect/>
          <a:stretch>
            <a:fillRect/>
          </a:stretch>
        </p:blipFill>
        <p:spPr bwMode="auto">
          <a:xfrm rot="-7475035">
            <a:off x="11503819" y="54769"/>
            <a:ext cx="820737" cy="739775"/>
          </a:xfrm>
          <a:prstGeom prst="rect">
            <a:avLst/>
          </a:prstGeom>
          <a:noFill/>
          <a:ln w="9525">
            <a:noFill/>
            <a:miter lim="800000"/>
            <a:headEnd/>
            <a:tailEnd/>
          </a:ln>
        </p:spPr>
      </p:pic>
      <p:pic>
        <p:nvPicPr>
          <p:cNvPr id="3" name="Picture 2"/>
          <p:cNvPicPr>
            <a:picLocks noChangeAspect="1"/>
          </p:cNvPicPr>
          <p:nvPr/>
        </p:nvPicPr>
        <p:blipFill>
          <a:blip r:embed="rId3"/>
          <a:srcRect/>
          <a:stretch>
            <a:fillRect/>
          </a:stretch>
        </p:blipFill>
        <p:spPr bwMode="auto">
          <a:xfrm>
            <a:off x="2266950" y="1065213"/>
            <a:ext cx="10183813" cy="3676650"/>
          </a:xfrm>
          <a:prstGeom prst="rect">
            <a:avLst/>
          </a:prstGeom>
          <a:noFill/>
          <a:ln w="9525">
            <a:noFill/>
            <a:miter lim="800000"/>
            <a:headEnd/>
            <a:tailEnd/>
          </a:ln>
        </p:spPr>
      </p:pic>
      <p:grpSp>
        <p:nvGrpSpPr>
          <p:cNvPr id="51207" name="组合 190"/>
          <p:cNvGrpSpPr>
            <a:grpSpLocks/>
          </p:cNvGrpSpPr>
          <p:nvPr/>
        </p:nvGrpSpPr>
        <p:grpSpPr bwMode="auto">
          <a:xfrm>
            <a:off x="9674225" y="4573588"/>
            <a:ext cx="728663" cy="2257425"/>
            <a:chOff x="6996444" y="4561795"/>
            <a:chExt cx="668800" cy="2070435"/>
          </a:xfrm>
        </p:grpSpPr>
        <p:sp>
          <p:nvSpPr>
            <p:cNvPr id="51218" name="Oval 233"/>
            <p:cNvSpPr>
              <a:spLocks noChangeArrowheads="1"/>
            </p:cNvSpPr>
            <p:nvPr/>
          </p:nvSpPr>
          <p:spPr bwMode="auto">
            <a:xfrm>
              <a:off x="6996444" y="45617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51219" name="Freeform 234"/>
            <p:cNvSpPr>
              <a:spLocks/>
            </p:cNvSpPr>
            <p:nvPr/>
          </p:nvSpPr>
          <p:spPr bwMode="auto">
            <a:xfrm>
              <a:off x="7273925" y="53230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51220" name="Freeform 237"/>
            <p:cNvSpPr>
              <a:spLocks/>
            </p:cNvSpPr>
            <p:nvPr/>
          </p:nvSpPr>
          <p:spPr bwMode="auto">
            <a:xfrm>
              <a:off x="7333216" y="45617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51221" name="Freeform 238"/>
            <p:cNvSpPr>
              <a:spLocks/>
            </p:cNvSpPr>
            <p:nvPr/>
          </p:nvSpPr>
          <p:spPr bwMode="auto">
            <a:xfrm>
              <a:off x="7333216" y="55270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grpSp>
      <p:grpSp>
        <p:nvGrpSpPr>
          <p:cNvPr id="51208" name="组合 180"/>
          <p:cNvGrpSpPr>
            <a:grpSpLocks/>
          </p:cNvGrpSpPr>
          <p:nvPr/>
        </p:nvGrpSpPr>
        <p:grpSpPr bwMode="auto">
          <a:xfrm flipH="1">
            <a:off x="10407650" y="3732213"/>
            <a:ext cx="1655763" cy="3059112"/>
            <a:chOff x="992204" y="1036691"/>
            <a:chExt cx="1105180" cy="2041976"/>
          </a:xfrm>
        </p:grpSpPr>
        <p:sp>
          <p:nvSpPr>
            <p:cNvPr id="51214" name="Freeform 128"/>
            <p:cNvSpPr>
              <a:spLocks/>
            </p:cNvSpPr>
            <p:nvPr/>
          </p:nvSpPr>
          <p:spPr bwMode="auto">
            <a:xfrm>
              <a:off x="992204" y="1036691"/>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51215" name="Freeform 130"/>
            <p:cNvSpPr>
              <a:spLocks/>
            </p:cNvSpPr>
            <p:nvPr/>
          </p:nvSpPr>
          <p:spPr bwMode="auto">
            <a:xfrm>
              <a:off x="1319489" y="2137129"/>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51216" name="Freeform 144"/>
            <p:cNvSpPr>
              <a:spLocks/>
            </p:cNvSpPr>
            <p:nvPr/>
          </p:nvSpPr>
          <p:spPr bwMode="auto">
            <a:xfrm>
              <a:off x="1547166" y="1046178"/>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51217" name="Freeform 146"/>
            <p:cNvSpPr>
              <a:spLocks/>
            </p:cNvSpPr>
            <p:nvPr/>
          </p:nvSpPr>
          <p:spPr bwMode="auto">
            <a:xfrm>
              <a:off x="1547166" y="2144243"/>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grpSp>
      <p:grpSp>
        <p:nvGrpSpPr>
          <p:cNvPr id="51209" name="组合 669"/>
          <p:cNvGrpSpPr>
            <a:grpSpLocks/>
          </p:cNvGrpSpPr>
          <p:nvPr/>
        </p:nvGrpSpPr>
        <p:grpSpPr bwMode="auto">
          <a:xfrm>
            <a:off x="-1296988" y="1720850"/>
            <a:ext cx="4057651" cy="5157788"/>
            <a:chOff x="6171117" y="5479616"/>
            <a:chExt cx="967626" cy="1152613"/>
          </a:xfrm>
        </p:grpSpPr>
        <p:sp>
          <p:nvSpPr>
            <p:cNvPr id="51210" name="Freeform 89"/>
            <p:cNvSpPr>
              <a:spLocks/>
            </p:cNvSpPr>
            <p:nvPr/>
          </p:nvSpPr>
          <p:spPr bwMode="auto">
            <a:xfrm>
              <a:off x="6171117" y="54796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1211" name="Freeform 90"/>
            <p:cNvSpPr>
              <a:spLocks/>
            </p:cNvSpPr>
            <p:nvPr/>
          </p:nvSpPr>
          <p:spPr bwMode="auto">
            <a:xfrm>
              <a:off x="6474685" y="59681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1212" name="Freeform 94"/>
            <p:cNvSpPr>
              <a:spLocks/>
            </p:cNvSpPr>
            <p:nvPr/>
          </p:nvSpPr>
          <p:spPr bwMode="auto">
            <a:xfrm>
              <a:off x="6659673" y="54796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1213" name="Freeform 95"/>
            <p:cNvSpPr>
              <a:spLocks/>
            </p:cNvSpPr>
            <p:nvPr/>
          </p:nvSpPr>
          <p:spPr bwMode="auto">
            <a:xfrm>
              <a:off x="6659673" y="60227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69"/>
                                        </p:tgtEl>
                                        <p:attrNameLst>
                                          <p:attrName>style.visibility</p:attrName>
                                        </p:attrNameLst>
                                      </p:cBhvr>
                                      <p:to>
                                        <p:strVal val="visible"/>
                                      </p:to>
                                    </p:set>
                                    <p:animEffect transition="in" filter="fade">
                                      <p:cBhvr>
                                        <p:cTn id="7" dur="1000"/>
                                        <p:tgtEl>
                                          <p:spTgt spid="669"/>
                                        </p:tgtEl>
                                      </p:cBhvr>
                                    </p:animEffect>
                                    <p:anim calcmode="lin" valueType="num">
                                      <p:cBhvr>
                                        <p:cTn id="8" dur="1000" fill="hold"/>
                                        <p:tgtEl>
                                          <p:spTgt spid="669"/>
                                        </p:tgtEl>
                                        <p:attrNameLst>
                                          <p:attrName>ppt_x</p:attrName>
                                        </p:attrNameLst>
                                      </p:cBhvr>
                                      <p:tavLst>
                                        <p:tav tm="0">
                                          <p:val>
                                            <p:strVal val="#ppt_x"/>
                                          </p:val>
                                        </p:tav>
                                        <p:tav tm="100000">
                                          <p:val>
                                            <p:strVal val="#ppt_x"/>
                                          </p:val>
                                        </p:tav>
                                      </p:tavLst>
                                    </p:anim>
                                    <p:anim calcmode="lin" valueType="num">
                                      <p:cBhvr>
                                        <p:cTn id="9" dur="1000" fill="hold"/>
                                        <p:tgtEl>
                                          <p:spTgt spid="66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9"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组合 3"/>
          <p:cNvGrpSpPr>
            <a:grpSpLocks/>
          </p:cNvGrpSpPr>
          <p:nvPr/>
        </p:nvGrpSpPr>
        <p:grpSpPr bwMode="auto">
          <a:xfrm>
            <a:off x="-123825" y="4108450"/>
            <a:ext cx="12407900" cy="2843213"/>
            <a:chOff x="-123810" y="4108197"/>
            <a:chExt cx="12408377" cy="2843587"/>
          </a:xfrm>
        </p:grpSpPr>
        <p:sp>
          <p:nvSpPr>
            <p:cNvPr id="303" name="Freeform 18"/>
            <p:cNvSpPr>
              <a:spLocks/>
            </p:cNvSpPr>
            <p:nvPr/>
          </p:nvSpPr>
          <p:spPr bwMode="auto">
            <a:xfrm>
              <a:off x="2143227" y="4587685"/>
              <a:ext cx="860458" cy="197987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52231" name="Freeform 19"/>
            <p:cNvSpPr>
              <a:spLocks/>
            </p:cNvSpPr>
            <p:nvPr/>
          </p:nvSpPr>
          <p:spPr bwMode="auto">
            <a:xfrm>
              <a:off x="2762466" y="5429196"/>
              <a:ext cx="73521" cy="14230"/>
            </a:xfrm>
            <a:custGeom>
              <a:avLst/>
              <a:gdLst>
                <a:gd name="T0" fmla="*/ 73521 w 18"/>
                <a:gd name="T1" fmla="*/ 0 h 3"/>
                <a:gd name="T2" fmla="*/ 0 w 18"/>
                <a:gd name="T3" fmla="*/ 0 h 3"/>
                <a:gd name="T4" fmla="*/ 4085 w 18"/>
                <a:gd name="T5" fmla="*/ 14230 h 3"/>
                <a:gd name="T6" fmla="*/ 65352 w 18"/>
                <a:gd name="T7" fmla="*/ 14230 h 3"/>
                <a:gd name="T8" fmla="*/ 73521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w="9525">
              <a:noFill/>
              <a:round/>
              <a:headEnd/>
              <a:tailEnd/>
            </a:ln>
          </p:spPr>
          <p:txBody>
            <a:bodyPr/>
            <a:lstStyle/>
            <a:p>
              <a:endParaRPr lang="en-US"/>
            </a:p>
          </p:txBody>
        </p:sp>
        <p:sp>
          <p:nvSpPr>
            <p:cNvPr id="52232" name="Freeform 20"/>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close/>
                </a:path>
              </a:pathLst>
            </a:custGeom>
            <a:solidFill>
              <a:srgbClr val="285B76"/>
            </a:solidFill>
            <a:ln w="9525">
              <a:noFill/>
              <a:round/>
              <a:headEnd/>
              <a:tailEnd/>
            </a:ln>
          </p:spPr>
          <p:txBody>
            <a:bodyPr/>
            <a:lstStyle/>
            <a:p>
              <a:endParaRPr lang="en-US"/>
            </a:p>
          </p:txBody>
        </p:sp>
        <p:sp>
          <p:nvSpPr>
            <p:cNvPr id="52233" name="Freeform 21"/>
            <p:cNvSpPr>
              <a:spLocks/>
            </p:cNvSpPr>
            <p:nvPr/>
          </p:nvSpPr>
          <p:spPr bwMode="auto">
            <a:xfrm>
              <a:off x="3002001" y="6017361"/>
              <a:ext cx="2372" cy="0"/>
            </a:xfrm>
            <a:custGeom>
              <a:avLst/>
              <a:gdLst>
                <a:gd name="T0" fmla="*/ 2372 w 1"/>
                <a:gd name="T1" fmla="*/ 2372 w 1"/>
                <a:gd name="T2" fmla="*/ 0 w 1"/>
                <a:gd name="T3" fmla="*/ 2372 w 1"/>
                <a:gd name="T4" fmla="*/ 0 60000 65536"/>
                <a:gd name="T5" fmla="*/ 0 60000 65536"/>
                <a:gd name="T6" fmla="*/ 0 60000 65536"/>
                <a:gd name="T7" fmla="*/ 0 60000 65536"/>
                <a:gd name="T8" fmla="*/ 0 w 1"/>
                <a:gd name="T9" fmla="*/ 1 w 1"/>
              </a:gdLst>
              <a:ahLst/>
              <a:cxnLst>
                <a:cxn ang="T4">
                  <a:pos x="T0" y="0"/>
                </a:cxn>
                <a:cxn ang="T5">
                  <a:pos x="T1" y="0"/>
                </a:cxn>
                <a:cxn ang="T6">
                  <a:pos x="T2" y="0"/>
                </a:cxn>
                <a:cxn ang="T7">
                  <a:pos x="T3" y="0"/>
                </a:cxn>
              </a:cxnLst>
              <a:rect l="T8" t="0" r="T9" b="0"/>
              <a:pathLst>
                <a:path w="1">
                  <a:moveTo>
                    <a:pt x="1" y="0"/>
                  </a:moveTo>
                  <a:lnTo>
                    <a:pt x="1" y="0"/>
                  </a:lnTo>
                  <a:lnTo>
                    <a:pt x="0" y="0"/>
                  </a:lnTo>
                  <a:lnTo>
                    <a:pt x="1" y="0"/>
                  </a:lnTo>
                </a:path>
              </a:pathLst>
            </a:custGeom>
            <a:noFill/>
            <a:ln w="9525">
              <a:noFill/>
              <a:round/>
              <a:headEnd/>
              <a:tailEnd/>
            </a:ln>
          </p:spPr>
          <p:txBody>
            <a:bodyPr/>
            <a:lstStyle/>
            <a:p>
              <a:endParaRPr lang="en-US"/>
            </a:p>
          </p:txBody>
        </p:sp>
        <p:sp>
          <p:nvSpPr>
            <p:cNvPr id="307" name="Freeform 22"/>
            <p:cNvSpPr>
              <a:spLocks noEditPoints="1"/>
            </p:cNvSpPr>
            <p:nvPr/>
          </p:nvSpPr>
          <p:spPr bwMode="auto">
            <a:xfrm>
              <a:off x="9820672" y="4587685"/>
              <a:ext cx="538184" cy="197987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52235" name="Freeform 23"/>
            <p:cNvSpPr>
              <a:spLocks noEditPoints="1"/>
            </p:cNvSpPr>
            <p:nvPr/>
          </p:nvSpPr>
          <p:spPr bwMode="auto">
            <a:xfrm>
              <a:off x="9820442" y="4587267"/>
              <a:ext cx="538360" cy="1980313"/>
            </a:xfrm>
            <a:custGeom>
              <a:avLst/>
              <a:gdLst>
                <a:gd name="T0" fmla="*/ 324913 w 227"/>
                <a:gd name="T1" fmla="*/ 1690974 h 835"/>
                <a:gd name="T2" fmla="*/ 139926 w 227"/>
                <a:gd name="T3" fmla="*/ 1690974 h 835"/>
                <a:gd name="T4" fmla="*/ 118582 w 227"/>
                <a:gd name="T5" fmla="*/ 1980313 h 835"/>
                <a:gd name="T6" fmla="*/ 234791 w 227"/>
                <a:gd name="T7" fmla="*/ 1980313 h 835"/>
                <a:gd name="T8" fmla="*/ 341515 w 227"/>
                <a:gd name="T9" fmla="*/ 1980313 h 835"/>
                <a:gd name="T10" fmla="*/ 343886 w 227"/>
                <a:gd name="T11" fmla="*/ 1980313 h 835"/>
                <a:gd name="T12" fmla="*/ 324913 w 227"/>
                <a:gd name="T13" fmla="*/ 1690974 h 835"/>
                <a:gd name="T14" fmla="*/ 232420 w 227"/>
                <a:gd name="T15" fmla="*/ 0 h 835"/>
                <a:gd name="T16" fmla="*/ 218190 w 227"/>
                <a:gd name="T17" fmla="*/ 18973 h 835"/>
                <a:gd name="T18" fmla="*/ 0 w 227"/>
                <a:gd name="T19" fmla="*/ 303569 h 835"/>
                <a:gd name="T20" fmla="*/ 28460 w 227"/>
                <a:gd name="T21" fmla="*/ 396063 h 835"/>
                <a:gd name="T22" fmla="*/ 83007 w 227"/>
                <a:gd name="T23" fmla="*/ 396063 h 835"/>
                <a:gd name="T24" fmla="*/ 49804 w 227"/>
                <a:gd name="T25" fmla="*/ 450610 h 835"/>
                <a:gd name="T26" fmla="*/ 305940 w 227"/>
                <a:gd name="T27" fmla="*/ 1207161 h 835"/>
                <a:gd name="T28" fmla="*/ 483813 w 227"/>
                <a:gd name="T29" fmla="*/ 858531 h 835"/>
                <a:gd name="T30" fmla="*/ 265623 w 227"/>
                <a:gd name="T31" fmla="*/ 858531 h 835"/>
                <a:gd name="T32" fmla="*/ 462468 w 227"/>
                <a:gd name="T33" fmla="*/ 531246 h 835"/>
                <a:gd name="T34" fmla="*/ 386576 w 227"/>
                <a:gd name="T35" fmla="*/ 396063 h 835"/>
                <a:gd name="T36" fmla="*/ 471954 w 227"/>
                <a:gd name="T37" fmla="*/ 396063 h 835"/>
                <a:gd name="T38" fmla="*/ 538360 w 227"/>
                <a:gd name="T39" fmla="*/ 396063 h 835"/>
                <a:gd name="T40" fmla="*/ 441123 w 227"/>
                <a:gd name="T41" fmla="*/ 272738 h 835"/>
                <a:gd name="T42" fmla="*/ 434008 w 227"/>
                <a:gd name="T43" fmla="*/ 272738 h 835"/>
                <a:gd name="T44" fmla="*/ 436380 w 227"/>
                <a:gd name="T45" fmla="*/ 263251 h 835"/>
                <a:gd name="T46" fmla="*/ 249021 w 227"/>
                <a:gd name="T47" fmla="*/ 18973 h 835"/>
                <a:gd name="T48" fmla="*/ 234791 w 227"/>
                <a:gd name="T49" fmla="*/ 4743 h 835"/>
                <a:gd name="T50" fmla="*/ 234791 w 227"/>
                <a:gd name="T51" fmla="*/ 9487 h 835"/>
                <a:gd name="T52" fmla="*/ 232420 w 227"/>
                <a:gd name="T53" fmla="*/ 0 h 8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7"/>
                <a:gd name="T82" fmla="*/ 0 h 835"/>
                <a:gd name="T83" fmla="*/ 227 w 227"/>
                <a:gd name="T84" fmla="*/ 835 h 8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w="9525">
              <a:noFill/>
              <a:round/>
              <a:headEnd/>
              <a:tailEnd/>
            </a:ln>
          </p:spPr>
          <p:txBody>
            <a:bodyPr/>
            <a:lstStyle/>
            <a:p>
              <a:endParaRPr lang="en-US"/>
            </a:p>
          </p:txBody>
        </p:sp>
        <p:sp>
          <p:nvSpPr>
            <p:cNvPr id="52236" name="Freeform 26"/>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close/>
                </a:path>
              </a:pathLst>
            </a:custGeom>
            <a:solidFill>
              <a:srgbClr val="285B76"/>
            </a:solidFill>
            <a:ln w="9525">
              <a:noFill/>
              <a:round/>
              <a:headEnd/>
              <a:tailEnd/>
            </a:ln>
          </p:spPr>
          <p:txBody>
            <a:bodyPr/>
            <a:lstStyle/>
            <a:p>
              <a:endParaRPr lang="en-US"/>
            </a:p>
          </p:txBody>
        </p:sp>
        <p:sp>
          <p:nvSpPr>
            <p:cNvPr id="52237" name="Freeform 27"/>
            <p:cNvSpPr>
              <a:spLocks/>
            </p:cNvSpPr>
            <p:nvPr/>
          </p:nvSpPr>
          <p:spPr bwMode="auto">
            <a:xfrm>
              <a:off x="7036147" y="6017361"/>
              <a:ext cx="4743" cy="0"/>
            </a:xfrm>
            <a:custGeom>
              <a:avLst/>
              <a:gdLst>
                <a:gd name="T0" fmla="*/ 4743 w 2"/>
                <a:gd name="T1" fmla="*/ 4743 w 2"/>
                <a:gd name="T2" fmla="*/ 0 w 2"/>
                <a:gd name="T3" fmla="*/ 4743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2" y="0"/>
                  </a:moveTo>
                  <a:lnTo>
                    <a:pt x="2" y="0"/>
                  </a:lnTo>
                  <a:lnTo>
                    <a:pt x="0" y="0"/>
                  </a:lnTo>
                  <a:lnTo>
                    <a:pt x="2" y="0"/>
                  </a:lnTo>
                </a:path>
              </a:pathLst>
            </a:custGeom>
            <a:noFill/>
            <a:ln w="9525">
              <a:noFill/>
              <a:round/>
              <a:headEnd/>
              <a:tailEnd/>
            </a:ln>
          </p:spPr>
          <p:txBody>
            <a:bodyPr/>
            <a:lstStyle/>
            <a:p>
              <a:endParaRPr lang="en-US"/>
            </a:p>
          </p:txBody>
        </p:sp>
        <p:sp>
          <p:nvSpPr>
            <p:cNvPr id="313" name="Freeform 28"/>
            <p:cNvSpPr>
              <a:spLocks noEditPoints="1"/>
            </p:cNvSpPr>
            <p:nvPr/>
          </p:nvSpPr>
          <p:spPr bwMode="auto">
            <a:xfrm>
              <a:off x="7496483" y="4511475"/>
              <a:ext cx="1111293" cy="2056083"/>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314" name="Freeform 29"/>
            <p:cNvSpPr>
              <a:spLocks noEditPoints="1"/>
            </p:cNvSpPr>
            <p:nvPr/>
          </p:nvSpPr>
          <p:spPr bwMode="auto">
            <a:xfrm>
              <a:off x="870003" y="4511475"/>
              <a:ext cx="1171620" cy="2056083"/>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52240" name="Freeform 30"/>
            <p:cNvSpPr>
              <a:spLocks noEditPoints="1"/>
            </p:cNvSpPr>
            <p:nvPr/>
          </p:nvSpPr>
          <p:spPr bwMode="auto">
            <a:xfrm>
              <a:off x="869904" y="4511374"/>
              <a:ext cx="1171586" cy="2056205"/>
            </a:xfrm>
            <a:custGeom>
              <a:avLst/>
              <a:gdLst>
                <a:gd name="T0" fmla="*/ 1164471 w 494"/>
                <a:gd name="T1" fmla="*/ 1700460 h 867"/>
                <a:gd name="T2" fmla="*/ 1017430 w 494"/>
                <a:gd name="T3" fmla="*/ 1700460 h 867"/>
                <a:gd name="T4" fmla="*/ 1022173 w 494"/>
                <a:gd name="T5" fmla="*/ 1736035 h 867"/>
                <a:gd name="T6" fmla="*/ 1171586 w 494"/>
                <a:gd name="T7" fmla="*/ 1736035 h 867"/>
                <a:gd name="T8" fmla="*/ 1164471 w 494"/>
                <a:gd name="T9" fmla="*/ 1719433 h 867"/>
                <a:gd name="T10" fmla="*/ 1171586 w 494"/>
                <a:gd name="T11" fmla="*/ 1719433 h 867"/>
                <a:gd name="T12" fmla="*/ 1164471 w 494"/>
                <a:gd name="T13" fmla="*/ 1700460 h 867"/>
                <a:gd name="T14" fmla="*/ 424522 w 494"/>
                <a:gd name="T15" fmla="*/ 1607967 h 867"/>
                <a:gd name="T16" fmla="*/ 37946 w 494"/>
                <a:gd name="T17" fmla="*/ 1607967 h 867"/>
                <a:gd name="T18" fmla="*/ 0 w 494"/>
                <a:gd name="T19" fmla="*/ 1719433 h 867"/>
                <a:gd name="T20" fmla="*/ 500414 w 494"/>
                <a:gd name="T21" fmla="*/ 1719433 h 867"/>
                <a:gd name="T22" fmla="*/ 479070 w 494"/>
                <a:gd name="T23" fmla="*/ 2039604 h 867"/>
                <a:gd name="T24" fmla="*/ 576306 w 494"/>
                <a:gd name="T25" fmla="*/ 2039604 h 867"/>
                <a:gd name="T26" fmla="*/ 576306 w 494"/>
                <a:gd name="T27" fmla="*/ 2056205 h 867"/>
                <a:gd name="T28" fmla="*/ 668800 w 494"/>
                <a:gd name="T29" fmla="*/ 2056205 h 867"/>
                <a:gd name="T30" fmla="*/ 668800 w 494"/>
                <a:gd name="T31" fmla="*/ 2039604 h 867"/>
                <a:gd name="T32" fmla="*/ 668800 w 494"/>
                <a:gd name="T33" fmla="*/ 2039604 h 867"/>
                <a:gd name="T34" fmla="*/ 652199 w 494"/>
                <a:gd name="T35" fmla="*/ 1736035 h 867"/>
                <a:gd name="T36" fmla="*/ 882247 w 494"/>
                <a:gd name="T37" fmla="*/ 1736035 h 867"/>
                <a:gd name="T38" fmla="*/ 886990 w 494"/>
                <a:gd name="T39" fmla="*/ 1700460 h 867"/>
                <a:gd name="T40" fmla="*/ 391319 w 494"/>
                <a:gd name="T41" fmla="*/ 1700460 h 867"/>
                <a:gd name="T42" fmla="*/ 424522 w 494"/>
                <a:gd name="T43" fmla="*/ 1607967 h 867"/>
                <a:gd name="T44" fmla="*/ 528874 w 494"/>
                <a:gd name="T45" fmla="*/ 1166843 h 867"/>
                <a:gd name="T46" fmla="*/ 528874 w 494"/>
                <a:gd name="T47" fmla="*/ 1166843 h 867"/>
                <a:gd name="T48" fmla="*/ 528874 w 494"/>
                <a:gd name="T49" fmla="*/ 1166843 h 867"/>
                <a:gd name="T50" fmla="*/ 528874 w 494"/>
                <a:gd name="T51" fmla="*/ 1166843 h 867"/>
                <a:gd name="T52" fmla="*/ 583421 w 494"/>
                <a:gd name="T53" fmla="*/ 0 h 867"/>
                <a:gd name="T54" fmla="*/ 360488 w 494"/>
                <a:gd name="T55" fmla="*/ 649827 h 867"/>
                <a:gd name="T56" fmla="*/ 490928 w 494"/>
                <a:gd name="T57" fmla="*/ 927308 h 867"/>
                <a:gd name="T58" fmla="*/ 486184 w 494"/>
                <a:gd name="T59" fmla="*/ 927308 h 867"/>
                <a:gd name="T60" fmla="*/ 490928 w 494"/>
                <a:gd name="T61" fmla="*/ 934423 h 867"/>
                <a:gd name="T62" fmla="*/ 431637 w 494"/>
                <a:gd name="T63" fmla="*/ 934423 h 867"/>
                <a:gd name="T64" fmla="*/ 505158 w 494"/>
                <a:gd name="T65" fmla="*/ 1109924 h 867"/>
                <a:gd name="T66" fmla="*/ 633226 w 494"/>
                <a:gd name="T67" fmla="*/ 827700 h 867"/>
                <a:gd name="T68" fmla="*/ 545475 w 494"/>
                <a:gd name="T69" fmla="*/ 827700 h 867"/>
                <a:gd name="T70" fmla="*/ 747064 w 494"/>
                <a:gd name="T71" fmla="*/ 486185 h 867"/>
                <a:gd name="T72" fmla="*/ 583421 w 494"/>
                <a:gd name="T73" fmla="*/ 0 h 8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4"/>
                <a:gd name="T112" fmla="*/ 0 h 867"/>
                <a:gd name="T113" fmla="*/ 494 w 494"/>
                <a:gd name="T114" fmla="*/ 867 h 8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75" y="732"/>
                  </a:lnTo>
                  <a:lnTo>
                    <a:pt x="372" y="732"/>
                  </a:lnTo>
                  <a:lnTo>
                    <a:pt x="374" y="717"/>
                  </a:lnTo>
                  <a:lnTo>
                    <a:pt x="165" y="717"/>
                  </a:lnTo>
                  <a:lnTo>
                    <a:pt x="179" y="678"/>
                  </a:lnTo>
                  <a:moveTo>
                    <a:pt x="223" y="492"/>
                  </a:move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w="9525">
              <a:noFill/>
              <a:round/>
              <a:headEnd/>
              <a:tailEnd/>
            </a:ln>
          </p:spPr>
          <p:txBody>
            <a:bodyPr/>
            <a:lstStyle/>
            <a:p>
              <a:endParaRPr lang="en-US"/>
            </a:p>
          </p:txBody>
        </p:sp>
        <p:sp>
          <p:nvSpPr>
            <p:cNvPr id="316" name="Freeform 31"/>
            <p:cNvSpPr>
              <a:spLocks noEditPoints="1"/>
            </p:cNvSpPr>
            <p:nvPr/>
          </p:nvSpPr>
          <p:spPr bwMode="auto">
            <a:xfrm>
              <a:off x="4189594" y="4860771"/>
              <a:ext cx="738215" cy="1582946"/>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52242" name="Freeform 32"/>
            <p:cNvSpPr>
              <a:spLocks noEditPoints="1"/>
            </p:cNvSpPr>
            <p:nvPr/>
          </p:nvSpPr>
          <p:spPr bwMode="auto">
            <a:xfrm>
              <a:off x="8959540" y="4860004"/>
              <a:ext cx="2372" cy="0"/>
            </a:xfrm>
            <a:custGeom>
              <a:avLst/>
              <a:gdLst>
                <a:gd name="T0" fmla="*/ 0 w 1"/>
                <a:gd name="T1" fmla="*/ 0 w 1"/>
                <a:gd name="T2" fmla="*/ 0 w 1"/>
                <a:gd name="T3" fmla="*/ 0 w 1"/>
                <a:gd name="T4" fmla="*/ 2372 w 1"/>
                <a:gd name="T5" fmla="*/ 0 w 1"/>
                <a:gd name="T6" fmla="*/ 2372 w 1"/>
                <a:gd name="T7" fmla="*/ 2372 w 1"/>
                <a:gd name="T8" fmla="*/ 2372 w 1"/>
                <a:gd name="T9" fmla="*/ 2372 w 1"/>
                <a:gd name="T10" fmla="*/ 0 60000 65536"/>
                <a:gd name="T11" fmla="*/ 0 60000 65536"/>
                <a:gd name="T12" fmla="*/ 0 60000 65536"/>
                <a:gd name="T13" fmla="*/ 0 60000 65536"/>
                <a:gd name="T14" fmla="*/ 0 60000 65536"/>
                <a:gd name="T15" fmla="*/ 0 60000 65536"/>
                <a:gd name="T16" fmla="*/ 0 60000 65536"/>
                <a:gd name="T17" fmla="*/ 0 60000 65536"/>
                <a:gd name="T18" fmla="*/ 0 60000 65536"/>
                <a:gd name="T19" fmla="*/ 0 60000 65536"/>
                <a:gd name="T20" fmla="*/ 0 w 1"/>
                <a:gd name="T21" fmla="*/ 1 w 1"/>
              </a:gdLst>
              <a:ahLst/>
              <a:cxnLst>
                <a:cxn ang="T10">
                  <a:pos x="T0" y="0"/>
                </a:cxn>
                <a:cxn ang="T11">
                  <a:pos x="T1" y="0"/>
                </a:cxn>
                <a:cxn ang="T12">
                  <a:pos x="T2" y="0"/>
                </a:cxn>
                <a:cxn ang="T13">
                  <a:pos x="T3" y="0"/>
                </a:cxn>
                <a:cxn ang="T14">
                  <a:pos x="T4" y="0"/>
                </a:cxn>
                <a:cxn ang="T15">
                  <a:pos x="T5" y="0"/>
                </a:cxn>
                <a:cxn ang="T16">
                  <a:pos x="T6" y="0"/>
                </a:cxn>
                <a:cxn ang="T17">
                  <a:pos x="T7" y="0"/>
                </a:cxn>
                <a:cxn ang="T18">
                  <a:pos x="T8" y="0"/>
                </a:cxn>
                <a:cxn ang="T19">
                  <a:pos x="T9" y="0"/>
                </a:cxn>
              </a:cxnLst>
              <a:rect l="T20" t="0" r="T21" b="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w="9525">
              <a:noFill/>
              <a:round/>
              <a:headEnd/>
              <a:tailEnd/>
            </a:ln>
          </p:spPr>
          <p:txBody>
            <a:bodyPr/>
            <a:lstStyle/>
            <a:p>
              <a:endParaRPr lang="en-US"/>
            </a:p>
          </p:txBody>
        </p:sp>
        <p:sp>
          <p:nvSpPr>
            <p:cNvPr id="318" name="Freeform 33"/>
            <p:cNvSpPr>
              <a:spLocks/>
            </p:cNvSpPr>
            <p:nvPr/>
          </p:nvSpPr>
          <p:spPr bwMode="auto">
            <a:xfrm>
              <a:off x="8461720" y="4900464"/>
              <a:ext cx="858871" cy="1306684"/>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extLst>
          </p:spPr>
          <p:txBody>
            <a:bodyPr/>
            <a:lstStyle/>
            <a:p>
              <a:pPr fontAlgn="auto">
                <a:spcBef>
                  <a:spcPts val="0"/>
                </a:spcBef>
                <a:spcAft>
                  <a:spcPts val="0"/>
                </a:spcAft>
                <a:defRPr/>
              </a:pPr>
              <a:endParaRPr lang="zh-CN" altLang="en-US">
                <a:latin typeface="Arial" panose="020B0604020202020204" pitchFamily="34" charset="0"/>
                <a:ea typeface="+mn-ea"/>
                <a:cs typeface="Arial" panose="020B0604020202020204" pitchFamily="34" charset="0"/>
                <a:sym typeface="Arial" panose="020B0604020202020204" pitchFamily="34" charset="0"/>
              </a:endParaRPr>
            </a:p>
          </p:txBody>
        </p:sp>
        <p:sp>
          <p:nvSpPr>
            <p:cNvPr id="52244" name="Freeform 34"/>
            <p:cNvSpPr>
              <a:spLocks/>
            </p:cNvSpPr>
            <p:nvPr/>
          </p:nvSpPr>
          <p:spPr bwMode="auto">
            <a:xfrm>
              <a:off x="8933452" y="4860004"/>
              <a:ext cx="59291" cy="40318"/>
            </a:xfrm>
            <a:custGeom>
              <a:avLst/>
              <a:gdLst>
                <a:gd name="T0" fmla="*/ 29646 w 14"/>
                <a:gd name="T1" fmla="*/ 0 h 9"/>
                <a:gd name="T2" fmla="*/ 0 w 14"/>
                <a:gd name="T3" fmla="*/ 40318 h 9"/>
                <a:gd name="T4" fmla="*/ 59291 w 14"/>
                <a:gd name="T5" fmla="*/ 40318 h 9"/>
                <a:gd name="T6" fmla="*/ 29646 w 14"/>
                <a:gd name="T7" fmla="*/ 0 h 9"/>
                <a:gd name="T8" fmla="*/ 0 60000 65536"/>
                <a:gd name="T9" fmla="*/ 0 60000 65536"/>
                <a:gd name="T10" fmla="*/ 0 60000 65536"/>
                <a:gd name="T11" fmla="*/ 0 60000 65536"/>
                <a:gd name="T12" fmla="*/ 0 w 14"/>
                <a:gd name="T13" fmla="*/ 0 h 9"/>
                <a:gd name="T14" fmla="*/ 14 w 14"/>
                <a:gd name="T15" fmla="*/ 9 h 9"/>
              </a:gdLst>
              <a:ahLst/>
              <a:cxnLst>
                <a:cxn ang="T8">
                  <a:pos x="T0" y="T1"/>
                </a:cxn>
                <a:cxn ang="T9">
                  <a:pos x="T2" y="T3"/>
                </a:cxn>
                <a:cxn ang="T10">
                  <a:pos x="T4" y="T5"/>
                </a:cxn>
                <a:cxn ang="T11">
                  <a:pos x="T6" y="T7"/>
                </a:cxn>
              </a:cxnLst>
              <a:rect l="T12" t="T13" r="T14" b="T15"/>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w="9525">
              <a:noFill/>
              <a:round/>
              <a:headEnd/>
              <a:tailEnd/>
            </a:ln>
          </p:spPr>
          <p:txBody>
            <a:bodyPr/>
            <a:lstStyle/>
            <a:p>
              <a:endParaRPr lang="en-US"/>
            </a:p>
          </p:txBody>
        </p:sp>
        <p:sp>
          <p:nvSpPr>
            <p:cNvPr id="52245" name="Freeform 35"/>
            <p:cNvSpPr>
              <a:spLocks/>
            </p:cNvSpPr>
            <p:nvPr/>
          </p:nvSpPr>
          <p:spPr bwMode="auto">
            <a:xfrm>
              <a:off x="5406836"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52246" name="Freeform 36"/>
            <p:cNvSpPr>
              <a:spLocks/>
            </p:cNvSpPr>
            <p:nvPr/>
          </p:nvSpPr>
          <p:spPr bwMode="auto">
            <a:xfrm>
              <a:off x="5157814"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52247" name="Freeform 37"/>
            <p:cNvSpPr>
              <a:spLocks/>
            </p:cNvSpPr>
            <p:nvPr/>
          </p:nvSpPr>
          <p:spPr bwMode="auto">
            <a:xfrm>
              <a:off x="5425809"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w="9525">
              <a:noFill/>
              <a:round/>
              <a:headEnd/>
              <a:tailEnd/>
            </a:ln>
          </p:spPr>
          <p:txBody>
            <a:bodyPr/>
            <a:lstStyle/>
            <a:p>
              <a:endParaRPr lang="en-US"/>
            </a:p>
          </p:txBody>
        </p:sp>
        <p:sp>
          <p:nvSpPr>
            <p:cNvPr id="52248" name="Freeform 38"/>
            <p:cNvSpPr>
              <a:spLocks/>
            </p:cNvSpPr>
            <p:nvPr/>
          </p:nvSpPr>
          <p:spPr bwMode="auto">
            <a:xfrm>
              <a:off x="5112753" y="6240294"/>
              <a:ext cx="464840" cy="301197"/>
            </a:xfrm>
            <a:custGeom>
              <a:avLst/>
              <a:gdLst>
                <a:gd name="T0" fmla="*/ 301518 w 111"/>
                <a:gd name="T1" fmla="*/ 301197 h 68"/>
                <a:gd name="T2" fmla="*/ 301518 w 111"/>
                <a:gd name="T3" fmla="*/ 301197 h 68"/>
                <a:gd name="T4" fmla="*/ 301518 w 111"/>
                <a:gd name="T5" fmla="*/ 296768 h 68"/>
                <a:gd name="T6" fmla="*/ 301518 w 111"/>
                <a:gd name="T7" fmla="*/ 296768 h 68"/>
                <a:gd name="T8" fmla="*/ 301518 w 111"/>
                <a:gd name="T9" fmla="*/ 287909 h 68"/>
                <a:gd name="T10" fmla="*/ 301518 w 111"/>
                <a:gd name="T11" fmla="*/ 270191 h 68"/>
                <a:gd name="T12" fmla="*/ 293142 w 111"/>
                <a:gd name="T13" fmla="*/ 243615 h 68"/>
                <a:gd name="T14" fmla="*/ 284767 w 111"/>
                <a:gd name="T15" fmla="*/ 212610 h 68"/>
                <a:gd name="T16" fmla="*/ 268016 w 111"/>
                <a:gd name="T17" fmla="*/ 177175 h 68"/>
                <a:gd name="T18" fmla="*/ 259640 w 111"/>
                <a:gd name="T19" fmla="*/ 159457 h 68"/>
                <a:gd name="T20" fmla="*/ 247077 w 111"/>
                <a:gd name="T21" fmla="*/ 146169 h 68"/>
                <a:gd name="T22" fmla="*/ 234514 w 111"/>
                <a:gd name="T23" fmla="*/ 128452 h 68"/>
                <a:gd name="T24" fmla="*/ 221951 w 111"/>
                <a:gd name="T25" fmla="*/ 110734 h 68"/>
                <a:gd name="T26" fmla="*/ 188449 w 111"/>
                <a:gd name="T27" fmla="*/ 84158 h 68"/>
                <a:gd name="T28" fmla="*/ 150759 w 111"/>
                <a:gd name="T29" fmla="*/ 62011 h 68"/>
                <a:gd name="T30" fmla="*/ 113069 w 111"/>
                <a:gd name="T31" fmla="*/ 44294 h 68"/>
                <a:gd name="T32" fmla="*/ 79567 w 111"/>
                <a:gd name="T33" fmla="*/ 31006 h 68"/>
                <a:gd name="T34" fmla="*/ 62816 w 111"/>
                <a:gd name="T35" fmla="*/ 22147 h 68"/>
                <a:gd name="T36" fmla="*/ 46065 w 111"/>
                <a:gd name="T37" fmla="*/ 22147 h 68"/>
                <a:gd name="T38" fmla="*/ 20939 w 111"/>
                <a:gd name="T39" fmla="*/ 13288 h 68"/>
                <a:gd name="T40" fmla="*/ 0 w 111"/>
                <a:gd name="T41" fmla="*/ 8859 h 68"/>
                <a:gd name="T42" fmla="*/ 20939 w 111"/>
                <a:gd name="T43" fmla="*/ 8859 h 68"/>
                <a:gd name="T44" fmla="*/ 50253 w 111"/>
                <a:gd name="T45" fmla="*/ 4429 h 68"/>
                <a:gd name="T46" fmla="*/ 62816 w 111"/>
                <a:gd name="T47" fmla="*/ 4429 h 68"/>
                <a:gd name="T48" fmla="*/ 79567 w 111"/>
                <a:gd name="T49" fmla="*/ 4429 h 68"/>
                <a:gd name="T50" fmla="*/ 121445 w 111"/>
                <a:gd name="T51" fmla="*/ 4429 h 68"/>
                <a:gd name="T52" fmla="*/ 167510 w 111"/>
                <a:gd name="T53" fmla="*/ 8859 h 68"/>
                <a:gd name="T54" fmla="*/ 213575 w 111"/>
                <a:gd name="T55" fmla="*/ 17717 h 68"/>
                <a:gd name="T56" fmla="*/ 263828 w 111"/>
                <a:gd name="T57" fmla="*/ 35435 h 68"/>
                <a:gd name="T58" fmla="*/ 288955 w 111"/>
                <a:gd name="T59" fmla="*/ 48723 h 68"/>
                <a:gd name="T60" fmla="*/ 314081 w 111"/>
                <a:gd name="T61" fmla="*/ 66441 h 68"/>
                <a:gd name="T62" fmla="*/ 335020 w 111"/>
                <a:gd name="T63" fmla="*/ 79729 h 68"/>
                <a:gd name="T64" fmla="*/ 355959 w 111"/>
                <a:gd name="T65" fmla="*/ 97446 h 68"/>
                <a:gd name="T66" fmla="*/ 393648 w 111"/>
                <a:gd name="T67" fmla="*/ 137310 h 68"/>
                <a:gd name="T68" fmla="*/ 418775 w 111"/>
                <a:gd name="T69" fmla="*/ 177175 h 68"/>
                <a:gd name="T70" fmla="*/ 439714 w 111"/>
                <a:gd name="T71" fmla="*/ 212610 h 68"/>
                <a:gd name="T72" fmla="*/ 456465 w 111"/>
                <a:gd name="T73" fmla="*/ 243615 h 68"/>
                <a:gd name="T74" fmla="*/ 460652 w 111"/>
                <a:gd name="T75" fmla="*/ 252474 h 68"/>
                <a:gd name="T76" fmla="*/ 464840 w 111"/>
                <a:gd name="T77" fmla="*/ 265762 h 68"/>
                <a:gd name="T78" fmla="*/ 464840 w 111"/>
                <a:gd name="T79" fmla="*/ 270191 h 68"/>
                <a:gd name="T80" fmla="*/ 464840 w 111"/>
                <a:gd name="T81" fmla="*/ 274621 h 68"/>
                <a:gd name="T82" fmla="*/ 301518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52249" name="Freeform 39"/>
            <p:cNvSpPr>
              <a:spLocks/>
            </p:cNvSpPr>
            <p:nvPr/>
          </p:nvSpPr>
          <p:spPr bwMode="auto">
            <a:xfrm>
              <a:off x="5423437"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52250" name="Freeform 40"/>
            <p:cNvSpPr>
              <a:spLocks/>
            </p:cNvSpPr>
            <p:nvPr/>
          </p:nvSpPr>
          <p:spPr bwMode="auto">
            <a:xfrm>
              <a:off x="227192"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52251" name="Freeform 41"/>
            <p:cNvSpPr>
              <a:spLocks/>
            </p:cNvSpPr>
            <p:nvPr/>
          </p:nvSpPr>
          <p:spPr bwMode="auto">
            <a:xfrm>
              <a:off x="-21829"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629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52252" name="Freeform 42"/>
            <p:cNvSpPr>
              <a:spLocks/>
            </p:cNvSpPr>
            <p:nvPr/>
          </p:nvSpPr>
          <p:spPr bwMode="auto">
            <a:xfrm>
              <a:off x="246165" y="6240294"/>
              <a:ext cx="467211" cy="301197"/>
            </a:xfrm>
            <a:custGeom>
              <a:avLst/>
              <a:gdLst>
                <a:gd name="T0" fmla="*/ 0 w 111"/>
                <a:gd name="T1" fmla="*/ 274621 h 68"/>
                <a:gd name="T2" fmla="*/ 0 w 111"/>
                <a:gd name="T3" fmla="*/ 270191 h 68"/>
                <a:gd name="T4" fmla="*/ 4209 w 111"/>
                <a:gd name="T5" fmla="*/ 265762 h 68"/>
                <a:gd name="T6" fmla="*/ 4209 w 111"/>
                <a:gd name="T7" fmla="*/ 252474 h 68"/>
                <a:gd name="T8" fmla="*/ 12627 w 111"/>
                <a:gd name="T9" fmla="*/ 243615 h 68"/>
                <a:gd name="T10" fmla="*/ 25255 w 111"/>
                <a:gd name="T11" fmla="*/ 212610 h 68"/>
                <a:gd name="T12" fmla="*/ 46300 w 111"/>
                <a:gd name="T13" fmla="*/ 177175 h 68"/>
                <a:gd name="T14" fmla="*/ 75764 w 111"/>
                <a:gd name="T15" fmla="*/ 137310 h 68"/>
                <a:gd name="T16" fmla="*/ 113646 w 111"/>
                <a:gd name="T17" fmla="*/ 97446 h 68"/>
                <a:gd name="T18" fmla="*/ 130482 w 111"/>
                <a:gd name="T19" fmla="*/ 79729 h 68"/>
                <a:gd name="T20" fmla="*/ 155737 w 111"/>
                <a:gd name="T21" fmla="*/ 66441 h 68"/>
                <a:gd name="T22" fmla="*/ 176783 w 111"/>
                <a:gd name="T23" fmla="*/ 48723 h 68"/>
                <a:gd name="T24" fmla="*/ 202037 w 111"/>
                <a:gd name="T25" fmla="*/ 35435 h 68"/>
                <a:gd name="T26" fmla="*/ 252546 w 111"/>
                <a:gd name="T27" fmla="*/ 17717 h 68"/>
                <a:gd name="T28" fmla="*/ 303056 w 111"/>
                <a:gd name="T29" fmla="*/ 8859 h 68"/>
                <a:gd name="T30" fmla="*/ 345147 w 111"/>
                <a:gd name="T31" fmla="*/ 4429 h 68"/>
                <a:gd name="T32" fmla="*/ 387238 w 111"/>
                <a:gd name="T33" fmla="*/ 4429 h 68"/>
                <a:gd name="T34" fmla="*/ 404074 w 111"/>
                <a:gd name="T35" fmla="*/ 4429 h 68"/>
                <a:gd name="T36" fmla="*/ 420911 w 111"/>
                <a:gd name="T37" fmla="*/ 4429 h 68"/>
                <a:gd name="T38" fmla="*/ 446165 w 111"/>
                <a:gd name="T39" fmla="*/ 8859 h 68"/>
                <a:gd name="T40" fmla="*/ 467211 w 111"/>
                <a:gd name="T41" fmla="*/ 8859 h 68"/>
                <a:gd name="T42" fmla="*/ 446165 w 111"/>
                <a:gd name="T43" fmla="*/ 13288 h 68"/>
                <a:gd name="T44" fmla="*/ 420911 w 111"/>
                <a:gd name="T45" fmla="*/ 22147 h 68"/>
                <a:gd name="T46" fmla="*/ 408284 w 111"/>
                <a:gd name="T47" fmla="*/ 22147 h 68"/>
                <a:gd name="T48" fmla="*/ 391447 w 111"/>
                <a:gd name="T49" fmla="*/ 31006 h 68"/>
                <a:gd name="T50" fmla="*/ 353565 w 111"/>
                <a:gd name="T51" fmla="*/ 44294 h 68"/>
                <a:gd name="T52" fmla="*/ 315683 w 111"/>
                <a:gd name="T53" fmla="*/ 62011 h 68"/>
                <a:gd name="T54" fmla="*/ 282010 w 111"/>
                <a:gd name="T55" fmla="*/ 84158 h 68"/>
                <a:gd name="T56" fmla="*/ 248337 w 111"/>
                <a:gd name="T57" fmla="*/ 110734 h 68"/>
                <a:gd name="T58" fmla="*/ 231501 w 111"/>
                <a:gd name="T59" fmla="*/ 128452 h 68"/>
                <a:gd name="T60" fmla="*/ 218874 w 111"/>
                <a:gd name="T61" fmla="*/ 146169 h 68"/>
                <a:gd name="T62" fmla="*/ 206246 w 111"/>
                <a:gd name="T63" fmla="*/ 159457 h 68"/>
                <a:gd name="T64" fmla="*/ 197828 w 111"/>
                <a:gd name="T65" fmla="*/ 177175 h 68"/>
                <a:gd name="T66" fmla="*/ 180992 w 111"/>
                <a:gd name="T67" fmla="*/ 212610 h 68"/>
                <a:gd name="T68" fmla="*/ 172573 w 111"/>
                <a:gd name="T69" fmla="*/ 243615 h 68"/>
                <a:gd name="T70" fmla="*/ 168364 w 111"/>
                <a:gd name="T71" fmla="*/ 270191 h 68"/>
                <a:gd name="T72" fmla="*/ 164155 w 111"/>
                <a:gd name="T73" fmla="*/ 287909 h 68"/>
                <a:gd name="T74" fmla="*/ 164155 w 111"/>
                <a:gd name="T75" fmla="*/ 296768 h 68"/>
                <a:gd name="T76" fmla="*/ 164155 w 111"/>
                <a:gd name="T77" fmla="*/ 296768 h 68"/>
                <a:gd name="T78" fmla="*/ 164155 w 111"/>
                <a:gd name="T79" fmla="*/ 301197 h 68"/>
                <a:gd name="T80" fmla="*/ 164155 w 111"/>
                <a:gd name="T81" fmla="*/ 301197 h 68"/>
                <a:gd name="T82" fmla="*/ 0 w 111"/>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w="9525">
              <a:noFill/>
              <a:round/>
              <a:headEnd/>
              <a:tailEnd/>
            </a:ln>
          </p:spPr>
          <p:txBody>
            <a:bodyPr/>
            <a:lstStyle/>
            <a:p>
              <a:endParaRPr lang="en-US"/>
            </a:p>
          </p:txBody>
        </p:sp>
        <p:sp>
          <p:nvSpPr>
            <p:cNvPr id="52253" name="Freeform 43"/>
            <p:cNvSpPr>
              <a:spLocks/>
            </p:cNvSpPr>
            <p:nvPr/>
          </p:nvSpPr>
          <p:spPr bwMode="auto">
            <a:xfrm>
              <a:off x="-69262"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w="9525">
              <a:noFill/>
              <a:round/>
              <a:headEnd/>
              <a:tailEnd/>
            </a:ln>
          </p:spPr>
          <p:txBody>
            <a:bodyPr/>
            <a:lstStyle/>
            <a:p>
              <a:endParaRPr lang="en-US"/>
            </a:p>
          </p:txBody>
        </p:sp>
        <p:sp>
          <p:nvSpPr>
            <p:cNvPr id="52254" name="Freeform 44"/>
            <p:cNvSpPr>
              <a:spLocks/>
            </p:cNvSpPr>
            <p:nvPr/>
          </p:nvSpPr>
          <p:spPr bwMode="auto">
            <a:xfrm>
              <a:off x="243793"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52255" name="Freeform 45"/>
            <p:cNvSpPr>
              <a:spLocks/>
            </p:cNvSpPr>
            <p:nvPr/>
          </p:nvSpPr>
          <p:spPr bwMode="auto">
            <a:xfrm>
              <a:off x="8836215" y="6012618"/>
              <a:ext cx="457725" cy="528874"/>
            </a:xfrm>
            <a:custGeom>
              <a:avLst/>
              <a:gdLst>
                <a:gd name="T0" fmla="*/ 0 w 109"/>
                <a:gd name="T1" fmla="*/ 515541 h 119"/>
                <a:gd name="T2" fmla="*/ 4199 w 109"/>
                <a:gd name="T3" fmla="*/ 506652 h 119"/>
                <a:gd name="T4" fmla="*/ 8399 w 109"/>
                <a:gd name="T5" fmla="*/ 479986 h 119"/>
                <a:gd name="T6" fmla="*/ 33595 w 109"/>
                <a:gd name="T7" fmla="*/ 395544 h 119"/>
                <a:gd name="T8" fmla="*/ 83986 w 109"/>
                <a:gd name="T9" fmla="*/ 284436 h 119"/>
                <a:gd name="T10" fmla="*/ 117581 w 109"/>
                <a:gd name="T11" fmla="*/ 226660 h 119"/>
                <a:gd name="T12" fmla="*/ 155375 w 109"/>
                <a:gd name="T13" fmla="*/ 168884 h 119"/>
                <a:gd name="T14" fmla="*/ 205766 w 109"/>
                <a:gd name="T15" fmla="*/ 119997 h 119"/>
                <a:gd name="T16" fmla="*/ 256158 w 109"/>
                <a:gd name="T17" fmla="*/ 75553 h 119"/>
                <a:gd name="T18" fmla="*/ 281354 w 109"/>
                <a:gd name="T19" fmla="*/ 57776 h 119"/>
                <a:gd name="T20" fmla="*/ 306550 w 109"/>
                <a:gd name="T21" fmla="*/ 44443 h 119"/>
                <a:gd name="T22" fmla="*/ 352742 w 109"/>
                <a:gd name="T23" fmla="*/ 22222 h 119"/>
                <a:gd name="T24" fmla="*/ 394735 w 109"/>
                <a:gd name="T25" fmla="*/ 13333 h 119"/>
                <a:gd name="T26" fmla="*/ 428330 w 109"/>
                <a:gd name="T27" fmla="*/ 4444 h 119"/>
                <a:gd name="T28" fmla="*/ 457725 w 109"/>
                <a:gd name="T29" fmla="*/ 0 h 119"/>
                <a:gd name="T30" fmla="*/ 432529 w 109"/>
                <a:gd name="T31" fmla="*/ 13333 h 119"/>
                <a:gd name="T32" fmla="*/ 403134 w 109"/>
                <a:gd name="T33" fmla="*/ 26666 h 119"/>
                <a:gd name="T34" fmla="*/ 365340 w 109"/>
                <a:gd name="T35" fmla="*/ 48888 h 119"/>
                <a:gd name="T36" fmla="*/ 327546 w 109"/>
                <a:gd name="T37" fmla="*/ 79998 h 119"/>
                <a:gd name="T38" fmla="*/ 306550 w 109"/>
                <a:gd name="T39" fmla="*/ 97775 h 119"/>
                <a:gd name="T40" fmla="*/ 289753 w 109"/>
                <a:gd name="T41" fmla="*/ 119997 h 119"/>
                <a:gd name="T42" fmla="*/ 256158 w 109"/>
                <a:gd name="T43" fmla="*/ 168884 h 119"/>
                <a:gd name="T44" fmla="*/ 226763 w 109"/>
                <a:gd name="T45" fmla="*/ 217772 h 119"/>
                <a:gd name="T46" fmla="*/ 172172 w 109"/>
                <a:gd name="T47" fmla="*/ 431099 h 119"/>
                <a:gd name="T48" fmla="*/ 167972 w 109"/>
                <a:gd name="T49" fmla="*/ 506652 h 119"/>
                <a:gd name="T50" fmla="*/ 167972 w 109"/>
                <a:gd name="T51" fmla="*/ 524430 h 119"/>
                <a:gd name="T52" fmla="*/ 167972 w 109"/>
                <a:gd name="T53" fmla="*/ 528874 h 119"/>
                <a:gd name="T54" fmla="*/ 167972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w="9525">
              <a:noFill/>
              <a:round/>
              <a:headEnd/>
              <a:tailEnd/>
            </a:ln>
          </p:spPr>
          <p:txBody>
            <a:bodyPr/>
            <a:lstStyle/>
            <a:p>
              <a:endParaRPr lang="en-US"/>
            </a:p>
          </p:txBody>
        </p:sp>
        <p:sp>
          <p:nvSpPr>
            <p:cNvPr id="52256" name="Freeform 46"/>
            <p:cNvSpPr>
              <a:spLocks/>
            </p:cNvSpPr>
            <p:nvPr/>
          </p:nvSpPr>
          <p:spPr bwMode="auto">
            <a:xfrm>
              <a:off x="8589565"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52257" name="Freeform 47"/>
            <p:cNvSpPr>
              <a:spLocks/>
            </p:cNvSpPr>
            <p:nvPr/>
          </p:nvSpPr>
          <p:spPr bwMode="auto">
            <a:xfrm>
              <a:off x="8862303"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w="9525">
              <a:noFill/>
              <a:round/>
              <a:headEnd/>
              <a:tailEnd/>
            </a:ln>
          </p:spPr>
          <p:txBody>
            <a:bodyPr/>
            <a:lstStyle/>
            <a:p>
              <a:endParaRPr lang="en-US"/>
            </a:p>
          </p:txBody>
        </p:sp>
        <p:sp>
          <p:nvSpPr>
            <p:cNvPr id="52258" name="Freeform 48"/>
            <p:cNvSpPr>
              <a:spLocks/>
            </p:cNvSpPr>
            <p:nvPr/>
          </p:nvSpPr>
          <p:spPr bwMode="auto">
            <a:xfrm>
              <a:off x="8542133"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52259" name="Freeform 49"/>
            <p:cNvSpPr>
              <a:spLocks/>
            </p:cNvSpPr>
            <p:nvPr/>
          </p:nvSpPr>
          <p:spPr bwMode="auto">
            <a:xfrm>
              <a:off x="8852816"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52260" name="Freeform 50"/>
            <p:cNvSpPr>
              <a:spLocks/>
            </p:cNvSpPr>
            <p:nvPr/>
          </p:nvSpPr>
          <p:spPr bwMode="auto">
            <a:xfrm>
              <a:off x="7474898" y="5958070"/>
              <a:ext cx="457725" cy="531246"/>
            </a:xfrm>
            <a:custGeom>
              <a:avLst/>
              <a:gdLst>
                <a:gd name="T0" fmla="*/ 0 w 109"/>
                <a:gd name="T1" fmla="*/ 517853 h 119"/>
                <a:gd name="T2" fmla="*/ 4199 w 109"/>
                <a:gd name="T3" fmla="*/ 508925 h 119"/>
                <a:gd name="T4" fmla="*/ 8399 w 109"/>
                <a:gd name="T5" fmla="*/ 482139 h 119"/>
                <a:gd name="T6" fmla="*/ 33595 w 109"/>
                <a:gd name="T7" fmla="*/ 397318 h 119"/>
                <a:gd name="T8" fmla="*/ 83986 w 109"/>
                <a:gd name="T9" fmla="*/ 285712 h 119"/>
                <a:gd name="T10" fmla="*/ 117581 w 109"/>
                <a:gd name="T11" fmla="*/ 227677 h 119"/>
                <a:gd name="T12" fmla="*/ 159574 w 109"/>
                <a:gd name="T13" fmla="*/ 169642 h 119"/>
                <a:gd name="T14" fmla="*/ 205766 w 109"/>
                <a:gd name="T15" fmla="*/ 120535 h 119"/>
                <a:gd name="T16" fmla="*/ 256158 w 109"/>
                <a:gd name="T17" fmla="*/ 75892 h 119"/>
                <a:gd name="T18" fmla="*/ 281354 w 109"/>
                <a:gd name="T19" fmla="*/ 58035 h 119"/>
                <a:gd name="T20" fmla="*/ 306550 w 109"/>
                <a:gd name="T21" fmla="*/ 44643 h 119"/>
                <a:gd name="T22" fmla="*/ 352742 w 109"/>
                <a:gd name="T23" fmla="*/ 22321 h 119"/>
                <a:gd name="T24" fmla="*/ 394735 w 109"/>
                <a:gd name="T25" fmla="*/ 13393 h 119"/>
                <a:gd name="T26" fmla="*/ 428330 w 109"/>
                <a:gd name="T27" fmla="*/ 4464 h 119"/>
                <a:gd name="T28" fmla="*/ 457725 w 109"/>
                <a:gd name="T29" fmla="*/ 0 h 119"/>
                <a:gd name="T30" fmla="*/ 432529 w 109"/>
                <a:gd name="T31" fmla="*/ 13393 h 119"/>
                <a:gd name="T32" fmla="*/ 403134 w 109"/>
                <a:gd name="T33" fmla="*/ 26786 h 119"/>
                <a:gd name="T34" fmla="*/ 365340 w 109"/>
                <a:gd name="T35" fmla="*/ 49107 h 119"/>
                <a:gd name="T36" fmla="*/ 327546 w 109"/>
                <a:gd name="T37" fmla="*/ 80357 h 119"/>
                <a:gd name="T38" fmla="*/ 306550 w 109"/>
                <a:gd name="T39" fmla="*/ 98214 h 119"/>
                <a:gd name="T40" fmla="*/ 289753 w 109"/>
                <a:gd name="T41" fmla="*/ 120535 h 119"/>
                <a:gd name="T42" fmla="*/ 256158 w 109"/>
                <a:gd name="T43" fmla="*/ 169642 h 119"/>
                <a:gd name="T44" fmla="*/ 226763 w 109"/>
                <a:gd name="T45" fmla="*/ 218748 h 119"/>
                <a:gd name="T46" fmla="*/ 172172 w 109"/>
                <a:gd name="T47" fmla="*/ 433032 h 119"/>
                <a:gd name="T48" fmla="*/ 167972 w 109"/>
                <a:gd name="T49" fmla="*/ 508925 h 119"/>
                <a:gd name="T50" fmla="*/ 167972 w 109"/>
                <a:gd name="T51" fmla="*/ 526782 h 119"/>
                <a:gd name="T52" fmla="*/ 167972 w 109"/>
                <a:gd name="T53" fmla="*/ 531246 h 119"/>
                <a:gd name="T54" fmla="*/ 167972 w 109"/>
                <a:gd name="T55" fmla="*/ 531246 h 119"/>
                <a:gd name="T56" fmla="*/ 0 w 109"/>
                <a:gd name="T57" fmla="*/ 517853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52261" name="Freeform 51"/>
            <p:cNvSpPr>
              <a:spLocks/>
            </p:cNvSpPr>
            <p:nvPr/>
          </p:nvSpPr>
          <p:spPr bwMode="auto">
            <a:xfrm>
              <a:off x="7225877" y="5958070"/>
              <a:ext cx="457725" cy="531246"/>
            </a:xfrm>
            <a:custGeom>
              <a:avLst/>
              <a:gdLst>
                <a:gd name="T0" fmla="*/ 289753 w 109"/>
                <a:gd name="T1" fmla="*/ 531246 h 119"/>
                <a:gd name="T2" fmla="*/ 289753 w 109"/>
                <a:gd name="T3" fmla="*/ 531246 h 119"/>
                <a:gd name="T4" fmla="*/ 289753 w 109"/>
                <a:gd name="T5" fmla="*/ 526782 h 119"/>
                <a:gd name="T6" fmla="*/ 289753 w 109"/>
                <a:gd name="T7" fmla="*/ 508925 h 119"/>
                <a:gd name="T8" fmla="*/ 285553 w 109"/>
                <a:gd name="T9" fmla="*/ 433032 h 119"/>
                <a:gd name="T10" fmla="*/ 230962 w 109"/>
                <a:gd name="T11" fmla="*/ 218748 h 119"/>
                <a:gd name="T12" fmla="*/ 201567 w 109"/>
                <a:gd name="T13" fmla="*/ 169642 h 119"/>
                <a:gd name="T14" fmla="*/ 167972 w 109"/>
                <a:gd name="T15" fmla="*/ 120535 h 119"/>
                <a:gd name="T16" fmla="*/ 151175 w 109"/>
                <a:gd name="T17" fmla="*/ 98214 h 119"/>
                <a:gd name="T18" fmla="*/ 130179 w 109"/>
                <a:gd name="T19" fmla="*/ 80357 h 119"/>
                <a:gd name="T20" fmla="*/ 92385 w 109"/>
                <a:gd name="T21" fmla="*/ 49107 h 119"/>
                <a:gd name="T22" fmla="*/ 54591 w 109"/>
                <a:gd name="T23" fmla="*/ 26786 h 119"/>
                <a:gd name="T24" fmla="*/ 25196 w 109"/>
                <a:gd name="T25" fmla="*/ 13393 h 119"/>
                <a:gd name="T26" fmla="*/ 0 w 109"/>
                <a:gd name="T27" fmla="*/ 0 h 119"/>
                <a:gd name="T28" fmla="*/ 29395 w 109"/>
                <a:gd name="T29" fmla="*/ 4464 h 119"/>
                <a:gd name="T30" fmla="*/ 58790 w 109"/>
                <a:gd name="T31" fmla="*/ 13393 h 119"/>
                <a:gd name="T32" fmla="*/ 100783 w 109"/>
                <a:gd name="T33" fmla="*/ 22321 h 119"/>
                <a:gd name="T34" fmla="*/ 151175 w 109"/>
                <a:gd name="T35" fmla="*/ 44643 h 119"/>
                <a:gd name="T36" fmla="*/ 176371 w 109"/>
                <a:gd name="T37" fmla="*/ 58035 h 119"/>
                <a:gd name="T38" fmla="*/ 201567 w 109"/>
                <a:gd name="T39" fmla="*/ 75892 h 119"/>
                <a:gd name="T40" fmla="*/ 251959 w 109"/>
                <a:gd name="T41" fmla="*/ 120535 h 119"/>
                <a:gd name="T42" fmla="*/ 298151 w 109"/>
                <a:gd name="T43" fmla="*/ 169642 h 119"/>
                <a:gd name="T44" fmla="*/ 340144 w 109"/>
                <a:gd name="T45" fmla="*/ 227677 h 119"/>
                <a:gd name="T46" fmla="*/ 373739 w 109"/>
                <a:gd name="T47" fmla="*/ 285712 h 119"/>
                <a:gd name="T48" fmla="*/ 424131 w 109"/>
                <a:gd name="T49" fmla="*/ 397318 h 119"/>
                <a:gd name="T50" fmla="*/ 449326 w 109"/>
                <a:gd name="T51" fmla="*/ 482139 h 119"/>
                <a:gd name="T52" fmla="*/ 453526 w 109"/>
                <a:gd name="T53" fmla="*/ 508925 h 119"/>
                <a:gd name="T54" fmla="*/ 457725 w 109"/>
                <a:gd name="T55" fmla="*/ 517853 h 119"/>
                <a:gd name="T56" fmla="*/ 289753 w 109"/>
                <a:gd name="T57" fmla="*/ 531246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w="9525">
              <a:noFill/>
              <a:round/>
              <a:headEnd/>
              <a:tailEnd/>
            </a:ln>
          </p:spPr>
          <p:txBody>
            <a:bodyPr/>
            <a:lstStyle/>
            <a:p>
              <a:endParaRPr lang="en-US"/>
            </a:p>
          </p:txBody>
        </p:sp>
        <p:sp>
          <p:nvSpPr>
            <p:cNvPr id="52262" name="Freeform 52"/>
            <p:cNvSpPr>
              <a:spLocks/>
            </p:cNvSpPr>
            <p:nvPr/>
          </p:nvSpPr>
          <p:spPr bwMode="auto">
            <a:xfrm>
              <a:off x="7498615" y="6185747"/>
              <a:ext cx="462468" cy="303569"/>
            </a:xfrm>
            <a:custGeom>
              <a:avLst/>
              <a:gdLst>
                <a:gd name="T0" fmla="*/ 0 w 110"/>
                <a:gd name="T1" fmla="*/ 276783 h 68"/>
                <a:gd name="T2" fmla="*/ 0 w 110"/>
                <a:gd name="T3" fmla="*/ 272319 h 68"/>
                <a:gd name="T4" fmla="*/ 0 w 110"/>
                <a:gd name="T5" fmla="*/ 267855 h 68"/>
                <a:gd name="T6" fmla="*/ 4204 w 110"/>
                <a:gd name="T7" fmla="*/ 254462 h 68"/>
                <a:gd name="T8" fmla="*/ 8409 w 110"/>
                <a:gd name="T9" fmla="*/ 245534 h 68"/>
                <a:gd name="T10" fmla="*/ 21021 w 110"/>
                <a:gd name="T11" fmla="*/ 214284 h 68"/>
                <a:gd name="T12" fmla="*/ 42043 w 110"/>
                <a:gd name="T13" fmla="*/ 178570 h 68"/>
                <a:gd name="T14" fmla="*/ 71472 w 110"/>
                <a:gd name="T15" fmla="*/ 138392 h 68"/>
                <a:gd name="T16" fmla="*/ 109311 w 110"/>
                <a:gd name="T17" fmla="*/ 98213 h 68"/>
                <a:gd name="T18" fmla="*/ 126128 w 110"/>
                <a:gd name="T19" fmla="*/ 80356 h 68"/>
                <a:gd name="T20" fmla="*/ 151353 w 110"/>
                <a:gd name="T21" fmla="*/ 66964 h 68"/>
                <a:gd name="T22" fmla="*/ 172374 w 110"/>
                <a:gd name="T23" fmla="*/ 49107 h 68"/>
                <a:gd name="T24" fmla="*/ 197600 w 110"/>
                <a:gd name="T25" fmla="*/ 35714 h 68"/>
                <a:gd name="T26" fmla="*/ 248051 w 110"/>
                <a:gd name="T27" fmla="*/ 17857 h 68"/>
                <a:gd name="T28" fmla="*/ 298502 w 110"/>
                <a:gd name="T29" fmla="*/ 8929 h 68"/>
                <a:gd name="T30" fmla="*/ 340545 w 110"/>
                <a:gd name="T31" fmla="*/ 4464 h 68"/>
                <a:gd name="T32" fmla="*/ 382587 w 110"/>
                <a:gd name="T33" fmla="*/ 4464 h 68"/>
                <a:gd name="T34" fmla="*/ 399404 w 110"/>
                <a:gd name="T35" fmla="*/ 4464 h 68"/>
                <a:gd name="T36" fmla="*/ 416221 w 110"/>
                <a:gd name="T37" fmla="*/ 4464 h 68"/>
                <a:gd name="T38" fmla="*/ 441447 w 110"/>
                <a:gd name="T39" fmla="*/ 8929 h 68"/>
                <a:gd name="T40" fmla="*/ 462468 w 110"/>
                <a:gd name="T41" fmla="*/ 8929 h 68"/>
                <a:gd name="T42" fmla="*/ 441447 w 110"/>
                <a:gd name="T43" fmla="*/ 13393 h 68"/>
                <a:gd name="T44" fmla="*/ 416221 w 110"/>
                <a:gd name="T45" fmla="*/ 22321 h 68"/>
                <a:gd name="T46" fmla="*/ 403608 w 110"/>
                <a:gd name="T47" fmla="*/ 22321 h 68"/>
                <a:gd name="T48" fmla="*/ 386791 w 110"/>
                <a:gd name="T49" fmla="*/ 31250 h 68"/>
                <a:gd name="T50" fmla="*/ 348953 w 110"/>
                <a:gd name="T51" fmla="*/ 44642 h 68"/>
                <a:gd name="T52" fmla="*/ 311115 w 110"/>
                <a:gd name="T53" fmla="*/ 62499 h 68"/>
                <a:gd name="T54" fmla="*/ 277481 w 110"/>
                <a:gd name="T55" fmla="*/ 84821 h 68"/>
                <a:gd name="T56" fmla="*/ 243847 w 110"/>
                <a:gd name="T57" fmla="*/ 111606 h 68"/>
                <a:gd name="T58" fmla="*/ 227030 w 110"/>
                <a:gd name="T59" fmla="*/ 129463 h 68"/>
                <a:gd name="T60" fmla="*/ 214417 w 110"/>
                <a:gd name="T61" fmla="*/ 147320 h 68"/>
                <a:gd name="T62" fmla="*/ 201804 w 110"/>
                <a:gd name="T63" fmla="*/ 160713 h 68"/>
                <a:gd name="T64" fmla="*/ 193396 w 110"/>
                <a:gd name="T65" fmla="*/ 178570 h 68"/>
                <a:gd name="T66" fmla="*/ 176579 w 110"/>
                <a:gd name="T67" fmla="*/ 214284 h 68"/>
                <a:gd name="T68" fmla="*/ 168170 w 110"/>
                <a:gd name="T69" fmla="*/ 245534 h 68"/>
                <a:gd name="T70" fmla="*/ 163966 w 110"/>
                <a:gd name="T71" fmla="*/ 272319 h 68"/>
                <a:gd name="T72" fmla="*/ 159762 w 110"/>
                <a:gd name="T73" fmla="*/ 290176 h 68"/>
                <a:gd name="T74" fmla="*/ 159762 w 110"/>
                <a:gd name="T75" fmla="*/ 299105 h 68"/>
                <a:gd name="T76" fmla="*/ 163966 w 110"/>
                <a:gd name="T77" fmla="*/ 299105 h 68"/>
                <a:gd name="T78" fmla="*/ 168170 w 110"/>
                <a:gd name="T79" fmla="*/ 303569 h 68"/>
                <a:gd name="T80" fmla="*/ 168170 w 110"/>
                <a:gd name="T81" fmla="*/ 303569 h 68"/>
                <a:gd name="T82" fmla="*/ 0 w 110"/>
                <a:gd name="T83" fmla="*/ 276783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52263" name="Freeform 53"/>
            <p:cNvSpPr>
              <a:spLocks/>
            </p:cNvSpPr>
            <p:nvPr/>
          </p:nvSpPr>
          <p:spPr bwMode="auto">
            <a:xfrm>
              <a:off x="7180816" y="6185747"/>
              <a:ext cx="467211" cy="303569"/>
            </a:xfrm>
            <a:custGeom>
              <a:avLst/>
              <a:gdLst>
                <a:gd name="T0" fmla="*/ 303056 w 111"/>
                <a:gd name="T1" fmla="*/ 303569 h 68"/>
                <a:gd name="T2" fmla="*/ 303056 w 111"/>
                <a:gd name="T3" fmla="*/ 303569 h 68"/>
                <a:gd name="T4" fmla="*/ 303056 w 111"/>
                <a:gd name="T5" fmla="*/ 299105 h 68"/>
                <a:gd name="T6" fmla="*/ 303056 w 111"/>
                <a:gd name="T7" fmla="*/ 299105 h 68"/>
                <a:gd name="T8" fmla="*/ 303056 w 111"/>
                <a:gd name="T9" fmla="*/ 290176 h 68"/>
                <a:gd name="T10" fmla="*/ 303056 w 111"/>
                <a:gd name="T11" fmla="*/ 272319 h 68"/>
                <a:gd name="T12" fmla="*/ 294638 w 111"/>
                <a:gd name="T13" fmla="*/ 245534 h 68"/>
                <a:gd name="T14" fmla="*/ 286219 w 111"/>
                <a:gd name="T15" fmla="*/ 214284 h 68"/>
                <a:gd name="T16" fmla="*/ 269383 w 111"/>
                <a:gd name="T17" fmla="*/ 178570 h 68"/>
                <a:gd name="T18" fmla="*/ 260965 w 111"/>
                <a:gd name="T19" fmla="*/ 160713 h 68"/>
                <a:gd name="T20" fmla="*/ 248337 w 111"/>
                <a:gd name="T21" fmla="*/ 147320 h 68"/>
                <a:gd name="T22" fmla="*/ 235710 w 111"/>
                <a:gd name="T23" fmla="*/ 129463 h 68"/>
                <a:gd name="T24" fmla="*/ 223083 w 111"/>
                <a:gd name="T25" fmla="*/ 111606 h 68"/>
                <a:gd name="T26" fmla="*/ 189410 w 111"/>
                <a:gd name="T27" fmla="*/ 84821 h 68"/>
                <a:gd name="T28" fmla="*/ 151528 w 111"/>
                <a:gd name="T29" fmla="*/ 62499 h 68"/>
                <a:gd name="T30" fmla="*/ 113646 w 111"/>
                <a:gd name="T31" fmla="*/ 44642 h 68"/>
                <a:gd name="T32" fmla="*/ 79973 w 111"/>
                <a:gd name="T33" fmla="*/ 31250 h 68"/>
                <a:gd name="T34" fmla="*/ 63137 w 111"/>
                <a:gd name="T35" fmla="*/ 22321 h 68"/>
                <a:gd name="T36" fmla="*/ 46300 w 111"/>
                <a:gd name="T37" fmla="*/ 22321 h 68"/>
                <a:gd name="T38" fmla="*/ 21046 w 111"/>
                <a:gd name="T39" fmla="*/ 13393 h 68"/>
                <a:gd name="T40" fmla="*/ 0 w 111"/>
                <a:gd name="T41" fmla="*/ 8929 h 68"/>
                <a:gd name="T42" fmla="*/ 21046 w 111"/>
                <a:gd name="T43" fmla="*/ 8929 h 68"/>
                <a:gd name="T44" fmla="*/ 50509 w 111"/>
                <a:gd name="T45" fmla="*/ 4464 h 68"/>
                <a:gd name="T46" fmla="*/ 63137 w 111"/>
                <a:gd name="T47" fmla="*/ 4464 h 68"/>
                <a:gd name="T48" fmla="*/ 79973 w 111"/>
                <a:gd name="T49" fmla="*/ 4464 h 68"/>
                <a:gd name="T50" fmla="*/ 122064 w 111"/>
                <a:gd name="T51" fmla="*/ 4464 h 68"/>
                <a:gd name="T52" fmla="*/ 168364 w 111"/>
                <a:gd name="T53" fmla="*/ 8929 h 68"/>
                <a:gd name="T54" fmla="*/ 214665 w 111"/>
                <a:gd name="T55" fmla="*/ 17857 h 68"/>
                <a:gd name="T56" fmla="*/ 265174 w 111"/>
                <a:gd name="T57" fmla="*/ 35714 h 68"/>
                <a:gd name="T58" fmla="*/ 290429 w 111"/>
                <a:gd name="T59" fmla="*/ 49107 h 68"/>
                <a:gd name="T60" fmla="*/ 315683 w 111"/>
                <a:gd name="T61" fmla="*/ 66964 h 68"/>
                <a:gd name="T62" fmla="*/ 336729 w 111"/>
                <a:gd name="T63" fmla="*/ 80356 h 68"/>
                <a:gd name="T64" fmla="*/ 357774 w 111"/>
                <a:gd name="T65" fmla="*/ 98213 h 68"/>
                <a:gd name="T66" fmla="*/ 395656 w 111"/>
                <a:gd name="T67" fmla="*/ 138392 h 68"/>
                <a:gd name="T68" fmla="*/ 420911 w 111"/>
                <a:gd name="T69" fmla="*/ 178570 h 68"/>
                <a:gd name="T70" fmla="*/ 441956 w 111"/>
                <a:gd name="T71" fmla="*/ 214284 h 68"/>
                <a:gd name="T72" fmla="*/ 458793 w 111"/>
                <a:gd name="T73" fmla="*/ 245534 h 68"/>
                <a:gd name="T74" fmla="*/ 463002 w 111"/>
                <a:gd name="T75" fmla="*/ 254462 h 68"/>
                <a:gd name="T76" fmla="*/ 467211 w 111"/>
                <a:gd name="T77" fmla="*/ 267855 h 68"/>
                <a:gd name="T78" fmla="*/ 467211 w 111"/>
                <a:gd name="T79" fmla="*/ 272319 h 68"/>
                <a:gd name="T80" fmla="*/ 467211 w 111"/>
                <a:gd name="T81" fmla="*/ 276783 h 68"/>
                <a:gd name="T82" fmla="*/ 303056 w 111"/>
                <a:gd name="T83" fmla="*/ 303569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52264" name="Freeform 54"/>
            <p:cNvSpPr>
              <a:spLocks/>
            </p:cNvSpPr>
            <p:nvPr/>
          </p:nvSpPr>
          <p:spPr bwMode="auto">
            <a:xfrm>
              <a:off x="7491500" y="5905894"/>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w="9525">
              <a:noFill/>
              <a:round/>
              <a:headEnd/>
              <a:tailEnd/>
            </a:ln>
          </p:spPr>
          <p:txBody>
            <a:bodyPr/>
            <a:lstStyle/>
            <a:p>
              <a:endParaRPr lang="en-US"/>
            </a:p>
          </p:txBody>
        </p:sp>
        <p:sp>
          <p:nvSpPr>
            <p:cNvPr id="52265" name="Freeform 55"/>
            <p:cNvSpPr>
              <a:spLocks/>
            </p:cNvSpPr>
            <p:nvPr/>
          </p:nvSpPr>
          <p:spPr bwMode="auto">
            <a:xfrm>
              <a:off x="11644227" y="6012618"/>
              <a:ext cx="460097" cy="528874"/>
            </a:xfrm>
            <a:custGeom>
              <a:avLst/>
              <a:gdLst>
                <a:gd name="T0" fmla="*/ 0 w 109"/>
                <a:gd name="T1" fmla="*/ 515541 h 119"/>
                <a:gd name="T2" fmla="*/ 4221 w 109"/>
                <a:gd name="T3" fmla="*/ 506652 h 119"/>
                <a:gd name="T4" fmla="*/ 8442 w 109"/>
                <a:gd name="T5" fmla="*/ 479986 h 119"/>
                <a:gd name="T6" fmla="*/ 33769 w 109"/>
                <a:gd name="T7" fmla="*/ 395544 h 119"/>
                <a:gd name="T8" fmla="*/ 84421 w 109"/>
                <a:gd name="T9" fmla="*/ 284436 h 119"/>
                <a:gd name="T10" fmla="*/ 118190 w 109"/>
                <a:gd name="T11" fmla="*/ 226660 h 119"/>
                <a:gd name="T12" fmla="*/ 160401 w 109"/>
                <a:gd name="T13" fmla="*/ 168884 h 119"/>
                <a:gd name="T14" fmla="*/ 206833 w 109"/>
                <a:gd name="T15" fmla="*/ 119997 h 119"/>
                <a:gd name="T16" fmla="*/ 257485 w 109"/>
                <a:gd name="T17" fmla="*/ 75553 h 119"/>
                <a:gd name="T18" fmla="*/ 282812 w 109"/>
                <a:gd name="T19" fmla="*/ 57776 h 119"/>
                <a:gd name="T20" fmla="*/ 308138 w 109"/>
                <a:gd name="T21" fmla="*/ 44443 h 119"/>
                <a:gd name="T22" fmla="*/ 354570 w 109"/>
                <a:gd name="T23" fmla="*/ 22222 h 119"/>
                <a:gd name="T24" fmla="*/ 396781 w 109"/>
                <a:gd name="T25" fmla="*/ 13333 h 119"/>
                <a:gd name="T26" fmla="*/ 430549 w 109"/>
                <a:gd name="T27" fmla="*/ 4444 h 119"/>
                <a:gd name="T28" fmla="*/ 460097 w 109"/>
                <a:gd name="T29" fmla="*/ 0 h 119"/>
                <a:gd name="T30" fmla="*/ 434771 w 109"/>
                <a:gd name="T31" fmla="*/ 13333 h 119"/>
                <a:gd name="T32" fmla="*/ 405223 w 109"/>
                <a:gd name="T33" fmla="*/ 26666 h 119"/>
                <a:gd name="T34" fmla="*/ 367233 w 109"/>
                <a:gd name="T35" fmla="*/ 48888 h 119"/>
                <a:gd name="T36" fmla="*/ 329244 w 109"/>
                <a:gd name="T37" fmla="*/ 79998 h 119"/>
                <a:gd name="T38" fmla="*/ 308138 w 109"/>
                <a:gd name="T39" fmla="*/ 97775 h 119"/>
                <a:gd name="T40" fmla="*/ 291254 w 109"/>
                <a:gd name="T41" fmla="*/ 119997 h 119"/>
                <a:gd name="T42" fmla="*/ 257485 w 109"/>
                <a:gd name="T43" fmla="*/ 168884 h 119"/>
                <a:gd name="T44" fmla="*/ 227938 w 109"/>
                <a:gd name="T45" fmla="*/ 217772 h 119"/>
                <a:gd name="T46" fmla="*/ 173064 w 109"/>
                <a:gd name="T47" fmla="*/ 431099 h 119"/>
                <a:gd name="T48" fmla="*/ 168843 w 109"/>
                <a:gd name="T49" fmla="*/ 506652 h 119"/>
                <a:gd name="T50" fmla="*/ 168843 w 109"/>
                <a:gd name="T51" fmla="*/ 524430 h 119"/>
                <a:gd name="T52" fmla="*/ 168843 w 109"/>
                <a:gd name="T53" fmla="*/ 528874 h 119"/>
                <a:gd name="T54" fmla="*/ 168843 w 109"/>
                <a:gd name="T55" fmla="*/ 528874 h 119"/>
                <a:gd name="T56" fmla="*/ 0 w 109"/>
                <a:gd name="T57" fmla="*/ 515541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w="9525">
              <a:noFill/>
              <a:round/>
              <a:headEnd/>
              <a:tailEnd/>
            </a:ln>
          </p:spPr>
          <p:txBody>
            <a:bodyPr/>
            <a:lstStyle/>
            <a:p>
              <a:endParaRPr lang="en-US"/>
            </a:p>
          </p:txBody>
        </p:sp>
        <p:sp>
          <p:nvSpPr>
            <p:cNvPr id="52266" name="Freeform 56"/>
            <p:cNvSpPr>
              <a:spLocks/>
            </p:cNvSpPr>
            <p:nvPr/>
          </p:nvSpPr>
          <p:spPr bwMode="auto">
            <a:xfrm>
              <a:off x="11397577" y="6012618"/>
              <a:ext cx="457725" cy="528874"/>
            </a:xfrm>
            <a:custGeom>
              <a:avLst/>
              <a:gdLst>
                <a:gd name="T0" fmla="*/ 289753 w 109"/>
                <a:gd name="T1" fmla="*/ 528874 h 119"/>
                <a:gd name="T2" fmla="*/ 289753 w 109"/>
                <a:gd name="T3" fmla="*/ 528874 h 119"/>
                <a:gd name="T4" fmla="*/ 289753 w 109"/>
                <a:gd name="T5" fmla="*/ 524430 h 119"/>
                <a:gd name="T6" fmla="*/ 289753 w 109"/>
                <a:gd name="T7" fmla="*/ 506652 h 119"/>
                <a:gd name="T8" fmla="*/ 285553 w 109"/>
                <a:gd name="T9" fmla="*/ 431099 h 119"/>
                <a:gd name="T10" fmla="*/ 230962 w 109"/>
                <a:gd name="T11" fmla="*/ 217772 h 119"/>
                <a:gd name="T12" fmla="*/ 201567 w 109"/>
                <a:gd name="T13" fmla="*/ 168884 h 119"/>
                <a:gd name="T14" fmla="*/ 167972 w 109"/>
                <a:gd name="T15" fmla="*/ 119997 h 119"/>
                <a:gd name="T16" fmla="*/ 151175 w 109"/>
                <a:gd name="T17" fmla="*/ 97775 h 119"/>
                <a:gd name="T18" fmla="*/ 130179 w 109"/>
                <a:gd name="T19" fmla="*/ 79998 h 119"/>
                <a:gd name="T20" fmla="*/ 92385 w 109"/>
                <a:gd name="T21" fmla="*/ 48888 h 119"/>
                <a:gd name="T22" fmla="*/ 54591 w 109"/>
                <a:gd name="T23" fmla="*/ 26666 h 119"/>
                <a:gd name="T24" fmla="*/ 25196 w 109"/>
                <a:gd name="T25" fmla="*/ 13333 h 119"/>
                <a:gd name="T26" fmla="*/ 0 w 109"/>
                <a:gd name="T27" fmla="*/ 0 h 119"/>
                <a:gd name="T28" fmla="*/ 29395 w 109"/>
                <a:gd name="T29" fmla="*/ 4444 h 119"/>
                <a:gd name="T30" fmla="*/ 58790 w 109"/>
                <a:gd name="T31" fmla="*/ 13333 h 119"/>
                <a:gd name="T32" fmla="*/ 100783 w 109"/>
                <a:gd name="T33" fmla="*/ 22222 h 119"/>
                <a:gd name="T34" fmla="*/ 151175 w 109"/>
                <a:gd name="T35" fmla="*/ 44443 h 119"/>
                <a:gd name="T36" fmla="*/ 176371 w 109"/>
                <a:gd name="T37" fmla="*/ 57776 h 119"/>
                <a:gd name="T38" fmla="*/ 201567 w 109"/>
                <a:gd name="T39" fmla="*/ 75553 h 119"/>
                <a:gd name="T40" fmla="*/ 251959 w 109"/>
                <a:gd name="T41" fmla="*/ 119997 h 119"/>
                <a:gd name="T42" fmla="*/ 298151 w 109"/>
                <a:gd name="T43" fmla="*/ 168884 h 119"/>
                <a:gd name="T44" fmla="*/ 340144 w 109"/>
                <a:gd name="T45" fmla="*/ 226660 h 119"/>
                <a:gd name="T46" fmla="*/ 373739 w 109"/>
                <a:gd name="T47" fmla="*/ 284436 h 119"/>
                <a:gd name="T48" fmla="*/ 424131 w 109"/>
                <a:gd name="T49" fmla="*/ 395544 h 119"/>
                <a:gd name="T50" fmla="*/ 449326 w 109"/>
                <a:gd name="T51" fmla="*/ 479986 h 119"/>
                <a:gd name="T52" fmla="*/ 453526 w 109"/>
                <a:gd name="T53" fmla="*/ 506652 h 119"/>
                <a:gd name="T54" fmla="*/ 457725 w 109"/>
                <a:gd name="T55" fmla="*/ 515541 h 119"/>
                <a:gd name="T56" fmla="*/ 289753 w 109"/>
                <a:gd name="T57" fmla="*/ 528874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119"/>
                <a:gd name="T89" fmla="*/ 109 w 109"/>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w="9525">
              <a:noFill/>
              <a:round/>
              <a:headEnd/>
              <a:tailEnd/>
            </a:ln>
          </p:spPr>
          <p:txBody>
            <a:bodyPr/>
            <a:lstStyle/>
            <a:p>
              <a:endParaRPr lang="en-US"/>
            </a:p>
          </p:txBody>
        </p:sp>
        <p:sp>
          <p:nvSpPr>
            <p:cNvPr id="52267" name="Freeform 57"/>
            <p:cNvSpPr>
              <a:spLocks/>
            </p:cNvSpPr>
            <p:nvPr/>
          </p:nvSpPr>
          <p:spPr bwMode="auto">
            <a:xfrm>
              <a:off x="11670315" y="6240294"/>
              <a:ext cx="462468" cy="301197"/>
            </a:xfrm>
            <a:custGeom>
              <a:avLst/>
              <a:gdLst>
                <a:gd name="T0" fmla="*/ 0 w 110"/>
                <a:gd name="T1" fmla="*/ 274621 h 68"/>
                <a:gd name="T2" fmla="*/ 0 w 110"/>
                <a:gd name="T3" fmla="*/ 270191 h 68"/>
                <a:gd name="T4" fmla="*/ 0 w 110"/>
                <a:gd name="T5" fmla="*/ 265762 h 68"/>
                <a:gd name="T6" fmla="*/ 4204 w 110"/>
                <a:gd name="T7" fmla="*/ 252474 h 68"/>
                <a:gd name="T8" fmla="*/ 8409 w 110"/>
                <a:gd name="T9" fmla="*/ 243615 h 68"/>
                <a:gd name="T10" fmla="*/ 21021 w 110"/>
                <a:gd name="T11" fmla="*/ 212610 h 68"/>
                <a:gd name="T12" fmla="*/ 42043 w 110"/>
                <a:gd name="T13" fmla="*/ 177175 h 68"/>
                <a:gd name="T14" fmla="*/ 71472 w 110"/>
                <a:gd name="T15" fmla="*/ 137310 h 68"/>
                <a:gd name="T16" fmla="*/ 109311 w 110"/>
                <a:gd name="T17" fmla="*/ 97446 h 68"/>
                <a:gd name="T18" fmla="*/ 126128 w 110"/>
                <a:gd name="T19" fmla="*/ 79729 h 68"/>
                <a:gd name="T20" fmla="*/ 151353 w 110"/>
                <a:gd name="T21" fmla="*/ 66441 h 68"/>
                <a:gd name="T22" fmla="*/ 172374 w 110"/>
                <a:gd name="T23" fmla="*/ 48723 h 68"/>
                <a:gd name="T24" fmla="*/ 197600 w 110"/>
                <a:gd name="T25" fmla="*/ 35435 h 68"/>
                <a:gd name="T26" fmla="*/ 248051 w 110"/>
                <a:gd name="T27" fmla="*/ 17717 h 68"/>
                <a:gd name="T28" fmla="*/ 298502 w 110"/>
                <a:gd name="T29" fmla="*/ 8859 h 68"/>
                <a:gd name="T30" fmla="*/ 340545 w 110"/>
                <a:gd name="T31" fmla="*/ 4429 h 68"/>
                <a:gd name="T32" fmla="*/ 382587 w 110"/>
                <a:gd name="T33" fmla="*/ 4429 h 68"/>
                <a:gd name="T34" fmla="*/ 399404 w 110"/>
                <a:gd name="T35" fmla="*/ 4429 h 68"/>
                <a:gd name="T36" fmla="*/ 416221 w 110"/>
                <a:gd name="T37" fmla="*/ 4429 h 68"/>
                <a:gd name="T38" fmla="*/ 441447 w 110"/>
                <a:gd name="T39" fmla="*/ 8859 h 68"/>
                <a:gd name="T40" fmla="*/ 462468 w 110"/>
                <a:gd name="T41" fmla="*/ 8859 h 68"/>
                <a:gd name="T42" fmla="*/ 441447 w 110"/>
                <a:gd name="T43" fmla="*/ 13288 h 68"/>
                <a:gd name="T44" fmla="*/ 416221 w 110"/>
                <a:gd name="T45" fmla="*/ 22147 h 68"/>
                <a:gd name="T46" fmla="*/ 403608 w 110"/>
                <a:gd name="T47" fmla="*/ 22147 h 68"/>
                <a:gd name="T48" fmla="*/ 386791 w 110"/>
                <a:gd name="T49" fmla="*/ 31006 h 68"/>
                <a:gd name="T50" fmla="*/ 348953 w 110"/>
                <a:gd name="T51" fmla="*/ 44294 h 68"/>
                <a:gd name="T52" fmla="*/ 311115 w 110"/>
                <a:gd name="T53" fmla="*/ 62011 h 68"/>
                <a:gd name="T54" fmla="*/ 277481 w 110"/>
                <a:gd name="T55" fmla="*/ 84158 h 68"/>
                <a:gd name="T56" fmla="*/ 243847 w 110"/>
                <a:gd name="T57" fmla="*/ 110734 h 68"/>
                <a:gd name="T58" fmla="*/ 227030 w 110"/>
                <a:gd name="T59" fmla="*/ 128452 h 68"/>
                <a:gd name="T60" fmla="*/ 214417 w 110"/>
                <a:gd name="T61" fmla="*/ 146169 h 68"/>
                <a:gd name="T62" fmla="*/ 201804 w 110"/>
                <a:gd name="T63" fmla="*/ 159457 h 68"/>
                <a:gd name="T64" fmla="*/ 193396 w 110"/>
                <a:gd name="T65" fmla="*/ 177175 h 68"/>
                <a:gd name="T66" fmla="*/ 176579 w 110"/>
                <a:gd name="T67" fmla="*/ 212610 h 68"/>
                <a:gd name="T68" fmla="*/ 168170 w 110"/>
                <a:gd name="T69" fmla="*/ 243615 h 68"/>
                <a:gd name="T70" fmla="*/ 163966 w 110"/>
                <a:gd name="T71" fmla="*/ 270191 h 68"/>
                <a:gd name="T72" fmla="*/ 159762 w 110"/>
                <a:gd name="T73" fmla="*/ 287909 h 68"/>
                <a:gd name="T74" fmla="*/ 159762 w 110"/>
                <a:gd name="T75" fmla="*/ 296768 h 68"/>
                <a:gd name="T76" fmla="*/ 163966 w 110"/>
                <a:gd name="T77" fmla="*/ 296768 h 68"/>
                <a:gd name="T78" fmla="*/ 168170 w 110"/>
                <a:gd name="T79" fmla="*/ 301197 h 68"/>
                <a:gd name="T80" fmla="*/ 168170 w 110"/>
                <a:gd name="T81" fmla="*/ 301197 h 68"/>
                <a:gd name="T82" fmla="*/ 0 w 110"/>
                <a:gd name="T83" fmla="*/ 274621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68"/>
                <a:gd name="T128" fmla="*/ 110 w 110"/>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w="9525">
              <a:noFill/>
              <a:round/>
              <a:headEnd/>
              <a:tailEnd/>
            </a:ln>
          </p:spPr>
          <p:txBody>
            <a:bodyPr/>
            <a:lstStyle/>
            <a:p>
              <a:endParaRPr lang="en-US"/>
            </a:p>
          </p:txBody>
        </p:sp>
        <p:sp>
          <p:nvSpPr>
            <p:cNvPr id="52268" name="Freeform 58"/>
            <p:cNvSpPr>
              <a:spLocks/>
            </p:cNvSpPr>
            <p:nvPr/>
          </p:nvSpPr>
          <p:spPr bwMode="auto">
            <a:xfrm>
              <a:off x="11350145" y="6240294"/>
              <a:ext cx="467211" cy="301197"/>
            </a:xfrm>
            <a:custGeom>
              <a:avLst/>
              <a:gdLst>
                <a:gd name="T0" fmla="*/ 303056 w 111"/>
                <a:gd name="T1" fmla="*/ 301197 h 68"/>
                <a:gd name="T2" fmla="*/ 303056 w 111"/>
                <a:gd name="T3" fmla="*/ 301197 h 68"/>
                <a:gd name="T4" fmla="*/ 303056 w 111"/>
                <a:gd name="T5" fmla="*/ 296768 h 68"/>
                <a:gd name="T6" fmla="*/ 303056 w 111"/>
                <a:gd name="T7" fmla="*/ 296768 h 68"/>
                <a:gd name="T8" fmla="*/ 303056 w 111"/>
                <a:gd name="T9" fmla="*/ 287909 h 68"/>
                <a:gd name="T10" fmla="*/ 303056 w 111"/>
                <a:gd name="T11" fmla="*/ 270191 h 68"/>
                <a:gd name="T12" fmla="*/ 294638 w 111"/>
                <a:gd name="T13" fmla="*/ 243615 h 68"/>
                <a:gd name="T14" fmla="*/ 286219 w 111"/>
                <a:gd name="T15" fmla="*/ 212610 h 68"/>
                <a:gd name="T16" fmla="*/ 269383 w 111"/>
                <a:gd name="T17" fmla="*/ 177175 h 68"/>
                <a:gd name="T18" fmla="*/ 260965 w 111"/>
                <a:gd name="T19" fmla="*/ 159457 h 68"/>
                <a:gd name="T20" fmla="*/ 248337 w 111"/>
                <a:gd name="T21" fmla="*/ 146169 h 68"/>
                <a:gd name="T22" fmla="*/ 235710 w 111"/>
                <a:gd name="T23" fmla="*/ 128452 h 68"/>
                <a:gd name="T24" fmla="*/ 223083 w 111"/>
                <a:gd name="T25" fmla="*/ 110734 h 68"/>
                <a:gd name="T26" fmla="*/ 189410 w 111"/>
                <a:gd name="T27" fmla="*/ 84158 h 68"/>
                <a:gd name="T28" fmla="*/ 151528 w 111"/>
                <a:gd name="T29" fmla="*/ 62011 h 68"/>
                <a:gd name="T30" fmla="*/ 113646 w 111"/>
                <a:gd name="T31" fmla="*/ 44294 h 68"/>
                <a:gd name="T32" fmla="*/ 79973 w 111"/>
                <a:gd name="T33" fmla="*/ 31006 h 68"/>
                <a:gd name="T34" fmla="*/ 63137 w 111"/>
                <a:gd name="T35" fmla="*/ 22147 h 68"/>
                <a:gd name="T36" fmla="*/ 46300 w 111"/>
                <a:gd name="T37" fmla="*/ 22147 h 68"/>
                <a:gd name="T38" fmla="*/ 21046 w 111"/>
                <a:gd name="T39" fmla="*/ 13288 h 68"/>
                <a:gd name="T40" fmla="*/ 0 w 111"/>
                <a:gd name="T41" fmla="*/ 8859 h 68"/>
                <a:gd name="T42" fmla="*/ 21046 w 111"/>
                <a:gd name="T43" fmla="*/ 8859 h 68"/>
                <a:gd name="T44" fmla="*/ 50509 w 111"/>
                <a:gd name="T45" fmla="*/ 4429 h 68"/>
                <a:gd name="T46" fmla="*/ 63137 w 111"/>
                <a:gd name="T47" fmla="*/ 4429 h 68"/>
                <a:gd name="T48" fmla="*/ 79973 w 111"/>
                <a:gd name="T49" fmla="*/ 4429 h 68"/>
                <a:gd name="T50" fmla="*/ 122064 w 111"/>
                <a:gd name="T51" fmla="*/ 4429 h 68"/>
                <a:gd name="T52" fmla="*/ 168364 w 111"/>
                <a:gd name="T53" fmla="*/ 8859 h 68"/>
                <a:gd name="T54" fmla="*/ 214665 w 111"/>
                <a:gd name="T55" fmla="*/ 17717 h 68"/>
                <a:gd name="T56" fmla="*/ 265174 w 111"/>
                <a:gd name="T57" fmla="*/ 35435 h 68"/>
                <a:gd name="T58" fmla="*/ 290429 w 111"/>
                <a:gd name="T59" fmla="*/ 48723 h 68"/>
                <a:gd name="T60" fmla="*/ 315683 w 111"/>
                <a:gd name="T61" fmla="*/ 66441 h 68"/>
                <a:gd name="T62" fmla="*/ 336729 w 111"/>
                <a:gd name="T63" fmla="*/ 79729 h 68"/>
                <a:gd name="T64" fmla="*/ 357774 w 111"/>
                <a:gd name="T65" fmla="*/ 97446 h 68"/>
                <a:gd name="T66" fmla="*/ 395656 w 111"/>
                <a:gd name="T67" fmla="*/ 137310 h 68"/>
                <a:gd name="T68" fmla="*/ 420911 w 111"/>
                <a:gd name="T69" fmla="*/ 177175 h 68"/>
                <a:gd name="T70" fmla="*/ 441956 w 111"/>
                <a:gd name="T71" fmla="*/ 212610 h 68"/>
                <a:gd name="T72" fmla="*/ 458793 w 111"/>
                <a:gd name="T73" fmla="*/ 243615 h 68"/>
                <a:gd name="T74" fmla="*/ 463002 w 111"/>
                <a:gd name="T75" fmla="*/ 252474 h 68"/>
                <a:gd name="T76" fmla="*/ 467211 w 111"/>
                <a:gd name="T77" fmla="*/ 265762 h 68"/>
                <a:gd name="T78" fmla="*/ 467211 w 111"/>
                <a:gd name="T79" fmla="*/ 270191 h 68"/>
                <a:gd name="T80" fmla="*/ 467211 w 111"/>
                <a:gd name="T81" fmla="*/ 274621 h 68"/>
                <a:gd name="T82" fmla="*/ 303056 w 111"/>
                <a:gd name="T83" fmla="*/ 301197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1"/>
                <a:gd name="T127" fmla="*/ 0 h 68"/>
                <a:gd name="T128" fmla="*/ 111 w 111"/>
                <a:gd name="T129" fmla="*/ 68 h 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w="9525">
              <a:noFill/>
              <a:round/>
              <a:headEnd/>
              <a:tailEnd/>
            </a:ln>
          </p:spPr>
          <p:txBody>
            <a:bodyPr/>
            <a:lstStyle/>
            <a:p>
              <a:endParaRPr lang="en-US"/>
            </a:p>
          </p:txBody>
        </p:sp>
        <p:sp>
          <p:nvSpPr>
            <p:cNvPr id="52269" name="Freeform 59"/>
            <p:cNvSpPr>
              <a:spLocks/>
            </p:cNvSpPr>
            <p:nvPr/>
          </p:nvSpPr>
          <p:spPr bwMode="auto">
            <a:xfrm>
              <a:off x="11663200" y="5958070"/>
              <a:ext cx="163643" cy="502786"/>
            </a:xfrm>
            <a:custGeom>
              <a:avLst/>
              <a:gdLst>
                <a:gd name="T0" fmla="*/ 0 w 39"/>
                <a:gd name="T1" fmla="*/ 502786 h 113"/>
                <a:gd name="T2" fmla="*/ 0 w 39"/>
                <a:gd name="T3" fmla="*/ 493887 h 113"/>
                <a:gd name="T4" fmla="*/ 0 w 39"/>
                <a:gd name="T5" fmla="*/ 476089 h 113"/>
                <a:gd name="T6" fmla="*/ 4196 w 39"/>
                <a:gd name="T7" fmla="*/ 413797 h 113"/>
                <a:gd name="T8" fmla="*/ 33568 w 39"/>
                <a:gd name="T9" fmla="*/ 231371 h 113"/>
                <a:gd name="T10" fmla="*/ 62940 w 39"/>
                <a:gd name="T11" fmla="*/ 137932 h 113"/>
                <a:gd name="T12" fmla="*/ 96507 w 39"/>
                <a:gd name="T13" fmla="*/ 62292 h 113"/>
                <a:gd name="T14" fmla="*/ 117487 w 39"/>
                <a:gd name="T15" fmla="*/ 31146 h 113"/>
                <a:gd name="T16" fmla="*/ 134271 w 39"/>
                <a:gd name="T17" fmla="*/ 13348 h 113"/>
                <a:gd name="T18" fmla="*/ 146859 w 39"/>
                <a:gd name="T19" fmla="*/ 4449 h 113"/>
                <a:gd name="T20" fmla="*/ 151055 w 39"/>
                <a:gd name="T21" fmla="*/ 0 h 113"/>
                <a:gd name="T22" fmla="*/ 146859 w 39"/>
                <a:gd name="T23" fmla="*/ 4449 h 113"/>
                <a:gd name="T24" fmla="*/ 138467 w 39"/>
                <a:gd name="T25" fmla="*/ 17798 h 113"/>
                <a:gd name="T26" fmla="*/ 130075 w 39"/>
                <a:gd name="T27" fmla="*/ 40045 h 113"/>
                <a:gd name="T28" fmla="*/ 121683 w 39"/>
                <a:gd name="T29" fmla="*/ 71191 h 113"/>
                <a:gd name="T30" fmla="*/ 113291 w 39"/>
                <a:gd name="T31" fmla="*/ 151281 h 113"/>
                <a:gd name="T32" fmla="*/ 117487 w 39"/>
                <a:gd name="T33" fmla="*/ 240269 h 113"/>
                <a:gd name="T34" fmla="*/ 146859 w 39"/>
                <a:gd name="T35" fmla="*/ 409348 h 113"/>
                <a:gd name="T36" fmla="*/ 159447 w 39"/>
                <a:gd name="T37" fmla="*/ 462741 h 113"/>
                <a:gd name="T38" fmla="*/ 163643 w 39"/>
                <a:gd name="T39" fmla="*/ 476089 h 113"/>
                <a:gd name="T40" fmla="*/ 163643 w 39"/>
                <a:gd name="T41" fmla="*/ 480539 h 113"/>
                <a:gd name="T42" fmla="*/ 0 w 39"/>
                <a:gd name="T43" fmla="*/ 502786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13"/>
                <a:gd name="T68" fmla="*/ 39 w 39"/>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w="9525">
              <a:noFill/>
              <a:round/>
              <a:headEnd/>
              <a:tailEnd/>
            </a:ln>
          </p:spPr>
          <p:txBody>
            <a:bodyPr/>
            <a:lstStyle/>
            <a:p>
              <a:endParaRPr lang="en-US"/>
            </a:p>
          </p:txBody>
        </p:sp>
        <p:sp>
          <p:nvSpPr>
            <p:cNvPr id="52270" name="Freeform 60"/>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close/>
                </a:path>
              </a:pathLst>
            </a:custGeom>
            <a:solidFill>
              <a:srgbClr val="72BE00"/>
            </a:solidFill>
            <a:ln w="9525">
              <a:noFill/>
              <a:round/>
              <a:headEnd/>
              <a:tailEnd/>
            </a:ln>
          </p:spPr>
          <p:txBody>
            <a:bodyPr/>
            <a:lstStyle/>
            <a:p>
              <a:endParaRPr lang="en-US"/>
            </a:p>
          </p:txBody>
        </p:sp>
        <p:sp>
          <p:nvSpPr>
            <p:cNvPr id="52271" name="Freeform 61"/>
            <p:cNvSpPr>
              <a:spLocks/>
            </p:cNvSpPr>
            <p:nvPr/>
          </p:nvSpPr>
          <p:spPr bwMode="auto">
            <a:xfrm>
              <a:off x="9244136" y="4734308"/>
              <a:ext cx="1048261" cy="1532074"/>
            </a:xfrm>
            <a:custGeom>
              <a:avLst/>
              <a:gdLst>
                <a:gd name="T0" fmla="*/ 521759 w 442"/>
                <a:gd name="T1" fmla="*/ 0 h 646"/>
                <a:gd name="T2" fmla="*/ 0 w 442"/>
                <a:gd name="T3" fmla="*/ 1532074 h 646"/>
                <a:gd name="T4" fmla="*/ 512272 w 442"/>
                <a:gd name="T5" fmla="*/ 1532074 h 646"/>
                <a:gd name="T6" fmla="*/ 533617 w 442"/>
                <a:gd name="T7" fmla="*/ 1532074 h 646"/>
                <a:gd name="T8" fmla="*/ 1048261 w 442"/>
                <a:gd name="T9" fmla="*/ 1532074 h 646"/>
                <a:gd name="T10" fmla="*/ 521759 w 442"/>
                <a:gd name="T11" fmla="*/ 0 h 646"/>
                <a:gd name="T12" fmla="*/ 0 60000 65536"/>
                <a:gd name="T13" fmla="*/ 0 60000 65536"/>
                <a:gd name="T14" fmla="*/ 0 60000 65536"/>
                <a:gd name="T15" fmla="*/ 0 60000 65536"/>
                <a:gd name="T16" fmla="*/ 0 60000 65536"/>
                <a:gd name="T17" fmla="*/ 0 60000 65536"/>
                <a:gd name="T18" fmla="*/ 0 w 442"/>
                <a:gd name="T19" fmla="*/ 0 h 646"/>
                <a:gd name="T20" fmla="*/ 442 w 442"/>
                <a:gd name="T21" fmla="*/ 646 h 646"/>
              </a:gdLst>
              <a:ahLst/>
              <a:cxnLst>
                <a:cxn ang="T12">
                  <a:pos x="T0" y="T1"/>
                </a:cxn>
                <a:cxn ang="T13">
                  <a:pos x="T2" y="T3"/>
                </a:cxn>
                <a:cxn ang="T14">
                  <a:pos x="T4" y="T5"/>
                </a:cxn>
                <a:cxn ang="T15">
                  <a:pos x="T6" y="T7"/>
                </a:cxn>
                <a:cxn ang="T16">
                  <a:pos x="T8" y="T9"/>
                </a:cxn>
                <a:cxn ang="T17">
                  <a:pos x="T10" y="T11"/>
                </a:cxn>
              </a:cxnLst>
              <a:rect l="T18" t="T19" r="T20" b="T21"/>
              <a:pathLst>
                <a:path w="442" h="646">
                  <a:moveTo>
                    <a:pt x="220" y="0"/>
                  </a:moveTo>
                  <a:lnTo>
                    <a:pt x="0" y="646"/>
                  </a:lnTo>
                  <a:lnTo>
                    <a:pt x="216" y="646"/>
                  </a:lnTo>
                  <a:lnTo>
                    <a:pt x="225" y="646"/>
                  </a:lnTo>
                  <a:lnTo>
                    <a:pt x="442" y="646"/>
                  </a:lnTo>
                  <a:lnTo>
                    <a:pt x="220" y="0"/>
                  </a:lnTo>
                </a:path>
              </a:pathLst>
            </a:custGeom>
            <a:noFill/>
            <a:ln w="9525">
              <a:noFill/>
              <a:round/>
              <a:headEnd/>
              <a:tailEnd/>
            </a:ln>
          </p:spPr>
          <p:txBody>
            <a:bodyPr/>
            <a:lstStyle/>
            <a:p>
              <a:endParaRPr lang="en-US"/>
            </a:p>
          </p:txBody>
        </p:sp>
        <p:sp>
          <p:nvSpPr>
            <p:cNvPr id="52272" name="Freeform 62"/>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w="9525">
              <a:noFill/>
              <a:round/>
              <a:headEnd/>
              <a:tailEnd/>
            </a:ln>
          </p:spPr>
          <p:txBody>
            <a:bodyPr/>
            <a:lstStyle/>
            <a:p>
              <a:endParaRPr lang="en-US"/>
            </a:p>
          </p:txBody>
        </p:sp>
        <p:sp>
          <p:nvSpPr>
            <p:cNvPr id="52273" name="Freeform 63"/>
            <p:cNvSpPr>
              <a:spLocks/>
            </p:cNvSpPr>
            <p:nvPr/>
          </p:nvSpPr>
          <p:spPr bwMode="auto">
            <a:xfrm>
              <a:off x="9497900" y="5474257"/>
              <a:ext cx="540732" cy="1076721"/>
            </a:xfrm>
            <a:custGeom>
              <a:avLst/>
              <a:gdLst>
                <a:gd name="T0" fmla="*/ 540732 w 228"/>
                <a:gd name="T1" fmla="*/ 417407 h 454"/>
                <a:gd name="T2" fmla="*/ 305941 w 228"/>
                <a:gd name="T3" fmla="*/ 488556 h 454"/>
                <a:gd name="T4" fmla="*/ 258508 w 228"/>
                <a:gd name="T5" fmla="*/ 0 h 454"/>
                <a:gd name="T6" fmla="*/ 213447 w 228"/>
                <a:gd name="T7" fmla="*/ 640341 h 454"/>
                <a:gd name="T8" fmla="*/ 0 w 228"/>
                <a:gd name="T9" fmla="*/ 583421 h 454"/>
                <a:gd name="T10" fmla="*/ 196845 w 228"/>
                <a:gd name="T11" fmla="*/ 747064 h 454"/>
                <a:gd name="T12" fmla="*/ 175501 w 228"/>
                <a:gd name="T13" fmla="*/ 1076721 h 454"/>
                <a:gd name="T14" fmla="*/ 343887 w 228"/>
                <a:gd name="T15" fmla="*/ 1076721 h 454"/>
                <a:gd name="T16" fmla="*/ 313055 w 228"/>
                <a:gd name="T17" fmla="*/ 595280 h 454"/>
                <a:gd name="T18" fmla="*/ 540732 w 228"/>
                <a:gd name="T19" fmla="*/ 417407 h 4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8"/>
                <a:gd name="T31" fmla="*/ 0 h 454"/>
                <a:gd name="T32" fmla="*/ 228 w 228"/>
                <a:gd name="T33" fmla="*/ 454 h 4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w="9525">
              <a:noFill/>
              <a:round/>
              <a:headEnd/>
              <a:tailEnd/>
            </a:ln>
          </p:spPr>
          <p:txBody>
            <a:bodyPr/>
            <a:lstStyle/>
            <a:p>
              <a:endParaRPr lang="en-US"/>
            </a:p>
          </p:txBody>
        </p:sp>
        <p:sp>
          <p:nvSpPr>
            <p:cNvPr id="52274" name="Freeform 64"/>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w="9525">
              <a:noFill/>
              <a:round/>
              <a:headEnd/>
              <a:tailEnd/>
            </a:ln>
          </p:spPr>
          <p:txBody>
            <a:bodyPr/>
            <a:lstStyle/>
            <a:p>
              <a:endParaRPr lang="en-US"/>
            </a:p>
          </p:txBody>
        </p:sp>
        <p:sp>
          <p:nvSpPr>
            <p:cNvPr id="52275" name="Freeform 65"/>
            <p:cNvSpPr>
              <a:spLocks noEditPoints="1"/>
            </p:cNvSpPr>
            <p:nvPr/>
          </p:nvSpPr>
          <p:spPr bwMode="auto">
            <a:xfrm>
              <a:off x="9825185" y="6266382"/>
              <a:ext cx="467211" cy="11858"/>
            </a:xfrm>
            <a:custGeom>
              <a:avLst/>
              <a:gdLst>
                <a:gd name="T0" fmla="*/ 135183 w 197"/>
                <a:gd name="T1" fmla="*/ 0 h 5"/>
                <a:gd name="T2" fmla="*/ 0 w 197"/>
                <a:gd name="T3" fmla="*/ 0 h 5"/>
                <a:gd name="T4" fmla="*/ 0 w 197"/>
                <a:gd name="T5" fmla="*/ 11858 h 5"/>
                <a:gd name="T6" fmla="*/ 135183 w 197"/>
                <a:gd name="T7" fmla="*/ 11858 h 5"/>
                <a:gd name="T8" fmla="*/ 135183 w 197"/>
                <a:gd name="T9" fmla="*/ 0 h 5"/>
                <a:gd name="T10" fmla="*/ 462468 w 197"/>
                <a:gd name="T11" fmla="*/ 0 h 5"/>
                <a:gd name="T12" fmla="*/ 320170 w 197"/>
                <a:gd name="T13" fmla="*/ 0 h 5"/>
                <a:gd name="T14" fmla="*/ 320170 w 197"/>
                <a:gd name="T15" fmla="*/ 11858 h 5"/>
                <a:gd name="T16" fmla="*/ 467211 w 197"/>
                <a:gd name="T17" fmla="*/ 11858 h 5"/>
                <a:gd name="T18" fmla="*/ 462468 w 19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5"/>
                <a:gd name="T32" fmla="*/ 197 w 197"/>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w="9525">
              <a:noFill/>
              <a:round/>
              <a:headEnd/>
              <a:tailEnd/>
            </a:ln>
          </p:spPr>
          <p:txBody>
            <a:bodyPr/>
            <a:lstStyle/>
            <a:p>
              <a:endParaRPr lang="en-US"/>
            </a:p>
          </p:txBody>
        </p:sp>
        <p:sp>
          <p:nvSpPr>
            <p:cNvPr id="52276" name="Rectangle 66"/>
            <p:cNvSpPr>
              <a:spLocks noChangeArrowheads="1"/>
            </p:cNvSpPr>
            <p:nvPr/>
          </p:nvSpPr>
          <p:spPr bwMode="auto">
            <a:xfrm>
              <a:off x="9960368" y="6266382"/>
              <a:ext cx="184987" cy="11858"/>
            </a:xfrm>
            <a:prstGeom prst="rect">
              <a:avLst/>
            </a:prstGeom>
            <a:solidFill>
              <a:srgbClr val="537C91"/>
            </a:solidFill>
            <a:ln w="9525">
              <a:noFill/>
              <a:miter lim="800000"/>
              <a:headEnd/>
              <a:tailEnd/>
            </a:ln>
          </p:spPr>
          <p:txBody>
            <a:bodyPr/>
            <a:lstStyle/>
            <a:p>
              <a:endParaRPr lang="zh-CN" altLang="en-US">
                <a:sym typeface="Arial" charset="0"/>
              </a:endParaRPr>
            </a:p>
          </p:txBody>
        </p:sp>
        <p:sp>
          <p:nvSpPr>
            <p:cNvPr id="52277" name="Rectangle 67"/>
            <p:cNvSpPr>
              <a:spLocks noChangeArrowheads="1"/>
            </p:cNvSpPr>
            <p:nvPr/>
          </p:nvSpPr>
          <p:spPr bwMode="auto">
            <a:xfrm>
              <a:off x="9960368" y="6266382"/>
              <a:ext cx="184987" cy="11858"/>
            </a:xfrm>
            <a:prstGeom prst="rect">
              <a:avLst/>
            </a:prstGeom>
            <a:noFill/>
            <a:ln w="9525">
              <a:noFill/>
              <a:miter lim="800000"/>
              <a:headEnd/>
              <a:tailEnd/>
            </a:ln>
          </p:spPr>
          <p:txBody>
            <a:bodyPr/>
            <a:lstStyle/>
            <a:p>
              <a:endParaRPr lang="zh-CN" altLang="en-US">
                <a:sym typeface="Arial" charset="0"/>
              </a:endParaRPr>
            </a:p>
          </p:txBody>
        </p:sp>
        <p:sp>
          <p:nvSpPr>
            <p:cNvPr id="52278" name="Rectangle 68"/>
            <p:cNvSpPr>
              <a:spLocks noChangeArrowheads="1"/>
            </p:cNvSpPr>
            <p:nvPr/>
          </p:nvSpPr>
          <p:spPr bwMode="auto">
            <a:xfrm>
              <a:off x="9754036" y="6550978"/>
              <a:ext cx="8775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52279" name="Rectangle 69"/>
            <p:cNvSpPr>
              <a:spLocks noChangeArrowheads="1"/>
            </p:cNvSpPr>
            <p:nvPr/>
          </p:nvSpPr>
          <p:spPr bwMode="auto">
            <a:xfrm>
              <a:off x="9754036" y="6550978"/>
              <a:ext cx="87750" cy="9487"/>
            </a:xfrm>
            <a:prstGeom prst="rect">
              <a:avLst/>
            </a:prstGeom>
            <a:noFill/>
            <a:ln w="9525">
              <a:noFill/>
              <a:miter lim="800000"/>
              <a:headEnd/>
              <a:tailEnd/>
            </a:ln>
          </p:spPr>
          <p:txBody>
            <a:bodyPr/>
            <a:lstStyle/>
            <a:p>
              <a:endParaRPr lang="zh-CN" altLang="en-US">
                <a:sym typeface="Arial" charset="0"/>
              </a:endParaRPr>
            </a:p>
          </p:txBody>
        </p:sp>
        <p:sp>
          <p:nvSpPr>
            <p:cNvPr id="52280" name="Freeform 70"/>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w="9525">
              <a:noFill/>
              <a:round/>
              <a:headEnd/>
              <a:tailEnd/>
            </a:ln>
          </p:spPr>
          <p:txBody>
            <a:bodyPr/>
            <a:lstStyle/>
            <a:p>
              <a:endParaRPr lang="en-US"/>
            </a:p>
          </p:txBody>
        </p:sp>
        <p:sp>
          <p:nvSpPr>
            <p:cNvPr id="52281" name="Freeform 71"/>
            <p:cNvSpPr>
              <a:spLocks/>
            </p:cNvSpPr>
            <p:nvPr/>
          </p:nvSpPr>
          <p:spPr bwMode="auto">
            <a:xfrm>
              <a:off x="9754036" y="4748538"/>
              <a:ext cx="533617" cy="1517845"/>
            </a:xfrm>
            <a:custGeom>
              <a:avLst/>
              <a:gdLst>
                <a:gd name="T0" fmla="*/ 11858 w 225"/>
                <a:gd name="T1" fmla="*/ 0 h 640"/>
                <a:gd name="T2" fmla="*/ 0 w 225"/>
                <a:gd name="T3" fmla="*/ 35574 h 640"/>
                <a:gd name="T4" fmla="*/ 0 w 225"/>
                <a:gd name="T5" fmla="*/ 801612 h 640"/>
                <a:gd name="T6" fmla="*/ 2372 w 225"/>
                <a:gd name="T7" fmla="*/ 725720 h 640"/>
                <a:gd name="T8" fmla="*/ 49804 w 225"/>
                <a:gd name="T9" fmla="*/ 1214276 h 640"/>
                <a:gd name="T10" fmla="*/ 284596 w 225"/>
                <a:gd name="T11" fmla="*/ 1143127 h 640"/>
                <a:gd name="T12" fmla="*/ 56919 w 225"/>
                <a:gd name="T13" fmla="*/ 1321000 h 640"/>
                <a:gd name="T14" fmla="*/ 71149 w 225"/>
                <a:gd name="T15" fmla="*/ 1517845 h 640"/>
                <a:gd name="T16" fmla="*/ 206332 w 225"/>
                <a:gd name="T17" fmla="*/ 1517845 h 640"/>
                <a:gd name="T18" fmla="*/ 391319 w 225"/>
                <a:gd name="T19" fmla="*/ 1517845 h 640"/>
                <a:gd name="T20" fmla="*/ 533617 w 225"/>
                <a:gd name="T21" fmla="*/ 1517845 h 640"/>
                <a:gd name="T22" fmla="*/ 483813 w 225"/>
                <a:gd name="T23" fmla="*/ 1375547 h 640"/>
                <a:gd name="T24" fmla="*/ 213447 w 225"/>
                <a:gd name="T25" fmla="*/ 1375547 h 640"/>
                <a:gd name="T26" fmla="*/ 372346 w 225"/>
                <a:gd name="T27" fmla="*/ 1055376 h 640"/>
                <a:gd name="T28" fmla="*/ 11858 w 225"/>
                <a:gd name="T29" fmla="*/ 0 h 6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640"/>
                <a:gd name="T47" fmla="*/ 225 w 225"/>
                <a:gd name="T48" fmla="*/ 640 h 6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w="9525">
              <a:noFill/>
              <a:round/>
              <a:headEnd/>
              <a:tailEnd/>
            </a:ln>
          </p:spPr>
          <p:txBody>
            <a:bodyPr/>
            <a:lstStyle/>
            <a:p>
              <a:endParaRPr lang="en-US"/>
            </a:p>
          </p:txBody>
        </p:sp>
        <p:sp>
          <p:nvSpPr>
            <p:cNvPr id="52282" name="Freeform 72"/>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close/>
                </a:path>
              </a:pathLst>
            </a:custGeom>
            <a:solidFill>
              <a:srgbClr val="D18A52"/>
            </a:solidFill>
            <a:ln w="9525">
              <a:noFill/>
              <a:round/>
              <a:headEnd/>
              <a:tailEnd/>
            </a:ln>
          </p:spPr>
          <p:txBody>
            <a:bodyPr/>
            <a:lstStyle/>
            <a:p>
              <a:endParaRPr lang="en-US"/>
            </a:p>
          </p:txBody>
        </p:sp>
        <p:sp>
          <p:nvSpPr>
            <p:cNvPr id="52283" name="Freeform 73"/>
            <p:cNvSpPr>
              <a:spLocks/>
            </p:cNvSpPr>
            <p:nvPr/>
          </p:nvSpPr>
          <p:spPr bwMode="auto">
            <a:xfrm>
              <a:off x="9754036" y="5474257"/>
              <a:ext cx="284596" cy="1076721"/>
            </a:xfrm>
            <a:custGeom>
              <a:avLst/>
              <a:gdLst>
                <a:gd name="T0" fmla="*/ 2372 w 120"/>
                <a:gd name="T1" fmla="*/ 0 h 454"/>
                <a:gd name="T2" fmla="*/ 0 w 120"/>
                <a:gd name="T3" fmla="*/ 75892 h 454"/>
                <a:gd name="T4" fmla="*/ 0 w 120"/>
                <a:gd name="T5" fmla="*/ 1076721 h 454"/>
                <a:gd name="T6" fmla="*/ 87750 w 120"/>
                <a:gd name="T7" fmla="*/ 1076721 h 454"/>
                <a:gd name="T8" fmla="*/ 71149 w 120"/>
                <a:gd name="T9" fmla="*/ 803983 h 454"/>
                <a:gd name="T10" fmla="*/ 71149 w 120"/>
                <a:gd name="T11" fmla="*/ 803983 h 454"/>
                <a:gd name="T12" fmla="*/ 71149 w 120"/>
                <a:gd name="T13" fmla="*/ 792125 h 454"/>
                <a:gd name="T14" fmla="*/ 56919 w 120"/>
                <a:gd name="T15" fmla="*/ 595280 h 454"/>
                <a:gd name="T16" fmla="*/ 284596 w 120"/>
                <a:gd name="T17" fmla="*/ 417407 h 454"/>
                <a:gd name="T18" fmla="*/ 49804 w 120"/>
                <a:gd name="T19" fmla="*/ 488556 h 454"/>
                <a:gd name="T20" fmla="*/ 2372 w 120"/>
                <a:gd name="T21" fmla="*/ 0 h 4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454"/>
                <a:gd name="T35" fmla="*/ 120 w 120"/>
                <a:gd name="T36" fmla="*/ 454 h 4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454">
                  <a:moveTo>
                    <a:pt x="1" y="0"/>
                  </a:moveTo>
                  <a:lnTo>
                    <a:pt x="0" y="32"/>
                  </a:lnTo>
                  <a:lnTo>
                    <a:pt x="0" y="454"/>
                  </a:lnTo>
                  <a:lnTo>
                    <a:pt x="37" y="454"/>
                  </a:lnTo>
                  <a:lnTo>
                    <a:pt x="30" y="339"/>
                  </a:lnTo>
                  <a:lnTo>
                    <a:pt x="30" y="334"/>
                  </a:lnTo>
                  <a:lnTo>
                    <a:pt x="24" y="251"/>
                  </a:lnTo>
                  <a:lnTo>
                    <a:pt x="120" y="176"/>
                  </a:lnTo>
                  <a:lnTo>
                    <a:pt x="21" y="206"/>
                  </a:lnTo>
                  <a:lnTo>
                    <a:pt x="1" y="0"/>
                  </a:lnTo>
                </a:path>
              </a:pathLst>
            </a:custGeom>
            <a:noFill/>
            <a:ln w="9525">
              <a:noFill/>
              <a:round/>
              <a:headEnd/>
              <a:tailEnd/>
            </a:ln>
          </p:spPr>
          <p:txBody>
            <a:bodyPr/>
            <a:lstStyle/>
            <a:p>
              <a:endParaRPr lang="en-US"/>
            </a:p>
          </p:txBody>
        </p:sp>
        <p:sp>
          <p:nvSpPr>
            <p:cNvPr id="52284" name="Freeform 74"/>
            <p:cNvSpPr>
              <a:spLocks/>
            </p:cNvSpPr>
            <p:nvPr/>
          </p:nvSpPr>
          <p:spPr bwMode="auto">
            <a:xfrm>
              <a:off x="3464469" y="5958070"/>
              <a:ext cx="1230877" cy="495671"/>
            </a:xfrm>
            <a:custGeom>
              <a:avLst/>
              <a:gdLst>
                <a:gd name="T0" fmla="*/ 0 w 293"/>
                <a:gd name="T1" fmla="*/ 495671 h 111"/>
                <a:gd name="T2" fmla="*/ 1230877 w 293"/>
                <a:gd name="T3" fmla="*/ 495671 h 111"/>
                <a:gd name="T4" fmla="*/ 1222475 w 293"/>
                <a:gd name="T5" fmla="*/ 455481 h 111"/>
                <a:gd name="T6" fmla="*/ 1201470 w 293"/>
                <a:gd name="T7" fmla="*/ 397430 h 111"/>
                <a:gd name="T8" fmla="*/ 1121652 w 293"/>
                <a:gd name="T9" fmla="*/ 312585 h 111"/>
                <a:gd name="T10" fmla="*/ 1117452 w 293"/>
                <a:gd name="T11" fmla="*/ 312585 h 111"/>
                <a:gd name="T12" fmla="*/ 1004026 w 293"/>
                <a:gd name="T13" fmla="*/ 281327 h 111"/>
                <a:gd name="T14" fmla="*/ 974619 w 293"/>
                <a:gd name="T15" fmla="*/ 285792 h 111"/>
                <a:gd name="T16" fmla="*/ 974619 w 293"/>
                <a:gd name="T17" fmla="*/ 267930 h 111"/>
                <a:gd name="T18" fmla="*/ 764572 w 293"/>
                <a:gd name="T19" fmla="*/ 44655 h 111"/>
                <a:gd name="T20" fmla="*/ 651147 w 293"/>
                <a:gd name="T21" fmla="*/ 84845 h 111"/>
                <a:gd name="T22" fmla="*/ 520917 w 293"/>
                <a:gd name="T23" fmla="*/ 0 h 111"/>
                <a:gd name="T24" fmla="*/ 373884 w 293"/>
                <a:gd name="T25" fmla="*/ 133965 h 111"/>
                <a:gd name="T26" fmla="*/ 319272 w 293"/>
                <a:gd name="T27" fmla="*/ 125034 h 111"/>
                <a:gd name="T28" fmla="*/ 176440 w 293"/>
                <a:gd name="T29" fmla="*/ 281327 h 111"/>
                <a:gd name="T30" fmla="*/ 180641 w 293"/>
                <a:gd name="T31" fmla="*/ 321516 h 111"/>
                <a:gd name="T32" fmla="*/ 176440 w 293"/>
                <a:gd name="T33" fmla="*/ 321516 h 111"/>
                <a:gd name="T34" fmla="*/ 0 w 293"/>
                <a:gd name="T35" fmla="*/ 495671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w="9525">
              <a:noFill/>
              <a:round/>
              <a:headEnd/>
              <a:tailEnd/>
            </a:ln>
          </p:spPr>
          <p:txBody>
            <a:bodyPr/>
            <a:lstStyle/>
            <a:p>
              <a:endParaRPr lang="en-US"/>
            </a:p>
          </p:txBody>
        </p:sp>
        <p:sp>
          <p:nvSpPr>
            <p:cNvPr id="52285" name="Freeform 75"/>
            <p:cNvSpPr>
              <a:spLocks/>
            </p:cNvSpPr>
            <p:nvPr/>
          </p:nvSpPr>
          <p:spPr bwMode="auto">
            <a:xfrm>
              <a:off x="4111925" y="6003131"/>
              <a:ext cx="327285" cy="222933"/>
            </a:xfrm>
            <a:custGeom>
              <a:avLst/>
              <a:gdLst>
                <a:gd name="T0" fmla="*/ 117487 w 78"/>
                <a:gd name="T1" fmla="*/ 0 h 50"/>
                <a:gd name="T2" fmla="*/ 4196 w 78"/>
                <a:gd name="T3" fmla="*/ 40128 h 50"/>
                <a:gd name="T4" fmla="*/ 0 w 78"/>
                <a:gd name="T5" fmla="*/ 35669 h 50"/>
                <a:gd name="T6" fmla="*/ 4196 w 78"/>
                <a:gd name="T7" fmla="*/ 40128 h 50"/>
                <a:gd name="T8" fmla="*/ 117487 w 78"/>
                <a:gd name="T9" fmla="*/ 0 h 50"/>
                <a:gd name="T10" fmla="*/ 327285 w 78"/>
                <a:gd name="T11" fmla="*/ 222933 h 50"/>
                <a:gd name="T12" fmla="*/ 327285 w 78"/>
                <a:gd name="T13" fmla="*/ 222933 h 50"/>
                <a:gd name="T14" fmla="*/ 117487 w 78"/>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50"/>
                <a:gd name="T26" fmla="*/ 78 w 78"/>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w="9525">
              <a:noFill/>
              <a:round/>
              <a:headEnd/>
              <a:tailEnd/>
            </a:ln>
          </p:spPr>
          <p:txBody>
            <a:bodyPr/>
            <a:lstStyle/>
            <a:p>
              <a:endParaRPr lang="en-US"/>
            </a:p>
          </p:txBody>
        </p:sp>
        <p:sp>
          <p:nvSpPr>
            <p:cNvPr id="52286" name="Freeform 76"/>
            <p:cNvSpPr>
              <a:spLocks/>
            </p:cNvSpPr>
            <p:nvPr/>
          </p:nvSpPr>
          <p:spPr bwMode="auto">
            <a:xfrm>
              <a:off x="4081093" y="5998388"/>
              <a:ext cx="614253" cy="455353"/>
            </a:xfrm>
            <a:custGeom>
              <a:avLst/>
              <a:gdLst>
                <a:gd name="T0" fmla="*/ 0 w 146"/>
                <a:gd name="T1" fmla="*/ 0 h 102"/>
                <a:gd name="T2" fmla="*/ 0 w 146"/>
                <a:gd name="T3" fmla="*/ 455353 h 102"/>
                <a:gd name="T4" fmla="*/ 614253 w 146"/>
                <a:gd name="T5" fmla="*/ 455353 h 102"/>
                <a:gd name="T6" fmla="*/ 610046 w 146"/>
                <a:gd name="T7" fmla="*/ 446425 h 102"/>
                <a:gd name="T8" fmla="*/ 605839 w 146"/>
                <a:gd name="T9" fmla="*/ 415175 h 102"/>
                <a:gd name="T10" fmla="*/ 584803 w 146"/>
                <a:gd name="T11" fmla="*/ 357140 h 102"/>
                <a:gd name="T12" fmla="*/ 538523 w 146"/>
                <a:gd name="T13" fmla="*/ 299104 h 102"/>
                <a:gd name="T14" fmla="*/ 504865 w 146"/>
                <a:gd name="T15" fmla="*/ 272319 h 102"/>
                <a:gd name="T16" fmla="*/ 500658 w 146"/>
                <a:gd name="T17" fmla="*/ 272319 h 102"/>
                <a:gd name="T18" fmla="*/ 387064 w 146"/>
                <a:gd name="T19" fmla="*/ 241069 h 102"/>
                <a:gd name="T20" fmla="*/ 357613 w 146"/>
                <a:gd name="T21" fmla="*/ 245533 h 102"/>
                <a:gd name="T22" fmla="*/ 357613 w 146"/>
                <a:gd name="T23" fmla="*/ 245533 h 102"/>
                <a:gd name="T24" fmla="*/ 357613 w 146"/>
                <a:gd name="T25" fmla="*/ 245533 h 102"/>
                <a:gd name="T26" fmla="*/ 357613 w 146"/>
                <a:gd name="T27" fmla="*/ 227677 h 102"/>
                <a:gd name="T28" fmla="*/ 147252 w 146"/>
                <a:gd name="T29" fmla="*/ 4464 h 102"/>
                <a:gd name="T30" fmla="*/ 33658 w 146"/>
                <a:gd name="T31" fmla="*/ 44642 h 102"/>
                <a:gd name="T32" fmla="*/ 29450 w 146"/>
                <a:gd name="T33" fmla="*/ 40178 h 102"/>
                <a:gd name="T34" fmla="*/ 0 w 146"/>
                <a:gd name="T35" fmla="*/ 0 h 1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6"/>
                <a:gd name="T55" fmla="*/ 0 h 102"/>
                <a:gd name="T56" fmla="*/ 146 w 146"/>
                <a:gd name="T57" fmla="*/ 102 h 1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52287" name="Freeform 77"/>
            <p:cNvSpPr>
              <a:spLocks/>
            </p:cNvSpPr>
            <p:nvPr/>
          </p:nvSpPr>
          <p:spPr bwMode="auto">
            <a:xfrm>
              <a:off x="7856731" y="6017361"/>
              <a:ext cx="1233248" cy="493299"/>
            </a:xfrm>
            <a:custGeom>
              <a:avLst/>
              <a:gdLst>
                <a:gd name="T0" fmla="*/ 0 w 293"/>
                <a:gd name="T1" fmla="*/ 493299 h 111"/>
                <a:gd name="T2" fmla="*/ 1233248 w 293"/>
                <a:gd name="T3" fmla="*/ 493299 h 111"/>
                <a:gd name="T4" fmla="*/ 1224830 w 293"/>
                <a:gd name="T5" fmla="*/ 448858 h 111"/>
                <a:gd name="T6" fmla="*/ 1203785 w 293"/>
                <a:gd name="T7" fmla="*/ 395528 h 111"/>
                <a:gd name="T8" fmla="*/ 1123813 w 293"/>
                <a:gd name="T9" fmla="*/ 311090 h 111"/>
                <a:gd name="T10" fmla="*/ 1119604 w 293"/>
                <a:gd name="T11" fmla="*/ 306645 h 111"/>
                <a:gd name="T12" fmla="*/ 1005960 w 293"/>
                <a:gd name="T13" fmla="*/ 275536 h 111"/>
                <a:gd name="T14" fmla="*/ 976497 w 293"/>
                <a:gd name="T15" fmla="*/ 279981 h 111"/>
                <a:gd name="T16" fmla="*/ 976497 w 293"/>
                <a:gd name="T17" fmla="*/ 262204 h 111"/>
                <a:gd name="T18" fmla="*/ 766045 w 293"/>
                <a:gd name="T19" fmla="*/ 44441 h 111"/>
                <a:gd name="T20" fmla="*/ 652401 w 293"/>
                <a:gd name="T21" fmla="*/ 79994 h 111"/>
                <a:gd name="T22" fmla="*/ 521921 w 293"/>
                <a:gd name="T23" fmla="*/ 0 h 111"/>
                <a:gd name="T24" fmla="*/ 374604 w 293"/>
                <a:gd name="T25" fmla="*/ 133324 h 111"/>
                <a:gd name="T26" fmla="*/ 319887 w 293"/>
                <a:gd name="T27" fmla="*/ 119992 h 111"/>
                <a:gd name="T28" fmla="*/ 176780 w 293"/>
                <a:gd name="T29" fmla="*/ 275536 h 111"/>
                <a:gd name="T30" fmla="*/ 180989 w 293"/>
                <a:gd name="T31" fmla="*/ 315534 h 111"/>
                <a:gd name="T32" fmla="*/ 176780 w 293"/>
                <a:gd name="T33" fmla="*/ 315534 h 111"/>
                <a:gd name="T34" fmla="*/ 0 w 293"/>
                <a:gd name="T35" fmla="*/ 493299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111"/>
                <a:gd name="T56" fmla="*/ 293 w 293"/>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w="9525">
              <a:noFill/>
              <a:round/>
              <a:headEnd/>
              <a:tailEnd/>
            </a:ln>
          </p:spPr>
          <p:txBody>
            <a:bodyPr/>
            <a:lstStyle/>
            <a:p>
              <a:endParaRPr lang="en-US"/>
            </a:p>
          </p:txBody>
        </p:sp>
        <p:sp>
          <p:nvSpPr>
            <p:cNvPr id="52288" name="Freeform 78"/>
            <p:cNvSpPr>
              <a:spLocks/>
            </p:cNvSpPr>
            <p:nvPr/>
          </p:nvSpPr>
          <p:spPr bwMode="auto">
            <a:xfrm>
              <a:off x="8504187" y="6060050"/>
              <a:ext cx="104352" cy="35574"/>
            </a:xfrm>
            <a:custGeom>
              <a:avLst/>
              <a:gdLst>
                <a:gd name="T0" fmla="*/ 104352 w 25"/>
                <a:gd name="T1" fmla="*/ 0 h 8"/>
                <a:gd name="T2" fmla="*/ 4174 w 25"/>
                <a:gd name="T3" fmla="*/ 35574 h 8"/>
                <a:gd name="T4" fmla="*/ 0 w 25"/>
                <a:gd name="T5" fmla="*/ 31127 h 8"/>
                <a:gd name="T6" fmla="*/ 4174 w 25"/>
                <a:gd name="T7" fmla="*/ 35574 h 8"/>
                <a:gd name="T8" fmla="*/ 104352 w 25"/>
                <a:gd name="T9" fmla="*/ 0 h 8"/>
                <a:gd name="T10" fmla="*/ 104352 w 25"/>
                <a:gd name="T11" fmla="*/ 0 h 8"/>
                <a:gd name="T12" fmla="*/ 0 60000 65536"/>
                <a:gd name="T13" fmla="*/ 0 60000 65536"/>
                <a:gd name="T14" fmla="*/ 0 60000 65536"/>
                <a:gd name="T15" fmla="*/ 0 60000 65536"/>
                <a:gd name="T16" fmla="*/ 0 60000 65536"/>
                <a:gd name="T17" fmla="*/ 0 60000 65536"/>
                <a:gd name="T18" fmla="*/ 0 w 25"/>
                <a:gd name="T19" fmla="*/ 0 h 8"/>
                <a:gd name="T20" fmla="*/ 25 w 25"/>
                <a:gd name="T21" fmla="*/ 8 h 8"/>
              </a:gdLst>
              <a:ahLst/>
              <a:cxnLst>
                <a:cxn ang="T12">
                  <a:pos x="T0" y="T1"/>
                </a:cxn>
                <a:cxn ang="T13">
                  <a:pos x="T2" y="T3"/>
                </a:cxn>
                <a:cxn ang="T14">
                  <a:pos x="T4" y="T5"/>
                </a:cxn>
                <a:cxn ang="T15">
                  <a:pos x="T6" y="T7"/>
                </a:cxn>
                <a:cxn ang="T16">
                  <a:pos x="T8" y="T9"/>
                </a:cxn>
                <a:cxn ang="T17">
                  <a:pos x="T10" y="T11"/>
                </a:cxn>
              </a:cxnLst>
              <a:rect l="T18" t="T19" r="T20" b="T21"/>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w="9525">
              <a:noFill/>
              <a:round/>
              <a:headEnd/>
              <a:tailEnd/>
            </a:ln>
          </p:spPr>
          <p:txBody>
            <a:bodyPr/>
            <a:lstStyle/>
            <a:p>
              <a:endParaRPr lang="en-US"/>
            </a:p>
          </p:txBody>
        </p:sp>
        <p:sp>
          <p:nvSpPr>
            <p:cNvPr id="52289" name="Freeform 79"/>
            <p:cNvSpPr>
              <a:spLocks/>
            </p:cNvSpPr>
            <p:nvPr/>
          </p:nvSpPr>
          <p:spPr bwMode="auto">
            <a:xfrm>
              <a:off x="8475727" y="6052935"/>
              <a:ext cx="614253" cy="457725"/>
            </a:xfrm>
            <a:custGeom>
              <a:avLst/>
              <a:gdLst>
                <a:gd name="T0" fmla="*/ 0 w 146"/>
                <a:gd name="T1" fmla="*/ 0 h 103"/>
                <a:gd name="T2" fmla="*/ 0 w 146"/>
                <a:gd name="T3" fmla="*/ 457725 h 103"/>
                <a:gd name="T4" fmla="*/ 614253 w 146"/>
                <a:gd name="T5" fmla="*/ 457725 h 103"/>
                <a:gd name="T6" fmla="*/ 605839 w 146"/>
                <a:gd name="T7" fmla="*/ 413286 h 103"/>
                <a:gd name="T8" fmla="*/ 584803 w 146"/>
                <a:gd name="T9" fmla="*/ 359959 h 103"/>
                <a:gd name="T10" fmla="*/ 517487 w 146"/>
                <a:gd name="T11" fmla="*/ 284412 h 103"/>
                <a:gd name="T12" fmla="*/ 504865 w 146"/>
                <a:gd name="T13" fmla="*/ 275524 h 103"/>
                <a:gd name="T14" fmla="*/ 500658 w 146"/>
                <a:gd name="T15" fmla="*/ 271080 h 103"/>
                <a:gd name="T16" fmla="*/ 395478 w 146"/>
                <a:gd name="T17" fmla="*/ 239972 h 103"/>
                <a:gd name="T18" fmla="*/ 387064 w 146"/>
                <a:gd name="T19" fmla="*/ 239972 h 103"/>
                <a:gd name="T20" fmla="*/ 357613 w 146"/>
                <a:gd name="T21" fmla="*/ 244416 h 103"/>
                <a:gd name="T22" fmla="*/ 357613 w 146"/>
                <a:gd name="T23" fmla="*/ 244416 h 103"/>
                <a:gd name="T24" fmla="*/ 357613 w 146"/>
                <a:gd name="T25" fmla="*/ 244416 h 103"/>
                <a:gd name="T26" fmla="*/ 357613 w 146"/>
                <a:gd name="T27" fmla="*/ 226641 h 103"/>
                <a:gd name="T28" fmla="*/ 353406 w 146"/>
                <a:gd name="T29" fmla="*/ 204421 h 103"/>
                <a:gd name="T30" fmla="*/ 222982 w 146"/>
                <a:gd name="T31" fmla="*/ 22220 h 103"/>
                <a:gd name="T32" fmla="*/ 147252 w 146"/>
                <a:gd name="T33" fmla="*/ 8888 h 103"/>
                <a:gd name="T34" fmla="*/ 134631 w 146"/>
                <a:gd name="T35" fmla="*/ 8888 h 103"/>
                <a:gd name="T36" fmla="*/ 33658 w 146"/>
                <a:gd name="T37" fmla="*/ 44439 h 103"/>
                <a:gd name="T38" fmla="*/ 29450 w 146"/>
                <a:gd name="T39" fmla="*/ 39995 h 103"/>
                <a:gd name="T40" fmla="*/ 0 w 146"/>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
                <a:gd name="T64" fmla="*/ 0 h 103"/>
                <a:gd name="T65" fmla="*/ 146 w 146"/>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w="9525">
              <a:noFill/>
              <a:round/>
              <a:headEnd/>
              <a:tailEnd/>
            </a:ln>
          </p:spPr>
          <p:txBody>
            <a:bodyPr/>
            <a:lstStyle/>
            <a:p>
              <a:endParaRPr lang="en-US"/>
            </a:p>
          </p:txBody>
        </p:sp>
        <p:sp>
          <p:nvSpPr>
            <p:cNvPr id="52290" name="Freeform 80"/>
            <p:cNvSpPr>
              <a:spLocks/>
            </p:cNvSpPr>
            <p:nvPr/>
          </p:nvSpPr>
          <p:spPr bwMode="auto">
            <a:xfrm>
              <a:off x="4560163" y="4978586"/>
              <a:ext cx="1043518" cy="1100437"/>
            </a:xfrm>
            <a:custGeom>
              <a:avLst/>
              <a:gdLst>
                <a:gd name="T0" fmla="*/ 761600 w 248"/>
                <a:gd name="T1" fmla="*/ 356417 h 247"/>
                <a:gd name="T2" fmla="*/ 521759 w 248"/>
                <a:gd name="T3" fmla="*/ 0 h 247"/>
                <a:gd name="T4" fmla="*/ 286126 w 248"/>
                <a:gd name="T5" fmla="*/ 356417 h 247"/>
                <a:gd name="T6" fmla="*/ 517551 w 248"/>
                <a:gd name="T7" fmla="*/ 1100437 h 247"/>
                <a:gd name="T8" fmla="*/ 517551 w 248"/>
                <a:gd name="T9" fmla="*/ 1100437 h 247"/>
                <a:gd name="T10" fmla="*/ 525967 w 248"/>
                <a:gd name="T11" fmla="*/ 1100437 h 247"/>
                <a:gd name="T12" fmla="*/ 534382 w 248"/>
                <a:gd name="T13" fmla="*/ 1100437 h 247"/>
                <a:gd name="T14" fmla="*/ 534382 w 248"/>
                <a:gd name="T15" fmla="*/ 1100437 h 247"/>
                <a:gd name="T16" fmla="*/ 761600 w 248"/>
                <a:gd name="T17" fmla="*/ 356417 h 2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47"/>
                <a:gd name="T29" fmla="*/ 248 w 248"/>
                <a:gd name="T30" fmla="*/ 247 h 2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w="9525">
              <a:noFill/>
              <a:round/>
              <a:headEnd/>
              <a:tailEnd/>
            </a:ln>
          </p:spPr>
          <p:txBody>
            <a:bodyPr/>
            <a:lstStyle/>
            <a:p>
              <a:endParaRPr lang="en-US"/>
            </a:p>
          </p:txBody>
        </p:sp>
        <p:sp>
          <p:nvSpPr>
            <p:cNvPr id="52291" name="Freeform 81"/>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w="9525">
              <a:noFill/>
              <a:round/>
              <a:headEnd/>
              <a:tailEnd/>
            </a:ln>
          </p:spPr>
          <p:txBody>
            <a:bodyPr/>
            <a:lstStyle/>
            <a:p>
              <a:endParaRPr lang="en-US"/>
            </a:p>
          </p:txBody>
        </p:sp>
        <p:sp>
          <p:nvSpPr>
            <p:cNvPr id="52292" name="Freeform 82"/>
            <p:cNvSpPr>
              <a:spLocks/>
            </p:cNvSpPr>
            <p:nvPr/>
          </p:nvSpPr>
          <p:spPr bwMode="auto">
            <a:xfrm>
              <a:off x="4901678" y="5585724"/>
              <a:ext cx="360488" cy="981856"/>
            </a:xfrm>
            <a:custGeom>
              <a:avLst/>
              <a:gdLst>
                <a:gd name="T0" fmla="*/ 360488 w 152"/>
                <a:gd name="T1" fmla="*/ 154156 h 414"/>
                <a:gd name="T2" fmla="*/ 206332 w 152"/>
                <a:gd name="T3" fmla="*/ 249021 h 414"/>
                <a:gd name="T4" fmla="*/ 180244 w 152"/>
                <a:gd name="T5" fmla="*/ 0 h 414"/>
                <a:gd name="T6" fmla="*/ 154156 w 152"/>
                <a:gd name="T7" fmla="*/ 249021 h 414"/>
                <a:gd name="T8" fmla="*/ 0 w 152"/>
                <a:gd name="T9" fmla="*/ 154156 h 414"/>
                <a:gd name="T10" fmla="*/ 142298 w 152"/>
                <a:gd name="T11" fmla="*/ 329657 h 414"/>
                <a:gd name="T12" fmla="*/ 104352 w 152"/>
                <a:gd name="T13" fmla="*/ 981856 h 414"/>
                <a:gd name="T14" fmla="*/ 265623 w 152"/>
                <a:gd name="T15" fmla="*/ 981856 h 414"/>
                <a:gd name="T16" fmla="*/ 218190 w 152"/>
                <a:gd name="T17" fmla="*/ 329657 h 414"/>
                <a:gd name="T18" fmla="*/ 360488 w 152"/>
                <a:gd name="T19" fmla="*/ 154156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414"/>
                <a:gd name="T32" fmla="*/ 152 w 152"/>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w="9525">
              <a:noFill/>
              <a:round/>
              <a:headEnd/>
              <a:tailEnd/>
            </a:ln>
          </p:spPr>
          <p:txBody>
            <a:bodyPr/>
            <a:lstStyle/>
            <a:p>
              <a:endParaRPr lang="en-US"/>
            </a:p>
          </p:txBody>
        </p:sp>
        <p:sp>
          <p:nvSpPr>
            <p:cNvPr id="52293" name="Freeform 83"/>
            <p:cNvSpPr>
              <a:spLocks noEditPoints="1"/>
            </p:cNvSpPr>
            <p:nvPr/>
          </p:nvSpPr>
          <p:spPr bwMode="auto">
            <a:xfrm>
              <a:off x="5081922" y="4978586"/>
              <a:ext cx="457725" cy="1095694"/>
            </a:xfrm>
            <a:custGeom>
              <a:avLst/>
              <a:gdLst>
                <a:gd name="T0" fmla="*/ 134378 w 109"/>
                <a:gd name="T1" fmla="*/ 1060062 h 246"/>
                <a:gd name="T2" fmla="*/ 46192 w 109"/>
                <a:gd name="T3" fmla="*/ 1095694 h 246"/>
                <a:gd name="T4" fmla="*/ 46192 w 109"/>
                <a:gd name="T5" fmla="*/ 1095694 h 246"/>
                <a:gd name="T6" fmla="*/ 134378 w 109"/>
                <a:gd name="T7" fmla="*/ 1064516 h 246"/>
                <a:gd name="T8" fmla="*/ 134378 w 109"/>
                <a:gd name="T9" fmla="*/ 1060062 h 246"/>
                <a:gd name="T10" fmla="*/ 0 w 109"/>
                <a:gd name="T11" fmla="*/ 0 h 246"/>
                <a:gd name="T12" fmla="*/ 0 w 109"/>
                <a:gd name="T13" fmla="*/ 4454 h 246"/>
                <a:gd name="T14" fmla="*/ 239361 w 109"/>
                <a:gd name="T15" fmla="*/ 356323 h 246"/>
                <a:gd name="T16" fmla="*/ 155375 w 109"/>
                <a:gd name="T17" fmla="*/ 1051154 h 246"/>
                <a:gd name="T18" fmla="*/ 159574 w 109"/>
                <a:gd name="T19" fmla="*/ 1051154 h 246"/>
                <a:gd name="T20" fmla="*/ 239361 w 109"/>
                <a:gd name="T21" fmla="*/ 356323 h 246"/>
                <a:gd name="T22" fmla="*/ 0 w 10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246"/>
                <a:gd name="T38" fmla="*/ 109 w 109"/>
                <a:gd name="T39" fmla="*/ 246 h 2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w="9525">
              <a:noFill/>
              <a:round/>
              <a:headEnd/>
              <a:tailEnd/>
            </a:ln>
          </p:spPr>
          <p:txBody>
            <a:bodyPr/>
            <a:lstStyle/>
            <a:p>
              <a:endParaRPr lang="en-US"/>
            </a:p>
          </p:txBody>
        </p:sp>
        <p:sp>
          <p:nvSpPr>
            <p:cNvPr id="52294" name="Freeform 84"/>
            <p:cNvSpPr>
              <a:spLocks/>
            </p:cNvSpPr>
            <p:nvPr/>
          </p:nvSpPr>
          <p:spPr bwMode="auto">
            <a:xfrm>
              <a:off x="5217105" y="6029219"/>
              <a:ext cx="23716" cy="14230"/>
            </a:xfrm>
            <a:custGeom>
              <a:avLst/>
              <a:gdLst>
                <a:gd name="T0" fmla="*/ 19763 w 6"/>
                <a:gd name="T1" fmla="*/ 0 h 3"/>
                <a:gd name="T2" fmla="*/ 0 w 6"/>
                <a:gd name="T3" fmla="*/ 9487 h 3"/>
                <a:gd name="T4" fmla="*/ 0 w 6"/>
                <a:gd name="T5" fmla="*/ 14230 h 3"/>
                <a:gd name="T6" fmla="*/ 23716 w 6"/>
                <a:gd name="T7" fmla="*/ 0 h 3"/>
                <a:gd name="T8" fmla="*/ 19763 w 6"/>
                <a:gd name="T9" fmla="*/ 0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w="9525">
              <a:noFill/>
              <a:round/>
              <a:headEnd/>
              <a:tailEnd/>
            </a:ln>
          </p:spPr>
          <p:txBody>
            <a:bodyPr/>
            <a:lstStyle/>
            <a:p>
              <a:endParaRPr lang="en-US"/>
            </a:p>
          </p:txBody>
        </p:sp>
        <p:sp>
          <p:nvSpPr>
            <p:cNvPr id="52295" name="Rectangle 85"/>
            <p:cNvSpPr>
              <a:spLocks noChangeArrowheads="1"/>
            </p:cNvSpPr>
            <p:nvPr/>
          </p:nvSpPr>
          <p:spPr bwMode="auto">
            <a:xfrm>
              <a:off x="5081922" y="6567579"/>
              <a:ext cx="85379"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52296" name="Rectangle 86"/>
            <p:cNvSpPr>
              <a:spLocks noChangeArrowheads="1"/>
            </p:cNvSpPr>
            <p:nvPr/>
          </p:nvSpPr>
          <p:spPr bwMode="auto">
            <a:xfrm>
              <a:off x="5081922" y="6567579"/>
              <a:ext cx="85379" cy="9487"/>
            </a:xfrm>
            <a:prstGeom prst="rect">
              <a:avLst/>
            </a:prstGeom>
            <a:noFill/>
            <a:ln w="9525">
              <a:noFill/>
              <a:miter lim="800000"/>
              <a:headEnd/>
              <a:tailEnd/>
            </a:ln>
          </p:spPr>
          <p:txBody>
            <a:bodyPr/>
            <a:lstStyle/>
            <a:p>
              <a:endParaRPr lang="zh-CN" altLang="en-US">
                <a:sym typeface="Arial" charset="0"/>
              </a:endParaRPr>
            </a:p>
          </p:txBody>
        </p:sp>
        <p:sp>
          <p:nvSpPr>
            <p:cNvPr id="52297"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605589 h 245"/>
                <a:gd name="T6" fmla="*/ 25297 w 108"/>
                <a:gd name="T7" fmla="*/ 850497 h 245"/>
                <a:gd name="T8" fmla="*/ 181298 w 108"/>
                <a:gd name="T9" fmla="*/ 756986 h 245"/>
                <a:gd name="T10" fmla="*/ 37946 w 108"/>
                <a:gd name="T11" fmla="*/ 930648 h 245"/>
                <a:gd name="T12" fmla="*/ 46379 w 108"/>
                <a:gd name="T13" fmla="*/ 1090951 h 245"/>
                <a:gd name="T14" fmla="*/ 134919 w 108"/>
                <a:gd name="T15" fmla="*/ 1055328 h 245"/>
                <a:gd name="T16" fmla="*/ 156001 w 108"/>
                <a:gd name="T17" fmla="*/ 1046422 h 245"/>
                <a:gd name="T18" fmla="*/ 240325 w 108"/>
                <a:gd name="T19" fmla="*/ 351776 h 245"/>
                <a:gd name="T20" fmla="*/ 0 w 108"/>
                <a:gd name="T21" fmla="*/ 0 h 2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245"/>
                <a:gd name="T35" fmla="*/ 108 w 108"/>
                <a:gd name="T36" fmla="*/ 245 h 2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w="9525">
              <a:noFill/>
              <a:round/>
              <a:headEnd/>
              <a:tailEnd/>
            </a:ln>
          </p:spPr>
          <p:txBody>
            <a:bodyPr/>
            <a:lstStyle/>
            <a:p>
              <a:endParaRPr lang="en-US"/>
            </a:p>
          </p:txBody>
        </p:sp>
        <p:sp>
          <p:nvSpPr>
            <p:cNvPr id="52298" name="Freeform 88"/>
            <p:cNvSpPr>
              <a:spLocks/>
            </p:cNvSpPr>
            <p:nvPr/>
          </p:nvSpPr>
          <p:spPr bwMode="auto">
            <a:xfrm>
              <a:off x="5081922" y="5588095"/>
              <a:ext cx="180244" cy="979484"/>
            </a:xfrm>
            <a:custGeom>
              <a:avLst/>
              <a:gdLst>
                <a:gd name="T0" fmla="*/ 0 w 43"/>
                <a:gd name="T1" fmla="*/ 0 h 220"/>
                <a:gd name="T2" fmla="*/ 0 w 43"/>
                <a:gd name="T3" fmla="*/ 979484 h 220"/>
                <a:gd name="T4" fmla="*/ 83834 w 43"/>
                <a:gd name="T5" fmla="*/ 979484 h 220"/>
                <a:gd name="T6" fmla="*/ 37725 w 43"/>
                <a:gd name="T7" fmla="*/ 485290 h 220"/>
                <a:gd name="T8" fmla="*/ 46109 w 43"/>
                <a:gd name="T9" fmla="*/ 485290 h 220"/>
                <a:gd name="T10" fmla="*/ 46109 w 43"/>
                <a:gd name="T11" fmla="*/ 485290 h 220"/>
                <a:gd name="T12" fmla="*/ 37725 w 43"/>
                <a:gd name="T13" fmla="*/ 325011 h 220"/>
                <a:gd name="T14" fmla="*/ 180244 w 43"/>
                <a:gd name="T15" fmla="*/ 151375 h 220"/>
                <a:gd name="T16" fmla="*/ 25150 w 43"/>
                <a:gd name="T17" fmla="*/ 244871 h 220"/>
                <a:gd name="T18" fmla="*/ 0 w 43"/>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20"/>
                <a:gd name="T32" fmla="*/ 43 w 43"/>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w="9525">
              <a:noFill/>
              <a:round/>
              <a:headEnd/>
              <a:tailEnd/>
            </a:ln>
          </p:spPr>
          <p:txBody>
            <a:bodyPr/>
            <a:lstStyle/>
            <a:p>
              <a:endParaRPr lang="en-US"/>
            </a:p>
          </p:txBody>
        </p:sp>
        <p:sp>
          <p:nvSpPr>
            <p:cNvPr id="52299" name="Freeform 89"/>
            <p:cNvSpPr>
              <a:spLocks/>
            </p:cNvSpPr>
            <p:nvPr/>
          </p:nvSpPr>
          <p:spPr bwMode="auto">
            <a:xfrm>
              <a:off x="6018717" y="5327216"/>
              <a:ext cx="967626" cy="884619"/>
            </a:xfrm>
            <a:custGeom>
              <a:avLst/>
              <a:gdLst>
                <a:gd name="T0" fmla="*/ 790929 w 230"/>
                <a:gd name="T1" fmla="*/ 253383 h 199"/>
                <a:gd name="T2" fmla="*/ 483813 w 230"/>
                <a:gd name="T3" fmla="*/ 0 h 199"/>
                <a:gd name="T4" fmla="*/ 176697 w 230"/>
                <a:gd name="T5" fmla="*/ 253383 h 199"/>
                <a:gd name="T6" fmla="*/ 0 w 230"/>
                <a:gd name="T7" fmla="*/ 551220 h 199"/>
                <a:gd name="T8" fmla="*/ 315530 w 230"/>
                <a:gd name="T9" fmla="*/ 884619 h 199"/>
                <a:gd name="T10" fmla="*/ 483813 w 230"/>
                <a:gd name="T11" fmla="*/ 835720 h 199"/>
                <a:gd name="T12" fmla="*/ 652096 w 230"/>
                <a:gd name="T13" fmla="*/ 884619 h 199"/>
                <a:gd name="T14" fmla="*/ 967626 w 230"/>
                <a:gd name="T15" fmla="*/ 551220 h 199"/>
                <a:gd name="T16" fmla="*/ 790929 w 230"/>
                <a:gd name="T17" fmla="*/ 253383 h 1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0"/>
                <a:gd name="T28" fmla="*/ 0 h 199"/>
                <a:gd name="T29" fmla="*/ 230 w 230"/>
                <a:gd name="T30" fmla="*/ 199 h 1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w="9525">
              <a:noFill/>
              <a:round/>
              <a:headEnd/>
              <a:tailEnd/>
            </a:ln>
          </p:spPr>
          <p:txBody>
            <a:bodyPr/>
            <a:lstStyle/>
            <a:p>
              <a:endParaRPr lang="en-US"/>
            </a:p>
          </p:txBody>
        </p:sp>
        <p:sp>
          <p:nvSpPr>
            <p:cNvPr id="52300" name="Freeform 90"/>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w="9525">
              <a:noFill/>
              <a:round/>
              <a:headEnd/>
              <a:tailEnd/>
            </a:ln>
          </p:spPr>
          <p:txBody>
            <a:bodyPr/>
            <a:lstStyle/>
            <a:p>
              <a:endParaRPr lang="en-US"/>
            </a:p>
          </p:txBody>
        </p:sp>
        <p:sp>
          <p:nvSpPr>
            <p:cNvPr id="52301" name="Freeform 91"/>
            <p:cNvSpPr>
              <a:spLocks/>
            </p:cNvSpPr>
            <p:nvPr/>
          </p:nvSpPr>
          <p:spPr bwMode="auto">
            <a:xfrm>
              <a:off x="6322285" y="5815772"/>
              <a:ext cx="362860" cy="664057"/>
            </a:xfrm>
            <a:custGeom>
              <a:avLst/>
              <a:gdLst>
                <a:gd name="T0" fmla="*/ 362860 w 153"/>
                <a:gd name="T1" fmla="*/ 156528 h 280"/>
                <a:gd name="T2" fmla="*/ 206332 w 153"/>
                <a:gd name="T3" fmla="*/ 253765 h 280"/>
                <a:gd name="T4" fmla="*/ 180244 w 153"/>
                <a:gd name="T5" fmla="*/ 0 h 280"/>
                <a:gd name="T6" fmla="*/ 156528 w 153"/>
                <a:gd name="T7" fmla="*/ 253765 h 280"/>
                <a:gd name="T8" fmla="*/ 0 w 153"/>
                <a:gd name="T9" fmla="*/ 156528 h 280"/>
                <a:gd name="T10" fmla="*/ 142298 w 153"/>
                <a:gd name="T11" fmla="*/ 339143 h 280"/>
                <a:gd name="T12" fmla="*/ 125697 w 153"/>
                <a:gd name="T13" fmla="*/ 664057 h 280"/>
                <a:gd name="T14" fmla="*/ 234792 w 153"/>
                <a:gd name="T15" fmla="*/ 664057 h 280"/>
                <a:gd name="T16" fmla="*/ 218190 w 153"/>
                <a:gd name="T17" fmla="*/ 339143 h 280"/>
                <a:gd name="T18" fmla="*/ 362860 w 153"/>
                <a:gd name="T19" fmla="*/ 156528 h 2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3"/>
                <a:gd name="T31" fmla="*/ 0 h 280"/>
                <a:gd name="T32" fmla="*/ 153 w 153"/>
                <a:gd name="T33" fmla="*/ 280 h 2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w="9525">
              <a:noFill/>
              <a:round/>
              <a:headEnd/>
              <a:tailEnd/>
            </a:ln>
          </p:spPr>
          <p:txBody>
            <a:bodyPr/>
            <a:lstStyle/>
            <a:p>
              <a:endParaRPr lang="en-US"/>
            </a:p>
          </p:txBody>
        </p:sp>
        <p:sp>
          <p:nvSpPr>
            <p:cNvPr id="52302" name="Freeform 92"/>
            <p:cNvSpPr>
              <a:spLocks noEditPoints="1"/>
            </p:cNvSpPr>
            <p:nvPr/>
          </p:nvSpPr>
          <p:spPr bwMode="auto">
            <a:xfrm>
              <a:off x="6540475" y="5514575"/>
              <a:ext cx="291711" cy="955768"/>
            </a:xfrm>
            <a:custGeom>
              <a:avLst/>
              <a:gdLst>
                <a:gd name="T0" fmla="*/ 0 w 69"/>
                <a:gd name="T1" fmla="*/ 671260 h 215"/>
                <a:gd name="T2" fmla="*/ 16911 w 69"/>
                <a:gd name="T3" fmla="*/ 955768 h 215"/>
                <a:gd name="T4" fmla="*/ 16911 w 69"/>
                <a:gd name="T5" fmla="*/ 955768 h 215"/>
                <a:gd name="T6" fmla="*/ 0 w 69"/>
                <a:gd name="T7" fmla="*/ 671260 h 215"/>
                <a:gd name="T8" fmla="*/ 0 w 69"/>
                <a:gd name="T9" fmla="*/ 671260 h 215"/>
                <a:gd name="T10" fmla="*/ 245206 w 69"/>
                <a:gd name="T11" fmla="*/ 0 h 215"/>
                <a:gd name="T12" fmla="*/ 270573 w 69"/>
                <a:gd name="T13" fmla="*/ 66681 h 215"/>
                <a:gd name="T14" fmla="*/ 291711 w 69"/>
                <a:gd name="T15" fmla="*/ 80018 h 215"/>
                <a:gd name="T16" fmla="*/ 291711 w 69"/>
                <a:gd name="T17" fmla="*/ 80018 h 215"/>
                <a:gd name="T18" fmla="*/ 270573 w 69"/>
                <a:gd name="T19" fmla="*/ 66681 h 215"/>
                <a:gd name="T20" fmla="*/ 245206 w 69"/>
                <a:gd name="T21" fmla="*/ 0 h 2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215"/>
                <a:gd name="T35" fmla="*/ 69 w 69"/>
                <a:gd name="T36" fmla="*/ 215 h 2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w="9525">
              <a:noFill/>
              <a:round/>
              <a:headEnd/>
              <a:tailEnd/>
            </a:ln>
          </p:spPr>
          <p:txBody>
            <a:bodyPr/>
            <a:lstStyle/>
            <a:p>
              <a:endParaRPr lang="en-US"/>
            </a:p>
          </p:txBody>
        </p:sp>
        <p:sp>
          <p:nvSpPr>
            <p:cNvPr id="52303" name="Freeform 93"/>
            <p:cNvSpPr>
              <a:spLocks noEditPoints="1"/>
            </p:cNvSpPr>
            <p:nvPr/>
          </p:nvSpPr>
          <p:spPr bwMode="auto">
            <a:xfrm>
              <a:off x="6663800" y="6211835"/>
              <a:ext cx="7115" cy="0"/>
            </a:xfrm>
            <a:custGeom>
              <a:avLst/>
              <a:gdLst>
                <a:gd name="T0" fmla="*/ 3558 w 2"/>
                <a:gd name="T1" fmla="*/ 7115 w 2"/>
                <a:gd name="T2" fmla="*/ 3558 w 2"/>
                <a:gd name="T3" fmla="*/ 3558 w 2"/>
                <a:gd name="T4" fmla="*/ 3558 w 2"/>
                <a:gd name="T5" fmla="*/ 3558 w 2"/>
                <a:gd name="T6" fmla="*/ 3558 w 2"/>
                <a:gd name="T7" fmla="*/ 3558 w 2"/>
                <a:gd name="T8" fmla="*/ 3558 w 2"/>
                <a:gd name="T9" fmla="*/ 3558 w 2"/>
                <a:gd name="T10" fmla="*/ 3558 w 2"/>
                <a:gd name="T11" fmla="*/ 3558 w 2"/>
                <a:gd name="T12" fmla="*/ 3558 w 2"/>
                <a:gd name="T13" fmla="*/ 3558 w 2"/>
                <a:gd name="T14" fmla="*/ 3558 w 2"/>
                <a:gd name="T15" fmla="*/ 0 w 2"/>
                <a:gd name="T16" fmla="*/ 3558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
                <a:gd name="T67" fmla="*/ 2 w 2"/>
              </a:gdLst>
              <a:ahLst/>
              <a:cxnLst>
                <a:cxn ang="T33">
                  <a:pos x="T0" y="0"/>
                </a:cxn>
                <a:cxn ang="T34">
                  <a:pos x="T1" y="0"/>
                </a:cxn>
                <a:cxn ang="T35">
                  <a:pos x="T2" y="0"/>
                </a:cxn>
                <a:cxn ang="T36">
                  <a:pos x="T3" y="0"/>
                </a:cxn>
                <a:cxn ang="T37">
                  <a:pos x="T4" y="0"/>
                </a:cxn>
                <a:cxn ang="T38">
                  <a:pos x="T5" y="0"/>
                </a:cxn>
                <a:cxn ang="T39">
                  <a:pos x="T6" y="0"/>
                </a:cxn>
                <a:cxn ang="T40">
                  <a:pos x="T7" y="0"/>
                </a:cxn>
                <a:cxn ang="T41">
                  <a:pos x="T8" y="0"/>
                </a:cxn>
                <a:cxn ang="T42">
                  <a:pos x="T9" y="0"/>
                </a:cxn>
                <a:cxn ang="T43">
                  <a:pos x="T10" y="0"/>
                </a:cxn>
                <a:cxn ang="T44">
                  <a:pos x="T11" y="0"/>
                </a:cxn>
                <a:cxn ang="T45">
                  <a:pos x="T12" y="0"/>
                </a:cxn>
                <a:cxn ang="T46">
                  <a:pos x="T13" y="0"/>
                </a:cxn>
                <a:cxn ang="T47">
                  <a:pos x="T14" y="0"/>
                </a:cxn>
                <a:cxn ang="T48">
                  <a:pos x="T15" y="0"/>
                </a:cxn>
                <a:cxn ang="T49">
                  <a:pos x="T16" y="0"/>
                </a:cxn>
                <a:cxn ang="T50">
                  <a:pos x="T17" y="0"/>
                </a:cxn>
                <a:cxn ang="T51">
                  <a:pos x="T18" y="0"/>
                </a:cxn>
                <a:cxn ang="T52">
                  <a:pos x="T19" y="0"/>
                </a:cxn>
                <a:cxn ang="T53">
                  <a:pos x="T20" y="0"/>
                </a:cxn>
                <a:cxn ang="T54">
                  <a:pos x="T21" y="0"/>
                </a:cxn>
                <a:cxn ang="T55">
                  <a:pos x="T22" y="0"/>
                </a:cxn>
                <a:cxn ang="T56">
                  <a:pos x="T23" y="0"/>
                </a:cxn>
                <a:cxn ang="T57">
                  <a:pos x="T24" y="0"/>
                </a:cxn>
                <a:cxn ang="T58">
                  <a:pos x="T25" y="0"/>
                </a:cxn>
                <a:cxn ang="T59">
                  <a:pos x="T26" y="0"/>
                </a:cxn>
                <a:cxn ang="T60">
                  <a:pos x="T27" y="0"/>
                </a:cxn>
                <a:cxn ang="T61">
                  <a:pos x="T28" y="0"/>
                </a:cxn>
                <a:cxn ang="T62">
                  <a:pos x="T29" y="0"/>
                </a:cxn>
                <a:cxn ang="T63">
                  <a:pos x="T30" y="0"/>
                </a:cxn>
                <a:cxn ang="T64">
                  <a:pos x="T31" y="0"/>
                </a:cxn>
                <a:cxn ang="T65">
                  <a:pos x="T32" y="0"/>
                </a:cxn>
              </a:cxnLst>
              <a:rect l="T66" t="0" r="T67" b="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52304" name="Freeform 94"/>
            <p:cNvSpPr>
              <a:spLocks/>
            </p:cNvSpPr>
            <p:nvPr/>
          </p:nvSpPr>
          <p:spPr bwMode="auto">
            <a:xfrm>
              <a:off x="6507273" y="5327216"/>
              <a:ext cx="479070" cy="884619"/>
            </a:xfrm>
            <a:custGeom>
              <a:avLst/>
              <a:gdLst>
                <a:gd name="T0" fmla="*/ 0 w 114"/>
                <a:gd name="T1" fmla="*/ 0 h 199"/>
                <a:gd name="T2" fmla="*/ 0 w 114"/>
                <a:gd name="T3" fmla="*/ 542329 h 199"/>
                <a:gd name="T4" fmla="*/ 21012 w 114"/>
                <a:gd name="T5" fmla="*/ 742369 h 199"/>
                <a:gd name="T6" fmla="*/ 176499 w 114"/>
                <a:gd name="T7" fmla="*/ 644572 h 199"/>
                <a:gd name="T8" fmla="*/ 33619 w 114"/>
                <a:gd name="T9" fmla="*/ 826830 h 199"/>
                <a:gd name="T10" fmla="*/ 33619 w 114"/>
                <a:gd name="T11" fmla="*/ 857947 h 199"/>
                <a:gd name="T12" fmla="*/ 33619 w 114"/>
                <a:gd name="T13" fmla="*/ 857947 h 199"/>
                <a:gd name="T14" fmla="*/ 33619 w 114"/>
                <a:gd name="T15" fmla="*/ 857947 h 199"/>
                <a:gd name="T16" fmla="*/ 155488 w 114"/>
                <a:gd name="T17" fmla="*/ 884619 h 199"/>
                <a:gd name="T18" fmla="*/ 155488 w 114"/>
                <a:gd name="T19" fmla="*/ 884619 h 199"/>
                <a:gd name="T20" fmla="*/ 155488 w 114"/>
                <a:gd name="T21" fmla="*/ 884619 h 199"/>
                <a:gd name="T22" fmla="*/ 155488 w 114"/>
                <a:gd name="T23" fmla="*/ 884619 h 199"/>
                <a:gd name="T24" fmla="*/ 155488 w 114"/>
                <a:gd name="T25" fmla="*/ 884619 h 199"/>
                <a:gd name="T26" fmla="*/ 155488 w 114"/>
                <a:gd name="T27" fmla="*/ 884619 h 199"/>
                <a:gd name="T28" fmla="*/ 155488 w 114"/>
                <a:gd name="T29" fmla="*/ 884619 h 199"/>
                <a:gd name="T30" fmla="*/ 155488 w 114"/>
                <a:gd name="T31" fmla="*/ 884619 h 199"/>
                <a:gd name="T32" fmla="*/ 155488 w 114"/>
                <a:gd name="T33" fmla="*/ 884619 h 199"/>
                <a:gd name="T34" fmla="*/ 155488 w 114"/>
                <a:gd name="T35" fmla="*/ 884619 h 199"/>
                <a:gd name="T36" fmla="*/ 155488 w 114"/>
                <a:gd name="T37" fmla="*/ 884619 h 199"/>
                <a:gd name="T38" fmla="*/ 159690 w 114"/>
                <a:gd name="T39" fmla="*/ 884619 h 199"/>
                <a:gd name="T40" fmla="*/ 159690 w 114"/>
                <a:gd name="T41" fmla="*/ 884619 h 199"/>
                <a:gd name="T42" fmla="*/ 159690 w 114"/>
                <a:gd name="T43" fmla="*/ 884619 h 199"/>
                <a:gd name="T44" fmla="*/ 159690 w 114"/>
                <a:gd name="T45" fmla="*/ 884619 h 199"/>
                <a:gd name="T46" fmla="*/ 159690 w 114"/>
                <a:gd name="T47" fmla="*/ 884619 h 199"/>
                <a:gd name="T48" fmla="*/ 159690 w 114"/>
                <a:gd name="T49" fmla="*/ 884619 h 199"/>
                <a:gd name="T50" fmla="*/ 159690 w 114"/>
                <a:gd name="T51" fmla="*/ 884619 h 199"/>
                <a:gd name="T52" fmla="*/ 159690 w 114"/>
                <a:gd name="T53" fmla="*/ 884619 h 199"/>
                <a:gd name="T54" fmla="*/ 159690 w 114"/>
                <a:gd name="T55" fmla="*/ 884619 h 199"/>
                <a:gd name="T56" fmla="*/ 159690 w 114"/>
                <a:gd name="T57" fmla="*/ 884619 h 199"/>
                <a:gd name="T58" fmla="*/ 163892 w 114"/>
                <a:gd name="T59" fmla="*/ 884619 h 199"/>
                <a:gd name="T60" fmla="*/ 163892 w 114"/>
                <a:gd name="T61" fmla="*/ 884619 h 199"/>
                <a:gd name="T62" fmla="*/ 479070 w 114"/>
                <a:gd name="T63" fmla="*/ 551220 h 199"/>
                <a:gd name="T64" fmla="*/ 323582 w 114"/>
                <a:gd name="T65" fmla="*/ 266719 h 199"/>
                <a:gd name="T66" fmla="*/ 302571 w 114"/>
                <a:gd name="T67" fmla="*/ 253383 h 199"/>
                <a:gd name="T68" fmla="*/ 277356 w 114"/>
                <a:gd name="T69" fmla="*/ 186704 h 199"/>
                <a:gd name="T70" fmla="*/ 0 w 114"/>
                <a:gd name="T71" fmla="*/ 0 h 1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99"/>
                <a:gd name="T110" fmla="*/ 114 w 114"/>
                <a:gd name="T111" fmla="*/ 199 h 1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w="9525">
              <a:noFill/>
              <a:round/>
              <a:headEnd/>
              <a:tailEnd/>
            </a:ln>
          </p:spPr>
          <p:txBody>
            <a:bodyPr/>
            <a:lstStyle/>
            <a:p>
              <a:endParaRPr lang="en-US"/>
            </a:p>
          </p:txBody>
        </p:sp>
        <p:sp>
          <p:nvSpPr>
            <p:cNvPr id="52305" name="Freeform 95"/>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w="9525">
              <a:noFill/>
              <a:round/>
              <a:headEnd/>
              <a:tailEnd/>
            </a:ln>
          </p:spPr>
          <p:txBody>
            <a:bodyPr/>
            <a:lstStyle/>
            <a:p>
              <a:endParaRPr lang="en-US"/>
            </a:p>
          </p:txBody>
        </p:sp>
        <p:sp>
          <p:nvSpPr>
            <p:cNvPr id="52306" name="Freeform 96"/>
            <p:cNvSpPr>
              <a:spLocks/>
            </p:cNvSpPr>
            <p:nvPr/>
          </p:nvSpPr>
          <p:spPr bwMode="auto">
            <a:xfrm>
              <a:off x="6507273" y="5870320"/>
              <a:ext cx="177872" cy="600023"/>
            </a:xfrm>
            <a:custGeom>
              <a:avLst/>
              <a:gdLst>
                <a:gd name="T0" fmla="*/ 0 w 75"/>
                <a:gd name="T1" fmla="*/ 0 h 253"/>
                <a:gd name="T2" fmla="*/ 0 w 75"/>
                <a:gd name="T3" fmla="*/ 600023 h 253"/>
                <a:gd name="T4" fmla="*/ 49804 w 75"/>
                <a:gd name="T5" fmla="*/ 600023 h 253"/>
                <a:gd name="T6" fmla="*/ 33203 w 75"/>
                <a:gd name="T7" fmla="*/ 315427 h 253"/>
                <a:gd name="T8" fmla="*/ 33203 w 75"/>
                <a:gd name="T9" fmla="*/ 284596 h 253"/>
                <a:gd name="T10" fmla="*/ 177872 w 75"/>
                <a:gd name="T11" fmla="*/ 101980 h 253"/>
                <a:gd name="T12" fmla="*/ 21345 w 75"/>
                <a:gd name="T13" fmla="*/ 199217 h 253"/>
                <a:gd name="T14" fmla="*/ 0 w 75"/>
                <a:gd name="T15" fmla="*/ 0 h 25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53"/>
                <a:gd name="T26" fmla="*/ 75 w 75"/>
                <a:gd name="T27" fmla="*/ 253 h 2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53">
                  <a:moveTo>
                    <a:pt x="0" y="0"/>
                  </a:moveTo>
                  <a:lnTo>
                    <a:pt x="0" y="253"/>
                  </a:lnTo>
                  <a:lnTo>
                    <a:pt x="21" y="253"/>
                  </a:lnTo>
                  <a:lnTo>
                    <a:pt x="14" y="133"/>
                  </a:lnTo>
                  <a:lnTo>
                    <a:pt x="14" y="120"/>
                  </a:lnTo>
                  <a:lnTo>
                    <a:pt x="75" y="43"/>
                  </a:lnTo>
                  <a:lnTo>
                    <a:pt x="9" y="84"/>
                  </a:lnTo>
                  <a:lnTo>
                    <a:pt x="0" y="0"/>
                  </a:lnTo>
                </a:path>
              </a:pathLst>
            </a:custGeom>
            <a:noFill/>
            <a:ln w="9525">
              <a:noFill/>
              <a:round/>
              <a:headEnd/>
              <a:tailEnd/>
            </a:ln>
          </p:spPr>
          <p:txBody>
            <a:bodyPr/>
            <a:lstStyle/>
            <a:p>
              <a:endParaRPr lang="en-US"/>
            </a:p>
          </p:txBody>
        </p:sp>
        <p:sp>
          <p:nvSpPr>
            <p:cNvPr id="52307" name="Oval 97"/>
            <p:cNvSpPr>
              <a:spLocks noChangeArrowheads="1"/>
            </p:cNvSpPr>
            <p:nvPr/>
          </p:nvSpPr>
          <p:spPr bwMode="auto">
            <a:xfrm>
              <a:off x="5451897" y="4667902"/>
              <a:ext cx="621368" cy="1219019"/>
            </a:xfrm>
            <a:prstGeom prst="ellipse">
              <a:avLst/>
            </a:prstGeom>
            <a:solidFill>
              <a:srgbClr val="72BE00"/>
            </a:solidFill>
            <a:ln w="9525">
              <a:noFill/>
              <a:round/>
              <a:headEnd/>
              <a:tailEnd/>
            </a:ln>
          </p:spPr>
          <p:txBody>
            <a:bodyPr/>
            <a:lstStyle/>
            <a:p>
              <a:endParaRPr lang="zh-CN" altLang="en-US">
                <a:sym typeface="Arial" charset="0"/>
              </a:endParaRPr>
            </a:p>
          </p:txBody>
        </p:sp>
        <p:sp>
          <p:nvSpPr>
            <p:cNvPr id="52308" name="Freeform 98"/>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close/>
                </a:path>
              </a:pathLst>
            </a:custGeom>
            <a:solidFill>
              <a:srgbClr val="C56D27"/>
            </a:solidFill>
            <a:ln w="9525">
              <a:noFill/>
              <a:round/>
              <a:headEnd/>
              <a:tailEnd/>
            </a:ln>
          </p:spPr>
          <p:txBody>
            <a:bodyPr/>
            <a:lstStyle/>
            <a:p>
              <a:endParaRPr lang="en-US"/>
            </a:p>
          </p:txBody>
        </p:sp>
        <p:sp>
          <p:nvSpPr>
            <p:cNvPr id="52309" name="Freeform 99"/>
            <p:cNvSpPr>
              <a:spLocks/>
            </p:cNvSpPr>
            <p:nvPr/>
          </p:nvSpPr>
          <p:spPr bwMode="auto">
            <a:xfrm>
              <a:off x="5717519" y="5331959"/>
              <a:ext cx="92494" cy="1200046"/>
            </a:xfrm>
            <a:custGeom>
              <a:avLst/>
              <a:gdLst>
                <a:gd name="T0" fmla="*/ 45061 w 39"/>
                <a:gd name="T1" fmla="*/ 0 h 506"/>
                <a:gd name="T2" fmla="*/ 0 w 39"/>
                <a:gd name="T3" fmla="*/ 1200046 h 506"/>
                <a:gd name="T4" fmla="*/ 92494 w 39"/>
                <a:gd name="T5" fmla="*/ 1200046 h 506"/>
                <a:gd name="T6" fmla="*/ 45061 w 39"/>
                <a:gd name="T7" fmla="*/ 0 h 506"/>
                <a:gd name="T8" fmla="*/ 0 60000 65536"/>
                <a:gd name="T9" fmla="*/ 0 60000 65536"/>
                <a:gd name="T10" fmla="*/ 0 60000 65536"/>
                <a:gd name="T11" fmla="*/ 0 60000 65536"/>
                <a:gd name="T12" fmla="*/ 0 w 39"/>
                <a:gd name="T13" fmla="*/ 0 h 506"/>
                <a:gd name="T14" fmla="*/ 39 w 39"/>
                <a:gd name="T15" fmla="*/ 506 h 506"/>
              </a:gdLst>
              <a:ahLst/>
              <a:cxnLst>
                <a:cxn ang="T8">
                  <a:pos x="T0" y="T1"/>
                </a:cxn>
                <a:cxn ang="T9">
                  <a:pos x="T2" y="T3"/>
                </a:cxn>
                <a:cxn ang="T10">
                  <a:pos x="T4" y="T5"/>
                </a:cxn>
                <a:cxn ang="T11">
                  <a:pos x="T6" y="T7"/>
                </a:cxn>
              </a:cxnLst>
              <a:rect l="T12" t="T13" r="T14" b="T15"/>
              <a:pathLst>
                <a:path w="39" h="506">
                  <a:moveTo>
                    <a:pt x="19" y="0"/>
                  </a:moveTo>
                  <a:lnTo>
                    <a:pt x="0" y="506"/>
                  </a:lnTo>
                  <a:lnTo>
                    <a:pt x="39" y="506"/>
                  </a:lnTo>
                  <a:lnTo>
                    <a:pt x="19" y="0"/>
                  </a:lnTo>
                </a:path>
              </a:pathLst>
            </a:custGeom>
            <a:noFill/>
            <a:ln w="9525">
              <a:noFill/>
              <a:round/>
              <a:headEnd/>
              <a:tailEnd/>
            </a:ln>
          </p:spPr>
          <p:txBody>
            <a:bodyPr/>
            <a:lstStyle/>
            <a:p>
              <a:endParaRPr lang="en-US"/>
            </a:p>
          </p:txBody>
        </p:sp>
        <p:sp>
          <p:nvSpPr>
            <p:cNvPr id="52310" name="Freeform 100"/>
            <p:cNvSpPr>
              <a:spLocks noEditPoints="1"/>
            </p:cNvSpPr>
            <p:nvPr/>
          </p:nvSpPr>
          <p:spPr bwMode="auto">
            <a:xfrm>
              <a:off x="5783925" y="5277412"/>
              <a:ext cx="289339" cy="1249850"/>
            </a:xfrm>
            <a:custGeom>
              <a:avLst/>
              <a:gdLst>
                <a:gd name="T0" fmla="*/ 16773 w 69"/>
                <a:gd name="T1" fmla="*/ 996322 h 281"/>
                <a:gd name="T2" fmla="*/ 20967 w 69"/>
                <a:gd name="T3" fmla="*/ 996322 h 281"/>
                <a:gd name="T4" fmla="*/ 8387 w 69"/>
                <a:gd name="T5" fmla="*/ 769481 h 281"/>
                <a:gd name="T6" fmla="*/ 20967 w 69"/>
                <a:gd name="T7" fmla="*/ 965187 h 281"/>
                <a:gd name="T8" fmla="*/ 16773 w 69"/>
                <a:gd name="T9" fmla="*/ 604910 h 281"/>
                <a:gd name="T10" fmla="*/ 8387 w 69"/>
                <a:gd name="T11" fmla="*/ 747241 h 281"/>
                <a:gd name="T12" fmla="*/ 16773 w 69"/>
                <a:gd name="T13" fmla="*/ 604910 h 281"/>
                <a:gd name="T14" fmla="*/ 289339 w 69"/>
                <a:gd name="T15" fmla="*/ 35583 h 281"/>
                <a:gd name="T16" fmla="*/ 289339 w 69"/>
                <a:gd name="T17" fmla="*/ 31135 h 281"/>
                <a:gd name="T18" fmla="*/ 289339 w 69"/>
                <a:gd name="T19" fmla="*/ 31135 h 281"/>
                <a:gd name="T20" fmla="*/ 289339 w 69"/>
                <a:gd name="T21" fmla="*/ 31135 h 281"/>
                <a:gd name="T22" fmla="*/ 289339 w 69"/>
                <a:gd name="T23" fmla="*/ 31135 h 281"/>
                <a:gd name="T24" fmla="*/ 289339 w 69"/>
                <a:gd name="T25" fmla="*/ 31135 h 281"/>
                <a:gd name="T26" fmla="*/ 289339 w 69"/>
                <a:gd name="T27" fmla="*/ 31135 h 281"/>
                <a:gd name="T28" fmla="*/ 289339 w 69"/>
                <a:gd name="T29" fmla="*/ 31135 h 281"/>
                <a:gd name="T30" fmla="*/ 289339 w 69"/>
                <a:gd name="T31" fmla="*/ 31135 h 281"/>
                <a:gd name="T32" fmla="*/ 289339 w 69"/>
                <a:gd name="T33" fmla="*/ 26687 h 281"/>
                <a:gd name="T34" fmla="*/ 289339 w 69"/>
                <a:gd name="T35" fmla="*/ 22239 h 281"/>
                <a:gd name="T36" fmla="*/ 289339 w 69"/>
                <a:gd name="T37" fmla="*/ 22239 h 281"/>
                <a:gd name="T38" fmla="*/ 289339 w 69"/>
                <a:gd name="T39" fmla="*/ 22239 h 281"/>
                <a:gd name="T40" fmla="*/ 289339 w 69"/>
                <a:gd name="T41" fmla="*/ 22239 h 281"/>
                <a:gd name="T42" fmla="*/ 289339 w 69"/>
                <a:gd name="T43" fmla="*/ 22239 h 281"/>
                <a:gd name="T44" fmla="*/ 289339 w 69"/>
                <a:gd name="T45" fmla="*/ 22239 h 281"/>
                <a:gd name="T46" fmla="*/ 289339 w 69"/>
                <a:gd name="T47" fmla="*/ 22239 h 281"/>
                <a:gd name="T48" fmla="*/ 289339 w 69"/>
                <a:gd name="T49" fmla="*/ 22239 h 281"/>
                <a:gd name="T50" fmla="*/ 289339 w 69"/>
                <a:gd name="T51" fmla="*/ 17791 h 281"/>
                <a:gd name="T52" fmla="*/ 289339 w 69"/>
                <a:gd name="T53" fmla="*/ 17791 h 281"/>
                <a:gd name="T54" fmla="*/ 289339 w 69"/>
                <a:gd name="T55" fmla="*/ 17791 h 281"/>
                <a:gd name="T56" fmla="*/ 289339 w 69"/>
                <a:gd name="T57" fmla="*/ 17791 h 281"/>
                <a:gd name="T58" fmla="*/ 289339 w 69"/>
                <a:gd name="T59" fmla="*/ 17791 h 281"/>
                <a:gd name="T60" fmla="*/ 289339 w 69"/>
                <a:gd name="T61" fmla="*/ 17791 h 281"/>
                <a:gd name="T62" fmla="*/ 289339 w 69"/>
                <a:gd name="T63" fmla="*/ 17791 h 281"/>
                <a:gd name="T64" fmla="*/ 289339 w 69"/>
                <a:gd name="T65" fmla="*/ 13344 h 281"/>
                <a:gd name="T66" fmla="*/ 289339 w 69"/>
                <a:gd name="T67" fmla="*/ 13344 h 281"/>
                <a:gd name="T68" fmla="*/ 289339 w 69"/>
                <a:gd name="T69" fmla="*/ 13344 h 281"/>
                <a:gd name="T70" fmla="*/ 289339 w 69"/>
                <a:gd name="T71" fmla="*/ 13344 h 281"/>
                <a:gd name="T72" fmla="*/ 289339 w 69"/>
                <a:gd name="T73" fmla="*/ 13344 h 281"/>
                <a:gd name="T74" fmla="*/ 289339 w 69"/>
                <a:gd name="T75" fmla="*/ 8896 h 281"/>
                <a:gd name="T76" fmla="*/ 289339 w 69"/>
                <a:gd name="T77" fmla="*/ 8896 h 281"/>
                <a:gd name="T78" fmla="*/ 289339 w 69"/>
                <a:gd name="T79" fmla="*/ 8896 h 281"/>
                <a:gd name="T80" fmla="*/ 289339 w 69"/>
                <a:gd name="T81" fmla="*/ 8896 h 281"/>
                <a:gd name="T82" fmla="*/ 289339 w 69"/>
                <a:gd name="T83" fmla="*/ 8896 h 281"/>
                <a:gd name="T84" fmla="*/ 289339 w 69"/>
                <a:gd name="T85" fmla="*/ 8896 h 281"/>
                <a:gd name="T86" fmla="*/ 289339 w 69"/>
                <a:gd name="T87" fmla="*/ 8896 h 281"/>
                <a:gd name="T88" fmla="*/ 289339 w 69"/>
                <a:gd name="T89" fmla="*/ 4448 h 281"/>
                <a:gd name="T90" fmla="*/ 289339 w 69"/>
                <a:gd name="T91" fmla="*/ 4448 h 281"/>
                <a:gd name="T92" fmla="*/ 289339 w 69"/>
                <a:gd name="T93" fmla="*/ 4448 h 281"/>
                <a:gd name="T94" fmla="*/ 289339 w 69"/>
                <a:gd name="T95" fmla="*/ 4448 h 281"/>
                <a:gd name="T96" fmla="*/ 289339 w 69"/>
                <a:gd name="T97" fmla="*/ 4448 h 281"/>
                <a:gd name="T98" fmla="*/ 289339 w 69"/>
                <a:gd name="T99" fmla="*/ 4448 h 281"/>
                <a:gd name="T100" fmla="*/ 289339 w 69"/>
                <a:gd name="T101" fmla="*/ 0 h 281"/>
                <a:gd name="T102" fmla="*/ 289339 w 69"/>
                <a:gd name="T103" fmla="*/ 0 h 281"/>
                <a:gd name="T104" fmla="*/ 289339 w 69"/>
                <a:gd name="T105" fmla="*/ 0 h 2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281"/>
                <a:gd name="T161" fmla="*/ 69 w 69"/>
                <a:gd name="T162" fmla="*/ 281 h 2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w="9525">
              <a:noFill/>
              <a:round/>
              <a:headEnd/>
              <a:tailEnd/>
            </a:ln>
          </p:spPr>
          <p:txBody>
            <a:bodyPr/>
            <a:lstStyle/>
            <a:p>
              <a:endParaRPr lang="en-US"/>
            </a:p>
          </p:txBody>
        </p:sp>
        <p:sp>
          <p:nvSpPr>
            <p:cNvPr id="52311" name="Freeform 101"/>
            <p:cNvSpPr>
              <a:spLocks/>
            </p:cNvSpPr>
            <p:nvPr/>
          </p:nvSpPr>
          <p:spPr bwMode="auto">
            <a:xfrm>
              <a:off x="5793412" y="6024476"/>
              <a:ext cx="7115" cy="23716"/>
            </a:xfrm>
            <a:custGeom>
              <a:avLst/>
              <a:gdLst>
                <a:gd name="T0" fmla="*/ 7115 w 2"/>
                <a:gd name="T1" fmla="*/ 0 h 5"/>
                <a:gd name="T2" fmla="*/ 0 w 2"/>
                <a:gd name="T3" fmla="*/ 0 h 5"/>
                <a:gd name="T4" fmla="*/ 0 w 2"/>
                <a:gd name="T5" fmla="*/ 23716 h 5"/>
                <a:gd name="T6" fmla="*/ 7115 w 2"/>
                <a:gd name="T7" fmla="*/ 18973 h 5"/>
                <a:gd name="T8" fmla="*/ 7115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w="9525">
              <a:noFill/>
              <a:round/>
              <a:headEnd/>
              <a:tailEnd/>
            </a:ln>
          </p:spPr>
          <p:txBody>
            <a:bodyPr/>
            <a:lstStyle/>
            <a:p>
              <a:endParaRPr lang="en-US"/>
            </a:p>
          </p:txBody>
        </p:sp>
        <p:sp>
          <p:nvSpPr>
            <p:cNvPr id="52312" name="Freeform 102"/>
            <p:cNvSpPr>
              <a:spLocks/>
            </p:cNvSpPr>
            <p:nvPr/>
          </p:nvSpPr>
          <p:spPr bwMode="auto">
            <a:xfrm>
              <a:off x="5800526" y="6242666"/>
              <a:ext cx="4743" cy="33203"/>
            </a:xfrm>
            <a:custGeom>
              <a:avLst/>
              <a:gdLst>
                <a:gd name="T0" fmla="*/ 0 w 1"/>
                <a:gd name="T1" fmla="*/ 0 h 7"/>
                <a:gd name="T2" fmla="*/ 0 w 1"/>
                <a:gd name="T3" fmla="*/ 33203 h 7"/>
                <a:gd name="T4" fmla="*/ 4743 w 1"/>
                <a:gd name="T5" fmla="*/ 33203 h 7"/>
                <a:gd name="T6" fmla="*/ 4743 w 1"/>
                <a:gd name="T7" fmla="*/ 0 h 7"/>
                <a:gd name="T8" fmla="*/ 0 w 1"/>
                <a:gd name="T9" fmla="*/ 0 h 7"/>
                <a:gd name="T10" fmla="*/ 0 60000 65536"/>
                <a:gd name="T11" fmla="*/ 0 60000 65536"/>
                <a:gd name="T12" fmla="*/ 0 60000 65536"/>
                <a:gd name="T13" fmla="*/ 0 60000 65536"/>
                <a:gd name="T14" fmla="*/ 0 60000 65536"/>
                <a:gd name="T15" fmla="*/ 0 w 1"/>
                <a:gd name="T16" fmla="*/ 0 h 7"/>
                <a:gd name="T17" fmla="*/ 1 w 1"/>
                <a:gd name="T18" fmla="*/ 7 h 7"/>
              </a:gdLst>
              <a:ahLst/>
              <a:cxnLst>
                <a:cxn ang="T10">
                  <a:pos x="T0" y="T1"/>
                </a:cxn>
                <a:cxn ang="T11">
                  <a:pos x="T2" y="T3"/>
                </a:cxn>
                <a:cxn ang="T12">
                  <a:pos x="T4" y="T5"/>
                </a:cxn>
                <a:cxn ang="T13">
                  <a:pos x="T6" y="T7"/>
                </a:cxn>
                <a:cxn ang="T14">
                  <a:pos x="T8" y="T9"/>
                </a:cxn>
              </a:cxnLst>
              <a:rect l="T15" t="T16" r="T17" b="T18"/>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w="9525">
              <a:noFill/>
              <a:round/>
              <a:headEnd/>
              <a:tailEnd/>
            </a:ln>
          </p:spPr>
          <p:txBody>
            <a:bodyPr/>
            <a:lstStyle/>
            <a:p>
              <a:endParaRPr lang="en-US"/>
            </a:p>
          </p:txBody>
        </p:sp>
        <p:sp>
          <p:nvSpPr>
            <p:cNvPr id="52313" name="Freeform 103"/>
            <p:cNvSpPr>
              <a:spLocks/>
            </p:cNvSpPr>
            <p:nvPr/>
          </p:nvSpPr>
          <p:spPr bwMode="auto">
            <a:xfrm>
              <a:off x="5755465" y="4667902"/>
              <a:ext cx="317799" cy="1219019"/>
            </a:xfrm>
            <a:custGeom>
              <a:avLst/>
              <a:gdLst>
                <a:gd name="T0" fmla="*/ 8363 w 76"/>
                <a:gd name="T1" fmla="*/ 0 h 274"/>
                <a:gd name="T2" fmla="*/ 0 w 76"/>
                <a:gd name="T3" fmla="*/ 889795 h 274"/>
                <a:gd name="T4" fmla="*/ 29271 w 76"/>
                <a:gd name="T5" fmla="*/ 1219019 h 274"/>
                <a:gd name="T6" fmla="*/ 45997 w 76"/>
                <a:gd name="T7" fmla="*/ 1214570 h 274"/>
                <a:gd name="T8" fmla="*/ 317799 w 76"/>
                <a:gd name="T9" fmla="*/ 645101 h 274"/>
                <a:gd name="T10" fmla="*/ 317799 w 76"/>
                <a:gd name="T11" fmla="*/ 640652 h 274"/>
                <a:gd name="T12" fmla="*/ 317799 w 76"/>
                <a:gd name="T13" fmla="*/ 640652 h 274"/>
                <a:gd name="T14" fmla="*/ 317799 w 76"/>
                <a:gd name="T15" fmla="*/ 640652 h 274"/>
                <a:gd name="T16" fmla="*/ 317799 w 76"/>
                <a:gd name="T17" fmla="*/ 640652 h 274"/>
                <a:gd name="T18" fmla="*/ 317799 w 76"/>
                <a:gd name="T19" fmla="*/ 640652 h 274"/>
                <a:gd name="T20" fmla="*/ 317799 w 76"/>
                <a:gd name="T21" fmla="*/ 636203 h 274"/>
                <a:gd name="T22" fmla="*/ 317799 w 76"/>
                <a:gd name="T23" fmla="*/ 631754 h 274"/>
                <a:gd name="T24" fmla="*/ 317799 w 76"/>
                <a:gd name="T25" fmla="*/ 631754 h 274"/>
                <a:gd name="T26" fmla="*/ 317799 w 76"/>
                <a:gd name="T27" fmla="*/ 631754 h 274"/>
                <a:gd name="T28" fmla="*/ 317799 w 76"/>
                <a:gd name="T29" fmla="*/ 631754 h 274"/>
                <a:gd name="T30" fmla="*/ 317799 w 76"/>
                <a:gd name="T31" fmla="*/ 631754 h 274"/>
                <a:gd name="T32" fmla="*/ 317799 w 76"/>
                <a:gd name="T33" fmla="*/ 627305 h 274"/>
                <a:gd name="T34" fmla="*/ 317799 w 76"/>
                <a:gd name="T35" fmla="*/ 627305 h 274"/>
                <a:gd name="T36" fmla="*/ 317799 w 76"/>
                <a:gd name="T37" fmla="*/ 627305 h 274"/>
                <a:gd name="T38" fmla="*/ 317799 w 76"/>
                <a:gd name="T39" fmla="*/ 627305 h 274"/>
                <a:gd name="T40" fmla="*/ 317799 w 76"/>
                <a:gd name="T41" fmla="*/ 622856 h 274"/>
                <a:gd name="T42" fmla="*/ 317799 w 76"/>
                <a:gd name="T43" fmla="*/ 622856 h 274"/>
                <a:gd name="T44" fmla="*/ 317799 w 76"/>
                <a:gd name="T45" fmla="*/ 622856 h 274"/>
                <a:gd name="T46" fmla="*/ 317799 w 76"/>
                <a:gd name="T47" fmla="*/ 622856 h 274"/>
                <a:gd name="T48" fmla="*/ 317799 w 76"/>
                <a:gd name="T49" fmla="*/ 618407 h 274"/>
                <a:gd name="T50" fmla="*/ 317799 w 76"/>
                <a:gd name="T51" fmla="*/ 618407 h 274"/>
                <a:gd name="T52" fmla="*/ 317799 w 76"/>
                <a:gd name="T53" fmla="*/ 618407 h 274"/>
                <a:gd name="T54" fmla="*/ 317799 w 76"/>
                <a:gd name="T55" fmla="*/ 618407 h 274"/>
                <a:gd name="T56" fmla="*/ 317799 w 76"/>
                <a:gd name="T57" fmla="*/ 613958 h 274"/>
                <a:gd name="T58" fmla="*/ 317799 w 76"/>
                <a:gd name="T59" fmla="*/ 613958 h 274"/>
                <a:gd name="T60" fmla="*/ 317799 w 76"/>
                <a:gd name="T61" fmla="*/ 613958 h 274"/>
                <a:gd name="T62" fmla="*/ 317799 w 76"/>
                <a:gd name="T63" fmla="*/ 613958 h 274"/>
                <a:gd name="T64" fmla="*/ 317799 w 76"/>
                <a:gd name="T65" fmla="*/ 613958 h 274"/>
                <a:gd name="T66" fmla="*/ 317799 w 76"/>
                <a:gd name="T67" fmla="*/ 609510 h 274"/>
                <a:gd name="T68" fmla="*/ 317799 w 76"/>
                <a:gd name="T69" fmla="*/ 609510 h 274"/>
                <a:gd name="T70" fmla="*/ 8363 w 76"/>
                <a:gd name="T71" fmla="*/ 0 h 2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
                <a:gd name="T109" fmla="*/ 0 h 274"/>
                <a:gd name="T110" fmla="*/ 76 w 76"/>
                <a:gd name="T111" fmla="*/ 274 h 2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w="9525">
              <a:noFill/>
              <a:round/>
              <a:headEnd/>
              <a:tailEnd/>
            </a:ln>
          </p:spPr>
          <p:txBody>
            <a:bodyPr/>
            <a:lstStyle/>
            <a:p>
              <a:endParaRPr lang="en-US"/>
            </a:p>
          </p:txBody>
        </p:sp>
        <p:sp>
          <p:nvSpPr>
            <p:cNvPr id="52314" name="Rectangle 104"/>
            <p:cNvSpPr>
              <a:spLocks noChangeArrowheads="1"/>
            </p:cNvSpPr>
            <p:nvPr/>
          </p:nvSpPr>
          <p:spPr bwMode="auto">
            <a:xfrm>
              <a:off x="5755465" y="6532005"/>
              <a:ext cx="54548"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52315" name="Rectangle 105"/>
            <p:cNvSpPr>
              <a:spLocks noChangeArrowheads="1"/>
            </p:cNvSpPr>
            <p:nvPr/>
          </p:nvSpPr>
          <p:spPr bwMode="auto">
            <a:xfrm>
              <a:off x="5755465" y="6532005"/>
              <a:ext cx="54548" cy="9487"/>
            </a:xfrm>
            <a:prstGeom prst="rect">
              <a:avLst/>
            </a:prstGeom>
            <a:noFill/>
            <a:ln w="9525">
              <a:noFill/>
              <a:miter lim="800000"/>
              <a:headEnd/>
              <a:tailEnd/>
            </a:ln>
          </p:spPr>
          <p:txBody>
            <a:bodyPr/>
            <a:lstStyle/>
            <a:p>
              <a:endParaRPr lang="zh-CN" altLang="en-US">
                <a:sym typeface="Arial" charset="0"/>
              </a:endParaRPr>
            </a:p>
          </p:txBody>
        </p:sp>
        <p:sp>
          <p:nvSpPr>
            <p:cNvPr id="52316" name="Freeform 106"/>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w="9525">
              <a:noFill/>
              <a:round/>
              <a:headEnd/>
              <a:tailEnd/>
            </a:ln>
          </p:spPr>
          <p:txBody>
            <a:bodyPr/>
            <a:lstStyle/>
            <a:p>
              <a:endParaRPr lang="en-US"/>
            </a:p>
          </p:txBody>
        </p:sp>
        <p:sp>
          <p:nvSpPr>
            <p:cNvPr id="52317" name="Freeform 107"/>
            <p:cNvSpPr>
              <a:spLocks/>
            </p:cNvSpPr>
            <p:nvPr/>
          </p:nvSpPr>
          <p:spPr bwMode="auto">
            <a:xfrm>
              <a:off x="5755465" y="5331959"/>
              <a:ext cx="54548" cy="1200046"/>
            </a:xfrm>
            <a:custGeom>
              <a:avLst/>
              <a:gdLst>
                <a:gd name="T0" fmla="*/ 7115 w 23"/>
                <a:gd name="T1" fmla="*/ 0 h 506"/>
                <a:gd name="T2" fmla="*/ 0 w 23"/>
                <a:gd name="T3" fmla="*/ 225305 h 506"/>
                <a:gd name="T4" fmla="*/ 0 w 23"/>
                <a:gd name="T5" fmla="*/ 1200046 h 506"/>
                <a:gd name="T6" fmla="*/ 54548 w 23"/>
                <a:gd name="T7" fmla="*/ 1200046 h 506"/>
                <a:gd name="T8" fmla="*/ 54548 w 23"/>
                <a:gd name="T9" fmla="*/ 1195303 h 506"/>
                <a:gd name="T10" fmla="*/ 45061 w 23"/>
                <a:gd name="T11" fmla="*/ 943910 h 506"/>
                <a:gd name="T12" fmla="*/ 45061 w 23"/>
                <a:gd name="T13" fmla="*/ 910707 h 506"/>
                <a:gd name="T14" fmla="*/ 37946 w 23"/>
                <a:gd name="T15" fmla="*/ 716233 h 506"/>
                <a:gd name="T16" fmla="*/ 37946 w 23"/>
                <a:gd name="T17" fmla="*/ 692517 h 506"/>
                <a:gd name="T18" fmla="*/ 28460 w 23"/>
                <a:gd name="T19" fmla="*/ 554962 h 506"/>
                <a:gd name="T20" fmla="*/ 7115 w 23"/>
                <a:gd name="T21" fmla="*/ 0 h 5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06"/>
                <a:gd name="T35" fmla="*/ 23 w 23"/>
                <a:gd name="T36" fmla="*/ 506 h 5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w="9525">
              <a:noFill/>
              <a:round/>
              <a:headEnd/>
              <a:tailEnd/>
            </a:ln>
          </p:spPr>
          <p:txBody>
            <a:bodyPr/>
            <a:lstStyle/>
            <a:p>
              <a:endParaRPr lang="en-US"/>
            </a:p>
          </p:txBody>
        </p:sp>
        <p:sp>
          <p:nvSpPr>
            <p:cNvPr id="52318" name="Freeform 108"/>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close/>
                </a:path>
              </a:pathLst>
            </a:custGeom>
            <a:solidFill>
              <a:srgbClr val="72BE00"/>
            </a:solidFill>
            <a:ln w="9525">
              <a:noFill/>
              <a:round/>
              <a:headEnd/>
              <a:tailEnd/>
            </a:ln>
          </p:spPr>
          <p:txBody>
            <a:bodyPr/>
            <a:lstStyle/>
            <a:p>
              <a:endParaRPr lang="en-US"/>
            </a:p>
          </p:txBody>
        </p:sp>
        <p:sp>
          <p:nvSpPr>
            <p:cNvPr id="52319" name="Freeform 109"/>
            <p:cNvSpPr>
              <a:spLocks/>
            </p:cNvSpPr>
            <p:nvPr/>
          </p:nvSpPr>
          <p:spPr bwMode="auto">
            <a:xfrm>
              <a:off x="10837872" y="4110569"/>
              <a:ext cx="1261708" cy="1852245"/>
            </a:xfrm>
            <a:custGeom>
              <a:avLst/>
              <a:gdLst>
                <a:gd name="T0" fmla="*/ 630854 w 532"/>
                <a:gd name="T1" fmla="*/ 0 h 781"/>
                <a:gd name="T2" fmla="*/ 0 w 532"/>
                <a:gd name="T3" fmla="*/ 1852245 h 781"/>
                <a:gd name="T4" fmla="*/ 618996 w 532"/>
                <a:gd name="T5" fmla="*/ 1852245 h 781"/>
                <a:gd name="T6" fmla="*/ 647455 w 532"/>
                <a:gd name="T7" fmla="*/ 1852245 h 781"/>
                <a:gd name="T8" fmla="*/ 1261708 w 532"/>
                <a:gd name="T9" fmla="*/ 1852245 h 781"/>
                <a:gd name="T10" fmla="*/ 630854 w 532"/>
                <a:gd name="T11" fmla="*/ 0 h 781"/>
                <a:gd name="T12" fmla="*/ 0 60000 65536"/>
                <a:gd name="T13" fmla="*/ 0 60000 65536"/>
                <a:gd name="T14" fmla="*/ 0 60000 65536"/>
                <a:gd name="T15" fmla="*/ 0 60000 65536"/>
                <a:gd name="T16" fmla="*/ 0 60000 65536"/>
                <a:gd name="T17" fmla="*/ 0 60000 65536"/>
                <a:gd name="T18" fmla="*/ 0 w 532"/>
                <a:gd name="T19" fmla="*/ 0 h 781"/>
                <a:gd name="T20" fmla="*/ 532 w 532"/>
                <a:gd name="T21" fmla="*/ 781 h 781"/>
              </a:gdLst>
              <a:ahLst/>
              <a:cxnLst>
                <a:cxn ang="T12">
                  <a:pos x="T0" y="T1"/>
                </a:cxn>
                <a:cxn ang="T13">
                  <a:pos x="T2" y="T3"/>
                </a:cxn>
                <a:cxn ang="T14">
                  <a:pos x="T4" y="T5"/>
                </a:cxn>
                <a:cxn ang="T15">
                  <a:pos x="T6" y="T7"/>
                </a:cxn>
                <a:cxn ang="T16">
                  <a:pos x="T8" y="T9"/>
                </a:cxn>
                <a:cxn ang="T17">
                  <a:pos x="T10" y="T11"/>
                </a:cxn>
              </a:cxnLst>
              <a:rect l="T18" t="T19" r="T20" b="T21"/>
              <a:pathLst>
                <a:path w="532" h="781">
                  <a:moveTo>
                    <a:pt x="266" y="0"/>
                  </a:moveTo>
                  <a:lnTo>
                    <a:pt x="0" y="781"/>
                  </a:lnTo>
                  <a:lnTo>
                    <a:pt x="261" y="781"/>
                  </a:lnTo>
                  <a:lnTo>
                    <a:pt x="273" y="781"/>
                  </a:lnTo>
                  <a:lnTo>
                    <a:pt x="532" y="781"/>
                  </a:lnTo>
                  <a:lnTo>
                    <a:pt x="266" y="0"/>
                  </a:lnTo>
                </a:path>
              </a:pathLst>
            </a:custGeom>
            <a:noFill/>
            <a:ln w="9525">
              <a:noFill/>
              <a:round/>
              <a:headEnd/>
              <a:tailEnd/>
            </a:ln>
          </p:spPr>
          <p:txBody>
            <a:bodyPr/>
            <a:lstStyle/>
            <a:p>
              <a:endParaRPr lang="en-US"/>
            </a:p>
          </p:txBody>
        </p:sp>
        <p:sp>
          <p:nvSpPr>
            <p:cNvPr id="52320" name="Freeform 110"/>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close/>
                </a:path>
              </a:pathLst>
            </a:custGeom>
            <a:solidFill>
              <a:srgbClr val="72BE00"/>
            </a:solidFill>
            <a:ln w="9525">
              <a:noFill/>
              <a:round/>
              <a:headEnd/>
              <a:tailEnd/>
            </a:ln>
          </p:spPr>
          <p:txBody>
            <a:bodyPr/>
            <a:lstStyle/>
            <a:p>
              <a:endParaRPr lang="en-US"/>
            </a:p>
          </p:txBody>
        </p:sp>
        <p:sp>
          <p:nvSpPr>
            <p:cNvPr id="52321" name="Freeform 111"/>
            <p:cNvSpPr>
              <a:spLocks/>
            </p:cNvSpPr>
            <p:nvPr/>
          </p:nvSpPr>
          <p:spPr bwMode="auto">
            <a:xfrm>
              <a:off x="10837872" y="4169859"/>
              <a:ext cx="1261708" cy="1508358"/>
            </a:xfrm>
            <a:custGeom>
              <a:avLst/>
              <a:gdLst>
                <a:gd name="T0" fmla="*/ 630854 w 532"/>
                <a:gd name="T1" fmla="*/ 0 h 636"/>
                <a:gd name="T2" fmla="*/ 0 w 532"/>
                <a:gd name="T3" fmla="*/ 1508358 h 636"/>
                <a:gd name="T4" fmla="*/ 618996 w 532"/>
                <a:gd name="T5" fmla="*/ 1508358 h 636"/>
                <a:gd name="T6" fmla="*/ 647455 w 532"/>
                <a:gd name="T7" fmla="*/ 1508358 h 636"/>
                <a:gd name="T8" fmla="*/ 1261708 w 532"/>
                <a:gd name="T9" fmla="*/ 1508358 h 636"/>
                <a:gd name="T10" fmla="*/ 630854 w 532"/>
                <a:gd name="T11" fmla="*/ 0 h 636"/>
                <a:gd name="T12" fmla="*/ 0 60000 65536"/>
                <a:gd name="T13" fmla="*/ 0 60000 65536"/>
                <a:gd name="T14" fmla="*/ 0 60000 65536"/>
                <a:gd name="T15" fmla="*/ 0 60000 65536"/>
                <a:gd name="T16" fmla="*/ 0 60000 65536"/>
                <a:gd name="T17" fmla="*/ 0 60000 65536"/>
                <a:gd name="T18" fmla="*/ 0 w 532"/>
                <a:gd name="T19" fmla="*/ 0 h 636"/>
                <a:gd name="T20" fmla="*/ 532 w 53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532" h="636">
                  <a:moveTo>
                    <a:pt x="266" y="0"/>
                  </a:moveTo>
                  <a:lnTo>
                    <a:pt x="0" y="636"/>
                  </a:lnTo>
                  <a:lnTo>
                    <a:pt x="261" y="636"/>
                  </a:lnTo>
                  <a:lnTo>
                    <a:pt x="273" y="636"/>
                  </a:lnTo>
                  <a:lnTo>
                    <a:pt x="532" y="636"/>
                  </a:lnTo>
                  <a:lnTo>
                    <a:pt x="266" y="0"/>
                  </a:lnTo>
                </a:path>
              </a:pathLst>
            </a:custGeom>
            <a:noFill/>
            <a:ln w="9525">
              <a:noFill/>
              <a:round/>
              <a:headEnd/>
              <a:tailEnd/>
            </a:ln>
          </p:spPr>
          <p:txBody>
            <a:bodyPr/>
            <a:lstStyle/>
            <a:p>
              <a:endParaRPr lang="en-US"/>
            </a:p>
          </p:txBody>
        </p:sp>
        <p:sp>
          <p:nvSpPr>
            <p:cNvPr id="52322" name="Freeform 112"/>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w="9525">
              <a:noFill/>
              <a:round/>
              <a:headEnd/>
              <a:tailEnd/>
            </a:ln>
          </p:spPr>
          <p:txBody>
            <a:bodyPr/>
            <a:lstStyle/>
            <a:p>
              <a:endParaRPr lang="en-US"/>
            </a:p>
          </p:txBody>
        </p:sp>
        <p:sp>
          <p:nvSpPr>
            <p:cNvPr id="52323" name="Freeform 113"/>
            <p:cNvSpPr>
              <a:spLocks/>
            </p:cNvSpPr>
            <p:nvPr/>
          </p:nvSpPr>
          <p:spPr bwMode="auto">
            <a:xfrm>
              <a:off x="11127211" y="5384135"/>
              <a:ext cx="683030" cy="1181073"/>
            </a:xfrm>
            <a:custGeom>
              <a:avLst/>
              <a:gdLst>
                <a:gd name="T0" fmla="*/ 244278 w 288"/>
                <a:gd name="T1" fmla="*/ 1181073 h 498"/>
                <a:gd name="T2" fmla="*/ 438752 w 288"/>
                <a:gd name="T3" fmla="*/ 1181073 h 498"/>
                <a:gd name="T4" fmla="*/ 407921 w 288"/>
                <a:gd name="T5" fmla="*/ 507529 h 498"/>
                <a:gd name="T6" fmla="*/ 683030 w 288"/>
                <a:gd name="T7" fmla="*/ 258508 h 498"/>
                <a:gd name="T8" fmla="*/ 386576 w 288"/>
                <a:gd name="T9" fmla="*/ 351002 h 498"/>
                <a:gd name="T10" fmla="*/ 341515 w 288"/>
                <a:gd name="T11" fmla="*/ 0 h 498"/>
                <a:gd name="T12" fmla="*/ 294082 w 288"/>
                <a:gd name="T13" fmla="*/ 351002 h 498"/>
                <a:gd name="T14" fmla="*/ 0 w 288"/>
                <a:gd name="T15" fmla="*/ 258508 h 498"/>
                <a:gd name="T16" fmla="*/ 275109 w 288"/>
                <a:gd name="T17" fmla="*/ 507529 h 498"/>
                <a:gd name="T18" fmla="*/ 244278 w 288"/>
                <a:gd name="T19" fmla="*/ 1181073 h 4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498"/>
                <a:gd name="T32" fmla="*/ 288 w 288"/>
                <a:gd name="T33" fmla="*/ 498 h 4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w="9525">
              <a:noFill/>
              <a:round/>
              <a:headEnd/>
              <a:tailEnd/>
            </a:ln>
          </p:spPr>
          <p:txBody>
            <a:bodyPr/>
            <a:lstStyle/>
            <a:p>
              <a:endParaRPr lang="en-US"/>
            </a:p>
          </p:txBody>
        </p:sp>
        <p:sp>
          <p:nvSpPr>
            <p:cNvPr id="52324" name="Freeform 114"/>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close/>
                </a:path>
              </a:pathLst>
            </a:custGeom>
            <a:solidFill>
              <a:srgbClr val="4F7188"/>
            </a:solidFill>
            <a:ln w="9525">
              <a:noFill/>
              <a:round/>
              <a:headEnd/>
              <a:tailEnd/>
            </a:ln>
          </p:spPr>
          <p:txBody>
            <a:bodyPr/>
            <a:lstStyle/>
            <a:p>
              <a:endParaRPr lang="en-US"/>
            </a:p>
          </p:txBody>
        </p:sp>
        <p:sp>
          <p:nvSpPr>
            <p:cNvPr id="52325" name="Freeform 115"/>
            <p:cNvSpPr>
              <a:spLocks/>
            </p:cNvSpPr>
            <p:nvPr/>
          </p:nvSpPr>
          <p:spPr bwMode="auto">
            <a:xfrm>
              <a:off x="11551733" y="4364333"/>
              <a:ext cx="547847" cy="1304398"/>
            </a:xfrm>
            <a:custGeom>
              <a:avLst/>
              <a:gdLst>
                <a:gd name="T0" fmla="*/ 0 w 231"/>
                <a:gd name="T1" fmla="*/ 0 h 550"/>
                <a:gd name="T2" fmla="*/ 21345 w 231"/>
                <a:gd name="T3" fmla="*/ 54548 h 550"/>
                <a:gd name="T4" fmla="*/ 543104 w 231"/>
                <a:gd name="T5" fmla="*/ 1304398 h 550"/>
                <a:gd name="T6" fmla="*/ 547847 w 231"/>
                <a:gd name="T7" fmla="*/ 1304398 h 550"/>
                <a:gd name="T8" fmla="*/ 0 w 231"/>
                <a:gd name="T9" fmla="*/ 0 h 550"/>
                <a:gd name="T10" fmla="*/ 0 60000 65536"/>
                <a:gd name="T11" fmla="*/ 0 60000 65536"/>
                <a:gd name="T12" fmla="*/ 0 60000 65536"/>
                <a:gd name="T13" fmla="*/ 0 60000 65536"/>
                <a:gd name="T14" fmla="*/ 0 60000 65536"/>
                <a:gd name="T15" fmla="*/ 0 w 231"/>
                <a:gd name="T16" fmla="*/ 0 h 550"/>
                <a:gd name="T17" fmla="*/ 231 w 231"/>
                <a:gd name="T18" fmla="*/ 550 h 550"/>
              </a:gdLst>
              <a:ahLst/>
              <a:cxnLst>
                <a:cxn ang="T10">
                  <a:pos x="T0" y="T1"/>
                </a:cxn>
                <a:cxn ang="T11">
                  <a:pos x="T2" y="T3"/>
                </a:cxn>
                <a:cxn ang="T12">
                  <a:pos x="T4" y="T5"/>
                </a:cxn>
                <a:cxn ang="T13">
                  <a:pos x="T6" y="T7"/>
                </a:cxn>
                <a:cxn ang="T14">
                  <a:pos x="T8" y="T9"/>
                </a:cxn>
              </a:cxnLst>
              <a:rect l="T15" t="T16" r="T17" b="T18"/>
              <a:pathLst>
                <a:path w="231" h="550">
                  <a:moveTo>
                    <a:pt x="0" y="0"/>
                  </a:moveTo>
                  <a:lnTo>
                    <a:pt x="9" y="23"/>
                  </a:lnTo>
                  <a:lnTo>
                    <a:pt x="229" y="550"/>
                  </a:lnTo>
                  <a:lnTo>
                    <a:pt x="231" y="550"/>
                  </a:lnTo>
                  <a:lnTo>
                    <a:pt x="0" y="0"/>
                  </a:lnTo>
                </a:path>
              </a:pathLst>
            </a:custGeom>
            <a:noFill/>
            <a:ln w="9525">
              <a:noFill/>
              <a:round/>
              <a:headEnd/>
              <a:tailEnd/>
            </a:ln>
          </p:spPr>
          <p:txBody>
            <a:bodyPr/>
            <a:lstStyle/>
            <a:p>
              <a:endParaRPr lang="en-US"/>
            </a:p>
          </p:txBody>
        </p:sp>
        <p:sp>
          <p:nvSpPr>
            <p:cNvPr id="52326" name="Freeform 118"/>
            <p:cNvSpPr>
              <a:spLocks noEditPoints="1"/>
            </p:cNvSpPr>
            <p:nvPr/>
          </p:nvSpPr>
          <p:spPr bwMode="auto">
            <a:xfrm>
              <a:off x="11539875" y="5962813"/>
              <a:ext cx="559705" cy="602395"/>
            </a:xfrm>
            <a:custGeom>
              <a:avLst/>
              <a:gdLst>
                <a:gd name="T0" fmla="*/ 16833 w 133"/>
                <a:gd name="T1" fmla="*/ 374824 h 135"/>
                <a:gd name="T2" fmla="*/ 25250 w 133"/>
                <a:gd name="T3" fmla="*/ 602395 h 135"/>
                <a:gd name="T4" fmla="*/ 25250 w 133"/>
                <a:gd name="T5" fmla="*/ 602395 h 135"/>
                <a:gd name="T6" fmla="*/ 16833 w 133"/>
                <a:gd name="T7" fmla="*/ 379286 h 135"/>
                <a:gd name="T8" fmla="*/ 16833 w 133"/>
                <a:gd name="T9" fmla="*/ 374824 h 135"/>
                <a:gd name="T10" fmla="*/ 8417 w 133"/>
                <a:gd name="T11" fmla="*/ 147252 h 135"/>
                <a:gd name="T12" fmla="*/ 12625 w 133"/>
                <a:gd name="T13" fmla="*/ 290042 h 135"/>
                <a:gd name="T14" fmla="*/ 12625 w 133"/>
                <a:gd name="T15" fmla="*/ 294504 h 135"/>
                <a:gd name="T16" fmla="*/ 8417 w 133"/>
                <a:gd name="T17" fmla="*/ 151714 h 135"/>
                <a:gd name="T18" fmla="*/ 8417 w 133"/>
                <a:gd name="T19" fmla="*/ 147252 h 135"/>
                <a:gd name="T20" fmla="*/ 265123 w 133"/>
                <a:gd name="T21" fmla="*/ 0 h 135"/>
                <a:gd name="T22" fmla="*/ 0 w 133"/>
                <a:gd name="T23" fmla="*/ 0 h 135"/>
                <a:gd name="T24" fmla="*/ 4208 w 133"/>
                <a:gd name="T25" fmla="*/ 93706 h 135"/>
                <a:gd name="T26" fmla="*/ 8417 w 133"/>
                <a:gd name="T27" fmla="*/ 93706 h 135"/>
                <a:gd name="T28" fmla="*/ 4208 w 133"/>
                <a:gd name="T29" fmla="*/ 13387 h 135"/>
                <a:gd name="T30" fmla="*/ 252498 w 133"/>
                <a:gd name="T31" fmla="*/ 13387 h 135"/>
                <a:gd name="T32" fmla="*/ 256707 w 133"/>
                <a:gd name="T33" fmla="*/ 8924 h 135"/>
                <a:gd name="T34" fmla="*/ 265123 w 133"/>
                <a:gd name="T35" fmla="*/ 0 h 135"/>
                <a:gd name="T36" fmla="*/ 555497 w 133"/>
                <a:gd name="T37" fmla="*/ 0 h 135"/>
                <a:gd name="T38" fmla="*/ 269332 w 133"/>
                <a:gd name="T39" fmla="*/ 0 h 135"/>
                <a:gd name="T40" fmla="*/ 260915 w 133"/>
                <a:gd name="T41" fmla="*/ 13387 h 135"/>
                <a:gd name="T42" fmla="*/ 559705 w 133"/>
                <a:gd name="T43" fmla="*/ 13387 h 135"/>
                <a:gd name="T44" fmla="*/ 555497 w 133"/>
                <a:gd name="T45" fmla="*/ 0 h 1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135"/>
                <a:gd name="T71" fmla="*/ 133 w 133"/>
                <a:gd name="T72" fmla="*/ 135 h 1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w="9525">
              <a:noFill/>
              <a:round/>
              <a:headEnd/>
              <a:tailEnd/>
            </a:ln>
          </p:spPr>
          <p:txBody>
            <a:bodyPr/>
            <a:lstStyle/>
            <a:p>
              <a:endParaRPr lang="en-US"/>
            </a:p>
          </p:txBody>
        </p:sp>
        <p:sp>
          <p:nvSpPr>
            <p:cNvPr id="52327" name="Freeform 119"/>
            <p:cNvSpPr>
              <a:spLocks/>
            </p:cNvSpPr>
            <p:nvPr/>
          </p:nvSpPr>
          <p:spPr bwMode="auto">
            <a:xfrm>
              <a:off x="11544618" y="6057679"/>
              <a:ext cx="4743" cy="56919"/>
            </a:xfrm>
            <a:custGeom>
              <a:avLst/>
              <a:gdLst>
                <a:gd name="T0" fmla="*/ 0 w 1"/>
                <a:gd name="T1" fmla="*/ 0 h 13"/>
                <a:gd name="T2" fmla="*/ 4743 w 1"/>
                <a:gd name="T3" fmla="*/ 52541 h 13"/>
                <a:gd name="T4" fmla="*/ 4743 w 1"/>
                <a:gd name="T5" fmla="*/ 56919 h 13"/>
                <a:gd name="T6" fmla="*/ 4743 w 1"/>
                <a:gd name="T7" fmla="*/ 0 h 13"/>
                <a:gd name="T8" fmla="*/ 0 w 1"/>
                <a:gd name="T9" fmla="*/ 0 h 13"/>
                <a:gd name="T10" fmla="*/ 0 60000 65536"/>
                <a:gd name="T11" fmla="*/ 0 60000 65536"/>
                <a:gd name="T12" fmla="*/ 0 60000 65536"/>
                <a:gd name="T13" fmla="*/ 0 60000 65536"/>
                <a:gd name="T14" fmla="*/ 0 60000 65536"/>
                <a:gd name="T15" fmla="*/ 0 w 1"/>
                <a:gd name="T16" fmla="*/ 0 h 13"/>
                <a:gd name="T17" fmla="*/ 1 w 1"/>
                <a:gd name="T18" fmla="*/ 13 h 13"/>
              </a:gdLst>
              <a:ahLst/>
              <a:cxnLst>
                <a:cxn ang="T10">
                  <a:pos x="T0" y="T1"/>
                </a:cxn>
                <a:cxn ang="T11">
                  <a:pos x="T2" y="T3"/>
                </a:cxn>
                <a:cxn ang="T12">
                  <a:pos x="T4" y="T5"/>
                </a:cxn>
                <a:cxn ang="T13">
                  <a:pos x="T6" y="T7"/>
                </a:cxn>
                <a:cxn ang="T14">
                  <a:pos x="T8" y="T9"/>
                </a:cxn>
              </a:cxnLst>
              <a:rect l="T15" t="T16" r="T17" b="T18"/>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w="9525">
              <a:noFill/>
              <a:round/>
              <a:headEnd/>
              <a:tailEnd/>
            </a:ln>
          </p:spPr>
          <p:txBody>
            <a:bodyPr/>
            <a:lstStyle/>
            <a:p>
              <a:endParaRPr lang="en-US"/>
            </a:p>
          </p:txBody>
        </p:sp>
        <p:sp>
          <p:nvSpPr>
            <p:cNvPr id="52328" name="Freeform 120"/>
            <p:cNvSpPr>
              <a:spLocks/>
            </p:cNvSpPr>
            <p:nvPr/>
          </p:nvSpPr>
          <p:spPr bwMode="auto">
            <a:xfrm>
              <a:off x="11551733" y="6252152"/>
              <a:ext cx="4743" cy="90122"/>
            </a:xfrm>
            <a:custGeom>
              <a:avLst/>
              <a:gdLst>
                <a:gd name="T0" fmla="*/ 0 w 1"/>
                <a:gd name="T1" fmla="*/ 0 h 20"/>
                <a:gd name="T2" fmla="*/ 4743 w 1"/>
                <a:gd name="T3" fmla="*/ 85616 h 20"/>
                <a:gd name="T4" fmla="*/ 4743 w 1"/>
                <a:gd name="T5" fmla="*/ 90122 h 20"/>
                <a:gd name="T6" fmla="*/ 0 w 1"/>
                <a:gd name="T7" fmla="*/ 4506 h 20"/>
                <a:gd name="T8" fmla="*/ 0 w 1"/>
                <a:gd name="T9" fmla="*/ 0 h 20"/>
                <a:gd name="T10" fmla="*/ 0 60000 65536"/>
                <a:gd name="T11" fmla="*/ 0 60000 65536"/>
                <a:gd name="T12" fmla="*/ 0 60000 65536"/>
                <a:gd name="T13" fmla="*/ 0 60000 65536"/>
                <a:gd name="T14" fmla="*/ 0 60000 65536"/>
                <a:gd name="T15" fmla="*/ 0 w 1"/>
                <a:gd name="T16" fmla="*/ 0 h 20"/>
                <a:gd name="T17" fmla="*/ 1 w 1"/>
                <a:gd name="T18" fmla="*/ 20 h 20"/>
              </a:gdLst>
              <a:ahLst/>
              <a:cxnLst>
                <a:cxn ang="T10">
                  <a:pos x="T0" y="T1"/>
                </a:cxn>
                <a:cxn ang="T11">
                  <a:pos x="T2" y="T3"/>
                </a:cxn>
                <a:cxn ang="T12">
                  <a:pos x="T4" y="T5"/>
                </a:cxn>
                <a:cxn ang="T13">
                  <a:pos x="T6" y="T7"/>
                </a:cxn>
                <a:cxn ang="T14">
                  <a:pos x="T8" y="T9"/>
                </a:cxn>
              </a:cxnLst>
              <a:rect l="T15" t="T16" r="T17" b="T18"/>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w="9525">
              <a:noFill/>
              <a:round/>
              <a:headEnd/>
              <a:tailEnd/>
            </a:ln>
          </p:spPr>
          <p:txBody>
            <a:bodyPr/>
            <a:lstStyle/>
            <a:p>
              <a:endParaRPr lang="en-US"/>
            </a:p>
          </p:txBody>
        </p:sp>
        <p:sp>
          <p:nvSpPr>
            <p:cNvPr id="52329" name="Freeform 121"/>
            <p:cNvSpPr>
              <a:spLocks/>
            </p:cNvSpPr>
            <p:nvPr/>
          </p:nvSpPr>
          <p:spPr bwMode="auto">
            <a:xfrm>
              <a:off x="11791268" y="5962813"/>
              <a:ext cx="18973" cy="14230"/>
            </a:xfrm>
            <a:custGeom>
              <a:avLst/>
              <a:gdLst>
                <a:gd name="T0" fmla="*/ 18973 w 4"/>
                <a:gd name="T1" fmla="*/ 0 h 3"/>
                <a:gd name="T2" fmla="*/ 14230 w 4"/>
                <a:gd name="T3" fmla="*/ 0 h 3"/>
                <a:gd name="T4" fmla="*/ 4743 w 4"/>
                <a:gd name="T5" fmla="*/ 9487 h 3"/>
                <a:gd name="T6" fmla="*/ 0 w 4"/>
                <a:gd name="T7" fmla="*/ 14230 h 3"/>
                <a:gd name="T8" fmla="*/ 9487 w 4"/>
                <a:gd name="T9" fmla="*/ 14230 h 3"/>
                <a:gd name="T10" fmla="*/ 18973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w="9525">
              <a:noFill/>
              <a:round/>
              <a:headEnd/>
              <a:tailEnd/>
            </a:ln>
          </p:spPr>
          <p:txBody>
            <a:bodyPr/>
            <a:lstStyle/>
            <a:p>
              <a:endParaRPr lang="en-US"/>
            </a:p>
          </p:txBody>
        </p:sp>
        <p:sp>
          <p:nvSpPr>
            <p:cNvPr id="52330" name="Freeform 122"/>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w="9525">
              <a:noFill/>
              <a:round/>
              <a:headEnd/>
              <a:tailEnd/>
            </a:ln>
          </p:spPr>
          <p:txBody>
            <a:bodyPr/>
            <a:lstStyle/>
            <a:p>
              <a:endParaRPr lang="en-US"/>
            </a:p>
          </p:txBody>
        </p:sp>
        <p:sp>
          <p:nvSpPr>
            <p:cNvPr id="52331" name="Freeform 123"/>
            <p:cNvSpPr>
              <a:spLocks noEditPoints="1"/>
            </p:cNvSpPr>
            <p:nvPr/>
          </p:nvSpPr>
          <p:spPr bwMode="auto">
            <a:xfrm>
              <a:off x="11506672" y="5678217"/>
              <a:ext cx="588165" cy="284596"/>
            </a:xfrm>
            <a:custGeom>
              <a:avLst/>
              <a:gdLst>
                <a:gd name="T0" fmla="*/ 192102 w 248"/>
                <a:gd name="T1" fmla="*/ 0 h 120"/>
                <a:gd name="T2" fmla="*/ 0 w 248"/>
                <a:gd name="T3" fmla="*/ 0 h 120"/>
                <a:gd name="T4" fmla="*/ 7115 w 248"/>
                <a:gd name="T5" fmla="*/ 56919 h 120"/>
                <a:gd name="T6" fmla="*/ 192102 w 248"/>
                <a:gd name="T7" fmla="*/ 0 h 120"/>
                <a:gd name="T8" fmla="*/ 490928 w 248"/>
                <a:gd name="T9" fmla="*/ 0 h 120"/>
                <a:gd name="T10" fmla="*/ 265623 w 248"/>
                <a:gd name="T11" fmla="*/ 0 h 120"/>
                <a:gd name="T12" fmla="*/ 28460 w 248"/>
                <a:gd name="T13" fmla="*/ 213447 h 120"/>
                <a:gd name="T14" fmla="*/ 33203 w 248"/>
                <a:gd name="T15" fmla="*/ 284596 h 120"/>
                <a:gd name="T16" fmla="*/ 298826 w 248"/>
                <a:gd name="T17" fmla="*/ 284596 h 120"/>
                <a:gd name="T18" fmla="*/ 303569 w 248"/>
                <a:gd name="T19" fmla="*/ 284596 h 120"/>
                <a:gd name="T20" fmla="*/ 588165 w 248"/>
                <a:gd name="T21" fmla="*/ 284596 h 120"/>
                <a:gd name="T22" fmla="*/ 490928 w 248"/>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8"/>
                <a:gd name="T37" fmla="*/ 0 h 120"/>
                <a:gd name="T38" fmla="*/ 248 w 248"/>
                <a:gd name="T39" fmla="*/ 120 h 1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w="9525">
              <a:noFill/>
              <a:round/>
              <a:headEnd/>
              <a:tailEnd/>
            </a:ln>
          </p:spPr>
          <p:txBody>
            <a:bodyPr/>
            <a:lstStyle/>
            <a:p>
              <a:endParaRPr lang="en-US"/>
            </a:p>
          </p:txBody>
        </p:sp>
        <p:sp>
          <p:nvSpPr>
            <p:cNvPr id="52332" name="Freeform 124"/>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w="9525">
              <a:noFill/>
              <a:round/>
              <a:headEnd/>
              <a:tailEnd/>
            </a:ln>
          </p:spPr>
          <p:txBody>
            <a:bodyPr/>
            <a:lstStyle/>
            <a:p>
              <a:endParaRPr lang="en-US"/>
            </a:p>
          </p:txBody>
        </p:sp>
        <p:sp>
          <p:nvSpPr>
            <p:cNvPr id="52333" name="Freeform 125"/>
            <p:cNvSpPr>
              <a:spLocks/>
            </p:cNvSpPr>
            <p:nvPr/>
          </p:nvSpPr>
          <p:spPr bwMode="auto">
            <a:xfrm>
              <a:off x="11485328" y="4210177"/>
              <a:ext cx="609509" cy="1468040"/>
            </a:xfrm>
            <a:custGeom>
              <a:avLst/>
              <a:gdLst>
                <a:gd name="T0" fmla="*/ 0 w 257"/>
                <a:gd name="T1" fmla="*/ 0 h 619"/>
                <a:gd name="T2" fmla="*/ 0 w 257"/>
                <a:gd name="T3" fmla="*/ 1294911 h 619"/>
                <a:gd name="T4" fmla="*/ 21345 w 257"/>
                <a:gd name="T5" fmla="*/ 1468040 h 619"/>
                <a:gd name="T6" fmla="*/ 213447 w 257"/>
                <a:gd name="T7" fmla="*/ 1468040 h 619"/>
                <a:gd name="T8" fmla="*/ 324913 w 257"/>
                <a:gd name="T9" fmla="*/ 1432466 h 619"/>
                <a:gd name="T10" fmla="*/ 286967 w 257"/>
                <a:gd name="T11" fmla="*/ 1468040 h 619"/>
                <a:gd name="T12" fmla="*/ 512272 w 257"/>
                <a:gd name="T13" fmla="*/ 1468040 h 619"/>
                <a:gd name="T14" fmla="*/ 509900 w 257"/>
                <a:gd name="T15" fmla="*/ 1458553 h 619"/>
                <a:gd name="T16" fmla="*/ 609509 w 257"/>
                <a:gd name="T17" fmla="*/ 1458553 h 619"/>
                <a:gd name="T18" fmla="*/ 87750 w 257"/>
                <a:gd name="T19" fmla="*/ 208704 h 619"/>
                <a:gd name="T20" fmla="*/ 0 w 257"/>
                <a:gd name="T21" fmla="*/ 0 h 6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7"/>
                <a:gd name="T34" fmla="*/ 0 h 619"/>
                <a:gd name="T35" fmla="*/ 257 w 257"/>
                <a:gd name="T36" fmla="*/ 619 h 6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w="9525">
              <a:noFill/>
              <a:round/>
              <a:headEnd/>
              <a:tailEnd/>
            </a:ln>
          </p:spPr>
          <p:txBody>
            <a:bodyPr/>
            <a:lstStyle/>
            <a:p>
              <a:endParaRPr lang="en-US"/>
            </a:p>
          </p:txBody>
        </p:sp>
        <p:sp>
          <p:nvSpPr>
            <p:cNvPr id="52334" name="Freeform 126"/>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w="9525">
              <a:noFill/>
              <a:round/>
              <a:headEnd/>
              <a:tailEnd/>
            </a:ln>
          </p:spPr>
          <p:txBody>
            <a:bodyPr/>
            <a:lstStyle/>
            <a:p>
              <a:endParaRPr lang="en-US"/>
            </a:p>
          </p:txBody>
        </p:sp>
        <p:sp>
          <p:nvSpPr>
            <p:cNvPr id="52335" name="Freeform 127"/>
            <p:cNvSpPr>
              <a:spLocks/>
            </p:cNvSpPr>
            <p:nvPr/>
          </p:nvSpPr>
          <p:spPr bwMode="auto">
            <a:xfrm>
              <a:off x="11485328" y="5505088"/>
              <a:ext cx="324914" cy="1060120"/>
            </a:xfrm>
            <a:custGeom>
              <a:avLst/>
              <a:gdLst>
                <a:gd name="T0" fmla="*/ 0 w 137"/>
                <a:gd name="T1" fmla="*/ 0 h 447"/>
                <a:gd name="T2" fmla="*/ 0 w 137"/>
                <a:gd name="T3" fmla="*/ 1060120 h 447"/>
                <a:gd name="T4" fmla="*/ 80636 w 137"/>
                <a:gd name="T5" fmla="*/ 1060120 h 447"/>
                <a:gd name="T6" fmla="*/ 71149 w 137"/>
                <a:gd name="T7" fmla="*/ 832443 h 447"/>
                <a:gd name="T8" fmla="*/ 66406 w 137"/>
                <a:gd name="T9" fmla="*/ 747065 h 447"/>
                <a:gd name="T10" fmla="*/ 64034 w 137"/>
                <a:gd name="T11" fmla="*/ 604766 h 447"/>
                <a:gd name="T12" fmla="*/ 59291 w 137"/>
                <a:gd name="T13" fmla="*/ 552591 h 447"/>
                <a:gd name="T14" fmla="*/ 54548 w 137"/>
                <a:gd name="T15" fmla="*/ 457725 h 447"/>
                <a:gd name="T16" fmla="*/ 49804 w 137"/>
                <a:gd name="T17" fmla="*/ 386576 h 447"/>
                <a:gd name="T18" fmla="*/ 286968 w 137"/>
                <a:gd name="T19" fmla="*/ 173129 h 447"/>
                <a:gd name="T20" fmla="*/ 324914 w 137"/>
                <a:gd name="T21" fmla="*/ 137555 h 447"/>
                <a:gd name="T22" fmla="*/ 213447 w 137"/>
                <a:gd name="T23" fmla="*/ 173129 h 447"/>
                <a:gd name="T24" fmla="*/ 28460 w 137"/>
                <a:gd name="T25" fmla="*/ 230048 h 447"/>
                <a:gd name="T26" fmla="*/ 21345 w 137"/>
                <a:gd name="T27" fmla="*/ 173129 h 447"/>
                <a:gd name="T28" fmla="*/ 0 w 137"/>
                <a:gd name="T29" fmla="*/ 0 h 4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7"/>
                <a:gd name="T46" fmla="*/ 0 h 447"/>
                <a:gd name="T47" fmla="*/ 137 w 137"/>
                <a:gd name="T48" fmla="*/ 447 h 4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w="9525">
              <a:noFill/>
              <a:round/>
              <a:headEnd/>
              <a:tailEnd/>
            </a:ln>
          </p:spPr>
          <p:txBody>
            <a:bodyPr/>
            <a:lstStyle/>
            <a:p>
              <a:endParaRPr lang="en-US"/>
            </a:p>
          </p:txBody>
        </p:sp>
        <p:sp>
          <p:nvSpPr>
            <p:cNvPr id="52336" name="Freeform 128"/>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w="9525">
              <a:noFill/>
              <a:round/>
              <a:headEnd/>
              <a:tailEnd/>
            </a:ln>
          </p:spPr>
          <p:txBody>
            <a:bodyPr/>
            <a:lstStyle/>
            <a:p>
              <a:endParaRPr lang="en-US"/>
            </a:p>
          </p:txBody>
        </p:sp>
        <p:sp>
          <p:nvSpPr>
            <p:cNvPr id="52337" name="Freeform 129"/>
            <p:cNvSpPr>
              <a:spLocks/>
            </p:cNvSpPr>
            <p:nvPr/>
          </p:nvSpPr>
          <p:spPr bwMode="auto">
            <a:xfrm>
              <a:off x="2556134" y="4525604"/>
              <a:ext cx="1105180" cy="1472784"/>
            </a:xfrm>
            <a:custGeom>
              <a:avLst/>
              <a:gdLst>
                <a:gd name="T0" fmla="*/ 1105180 w 466"/>
                <a:gd name="T1" fmla="*/ 1472784 h 621"/>
                <a:gd name="T2" fmla="*/ 822956 w 466"/>
                <a:gd name="T3" fmla="*/ 903592 h 621"/>
                <a:gd name="T4" fmla="*/ 1003200 w 466"/>
                <a:gd name="T5" fmla="*/ 903592 h 621"/>
                <a:gd name="T6" fmla="*/ 704374 w 466"/>
                <a:gd name="T7" fmla="*/ 405549 h 621"/>
                <a:gd name="T8" fmla="*/ 865645 w 466"/>
                <a:gd name="T9" fmla="*/ 405549 h 621"/>
                <a:gd name="T10" fmla="*/ 566820 w 466"/>
                <a:gd name="T11" fmla="*/ 16601 h 621"/>
                <a:gd name="T12" fmla="*/ 550218 w 466"/>
                <a:gd name="T13" fmla="*/ 0 h 621"/>
                <a:gd name="T14" fmla="*/ 538360 w 466"/>
                <a:gd name="T15" fmla="*/ 16601 h 621"/>
                <a:gd name="T16" fmla="*/ 239535 w 466"/>
                <a:gd name="T17" fmla="*/ 405549 h 621"/>
                <a:gd name="T18" fmla="*/ 398434 w 466"/>
                <a:gd name="T19" fmla="*/ 405549 h 621"/>
                <a:gd name="T20" fmla="*/ 99609 w 466"/>
                <a:gd name="T21" fmla="*/ 903592 h 621"/>
                <a:gd name="T22" fmla="*/ 279852 w 466"/>
                <a:gd name="T23" fmla="*/ 903592 h 621"/>
                <a:gd name="T24" fmla="*/ 0 w 466"/>
                <a:gd name="T25" fmla="*/ 1472784 h 621"/>
                <a:gd name="T26" fmla="*/ 550218 w 466"/>
                <a:gd name="T27" fmla="*/ 1472784 h 621"/>
                <a:gd name="T28" fmla="*/ 550218 w 466"/>
                <a:gd name="T29" fmla="*/ 1432466 h 621"/>
                <a:gd name="T30" fmla="*/ 550218 w 466"/>
                <a:gd name="T31" fmla="*/ 1472784 h 621"/>
                <a:gd name="T32" fmla="*/ 1105180 w 466"/>
                <a:gd name="T33" fmla="*/ 1472784 h 6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6"/>
                <a:gd name="T52" fmla="*/ 0 h 621"/>
                <a:gd name="T53" fmla="*/ 466 w 466"/>
                <a:gd name="T54" fmla="*/ 621 h 6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w="9525">
              <a:noFill/>
              <a:round/>
              <a:headEnd/>
              <a:tailEnd/>
            </a:ln>
          </p:spPr>
          <p:txBody>
            <a:bodyPr/>
            <a:lstStyle/>
            <a:p>
              <a:endParaRPr lang="en-US"/>
            </a:p>
          </p:txBody>
        </p:sp>
        <p:sp>
          <p:nvSpPr>
            <p:cNvPr id="52338" name="Freeform 130"/>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w="9525">
              <a:noFill/>
              <a:round/>
              <a:headEnd/>
              <a:tailEnd/>
            </a:ln>
          </p:spPr>
          <p:txBody>
            <a:bodyPr/>
            <a:lstStyle/>
            <a:p>
              <a:endParaRPr lang="en-US"/>
            </a:p>
          </p:txBody>
        </p:sp>
        <p:sp>
          <p:nvSpPr>
            <p:cNvPr id="52339" name="Freeform 131"/>
            <p:cNvSpPr>
              <a:spLocks/>
            </p:cNvSpPr>
            <p:nvPr/>
          </p:nvSpPr>
          <p:spPr bwMode="auto">
            <a:xfrm>
              <a:off x="2883419" y="5626042"/>
              <a:ext cx="450610" cy="941538"/>
            </a:xfrm>
            <a:custGeom>
              <a:avLst/>
              <a:gdLst>
                <a:gd name="T0" fmla="*/ 104352 w 190"/>
                <a:gd name="T1" fmla="*/ 941538 h 397"/>
                <a:gd name="T2" fmla="*/ 336772 w 190"/>
                <a:gd name="T3" fmla="*/ 941538 h 397"/>
                <a:gd name="T4" fmla="*/ 298826 w 190"/>
                <a:gd name="T5" fmla="*/ 355745 h 397"/>
                <a:gd name="T6" fmla="*/ 450610 w 190"/>
                <a:gd name="T7" fmla="*/ 163643 h 397"/>
                <a:gd name="T8" fmla="*/ 282224 w 190"/>
                <a:gd name="T9" fmla="*/ 275109 h 397"/>
                <a:gd name="T10" fmla="*/ 227677 w 190"/>
                <a:gd name="T11" fmla="*/ 0 h 397"/>
                <a:gd name="T12" fmla="*/ 168386 w 190"/>
                <a:gd name="T13" fmla="*/ 275109 h 397"/>
                <a:gd name="T14" fmla="*/ 0 w 190"/>
                <a:gd name="T15" fmla="*/ 163643 h 397"/>
                <a:gd name="T16" fmla="*/ 147041 w 190"/>
                <a:gd name="T17" fmla="*/ 355745 h 397"/>
                <a:gd name="T18" fmla="*/ 104352 w 190"/>
                <a:gd name="T19" fmla="*/ 941538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
                <a:gd name="T31" fmla="*/ 0 h 397"/>
                <a:gd name="T32" fmla="*/ 190 w 190"/>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w="9525">
              <a:noFill/>
              <a:round/>
              <a:headEnd/>
              <a:tailEnd/>
            </a:ln>
          </p:spPr>
          <p:txBody>
            <a:bodyPr/>
            <a:lstStyle/>
            <a:p>
              <a:endParaRPr lang="en-US"/>
            </a:p>
          </p:txBody>
        </p:sp>
        <p:sp>
          <p:nvSpPr>
            <p:cNvPr id="52340" name="Freeform 132"/>
            <p:cNvSpPr>
              <a:spLocks noEditPoints="1"/>
            </p:cNvSpPr>
            <p:nvPr/>
          </p:nvSpPr>
          <p:spPr bwMode="auto">
            <a:xfrm>
              <a:off x="3113468" y="4530348"/>
              <a:ext cx="308312" cy="600023"/>
            </a:xfrm>
            <a:custGeom>
              <a:avLst/>
              <a:gdLst>
                <a:gd name="T0" fmla="*/ 152044 w 73"/>
                <a:gd name="T1" fmla="*/ 400015 h 135"/>
                <a:gd name="T2" fmla="*/ 147821 w 73"/>
                <a:gd name="T3" fmla="*/ 400015 h 135"/>
                <a:gd name="T4" fmla="*/ 270301 w 73"/>
                <a:gd name="T5" fmla="*/ 600023 h 135"/>
                <a:gd name="T6" fmla="*/ 270301 w 73"/>
                <a:gd name="T7" fmla="*/ 600023 h 135"/>
                <a:gd name="T8" fmla="*/ 152044 w 73"/>
                <a:gd name="T9" fmla="*/ 400015 h 135"/>
                <a:gd name="T10" fmla="*/ 0 w 73"/>
                <a:gd name="T11" fmla="*/ 0 h 135"/>
                <a:gd name="T12" fmla="*/ 0 w 73"/>
                <a:gd name="T13" fmla="*/ 4445 h 135"/>
                <a:gd name="T14" fmla="*/ 8447 w 73"/>
                <a:gd name="T15" fmla="*/ 13334 h 135"/>
                <a:gd name="T16" fmla="*/ 308312 w 73"/>
                <a:gd name="T17" fmla="*/ 400015 h 135"/>
                <a:gd name="T18" fmla="*/ 240737 w 73"/>
                <a:gd name="T19" fmla="*/ 400015 h 135"/>
                <a:gd name="T20" fmla="*/ 308312 w 73"/>
                <a:gd name="T21" fmla="*/ 400015 h 135"/>
                <a:gd name="T22" fmla="*/ 8447 w 73"/>
                <a:gd name="T23" fmla="*/ 13334 h 135"/>
                <a:gd name="T24" fmla="*/ 0 w 73"/>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35"/>
                <a:gd name="T41" fmla="*/ 73 w 73"/>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w="9525">
              <a:noFill/>
              <a:round/>
              <a:headEnd/>
              <a:tailEnd/>
            </a:ln>
          </p:spPr>
          <p:txBody>
            <a:bodyPr/>
            <a:lstStyle/>
            <a:p>
              <a:endParaRPr lang="en-US"/>
            </a:p>
          </p:txBody>
        </p:sp>
        <p:sp>
          <p:nvSpPr>
            <p:cNvPr id="52341" name="Freeform 133"/>
            <p:cNvSpPr>
              <a:spLocks noEditPoints="1"/>
            </p:cNvSpPr>
            <p:nvPr/>
          </p:nvSpPr>
          <p:spPr bwMode="auto">
            <a:xfrm>
              <a:off x="3383834" y="5130370"/>
              <a:ext cx="151784" cy="253765"/>
            </a:xfrm>
            <a:custGeom>
              <a:avLst/>
              <a:gdLst>
                <a:gd name="T0" fmla="*/ 92757 w 36"/>
                <a:gd name="T1" fmla="*/ 155821 h 57"/>
                <a:gd name="T2" fmla="*/ 92757 w 36"/>
                <a:gd name="T3" fmla="*/ 155821 h 57"/>
                <a:gd name="T4" fmla="*/ 147568 w 36"/>
                <a:gd name="T5" fmla="*/ 253765 h 57"/>
                <a:gd name="T6" fmla="*/ 151784 w 36"/>
                <a:gd name="T7" fmla="*/ 249313 h 57"/>
                <a:gd name="T8" fmla="*/ 92757 w 36"/>
                <a:gd name="T9" fmla="*/ 155821 h 57"/>
                <a:gd name="T10" fmla="*/ 0 w 36"/>
                <a:gd name="T11" fmla="*/ 0 h 57"/>
                <a:gd name="T12" fmla="*/ 0 w 36"/>
                <a:gd name="T13" fmla="*/ 0 h 57"/>
                <a:gd name="T14" fmla="*/ 88541 w 36"/>
                <a:gd name="T15" fmla="*/ 151369 h 57"/>
                <a:gd name="T16" fmla="*/ 88541 w 36"/>
                <a:gd name="T17" fmla="*/ 146917 h 57"/>
                <a:gd name="T18" fmla="*/ 0 w 36"/>
                <a:gd name="T19" fmla="*/ 0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57"/>
                <a:gd name="T32" fmla="*/ 36 w 36"/>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w="9525">
              <a:noFill/>
              <a:round/>
              <a:headEnd/>
              <a:tailEnd/>
            </a:ln>
          </p:spPr>
          <p:txBody>
            <a:bodyPr/>
            <a:lstStyle/>
            <a:p>
              <a:endParaRPr lang="en-US"/>
            </a:p>
          </p:txBody>
        </p:sp>
        <p:sp>
          <p:nvSpPr>
            <p:cNvPr id="52342" name="Freeform 134"/>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close/>
                  <a:moveTo>
                    <a:pt x="0" y="0"/>
                  </a:moveTo>
                  <a:lnTo>
                    <a:pt x="0" y="2"/>
                  </a:lnTo>
                  <a:lnTo>
                    <a:pt x="2" y="4"/>
                  </a:lnTo>
                  <a:lnTo>
                    <a:pt x="0" y="0"/>
                  </a:lnTo>
                  <a:close/>
                </a:path>
              </a:pathLst>
            </a:custGeom>
            <a:solidFill>
              <a:srgbClr val="5D95A7"/>
            </a:solidFill>
            <a:ln w="9525">
              <a:noFill/>
              <a:round/>
              <a:headEnd/>
              <a:tailEnd/>
            </a:ln>
          </p:spPr>
          <p:txBody>
            <a:bodyPr/>
            <a:lstStyle/>
            <a:p>
              <a:endParaRPr lang="en-US"/>
            </a:p>
          </p:txBody>
        </p:sp>
        <p:sp>
          <p:nvSpPr>
            <p:cNvPr id="52343" name="Freeform 135"/>
            <p:cNvSpPr>
              <a:spLocks noEditPoints="1"/>
            </p:cNvSpPr>
            <p:nvPr/>
          </p:nvSpPr>
          <p:spPr bwMode="auto">
            <a:xfrm>
              <a:off x="3471584" y="5277412"/>
              <a:ext cx="87750" cy="147041"/>
            </a:xfrm>
            <a:custGeom>
              <a:avLst/>
              <a:gdLst>
                <a:gd name="T0" fmla="*/ 64034 w 37"/>
                <a:gd name="T1" fmla="*/ 101980 h 62"/>
                <a:gd name="T2" fmla="*/ 59291 w 37"/>
                <a:gd name="T3" fmla="*/ 106723 h 62"/>
                <a:gd name="T4" fmla="*/ 85378 w 37"/>
                <a:gd name="T5" fmla="*/ 147041 h 62"/>
                <a:gd name="T6" fmla="*/ 87750 w 37"/>
                <a:gd name="T7" fmla="*/ 147041 h 62"/>
                <a:gd name="T8" fmla="*/ 64034 w 37"/>
                <a:gd name="T9" fmla="*/ 101980 h 62"/>
                <a:gd name="T10" fmla="*/ 0 w 37"/>
                <a:gd name="T11" fmla="*/ 0 h 62"/>
                <a:gd name="T12" fmla="*/ 0 w 37"/>
                <a:gd name="T13" fmla="*/ 4743 h 62"/>
                <a:gd name="T14" fmla="*/ 4743 w 37"/>
                <a:gd name="T15" fmla="*/ 9487 h 62"/>
                <a:gd name="T16" fmla="*/ 4743 w 37"/>
                <a:gd name="T17" fmla="*/ 9487 h 62"/>
                <a:gd name="T18" fmla="*/ 0 w 37"/>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62"/>
                <a:gd name="T32" fmla="*/ 37 w 37"/>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62">
                  <a:moveTo>
                    <a:pt x="27" y="43"/>
                  </a:moveTo>
                  <a:lnTo>
                    <a:pt x="25" y="45"/>
                  </a:lnTo>
                  <a:lnTo>
                    <a:pt x="36" y="62"/>
                  </a:lnTo>
                  <a:lnTo>
                    <a:pt x="37" y="62"/>
                  </a:lnTo>
                  <a:lnTo>
                    <a:pt x="27" y="43"/>
                  </a:lnTo>
                  <a:moveTo>
                    <a:pt x="0" y="0"/>
                  </a:moveTo>
                  <a:lnTo>
                    <a:pt x="0" y="2"/>
                  </a:lnTo>
                  <a:lnTo>
                    <a:pt x="2" y="4"/>
                  </a:lnTo>
                  <a:lnTo>
                    <a:pt x="0" y="0"/>
                  </a:lnTo>
                </a:path>
              </a:pathLst>
            </a:custGeom>
            <a:noFill/>
            <a:ln w="9525">
              <a:noFill/>
              <a:round/>
              <a:headEnd/>
              <a:tailEnd/>
            </a:ln>
          </p:spPr>
          <p:txBody>
            <a:bodyPr/>
            <a:lstStyle/>
            <a:p>
              <a:endParaRPr lang="en-US"/>
            </a:p>
          </p:txBody>
        </p:sp>
        <p:sp>
          <p:nvSpPr>
            <p:cNvPr id="52344" name="Freeform 136"/>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close/>
                </a:path>
              </a:pathLst>
            </a:custGeom>
            <a:solidFill>
              <a:srgbClr val="4F7188"/>
            </a:solidFill>
            <a:ln w="9525">
              <a:noFill/>
              <a:round/>
              <a:headEnd/>
              <a:tailEnd/>
            </a:ln>
          </p:spPr>
          <p:txBody>
            <a:bodyPr/>
            <a:lstStyle/>
            <a:p>
              <a:endParaRPr lang="en-US"/>
            </a:p>
          </p:txBody>
        </p:sp>
        <p:sp>
          <p:nvSpPr>
            <p:cNvPr id="52345" name="Freeform 137"/>
            <p:cNvSpPr>
              <a:spLocks/>
            </p:cNvSpPr>
            <p:nvPr/>
          </p:nvSpPr>
          <p:spPr bwMode="auto">
            <a:xfrm>
              <a:off x="3383834" y="5443426"/>
              <a:ext cx="54548" cy="101980"/>
            </a:xfrm>
            <a:custGeom>
              <a:avLst/>
              <a:gdLst>
                <a:gd name="T0" fmla="*/ 4743 w 23"/>
                <a:gd name="T1" fmla="*/ 0 h 43"/>
                <a:gd name="T2" fmla="*/ 0 w 23"/>
                <a:gd name="T3" fmla="*/ 0 h 43"/>
                <a:gd name="T4" fmla="*/ 49805 w 23"/>
                <a:gd name="T5" fmla="*/ 101980 h 43"/>
                <a:gd name="T6" fmla="*/ 54548 w 23"/>
                <a:gd name="T7" fmla="*/ 101980 h 43"/>
                <a:gd name="T8" fmla="*/ 4743 w 23"/>
                <a:gd name="T9" fmla="*/ 0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 y="0"/>
                  </a:moveTo>
                  <a:lnTo>
                    <a:pt x="0" y="0"/>
                  </a:lnTo>
                  <a:lnTo>
                    <a:pt x="21" y="43"/>
                  </a:lnTo>
                  <a:lnTo>
                    <a:pt x="23" y="43"/>
                  </a:lnTo>
                  <a:lnTo>
                    <a:pt x="2" y="0"/>
                  </a:lnTo>
                </a:path>
              </a:pathLst>
            </a:custGeom>
            <a:noFill/>
            <a:ln w="9525">
              <a:noFill/>
              <a:round/>
              <a:headEnd/>
              <a:tailEnd/>
            </a:ln>
          </p:spPr>
          <p:txBody>
            <a:bodyPr/>
            <a:lstStyle/>
            <a:p>
              <a:endParaRPr lang="en-US"/>
            </a:p>
          </p:txBody>
        </p:sp>
        <p:sp>
          <p:nvSpPr>
            <p:cNvPr id="52346" name="Freeform 138"/>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close/>
                </a:path>
              </a:pathLst>
            </a:custGeom>
            <a:solidFill>
              <a:srgbClr val="5D95A7"/>
            </a:solidFill>
            <a:ln w="9525">
              <a:noFill/>
              <a:round/>
              <a:headEnd/>
              <a:tailEnd/>
            </a:ln>
          </p:spPr>
          <p:txBody>
            <a:bodyPr/>
            <a:lstStyle/>
            <a:p>
              <a:endParaRPr lang="en-US"/>
            </a:p>
          </p:txBody>
        </p:sp>
        <p:sp>
          <p:nvSpPr>
            <p:cNvPr id="52347" name="Freeform 139"/>
            <p:cNvSpPr>
              <a:spLocks/>
            </p:cNvSpPr>
            <p:nvPr/>
          </p:nvSpPr>
          <p:spPr bwMode="auto">
            <a:xfrm>
              <a:off x="3379090" y="5429196"/>
              <a:ext cx="9487" cy="14230"/>
            </a:xfrm>
            <a:custGeom>
              <a:avLst/>
              <a:gdLst>
                <a:gd name="T0" fmla="*/ 0 w 4"/>
                <a:gd name="T1" fmla="*/ 0 h 6"/>
                <a:gd name="T2" fmla="*/ 0 w 4"/>
                <a:gd name="T3" fmla="*/ 0 h 6"/>
                <a:gd name="T4" fmla="*/ 4744 w 4"/>
                <a:gd name="T5" fmla="*/ 14230 h 6"/>
                <a:gd name="T6" fmla="*/ 9487 w 4"/>
                <a:gd name="T7" fmla="*/ 14230 h 6"/>
                <a:gd name="T8" fmla="*/ 0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lnTo>
                    <a:pt x="0" y="0"/>
                  </a:lnTo>
                  <a:lnTo>
                    <a:pt x="2" y="6"/>
                  </a:lnTo>
                  <a:lnTo>
                    <a:pt x="4" y="6"/>
                  </a:lnTo>
                  <a:lnTo>
                    <a:pt x="0" y="0"/>
                  </a:lnTo>
                </a:path>
              </a:pathLst>
            </a:custGeom>
            <a:noFill/>
            <a:ln w="9525">
              <a:noFill/>
              <a:round/>
              <a:headEnd/>
              <a:tailEnd/>
            </a:ln>
          </p:spPr>
          <p:txBody>
            <a:bodyPr/>
            <a:lstStyle/>
            <a:p>
              <a:endParaRPr lang="en-US"/>
            </a:p>
          </p:txBody>
        </p:sp>
        <p:sp>
          <p:nvSpPr>
            <p:cNvPr id="52348" name="Freeform 140"/>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close/>
                </a:path>
              </a:pathLst>
            </a:custGeom>
            <a:solidFill>
              <a:srgbClr val="537C91"/>
            </a:solidFill>
            <a:ln w="9525">
              <a:noFill/>
              <a:round/>
              <a:headEnd/>
              <a:tailEnd/>
            </a:ln>
          </p:spPr>
          <p:txBody>
            <a:bodyPr/>
            <a:lstStyle/>
            <a:p>
              <a:endParaRPr lang="en-US"/>
            </a:p>
          </p:txBody>
        </p:sp>
        <p:sp>
          <p:nvSpPr>
            <p:cNvPr id="52349" name="Freeform 141"/>
            <p:cNvSpPr>
              <a:spLocks/>
            </p:cNvSpPr>
            <p:nvPr/>
          </p:nvSpPr>
          <p:spPr bwMode="auto">
            <a:xfrm>
              <a:off x="3433638" y="5545406"/>
              <a:ext cx="222933" cy="448238"/>
            </a:xfrm>
            <a:custGeom>
              <a:avLst/>
              <a:gdLst>
                <a:gd name="T0" fmla="*/ 4743 w 94"/>
                <a:gd name="T1" fmla="*/ 0 h 189"/>
                <a:gd name="T2" fmla="*/ 0 w 94"/>
                <a:gd name="T3" fmla="*/ 0 h 189"/>
                <a:gd name="T4" fmla="*/ 222933 w 94"/>
                <a:gd name="T5" fmla="*/ 448238 h 189"/>
                <a:gd name="T6" fmla="*/ 222933 w 94"/>
                <a:gd name="T7" fmla="*/ 448238 h 189"/>
                <a:gd name="T8" fmla="*/ 4743 w 94"/>
                <a:gd name="T9" fmla="*/ 0 h 189"/>
                <a:gd name="T10" fmla="*/ 0 60000 65536"/>
                <a:gd name="T11" fmla="*/ 0 60000 65536"/>
                <a:gd name="T12" fmla="*/ 0 60000 65536"/>
                <a:gd name="T13" fmla="*/ 0 60000 65536"/>
                <a:gd name="T14" fmla="*/ 0 60000 65536"/>
                <a:gd name="T15" fmla="*/ 0 w 94"/>
                <a:gd name="T16" fmla="*/ 0 h 189"/>
                <a:gd name="T17" fmla="*/ 94 w 94"/>
                <a:gd name="T18" fmla="*/ 189 h 189"/>
              </a:gdLst>
              <a:ahLst/>
              <a:cxnLst>
                <a:cxn ang="T10">
                  <a:pos x="T0" y="T1"/>
                </a:cxn>
                <a:cxn ang="T11">
                  <a:pos x="T2" y="T3"/>
                </a:cxn>
                <a:cxn ang="T12">
                  <a:pos x="T4" y="T5"/>
                </a:cxn>
                <a:cxn ang="T13">
                  <a:pos x="T6" y="T7"/>
                </a:cxn>
                <a:cxn ang="T14">
                  <a:pos x="T8" y="T9"/>
                </a:cxn>
              </a:cxnLst>
              <a:rect l="T15" t="T16" r="T17" b="T18"/>
              <a:pathLst>
                <a:path w="94" h="189">
                  <a:moveTo>
                    <a:pt x="2" y="0"/>
                  </a:moveTo>
                  <a:lnTo>
                    <a:pt x="0" y="0"/>
                  </a:lnTo>
                  <a:lnTo>
                    <a:pt x="94" y="189"/>
                  </a:lnTo>
                  <a:lnTo>
                    <a:pt x="2" y="0"/>
                  </a:lnTo>
                </a:path>
              </a:pathLst>
            </a:custGeom>
            <a:noFill/>
            <a:ln w="9525">
              <a:noFill/>
              <a:round/>
              <a:headEnd/>
              <a:tailEnd/>
            </a:ln>
          </p:spPr>
          <p:txBody>
            <a:bodyPr/>
            <a:lstStyle/>
            <a:p>
              <a:endParaRPr lang="en-US"/>
            </a:p>
          </p:txBody>
        </p:sp>
        <p:sp>
          <p:nvSpPr>
            <p:cNvPr id="52350" name="Freeform 142"/>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close/>
                </a:path>
              </a:pathLst>
            </a:custGeom>
            <a:solidFill>
              <a:srgbClr val="4F7188"/>
            </a:solidFill>
            <a:ln w="9525">
              <a:noFill/>
              <a:round/>
              <a:headEnd/>
              <a:tailEnd/>
            </a:ln>
          </p:spPr>
          <p:txBody>
            <a:bodyPr/>
            <a:lstStyle/>
            <a:p>
              <a:endParaRPr lang="en-US"/>
            </a:p>
          </p:txBody>
        </p:sp>
        <p:sp>
          <p:nvSpPr>
            <p:cNvPr id="52351" name="Freeform 143"/>
            <p:cNvSpPr>
              <a:spLocks/>
            </p:cNvSpPr>
            <p:nvPr/>
          </p:nvSpPr>
          <p:spPr bwMode="auto">
            <a:xfrm>
              <a:off x="3186988" y="5998388"/>
              <a:ext cx="33203" cy="569192"/>
            </a:xfrm>
            <a:custGeom>
              <a:avLst/>
              <a:gdLst>
                <a:gd name="T0" fmla="*/ 0 w 14"/>
                <a:gd name="T1" fmla="*/ 0 h 240"/>
                <a:gd name="T2" fmla="*/ 0 w 14"/>
                <a:gd name="T3" fmla="*/ 0 h 240"/>
                <a:gd name="T4" fmla="*/ 33203 w 14"/>
                <a:gd name="T5" fmla="*/ 569192 h 240"/>
                <a:gd name="T6" fmla="*/ 33203 w 14"/>
                <a:gd name="T7" fmla="*/ 569192 h 240"/>
                <a:gd name="T8" fmla="*/ 0 w 14"/>
                <a:gd name="T9" fmla="*/ 0 h 240"/>
                <a:gd name="T10" fmla="*/ 0 60000 65536"/>
                <a:gd name="T11" fmla="*/ 0 60000 65536"/>
                <a:gd name="T12" fmla="*/ 0 60000 65536"/>
                <a:gd name="T13" fmla="*/ 0 60000 65536"/>
                <a:gd name="T14" fmla="*/ 0 60000 65536"/>
                <a:gd name="T15" fmla="*/ 0 w 14"/>
                <a:gd name="T16" fmla="*/ 0 h 240"/>
                <a:gd name="T17" fmla="*/ 14 w 14"/>
                <a:gd name="T18" fmla="*/ 240 h 240"/>
              </a:gdLst>
              <a:ahLst/>
              <a:cxnLst>
                <a:cxn ang="T10">
                  <a:pos x="T0" y="T1"/>
                </a:cxn>
                <a:cxn ang="T11">
                  <a:pos x="T2" y="T3"/>
                </a:cxn>
                <a:cxn ang="T12">
                  <a:pos x="T4" y="T5"/>
                </a:cxn>
                <a:cxn ang="T13">
                  <a:pos x="T6" y="T7"/>
                </a:cxn>
                <a:cxn ang="T14">
                  <a:pos x="T8" y="T9"/>
                </a:cxn>
              </a:cxnLst>
              <a:rect l="T15" t="T16" r="T17" b="T18"/>
              <a:pathLst>
                <a:path w="14" h="240">
                  <a:moveTo>
                    <a:pt x="0" y="0"/>
                  </a:moveTo>
                  <a:lnTo>
                    <a:pt x="0" y="0"/>
                  </a:lnTo>
                  <a:lnTo>
                    <a:pt x="14" y="240"/>
                  </a:lnTo>
                  <a:lnTo>
                    <a:pt x="0" y="0"/>
                  </a:lnTo>
                </a:path>
              </a:pathLst>
            </a:custGeom>
            <a:noFill/>
            <a:ln w="9525">
              <a:noFill/>
              <a:round/>
              <a:headEnd/>
              <a:tailEnd/>
            </a:ln>
          </p:spPr>
          <p:txBody>
            <a:bodyPr/>
            <a:lstStyle/>
            <a:p>
              <a:endParaRPr lang="en-US"/>
            </a:p>
          </p:txBody>
        </p:sp>
        <p:sp>
          <p:nvSpPr>
            <p:cNvPr id="52352" name="Freeform 144"/>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close/>
                </a:path>
              </a:pathLst>
            </a:custGeom>
            <a:solidFill>
              <a:srgbClr val="8ECB33"/>
            </a:solidFill>
            <a:ln w="9525">
              <a:noFill/>
              <a:round/>
              <a:headEnd/>
              <a:tailEnd/>
            </a:ln>
          </p:spPr>
          <p:txBody>
            <a:bodyPr/>
            <a:lstStyle/>
            <a:p>
              <a:endParaRPr lang="en-US"/>
            </a:p>
          </p:txBody>
        </p:sp>
        <p:sp>
          <p:nvSpPr>
            <p:cNvPr id="52353" name="Freeform 145"/>
            <p:cNvSpPr>
              <a:spLocks/>
            </p:cNvSpPr>
            <p:nvPr/>
          </p:nvSpPr>
          <p:spPr bwMode="auto">
            <a:xfrm>
              <a:off x="3111096" y="4535091"/>
              <a:ext cx="545475" cy="1463297"/>
            </a:xfrm>
            <a:custGeom>
              <a:avLst/>
              <a:gdLst>
                <a:gd name="T0" fmla="*/ 2372 w 230"/>
                <a:gd name="T1" fmla="*/ 0 h 617"/>
                <a:gd name="T2" fmla="*/ 0 w 230"/>
                <a:gd name="T3" fmla="*/ 1098066 h 617"/>
                <a:gd name="T4" fmla="*/ 54548 w 230"/>
                <a:gd name="T5" fmla="*/ 1366060 h 617"/>
                <a:gd name="T6" fmla="*/ 222933 w 230"/>
                <a:gd name="T7" fmla="*/ 1254593 h 617"/>
                <a:gd name="T8" fmla="*/ 71149 w 230"/>
                <a:gd name="T9" fmla="*/ 1446696 h 617"/>
                <a:gd name="T10" fmla="*/ 75892 w 230"/>
                <a:gd name="T11" fmla="*/ 1463297 h 617"/>
                <a:gd name="T12" fmla="*/ 75892 w 230"/>
                <a:gd name="T13" fmla="*/ 1463297 h 617"/>
                <a:gd name="T14" fmla="*/ 75892 w 230"/>
                <a:gd name="T15" fmla="*/ 1458554 h 617"/>
                <a:gd name="T16" fmla="*/ 545475 w 230"/>
                <a:gd name="T17" fmla="*/ 1458554 h 617"/>
                <a:gd name="T18" fmla="*/ 322542 w 230"/>
                <a:gd name="T19" fmla="*/ 1010315 h 617"/>
                <a:gd name="T20" fmla="*/ 272738 w 230"/>
                <a:gd name="T21" fmla="*/ 908335 h 617"/>
                <a:gd name="T22" fmla="*/ 267994 w 230"/>
                <a:gd name="T23" fmla="*/ 894105 h 617"/>
                <a:gd name="T24" fmla="*/ 267994 w 230"/>
                <a:gd name="T25" fmla="*/ 894105 h 617"/>
                <a:gd name="T26" fmla="*/ 267994 w 230"/>
                <a:gd name="T27" fmla="*/ 889362 h 617"/>
                <a:gd name="T28" fmla="*/ 445867 w 230"/>
                <a:gd name="T29" fmla="*/ 889362 h 617"/>
                <a:gd name="T30" fmla="*/ 419779 w 230"/>
                <a:gd name="T31" fmla="*/ 849044 h 617"/>
                <a:gd name="T32" fmla="*/ 365231 w 230"/>
                <a:gd name="T33" fmla="*/ 751807 h 617"/>
                <a:gd name="T34" fmla="*/ 360488 w 230"/>
                <a:gd name="T35" fmla="*/ 747064 h 617"/>
                <a:gd name="T36" fmla="*/ 272738 w 230"/>
                <a:gd name="T37" fmla="*/ 595280 h 617"/>
                <a:gd name="T38" fmla="*/ 149413 w 230"/>
                <a:gd name="T39" fmla="*/ 396063 h 617"/>
                <a:gd name="T40" fmla="*/ 154156 w 230"/>
                <a:gd name="T41" fmla="*/ 396063 h 617"/>
                <a:gd name="T42" fmla="*/ 154156 w 230"/>
                <a:gd name="T43" fmla="*/ 396063 h 617"/>
                <a:gd name="T44" fmla="*/ 241906 w 230"/>
                <a:gd name="T45" fmla="*/ 396063 h 617"/>
                <a:gd name="T46" fmla="*/ 310684 w 230"/>
                <a:gd name="T47" fmla="*/ 396063 h 617"/>
                <a:gd name="T48" fmla="*/ 11858 w 230"/>
                <a:gd name="T49" fmla="*/ 7115 h 617"/>
                <a:gd name="T50" fmla="*/ 2372 w 230"/>
                <a:gd name="T51" fmla="*/ 0 h 6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0"/>
                <a:gd name="T79" fmla="*/ 0 h 617"/>
                <a:gd name="T80" fmla="*/ 230 w 230"/>
                <a:gd name="T81" fmla="*/ 617 h 6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0" h="617">
                  <a:moveTo>
                    <a:pt x="1" y="0"/>
                  </a:moveTo>
                  <a:lnTo>
                    <a:pt x="0" y="463"/>
                  </a:lnTo>
                  <a:lnTo>
                    <a:pt x="23" y="576"/>
                  </a:lnTo>
                  <a:lnTo>
                    <a:pt x="94" y="529"/>
                  </a:lnTo>
                  <a:lnTo>
                    <a:pt x="30" y="610"/>
                  </a:lnTo>
                  <a:lnTo>
                    <a:pt x="32" y="617"/>
                  </a:lnTo>
                  <a:lnTo>
                    <a:pt x="32" y="615"/>
                  </a:lnTo>
                  <a:lnTo>
                    <a:pt x="230" y="615"/>
                  </a:lnTo>
                  <a:lnTo>
                    <a:pt x="136" y="426"/>
                  </a:lnTo>
                  <a:lnTo>
                    <a:pt x="115" y="383"/>
                  </a:lnTo>
                  <a:lnTo>
                    <a:pt x="113" y="377"/>
                  </a:lnTo>
                  <a:lnTo>
                    <a:pt x="113" y="375"/>
                  </a:lnTo>
                  <a:lnTo>
                    <a:pt x="188" y="375"/>
                  </a:lnTo>
                  <a:lnTo>
                    <a:pt x="177" y="358"/>
                  </a:lnTo>
                  <a:lnTo>
                    <a:pt x="154" y="317"/>
                  </a:lnTo>
                  <a:lnTo>
                    <a:pt x="152" y="315"/>
                  </a:lnTo>
                  <a:lnTo>
                    <a:pt x="115" y="251"/>
                  </a:lnTo>
                  <a:lnTo>
                    <a:pt x="63" y="167"/>
                  </a:lnTo>
                  <a:lnTo>
                    <a:pt x="65" y="167"/>
                  </a:lnTo>
                  <a:lnTo>
                    <a:pt x="102" y="167"/>
                  </a:lnTo>
                  <a:lnTo>
                    <a:pt x="131" y="167"/>
                  </a:lnTo>
                  <a:lnTo>
                    <a:pt x="5" y="3"/>
                  </a:lnTo>
                  <a:lnTo>
                    <a:pt x="1" y="0"/>
                  </a:lnTo>
                </a:path>
              </a:pathLst>
            </a:custGeom>
            <a:noFill/>
            <a:ln w="9525">
              <a:noFill/>
              <a:round/>
              <a:headEnd/>
              <a:tailEnd/>
            </a:ln>
          </p:spPr>
          <p:txBody>
            <a:bodyPr/>
            <a:lstStyle/>
            <a:p>
              <a:endParaRPr lang="en-US"/>
            </a:p>
          </p:txBody>
        </p:sp>
        <p:sp>
          <p:nvSpPr>
            <p:cNvPr id="52354" name="Freeform 146"/>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w="9525">
              <a:noFill/>
              <a:round/>
              <a:headEnd/>
              <a:tailEnd/>
            </a:ln>
          </p:spPr>
          <p:txBody>
            <a:bodyPr/>
            <a:lstStyle/>
            <a:p>
              <a:endParaRPr lang="en-US"/>
            </a:p>
          </p:txBody>
        </p:sp>
        <p:sp>
          <p:nvSpPr>
            <p:cNvPr id="52355" name="Freeform 147"/>
            <p:cNvSpPr>
              <a:spLocks/>
            </p:cNvSpPr>
            <p:nvPr/>
          </p:nvSpPr>
          <p:spPr bwMode="auto">
            <a:xfrm>
              <a:off x="3111096" y="5633156"/>
              <a:ext cx="222933" cy="934423"/>
            </a:xfrm>
            <a:custGeom>
              <a:avLst/>
              <a:gdLst>
                <a:gd name="T0" fmla="*/ 0 w 94"/>
                <a:gd name="T1" fmla="*/ 0 h 394"/>
                <a:gd name="T2" fmla="*/ 0 w 94"/>
                <a:gd name="T3" fmla="*/ 934423 h 394"/>
                <a:gd name="T4" fmla="*/ 109095 w 94"/>
                <a:gd name="T5" fmla="*/ 934423 h 394"/>
                <a:gd name="T6" fmla="*/ 75892 w 94"/>
                <a:gd name="T7" fmla="*/ 365231 h 394"/>
                <a:gd name="T8" fmla="*/ 71149 w 94"/>
                <a:gd name="T9" fmla="*/ 348630 h 394"/>
                <a:gd name="T10" fmla="*/ 222933 w 94"/>
                <a:gd name="T11" fmla="*/ 156528 h 394"/>
                <a:gd name="T12" fmla="*/ 54547 w 94"/>
                <a:gd name="T13" fmla="*/ 267994 h 394"/>
                <a:gd name="T14" fmla="*/ 0 w 94"/>
                <a:gd name="T15" fmla="*/ 0 h 394"/>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394"/>
                <a:gd name="T26" fmla="*/ 94 w 94"/>
                <a:gd name="T27" fmla="*/ 394 h 3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394">
                  <a:moveTo>
                    <a:pt x="0" y="0"/>
                  </a:moveTo>
                  <a:lnTo>
                    <a:pt x="0" y="394"/>
                  </a:lnTo>
                  <a:lnTo>
                    <a:pt x="46" y="394"/>
                  </a:lnTo>
                  <a:lnTo>
                    <a:pt x="32" y="154"/>
                  </a:lnTo>
                  <a:lnTo>
                    <a:pt x="30" y="147"/>
                  </a:lnTo>
                  <a:lnTo>
                    <a:pt x="94" y="66"/>
                  </a:lnTo>
                  <a:lnTo>
                    <a:pt x="23" y="113"/>
                  </a:lnTo>
                  <a:lnTo>
                    <a:pt x="0" y="0"/>
                  </a:lnTo>
                </a:path>
              </a:pathLst>
            </a:custGeom>
            <a:noFill/>
            <a:ln w="9525">
              <a:noFill/>
              <a:round/>
              <a:headEnd/>
              <a:tailEnd/>
            </a:ln>
          </p:spPr>
          <p:txBody>
            <a:bodyPr/>
            <a:lstStyle/>
            <a:p>
              <a:endParaRPr lang="en-US"/>
            </a:p>
          </p:txBody>
        </p:sp>
        <p:sp>
          <p:nvSpPr>
            <p:cNvPr id="52356" name="Freeform 148"/>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close/>
                </a:path>
              </a:pathLst>
            </a:custGeom>
            <a:solidFill>
              <a:srgbClr val="72BE00"/>
            </a:solidFill>
            <a:ln w="9525">
              <a:noFill/>
              <a:round/>
              <a:headEnd/>
              <a:tailEnd/>
            </a:ln>
          </p:spPr>
          <p:txBody>
            <a:bodyPr/>
            <a:lstStyle/>
            <a:p>
              <a:endParaRPr lang="en-US"/>
            </a:p>
          </p:txBody>
        </p:sp>
        <p:sp>
          <p:nvSpPr>
            <p:cNvPr id="52357" name="Freeform 149"/>
            <p:cNvSpPr>
              <a:spLocks/>
            </p:cNvSpPr>
            <p:nvPr/>
          </p:nvSpPr>
          <p:spPr bwMode="auto">
            <a:xfrm>
              <a:off x="1261223" y="4651301"/>
              <a:ext cx="1121782" cy="1560534"/>
            </a:xfrm>
            <a:custGeom>
              <a:avLst/>
              <a:gdLst>
                <a:gd name="T0" fmla="*/ 557334 w 473"/>
                <a:gd name="T1" fmla="*/ 0 h 658"/>
                <a:gd name="T2" fmla="*/ 0 w 473"/>
                <a:gd name="T3" fmla="*/ 1560534 h 658"/>
                <a:gd name="T4" fmla="*/ 550219 w 473"/>
                <a:gd name="T5" fmla="*/ 1560534 h 658"/>
                <a:gd name="T6" fmla="*/ 571563 w 473"/>
                <a:gd name="T7" fmla="*/ 1560534 h 658"/>
                <a:gd name="T8" fmla="*/ 1121782 w 473"/>
                <a:gd name="T9" fmla="*/ 1560534 h 658"/>
                <a:gd name="T10" fmla="*/ 557334 w 473"/>
                <a:gd name="T11" fmla="*/ 0 h 658"/>
                <a:gd name="T12" fmla="*/ 0 60000 65536"/>
                <a:gd name="T13" fmla="*/ 0 60000 65536"/>
                <a:gd name="T14" fmla="*/ 0 60000 65536"/>
                <a:gd name="T15" fmla="*/ 0 60000 65536"/>
                <a:gd name="T16" fmla="*/ 0 60000 65536"/>
                <a:gd name="T17" fmla="*/ 0 60000 65536"/>
                <a:gd name="T18" fmla="*/ 0 w 473"/>
                <a:gd name="T19" fmla="*/ 0 h 658"/>
                <a:gd name="T20" fmla="*/ 473 w 473"/>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473" h="658">
                  <a:moveTo>
                    <a:pt x="235" y="0"/>
                  </a:moveTo>
                  <a:lnTo>
                    <a:pt x="0" y="658"/>
                  </a:lnTo>
                  <a:lnTo>
                    <a:pt x="232" y="658"/>
                  </a:lnTo>
                  <a:lnTo>
                    <a:pt x="241" y="658"/>
                  </a:lnTo>
                  <a:lnTo>
                    <a:pt x="473" y="658"/>
                  </a:lnTo>
                  <a:lnTo>
                    <a:pt x="235" y="0"/>
                  </a:lnTo>
                </a:path>
              </a:pathLst>
            </a:custGeom>
            <a:noFill/>
            <a:ln w="9525">
              <a:noFill/>
              <a:round/>
              <a:headEnd/>
              <a:tailEnd/>
            </a:ln>
          </p:spPr>
          <p:txBody>
            <a:bodyPr/>
            <a:lstStyle/>
            <a:p>
              <a:endParaRPr lang="en-US"/>
            </a:p>
          </p:txBody>
        </p:sp>
        <p:sp>
          <p:nvSpPr>
            <p:cNvPr id="52358" name="Freeform 150"/>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close/>
                </a:path>
              </a:pathLst>
            </a:custGeom>
            <a:solidFill>
              <a:srgbClr val="72BE00"/>
            </a:solidFill>
            <a:ln w="9525">
              <a:noFill/>
              <a:round/>
              <a:headEnd/>
              <a:tailEnd/>
            </a:ln>
          </p:spPr>
          <p:txBody>
            <a:bodyPr/>
            <a:lstStyle/>
            <a:p>
              <a:endParaRPr lang="en-US"/>
            </a:p>
          </p:txBody>
        </p:sp>
        <p:sp>
          <p:nvSpPr>
            <p:cNvPr id="52359" name="Freeform 151"/>
            <p:cNvSpPr>
              <a:spLocks/>
            </p:cNvSpPr>
            <p:nvPr/>
          </p:nvSpPr>
          <p:spPr bwMode="auto">
            <a:xfrm>
              <a:off x="1289683" y="4672645"/>
              <a:ext cx="1064863" cy="1273566"/>
            </a:xfrm>
            <a:custGeom>
              <a:avLst/>
              <a:gdLst>
                <a:gd name="T0" fmla="*/ 528874 w 449"/>
                <a:gd name="T1" fmla="*/ 0 h 537"/>
                <a:gd name="T2" fmla="*/ 0 w 449"/>
                <a:gd name="T3" fmla="*/ 1273566 h 537"/>
                <a:gd name="T4" fmla="*/ 521759 w 449"/>
                <a:gd name="T5" fmla="*/ 1273566 h 537"/>
                <a:gd name="T6" fmla="*/ 543104 w 449"/>
                <a:gd name="T7" fmla="*/ 1273566 h 537"/>
                <a:gd name="T8" fmla="*/ 1064863 w 449"/>
                <a:gd name="T9" fmla="*/ 1273566 h 537"/>
                <a:gd name="T10" fmla="*/ 528874 w 449"/>
                <a:gd name="T11" fmla="*/ 0 h 537"/>
                <a:gd name="T12" fmla="*/ 0 60000 65536"/>
                <a:gd name="T13" fmla="*/ 0 60000 65536"/>
                <a:gd name="T14" fmla="*/ 0 60000 65536"/>
                <a:gd name="T15" fmla="*/ 0 60000 65536"/>
                <a:gd name="T16" fmla="*/ 0 60000 65536"/>
                <a:gd name="T17" fmla="*/ 0 60000 65536"/>
                <a:gd name="T18" fmla="*/ 0 w 449"/>
                <a:gd name="T19" fmla="*/ 0 h 537"/>
                <a:gd name="T20" fmla="*/ 449 w 449"/>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49" h="537">
                  <a:moveTo>
                    <a:pt x="223" y="0"/>
                  </a:moveTo>
                  <a:lnTo>
                    <a:pt x="0" y="537"/>
                  </a:lnTo>
                  <a:lnTo>
                    <a:pt x="220" y="537"/>
                  </a:lnTo>
                  <a:lnTo>
                    <a:pt x="229" y="537"/>
                  </a:lnTo>
                  <a:lnTo>
                    <a:pt x="449" y="537"/>
                  </a:lnTo>
                  <a:lnTo>
                    <a:pt x="223" y="0"/>
                  </a:lnTo>
                </a:path>
              </a:pathLst>
            </a:custGeom>
            <a:noFill/>
            <a:ln w="9525">
              <a:noFill/>
              <a:round/>
              <a:headEnd/>
              <a:tailEnd/>
            </a:ln>
          </p:spPr>
          <p:txBody>
            <a:bodyPr/>
            <a:lstStyle/>
            <a:p>
              <a:endParaRPr lang="en-US"/>
            </a:p>
          </p:txBody>
        </p:sp>
        <p:sp>
          <p:nvSpPr>
            <p:cNvPr id="52360" name="Freeform 152"/>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close/>
                </a:path>
              </a:pathLst>
            </a:custGeom>
            <a:solidFill>
              <a:srgbClr val="72BE00"/>
            </a:solidFill>
            <a:ln w="9525">
              <a:noFill/>
              <a:round/>
              <a:headEnd/>
              <a:tailEnd/>
            </a:ln>
          </p:spPr>
          <p:txBody>
            <a:bodyPr/>
            <a:lstStyle/>
            <a:p>
              <a:endParaRPr lang="en-US"/>
            </a:p>
          </p:txBody>
        </p:sp>
        <p:sp>
          <p:nvSpPr>
            <p:cNvPr id="52361" name="Freeform 153"/>
            <p:cNvSpPr>
              <a:spLocks/>
            </p:cNvSpPr>
            <p:nvPr/>
          </p:nvSpPr>
          <p:spPr bwMode="auto">
            <a:xfrm>
              <a:off x="1344230" y="4677389"/>
              <a:ext cx="951024" cy="1000829"/>
            </a:xfrm>
            <a:custGeom>
              <a:avLst/>
              <a:gdLst>
                <a:gd name="T0" fmla="*/ 474326 w 401"/>
                <a:gd name="T1" fmla="*/ 0 h 422"/>
                <a:gd name="T2" fmla="*/ 0 w 401"/>
                <a:gd name="T3" fmla="*/ 1000829 h 422"/>
                <a:gd name="T4" fmla="*/ 467211 w 401"/>
                <a:gd name="T5" fmla="*/ 1000829 h 422"/>
                <a:gd name="T6" fmla="*/ 488556 w 401"/>
                <a:gd name="T7" fmla="*/ 1000829 h 422"/>
                <a:gd name="T8" fmla="*/ 951024 w 401"/>
                <a:gd name="T9" fmla="*/ 1000829 h 422"/>
                <a:gd name="T10" fmla="*/ 474326 w 401"/>
                <a:gd name="T11" fmla="*/ 0 h 422"/>
                <a:gd name="T12" fmla="*/ 0 60000 65536"/>
                <a:gd name="T13" fmla="*/ 0 60000 65536"/>
                <a:gd name="T14" fmla="*/ 0 60000 65536"/>
                <a:gd name="T15" fmla="*/ 0 60000 65536"/>
                <a:gd name="T16" fmla="*/ 0 60000 65536"/>
                <a:gd name="T17" fmla="*/ 0 60000 65536"/>
                <a:gd name="T18" fmla="*/ 0 w 401"/>
                <a:gd name="T19" fmla="*/ 0 h 422"/>
                <a:gd name="T20" fmla="*/ 401 w 401"/>
                <a:gd name="T21" fmla="*/ 422 h 422"/>
              </a:gdLst>
              <a:ahLst/>
              <a:cxnLst>
                <a:cxn ang="T12">
                  <a:pos x="T0" y="T1"/>
                </a:cxn>
                <a:cxn ang="T13">
                  <a:pos x="T2" y="T3"/>
                </a:cxn>
                <a:cxn ang="T14">
                  <a:pos x="T4" y="T5"/>
                </a:cxn>
                <a:cxn ang="T15">
                  <a:pos x="T6" y="T7"/>
                </a:cxn>
                <a:cxn ang="T16">
                  <a:pos x="T8" y="T9"/>
                </a:cxn>
                <a:cxn ang="T17">
                  <a:pos x="T10" y="T11"/>
                </a:cxn>
              </a:cxnLst>
              <a:rect l="T18" t="T19" r="T20" b="T21"/>
              <a:pathLst>
                <a:path w="401" h="422">
                  <a:moveTo>
                    <a:pt x="200" y="0"/>
                  </a:moveTo>
                  <a:lnTo>
                    <a:pt x="0" y="422"/>
                  </a:lnTo>
                  <a:lnTo>
                    <a:pt x="197" y="422"/>
                  </a:lnTo>
                  <a:lnTo>
                    <a:pt x="206" y="422"/>
                  </a:lnTo>
                  <a:lnTo>
                    <a:pt x="401" y="422"/>
                  </a:lnTo>
                  <a:lnTo>
                    <a:pt x="200" y="0"/>
                  </a:lnTo>
                </a:path>
              </a:pathLst>
            </a:custGeom>
            <a:noFill/>
            <a:ln w="9525">
              <a:noFill/>
              <a:round/>
              <a:headEnd/>
              <a:tailEnd/>
            </a:ln>
          </p:spPr>
          <p:txBody>
            <a:bodyPr/>
            <a:lstStyle/>
            <a:p>
              <a:endParaRPr lang="en-US"/>
            </a:p>
          </p:txBody>
        </p:sp>
        <p:sp>
          <p:nvSpPr>
            <p:cNvPr id="52362" name="Freeform 154"/>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close/>
                </a:path>
              </a:pathLst>
            </a:custGeom>
            <a:solidFill>
              <a:srgbClr val="72BE00"/>
            </a:solidFill>
            <a:ln w="9525">
              <a:noFill/>
              <a:round/>
              <a:headEnd/>
              <a:tailEnd/>
            </a:ln>
          </p:spPr>
          <p:txBody>
            <a:bodyPr/>
            <a:lstStyle/>
            <a:p>
              <a:endParaRPr lang="en-US"/>
            </a:p>
          </p:txBody>
        </p:sp>
        <p:sp>
          <p:nvSpPr>
            <p:cNvPr id="52363" name="Freeform 155"/>
            <p:cNvSpPr>
              <a:spLocks/>
            </p:cNvSpPr>
            <p:nvPr/>
          </p:nvSpPr>
          <p:spPr bwMode="auto">
            <a:xfrm>
              <a:off x="1415379" y="4658416"/>
              <a:ext cx="808726" cy="680658"/>
            </a:xfrm>
            <a:custGeom>
              <a:avLst/>
              <a:gdLst>
                <a:gd name="T0" fmla="*/ 403177 w 341"/>
                <a:gd name="T1" fmla="*/ 0 h 287"/>
                <a:gd name="T2" fmla="*/ 0 w 341"/>
                <a:gd name="T3" fmla="*/ 680658 h 287"/>
                <a:gd name="T4" fmla="*/ 396062 w 341"/>
                <a:gd name="T5" fmla="*/ 680658 h 287"/>
                <a:gd name="T6" fmla="*/ 417407 w 341"/>
                <a:gd name="T7" fmla="*/ 680658 h 287"/>
                <a:gd name="T8" fmla="*/ 808726 w 341"/>
                <a:gd name="T9" fmla="*/ 680658 h 287"/>
                <a:gd name="T10" fmla="*/ 403177 w 341"/>
                <a:gd name="T11" fmla="*/ 0 h 287"/>
                <a:gd name="T12" fmla="*/ 0 60000 65536"/>
                <a:gd name="T13" fmla="*/ 0 60000 65536"/>
                <a:gd name="T14" fmla="*/ 0 60000 65536"/>
                <a:gd name="T15" fmla="*/ 0 60000 65536"/>
                <a:gd name="T16" fmla="*/ 0 60000 65536"/>
                <a:gd name="T17" fmla="*/ 0 60000 65536"/>
                <a:gd name="T18" fmla="*/ 0 w 341"/>
                <a:gd name="T19" fmla="*/ 0 h 287"/>
                <a:gd name="T20" fmla="*/ 341 w 341"/>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341" h="287">
                  <a:moveTo>
                    <a:pt x="170" y="0"/>
                  </a:moveTo>
                  <a:lnTo>
                    <a:pt x="0" y="287"/>
                  </a:lnTo>
                  <a:lnTo>
                    <a:pt x="167" y="287"/>
                  </a:lnTo>
                  <a:lnTo>
                    <a:pt x="176" y="287"/>
                  </a:lnTo>
                  <a:lnTo>
                    <a:pt x="341" y="287"/>
                  </a:lnTo>
                  <a:lnTo>
                    <a:pt x="170" y="0"/>
                  </a:lnTo>
                </a:path>
              </a:pathLst>
            </a:custGeom>
            <a:noFill/>
            <a:ln w="9525">
              <a:noFill/>
              <a:round/>
              <a:headEnd/>
              <a:tailEnd/>
            </a:ln>
          </p:spPr>
          <p:txBody>
            <a:bodyPr/>
            <a:lstStyle/>
            <a:p>
              <a:endParaRPr lang="en-US"/>
            </a:p>
          </p:txBody>
        </p:sp>
        <p:sp>
          <p:nvSpPr>
            <p:cNvPr id="52364" name="Freeform 156"/>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w="9525">
              <a:noFill/>
              <a:round/>
              <a:headEnd/>
              <a:tailEnd/>
            </a:ln>
          </p:spPr>
          <p:txBody>
            <a:bodyPr/>
            <a:lstStyle/>
            <a:p>
              <a:endParaRPr lang="en-US"/>
            </a:p>
          </p:txBody>
        </p:sp>
        <p:sp>
          <p:nvSpPr>
            <p:cNvPr id="52365" name="Freeform 157"/>
            <p:cNvSpPr>
              <a:spLocks/>
            </p:cNvSpPr>
            <p:nvPr/>
          </p:nvSpPr>
          <p:spPr bwMode="auto">
            <a:xfrm>
              <a:off x="1545819" y="5272668"/>
              <a:ext cx="550219" cy="1223762"/>
            </a:xfrm>
            <a:custGeom>
              <a:avLst/>
              <a:gdLst>
                <a:gd name="T0" fmla="*/ 550219 w 232"/>
                <a:gd name="T1" fmla="*/ 751807 h 516"/>
                <a:gd name="T2" fmla="*/ 332029 w 232"/>
                <a:gd name="T3" fmla="*/ 827699 h 516"/>
                <a:gd name="T4" fmla="*/ 320171 w 232"/>
                <a:gd name="T5" fmla="*/ 664057 h 516"/>
                <a:gd name="T6" fmla="*/ 479070 w 232"/>
                <a:gd name="T7" fmla="*/ 538360 h 516"/>
                <a:gd name="T8" fmla="*/ 315427 w 232"/>
                <a:gd name="T9" fmla="*/ 597651 h 516"/>
                <a:gd name="T10" fmla="*/ 308312 w 232"/>
                <a:gd name="T11" fmla="*/ 436380 h 516"/>
                <a:gd name="T12" fmla="*/ 419779 w 232"/>
                <a:gd name="T13" fmla="*/ 343887 h 516"/>
                <a:gd name="T14" fmla="*/ 303569 w 232"/>
                <a:gd name="T15" fmla="*/ 384204 h 516"/>
                <a:gd name="T16" fmla="*/ 272738 w 232"/>
                <a:gd name="T17" fmla="*/ 0 h 516"/>
                <a:gd name="T18" fmla="*/ 249022 w 232"/>
                <a:gd name="T19" fmla="*/ 384204 h 516"/>
                <a:gd name="T20" fmla="*/ 130440 w 232"/>
                <a:gd name="T21" fmla="*/ 343887 h 516"/>
                <a:gd name="T22" fmla="*/ 244278 w 232"/>
                <a:gd name="T23" fmla="*/ 436380 h 516"/>
                <a:gd name="T24" fmla="*/ 232420 w 232"/>
                <a:gd name="T25" fmla="*/ 597651 h 516"/>
                <a:gd name="T26" fmla="*/ 71149 w 232"/>
                <a:gd name="T27" fmla="*/ 538360 h 516"/>
                <a:gd name="T28" fmla="*/ 227677 w 232"/>
                <a:gd name="T29" fmla="*/ 664057 h 516"/>
                <a:gd name="T30" fmla="*/ 218190 w 232"/>
                <a:gd name="T31" fmla="*/ 827699 h 516"/>
                <a:gd name="T32" fmla="*/ 0 w 232"/>
                <a:gd name="T33" fmla="*/ 751807 h 516"/>
                <a:gd name="T34" fmla="*/ 211075 w 232"/>
                <a:gd name="T35" fmla="*/ 922565 h 516"/>
                <a:gd name="T36" fmla="*/ 189731 w 232"/>
                <a:gd name="T37" fmla="*/ 1223762 h 516"/>
                <a:gd name="T38" fmla="*/ 362860 w 232"/>
                <a:gd name="T39" fmla="*/ 1223762 h 516"/>
                <a:gd name="T40" fmla="*/ 341515 w 232"/>
                <a:gd name="T41" fmla="*/ 922565 h 516"/>
                <a:gd name="T42" fmla="*/ 550219 w 232"/>
                <a:gd name="T43" fmla="*/ 751807 h 5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2"/>
                <a:gd name="T67" fmla="*/ 0 h 516"/>
                <a:gd name="T68" fmla="*/ 232 w 232"/>
                <a:gd name="T69" fmla="*/ 516 h 5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w="9525">
              <a:noFill/>
              <a:round/>
              <a:headEnd/>
              <a:tailEnd/>
            </a:ln>
          </p:spPr>
          <p:txBody>
            <a:bodyPr/>
            <a:lstStyle/>
            <a:p>
              <a:endParaRPr lang="en-US"/>
            </a:p>
          </p:txBody>
        </p:sp>
        <p:sp>
          <p:nvSpPr>
            <p:cNvPr id="52366" name="Freeform 158"/>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w="9525">
              <a:noFill/>
              <a:round/>
              <a:headEnd/>
              <a:tailEnd/>
            </a:ln>
          </p:spPr>
          <p:txBody>
            <a:bodyPr/>
            <a:lstStyle/>
            <a:p>
              <a:endParaRPr lang="en-US"/>
            </a:p>
          </p:txBody>
        </p:sp>
        <p:sp>
          <p:nvSpPr>
            <p:cNvPr id="52367" name="Freeform 159"/>
            <p:cNvSpPr>
              <a:spLocks noEditPoints="1"/>
            </p:cNvSpPr>
            <p:nvPr/>
          </p:nvSpPr>
          <p:spPr bwMode="auto">
            <a:xfrm>
              <a:off x="1818557" y="4646557"/>
              <a:ext cx="384204" cy="832443"/>
            </a:xfrm>
            <a:custGeom>
              <a:avLst/>
              <a:gdLst>
                <a:gd name="T0" fmla="*/ 374717 w 162"/>
                <a:gd name="T1" fmla="*/ 818213 h 351"/>
                <a:gd name="T2" fmla="*/ 374717 w 162"/>
                <a:gd name="T3" fmla="*/ 818213 h 351"/>
                <a:gd name="T4" fmla="*/ 384204 w 162"/>
                <a:gd name="T5" fmla="*/ 832443 h 351"/>
                <a:gd name="T6" fmla="*/ 384204 w 162"/>
                <a:gd name="T7" fmla="*/ 832443 h 351"/>
                <a:gd name="T8" fmla="*/ 374717 w 162"/>
                <a:gd name="T9" fmla="*/ 818213 h 351"/>
                <a:gd name="T10" fmla="*/ 0 w 162"/>
                <a:gd name="T11" fmla="*/ 0 h 351"/>
                <a:gd name="T12" fmla="*/ 0 w 162"/>
                <a:gd name="T13" fmla="*/ 4743 h 351"/>
                <a:gd name="T14" fmla="*/ 0 w 162"/>
                <a:gd name="T15" fmla="*/ 7115 h 351"/>
                <a:gd name="T16" fmla="*/ 0 w 162"/>
                <a:gd name="T17" fmla="*/ 4743 h 351"/>
                <a:gd name="T18" fmla="*/ 4743 w 162"/>
                <a:gd name="T19" fmla="*/ 21345 h 351"/>
                <a:gd name="T20" fmla="*/ 9487 w 162"/>
                <a:gd name="T21" fmla="*/ 26088 h 351"/>
                <a:gd name="T22" fmla="*/ 0 w 162"/>
                <a:gd name="T23" fmla="*/ 0 h 3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351"/>
                <a:gd name="T38" fmla="*/ 162 w 162"/>
                <a:gd name="T39" fmla="*/ 351 h 3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351">
                  <a:moveTo>
                    <a:pt x="158" y="345"/>
                  </a:moveTo>
                  <a:lnTo>
                    <a:pt x="158" y="345"/>
                  </a:lnTo>
                  <a:lnTo>
                    <a:pt x="162" y="351"/>
                  </a:lnTo>
                  <a:lnTo>
                    <a:pt x="158" y="345"/>
                  </a:lnTo>
                  <a:moveTo>
                    <a:pt x="0" y="0"/>
                  </a:moveTo>
                  <a:lnTo>
                    <a:pt x="0" y="2"/>
                  </a:lnTo>
                  <a:lnTo>
                    <a:pt x="0" y="3"/>
                  </a:lnTo>
                  <a:lnTo>
                    <a:pt x="0" y="2"/>
                  </a:lnTo>
                  <a:lnTo>
                    <a:pt x="2" y="9"/>
                  </a:lnTo>
                  <a:lnTo>
                    <a:pt x="4" y="11"/>
                  </a:lnTo>
                  <a:lnTo>
                    <a:pt x="0" y="0"/>
                  </a:lnTo>
                </a:path>
              </a:pathLst>
            </a:custGeom>
            <a:noFill/>
            <a:ln w="9525">
              <a:noFill/>
              <a:round/>
              <a:headEnd/>
              <a:tailEnd/>
            </a:ln>
          </p:spPr>
          <p:txBody>
            <a:bodyPr/>
            <a:lstStyle/>
            <a:p>
              <a:endParaRPr lang="en-US"/>
            </a:p>
          </p:txBody>
        </p:sp>
        <p:sp>
          <p:nvSpPr>
            <p:cNvPr id="52368" name="Freeform 160"/>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close/>
                  <a:moveTo>
                    <a:pt x="34" y="0"/>
                  </a:moveTo>
                  <a:lnTo>
                    <a:pt x="0" y="0"/>
                  </a:lnTo>
                  <a:lnTo>
                    <a:pt x="25" y="53"/>
                  </a:lnTo>
                  <a:lnTo>
                    <a:pt x="4" y="8"/>
                  </a:lnTo>
                  <a:lnTo>
                    <a:pt x="38" y="8"/>
                  </a:lnTo>
                  <a:lnTo>
                    <a:pt x="34" y="0"/>
                  </a:lnTo>
                  <a:close/>
                </a:path>
              </a:pathLst>
            </a:custGeom>
            <a:solidFill>
              <a:srgbClr val="537C91"/>
            </a:solidFill>
            <a:ln w="9525">
              <a:noFill/>
              <a:round/>
              <a:headEnd/>
              <a:tailEnd/>
            </a:ln>
          </p:spPr>
          <p:txBody>
            <a:bodyPr/>
            <a:lstStyle/>
            <a:p>
              <a:endParaRPr lang="en-US"/>
            </a:p>
          </p:txBody>
        </p:sp>
        <p:sp>
          <p:nvSpPr>
            <p:cNvPr id="52369" name="Freeform 161"/>
            <p:cNvSpPr>
              <a:spLocks noEditPoints="1"/>
            </p:cNvSpPr>
            <p:nvPr/>
          </p:nvSpPr>
          <p:spPr bwMode="auto">
            <a:xfrm>
              <a:off x="2133984" y="5339074"/>
              <a:ext cx="161271" cy="339143"/>
            </a:xfrm>
            <a:custGeom>
              <a:avLst/>
              <a:gdLst>
                <a:gd name="T0" fmla="*/ 68777 w 68"/>
                <a:gd name="T1" fmla="*/ 139926 h 143"/>
                <a:gd name="T2" fmla="*/ 68777 w 68"/>
                <a:gd name="T3" fmla="*/ 139926 h 143"/>
                <a:gd name="T4" fmla="*/ 161271 w 68"/>
                <a:gd name="T5" fmla="*/ 339143 h 143"/>
                <a:gd name="T6" fmla="*/ 161271 w 68"/>
                <a:gd name="T7" fmla="*/ 339143 h 143"/>
                <a:gd name="T8" fmla="*/ 68777 w 68"/>
                <a:gd name="T9" fmla="*/ 139926 h 143"/>
                <a:gd name="T10" fmla="*/ 80636 w 68"/>
                <a:gd name="T11" fmla="*/ 0 h 143"/>
                <a:gd name="T12" fmla="*/ 0 w 68"/>
                <a:gd name="T13" fmla="*/ 0 h 143"/>
                <a:gd name="T14" fmla="*/ 59291 w 68"/>
                <a:gd name="T15" fmla="*/ 125696 h 143"/>
                <a:gd name="T16" fmla="*/ 59291 w 68"/>
                <a:gd name="T17" fmla="*/ 125696 h 143"/>
                <a:gd name="T18" fmla="*/ 9487 w 68"/>
                <a:gd name="T19" fmla="*/ 18973 h 143"/>
                <a:gd name="T20" fmla="*/ 90122 w 68"/>
                <a:gd name="T21" fmla="*/ 18973 h 143"/>
                <a:gd name="T22" fmla="*/ 80636 w 68"/>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143"/>
                <a:gd name="T38" fmla="*/ 68 w 68"/>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143">
                  <a:moveTo>
                    <a:pt x="29" y="59"/>
                  </a:moveTo>
                  <a:lnTo>
                    <a:pt x="29" y="59"/>
                  </a:lnTo>
                  <a:lnTo>
                    <a:pt x="68" y="143"/>
                  </a:lnTo>
                  <a:lnTo>
                    <a:pt x="29" y="59"/>
                  </a:lnTo>
                  <a:moveTo>
                    <a:pt x="34" y="0"/>
                  </a:moveTo>
                  <a:lnTo>
                    <a:pt x="0" y="0"/>
                  </a:lnTo>
                  <a:lnTo>
                    <a:pt x="25" y="53"/>
                  </a:lnTo>
                  <a:lnTo>
                    <a:pt x="4" y="8"/>
                  </a:lnTo>
                  <a:lnTo>
                    <a:pt x="38" y="8"/>
                  </a:lnTo>
                  <a:lnTo>
                    <a:pt x="34" y="0"/>
                  </a:lnTo>
                </a:path>
              </a:pathLst>
            </a:custGeom>
            <a:noFill/>
            <a:ln w="9525">
              <a:noFill/>
              <a:round/>
              <a:headEnd/>
              <a:tailEnd/>
            </a:ln>
          </p:spPr>
          <p:txBody>
            <a:bodyPr/>
            <a:lstStyle/>
            <a:p>
              <a:endParaRPr lang="en-US"/>
            </a:p>
          </p:txBody>
        </p:sp>
        <p:sp>
          <p:nvSpPr>
            <p:cNvPr id="52370" name="Freeform 162"/>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close/>
                </a:path>
              </a:pathLst>
            </a:custGeom>
            <a:solidFill>
              <a:srgbClr val="4F7188"/>
            </a:solidFill>
            <a:ln w="9525">
              <a:noFill/>
              <a:round/>
              <a:headEnd/>
              <a:tailEnd/>
            </a:ln>
          </p:spPr>
          <p:txBody>
            <a:bodyPr/>
            <a:lstStyle/>
            <a:p>
              <a:endParaRPr lang="en-US"/>
            </a:p>
          </p:txBody>
        </p:sp>
        <p:sp>
          <p:nvSpPr>
            <p:cNvPr id="52371" name="Freeform 163"/>
            <p:cNvSpPr>
              <a:spLocks/>
            </p:cNvSpPr>
            <p:nvPr/>
          </p:nvSpPr>
          <p:spPr bwMode="auto">
            <a:xfrm>
              <a:off x="2311856" y="6017361"/>
              <a:ext cx="66406" cy="184987"/>
            </a:xfrm>
            <a:custGeom>
              <a:avLst/>
              <a:gdLst>
                <a:gd name="T0" fmla="*/ 0 w 28"/>
                <a:gd name="T1" fmla="*/ 0 h 78"/>
                <a:gd name="T2" fmla="*/ 0 w 28"/>
                <a:gd name="T3" fmla="*/ 0 h 78"/>
                <a:gd name="T4" fmla="*/ 66406 w 28"/>
                <a:gd name="T5" fmla="*/ 184987 h 78"/>
                <a:gd name="T6" fmla="*/ 66406 w 28"/>
                <a:gd name="T7" fmla="*/ 182615 h 78"/>
                <a:gd name="T8" fmla="*/ 0 w 28"/>
                <a:gd name="T9" fmla="*/ 0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0" y="0"/>
                  </a:moveTo>
                  <a:lnTo>
                    <a:pt x="0" y="0"/>
                  </a:lnTo>
                  <a:lnTo>
                    <a:pt x="28" y="78"/>
                  </a:lnTo>
                  <a:lnTo>
                    <a:pt x="28" y="77"/>
                  </a:lnTo>
                  <a:lnTo>
                    <a:pt x="0" y="0"/>
                  </a:lnTo>
                </a:path>
              </a:pathLst>
            </a:custGeom>
            <a:noFill/>
            <a:ln w="9525">
              <a:noFill/>
              <a:round/>
              <a:headEnd/>
              <a:tailEnd/>
            </a:ln>
          </p:spPr>
          <p:txBody>
            <a:bodyPr/>
            <a:lstStyle/>
            <a:p>
              <a:endParaRPr lang="en-US"/>
            </a:p>
          </p:txBody>
        </p:sp>
        <p:sp>
          <p:nvSpPr>
            <p:cNvPr id="52372" name="Freeform 164"/>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close/>
                  <a:moveTo>
                    <a:pt x="29" y="0"/>
                  </a:moveTo>
                  <a:lnTo>
                    <a:pt x="0" y="0"/>
                  </a:lnTo>
                  <a:lnTo>
                    <a:pt x="11" y="30"/>
                  </a:lnTo>
                  <a:lnTo>
                    <a:pt x="2" y="2"/>
                  </a:lnTo>
                  <a:lnTo>
                    <a:pt x="29" y="2"/>
                  </a:lnTo>
                  <a:lnTo>
                    <a:pt x="29" y="0"/>
                  </a:lnTo>
                  <a:close/>
                </a:path>
              </a:pathLst>
            </a:custGeom>
            <a:solidFill>
              <a:srgbClr val="537C91"/>
            </a:solidFill>
            <a:ln w="9525">
              <a:noFill/>
              <a:round/>
              <a:headEnd/>
              <a:tailEnd/>
            </a:ln>
          </p:spPr>
          <p:txBody>
            <a:bodyPr/>
            <a:lstStyle/>
            <a:p>
              <a:endParaRPr lang="en-US"/>
            </a:p>
          </p:txBody>
        </p:sp>
        <p:sp>
          <p:nvSpPr>
            <p:cNvPr id="52373" name="Freeform 165"/>
            <p:cNvSpPr>
              <a:spLocks noEditPoints="1"/>
            </p:cNvSpPr>
            <p:nvPr/>
          </p:nvSpPr>
          <p:spPr bwMode="auto">
            <a:xfrm>
              <a:off x="2285768" y="5946212"/>
              <a:ext cx="97237" cy="260880"/>
            </a:xfrm>
            <a:custGeom>
              <a:avLst/>
              <a:gdLst>
                <a:gd name="T0" fmla="*/ 92494 w 41"/>
                <a:gd name="T1" fmla="*/ 253765 h 110"/>
                <a:gd name="T2" fmla="*/ 92494 w 41"/>
                <a:gd name="T3" fmla="*/ 256137 h 110"/>
                <a:gd name="T4" fmla="*/ 97237 w 41"/>
                <a:gd name="T5" fmla="*/ 260880 h 110"/>
                <a:gd name="T6" fmla="*/ 97237 w 41"/>
                <a:gd name="T7" fmla="*/ 260880 h 110"/>
                <a:gd name="T8" fmla="*/ 92494 w 41"/>
                <a:gd name="T9" fmla="*/ 253765 h 110"/>
                <a:gd name="T10" fmla="*/ 68777 w 41"/>
                <a:gd name="T11" fmla="*/ 0 h 110"/>
                <a:gd name="T12" fmla="*/ 0 w 41"/>
                <a:gd name="T13" fmla="*/ 0 h 110"/>
                <a:gd name="T14" fmla="*/ 26088 w 41"/>
                <a:gd name="T15" fmla="*/ 71149 h 110"/>
                <a:gd name="T16" fmla="*/ 26088 w 41"/>
                <a:gd name="T17" fmla="*/ 71149 h 110"/>
                <a:gd name="T18" fmla="*/ 4743 w 41"/>
                <a:gd name="T19" fmla="*/ 4743 h 110"/>
                <a:gd name="T20" fmla="*/ 68777 w 41"/>
                <a:gd name="T21" fmla="*/ 4743 h 110"/>
                <a:gd name="T22" fmla="*/ 68777 w 41"/>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110"/>
                <a:gd name="T38" fmla="*/ 41 w 41"/>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110">
                  <a:moveTo>
                    <a:pt x="39" y="107"/>
                  </a:moveTo>
                  <a:lnTo>
                    <a:pt x="39" y="108"/>
                  </a:lnTo>
                  <a:lnTo>
                    <a:pt x="41" y="110"/>
                  </a:lnTo>
                  <a:lnTo>
                    <a:pt x="39" y="107"/>
                  </a:lnTo>
                  <a:moveTo>
                    <a:pt x="29" y="0"/>
                  </a:moveTo>
                  <a:lnTo>
                    <a:pt x="0" y="0"/>
                  </a:lnTo>
                  <a:lnTo>
                    <a:pt x="11" y="30"/>
                  </a:lnTo>
                  <a:lnTo>
                    <a:pt x="2" y="2"/>
                  </a:lnTo>
                  <a:lnTo>
                    <a:pt x="29" y="2"/>
                  </a:lnTo>
                  <a:lnTo>
                    <a:pt x="29" y="0"/>
                  </a:lnTo>
                </a:path>
              </a:pathLst>
            </a:custGeom>
            <a:noFill/>
            <a:ln w="9525">
              <a:noFill/>
              <a:round/>
              <a:headEnd/>
              <a:tailEnd/>
            </a:ln>
          </p:spPr>
          <p:txBody>
            <a:bodyPr/>
            <a:lstStyle/>
            <a:p>
              <a:endParaRPr lang="en-US"/>
            </a:p>
          </p:txBody>
        </p:sp>
        <p:sp>
          <p:nvSpPr>
            <p:cNvPr id="52374" name="Freeform 166"/>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close/>
                </a:path>
              </a:pathLst>
            </a:custGeom>
            <a:solidFill>
              <a:srgbClr val="4F7188"/>
            </a:solidFill>
            <a:ln w="9525">
              <a:noFill/>
              <a:round/>
              <a:headEnd/>
              <a:tailEnd/>
            </a:ln>
          </p:spPr>
          <p:txBody>
            <a:bodyPr/>
            <a:lstStyle/>
            <a:p>
              <a:endParaRPr lang="en-US"/>
            </a:p>
          </p:txBody>
        </p:sp>
        <p:sp>
          <p:nvSpPr>
            <p:cNvPr id="52375" name="Freeform 167"/>
            <p:cNvSpPr>
              <a:spLocks/>
            </p:cNvSpPr>
            <p:nvPr/>
          </p:nvSpPr>
          <p:spPr bwMode="auto">
            <a:xfrm>
              <a:off x="1892077" y="6247409"/>
              <a:ext cx="16601" cy="249021"/>
            </a:xfrm>
            <a:custGeom>
              <a:avLst/>
              <a:gdLst>
                <a:gd name="T0" fmla="*/ 0 w 7"/>
                <a:gd name="T1" fmla="*/ 0 h 105"/>
                <a:gd name="T2" fmla="*/ 0 w 7"/>
                <a:gd name="T3" fmla="*/ 0 h 105"/>
                <a:gd name="T4" fmla="*/ 16601 w 7"/>
                <a:gd name="T5" fmla="*/ 249021 h 105"/>
                <a:gd name="T6" fmla="*/ 16601 w 7"/>
                <a:gd name="T7" fmla="*/ 249021 h 105"/>
                <a:gd name="T8" fmla="*/ 0 w 7"/>
                <a:gd name="T9" fmla="*/ 0 h 105"/>
                <a:gd name="T10" fmla="*/ 0 60000 65536"/>
                <a:gd name="T11" fmla="*/ 0 60000 65536"/>
                <a:gd name="T12" fmla="*/ 0 60000 65536"/>
                <a:gd name="T13" fmla="*/ 0 60000 65536"/>
                <a:gd name="T14" fmla="*/ 0 60000 65536"/>
                <a:gd name="T15" fmla="*/ 0 w 7"/>
                <a:gd name="T16" fmla="*/ 0 h 105"/>
                <a:gd name="T17" fmla="*/ 7 w 7"/>
                <a:gd name="T18" fmla="*/ 105 h 105"/>
              </a:gdLst>
              <a:ahLst/>
              <a:cxnLst>
                <a:cxn ang="T10">
                  <a:pos x="T0" y="T1"/>
                </a:cxn>
                <a:cxn ang="T11">
                  <a:pos x="T2" y="T3"/>
                </a:cxn>
                <a:cxn ang="T12">
                  <a:pos x="T4" y="T5"/>
                </a:cxn>
                <a:cxn ang="T13">
                  <a:pos x="T6" y="T7"/>
                </a:cxn>
                <a:cxn ang="T14">
                  <a:pos x="T8" y="T9"/>
                </a:cxn>
              </a:cxnLst>
              <a:rect l="T15" t="T16" r="T17" b="T18"/>
              <a:pathLst>
                <a:path w="7" h="105">
                  <a:moveTo>
                    <a:pt x="0" y="0"/>
                  </a:moveTo>
                  <a:lnTo>
                    <a:pt x="0" y="0"/>
                  </a:lnTo>
                  <a:lnTo>
                    <a:pt x="7" y="105"/>
                  </a:lnTo>
                  <a:lnTo>
                    <a:pt x="0" y="0"/>
                  </a:lnTo>
                </a:path>
              </a:pathLst>
            </a:custGeom>
            <a:noFill/>
            <a:ln w="9525">
              <a:noFill/>
              <a:round/>
              <a:headEnd/>
              <a:tailEnd/>
            </a:ln>
          </p:spPr>
          <p:txBody>
            <a:bodyPr/>
            <a:lstStyle/>
            <a:p>
              <a:endParaRPr lang="en-US"/>
            </a:p>
          </p:txBody>
        </p:sp>
        <p:sp>
          <p:nvSpPr>
            <p:cNvPr id="52376" name="Freeform 168"/>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close/>
                </a:path>
              </a:pathLst>
            </a:custGeom>
            <a:solidFill>
              <a:srgbClr val="537C91"/>
            </a:solidFill>
            <a:ln w="9525">
              <a:noFill/>
              <a:round/>
              <a:headEnd/>
              <a:tailEnd/>
            </a:ln>
          </p:spPr>
          <p:txBody>
            <a:bodyPr/>
            <a:lstStyle/>
            <a:p>
              <a:endParaRPr lang="en-US"/>
            </a:p>
          </p:txBody>
        </p:sp>
        <p:sp>
          <p:nvSpPr>
            <p:cNvPr id="52377" name="Freeform 169"/>
            <p:cNvSpPr>
              <a:spLocks/>
            </p:cNvSpPr>
            <p:nvPr/>
          </p:nvSpPr>
          <p:spPr bwMode="auto">
            <a:xfrm>
              <a:off x="1887334" y="6211835"/>
              <a:ext cx="4743" cy="35574"/>
            </a:xfrm>
            <a:custGeom>
              <a:avLst/>
              <a:gdLst>
                <a:gd name="T0" fmla="*/ 0 w 2"/>
                <a:gd name="T1" fmla="*/ 0 h 15"/>
                <a:gd name="T2" fmla="*/ 0 w 2"/>
                <a:gd name="T3" fmla="*/ 0 h 15"/>
                <a:gd name="T4" fmla="*/ 4743 w 2"/>
                <a:gd name="T5" fmla="*/ 35574 h 15"/>
                <a:gd name="T6" fmla="*/ 4743 w 2"/>
                <a:gd name="T7" fmla="*/ 35574 h 15"/>
                <a:gd name="T8" fmla="*/ 0 w 2"/>
                <a:gd name="T9" fmla="*/ 0 h 15"/>
                <a:gd name="T10" fmla="*/ 0 60000 65536"/>
                <a:gd name="T11" fmla="*/ 0 60000 65536"/>
                <a:gd name="T12" fmla="*/ 0 60000 65536"/>
                <a:gd name="T13" fmla="*/ 0 60000 65536"/>
                <a:gd name="T14" fmla="*/ 0 60000 65536"/>
                <a:gd name="T15" fmla="*/ 0 w 2"/>
                <a:gd name="T16" fmla="*/ 0 h 15"/>
                <a:gd name="T17" fmla="*/ 2 w 2"/>
                <a:gd name="T18" fmla="*/ 15 h 15"/>
              </a:gdLst>
              <a:ahLst/>
              <a:cxnLst>
                <a:cxn ang="T10">
                  <a:pos x="T0" y="T1"/>
                </a:cxn>
                <a:cxn ang="T11">
                  <a:pos x="T2" y="T3"/>
                </a:cxn>
                <a:cxn ang="T12">
                  <a:pos x="T4" y="T5"/>
                </a:cxn>
                <a:cxn ang="T13">
                  <a:pos x="T6" y="T7"/>
                </a:cxn>
                <a:cxn ang="T14">
                  <a:pos x="T8" y="T9"/>
                </a:cxn>
              </a:cxnLst>
              <a:rect l="T15" t="T16" r="T17" b="T18"/>
              <a:pathLst>
                <a:path w="2" h="15">
                  <a:moveTo>
                    <a:pt x="0" y="0"/>
                  </a:moveTo>
                  <a:lnTo>
                    <a:pt x="0" y="0"/>
                  </a:lnTo>
                  <a:lnTo>
                    <a:pt x="2" y="15"/>
                  </a:lnTo>
                  <a:lnTo>
                    <a:pt x="0" y="0"/>
                  </a:lnTo>
                </a:path>
              </a:pathLst>
            </a:custGeom>
            <a:noFill/>
            <a:ln w="9525">
              <a:noFill/>
              <a:round/>
              <a:headEnd/>
              <a:tailEnd/>
            </a:ln>
          </p:spPr>
          <p:txBody>
            <a:bodyPr/>
            <a:lstStyle/>
            <a:p>
              <a:endParaRPr lang="en-US"/>
            </a:p>
          </p:txBody>
        </p:sp>
        <p:sp>
          <p:nvSpPr>
            <p:cNvPr id="52378" name="Freeform 170"/>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close/>
                  <a:moveTo>
                    <a:pt x="0" y="0"/>
                  </a:moveTo>
                  <a:lnTo>
                    <a:pt x="0" y="1"/>
                  </a:lnTo>
                  <a:lnTo>
                    <a:pt x="0" y="3"/>
                  </a:lnTo>
                  <a:lnTo>
                    <a:pt x="2" y="7"/>
                  </a:lnTo>
                  <a:lnTo>
                    <a:pt x="0" y="0"/>
                  </a:lnTo>
                  <a:close/>
                </a:path>
              </a:pathLst>
            </a:custGeom>
            <a:solidFill>
              <a:srgbClr val="8ECB33"/>
            </a:solidFill>
            <a:ln w="9525">
              <a:noFill/>
              <a:round/>
              <a:headEnd/>
              <a:tailEnd/>
            </a:ln>
          </p:spPr>
          <p:txBody>
            <a:bodyPr/>
            <a:lstStyle/>
            <a:p>
              <a:endParaRPr lang="en-US"/>
            </a:p>
          </p:txBody>
        </p:sp>
        <p:sp>
          <p:nvSpPr>
            <p:cNvPr id="52379" name="Freeform 171"/>
            <p:cNvSpPr>
              <a:spLocks noEditPoints="1"/>
            </p:cNvSpPr>
            <p:nvPr/>
          </p:nvSpPr>
          <p:spPr bwMode="auto">
            <a:xfrm>
              <a:off x="1818557" y="4651301"/>
              <a:ext cx="564448" cy="1560534"/>
            </a:xfrm>
            <a:custGeom>
              <a:avLst/>
              <a:gdLst>
                <a:gd name="T0" fmla="*/ 467211 w 238"/>
                <a:gd name="T1" fmla="*/ 1294911 h 658"/>
                <a:gd name="T2" fmla="*/ 52176 w 238"/>
                <a:gd name="T3" fmla="*/ 1294911 h 658"/>
                <a:gd name="T4" fmla="*/ 59291 w 238"/>
                <a:gd name="T5" fmla="*/ 1449067 h 658"/>
                <a:gd name="T6" fmla="*/ 277481 w 238"/>
                <a:gd name="T7" fmla="*/ 1373175 h 658"/>
                <a:gd name="T8" fmla="*/ 68777 w 238"/>
                <a:gd name="T9" fmla="*/ 1543933 h 658"/>
                <a:gd name="T10" fmla="*/ 68777 w 238"/>
                <a:gd name="T11" fmla="*/ 1560534 h 658"/>
                <a:gd name="T12" fmla="*/ 68777 w 238"/>
                <a:gd name="T13" fmla="*/ 1560534 h 658"/>
                <a:gd name="T14" fmla="*/ 68777 w 238"/>
                <a:gd name="T15" fmla="*/ 1555791 h 658"/>
                <a:gd name="T16" fmla="*/ 564448 w 238"/>
                <a:gd name="T17" fmla="*/ 1555791 h 658"/>
                <a:gd name="T18" fmla="*/ 559705 w 238"/>
                <a:gd name="T19" fmla="*/ 1551047 h 658"/>
                <a:gd name="T20" fmla="*/ 493299 w 238"/>
                <a:gd name="T21" fmla="*/ 1366060 h 658"/>
                <a:gd name="T22" fmla="*/ 467211 w 238"/>
                <a:gd name="T23" fmla="*/ 1294911 h 658"/>
                <a:gd name="T24" fmla="*/ 0 w 238"/>
                <a:gd name="T25" fmla="*/ 0 h 658"/>
                <a:gd name="T26" fmla="*/ 0 w 238"/>
                <a:gd name="T27" fmla="*/ 2372 h 658"/>
                <a:gd name="T28" fmla="*/ 0 w 238"/>
                <a:gd name="T29" fmla="*/ 7115 h 658"/>
                <a:gd name="T30" fmla="*/ 0 w 238"/>
                <a:gd name="T31" fmla="*/ 7115 h 658"/>
                <a:gd name="T32" fmla="*/ 4743 w 238"/>
                <a:gd name="T33" fmla="*/ 16601 h 658"/>
                <a:gd name="T34" fmla="*/ 0 w 238"/>
                <a:gd name="T35" fmla="*/ 0 h 6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8"/>
                <a:gd name="T55" fmla="*/ 0 h 658"/>
                <a:gd name="T56" fmla="*/ 238 w 238"/>
                <a:gd name="T57" fmla="*/ 658 h 6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8" h="658">
                  <a:moveTo>
                    <a:pt x="197" y="546"/>
                  </a:moveTo>
                  <a:lnTo>
                    <a:pt x="22" y="546"/>
                  </a:lnTo>
                  <a:lnTo>
                    <a:pt x="25" y="611"/>
                  </a:lnTo>
                  <a:lnTo>
                    <a:pt x="117" y="579"/>
                  </a:lnTo>
                  <a:lnTo>
                    <a:pt x="29" y="651"/>
                  </a:lnTo>
                  <a:lnTo>
                    <a:pt x="29" y="658"/>
                  </a:lnTo>
                  <a:lnTo>
                    <a:pt x="29" y="656"/>
                  </a:lnTo>
                  <a:lnTo>
                    <a:pt x="238" y="656"/>
                  </a:lnTo>
                  <a:lnTo>
                    <a:pt x="236" y="654"/>
                  </a:lnTo>
                  <a:lnTo>
                    <a:pt x="208" y="576"/>
                  </a:lnTo>
                  <a:lnTo>
                    <a:pt x="197" y="546"/>
                  </a:lnTo>
                  <a:moveTo>
                    <a:pt x="0" y="0"/>
                  </a:moveTo>
                  <a:lnTo>
                    <a:pt x="0" y="1"/>
                  </a:lnTo>
                  <a:lnTo>
                    <a:pt x="0" y="3"/>
                  </a:lnTo>
                  <a:lnTo>
                    <a:pt x="2" y="7"/>
                  </a:lnTo>
                  <a:lnTo>
                    <a:pt x="0" y="0"/>
                  </a:lnTo>
                </a:path>
              </a:pathLst>
            </a:custGeom>
            <a:noFill/>
            <a:ln w="9525">
              <a:noFill/>
              <a:round/>
              <a:headEnd/>
              <a:tailEnd/>
            </a:ln>
          </p:spPr>
          <p:txBody>
            <a:bodyPr/>
            <a:lstStyle/>
            <a:p>
              <a:endParaRPr lang="en-US"/>
            </a:p>
          </p:txBody>
        </p:sp>
        <p:sp>
          <p:nvSpPr>
            <p:cNvPr id="52380" name="Freeform 172"/>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w="9525">
              <a:noFill/>
              <a:round/>
              <a:headEnd/>
              <a:tailEnd/>
            </a:ln>
          </p:spPr>
          <p:txBody>
            <a:bodyPr/>
            <a:lstStyle/>
            <a:p>
              <a:endParaRPr lang="en-US"/>
            </a:p>
          </p:txBody>
        </p:sp>
        <p:sp>
          <p:nvSpPr>
            <p:cNvPr id="52381" name="Freeform 173"/>
            <p:cNvSpPr>
              <a:spLocks/>
            </p:cNvSpPr>
            <p:nvPr/>
          </p:nvSpPr>
          <p:spPr bwMode="auto">
            <a:xfrm>
              <a:off x="1854131" y="5678217"/>
              <a:ext cx="500414" cy="267994"/>
            </a:xfrm>
            <a:custGeom>
              <a:avLst/>
              <a:gdLst>
                <a:gd name="T0" fmla="*/ 386576 w 211"/>
                <a:gd name="T1" fmla="*/ 0 h 113"/>
                <a:gd name="T2" fmla="*/ 33203 w 211"/>
                <a:gd name="T3" fmla="*/ 0 h 113"/>
                <a:gd name="T4" fmla="*/ 0 w 211"/>
                <a:gd name="T5" fmla="*/ 30831 h 113"/>
                <a:gd name="T6" fmla="*/ 7115 w 211"/>
                <a:gd name="T7" fmla="*/ 192102 h 113"/>
                <a:gd name="T8" fmla="*/ 170757 w 211"/>
                <a:gd name="T9" fmla="*/ 132811 h 113"/>
                <a:gd name="T10" fmla="*/ 11858 w 211"/>
                <a:gd name="T11" fmla="*/ 258507 h 113"/>
                <a:gd name="T12" fmla="*/ 16601 w 211"/>
                <a:gd name="T13" fmla="*/ 267994 h 113"/>
                <a:gd name="T14" fmla="*/ 431637 w 211"/>
                <a:gd name="T15" fmla="*/ 267994 h 113"/>
                <a:gd name="T16" fmla="*/ 500414 w 211"/>
                <a:gd name="T17" fmla="*/ 267994 h 113"/>
                <a:gd name="T18" fmla="*/ 386576 w 211"/>
                <a:gd name="T19" fmla="*/ 0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113"/>
                <a:gd name="T32" fmla="*/ 211 w 211"/>
                <a:gd name="T33" fmla="*/ 113 h 1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w="9525">
              <a:noFill/>
              <a:round/>
              <a:headEnd/>
              <a:tailEnd/>
            </a:ln>
          </p:spPr>
          <p:txBody>
            <a:bodyPr/>
            <a:lstStyle/>
            <a:p>
              <a:endParaRPr lang="en-US"/>
            </a:p>
          </p:txBody>
        </p:sp>
        <p:sp>
          <p:nvSpPr>
            <p:cNvPr id="52382" name="Freeform 174"/>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close/>
                </a:path>
              </a:pathLst>
            </a:custGeom>
            <a:solidFill>
              <a:srgbClr val="8ECB33"/>
            </a:solidFill>
            <a:ln w="9525">
              <a:noFill/>
              <a:round/>
              <a:headEnd/>
              <a:tailEnd/>
            </a:ln>
          </p:spPr>
          <p:txBody>
            <a:bodyPr/>
            <a:lstStyle/>
            <a:p>
              <a:endParaRPr lang="en-US"/>
            </a:p>
          </p:txBody>
        </p:sp>
        <p:sp>
          <p:nvSpPr>
            <p:cNvPr id="52383" name="Freeform 175"/>
            <p:cNvSpPr>
              <a:spLocks/>
            </p:cNvSpPr>
            <p:nvPr/>
          </p:nvSpPr>
          <p:spPr bwMode="auto">
            <a:xfrm>
              <a:off x="1828043" y="5339074"/>
              <a:ext cx="467211" cy="339143"/>
            </a:xfrm>
            <a:custGeom>
              <a:avLst/>
              <a:gdLst>
                <a:gd name="T0" fmla="*/ 305940 w 197"/>
                <a:gd name="T1" fmla="*/ 0 h 143"/>
                <a:gd name="T2" fmla="*/ 4743 w 197"/>
                <a:gd name="T3" fmla="*/ 0 h 143"/>
                <a:gd name="T4" fmla="*/ 0 w 197"/>
                <a:gd name="T5" fmla="*/ 0 h 143"/>
                <a:gd name="T6" fmla="*/ 21345 w 197"/>
                <a:gd name="T7" fmla="*/ 317798 h 143"/>
                <a:gd name="T8" fmla="*/ 137555 w 197"/>
                <a:gd name="T9" fmla="*/ 277481 h 143"/>
                <a:gd name="T10" fmla="*/ 59291 w 197"/>
                <a:gd name="T11" fmla="*/ 339143 h 143"/>
                <a:gd name="T12" fmla="*/ 412664 w 197"/>
                <a:gd name="T13" fmla="*/ 339143 h 143"/>
                <a:gd name="T14" fmla="*/ 412664 w 197"/>
                <a:gd name="T15" fmla="*/ 339143 h 143"/>
                <a:gd name="T16" fmla="*/ 467211 w 197"/>
                <a:gd name="T17" fmla="*/ 339143 h 143"/>
                <a:gd name="T18" fmla="*/ 374717 w 197"/>
                <a:gd name="T19" fmla="*/ 139926 h 143"/>
                <a:gd name="T20" fmla="*/ 365231 w 197"/>
                <a:gd name="T21" fmla="*/ 125696 h 143"/>
                <a:gd name="T22" fmla="*/ 305940 w 197"/>
                <a:gd name="T23" fmla="*/ 0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7"/>
                <a:gd name="T37" fmla="*/ 0 h 143"/>
                <a:gd name="T38" fmla="*/ 197 w 197"/>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7" h="143">
                  <a:moveTo>
                    <a:pt x="129" y="0"/>
                  </a:moveTo>
                  <a:lnTo>
                    <a:pt x="2" y="0"/>
                  </a:lnTo>
                  <a:lnTo>
                    <a:pt x="0" y="0"/>
                  </a:lnTo>
                  <a:lnTo>
                    <a:pt x="9" y="134"/>
                  </a:lnTo>
                  <a:lnTo>
                    <a:pt x="58" y="117"/>
                  </a:lnTo>
                  <a:lnTo>
                    <a:pt x="25" y="143"/>
                  </a:lnTo>
                  <a:lnTo>
                    <a:pt x="174" y="143"/>
                  </a:lnTo>
                  <a:lnTo>
                    <a:pt x="197" y="143"/>
                  </a:lnTo>
                  <a:lnTo>
                    <a:pt x="158" y="59"/>
                  </a:lnTo>
                  <a:lnTo>
                    <a:pt x="154" y="53"/>
                  </a:lnTo>
                  <a:lnTo>
                    <a:pt x="129" y="0"/>
                  </a:lnTo>
                </a:path>
              </a:pathLst>
            </a:custGeom>
            <a:noFill/>
            <a:ln w="9525">
              <a:noFill/>
              <a:round/>
              <a:headEnd/>
              <a:tailEnd/>
            </a:ln>
          </p:spPr>
          <p:txBody>
            <a:bodyPr/>
            <a:lstStyle/>
            <a:p>
              <a:endParaRPr lang="en-US"/>
            </a:p>
          </p:txBody>
        </p:sp>
        <p:sp>
          <p:nvSpPr>
            <p:cNvPr id="52384"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w="9525">
              <a:noFill/>
              <a:round/>
              <a:headEnd/>
              <a:tailEnd/>
            </a:ln>
          </p:spPr>
          <p:txBody>
            <a:bodyPr/>
            <a:lstStyle/>
            <a:p>
              <a:endParaRPr lang="en-US"/>
            </a:p>
          </p:txBody>
        </p:sp>
        <p:sp>
          <p:nvSpPr>
            <p:cNvPr id="52385"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664057 h 287"/>
                <a:gd name="T6" fmla="*/ 0 w 167"/>
                <a:gd name="T7" fmla="*/ 614252 h 287"/>
                <a:gd name="T8" fmla="*/ 9487 w 167"/>
                <a:gd name="T9" fmla="*/ 680658 h 287"/>
                <a:gd name="T10" fmla="*/ 14230 w 167"/>
                <a:gd name="T11" fmla="*/ 680658 h 287"/>
                <a:gd name="T12" fmla="*/ 315427 w 167"/>
                <a:gd name="T13" fmla="*/ 680658 h 287"/>
                <a:gd name="T14" fmla="*/ 396062 w 167"/>
                <a:gd name="T15" fmla="*/ 680658 h 287"/>
                <a:gd name="T16" fmla="*/ 26088 w 167"/>
                <a:gd name="T17" fmla="*/ 64034 h 287"/>
                <a:gd name="T18" fmla="*/ 9487 w 167"/>
                <a:gd name="T19" fmla="*/ 14230 h 287"/>
                <a:gd name="T20" fmla="*/ 4743 w 167"/>
                <a:gd name="T21" fmla="*/ 9487 h 287"/>
                <a:gd name="T22" fmla="*/ 0 w 167"/>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287"/>
                <a:gd name="T38" fmla="*/ 167 w 167"/>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w="9525">
              <a:noFill/>
              <a:round/>
              <a:headEnd/>
              <a:tailEnd/>
            </a:ln>
          </p:spPr>
          <p:txBody>
            <a:bodyPr/>
            <a:lstStyle/>
            <a:p>
              <a:endParaRPr lang="en-US"/>
            </a:p>
          </p:txBody>
        </p:sp>
        <p:sp>
          <p:nvSpPr>
            <p:cNvPr id="52386" name="Freeform 178"/>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w="9525">
              <a:noFill/>
              <a:round/>
              <a:headEnd/>
              <a:tailEnd/>
            </a:ln>
          </p:spPr>
          <p:txBody>
            <a:bodyPr/>
            <a:lstStyle/>
            <a:p>
              <a:endParaRPr lang="en-US"/>
            </a:p>
          </p:txBody>
        </p:sp>
        <p:sp>
          <p:nvSpPr>
            <p:cNvPr id="52387" name="Freeform 179"/>
            <p:cNvSpPr>
              <a:spLocks/>
            </p:cNvSpPr>
            <p:nvPr/>
          </p:nvSpPr>
          <p:spPr bwMode="auto">
            <a:xfrm>
              <a:off x="1818557" y="5272668"/>
              <a:ext cx="277481" cy="1223762"/>
            </a:xfrm>
            <a:custGeom>
              <a:avLst/>
              <a:gdLst>
                <a:gd name="T0" fmla="*/ 0 w 117"/>
                <a:gd name="T1" fmla="*/ 0 h 516"/>
                <a:gd name="T2" fmla="*/ 0 w 117"/>
                <a:gd name="T3" fmla="*/ 49804 h 516"/>
                <a:gd name="T4" fmla="*/ 0 w 117"/>
                <a:gd name="T5" fmla="*/ 1223762 h 516"/>
                <a:gd name="T6" fmla="*/ 90122 w 117"/>
                <a:gd name="T7" fmla="*/ 1223762 h 516"/>
                <a:gd name="T8" fmla="*/ 73521 w 117"/>
                <a:gd name="T9" fmla="*/ 974740 h 516"/>
                <a:gd name="T10" fmla="*/ 68777 w 117"/>
                <a:gd name="T11" fmla="*/ 939166 h 516"/>
                <a:gd name="T12" fmla="*/ 68777 w 117"/>
                <a:gd name="T13" fmla="*/ 922565 h 516"/>
                <a:gd name="T14" fmla="*/ 277481 w 117"/>
                <a:gd name="T15" fmla="*/ 751807 h 516"/>
                <a:gd name="T16" fmla="*/ 59291 w 117"/>
                <a:gd name="T17" fmla="*/ 827699 h 516"/>
                <a:gd name="T18" fmla="*/ 52176 w 117"/>
                <a:gd name="T19" fmla="*/ 673543 h 516"/>
                <a:gd name="T20" fmla="*/ 47433 w 117"/>
                <a:gd name="T21" fmla="*/ 664057 h 516"/>
                <a:gd name="T22" fmla="*/ 206332 w 117"/>
                <a:gd name="T23" fmla="*/ 538360 h 516"/>
                <a:gd name="T24" fmla="*/ 42689 w 117"/>
                <a:gd name="T25" fmla="*/ 597651 h 516"/>
                <a:gd name="T26" fmla="*/ 35574 w 117"/>
                <a:gd name="T27" fmla="*/ 436380 h 516"/>
                <a:gd name="T28" fmla="*/ 68777 w 117"/>
                <a:gd name="T29" fmla="*/ 405549 h 516"/>
                <a:gd name="T30" fmla="*/ 147041 w 117"/>
                <a:gd name="T31" fmla="*/ 343887 h 516"/>
                <a:gd name="T32" fmla="*/ 30831 w 117"/>
                <a:gd name="T33" fmla="*/ 384204 h 516"/>
                <a:gd name="T34" fmla="*/ 9487 w 117"/>
                <a:gd name="T35" fmla="*/ 66406 h 516"/>
                <a:gd name="T36" fmla="*/ 0 w 117"/>
                <a:gd name="T37" fmla="*/ 0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
                <a:gd name="T58" fmla="*/ 0 h 516"/>
                <a:gd name="T59" fmla="*/ 117 w 117"/>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w="9525">
              <a:noFill/>
              <a:round/>
              <a:headEnd/>
              <a:tailEnd/>
            </a:ln>
          </p:spPr>
          <p:txBody>
            <a:bodyPr/>
            <a:lstStyle/>
            <a:p>
              <a:endParaRPr lang="en-US"/>
            </a:p>
          </p:txBody>
        </p:sp>
        <p:sp>
          <p:nvSpPr>
            <p:cNvPr id="52388" name="Freeform 180"/>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w="9525">
              <a:noFill/>
              <a:round/>
              <a:headEnd/>
              <a:tailEnd/>
            </a:ln>
          </p:spPr>
          <p:txBody>
            <a:bodyPr/>
            <a:lstStyle/>
            <a:p>
              <a:endParaRPr lang="en-US"/>
            </a:p>
          </p:txBody>
        </p:sp>
        <p:sp>
          <p:nvSpPr>
            <p:cNvPr id="52389" name="Freeform 181"/>
            <p:cNvSpPr>
              <a:spLocks/>
            </p:cNvSpPr>
            <p:nvPr/>
          </p:nvSpPr>
          <p:spPr bwMode="auto">
            <a:xfrm>
              <a:off x="402693" y="4921667"/>
              <a:ext cx="702003" cy="1558162"/>
            </a:xfrm>
            <a:custGeom>
              <a:avLst/>
              <a:gdLst>
                <a:gd name="T0" fmla="*/ 702003 w 296"/>
                <a:gd name="T1" fmla="*/ 960511 h 657"/>
                <a:gd name="T2" fmla="*/ 429265 w 296"/>
                <a:gd name="T3" fmla="*/ 1060119 h 657"/>
                <a:gd name="T4" fmla="*/ 412664 w 296"/>
                <a:gd name="T5" fmla="*/ 849044 h 657"/>
                <a:gd name="T6" fmla="*/ 614253 w 296"/>
                <a:gd name="T7" fmla="*/ 690145 h 657"/>
                <a:gd name="T8" fmla="*/ 407921 w 296"/>
                <a:gd name="T9" fmla="*/ 761294 h 657"/>
                <a:gd name="T10" fmla="*/ 391319 w 296"/>
                <a:gd name="T11" fmla="*/ 557333 h 657"/>
                <a:gd name="T12" fmla="*/ 538360 w 296"/>
                <a:gd name="T13" fmla="*/ 441123 h 657"/>
                <a:gd name="T14" fmla="*/ 386576 w 296"/>
                <a:gd name="T15" fmla="*/ 488556 h 657"/>
                <a:gd name="T16" fmla="*/ 353373 w 296"/>
                <a:gd name="T17" fmla="*/ 0 h 657"/>
                <a:gd name="T18" fmla="*/ 320170 w 296"/>
                <a:gd name="T19" fmla="*/ 488556 h 657"/>
                <a:gd name="T20" fmla="*/ 163643 w 296"/>
                <a:gd name="T21" fmla="*/ 441123 h 657"/>
                <a:gd name="T22" fmla="*/ 310684 w 296"/>
                <a:gd name="T23" fmla="*/ 557333 h 657"/>
                <a:gd name="T24" fmla="*/ 298826 w 296"/>
                <a:gd name="T25" fmla="*/ 761294 h 657"/>
                <a:gd name="T26" fmla="*/ 92494 w 296"/>
                <a:gd name="T27" fmla="*/ 690145 h 657"/>
                <a:gd name="T28" fmla="*/ 294082 w 296"/>
                <a:gd name="T29" fmla="*/ 849044 h 657"/>
                <a:gd name="T30" fmla="*/ 277481 w 296"/>
                <a:gd name="T31" fmla="*/ 1060119 h 657"/>
                <a:gd name="T32" fmla="*/ 0 w 296"/>
                <a:gd name="T33" fmla="*/ 960511 h 657"/>
                <a:gd name="T34" fmla="*/ 267994 w 296"/>
                <a:gd name="T35" fmla="*/ 1173958 h 657"/>
                <a:gd name="T36" fmla="*/ 244278 w 296"/>
                <a:gd name="T37" fmla="*/ 1558162 h 657"/>
                <a:gd name="T38" fmla="*/ 462468 w 296"/>
                <a:gd name="T39" fmla="*/ 1558162 h 657"/>
                <a:gd name="T40" fmla="*/ 434009 w 296"/>
                <a:gd name="T41" fmla="*/ 1173958 h 657"/>
                <a:gd name="T42" fmla="*/ 702003 w 296"/>
                <a:gd name="T43" fmla="*/ 960511 h 6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6"/>
                <a:gd name="T67" fmla="*/ 0 h 657"/>
                <a:gd name="T68" fmla="*/ 296 w 296"/>
                <a:gd name="T69" fmla="*/ 657 h 65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w="9525">
              <a:noFill/>
              <a:round/>
              <a:headEnd/>
              <a:tailEnd/>
            </a:ln>
          </p:spPr>
          <p:txBody>
            <a:bodyPr/>
            <a:lstStyle/>
            <a:p>
              <a:endParaRPr lang="en-US"/>
            </a:p>
          </p:txBody>
        </p:sp>
        <p:sp>
          <p:nvSpPr>
            <p:cNvPr id="52390" name="Freeform 182"/>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close/>
                </a:path>
              </a:pathLst>
            </a:custGeom>
            <a:solidFill>
              <a:srgbClr val="59A400"/>
            </a:solidFill>
            <a:ln w="9525">
              <a:noFill/>
              <a:round/>
              <a:headEnd/>
              <a:tailEnd/>
            </a:ln>
          </p:spPr>
          <p:txBody>
            <a:bodyPr/>
            <a:lstStyle/>
            <a:p>
              <a:endParaRPr lang="en-US"/>
            </a:p>
          </p:txBody>
        </p:sp>
        <p:sp>
          <p:nvSpPr>
            <p:cNvPr id="52391" name="Freeform 183"/>
            <p:cNvSpPr>
              <a:spLocks/>
            </p:cNvSpPr>
            <p:nvPr/>
          </p:nvSpPr>
          <p:spPr bwMode="auto">
            <a:xfrm>
              <a:off x="37461" y="4108197"/>
              <a:ext cx="1437209" cy="1996914"/>
            </a:xfrm>
            <a:custGeom>
              <a:avLst/>
              <a:gdLst>
                <a:gd name="T0" fmla="*/ 713861 w 606"/>
                <a:gd name="T1" fmla="*/ 0 h 842"/>
                <a:gd name="T2" fmla="*/ 0 w 606"/>
                <a:gd name="T3" fmla="*/ 1996914 h 842"/>
                <a:gd name="T4" fmla="*/ 702003 w 606"/>
                <a:gd name="T5" fmla="*/ 1996914 h 842"/>
                <a:gd name="T6" fmla="*/ 730463 w 606"/>
                <a:gd name="T7" fmla="*/ 1996914 h 842"/>
                <a:gd name="T8" fmla="*/ 1437209 w 606"/>
                <a:gd name="T9" fmla="*/ 1996914 h 842"/>
                <a:gd name="T10" fmla="*/ 713861 w 606"/>
                <a:gd name="T11" fmla="*/ 0 h 842"/>
                <a:gd name="T12" fmla="*/ 0 60000 65536"/>
                <a:gd name="T13" fmla="*/ 0 60000 65536"/>
                <a:gd name="T14" fmla="*/ 0 60000 65536"/>
                <a:gd name="T15" fmla="*/ 0 60000 65536"/>
                <a:gd name="T16" fmla="*/ 0 60000 65536"/>
                <a:gd name="T17" fmla="*/ 0 60000 65536"/>
                <a:gd name="T18" fmla="*/ 0 w 606"/>
                <a:gd name="T19" fmla="*/ 0 h 842"/>
                <a:gd name="T20" fmla="*/ 606 w 606"/>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606" h="842">
                  <a:moveTo>
                    <a:pt x="301" y="0"/>
                  </a:moveTo>
                  <a:lnTo>
                    <a:pt x="0" y="842"/>
                  </a:lnTo>
                  <a:lnTo>
                    <a:pt x="296" y="842"/>
                  </a:lnTo>
                  <a:lnTo>
                    <a:pt x="308" y="842"/>
                  </a:lnTo>
                  <a:lnTo>
                    <a:pt x="606" y="842"/>
                  </a:lnTo>
                  <a:lnTo>
                    <a:pt x="301" y="0"/>
                  </a:lnTo>
                </a:path>
              </a:pathLst>
            </a:custGeom>
            <a:noFill/>
            <a:ln w="9525">
              <a:noFill/>
              <a:round/>
              <a:headEnd/>
              <a:tailEnd/>
            </a:ln>
          </p:spPr>
          <p:txBody>
            <a:bodyPr/>
            <a:lstStyle/>
            <a:p>
              <a:endParaRPr lang="en-US"/>
            </a:p>
          </p:txBody>
        </p:sp>
        <p:sp>
          <p:nvSpPr>
            <p:cNvPr id="52392" name="Freeform 184"/>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close/>
                </a:path>
              </a:pathLst>
            </a:custGeom>
            <a:solidFill>
              <a:srgbClr val="72BE00"/>
            </a:solidFill>
            <a:ln w="9525">
              <a:noFill/>
              <a:round/>
              <a:headEnd/>
              <a:tailEnd/>
            </a:ln>
          </p:spPr>
          <p:txBody>
            <a:bodyPr/>
            <a:lstStyle/>
            <a:p>
              <a:endParaRPr lang="en-US"/>
            </a:p>
          </p:txBody>
        </p:sp>
        <p:sp>
          <p:nvSpPr>
            <p:cNvPr id="52393" name="Freeform 185"/>
            <p:cNvSpPr>
              <a:spLocks/>
            </p:cNvSpPr>
            <p:nvPr/>
          </p:nvSpPr>
          <p:spPr bwMode="auto">
            <a:xfrm>
              <a:off x="75408" y="4139028"/>
              <a:ext cx="1361317" cy="1629311"/>
            </a:xfrm>
            <a:custGeom>
              <a:avLst/>
              <a:gdLst>
                <a:gd name="T0" fmla="*/ 675915 w 574"/>
                <a:gd name="T1" fmla="*/ 0 h 687"/>
                <a:gd name="T2" fmla="*/ 0 w 574"/>
                <a:gd name="T3" fmla="*/ 1629311 h 687"/>
                <a:gd name="T4" fmla="*/ 664057 w 574"/>
                <a:gd name="T5" fmla="*/ 1629311 h 687"/>
                <a:gd name="T6" fmla="*/ 692517 w 574"/>
                <a:gd name="T7" fmla="*/ 1629311 h 687"/>
                <a:gd name="T8" fmla="*/ 1361317 w 574"/>
                <a:gd name="T9" fmla="*/ 1629311 h 687"/>
                <a:gd name="T10" fmla="*/ 675915 w 574"/>
                <a:gd name="T11" fmla="*/ 0 h 687"/>
                <a:gd name="T12" fmla="*/ 0 60000 65536"/>
                <a:gd name="T13" fmla="*/ 0 60000 65536"/>
                <a:gd name="T14" fmla="*/ 0 60000 65536"/>
                <a:gd name="T15" fmla="*/ 0 60000 65536"/>
                <a:gd name="T16" fmla="*/ 0 60000 65536"/>
                <a:gd name="T17" fmla="*/ 0 60000 65536"/>
                <a:gd name="T18" fmla="*/ 0 w 574"/>
                <a:gd name="T19" fmla="*/ 0 h 687"/>
                <a:gd name="T20" fmla="*/ 574 w 574"/>
                <a:gd name="T21" fmla="*/ 687 h 687"/>
              </a:gdLst>
              <a:ahLst/>
              <a:cxnLst>
                <a:cxn ang="T12">
                  <a:pos x="T0" y="T1"/>
                </a:cxn>
                <a:cxn ang="T13">
                  <a:pos x="T2" y="T3"/>
                </a:cxn>
                <a:cxn ang="T14">
                  <a:pos x="T4" y="T5"/>
                </a:cxn>
                <a:cxn ang="T15">
                  <a:pos x="T6" y="T7"/>
                </a:cxn>
                <a:cxn ang="T16">
                  <a:pos x="T8" y="T9"/>
                </a:cxn>
                <a:cxn ang="T17">
                  <a:pos x="T10" y="T11"/>
                </a:cxn>
              </a:cxnLst>
              <a:rect l="T18" t="T19" r="T20" b="T21"/>
              <a:pathLst>
                <a:path w="574" h="687">
                  <a:moveTo>
                    <a:pt x="285" y="0"/>
                  </a:moveTo>
                  <a:lnTo>
                    <a:pt x="0" y="687"/>
                  </a:lnTo>
                  <a:lnTo>
                    <a:pt x="280" y="687"/>
                  </a:lnTo>
                  <a:lnTo>
                    <a:pt x="292" y="687"/>
                  </a:lnTo>
                  <a:lnTo>
                    <a:pt x="574" y="687"/>
                  </a:lnTo>
                  <a:lnTo>
                    <a:pt x="285" y="0"/>
                  </a:lnTo>
                </a:path>
              </a:pathLst>
            </a:custGeom>
            <a:noFill/>
            <a:ln w="9525">
              <a:noFill/>
              <a:round/>
              <a:headEnd/>
              <a:tailEnd/>
            </a:ln>
          </p:spPr>
          <p:txBody>
            <a:bodyPr/>
            <a:lstStyle/>
            <a:p>
              <a:endParaRPr lang="en-US"/>
            </a:p>
          </p:txBody>
        </p:sp>
        <p:sp>
          <p:nvSpPr>
            <p:cNvPr id="52394" name="Freeform 186"/>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close/>
                </a:path>
              </a:pathLst>
            </a:custGeom>
            <a:solidFill>
              <a:srgbClr val="59A400"/>
            </a:solidFill>
            <a:ln w="9525">
              <a:noFill/>
              <a:round/>
              <a:headEnd/>
              <a:tailEnd/>
            </a:ln>
          </p:spPr>
          <p:txBody>
            <a:bodyPr/>
            <a:lstStyle/>
            <a:p>
              <a:endParaRPr lang="en-US"/>
            </a:p>
          </p:txBody>
        </p:sp>
        <p:sp>
          <p:nvSpPr>
            <p:cNvPr id="52395" name="Freeform 187"/>
            <p:cNvSpPr>
              <a:spLocks/>
            </p:cNvSpPr>
            <p:nvPr/>
          </p:nvSpPr>
          <p:spPr bwMode="auto">
            <a:xfrm>
              <a:off x="146556" y="4165116"/>
              <a:ext cx="1214275" cy="1280681"/>
            </a:xfrm>
            <a:custGeom>
              <a:avLst/>
              <a:gdLst>
                <a:gd name="T0" fmla="*/ 604766 w 512"/>
                <a:gd name="T1" fmla="*/ 0 h 540"/>
                <a:gd name="T2" fmla="*/ 0 w 512"/>
                <a:gd name="T3" fmla="*/ 1280681 h 540"/>
                <a:gd name="T4" fmla="*/ 597651 w 512"/>
                <a:gd name="T5" fmla="*/ 1280681 h 540"/>
                <a:gd name="T6" fmla="*/ 621367 w 512"/>
                <a:gd name="T7" fmla="*/ 1280681 h 540"/>
                <a:gd name="T8" fmla="*/ 1214275 w 512"/>
                <a:gd name="T9" fmla="*/ 1280681 h 540"/>
                <a:gd name="T10" fmla="*/ 604766 w 512"/>
                <a:gd name="T11" fmla="*/ 0 h 540"/>
                <a:gd name="T12" fmla="*/ 0 60000 65536"/>
                <a:gd name="T13" fmla="*/ 0 60000 65536"/>
                <a:gd name="T14" fmla="*/ 0 60000 65536"/>
                <a:gd name="T15" fmla="*/ 0 60000 65536"/>
                <a:gd name="T16" fmla="*/ 0 60000 65536"/>
                <a:gd name="T17" fmla="*/ 0 60000 65536"/>
                <a:gd name="T18" fmla="*/ 0 w 512"/>
                <a:gd name="T19" fmla="*/ 0 h 540"/>
                <a:gd name="T20" fmla="*/ 512 w 512"/>
                <a:gd name="T21" fmla="*/ 540 h 540"/>
              </a:gdLst>
              <a:ahLst/>
              <a:cxnLst>
                <a:cxn ang="T12">
                  <a:pos x="T0" y="T1"/>
                </a:cxn>
                <a:cxn ang="T13">
                  <a:pos x="T2" y="T3"/>
                </a:cxn>
                <a:cxn ang="T14">
                  <a:pos x="T4" y="T5"/>
                </a:cxn>
                <a:cxn ang="T15">
                  <a:pos x="T6" y="T7"/>
                </a:cxn>
                <a:cxn ang="T16">
                  <a:pos x="T8" y="T9"/>
                </a:cxn>
                <a:cxn ang="T17">
                  <a:pos x="T10" y="T11"/>
                </a:cxn>
              </a:cxnLst>
              <a:rect l="T18" t="T19" r="T20" b="T21"/>
              <a:pathLst>
                <a:path w="512" h="540">
                  <a:moveTo>
                    <a:pt x="255" y="0"/>
                  </a:moveTo>
                  <a:lnTo>
                    <a:pt x="0" y="540"/>
                  </a:lnTo>
                  <a:lnTo>
                    <a:pt x="252" y="540"/>
                  </a:lnTo>
                  <a:lnTo>
                    <a:pt x="262" y="540"/>
                  </a:lnTo>
                  <a:lnTo>
                    <a:pt x="512" y="540"/>
                  </a:lnTo>
                  <a:lnTo>
                    <a:pt x="255" y="0"/>
                  </a:lnTo>
                </a:path>
              </a:pathLst>
            </a:custGeom>
            <a:noFill/>
            <a:ln w="9525">
              <a:noFill/>
              <a:round/>
              <a:headEnd/>
              <a:tailEnd/>
            </a:ln>
          </p:spPr>
          <p:txBody>
            <a:bodyPr/>
            <a:lstStyle/>
            <a:p>
              <a:endParaRPr lang="en-US"/>
            </a:p>
          </p:txBody>
        </p:sp>
        <p:sp>
          <p:nvSpPr>
            <p:cNvPr id="52396" name="Freeform 188"/>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close/>
                </a:path>
              </a:pathLst>
            </a:custGeom>
            <a:solidFill>
              <a:srgbClr val="72BE00"/>
            </a:solidFill>
            <a:ln w="9525">
              <a:noFill/>
              <a:round/>
              <a:headEnd/>
              <a:tailEnd/>
            </a:ln>
          </p:spPr>
          <p:txBody>
            <a:bodyPr/>
            <a:lstStyle/>
            <a:p>
              <a:endParaRPr lang="en-US"/>
            </a:p>
          </p:txBody>
        </p:sp>
        <p:sp>
          <p:nvSpPr>
            <p:cNvPr id="52397" name="Freeform 189"/>
            <p:cNvSpPr>
              <a:spLocks/>
            </p:cNvSpPr>
            <p:nvPr/>
          </p:nvSpPr>
          <p:spPr bwMode="auto">
            <a:xfrm>
              <a:off x="239050" y="4146143"/>
              <a:ext cx="1034031" cy="872761"/>
            </a:xfrm>
            <a:custGeom>
              <a:avLst/>
              <a:gdLst>
                <a:gd name="T0" fmla="*/ 512272 w 436"/>
                <a:gd name="T1" fmla="*/ 0 h 368"/>
                <a:gd name="T2" fmla="*/ 0 w 436"/>
                <a:gd name="T3" fmla="*/ 872761 h 368"/>
                <a:gd name="T4" fmla="*/ 505157 w 436"/>
                <a:gd name="T5" fmla="*/ 872761 h 368"/>
                <a:gd name="T6" fmla="*/ 528874 w 436"/>
                <a:gd name="T7" fmla="*/ 872761 h 368"/>
                <a:gd name="T8" fmla="*/ 1034031 w 436"/>
                <a:gd name="T9" fmla="*/ 872761 h 368"/>
                <a:gd name="T10" fmla="*/ 512272 w 436"/>
                <a:gd name="T11" fmla="*/ 0 h 368"/>
                <a:gd name="T12" fmla="*/ 0 60000 65536"/>
                <a:gd name="T13" fmla="*/ 0 60000 65536"/>
                <a:gd name="T14" fmla="*/ 0 60000 65536"/>
                <a:gd name="T15" fmla="*/ 0 60000 65536"/>
                <a:gd name="T16" fmla="*/ 0 60000 65536"/>
                <a:gd name="T17" fmla="*/ 0 60000 65536"/>
                <a:gd name="T18" fmla="*/ 0 w 436"/>
                <a:gd name="T19" fmla="*/ 0 h 368"/>
                <a:gd name="T20" fmla="*/ 436 w 436"/>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436" h="368">
                  <a:moveTo>
                    <a:pt x="216" y="0"/>
                  </a:moveTo>
                  <a:lnTo>
                    <a:pt x="0" y="368"/>
                  </a:lnTo>
                  <a:lnTo>
                    <a:pt x="213" y="368"/>
                  </a:lnTo>
                  <a:lnTo>
                    <a:pt x="223" y="368"/>
                  </a:lnTo>
                  <a:lnTo>
                    <a:pt x="436" y="368"/>
                  </a:lnTo>
                  <a:lnTo>
                    <a:pt x="216" y="0"/>
                  </a:lnTo>
                </a:path>
              </a:pathLst>
            </a:custGeom>
            <a:noFill/>
            <a:ln w="9525">
              <a:noFill/>
              <a:round/>
              <a:headEnd/>
              <a:tailEnd/>
            </a:ln>
          </p:spPr>
          <p:txBody>
            <a:bodyPr/>
            <a:lstStyle/>
            <a:p>
              <a:endParaRPr lang="en-US"/>
            </a:p>
          </p:txBody>
        </p:sp>
        <p:sp>
          <p:nvSpPr>
            <p:cNvPr id="52398" name="Freeform 194"/>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close/>
                </a:path>
              </a:pathLst>
            </a:custGeom>
            <a:solidFill>
              <a:srgbClr val="4F7188"/>
            </a:solidFill>
            <a:ln w="9525">
              <a:noFill/>
              <a:round/>
              <a:headEnd/>
              <a:tailEnd/>
            </a:ln>
          </p:spPr>
          <p:txBody>
            <a:bodyPr/>
            <a:lstStyle/>
            <a:p>
              <a:endParaRPr lang="en-US"/>
            </a:p>
          </p:txBody>
        </p:sp>
        <p:sp>
          <p:nvSpPr>
            <p:cNvPr id="52399" name="Freeform 195"/>
            <p:cNvSpPr>
              <a:spLocks/>
            </p:cNvSpPr>
            <p:nvPr/>
          </p:nvSpPr>
          <p:spPr bwMode="auto">
            <a:xfrm>
              <a:off x="1159243" y="5018904"/>
              <a:ext cx="113838" cy="147041"/>
            </a:xfrm>
            <a:custGeom>
              <a:avLst/>
              <a:gdLst>
                <a:gd name="T0" fmla="*/ 109095 w 48"/>
                <a:gd name="T1" fmla="*/ 0 h 62"/>
                <a:gd name="T2" fmla="*/ 0 w 48"/>
                <a:gd name="T3" fmla="*/ 0 h 62"/>
                <a:gd name="T4" fmla="*/ 71149 w 48"/>
                <a:gd name="T5" fmla="*/ 147041 h 62"/>
                <a:gd name="T6" fmla="*/ 71149 w 48"/>
                <a:gd name="T7" fmla="*/ 142298 h 62"/>
                <a:gd name="T8" fmla="*/ 9487 w 48"/>
                <a:gd name="T9" fmla="*/ 4743 h 62"/>
                <a:gd name="T10" fmla="*/ 113838 w 48"/>
                <a:gd name="T11" fmla="*/ 4743 h 62"/>
                <a:gd name="T12" fmla="*/ 109095 w 48"/>
                <a:gd name="T13" fmla="*/ 0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46" y="0"/>
                  </a:moveTo>
                  <a:lnTo>
                    <a:pt x="0" y="0"/>
                  </a:lnTo>
                  <a:lnTo>
                    <a:pt x="30" y="62"/>
                  </a:lnTo>
                  <a:lnTo>
                    <a:pt x="30" y="60"/>
                  </a:lnTo>
                  <a:lnTo>
                    <a:pt x="4" y="2"/>
                  </a:lnTo>
                  <a:lnTo>
                    <a:pt x="48" y="2"/>
                  </a:lnTo>
                  <a:lnTo>
                    <a:pt x="46" y="0"/>
                  </a:lnTo>
                </a:path>
              </a:pathLst>
            </a:custGeom>
            <a:noFill/>
            <a:ln w="9525">
              <a:noFill/>
              <a:round/>
              <a:headEnd/>
              <a:tailEnd/>
            </a:ln>
          </p:spPr>
          <p:txBody>
            <a:bodyPr/>
            <a:lstStyle/>
            <a:p>
              <a:endParaRPr lang="en-US"/>
            </a:p>
          </p:txBody>
        </p:sp>
        <p:sp>
          <p:nvSpPr>
            <p:cNvPr id="52400" name="Freeform 196"/>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w="9525">
              <a:noFill/>
              <a:round/>
              <a:headEnd/>
              <a:tailEnd/>
            </a:ln>
          </p:spPr>
          <p:txBody>
            <a:bodyPr/>
            <a:lstStyle/>
            <a:p>
              <a:endParaRPr lang="en-US"/>
            </a:p>
          </p:txBody>
        </p:sp>
        <p:sp>
          <p:nvSpPr>
            <p:cNvPr id="52401" name="Freeform 197"/>
            <p:cNvSpPr>
              <a:spLocks noEditPoints="1"/>
            </p:cNvSpPr>
            <p:nvPr/>
          </p:nvSpPr>
          <p:spPr bwMode="auto">
            <a:xfrm>
              <a:off x="1230392" y="5161202"/>
              <a:ext cx="130440" cy="618996"/>
            </a:xfrm>
            <a:custGeom>
              <a:avLst/>
              <a:gdLst>
                <a:gd name="T0" fmla="*/ 130440 w 55"/>
                <a:gd name="T1" fmla="*/ 607138 h 261"/>
                <a:gd name="T2" fmla="*/ 123325 w 55"/>
                <a:gd name="T3" fmla="*/ 607138 h 261"/>
                <a:gd name="T4" fmla="*/ 125697 w 55"/>
                <a:gd name="T5" fmla="*/ 618996 h 261"/>
                <a:gd name="T6" fmla="*/ 130440 w 55"/>
                <a:gd name="T7" fmla="*/ 607138 h 261"/>
                <a:gd name="T8" fmla="*/ 0 w 55"/>
                <a:gd name="T9" fmla="*/ 0 h 261"/>
                <a:gd name="T10" fmla="*/ 0 w 55"/>
                <a:gd name="T11" fmla="*/ 4743 h 261"/>
                <a:gd name="T12" fmla="*/ 125697 w 55"/>
                <a:gd name="T13" fmla="*/ 277481 h 261"/>
                <a:gd name="T14" fmla="*/ 130440 w 55"/>
                <a:gd name="T15" fmla="*/ 277481 h 261"/>
                <a:gd name="T16" fmla="*/ 0 w 55"/>
                <a:gd name="T17" fmla="*/ 0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261"/>
                <a:gd name="T29" fmla="*/ 55 w 55"/>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w="9525">
              <a:noFill/>
              <a:round/>
              <a:headEnd/>
              <a:tailEnd/>
            </a:ln>
          </p:spPr>
          <p:txBody>
            <a:bodyPr/>
            <a:lstStyle/>
            <a:p>
              <a:endParaRPr lang="en-US"/>
            </a:p>
          </p:txBody>
        </p:sp>
        <p:sp>
          <p:nvSpPr>
            <p:cNvPr id="52402" name="Freeform 198"/>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close/>
                </a:path>
              </a:pathLst>
            </a:custGeom>
            <a:solidFill>
              <a:srgbClr val="8ECB33"/>
            </a:solidFill>
            <a:ln w="9525">
              <a:noFill/>
              <a:round/>
              <a:headEnd/>
              <a:tailEnd/>
            </a:ln>
          </p:spPr>
          <p:txBody>
            <a:bodyPr/>
            <a:lstStyle/>
            <a:p>
              <a:endParaRPr lang="en-US"/>
            </a:p>
          </p:txBody>
        </p:sp>
        <p:sp>
          <p:nvSpPr>
            <p:cNvPr id="52403" name="Freeform 199"/>
            <p:cNvSpPr>
              <a:spLocks/>
            </p:cNvSpPr>
            <p:nvPr/>
          </p:nvSpPr>
          <p:spPr bwMode="auto">
            <a:xfrm>
              <a:off x="1356089" y="5768339"/>
              <a:ext cx="80635" cy="16601"/>
            </a:xfrm>
            <a:custGeom>
              <a:avLst/>
              <a:gdLst>
                <a:gd name="T0" fmla="*/ 73520 w 34"/>
                <a:gd name="T1" fmla="*/ 0 h 7"/>
                <a:gd name="T2" fmla="*/ 4743 w 34"/>
                <a:gd name="T3" fmla="*/ 0 h 7"/>
                <a:gd name="T4" fmla="*/ 0 w 34"/>
                <a:gd name="T5" fmla="*/ 11858 h 7"/>
                <a:gd name="T6" fmla="*/ 0 w 34"/>
                <a:gd name="T7" fmla="*/ 16601 h 7"/>
                <a:gd name="T8" fmla="*/ 80635 w 34"/>
                <a:gd name="T9" fmla="*/ 16601 h 7"/>
                <a:gd name="T10" fmla="*/ 73520 w 34"/>
                <a:gd name="T11" fmla="*/ 0 h 7"/>
                <a:gd name="T12" fmla="*/ 0 60000 65536"/>
                <a:gd name="T13" fmla="*/ 0 60000 65536"/>
                <a:gd name="T14" fmla="*/ 0 60000 65536"/>
                <a:gd name="T15" fmla="*/ 0 60000 65536"/>
                <a:gd name="T16" fmla="*/ 0 60000 65536"/>
                <a:gd name="T17" fmla="*/ 0 60000 65536"/>
                <a:gd name="T18" fmla="*/ 0 w 34"/>
                <a:gd name="T19" fmla="*/ 0 h 7"/>
                <a:gd name="T20" fmla="*/ 34 w 34"/>
                <a:gd name="T21" fmla="*/ 7 h 7"/>
              </a:gdLst>
              <a:ahLst/>
              <a:cxnLst>
                <a:cxn ang="T12">
                  <a:pos x="T0" y="T1"/>
                </a:cxn>
                <a:cxn ang="T13">
                  <a:pos x="T2" y="T3"/>
                </a:cxn>
                <a:cxn ang="T14">
                  <a:pos x="T4" y="T5"/>
                </a:cxn>
                <a:cxn ang="T15">
                  <a:pos x="T6" y="T7"/>
                </a:cxn>
                <a:cxn ang="T16">
                  <a:pos x="T8" y="T9"/>
                </a:cxn>
                <a:cxn ang="T17">
                  <a:pos x="T10" y="T11"/>
                </a:cxn>
              </a:cxnLst>
              <a:rect l="T18" t="T19" r="T20" b="T21"/>
              <a:pathLst>
                <a:path w="34" h="7">
                  <a:moveTo>
                    <a:pt x="31" y="0"/>
                  </a:moveTo>
                  <a:lnTo>
                    <a:pt x="2" y="0"/>
                  </a:lnTo>
                  <a:lnTo>
                    <a:pt x="0" y="5"/>
                  </a:lnTo>
                  <a:lnTo>
                    <a:pt x="0" y="7"/>
                  </a:lnTo>
                  <a:lnTo>
                    <a:pt x="34" y="7"/>
                  </a:lnTo>
                  <a:lnTo>
                    <a:pt x="31" y="0"/>
                  </a:lnTo>
                </a:path>
              </a:pathLst>
            </a:custGeom>
            <a:noFill/>
            <a:ln w="9525">
              <a:noFill/>
              <a:round/>
              <a:headEnd/>
              <a:tailEnd/>
            </a:ln>
          </p:spPr>
          <p:txBody>
            <a:bodyPr/>
            <a:lstStyle/>
            <a:p>
              <a:endParaRPr lang="en-US"/>
            </a:p>
          </p:txBody>
        </p:sp>
        <p:sp>
          <p:nvSpPr>
            <p:cNvPr id="52404" name="Freeform 200"/>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close/>
                </a:path>
              </a:pathLst>
            </a:custGeom>
            <a:solidFill>
              <a:srgbClr val="4F7188"/>
            </a:solidFill>
            <a:ln w="9525">
              <a:noFill/>
              <a:round/>
              <a:headEnd/>
              <a:tailEnd/>
            </a:ln>
          </p:spPr>
          <p:txBody>
            <a:bodyPr/>
            <a:lstStyle/>
            <a:p>
              <a:endParaRPr lang="en-US"/>
            </a:p>
          </p:txBody>
        </p:sp>
        <p:sp>
          <p:nvSpPr>
            <p:cNvPr id="52405" name="Freeform 201"/>
            <p:cNvSpPr>
              <a:spLocks/>
            </p:cNvSpPr>
            <p:nvPr/>
          </p:nvSpPr>
          <p:spPr bwMode="auto">
            <a:xfrm>
              <a:off x="839073" y="6105111"/>
              <a:ext cx="73521" cy="14230"/>
            </a:xfrm>
            <a:custGeom>
              <a:avLst/>
              <a:gdLst>
                <a:gd name="T0" fmla="*/ 73521 w 31"/>
                <a:gd name="T1" fmla="*/ 0 h 6"/>
                <a:gd name="T2" fmla="*/ 0 w 31"/>
                <a:gd name="T3" fmla="*/ 0 h 6"/>
                <a:gd name="T4" fmla="*/ 0 w 31"/>
                <a:gd name="T5" fmla="*/ 14230 h 6"/>
                <a:gd name="T6" fmla="*/ 68778 w 31"/>
                <a:gd name="T7" fmla="*/ 14230 h 6"/>
                <a:gd name="T8" fmla="*/ 73521 w 31"/>
                <a:gd name="T9" fmla="*/ 0 h 6"/>
                <a:gd name="T10" fmla="*/ 0 60000 65536"/>
                <a:gd name="T11" fmla="*/ 0 60000 65536"/>
                <a:gd name="T12" fmla="*/ 0 60000 65536"/>
                <a:gd name="T13" fmla="*/ 0 60000 65536"/>
                <a:gd name="T14" fmla="*/ 0 60000 65536"/>
                <a:gd name="T15" fmla="*/ 0 w 31"/>
                <a:gd name="T16" fmla="*/ 0 h 6"/>
                <a:gd name="T17" fmla="*/ 31 w 31"/>
                <a:gd name="T18" fmla="*/ 6 h 6"/>
              </a:gdLst>
              <a:ahLst/>
              <a:cxnLst>
                <a:cxn ang="T10">
                  <a:pos x="T0" y="T1"/>
                </a:cxn>
                <a:cxn ang="T11">
                  <a:pos x="T2" y="T3"/>
                </a:cxn>
                <a:cxn ang="T12">
                  <a:pos x="T4" y="T5"/>
                </a:cxn>
                <a:cxn ang="T13">
                  <a:pos x="T6" y="T7"/>
                </a:cxn>
                <a:cxn ang="T14">
                  <a:pos x="T8" y="T9"/>
                </a:cxn>
              </a:cxnLst>
              <a:rect l="T15" t="T16" r="T17" b="T18"/>
              <a:pathLst>
                <a:path w="31" h="6">
                  <a:moveTo>
                    <a:pt x="31" y="0"/>
                  </a:moveTo>
                  <a:lnTo>
                    <a:pt x="0" y="0"/>
                  </a:lnTo>
                  <a:lnTo>
                    <a:pt x="0" y="6"/>
                  </a:lnTo>
                  <a:lnTo>
                    <a:pt x="29" y="6"/>
                  </a:lnTo>
                  <a:lnTo>
                    <a:pt x="31" y="0"/>
                  </a:lnTo>
                </a:path>
              </a:pathLst>
            </a:custGeom>
            <a:noFill/>
            <a:ln w="9525">
              <a:noFill/>
              <a:round/>
              <a:headEnd/>
              <a:tailEnd/>
            </a:ln>
          </p:spPr>
          <p:txBody>
            <a:bodyPr/>
            <a:lstStyle/>
            <a:p>
              <a:endParaRPr lang="en-US"/>
            </a:p>
          </p:txBody>
        </p:sp>
        <p:sp>
          <p:nvSpPr>
            <p:cNvPr id="52406" name="Freeform 202"/>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close/>
                </a:path>
              </a:pathLst>
            </a:custGeom>
            <a:solidFill>
              <a:srgbClr val="537C91"/>
            </a:solidFill>
            <a:ln w="9525">
              <a:noFill/>
              <a:round/>
              <a:headEnd/>
              <a:tailEnd/>
            </a:ln>
          </p:spPr>
          <p:txBody>
            <a:bodyPr/>
            <a:lstStyle/>
            <a:p>
              <a:endParaRPr lang="en-US"/>
            </a:p>
          </p:txBody>
        </p:sp>
        <p:sp>
          <p:nvSpPr>
            <p:cNvPr id="52407" name="Freeform 203"/>
            <p:cNvSpPr>
              <a:spLocks/>
            </p:cNvSpPr>
            <p:nvPr/>
          </p:nvSpPr>
          <p:spPr bwMode="auto">
            <a:xfrm>
              <a:off x="907850" y="6105111"/>
              <a:ext cx="391319" cy="14230"/>
            </a:xfrm>
            <a:custGeom>
              <a:avLst/>
              <a:gdLst>
                <a:gd name="T0" fmla="*/ 391319 w 165"/>
                <a:gd name="T1" fmla="*/ 0 h 6"/>
                <a:gd name="T2" fmla="*/ 4743 w 165"/>
                <a:gd name="T3" fmla="*/ 0 h 6"/>
                <a:gd name="T4" fmla="*/ 0 w 165"/>
                <a:gd name="T5" fmla="*/ 14230 h 6"/>
                <a:gd name="T6" fmla="*/ 386576 w 165"/>
                <a:gd name="T7" fmla="*/ 14230 h 6"/>
                <a:gd name="T8" fmla="*/ 391319 w 165"/>
                <a:gd name="T9" fmla="*/ 0 h 6"/>
                <a:gd name="T10" fmla="*/ 0 60000 65536"/>
                <a:gd name="T11" fmla="*/ 0 60000 65536"/>
                <a:gd name="T12" fmla="*/ 0 60000 65536"/>
                <a:gd name="T13" fmla="*/ 0 60000 65536"/>
                <a:gd name="T14" fmla="*/ 0 60000 65536"/>
                <a:gd name="T15" fmla="*/ 0 w 165"/>
                <a:gd name="T16" fmla="*/ 0 h 6"/>
                <a:gd name="T17" fmla="*/ 165 w 165"/>
                <a:gd name="T18" fmla="*/ 6 h 6"/>
              </a:gdLst>
              <a:ahLst/>
              <a:cxnLst>
                <a:cxn ang="T10">
                  <a:pos x="T0" y="T1"/>
                </a:cxn>
                <a:cxn ang="T11">
                  <a:pos x="T2" y="T3"/>
                </a:cxn>
                <a:cxn ang="T12">
                  <a:pos x="T4" y="T5"/>
                </a:cxn>
                <a:cxn ang="T13">
                  <a:pos x="T6" y="T7"/>
                </a:cxn>
                <a:cxn ang="T14">
                  <a:pos x="T8" y="T9"/>
                </a:cxn>
              </a:cxnLst>
              <a:rect l="T15" t="T16" r="T17" b="T18"/>
              <a:pathLst>
                <a:path w="165" h="6">
                  <a:moveTo>
                    <a:pt x="165" y="0"/>
                  </a:moveTo>
                  <a:lnTo>
                    <a:pt x="2" y="0"/>
                  </a:lnTo>
                  <a:lnTo>
                    <a:pt x="0" y="6"/>
                  </a:lnTo>
                  <a:lnTo>
                    <a:pt x="163" y="6"/>
                  </a:lnTo>
                  <a:lnTo>
                    <a:pt x="165" y="0"/>
                  </a:lnTo>
                </a:path>
              </a:pathLst>
            </a:custGeom>
            <a:noFill/>
            <a:ln w="9525">
              <a:noFill/>
              <a:round/>
              <a:headEnd/>
              <a:tailEnd/>
            </a:ln>
          </p:spPr>
          <p:txBody>
            <a:bodyPr/>
            <a:lstStyle/>
            <a:p>
              <a:endParaRPr lang="en-US"/>
            </a:p>
          </p:txBody>
        </p:sp>
        <p:sp>
          <p:nvSpPr>
            <p:cNvPr id="52408" name="Freeform 204"/>
            <p:cNvSpPr>
              <a:spLocks/>
            </p:cNvSpPr>
            <p:nvPr/>
          </p:nvSpPr>
          <p:spPr bwMode="auto">
            <a:xfrm>
              <a:off x="1294426" y="6105111"/>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close/>
                </a:path>
              </a:pathLst>
            </a:custGeom>
            <a:solidFill>
              <a:srgbClr val="8ECB33"/>
            </a:solidFill>
            <a:ln w="9525">
              <a:noFill/>
              <a:round/>
              <a:headEnd/>
              <a:tailEnd/>
            </a:ln>
          </p:spPr>
          <p:txBody>
            <a:bodyPr/>
            <a:lstStyle/>
            <a:p>
              <a:endParaRPr lang="en-US"/>
            </a:p>
          </p:txBody>
        </p:sp>
        <p:sp>
          <p:nvSpPr>
            <p:cNvPr id="52409" name="Freeform 206"/>
            <p:cNvSpPr>
              <a:spLocks/>
            </p:cNvSpPr>
            <p:nvPr/>
          </p:nvSpPr>
          <p:spPr bwMode="auto">
            <a:xfrm>
              <a:off x="1294426" y="6105112"/>
              <a:ext cx="180244" cy="14230"/>
            </a:xfrm>
            <a:custGeom>
              <a:avLst/>
              <a:gdLst>
                <a:gd name="T0" fmla="*/ 175501 w 76"/>
                <a:gd name="T1" fmla="*/ 0 h 6"/>
                <a:gd name="T2" fmla="*/ 4743 w 76"/>
                <a:gd name="T3" fmla="*/ 0 h 6"/>
                <a:gd name="T4" fmla="*/ 0 w 76"/>
                <a:gd name="T5" fmla="*/ 14230 h 6"/>
                <a:gd name="T6" fmla="*/ 180244 w 76"/>
                <a:gd name="T7" fmla="*/ 14230 h 6"/>
                <a:gd name="T8" fmla="*/ 175501 w 76"/>
                <a:gd name="T9" fmla="*/ 0 h 6"/>
                <a:gd name="T10" fmla="*/ 0 60000 65536"/>
                <a:gd name="T11" fmla="*/ 0 60000 65536"/>
                <a:gd name="T12" fmla="*/ 0 60000 65536"/>
                <a:gd name="T13" fmla="*/ 0 60000 65536"/>
                <a:gd name="T14" fmla="*/ 0 60000 65536"/>
                <a:gd name="T15" fmla="*/ 0 w 76"/>
                <a:gd name="T16" fmla="*/ 0 h 6"/>
                <a:gd name="T17" fmla="*/ 76 w 76"/>
                <a:gd name="T18" fmla="*/ 6 h 6"/>
              </a:gdLst>
              <a:ahLst/>
              <a:cxnLst>
                <a:cxn ang="T10">
                  <a:pos x="T0" y="T1"/>
                </a:cxn>
                <a:cxn ang="T11">
                  <a:pos x="T2" y="T3"/>
                </a:cxn>
                <a:cxn ang="T12">
                  <a:pos x="T4" y="T5"/>
                </a:cxn>
                <a:cxn ang="T13">
                  <a:pos x="T6" y="T7"/>
                </a:cxn>
                <a:cxn ang="T14">
                  <a:pos x="T8" y="T9"/>
                </a:cxn>
              </a:cxnLst>
              <a:rect l="T15" t="T16" r="T17" b="T18"/>
              <a:pathLst>
                <a:path w="76" h="6">
                  <a:moveTo>
                    <a:pt x="74" y="0"/>
                  </a:moveTo>
                  <a:lnTo>
                    <a:pt x="2" y="0"/>
                  </a:lnTo>
                  <a:lnTo>
                    <a:pt x="0" y="6"/>
                  </a:lnTo>
                  <a:lnTo>
                    <a:pt x="76" y="6"/>
                  </a:lnTo>
                  <a:lnTo>
                    <a:pt x="74" y="0"/>
                  </a:lnTo>
                </a:path>
              </a:pathLst>
            </a:custGeom>
            <a:noFill/>
            <a:ln w="9525">
              <a:noFill/>
              <a:round/>
              <a:headEnd/>
              <a:tailEnd/>
            </a:ln>
          </p:spPr>
          <p:txBody>
            <a:bodyPr/>
            <a:lstStyle/>
            <a:p>
              <a:endParaRPr lang="en-US"/>
            </a:p>
          </p:txBody>
        </p:sp>
        <p:sp>
          <p:nvSpPr>
            <p:cNvPr id="52410" name="Rectangle 207"/>
            <p:cNvSpPr>
              <a:spLocks noChangeArrowheads="1"/>
            </p:cNvSpPr>
            <p:nvPr/>
          </p:nvSpPr>
          <p:spPr bwMode="auto">
            <a:xfrm>
              <a:off x="734721" y="6479830"/>
              <a:ext cx="130440" cy="9487"/>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52411" name="Rectangle 208"/>
            <p:cNvSpPr>
              <a:spLocks noChangeArrowheads="1"/>
            </p:cNvSpPr>
            <p:nvPr/>
          </p:nvSpPr>
          <p:spPr bwMode="auto">
            <a:xfrm>
              <a:off x="734721" y="6479830"/>
              <a:ext cx="130440" cy="9487"/>
            </a:xfrm>
            <a:prstGeom prst="rect">
              <a:avLst/>
            </a:prstGeom>
            <a:noFill/>
            <a:ln w="9525">
              <a:noFill/>
              <a:miter lim="800000"/>
              <a:headEnd/>
              <a:tailEnd/>
            </a:ln>
          </p:spPr>
          <p:txBody>
            <a:bodyPr/>
            <a:lstStyle/>
            <a:p>
              <a:endParaRPr lang="zh-CN" altLang="en-US">
                <a:sym typeface="Arial" charset="0"/>
              </a:endParaRPr>
            </a:p>
          </p:txBody>
        </p:sp>
        <p:sp>
          <p:nvSpPr>
            <p:cNvPr id="52412" name="Freeform 209"/>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close/>
                </a:path>
              </a:pathLst>
            </a:custGeom>
            <a:solidFill>
              <a:srgbClr val="D18A52"/>
            </a:solidFill>
            <a:ln w="9525">
              <a:noFill/>
              <a:round/>
              <a:headEnd/>
              <a:tailEnd/>
            </a:ln>
          </p:spPr>
          <p:txBody>
            <a:bodyPr/>
            <a:lstStyle/>
            <a:p>
              <a:endParaRPr lang="en-US"/>
            </a:p>
          </p:txBody>
        </p:sp>
        <p:sp>
          <p:nvSpPr>
            <p:cNvPr id="52413" name="Freeform 210"/>
            <p:cNvSpPr>
              <a:spLocks/>
            </p:cNvSpPr>
            <p:nvPr/>
          </p:nvSpPr>
          <p:spPr bwMode="auto">
            <a:xfrm>
              <a:off x="734721" y="6105112"/>
              <a:ext cx="130440" cy="374718"/>
            </a:xfrm>
            <a:custGeom>
              <a:avLst/>
              <a:gdLst>
                <a:gd name="T0" fmla="*/ 104352 w 55"/>
                <a:gd name="T1" fmla="*/ 0 h 158"/>
                <a:gd name="T2" fmla="*/ 33203 w 55"/>
                <a:gd name="T3" fmla="*/ 0 h 158"/>
                <a:gd name="T4" fmla="*/ 4743 w 55"/>
                <a:gd name="T5" fmla="*/ 0 h 158"/>
                <a:gd name="T6" fmla="*/ 0 w 55"/>
                <a:gd name="T7" fmla="*/ 0 h 158"/>
                <a:gd name="T8" fmla="*/ 0 w 55"/>
                <a:gd name="T9" fmla="*/ 374718 h 158"/>
                <a:gd name="T10" fmla="*/ 130440 w 55"/>
                <a:gd name="T11" fmla="*/ 374718 h 158"/>
                <a:gd name="T12" fmla="*/ 104352 w 55"/>
                <a:gd name="T13" fmla="*/ 14230 h 158"/>
                <a:gd name="T14" fmla="*/ 104352 w 55"/>
                <a:gd name="T15" fmla="*/ 14230 h 158"/>
                <a:gd name="T16" fmla="*/ 104352 w 55"/>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158"/>
                <a:gd name="T29" fmla="*/ 55 w 55"/>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158">
                  <a:moveTo>
                    <a:pt x="44" y="0"/>
                  </a:moveTo>
                  <a:lnTo>
                    <a:pt x="14" y="0"/>
                  </a:lnTo>
                  <a:lnTo>
                    <a:pt x="2" y="0"/>
                  </a:lnTo>
                  <a:lnTo>
                    <a:pt x="0" y="0"/>
                  </a:lnTo>
                  <a:lnTo>
                    <a:pt x="0" y="158"/>
                  </a:lnTo>
                  <a:lnTo>
                    <a:pt x="55" y="158"/>
                  </a:lnTo>
                  <a:lnTo>
                    <a:pt x="44" y="6"/>
                  </a:lnTo>
                  <a:lnTo>
                    <a:pt x="44" y="0"/>
                  </a:lnTo>
                </a:path>
              </a:pathLst>
            </a:custGeom>
            <a:noFill/>
            <a:ln w="9525">
              <a:noFill/>
              <a:round/>
              <a:headEnd/>
              <a:tailEnd/>
            </a:ln>
          </p:spPr>
          <p:txBody>
            <a:bodyPr/>
            <a:lstStyle/>
            <a:p>
              <a:endParaRPr lang="en-US"/>
            </a:p>
          </p:txBody>
        </p:sp>
        <p:sp>
          <p:nvSpPr>
            <p:cNvPr id="52414" name="Freeform 211"/>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w="9525">
              <a:noFill/>
              <a:round/>
              <a:headEnd/>
              <a:tailEnd/>
            </a:ln>
          </p:spPr>
          <p:txBody>
            <a:bodyPr/>
            <a:lstStyle/>
            <a:p>
              <a:endParaRPr lang="en-US"/>
            </a:p>
          </p:txBody>
        </p:sp>
        <p:sp>
          <p:nvSpPr>
            <p:cNvPr id="52415" name="Freeform 212"/>
            <p:cNvSpPr>
              <a:spLocks/>
            </p:cNvSpPr>
            <p:nvPr/>
          </p:nvSpPr>
          <p:spPr bwMode="auto">
            <a:xfrm>
              <a:off x="734721" y="5768340"/>
              <a:ext cx="735206" cy="336772"/>
            </a:xfrm>
            <a:custGeom>
              <a:avLst/>
              <a:gdLst>
                <a:gd name="T0" fmla="*/ 618996 w 310"/>
                <a:gd name="T1" fmla="*/ 0 h 142"/>
                <a:gd name="T2" fmla="*/ 33203 w 310"/>
                <a:gd name="T3" fmla="*/ 0 h 142"/>
                <a:gd name="T4" fmla="*/ 4743 w 310"/>
                <a:gd name="T5" fmla="*/ 0 h 142"/>
                <a:gd name="T6" fmla="*/ 0 w 310"/>
                <a:gd name="T7" fmla="*/ 0 h 142"/>
                <a:gd name="T8" fmla="*/ 0 w 310"/>
                <a:gd name="T9" fmla="*/ 336772 h 142"/>
                <a:gd name="T10" fmla="*/ 4743 w 310"/>
                <a:gd name="T11" fmla="*/ 336772 h 142"/>
                <a:gd name="T12" fmla="*/ 33203 w 310"/>
                <a:gd name="T13" fmla="*/ 336772 h 142"/>
                <a:gd name="T14" fmla="*/ 104352 w 310"/>
                <a:gd name="T15" fmla="*/ 336772 h 142"/>
                <a:gd name="T16" fmla="*/ 177872 w 310"/>
                <a:gd name="T17" fmla="*/ 336772 h 142"/>
                <a:gd name="T18" fmla="*/ 564448 w 310"/>
                <a:gd name="T19" fmla="*/ 336772 h 142"/>
                <a:gd name="T20" fmla="*/ 735206 w 310"/>
                <a:gd name="T21" fmla="*/ 336772 h 142"/>
                <a:gd name="T22" fmla="*/ 618996 w 310"/>
                <a:gd name="T23" fmla="*/ 16601 h 142"/>
                <a:gd name="T24" fmla="*/ 621368 w 310"/>
                <a:gd name="T25" fmla="*/ 16601 h 142"/>
                <a:gd name="T26" fmla="*/ 621368 w 310"/>
                <a:gd name="T27" fmla="*/ 11858 h 142"/>
                <a:gd name="T28" fmla="*/ 618996 w 310"/>
                <a:gd name="T29" fmla="*/ 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142"/>
                <a:gd name="T47" fmla="*/ 310 w 310"/>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w="9525">
              <a:noFill/>
              <a:round/>
              <a:headEnd/>
              <a:tailEnd/>
            </a:ln>
          </p:spPr>
          <p:txBody>
            <a:bodyPr/>
            <a:lstStyle/>
            <a:p>
              <a:endParaRPr lang="en-US"/>
            </a:p>
          </p:txBody>
        </p:sp>
        <p:sp>
          <p:nvSpPr>
            <p:cNvPr id="52416" name="Freeform 213"/>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w="9525">
              <a:noFill/>
              <a:round/>
              <a:headEnd/>
              <a:tailEnd/>
            </a:ln>
          </p:spPr>
          <p:txBody>
            <a:bodyPr/>
            <a:lstStyle/>
            <a:p>
              <a:endParaRPr lang="en-US"/>
            </a:p>
          </p:txBody>
        </p:sp>
        <p:sp>
          <p:nvSpPr>
            <p:cNvPr id="52417" name="Freeform 214"/>
            <p:cNvSpPr>
              <a:spLocks/>
            </p:cNvSpPr>
            <p:nvPr/>
          </p:nvSpPr>
          <p:spPr bwMode="auto">
            <a:xfrm>
              <a:off x="734721" y="5445798"/>
              <a:ext cx="694888" cy="322542"/>
            </a:xfrm>
            <a:custGeom>
              <a:avLst/>
              <a:gdLst>
                <a:gd name="T0" fmla="*/ 559705 w 293"/>
                <a:gd name="T1" fmla="*/ 0 h 136"/>
                <a:gd name="T2" fmla="*/ 33203 w 293"/>
                <a:gd name="T3" fmla="*/ 0 h 136"/>
                <a:gd name="T4" fmla="*/ 9487 w 293"/>
                <a:gd name="T5" fmla="*/ 0 h 136"/>
                <a:gd name="T6" fmla="*/ 0 w 293"/>
                <a:gd name="T7" fmla="*/ 0 h 136"/>
                <a:gd name="T8" fmla="*/ 0 w 293"/>
                <a:gd name="T9" fmla="*/ 322542 h 136"/>
                <a:gd name="T10" fmla="*/ 4743 w 293"/>
                <a:gd name="T11" fmla="*/ 322542 h 136"/>
                <a:gd name="T12" fmla="*/ 33203 w 293"/>
                <a:gd name="T13" fmla="*/ 322542 h 136"/>
                <a:gd name="T14" fmla="*/ 618996 w 293"/>
                <a:gd name="T15" fmla="*/ 322542 h 136"/>
                <a:gd name="T16" fmla="*/ 626111 w 293"/>
                <a:gd name="T17" fmla="*/ 322542 h 136"/>
                <a:gd name="T18" fmla="*/ 694888 w 293"/>
                <a:gd name="T19" fmla="*/ 322542 h 136"/>
                <a:gd name="T20" fmla="*/ 559705 w 293"/>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3"/>
                <a:gd name="T34" fmla="*/ 0 h 136"/>
                <a:gd name="T35" fmla="*/ 293 w 293"/>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w="9525">
              <a:noFill/>
              <a:round/>
              <a:headEnd/>
              <a:tailEnd/>
            </a:ln>
          </p:spPr>
          <p:txBody>
            <a:bodyPr/>
            <a:lstStyle/>
            <a:p>
              <a:endParaRPr lang="en-US"/>
            </a:p>
          </p:txBody>
        </p:sp>
        <p:sp>
          <p:nvSpPr>
            <p:cNvPr id="52418" name="Freeform 215"/>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w="9525">
              <a:noFill/>
              <a:round/>
              <a:headEnd/>
              <a:tailEnd/>
            </a:ln>
          </p:spPr>
          <p:txBody>
            <a:bodyPr/>
            <a:lstStyle/>
            <a:p>
              <a:endParaRPr lang="en-US"/>
            </a:p>
          </p:txBody>
        </p:sp>
        <p:sp>
          <p:nvSpPr>
            <p:cNvPr id="52419" name="Freeform 216"/>
            <p:cNvSpPr>
              <a:spLocks/>
            </p:cNvSpPr>
            <p:nvPr/>
          </p:nvSpPr>
          <p:spPr bwMode="auto">
            <a:xfrm>
              <a:off x="734721" y="5018904"/>
              <a:ext cx="621368" cy="426894"/>
            </a:xfrm>
            <a:custGeom>
              <a:avLst/>
              <a:gdLst>
                <a:gd name="T0" fmla="*/ 424522 w 262"/>
                <a:gd name="T1" fmla="*/ 0 h 180"/>
                <a:gd name="T2" fmla="*/ 33203 w 262"/>
                <a:gd name="T3" fmla="*/ 0 h 180"/>
                <a:gd name="T4" fmla="*/ 9487 w 262"/>
                <a:gd name="T5" fmla="*/ 0 h 180"/>
                <a:gd name="T6" fmla="*/ 0 w 262"/>
                <a:gd name="T7" fmla="*/ 0 h 180"/>
                <a:gd name="T8" fmla="*/ 0 w 262"/>
                <a:gd name="T9" fmla="*/ 426894 h 180"/>
                <a:gd name="T10" fmla="*/ 9487 w 262"/>
                <a:gd name="T11" fmla="*/ 426894 h 180"/>
                <a:gd name="T12" fmla="*/ 33203 w 262"/>
                <a:gd name="T13" fmla="*/ 426894 h 180"/>
                <a:gd name="T14" fmla="*/ 559705 w 262"/>
                <a:gd name="T15" fmla="*/ 426894 h 180"/>
                <a:gd name="T16" fmla="*/ 554962 w 262"/>
                <a:gd name="T17" fmla="*/ 419779 h 180"/>
                <a:gd name="T18" fmla="*/ 621368 w 262"/>
                <a:gd name="T19" fmla="*/ 419779 h 180"/>
                <a:gd name="T20" fmla="*/ 495671 w 262"/>
                <a:gd name="T21" fmla="*/ 147041 h 180"/>
                <a:gd name="T22" fmla="*/ 424522 w 262"/>
                <a:gd name="T23" fmla="*/ 0 h 1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80"/>
                <a:gd name="T38" fmla="*/ 262 w 262"/>
                <a:gd name="T39" fmla="*/ 180 h 1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w="9525">
              <a:noFill/>
              <a:round/>
              <a:headEnd/>
              <a:tailEnd/>
            </a:ln>
          </p:spPr>
          <p:txBody>
            <a:bodyPr/>
            <a:lstStyle/>
            <a:p>
              <a:endParaRPr lang="en-US"/>
            </a:p>
          </p:txBody>
        </p:sp>
        <p:sp>
          <p:nvSpPr>
            <p:cNvPr id="52420" name="Freeform 217"/>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w="9525">
              <a:noFill/>
              <a:round/>
              <a:headEnd/>
              <a:tailEnd/>
            </a:ln>
          </p:spPr>
          <p:txBody>
            <a:bodyPr/>
            <a:lstStyle/>
            <a:p>
              <a:endParaRPr lang="en-US"/>
            </a:p>
          </p:txBody>
        </p:sp>
        <p:sp>
          <p:nvSpPr>
            <p:cNvPr id="52421" name="Freeform 218"/>
            <p:cNvSpPr>
              <a:spLocks/>
            </p:cNvSpPr>
            <p:nvPr/>
          </p:nvSpPr>
          <p:spPr bwMode="auto">
            <a:xfrm>
              <a:off x="734721" y="4146144"/>
              <a:ext cx="533617" cy="872761"/>
            </a:xfrm>
            <a:custGeom>
              <a:avLst/>
              <a:gdLst>
                <a:gd name="T0" fmla="*/ 16601 w 225"/>
                <a:gd name="T1" fmla="*/ 0 h 368"/>
                <a:gd name="T2" fmla="*/ 0 w 225"/>
                <a:gd name="T3" fmla="*/ 28460 h 368"/>
                <a:gd name="T4" fmla="*/ 0 w 225"/>
                <a:gd name="T5" fmla="*/ 33203 h 368"/>
                <a:gd name="T6" fmla="*/ 0 w 225"/>
                <a:gd name="T7" fmla="*/ 872761 h 368"/>
                <a:gd name="T8" fmla="*/ 9487 w 225"/>
                <a:gd name="T9" fmla="*/ 872761 h 368"/>
                <a:gd name="T10" fmla="*/ 33203 w 225"/>
                <a:gd name="T11" fmla="*/ 872761 h 368"/>
                <a:gd name="T12" fmla="*/ 424522 w 225"/>
                <a:gd name="T13" fmla="*/ 872761 h 368"/>
                <a:gd name="T14" fmla="*/ 533617 w 225"/>
                <a:gd name="T15" fmla="*/ 872761 h 368"/>
                <a:gd name="T16" fmla="*/ 47433 w 225"/>
                <a:gd name="T17" fmla="*/ 54548 h 368"/>
                <a:gd name="T18" fmla="*/ 42689 w 225"/>
                <a:gd name="T19" fmla="*/ 40318 h 368"/>
                <a:gd name="T20" fmla="*/ 28460 w 225"/>
                <a:gd name="T21" fmla="*/ 18973 h 368"/>
                <a:gd name="T22" fmla="*/ 16601 w 225"/>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368"/>
                <a:gd name="T38" fmla="*/ 225 w 225"/>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w="9525">
              <a:noFill/>
              <a:round/>
              <a:headEnd/>
              <a:tailEnd/>
            </a:ln>
          </p:spPr>
          <p:txBody>
            <a:bodyPr/>
            <a:lstStyle/>
            <a:p>
              <a:endParaRPr lang="en-US"/>
            </a:p>
          </p:txBody>
        </p:sp>
        <p:sp>
          <p:nvSpPr>
            <p:cNvPr id="52422" name="Freeform 219"/>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w="9525">
              <a:noFill/>
              <a:round/>
              <a:headEnd/>
              <a:tailEnd/>
            </a:ln>
          </p:spPr>
          <p:txBody>
            <a:bodyPr/>
            <a:lstStyle/>
            <a:p>
              <a:endParaRPr lang="en-US"/>
            </a:p>
          </p:txBody>
        </p:sp>
        <p:sp>
          <p:nvSpPr>
            <p:cNvPr id="52423" name="Freeform 220"/>
            <p:cNvSpPr>
              <a:spLocks/>
            </p:cNvSpPr>
            <p:nvPr/>
          </p:nvSpPr>
          <p:spPr bwMode="auto">
            <a:xfrm>
              <a:off x="9967483" y="4373820"/>
              <a:ext cx="1316256" cy="1750264"/>
            </a:xfrm>
            <a:custGeom>
              <a:avLst/>
              <a:gdLst>
                <a:gd name="T0" fmla="*/ 1316256 w 555"/>
                <a:gd name="T1" fmla="*/ 1750264 h 738"/>
                <a:gd name="T2" fmla="*/ 979484 w 555"/>
                <a:gd name="T3" fmla="*/ 1071977 h 738"/>
                <a:gd name="T4" fmla="*/ 1197674 w 555"/>
                <a:gd name="T5" fmla="*/ 1071977 h 738"/>
                <a:gd name="T6" fmla="*/ 841929 w 555"/>
                <a:gd name="T7" fmla="*/ 486184 h 738"/>
                <a:gd name="T8" fmla="*/ 1029288 w 555"/>
                <a:gd name="T9" fmla="*/ 486184 h 738"/>
                <a:gd name="T10" fmla="*/ 673544 w 555"/>
                <a:gd name="T11" fmla="*/ 23716 h 738"/>
                <a:gd name="T12" fmla="*/ 656942 w 555"/>
                <a:gd name="T13" fmla="*/ 0 h 738"/>
                <a:gd name="T14" fmla="*/ 642712 w 555"/>
                <a:gd name="T15" fmla="*/ 23716 h 738"/>
                <a:gd name="T16" fmla="*/ 286967 w 555"/>
                <a:gd name="T17" fmla="*/ 486184 h 738"/>
                <a:gd name="T18" fmla="*/ 474326 w 555"/>
                <a:gd name="T19" fmla="*/ 486184 h 738"/>
                <a:gd name="T20" fmla="*/ 118582 w 555"/>
                <a:gd name="T21" fmla="*/ 1071977 h 738"/>
                <a:gd name="T22" fmla="*/ 336772 w 555"/>
                <a:gd name="T23" fmla="*/ 1071977 h 738"/>
                <a:gd name="T24" fmla="*/ 0 w 555"/>
                <a:gd name="T25" fmla="*/ 1750264 h 738"/>
                <a:gd name="T26" fmla="*/ 656942 w 555"/>
                <a:gd name="T27" fmla="*/ 1750264 h 738"/>
                <a:gd name="T28" fmla="*/ 656942 w 555"/>
                <a:gd name="T29" fmla="*/ 1700460 h 738"/>
                <a:gd name="T30" fmla="*/ 659314 w 555"/>
                <a:gd name="T31" fmla="*/ 1750264 h 738"/>
                <a:gd name="T32" fmla="*/ 1316256 w 555"/>
                <a:gd name="T33" fmla="*/ 1750264 h 7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5"/>
                <a:gd name="T52" fmla="*/ 0 h 738"/>
                <a:gd name="T53" fmla="*/ 555 w 555"/>
                <a:gd name="T54" fmla="*/ 738 h 7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w="9525">
              <a:noFill/>
              <a:round/>
              <a:headEnd/>
              <a:tailEnd/>
            </a:ln>
          </p:spPr>
          <p:txBody>
            <a:bodyPr/>
            <a:lstStyle/>
            <a:p>
              <a:endParaRPr lang="en-US"/>
            </a:p>
          </p:txBody>
        </p:sp>
        <p:sp>
          <p:nvSpPr>
            <p:cNvPr id="52424" name="Freeform 221"/>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w="9525">
              <a:noFill/>
              <a:round/>
              <a:headEnd/>
              <a:tailEnd/>
            </a:ln>
          </p:spPr>
          <p:txBody>
            <a:bodyPr/>
            <a:lstStyle/>
            <a:p>
              <a:endParaRPr lang="en-US"/>
            </a:p>
          </p:txBody>
        </p:sp>
        <p:sp>
          <p:nvSpPr>
            <p:cNvPr id="52425" name="Freeform 222"/>
            <p:cNvSpPr>
              <a:spLocks/>
            </p:cNvSpPr>
            <p:nvPr/>
          </p:nvSpPr>
          <p:spPr bwMode="auto">
            <a:xfrm>
              <a:off x="10358802" y="5687704"/>
              <a:ext cx="533617" cy="808727"/>
            </a:xfrm>
            <a:custGeom>
              <a:avLst/>
              <a:gdLst>
                <a:gd name="T0" fmla="*/ 533617 w 225"/>
                <a:gd name="T1" fmla="*/ 194474 h 341"/>
                <a:gd name="T2" fmla="*/ 336772 w 225"/>
                <a:gd name="T3" fmla="*/ 334400 h 341"/>
                <a:gd name="T4" fmla="*/ 267994 w 225"/>
                <a:gd name="T5" fmla="*/ 4743 h 341"/>
                <a:gd name="T6" fmla="*/ 267994 w 225"/>
                <a:gd name="T7" fmla="*/ 0 h 341"/>
                <a:gd name="T8" fmla="*/ 267994 w 225"/>
                <a:gd name="T9" fmla="*/ 0 h 341"/>
                <a:gd name="T10" fmla="*/ 267994 w 225"/>
                <a:gd name="T11" fmla="*/ 0 h 341"/>
                <a:gd name="T12" fmla="*/ 267994 w 225"/>
                <a:gd name="T13" fmla="*/ 4743 h 341"/>
                <a:gd name="T14" fmla="*/ 201589 w 225"/>
                <a:gd name="T15" fmla="*/ 334400 h 341"/>
                <a:gd name="T16" fmla="*/ 0 w 225"/>
                <a:gd name="T17" fmla="*/ 194474 h 341"/>
                <a:gd name="T18" fmla="*/ 175501 w 225"/>
                <a:gd name="T19" fmla="*/ 426894 h 341"/>
                <a:gd name="T20" fmla="*/ 118582 w 225"/>
                <a:gd name="T21" fmla="*/ 808727 h 341"/>
                <a:gd name="T22" fmla="*/ 265623 w 225"/>
                <a:gd name="T23" fmla="*/ 808727 h 341"/>
                <a:gd name="T24" fmla="*/ 415035 w 225"/>
                <a:gd name="T25" fmla="*/ 808727 h 341"/>
                <a:gd name="T26" fmla="*/ 358116 w 225"/>
                <a:gd name="T27" fmla="*/ 426894 h 341"/>
                <a:gd name="T28" fmla="*/ 533617 w 225"/>
                <a:gd name="T29" fmla="*/ 194474 h 3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5"/>
                <a:gd name="T46" fmla="*/ 0 h 341"/>
                <a:gd name="T47" fmla="*/ 225 w 225"/>
                <a:gd name="T48" fmla="*/ 341 h 3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5" h="341">
                  <a:moveTo>
                    <a:pt x="225" y="82"/>
                  </a:moveTo>
                  <a:lnTo>
                    <a:pt x="142" y="141"/>
                  </a:lnTo>
                  <a:lnTo>
                    <a:pt x="113" y="2"/>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w="9525">
              <a:noFill/>
              <a:round/>
              <a:headEnd/>
              <a:tailEnd/>
            </a:ln>
          </p:spPr>
          <p:txBody>
            <a:bodyPr/>
            <a:lstStyle/>
            <a:p>
              <a:endParaRPr lang="en-US"/>
            </a:p>
          </p:txBody>
        </p:sp>
        <p:sp>
          <p:nvSpPr>
            <p:cNvPr id="52426" name="Rectangle 223"/>
            <p:cNvSpPr>
              <a:spLocks noChangeArrowheads="1"/>
            </p:cNvSpPr>
            <p:nvPr/>
          </p:nvSpPr>
          <p:spPr bwMode="auto">
            <a:xfrm>
              <a:off x="10809412" y="4860005"/>
              <a:ext cx="187359" cy="2372"/>
            </a:xfrm>
            <a:prstGeom prst="rect">
              <a:avLst/>
            </a:prstGeom>
            <a:solidFill>
              <a:srgbClr val="4F7188"/>
            </a:solidFill>
            <a:ln w="9525">
              <a:noFill/>
              <a:miter lim="800000"/>
              <a:headEnd/>
              <a:tailEnd/>
            </a:ln>
          </p:spPr>
          <p:txBody>
            <a:bodyPr/>
            <a:lstStyle/>
            <a:p>
              <a:endParaRPr lang="zh-CN" altLang="en-US">
                <a:sym typeface="Arial" charset="0"/>
              </a:endParaRPr>
            </a:p>
          </p:txBody>
        </p:sp>
        <p:sp>
          <p:nvSpPr>
            <p:cNvPr id="52427" name="Rectangle 224"/>
            <p:cNvSpPr>
              <a:spLocks noChangeArrowheads="1"/>
            </p:cNvSpPr>
            <p:nvPr/>
          </p:nvSpPr>
          <p:spPr bwMode="auto">
            <a:xfrm>
              <a:off x="10809412" y="4860005"/>
              <a:ext cx="187359" cy="2372"/>
            </a:xfrm>
            <a:prstGeom prst="rect">
              <a:avLst/>
            </a:prstGeom>
            <a:noFill/>
            <a:ln w="9525">
              <a:noFill/>
              <a:miter lim="800000"/>
              <a:headEnd/>
              <a:tailEnd/>
            </a:ln>
          </p:spPr>
          <p:txBody>
            <a:bodyPr/>
            <a:lstStyle/>
            <a:p>
              <a:endParaRPr lang="zh-CN" altLang="en-US">
                <a:sym typeface="Arial" charset="0"/>
              </a:endParaRPr>
            </a:p>
          </p:txBody>
        </p:sp>
        <p:sp>
          <p:nvSpPr>
            <p:cNvPr id="52428" name="Rectangle 225"/>
            <p:cNvSpPr>
              <a:spLocks noChangeArrowheads="1"/>
            </p:cNvSpPr>
            <p:nvPr/>
          </p:nvSpPr>
          <p:spPr bwMode="auto">
            <a:xfrm>
              <a:off x="10946967" y="5445798"/>
              <a:ext cx="218190" cy="4743"/>
            </a:xfrm>
            <a:prstGeom prst="rect">
              <a:avLst/>
            </a:prstGeom>
            <a:solidFill>
              <a:srgbClr val="8ECB33"/>
            </a:solidFill>
            <a:ln w="9525">
              <a:noFill/>
              <a:miter lim="800000"/>
              <a:headEnd/>
              <a:tailEnd/>
            </a:ln>
          </p:spPr>
          <p:txBody>
            <a:bodyPr/>
            <a:lstStyle/>
            <a:p>
              <a:endParaRPr lang="zh-CN" altLang="en-US">
                <a:sym typeface="Arial" charset="0"/>
              </a:endParaRPr>
            </a:p>
          </p:txBody>
        </p:sp>
        <p:sp>
          <p:nvSpPr>
            <p:cNvPr id="52429" name="Rectangle 226"/>
            <p:cNvSpPr>
              <a:spLocks noChangeArrowheads="1"/>
            </p:cNvSpPr>
            <p:nvPr/>
          </p:nvSpPr>
          <p:spPr bwMode="auto">
            <a:xfrm>
              <a:off x="10946967" y="5445798"/>
              <a:ext cx="218190" cy="4743"/>
            </a:xfrm>
            <a:prstGeom prst="rect">
              <a:avLst/>
            </a:prstGeom>
            <a:noFill/>
            <a:ln w="9525">
              <a:noFill/>
              <a:miter lim="800000"/>
              <a:headEnd/>
              <a:tailEnd/>
            </a:ln>
          </p:spPr>
          <p:txBody>
            <a:bodyPr/>
            <a:lstStyle/>
            <a:p>
              <a:endParaRPr lang="zh-CN" altLang="en-US">
                <a:sym typeface="Arial" charset="0"/>
              </a:endParaRPr>
            </a:p>
          </p:txBody>
        </p:sp>
        <p:sp>
          <p:nvSpPr>
            <p:cNvPr id="52430" name="Freeform 227"/>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close/>
                </a:path>
              </a:pathLst>
            </a:custGeom>
            <a:solidFill>
              <a:srgbClr val="4F7188"/>
            </a:solidFill>
            <a:ln w="9525">
              <a:noFill/>
              <a:round/>
              <a:headEnd/>
              <a:tailEnd/>
            </a:ln>
          </p:spPr>
          <p:txBody>
            <a:bodyPr/>
            <a:lstStyle/>
            <a:p>
              <a:endParaRPr lang="en-US"/>
            </a:p>
          </p:txBody>
        </p:sp>
        <p:sp>
          <p:nvSpPr>
            <p:cNvPr id="52431" name="Freeform 228"/>
            <p:cNvSpPr>
              <a:spLocks/>
            </p:cNvSpPr>
            <p:nvPr/>
          </p:nvSpPr>
          <p:spPr bwMode="auto">
            <a:xfrm>
              <a:off x="10719290" y="6124085"/>
              <a:ext cx="564448" cy="360488"/>
            </a:xfrm>
            <a:custGeom>
              <a:avLst/>
              <a:gdLst>
                <a:gd name="T0" fmla="*/ 564448 w 238"/>
                <a:gd name="T1" fmla="*/ 0 h 152"/>
                <a:gd name="T2" fmla="*/ 0 w 238"/>
                <a:gd name="T3" fmla="*/ 0 h 152"/>
                <a:gd name="T4" fmla="*/ 54547 w 238"/>
                <a:gd name="T5" fmla="*/ 360488 h 152"/>
                <a:gd name="T6" fmla="*/ 54547 w 238"/>
                <a:gd name="T7" fmla="*/ 360488 h 152"/>
                <a:gd name="T8" fmla="*/ 0 w 238"/>
                <a:gd name="T9" fmla="*/ 4743 h 152"/>
                <a:gd name="T10" fmla="*/ 564448 w 238"/>
                <a:gd name="T11" fmla="*/ 4743 h 152"/>
                <a:gd name="T12" fmla="*/ 564448 w 238"/>
                <a:gd name="T13" fmla="*/ 0 h 152"/>
                <a:gd name="T14" fmla="*/ 0 60000 65536"/>
                <a:gd name="T15" fmla="*/ 0 60000 65536"/>
                <a:gd name="T16" fmla="*/ 0 60000 65536"/>
                <a:gd name="T17" fmla="*/ 0 60000 65536"/>
                <a:gd name="T18" fmla="*/ 0 60000 65536"/>
                <a:gd name="T19" fmla="*/ 0 60000 65536"/>
                <a:gd name="T20" fmla="*/ 0 60000 65536"/>
                <a:gd name="T21" fmla="*/ 0 w 238"/>
                <a:gd name="T22" fmla="*/ 0 h 152"/>
                <a:gd name="T23" fmla="*/ 238 w 238"/>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152">
                  <a:moveTo>
                    <a:pt x="238" y="0"/>
                  </a:moveTo>
                  <a:lnTo>
                    <a:pt x="0" y="0"/>
                  </a:lnTo>
                  <a:lnTo>
                    <a:pt x="23" y="152"/>
                  </a:lnTo>
                  <a:lnTo>
                    <a:pt x="0" y="2"/>
                  </a:lnTo>
                  <a:lnTo>
                    <a:pt x="238" y="2"/>
                  </a:lnTo>
                  <a:lnTo>
                    <a:pt x="238" y="0"/>
                  </a:lnTo>
                </a:path>
              </a:pathLst>
            </a:custGeom>
            <a:noFill/>
            <a:ln w="9525">
              <a:noFill/>
              <a:round/>
              <a:headEnd/>
              <a:tailEnd/>
            </a:ln>
          </p:spPr>
          <p:txBody>
            <a:bodyPr/>
            <a:lstStyle/>
            <a:p>
              <a:endParaRPr lang="en-US"/>
            </a:p>
          </p:txBody>
        </p:sp>
        <p:sp>
          <p:nvSpPr>
            <p:cNvPr id="52432" name="Freeform 229"/>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close/>
                </a:path>
              </a:pathLst>
            </a:custGeom>
            <a:solidFill>
              <a:srgbClr val="8ECB33"/>
            </a:solidFill>
            <a:ln w="9525">
              <a:noFill/>
              <a:round/>
              <a:headEnd/>
              <a:tailEnd/>
            </a:ln>
          </p:spPr>
          <p:txBody>
            <a:bodyPr/>
            <a:lstStyle/>
            <a:p>
              <a:endParaRPr lang="en-US"/>
            </a:p>
          </p:txBody>
        </p:sp>
        <p:sp>
          <p:nvSpPr>
            <p:cNvPr id="52433" name="Freeform 230"/>
            <p:cNvSpPr>
              <a:spLocks/>
            </p:cNvSpPr>
            <p:nvPr/>
          </p:nvSpPr>
          <p:spPr bwMode="auto">
            <a:xfrm>
              <a:off x="10631540" y="4383307"/>
              <a:ext cx="652199" cy="1740778"/>
            </a:xfrm>
            <a:custGeom>
              <a:avLst/>
              <a:gdLst>
                <a:gd name="T0" fmla="*/ 0 w 275"/>
                <a:gd name="T1" fmla="*/ 0 h 734"/>
                <a:gd name="T2" fmla="*/ 0 w 275"/>
                <a:gd name="T3" fmla="*/ 1320999 h 734"/>
                <a:gd name="T4" fmla="*/ 64034 w 275"/>
                <a:gd name="T5" fmla="*/ 1638798 h 734"/>
                <a:gd name="T6" fmla="*/ 260880 w 275"/>
                <a:gd name="T7" fmla="*/ 1498872 h 734"/>
                <a:gd name="T8" fmla="*/ 85379 w 275"/>
                <a:gd name="T9" fmla="*/ 1731291 h 734"/>
                <a:gd name="T10" fmla="*/ 87750 w 275"/>
                <a:gd name="T11" fmla="*/ 1740778 h 734"/>
                <a:gd name="T12" fmla="*/ 652199 w 275"/>
                <a:gd name="T13" fmla="*/ 1740778 h 734"/>
                <a:gd name="T14" fmla="*/ 315427 w 275"/>
                <a:gd name="T15" fmla="*/ 1067234 h 734"/>
                <a:gd name="T16" fmla="*/ 315427 w 275"/>
                <a:gd name="T17" fmla="*/ 1067234 h 734"/>
                <a:gd name="T18" fmla="*/ 315427 w 275"/>
                <a:gd name="T19" fmla="*/ 1062491 h 734"/>
                <a:gd name="T20" fmla="*/ 533617 w 275"/>
                <a:gd name="T21" fmla="*/ 1062491 h 734"/>
                <a:gd name="T22" fmla="*/ 177872 w 275"/>
                <a:gd name="T23" fmla="*/ 476698 h 734"/>
                <a:gd name="T24" fmla="*/ 177872 w 275"/>
                <a:gd name="T25" fmla="*/ 476698 h 734"/>
                <a:gd name="T26" fmla="*/ 177872 w 275"/>
                <a:gd name="T27" fmla="*/ 476698 h 734"/>
                <a:gd name="T28" fmla="*/ 365231 w 275"/>
                <a:gd name="T29" fmla="*/ 476698 h 734"/>
                <a:gd name="T30" fmla="*/ 9487 w 275"/>
                <a:gd name="T31" fmla="*/ 14230 h 734"/>
                <a:gd name="T32" fmla="*/ 0 w 275"/>
                <a:gd name="T33" fmla="*/ 0 h 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5"/>
                <a:gd name="T52" fmla="*/ 0 h 734"/>
                <a:gd name="T53" fmla="*/ 275 w 275"/>
                <a:gd name="T54" fmla="*/ 734 h 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5" h="734">
                  <a:moveTo>
                    <a:pt x="0" y="0"/>
                  </a:moveTo>
                  <a:lnTo>
                    <a:pt x="0" y="557"/>
                  </a:lnTo>
                  <a:lnTo>
                    <a:pt x="27" y="691"/>
                  </a:lnTo>
                  <a:lnTo>
                    <a:pt x="110" y="632"/>
                  </a:lnTo>
                  <a:lnTo>
                    <a:pt x="36" y="730"/>
                  </a:lnTo>
                  <a:lnTo>
                    <a:pt x="37" y="734"/>
                  </a:lnTo>
                  <a:lnTo>
                    <a:pt x="275" y="734"/>
                  </a:lnTo>
                  <a:lnTo>
                    <a:pt x="133" y="450"/>
                  </a:lnTo>
                  <a:lnTo>
                    <a:pt x="133" y="448"/>
                  </a:lnTo>
                  <a:lnTo>
                    <a:pt x="225" y="448"/>
                  </a:lnTo>
                  <a:lnTo>
                    <a:pt x="75" y="201"/>
                  </a:lnTo>
                  <a:lnTo>
                    <a:pt x="154" y="201"/>
                  </a:lnTo>
                  <a:lnTo>
                    <a:pt x="4" y="6"/>
                  </a:lnTo>
                  <a:lnTo>
                    <a:pt x="0" y="0"/>
                  </a:lnTo>
                </a:path>
              </a:pathLst>
            </a:custGeom>
            <a:noFill/>
            <a:ln w="9525">
              <a:noFill/>
              <a:round/>
              <a:headEnd/>
              <a:tailEnd/>
            </a:ln>
          </p:spPr>
          <p:txBody>
            <a:bodyPr/>
            <a:lstStyle/>
            <a:p>
              <a:endParaRPr lang="en-US"/>
            </a:p>
          </p:txBody>
        </p:sp>
        <p:sp>
          <p:nvSpPr>
            <p:cNvPr id="52434" name="Freeform 231"/>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w="9525">
              <a:noFill/>
              <a:round/>
              <a:headEnd/>
              <a:tailEnd/>
            </a:ln>
          </p:spPr>
          <p:txBody>
            <a:bodyPr/>
            <a:lstStyle/>
            <a:p>
              <a:endParaRPr lang="en-US"/>
            </a:p>
          </p:txBody>
        </p:sp>
        <p:sp>
          <p:nvSpPr>
            <p:cNvPr id="52435" name="Freeform 232"/>
            <p:cNvSpPr>
              <a:spLocks/>
            </p:cNvSpPr>
            <p:nvPr/>
          </p:nvSpPr>
          <p:spPr bwMode="auto">
            <a:xfrm>
              <a:off x="10631540" y="5704306"/>
              <a:ext cx="260879" cy="780267"/>
            </a:xfrm>
            <a:custGeom>
              <a:avLst/>
              <a:gdLst>
                <a:gd name="T0" fmla="*/ 0 w 110"/>
                <a:gd name="T1" fmla="*/ 0 h 329"/>
                <a:gd name="T2" fmla="*/ 0 w 110"/>
                <a:gd name="T3" fmla="*/ 780267 h 329"/>
                <a:gd name="T4" fmla="*/ 142298 w 110"/>
                <a:gd name="T5" fmla="*/ 780267 h 329"/>
                <a:gd name="T6" fmla="*/ 87750 w 110"/>
                <a:gd name="T7" fmla="*/ 419779 h 329"/>
                <a:gd name="T8" fmla="*/ 85379 w 110"/>
                <a:gd name="T9" fmla="*/ 410292 h 329"/>
                <a:gd name="T10" fmla="*/ 260879 w 110"/>
                <a:gd name="T11" fmla="*/ 177872 h 329"/>
                <a:gd name="T12" fmla="*/ 64034 w 110"/>
                <a:gd name="T13" fmla="*/ 317799 h 329"/>
                <a:gd name="T14" fmla="*/ 0 w 110"/>
                <a:gd name="T15" fmla="*/ 0 h 329"/>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329"/>
                <a:gd name="T26" fmla="*/ 110 w 110"/>
                <a:gd name="T27" fmla="*/ 329 h 3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329">
                  <a:moveTo>
                    <a:pt x="0" y="0"/>
                  </a:moveTo>
                  <a:lnTo>
                    <a:pt x="0" y="329"/>
                  </a:lnTo>
                  <a:lnTo>
                    <a:pt x="60" y="329"/>
                  </a:lnTo>
                  <a:lnTo>
                    <a:pt x="37" y="177"/>
                  </a:lnTo>
                  <a:lnTo>
                    <a:pt x="36" y="173"/>
                  </a:lnTo>
                  <a:lnTo>
                    <a:pt x="110" y="75"/>
                  </a:lnTo>
                  <a:lnTo>
                    <a:pt x="27" y="134"/>
                  </a:lnTo>
                  <a:lnTo>
                    <a:pt x="0" y="0"/>
                  </a:lnTo>
                </a:path>
              </a:pathLst>
            </a:custGeom>
            <a:noFill/>
            <a:ln w="9525">
              <a:noFill/>
              <a:round/>
              <a:headEnd/>
              <a:tailEnd/>
            </a:ln>
          </p:spPr>
          <p:txBody>
            <a:bodyPr/>
            <a:lstStyle/>
            <a:p>
              <a:endParaRPr lang="en-US"/>
            </a:p>
          </p:txBody>
        </p:sp>
        <p:sp>
          <p:nvSpPr>
            <p:cNvPr id="52436" name="Oval 233"/>
            <p:cNvSpPr>
              <a:spLocks noChangeArrowheads="1"/>
            </p:cNvSpPr>
            <p:nvPr/>
          </p:nvSpPr>
          <p:spPr bwMode="auto">
            <a:xfrm>
              <a:off x="6844044" y="4409395"/>
              <a:ext cx="668800" cy="1304398"/>
            </a:xfrm>
            <a:prstGeom prst="ellipse">
              <a:avLst/>
            </a:prstGeom>
            <a:solidFill>
              <a:srgbClr val="72BE00"/>
            </a:solidFill>
            <a:ln w="9525">
              <a:noFill/>
              <a:round/>
              <a:headEnd/>
              <a:tailEnd/>
            </a:ln>
          </p:spPr>
          <p:txBody>
            <a:bodyPr/>
            <a:lstStyle/>
            <a:p>
              <a:endParaRPr lang="zh-CN" altLang="en-US">
                <a:sym typeface="Arial" charset="0"/>
              </a:endParaRPr>
            </a:p>
          </p:txBody>
        </p:sp>
        <p:sp>
          <p:nvSpPr>
            <p:cNvPr id="52437" name="Freeform 234"/>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close/>
                </a:path>
              </a:pathLst>
            </a:custGeom>
            <a:solidFill>
              <a:srgbClr val="C56D27"/>
            </a:solidFill>
            <a:ln w="9525">
              <a:noFill/>
              <a:round/>
              <a:headEnd/>
              <a:tailEnd/>
            </a:ln>
          </p:spPr>
          <p:txBody>
            <a:bodyPr/>
            <a:lstStyle/>
            <a:p>
              <a:endParaRPr lang="en-US"/>
            </a:p>
          </p:txBody>
        </p:sp>
        <p:sp>
          <p:nvSpPr>
            <p:cNvPr id="52438" name="Freeform 235"/>
            <p:cNvSpPr>
              <a:spLocks/>
            </p:cNvSpPr>
            <p:nvPr/>
          </p:nvSpPr>
          <p:spPr bwMode="auto">
            <a:xfrm>
              <a:off x="7121525" y="5170689"/>
              <a:ext cx="125696" cy="1309141"/>
            </a:xfrm>
            <a:custGeom>
              <a:avLst/>
              <a:gdLst>
                <a:gd name="T0" fmla="*/ 45061 w 53"/>
                <a:gd name="T1" fmla="*/ 0 h 552"/>
                <a:gd name="T2" fmla="*/ 0 w 53"/>
                <a:gd name="T3" fmla="*/ 1309141 h 552"/>
                <a:gd name="T4" fmla="*/ 125696 w 53"/>
                <a:gd name="T5" fmla="*/ 1309141 h 552"/>
                <a:gd name="T6" fmla="*/ 45061 w 53"/>
                <a:gd name="T7" fmla="*/ 0 h 552"/>
                <a:gd name="T8" fmla="*/ 0 60000 65536"/>
                <a:gd name="T9" fmla="*/ 0 60000 65536"/>
                <a:gd name="T10" fmla="*/ 0 60000 65536"/>
                <a:gd name="T11" fmla="*/ 0 60000 65536"/>
                <a:gd name="T12" fmla="*/ 0 w 53"/>
                <a:gd name="T13" fmla="*/ 0 h 552"/>
                <a:gd name="T14" fmla="*/ 53 w 53"/>
                <a:gd name="T15" fmla="*/ 552 h 552"/>
              </a:gdLst>
              <a:ahLst/>
              <a:cxnLst>
                <a:cxn ang="T8">
                  <a:pos x="T0" y="T1"/>
                </a:cxn>
                <a:cxn ang="T9">
                  <a:pos x="T2" y="T3"/>
                </a:cxn>
                <a:cxn ang="T10">
                  <a:pos x="T4" y="T5"/>
                </a:cxn>
                <a:cxn ang="T11">
                  <a:pos x="T6" y="T7"/>
                </a:cxn>
              </a:cxnLst>
              <a:rect l="T12" t="T13" r="T14" b="T15"/>
              <a:pathLst>
                <a:path w="53" h="552">
                  <a:moveTo>
                    <a:pt x="19" y="0"/>
                  </a:moveTo>
                  <a:lnTo>
                    <a:pt x="0" y="552"/>
                  </a:lnTo>
                  <a:lnTo>
                    <a:pt x="53" y="552"/>
                  </a:lnTo>
                  <a:lnTo>
                    <a:pt x="19" y="0"/>
                  </a:lnTo>
                </a:path>
              </a:pathLst>
            </a:custGeom>
            <a:noFill/>
            <a:ln w="9525">
              <a:noFill/>
              <a:round/>
              <a:headEnd/>
              <a:tailEnd/>
            </a:ln>
          </p:spPr>
          <p:txBody>
            <a:bodyPr/>
            <a:lstStyle/>
            <a:p>
              <a:endParaRPr lang="en-US"/>
            </a:p>
          </p:txBody>
        </p:sp>
        <p:sp>
          <p:nvSpPr>
            <p:cNvPr id="52439" name="Freeform 236"/>
            <p:cNvSpPr>
              <a:spLocks noEditPoints="1"/>
            </p:cNvSpPr>
            <p:nvPr/>
          </p:nvSpPr>
          <p:spPr bwMode="auto">
            <a:xfrm>
              <a:off x="7427465" y="4622842"/>
              <a:ext cx="85379" cy="476698"/>
            </a:xfrm>
            <a:custGeom>
              <a:avLst/>
              <a:gdLst>
                <a:gd name="T0" fmla="*/ 85379 w 20"/>
                <a:gd name="T1" fmla="*/ 476698 h 107"/>
                <a:gd name="T2" fmla="*/ 85379 w 20"/>
                <a:gd name="T3" fmla="*/ 476698 h 107"/>
                <a:gd name="T4" fmla="*/ 85379 w 20"/>
                <a:gd name="T5" fmla="*/ 463333 h 107"/>
                <a:gd name="T6" fmla="*/ 85379 w 20"/>
                <a:gd name="T7" fmla="*/ 463333 h 107"/>
                <a:gd name="T8" fmla="*/ 85379 w 20"/>
                <a:gd name="T9" fmla="*/ 458878 h 107"/>
                <a:gd name="T10" fmla="*/ 85379 w 20"/>
                <a:gd name="T11" fmla="*/ 458878 h 107"/>
                <a:gd name="T12" fmla="*/ 85379 w 20"/>
                <a:gd name="T13" fmla="*/ 458878 h 107"/>
                <a:gd name="T14" fmla="*/ 85379 w 20"/>
                <a:gd name="T15" fmla="*/ 458878 h 107"/>
                <a:gd name="T16" fmla="*/ 85379 w 20"/>
                <a:gd name="T17" fmla="*/ 458878 h 107"/>
                <a:gd name="T18" fmla="*/ 85379 w 20"/>
                <a:gd name="T19" fmla="*/ 454422 h 107"/>
                <a:gd name="T20" fmla="*/ 85379 w 20"/>
                <a:gd name="T21" fmla="*/ 454422 h 107"/>
                <a:gd name="T22" fmla="*/ 85379 w 20"/>
                <a:gd name="T23" fmla="*/ 454422 h 107"/>
                <a:gd name="T24" fmla="*/ 85379 w 20"/>
                <a:gd name="T25" fmla="*/ 454422 h 107"/>
                <a:gd name="T26" fmla="*/ 85379 w 20"/>
                <a:gd name="T27" fmla="*/ 449967 h 107"/>
                <a:gd name="T28" fmla="*/ 85379 w 20"/>
                <a:gd name="T29" fmla="*/ 449967 h 107"/>
                <a:gd name="T30" fmla="*/ 85379 w 20"/>
                <a:gd name="T31" fmla="*/ 449967 h 107"/>
                <a:gd name="T32" fmla="*/ 85379 w 20"/>
                <a:gd name="T33" fmla="*/ 449967 h 107"/>
                <a:gd name="T34" fmla="*/ 85379 w 20"/>
                <a:gd name="T35" fmla="*/ 445512 h 107"/>
                <a:gd name="T36" fmla="*/ 85379 w 20"/>
                <a:gd name="T37" fmla="*/ 445512 h 107"/>
                <a:gd name="T38" fmla="*/ 85379 w 20"/>
                <a:gd name="T39" fmla="*/ 445512 h 107"/>
                <a:gd name="T40" fmla="*/ 85379 w 20"/>
                <a:gd name="T41" fmla="*/ 445512 h 107"/>
                <a:gd name="T42" fmla="*/ 85379 w 20"/>
                <a:gd name="T43" fmla="*/ 445512 h 107"/>
                <a:gd name="T44" fmla="*/ 85379 w 20"/>
                <a:gd name="T45" fmla="*/ 441057 h 107"/>
                <a:gd name="T46" fmla="*/ 85379 w 20"/>
                <a:gd name="T47" fmla="*/ 441057 h 107"/>
                <a:gd name="T48" fmla="*/ 85379 w 20"/>
                <a:gd name="T49" fmla="*/ 441057 h 107"/>
                <a:gd name="T50" fmla="*/ 85379 w 20"/>
                <a:gd name="T51" fmla="*/ 432147 h 107"/>
                <a:gd name="T52" fmla="*/ 85379 w 20"/>
                <a:gd name="T53" fmla="*/ 432147 h 107"/>
                <a:gd name="T54" fmla="*/ 85379 w 20"/>
                <a:gd name="T55" fmla="*/ 427692 h 107"/>
                <a:gd name="T56" fmla="*/ 85379 w 20"/>
                <a:gd name="T57" fmla="*/ 423237 h 107"/>
                <a:gd name="T58" fmla="*/ 85379 w 20"/>
                <a:gd name="T59" fmla="*/ 418781 h 107"/>
                <a:gd name="T60" fmla="*/ 4269 w 20"/>
                <a:gd name="T61" fmla="*/ 8910 h 107"/>
                <a:gd name="T62" fmla="*/ 4269 w 20"/>
                <a:gd name="T63" fmla="*/ 8910 h 107"/>
                <a:gd name="T64" fmla="*/ 0 w 20"/>
                <a:gd name="T65" fmla="*/ 8910 h 107"/>
                <a:gd name="T66" fmla="*/ 0 w 20"/>
                <a:gd name="T67" fmla="*/ 8910 h 107"/>
                <a:gd name="T68" fmla="*/ 0 w 20"/>
                <a:gd name="T69" fmla="*/ 4455 h 107"/>
                <a:gd name="T70" fmla="*/ 0 w 20"/>
                <a:gd name="T71" fmla="*/ 4455 h 107"/>
                <a:gd name="T72" fmla="*/ 0 w 20"/>
                <a:gd name="T73" fmla="*/ 4455 h 107"/>
                <a:gd name="T74" fmla="*/ 0 w 20"/>
                <a:gd name="T75" fmla="*/ 4455 h 107"/>
                <a:gd name="T76" fmla="*/ 0 w 20"/>
                <a:gd name="T77" fmla="*/ 4455 h 107"/>
                <a:gd name="T78" fmla="*/ 0 w 20"/>
                <a:gd name="T79" fmla="*/ 4455 h 107"/>
                <a:gd name="T80" fmla="*/ 0 w 20"/>
                <a:gd name="T81" fmla="*/ 0 h 107"/>
                <a:gd name="T82" fmla="*/ 0 w 20"/>
                <a:gd name="T83" fmla="*/ 0 h 107"/>
                <a:gd name="T84" fmla="*/ 0 w 20"/>
                <a:gd name="T85" fmla="*/ 0 h 107"/>
                <a:gd name="T86" fmla="*/ 0 w 20"/>
                <a:gd name="T87" fmla="*/ 0 h 107"/>
                <a:gd name="T88" fmla="*/ 0 w 20"/>
                <a:gd name="T89" fmla="*/ 0 h 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
                <a:gd name="T136" fmla="*/ 0 h 107"/>
                <a:gd name="T137" fmla="*/ 20 w 20"/>
                <a:gd name="T138" fmla="*/ 107 h 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w="9525">
              <a:noFill/>
              <a:round/>
              <a:headEnd/>
              <a:tailEnd/>
            </a:ln>
          </p:spPr>
          <p:txBody>
            <a:bodyPr/>
            <a:lstStyle/>
            <a:p>
              <a:endParaRPr lang="en-US"/>
            </a:p>
          </p:txBody>
        </p:sp>
        <p:sp>
          <p:nvSpPr>
            <p:cNvPr id="52440" name="Freeform 237"/>
            <p:cNvSpPr>
              <a:spLocks/>
            </p:cNvSpPr>
            <p:nvPr/>
          </p:nvSpPr>
          <p:spPr bwMode="auto">
            <a:xfrm>
              <a:off x="7180816" y="4409395"/>
              <a:ext cx="332028" cy="1304398"/>
            </a:xfrm>
            <a:custGeom>
              <a:avLst/>
              <a:gdLst>
                <a:gd name="T0" fmla="*/ 0 w 79"/>
                <a:gd name="T1" fmla="*/ 966056 h 293"/>
                <a:gd name="T2" fmla="*/ 332028 w 79"/>
                <a:gd name="T3" fmla="*/ 690040 h 293"/>
                <a:gd name="T4" fmla="*/ 332028 w 79"/>
                <a:gd name="T5" fmla="*/ 690040 h 293"/>
                <a:gd name="T6" fmla="*/ 332028 w 79"/>
                <a:gd name="T7" fmla="*/ 676684 h 293"/>
                <a:gd name="T8" fmla="*/ 332028 w 79"/>
                <a:gd name="T9" fmla="*/ 676684 h 293"/>
                <a:gd name="T10" fmla="*/ 332028 w 79"/>
                <a:gd name="T11" fmla="*/ 672232 h 293"/>
                <a:gd name="T12" fmla="*/ 332028 w 79"/>
                <a:gd name="T13" fmla="*/ 672232 h 293"/>
                <a:gd name="T14" fmla="*/ 332028 w 79"/>
                <a:gd name="T15" fmla="*/ 672232 h 293"/>
                <a:gd name="T16" fmla="*/ 332028 w 79"/>
                <a:gd name="T17" fmla="*/ 672232 h 293"/>
                <a:gd name="T18" fmla="*/ 332028 w 79"/>
                <a:gd name="T19" fmla="*/ 672232 h 293"/>
                <a:gd name="T20" fmla="*/ 332028 w 79"/>
                <a:gd name="T21" fmla="*/ 667781 h 293"/>
                <a:gd name="T22" fmla="*/ 332028 w 79"/>
                <a:gd name="T23" fmla="*/ 667781 h 293"/>
                <a:gd name="T24" fmla="*/ 332028 w 79"/>
                <a:gd name="T25" fmla="*/ 667781 h 293"/>
                <a:gd name="T26" fmla="*/ 332028 w 79"/>
                <a:gd name="T27" fmla="*/ 667781 h 293"/>
                <a:gd name="T28" fmla="*/ 332028 w 79"/>
                <a:gd name="T29" fmla="*/ 663329 h 293"/>
                <a:gd name="T30" fmla="*/ 332028 w 79"/>
                <a:gd name="T31" fmla="*/ 663329 h 293"/>
                <a:gd name="T32" fmla="*/ 332028 w 79"/>
                <a:gd name="T33" fmla="*/ 663329 h 293"/>
                <a:gd name="T34" fmla="*/ 332028 w 79"/>
                <a:gd name="T35" fmla="*/ 663329 h 293"/>
                <a:gd name="T36" fmla="*/ 332028 w 79"/>
                <a:gd name="T37" fmla="*/ 663329 h 293"/>
                <a:gd name="T38" fmla="*/ 332028 w 79"/>
                <a:gd name="T39" fmla="*/ 658877 h 293"/>
                <a:gd name="T40" fmla="*/ 332028 w 79"/>
                <a:gd name="T41" fmla="*/ 658877 h 293"/>
                <a:gd name="T42" fmla="*/ 332028 w 79"/>
                <a:gd name="T43" fmla="*/ 658877 h 293"/>
                <a:gd name="T44" fmla="*/ 332028 w 79"/>
                <a:gd name="T45" fmla="*/ 658877 h 293"/>
                <a:gd name="T46" fmla="*/ 332028 w 79"/>
                <a:gd name="T47" fmla="*/ 654425 h 293"/>
                <a:gd name="T48" fmla="*/ 332028 w 79"/>
                <a:gd name="T49" fmla="*/ 654425 h 293"/>
                <a:gd name="T50" fmla="*/ 332028 w 79"/>
                <a:gd name="T51" fmla="*/ 654425 h 293"/>
                <a:gd name="T52" fmla="*/ 332028 w 79"/>
                <a:gd name="T53" fmla="*/ 654425 h 293"/>
                <a:gd name="T54" fmla="*/ 332028 w 79"/>
                <a:gd name="T55" fmla="*/ 645521 h 293"/>
                <a:gd name="T56" fmla="*/ 332028 w 79"/>
                <a:gd name="T57" fmla="*/ 645521 h 293"/>
                <a:gd name="T58" fmla="*/ 332028 w 79"/>
                <a:gd name="T59" fmla="*/ 641069 h 293"/>
                <a:gd name="T60" fmla="*/ 332028 w 79"/>
                <a:gd name="T61" fmla="*/ 641069 h 293"/>
                <a:gd name="T62" fmla="*/ 332028 w 79"/>
                <a:gd name="T63" fmla="*/ 636617 h 293"/>
                <a:gd name="T64" fmla="*/ 332028 w 79"/>
                <a:gd name="T65" fmla="*/ 632166 h 293"/>
                <a:gd name="T66" fmla="*/ 252173 w 79"/>
                <a:gd name="T67" fmla="*/ 222593 h 293"/>
                <a:gd name="T68" fmla="*/ 252173 w 79"/>
                <a:gd name="T69" fmla="*/ 222593 h 293"/>
                <a:gd name="T70" fmla="*/ 247970 w 79"/>
                <a:gd name="T71" fmla="*/ 222593 h 293"/>
                <a:gd name="T72" fmla="*/ 247970 w 79"/>
                <a:gd name="T73" fmla="*/ 222593 h 293"/>
                <a:gd name="T74" fmla="*/ 247970 w 79"/>
                <a:gd name="T75" fmla="*/ 218142 h 293"/>
                <a:gd name="T76" fmla="*/ 247970 w 79"/>
                <a:gd name="T77" fmla="*/ 218142 h 293"/>
                <a:gd name="T78" fmla="*/ 247970 w 79"/>
                <a:gd name="T79" fmla="*/ 218142 h 293"/>
                <a:gd name="T80" fmla="*/ 247970 w 79"/>
                <a:gd name="T81" fmla="*/ 218142 h 293"/>
                <a:gd name="T82" fmla="*/ 247970 w 79"/>
                <a:gd name="T83" fmla="*/ 218142 h 293"/>
                <a:gd name="T84" fmla="*/ 247970 w 79"/>
                <a:gd name="T85" fmla="*/ 218142 h 293"/>
                <a:gd name="T86" fmla="*/ 247970 w 79"/>
                <a:gd name="T87" fmla="*/ 213690 h 293"/>
                <a:gd name="T88" fmla="*/ 247970 w 79"/>
                <a:gd name="T89" fmla="*/ 213690 h 293"/>
                <a:gd name="T90" fmla="*/ 247970 w 79"/>
                <a:gd name="T91" fmla="*/ 213690 h 293"/>
                <a:gd name="T92" fmla="*/ 247970 w 79"/>
                <a:gd name="T93" fmla="*/ 213690 h 293"/>
                <a:gd name="T94" fmla="*/ 0 w 79"/>
                <a:gd name="T95" fmla="*/ 0 h 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293"/>
                <a:gd name="T146" fmla="*/ 79 w 79"/>
                <a:gd name="T147" fmla="*/ 293 h 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w="9525">
              <a:noFill/>
              <a:round/>
              <a:headEnd/>
              <a:tailEnd/>
            </a:ln>
          </p:spPr>
          <p:txBody>
            <a:bodyPr/>
            <a:lstStyle/>
            <a:p>
              <a:endParaRPr lang="en-US"/>
            </a:p>
          </p:txBody>
        </p:sp>
        <p:sp>
          <p:nvSpPr>
            <p:cNvPr id="52441" name="Freeform 238"/>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close/>
                </a:path>
              </a:pathLst>
            </a:custGeom>
            <a:solidFill>
              <a:srgbClr val="D18A52"/>
            </a:solidFill>
            <a:ln w="9525">
              <a:noFill/>
              <a:round/>
              <a:headEnd/>
              <a:tailEnd/>
            </a:ln>
          </p:spPr>
          <p:txBody>
            <a:bodyPr/>
            <a:lstStyle/>
            <a:p>
              <a:endParaRPr lang="en-US"/>
            </a:p>
          </p:txBody>
        </p:sp>
        <p:sp>
          <p:nvSpPr>
            <p:cNvPr id="52442" name="Freeform 239"/>
            <p:cNvSpPr>
              <a:spLocks/>
            </p:cNvSpPr>
            <p:nvPr/>
          </p:nvSpPr>
          <p:spPr bwMode="auto">
            <a:xfrm>
              <a:off x="7180816" y="5374649"/>
              <a:ext cx="66406" cy="1105181"/>
            </a:xfrm>
            <a:custGeom>
              <a:avLst/>
              <a:gdLst>
                <a:gd name="T0" fmla="*/ 0 w 28"/>
                <a:gd name="T1" fmla="*/ 0 h 466"/>
                <a:gd name="T2" fmla="*/ 0 w 28"/>
                <a:gd name="T3" fmla="*/ 1105181 h 466"/>
                <a:gd name="T4" fmla="*/ 66406 w 28"/>
                <a:gd name="T5" fmla="*/ 1105181 h 466"/>
                <a:gd name="T6" fmla="*/ 21345 w 28"/>
                <a:gd name="T7" fmla="*/ 339144 h 466"/>
                <a:gd name="T8" fmla="*/ 21345 w 28"/>
                <a:gd name="T9" fmla="*/ 339144 h 466"/>
                <a:gd name="T10" fmla="*/ 0 w 28"/>
                <a:gd name="T11" fmla="*/ 0 h 466"/>
                <a:gd name="T12" fmla="*/ 0 60000 65536"/>
                <a:gd name="T13" fmla="*/ 0 60000 65536"/>
                <a:gd name="T14" fmla="*/ 0 60000 65536"/>
                <a:gd name="T15" fmla="*/ 0 60000 65536"/>
                <a:gd name="T16" fmla="*/ 0 60000 65536"/>
                <a:gd name="T17" fmla="*/ 0 60000 65536"/>
                <a:gd name="T18" fmla="*/ 0 w 28"/>
                <a:gd name="T19" fmla="*/ 0 h 466"/>
                <a:gd name="T20" fmla="*/ 28 w 28"/>
                <a:gd name="T21" fmla="*/ 466 h 466"/>
              </a:gdLst>
              <a:ahLst/>
              <a:cxnLst>
                <a:cxn ang="T12">
                  <a:pos x="T0" y="T1"/>
                </a:cxn>
                <a:cxn ang="T13">
                  <a:pos x="T2" y="T3"/>
                </a:cxn>
                <a:cxn ang="T14">
                  <a:pos x="T4" y="T5"/>
                </a:cxn>
                <a:cxn ang="T15">
                  <a:pos x="T6" y="T7"/>
                </a:cxn>
                <a:cxn ang="T16">
                  <a:pos x="T8" y="T9"/>
                </a:cxn>
                <a:cxn ang="T17">
                  <a:pos x="T10" y="T11"/>
                </a:cxn>
              </a:cxnLst>
              <a:rect l="T18" t="T19" r="T20" b="T21"/>
              <a:pathLst>
                <a:path w="28" h="466">
                  <a:moveTo>
                    <a:pt x="0" y="0"/>
                  </a:moveTo>
                  <a:lnTo>
                    <a:pt x="0" y="466"/>
                  </a:lnTo>
                  <a:lnTo>
                    <a:pt x="28" y="466"/>
                  </a:lnTo>
                  <a:lnTo>
                    <a:pt x="9" y="143"/>
                  </a:lnTo>
                  <a:lnTo>
                    <a:pt x="0" y="0"/>
                  </a:lnTo>
                </a:path>
              </a:pathLst>
            </a:custGeom>
            <a:noFill/>
            <a:ln w="9525">
              <a:noFill/>
              <a:round/>
              <a:headEnd/>
              <a:tailEnd/>
            </a:ln>
          </p:spPr>
          <p:txBody>
            <a:bodyPr/>
            <a:lstStyle/>
            <a:p>
              <a:endParaRPr lang="en-US"/>
            </a:p>
          </p:txBody>
        </p:sp>
        <p:sp>
          <p:nvSpPr>
            <p:cNvPr id="52443" name="Freeform 280"/>
            <p:cNvSpPr>
              <a:spLocks/>
            </p:cNvSpPr>
            <p:nvPr/>
          </p:nvSpPr>
          <p:spPr bwMode="auto">
            <a:xfrm>
              <a:off x="108610"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52444" name="Freeform 281"/>
            <p:cNvSpPr>
              <a:spLocks/>
            </p:cNvSpPr>
            <p:nvPr/>
          </p:nvSpPr>
          <p:spPr bwMode="auto">
            <a:xfrm>
              <a:off x="179759"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52445" name="Freeform 282"/>
            <p:cNvSpPr>
              <a:spLocks/>
            </p:cNvSpPr>
            <p:nvPr/>
          </p:nvSpPr>
          <p:spPr bwMode="auto">
            <a:xfrm>
              <a:off x="260394"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52446" name="Freeform 283"/>
            <p:cNvSpPr>
              <a:spLocks/>
            </p:cNvSpPr>
            <p:nvPr/>
          </p:nvSpPr>
          <p:spPr bwMode="auto">
            <a:xfrm>
              <a:off x="352888"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52447" name="Freeform 284"/>
            <p:cNvSpPr>
              <a:spLocks/>
            </p:cNvSpPr>
            <p:nvPr/>
          </p:nvSpPr>
          <p:spPr bwMode="auto">
            <a:xfrm>
              <a:off x="507044"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52448" name="Freeform 285"/>
            <p:cNvSpPr>
              <a:spLocks/>
            </p:cNvSpPr>
            <p:nvPr/>
          </p:nvSpPr>
          <p:spPr bwMode="auto">
            <a:xfrm>
              <a:off x="571078"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449" name="Freeform 286"/>
            <p:cNvSpPr>
              <a:spLocks/>
            </p:cNvSpPr>
            <p:nvPr/>
          </p:nvSpPr>
          <p:spPr bwMode="auto">
            <a:xfrm>
              <a:off x="642227" y="6363620"/>
              <a:ext cx="66406" cy="232420"/>
            </a:xfrm>
            <a:custGeom>
              <a:avLst/>
              <a:gdLst>
                <a:gd name="T0" fmla="*/ 2905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52450" name="Freeform 287"/>
            <p:cNvSpPr>
              <a:spLocks/>
            </p:cNvSpPr>
            <p:nvPr/>
          </p:nvSpPr>
          <p:spPr bwMode="auto">
            <a:xfrm>
              <a:off x="452497" y="6382593"/>
              <a:ext cx="52176" cy="203960"/>
            </a:xfrm>
            <a:custGeom>
              <a:avLst/>
              <a:gdLst>
                <a:gd name="T0" fmla="*/ 34784 w 12"/>
                <a:gd name="T1" fmla="*/ 31037 h 46"/>
                <a:gd name="T2" fmla="*/ 30436 w 12"/>
                <a:gd name="T3" fmla="*/ 13302 h 46"/>
                <a:gd name="T4" fmla="*/ 13044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47828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451" name="Freeform 288"/>
            <p:cNvSpPr>
              <a:spLocks/>
            </p:cNvSpPr>
            <p:nvPr/>
          </p:nvSpPr>
          <p:spPr bwMode="auto">
            <a:xfrm>
              <a:off x="-26573" y="6349390"/>
              <a:ext cx="75892" cy="218190"/>
            </a:xfrm>
            <a:custGeom>
              <a:avLst/>
              <a:gdLst>
                <a:gd name="T0" fmla="*/ 71676 w 18"/>
                <a:gd name="T1" fmla="*/ 200379 h 49"/>
                <a:gd name="T2" fmla="*/ 67460 w 18"/>
                <a:gd name="T3" fmla="*/ 80151 h 49"/>
                <a:gd name="T4" fmla="*/ 42162 w 18"/>
                <a:gd name="T5" fmla="*/ 71246 h 49"/>
                <a:gd name="T6" fmla="*/ 42162 w 18"/>
                <a:gd name="T7" fmla="*/ 71246 h 49"/>
                <a:gd name="T8" fmla="*/ 37946 w 18"/>
                <a:gd name="T9" fmla="*/ 71246 h 49"/>
                <a:gd name="T10" fmla="*/ 42162 w 18"/>
                <a:gd name="T11" fmla="*/ 17811 h 49"/>
                <a:gd name="T12" fmla="*/ 16865 w 18"/>
                <a:gd name="T13" fmla="*/ 17811 h 49"/>
                <a:gd name="T14" fmla="*/ 4216 w 18"/>
                <a:gd name="T15" fmla="*/ 133586 h 49"/>
                <a:gd name="T16" fmla="*/ 0 w 18"/>
                <a:gd name="T17" fmla="*/ 138039 h 49"/>
                <a:gd name="T18" fmla="*/ 0 w 18"/>
                <a:gd name="T19" fmla="*/ 191473 h 49"/>
                <a:gd name="T20" fmla="*/ 4216 w 18"/>
                <a:gd name="T21" fmla="*/ 195926 h 49"/>
                <a:gd name="T22" fmla="*/ 33730 w 18"/>
                <a:gd name="T23" fmla="*/ 191473 h 49"/>
                <a:gd name="T24" fmla="*/ 33730 w 18"/>
                <a:gd name="T25" fmla="*/ 191473 h 49"/>
                <a:gd name="T26" fmla="*/ 33730 w 18"/>
                <a:gd name="T27" fmla="*/ 200379 h 49"/>
                <a:gd name="T28" fmla="*/ 54811 w 18"/>
                <a:gd name="T29" fmla="*/ 209284 h 49"/>
                <a:gd name="T30" fmla="*/ 71676 w 18"/>
                <a:gd name="T31" fmla="*/ 200379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9"/>
                <a:gd name="T50" fmla="*/ 18 w 18"/>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w="9525">
              <a:noFill/>
              <a:round/>
              <a:headEnd/>
              <a:tailEnd/>
            </a:ln>
          </p:spPr>
          <p:txBody>
            <a:bodyPr/>
            <a:lstStyle/>
            <a:p>
              <a:endParaRPr lang="en-US"/>
            </a:p>
          </p:txBody>
        </p:sp>
        <p:sp>
          <p:nvSpPr>
            <p:cNvPr id="52452" name="Freeform 289"/>
            <p:cNvSpPr>
              <a:spLocks/>
            </p:cNvSpPr>
            <p:nvPr/>
          </p:nvSpPr>
          <p:spPr bwMode="auto">
            <a:xfrm>
              <a:off x="129955" y="6420539"/>
              <a:ext cx="21345" cy="144670"/>
            </a:xfrm>
            <a:custGeom>
              <a:avLst/>
              <a:gdLst>
                <a:gd name="T0" fmla="*/ 21345 w 5"/>
                <a:gd name="T1" fmla="*/ 13563 h 32"/>
                <a:gd name="T2" fmla="*/ 0 w 5"/>
                <a:gd name="T3" fmla="*/ 13563 h 32"/>
                <a:gd name="T4" fmla="*/ 0 w 5"/>
                <a:gd name="T5" fmla="*/ 131107 h 32"/>
                <a:gd name="T6" fmla="*/ 21345 w 5"/>
                <a:gd name="T7" fmla="*/ 131107 h 32"/>
                <a:gd name="T8" fmla="*/ 21345 w 5"/>
                <a:gd name="T9" fmla="*/ 13563 h 32"/>
                <a:gd name="T10" fmla="*/ 0 60000 65536"/>
                <a:gd name="T11" fmla="*/ 0 60000 65536"/>
                <a:gd name="T12" fmla="*/ 0 60000 65536"/>
                <a:gd name="T13" fmla="*/ 0 60000 65536"/>
                <a:gd name="T14" fmla="*/ 0 60000 65536"/>
                <a:gd name="T15" fmla="*/ 0 w 5"/>
                <a:gd name="T16" fmla="*/ 0 h 32"/>
                <a:gd name="T17" fmla="*/ 5 w 5"/>
                <a:gd name="T18" fmla="*/ 32 h 32"/>
              </a:gdLst>
              <a:ahLst/>
              <a:cxnLst>
                <a:cxn ang="T10">
                  <a:pos x="T0" y="T1"/>
                </a:cxn>
                <a:cxn ang="T11">
                  <a:pos x="T2" y="T3"/>
                </a:cxn>
                <a:cxn ang="T12">
                  <a:pos x="T4" y="T5"/>
                </a:cxn>
                <a:cxn ang="T13">
                  <a:pos x="T6" y="T7"/>
                </a:cxn>
                <a:cxn ang="T14">
                  <a:pos x="T8" y="T9"/>
                </a:cxn>
              </a:cxnLst>
              <a:rect l="T15" t="T16" r="T17" b="T18"/>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w="9525">
              <a:noFill/>
              <a:round/>
              <a:headEnd/>
              <a:tailEnd/>
            </a:ln>
          </p:spPr>
          <p:txBody>
            <a:bodyPr/>
            <a:lstStyle/>
            <a:p>
              <a:endParaRPr lang="en-US"/>
            </a:p>
          </p:txBody>
        </p:sp>
        <p:sp>
          <p:nvSpPr>
            <p:cNvPr id="52453" name="Freeform 290"/>
            <p:cNvSpPr>
              <a:spLocks/>
            </p:cNvSpPr>
            <p:nvPr/>
          </p:nvSpPr>
          <p:spPr bwMode="auto">
            <a:xfrm>
              <a:off x="191617" y="6403937"/>
              <a:ext cx="59291" cy="182616"/>
            </a:xfrm>
            <a:custGeom>
              <a:avLst/>
              <a:gdLst>
                <a:gd name="T0" fmla="*/ 29646 w 14"/>
                <a:gd name="T1" fmla="*/ 26724 h 41"/>
                <a:gd name="T2" fmla="*/ 29646 w 14"/>
                <a:gd name="T3" fmla="*/ 17816 h 41"/>
                <a:gd name="T4" fmla="*/ 4235 w 14"/>
                <a:gd name="T5" fmla="*/ 22270 h 41"/>
                <a:gd name="T6" fmla="*/ 12705 w 14"/>
                <a:gd name="T7" fmla="*/ 129167 h 41"/>
                <a:gd name="T8" fmla="*/ 21175 w 14"/>
                <a:gd name="T9" fmla="*/ 142530 h 41"/>
                <a:gd name="T10" fmla="*/ 21175 w 14"/>
                <a:gd name="T11" fmla="*/ 164800 h 41"/>
                <a:gd name="T12" fmla="*/ 42351 w 14"/>
                <a:gd name="T13" fmla="*/ 164800 h 41"/>
                <a:gd name="T14" fmla="*/ 55056 w 14"/>
                <a:gd name="T15" fmla="*/ 44540 h 41"/>
                <a:gd name="T16" fmla="*/ 29646 w 14"/>
                <a:gd name="T17" fmla="*/ 2672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52454" name="Freeform 291"/>
            <p:cNvSpPr>
              <a:spLocks/>
            </p:cNvSpPr>
            <p:nvPr/>
          </p:nvSpPr>
          <p:spPr bwMode="auto">
            <a:xfrm>
              <a:off x="75407" y="6420539"/>
              <a:ext cx="49804" cy="206332"/>
            </a:xfrm>
            <a:custGeom>
              <a:avLst/>
              <a:gdLst>
                <a:gd name="T0" fmla="*/ 33203 w 12"/>
                <a:gd name="T1" fmla="*/ 31398 h 46"/>
                <a:gd name="T2" fmla="*/ 29052 w 12"/>
                <a:gd name="T3" fmla="*/ 8971 h 46"/>
                <a:gd name="T4" fmla="*/ 12451 w 12"/>
                <a:gd name="T5" fmla="*/ 13456 h 46"/>
                <a:gd name="T6" fmla="*/ 16601 w 12"/>
                <a:gd name="T7" fmla="*/ 31398 h 46"/>
                <a:gd name="T8" fmla="*/ 12451 w 12"/>
                <a:gd name="T9" fmla="*/ 44855 h 46"/>
                <a:gd name="T10" fmla="*/ 16601 w 12"/>
                <a:gd name="T11" fmla="*/ 188390 h 46"/>
                <a:gd name="T12" fmla="*/ 45654 w 12"/>
                <a:gd name="T13" fmla="*/ 183905 h 46"/>
                <a:gd name="T14" fmla="*/ 45654 w 12"/>
                <a:gd name="T15" fmla="*/ 125593 h 46"/>
                <a:gd name="T16" fmla="*/ 45654 w 12"/>
                <a:gd name="T17" fmla="*/ 121108 h 46"/>
                <a:gd name="T18" fmla="*/ 45654 w 12"/>
                <a:gd name="T19" fmla="*/ 94195 h 46"/>
                <a:gd name="T20" fmla="*/ 45654 w 12"/>
                <a:gd name="T21" fmla="*/ 53826 h 46"/>
                <a:gd name="T22" fmla="*/ 33203 w 12"/>
                <a:gd name="T23" fmla="*/ 31398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w="9525">
              <a:noFill/>
              <a:round/>
              <a:headEnd/>
              <a:tailEnd/>
            </a:ln>
          </p:spPr>
          <p:txBody>
            <a:bodyPr/>
            <a:lstStyle/>
            <a:p>
              <a:endParaRPr lang="en-US"/>
            </a:p>
          </p:txBody>
        </p:sp>
        <p:sp>
          <p:nvSpPr>
            <p:cNvPr id="52455" name="Freeform 292"/>
            <p:cNvSpPr>
              <a:spLocks/>
            </p:cNvSpPr>
            <p:nvPr/>
          </p:nvSpPr>
          <p:spPr bwMode="auto">
            <a:xfrm>
              <a:off x="54062"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456" name="Freeform 293"/>
            <p:cNvSpPr>
              <a:spLocks/>
            </p:cNvSpPr>
            <p:nvPr/>
          </p:nvSpPr>
          <p:spPr bwMode="auto">
            <a:xfrm>
              <a:off x="217705"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52457" name="Freeform 294"/>
            <p:cNvSpPr>
              <a:spLocks/>
            </p:cNvSpPr>
            <p:nvPr/>
          </p:nvSpPr>
          <p:spPr bwMode="auto">
            <a:xfrm>
              <a:off x="744207" y="6337532"/>
              <a:ext cx="61662" cy="222933"/>
            </a:xfrm>
            <a:custGeom>
              <a:avLst/>
              <a:gdLst>
                <a:gd name="T0" fmla="*/ 45219 w 15"/>
                <a:gd name="T1" fmla="*/ 120384 h 50"/>
                <a:gd name="T2" fmla="*/ 53440 w 15"/>
                <a:gd name="T3" fmla="*/ 26752 h 50"/>
                <a:gd name="T4" fmla="*/ 24665 w 15"/>
                <a:gd name="T5" fmla="*/ 17835 h 50"/>
                <a:gd name="T6" fmla="*/ 16443 w 15"/>
                <a:gd name="T7" fmla="*/ 66880 h 50"/>
                <a:gd name="T8" fmla="*/ 12332 w 15"/>
                <a:gd name="T9" fmla="*/ 71339 h 50"/>
                <a:gd name="T10" fmla="*/ 16443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w="9525">
              <a:noFill/>
              <a:round/>
              <a:headEnd/>
              <a:tailEnd/>
            </a:ln>
          </p:spPr>
          <p:txBody>
            <a:bodyPr/>
            <a:lstStyle/>
            <a:p>
              <a:endParaRPr lang="en-US"/>
            </a:p>
          </p:txBody>
        </p:sp>
        <p:sp>
          <p:nvSpPr>
            <p:cNvPr id="52458" name="Freeform 295"/>
            <p:cNvSpPr>
              <a:spLocks/>
            </p:cNvSpPr>
            <p:nvPr/>
          </p:nvSpPr>
          <p:spPr bwMode="auto">
            <a:xfrm>
              <a:off x="831958" y="6394451"/>
              <a:ext cx="33203" cy="142298"/>
            </a:xfrm>
            <a:custGeom>
              <a:avLst/>
              <a:gdLst>
                <a:gd name="T0" fmla="*/ 24902 w 8"/>
                <a:gd name="T1" fmla="*/ 17787 h 32"/>
                <a:gd name="T2" fmla="*/ 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52459" name="Freeform 296"/>
            <p:cNvSpPr>
              <a:spLocks/>
            </p:cNvSpPr>
            <p:nvPr/>
          </p:nvSpPr>
          <p:spPr bwMode="auto">
            <a:xfrm>
              <a:off x="305455" y="6377849"/>
              <a:ext cx="33203" cy="137555"/>
            </a:xfrm>
            <a:custGeom>
              <a:avLst/>
              <a:gdLst>
                <a:gd name="T0" fmla="*/ 24902 w 8"/>
                <a:gd name="T1" fmla="*/ 13312 h 31"/>
                <a:gd name="T2" fmla="*/ 4150 w 8"/>
                <a:gd name="T3" fmla="*/ 22186 h 31"/>
                <a:gd name="T4" fmla="*/ 12451 w 8"/>
                <a:gd name="T5" fmla="*/ 124243 h 31"/>
                <a:gd name="T6" fmla="*/ 33203 w 8"/>
                <a:gd name="T7" fmla="*/ 124243 h 31"/>
                <a:gd name="T8" fmla="*/ 24902 w 8"/>
                <a:gd name="T9" fmla="*/ 133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52460" name="Freeform 297"/>
            <p:cNvSpPr>
              <a:spLocks/>
            </p:cNvSpPr>
            <p:nvPr/>
          </p:nvSpPr>
          <p:spPr bwMode="auto">
            <a:xfrm>
              <a:off x="855674"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52461" name="Freeform 298"/>
            <p:cNvSpPr>
              <a:spLocks/>
            </p:cNvSpPr>
            <p:nvPr/>
          </p:nvSpPr>
          <p:spPr bwMode="auto">
            <a:xfrm>
              <a:off x="957654"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52462" name="Freeform 299"/>
            <p:cNvSpPr>
              <a:spLocks/>
            </p:cNvSpPr>
            <p:nvPr/>
          </p:nvSpPr>
          <p:spPr bwMode="auto">
            <a:xfrm>
              <a:off x="990857" y="6394451"/>
              <a:ext cx="37946" cy="177872"/>
            </a:xfrm>
            <a:custGeom>
              <a:avLst/>
              <a:gdLst>
                <a:gd name="T0" fmla="*/ 12649 w 9"/>
                <a:gd name="T1" fmla="*/ 13340 h 40"/>
                <a:gd name="T2" fmla="*/ 0 w 9"/>
                <a:gd name="T3" fmla="*/ 155638 h 40"/>
                <a:gd name="T4" fmla="*/ 33730 w 9"/>
                <a:gd name="T5" fmla="*/ 155638 h 40"/>
                <a:gd name="T6" fmla="*/ 37946 w 9"/>
                <a:gd name="T7" fmla="*/ 17787 h 40"/>
                <a:gd name="T8" fmla="*/ 12649 w 9"/>
                <a:gd name="T9" fmla="*/ 13340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w="9525">
              <a:noFill/>
              <a:round/>
              <a:headEnd/>
              <a:tailEnd/>
            </a:ln>
          </p:spPr>
          <p:txBody>
            <a:bodyPr/>
            <a:lstStyle/>
            <a:p>
              <a:endParaRPr lang="en-US"/>
            </a:p>
          </p:txBody>
        </p:sp>
        <p:sp>
          <p:nvSpPr>
            <p:cNvPr id="52463" name="Freeform 300"/>
            <p:cNvSpPr>
              <a:spLocks/>
            </p:cNvSpPr>
            <p:nvPr/>
          </p:nvSpPr>
          <p:spPr bwMode="auto">
            <a:xfrm>
              <a:off x="1028803"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464" name="Freeform 301"/>
            <p:cNvSpPr>
              <a:spLocks/>
            </p:cNvSpPr>
            <p:nvPr/>
          </p:nvSpPr>
          <p:spPr bwMode="auto">
            <a:xfrm>
              <a:off x="948168"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465" name="Freeform 302"/>
            <p:cNvSpPr>
              <a:spLocks/>
            </p:cNvSpPr>
            <p:nvPr/>
          </p:nvSpPr>
          <p:spPr bwMode="auto">
            <a:xfrm>
              <a:off x="1088094"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52466" name="Freeform 303"/>
            <p:cNvSpPr>
              <a:spLocks/>
            </p:cNvSpPr>
            <p:nvPr/>
          </p:nvSpPr>
          <p:spPr bwMode="auto">
            <a:xfrm>
              <a:off x="1190074"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467" name="Freeform 304"/>
            <p:cNvSpPr>
              <a:spLocks/>
            </p:cNvSpPr>
            <p:nvPr/>
          </p:nvSpPr>
          <p:spPr bwMode="auto">
            <a:xfrm>
              <a:off x="1332372" y="6332788"/>
              <a:ext cx="54548" cy="234792"/>
            </a:xfrm>
            <a:custGeom>
              <a:avLst/>
              <a:gdLst>
                <a:gd name="T0" fmla="*/ 41960 w 13"/>
                <a:gd name="T1" fmla="*/ 4430 h 53"/>
                <a:gd name="T2" fmla="*/ 16784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52468" name="Freeform 305"/>
            <p:cNvSpPr>
              <a:spLocks/>
            </p:cNvSpPr>
            <p:nvPr/>
          </p:nvSpPr>
          <p:spPr bwMode="auto">
            <a:xfrm>
              <a:off x="1398778"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52469" name="Freeform 306"/>
            <p:cNvSpPr>
              <a:spLocks/>
            </p:cNvSpPr>
            <p:nvPr/>
          </p:nvSpPr>
          <p:spPr bwMode="auto">
            <a:xfrm>
              <a:off x="1484156" y="6363620"/>
              <a:ext cx="28460" cy="201589"/>
            </a:xfrm>
            <a:custGeom>
              <a:avLst/>
              <a:gdLst>
                <a:gd name="T0" fmla="*/ 24394 w 7"/>
                <a:gd name="T1" fmla="*/ 13439 h 45"/>
                <a:gd name="T2" fmla="*/ 8131 w 7"/>
                <a:gd name="T3" fmla="*/ 13439 h 45"/>
                <a:gd name="T4" fmla="*/ 8131 w 7"/>
                <a:gd name="T5" fmla="*/ 67196 h 45"/>
                <a:gd name="T6" fmla="*/ 0 w 7"/>
                <a:gd name="T7" fmla="*/ 76156 h 45"/>
                <a:gd name="T8" fmla="*/ 0 w 7"/>
                <a:gd name="T9" fmla="*/ 152312 h 45"/>
                <a:gd name="T10" fmla="*/ 4066 w 7"/>
                <a:gd name="T11" fmla="*/ 161271 h 45"/>
                <a:gd name="T12" fmla="*/ 8131 w 7"/>
                <a:gd name="T13" fmla="*/ 188150 h 45"/>
                <a:gd name="T14" fmla="*/ 24394 w 7"/>
                <a:gd name="T15" fmla="*/ 188150 h 45"/>
                <a:gd name="T16" fmla="*/ 24394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52470" name="Freeform 307"/>
            <p:cNvSpPr>
              <a:spLocks/>
            </p:cNvSpPr>
            <p:nvPr/>
          </p:nvSpPr>
          <p:spPr bwMode="auto">
            <a:xfrm>
              <a:off x="1571907" y="6313815"/>
              <a:ext cx="80635" cy="213447"/>
            </a:xfrm>
            <a:custGeom>
              <a:avLst/>
              <a:gdLst>
                <a:gd name="T0" fmla="*/ 76391 w 19"/>
                <a:gd name="T1" fmla="*/ 195660 h 48"/>
                <a:gd name="T2" fmla="*/ 72147 w 19"/>
                <a:gd name="T3" fmla="*/ 75596 h 48"/>
                <a:gd name="T4" fmla="*/ 42439 w 19"/>
                <a:gd name="T5" fmla="*/ 66702 h 48"/>
                <a:gd name="T6" fmla="*/ 42439 w 19"/>
                <a:gd name="T7" fmla="*/ 66702 h 48"/>
                <a:gd name="T8" fmla="*/ 42439 w 19"/>
                <a:gd name="T9" fmla="*/ 71149 h 48"/>
                <a:gd name="T10" fmla="*/ 42439 w 19"/>
                <a:gd name="T11" fmla="*/ 17787 h 48"/>
                <a:gd name="T12" fmla="*/ 21220 w 19"/>
                <a:gd name="T13" fmla="*/ 13340 h 48"/>
                <a:gd name="T14" fmla="*/ 8488 w 19"/>
                <a:gd name="T15" fmla="*/ 128958 h 48"/>
                <a:gd name="T16" fmla="*/ 0 w 19"/>
                <a:gd name="T17" fmla="*/ 133404 h 48"/>
                <a:gd name="T18" fmla="*/ 0 w 19"/>
                <a:gd name="T19" fmla="*/ 191213 h 48"/>
                <a:gd name="T20" fmla="*/ 8488 w 19"/>
                <a:gd name="T21" fmla="*/ 191213 h 48"/>
                <a:gd name="T22" fmla="*/ 38196 w 19"/>
                <a:gd name="T23" fmla="*/ 191213 h 48"/>
                <a:gd name="T24" fmla="*/ 38196 w 19"/>
                <a:gd name="T25" fmla="*/ 186766 h 48"/>
                <a:gd name="T26" fmla="*/ 38196 w 19"/>
                <a:gd name="T27" fmla="*/ 200107 h 48"/>
                <a:gd name="T28" fmla="*/ 59415 w 19"/>
                <a:gd name="T29" fmla="*/ 204553 h 48"/>
                <a:gd name="T30" fmla="*/ 76391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471" name="Freeform 308"/>
            <p:cNvSpPr>
              <a:spLocks/>
            </p:cNvSpPr>
            <p:nvPr/>
          </p:nvSpPr>
          <p:spPr bwMode="auto">
            <a:xfrm>
              <a:off x="1726063" y="6382593"/>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52472" name="Freeform 309"/>
            <p:cNvSpPr>
              <a:spLocks/>
            </p:cNvSpPr>
            <p:nvPr/>
          </p:nvSpPr>
          <p:spPr bwMode="auto">
            <a:xfrm>
              <a:off x="1794840" y="6363620"/>
              <a:ext cx="59291" cy="182616"/>
            </a:xfrm>
            <a:custGeom>
              <a:avLst/>
              <a:gdLst>
                <a:gd name="T0" fmla="*/ 29646 w 14"/>
                <a:gd name="T1" fmla="*/ 31178 h 41"/>
                <a:gd name="T2" fmla="*/ 25410 w 14"/>
                <a:gd name="T3" fmla="*/ 17816 h 41"/>
                <a:gd name="T4" fmla="*/ 0 w 14"/>
                <a:gd name="T5" fmla="*/ 26724 h 41"/>
                <a:gd name="T6" fmla="*/ 8470 w 14"/>
                <a:gd name="T7" fmla="*/ 133621 h 41"/>
                <a:gd name="T8" fmla="*/ 16940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473" name="Freeform 310"/>
            <p:cNvSpPr>
              <a:spLocks/>
            </p:cNvSpPr>
            <p:nvPr/>
          </p:nvSpPr>
          <p:spPr bwMode="auto">
            <a:xfrm>
              <a:off x="1865989" y="6363620"/>
              <a:ext cx="64034" cy="232420"/>
            </a:xfrm>
            <a:custGeom>
              <a:avLst/>
              <a:gdLst>
                <a:gd name="T0" fmla="*/ 29883 w 15"/>
                <a:gd name="T1" fmla="*/ 17878 h 52"/>
                <a:gd name="T2" fmla="*/ 25614 w 15"/>
                <a:gd name="T3" fmla="*/ 49166 h 52"/>
                <a:gd name="T4" fmla="*/ 8538 w 15"/>
                <a:gd name="T5" fmla="*/ 58105 h 52"/>
                <a:gd name="T6" fmla="*/ 4269 w 15"/>
                <a:gd name="T7" fmla="*/ 102801 h 52"/>
                <a:gd name="T8" fmla="*/ 17076 w 15"/>
                <a:gd name="T9" fmla="*/ 111740 h 52"/>
                <a:gd name="T10" fmla="*/ 17076 w 15"/>
                <a:gd name="T11" fmla="*/ 219011 h 52"/>
                <a:gd name="T12" fmla="*/ 42689 w 15"/>
                <a:gd name="T13" fmla="*/ 219011 h 52"/>
                <a:gd name="T14" fmla="*/ 64034 w 15"/>
                <a:gd name="T15" fmla="*/ 22348 h 52"/>
                <a:gd name="T16" fmla="*/ 29883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52474" name="Freeform 311"/>
            <p:cNvSpPr>
              <a:spLocks/>
            </p:cNvSpPr>
            <p:nvPr/>
          </p:nvSpPr>
          <p:spPr bwMode="auto">
            <a:xfrm>
              <a:off x="167625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245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475" name="Freeform 312"/>
            <p:cNvSpPr>
              <a:spLocks/>
            </p:cNvSpPr>
            <p:nvPr/>
          </p:nvSpPr>
          <p:spPr bwMode="auto">
            <a:xfrm>
              <a:off x="1277824" y="6389708"/>
              <a:ext cx="49804" cy="125697"/>
            </a:xfrm>
            <a:custGeom>
              <a:avLst/>
              <a:gdLst>
                <a:gd name="T0" fmla="*/ 49804 w 12"/>
                <a:gd name="T1" fmla="*/ 112229 h 28"/>
                <a:gd name="T2" fmla="*/ 16601 w 12"/>
                <a:gd name="T3" fmla="*/ 13468 h 28"/>
                <a:gd name="T4" fmla="*/ 0 w 12"/>
                <a:gd name="T5" fmla="*/ 17957 h 28"/>
                <a:gd name="T6" fmla="*/ 37353 w 12"/>
                <a:gd name="T7" fmla="*/ 116719 h 28"/>
                <a:gd name="T8" fmla="*/ 4980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52476" name="Freeform 313"/>
            <p:cNvSpPr>
              <a:spLocks/>
            </p:cNvSpPr>
            <p:nvPr/>
          </p:nvSpPr>
          <p:spPr bwMode="auto">
            <a:xfrm>
              <a:off x="1171101"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52477" name="Freeform 314"/>
            <p:cNvSpPr>
              <a:spLocks/>
            </p:cNvSpPr>
            <p:nvPr/>
          </p:nvSpPr>
          <p:spPr bwMode="auto">
            <a:xfrm>
              <a:off x="1441467" y="6399194"/>
              <a:ext cx="42689" cy="147041"/>
            </a:xfrm>
            <a:custGeom>
              <a:avLst/>
              <a:gdLst>
                <a:gd name="T0" fmla="*/ 12807 w 10"/>
                <a:gd name="T1" fmla="*/ 17823 h 33"/>
                <a:gd name="T2" fmla="*/ 12807 w 10"/>
                <a:gd name="T3" fmla="*/ 129218 h 33"/>
                <a:gd name="T4" fmla="*/ 38420 w 10"/>
                <a:gd name="T5" fmla="*/ 120306 h 33"/>
                <a:gd name="T6" fmla="*/ 38420 w 10"/>
                <a:gd name="T7" fmla="*/ 26735 h 33"/>
                <a:gd name="T8" fmla="*/ 12807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52478" name="Freeform 315"/>
            <p:cNvSpPr>
              <a:spLocks/>
            </p:cNvSpPr>
            <p:nvPr/>
          </p:nvSpPr>
          <p:spPr bwMode="auto">
            <a:xfrm>
              <a:off x="1963226"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52479" name="Freeform 316"/>
            <p:cNvSpPr>
              <a:spLocks/>
            </p:cNvSpPr>
            <p:nvPr/>
          </p:nvSpPr>
          <p:spPr bwMode="auto">
            <a:xfrm>
              <a:off x="2050976"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480" name="Freeform 317"/>
            <p:cNvSpPr>
              <a:spLocks/>
            </p:cNvSpPr>
            <p:nvPr/>
          </p:nvSpPr>
          <p:spPr bwMode="auto">
            <a:xfrm>
              <a:off x="2077064" y="6373106"/>
              <a:ext cx="83007" cy="239535"/>
            </a:xfrm>
            <a:custGeom>
              <a:avLst/>
              <a:gdLst>
                <a:gd name="T0" fmla="*/ 74706 w 20"/>
                <a:gd name="T1" fmla="*/ 208484 h 54"/>
                <a:gd name="T2" fmla="*/ 53955 w 20"/>
                <a:gd name="T3" fmla="*/ 66537 h 54"/>
                <a:gd name="T4" fmla="*/ 49804 w 20"/>
                <a:gd name="T5" fmla="*/ 57666 h 54"/>
                <a:gd name="T6" fmla="*/ 49804 w 20"/>
                <a:gd name="T7" fmla="*/ 17743 h 54"/>
                <a:gd name="T8" fmla="*/ 33203 w 20"/>
                <a:gd name="T9" fmla="*/ 17743 h 54"/>
                <a:gd name="T10" fmla="*/ 33203 w 20"/>
                <a:gd name="T11" fmla="*/ 57666 h 54"/>
                <a:gd name="T12" fmla="*/ 29052 w 20"/>
                <a:gd name="T13" fmla="*/ 62102 h 54"/>
                <a:gd name="T14" fmla="*/ 24902 w 20"/>
                <a:gd name="T15" fmla="*/ 102024 h 54"/>
                <a:gd name="T16" fmla="*/ 20752 w 20"/>
                <a:gd name="T17" fmla="*/ 102024 h 54"/>
                <a:gd name="T18" fmla="*/ 4150 w 20"/>
                <a:gd name="T19" fmla="*/ 177433 h 54"/>
                <a:gd name="T20" fmla="*/ 12451 w 20"/>
                <a:gd name="T21" fmla="*/ 177433 h 54"/>
                <a:gd name="T22" fmla="*/ 24902 w 20"/>
                <a:gd name="T23" fmla="*/ 115332 h 54"/>
                <a:gd name="T24" fmla="*/ 41504 w 20"/>
                <a:gd name="T25" fmla="*/ 217356 h 54"/>
                <a:gd name="T26" fmla="*/ 74706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52481" name="Freeform 318"/>
            <p:cNvSpPr>
              <a:spLocks/>
            </p:cNvSpPr>
            <p:nvPr/>
          </p:nvSpPr>
          <p:spPr bwMode="auto">
            <a:xfrm>
              <a:off x="2181416" y="6491688"/>
              <a:ext cx="26088" cy="130440"/>
            </a:xfrm>
            <a:custGeom>
              <a:avLst/>
              <a:gdLst>
                <a:gd name="T0" fmla="*/ 21740 w 6"/>
                <a:gd name="T1" fmla="*/ 17992 h 29"/>
                <a:gd name="T2" fmla="*/ 4348 w 6"/>
                <a:gd name="T3" fmla="*/ 13494 h 29"/>
                <a:gd name="T4" fmla="*/ 0 w 6"/>
                <a:gd name="T5" fmla="*/ 112448 h 29"/>
                <a:gd name="T6" fmla="*/ 26088 w 6"/>
                <a:gd name="T7" fmla="*/ 112448 h 29"/>
                <a:gd name="T8" fmla="*/ 21740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52482" name="Freeform 319"/>
            <p:cNvSpPr>
              <a:spLocks/>
            </p:cNvSpPr>
            <p:nvPr/>
          </p:nvSpPr>
          <p:spPr bwMode="auto">
            <a:xfrm>
              <a:off x="2209876"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483" name="Freeform 320"/>
            <p:cNvSpPr>
              <a:spLocks/>
            </p:cNvSpPr>
            <p:nvPr/>
          </p:nvSpPr>
          <p:spPr bwMode="auto">
            <a:xfrm>
              <a:off x="2252565"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52484" name="Freeform 321"/>
            <p:cNvSpPr>
              <a:spLocks/>
            </p:cNvSpPr>
            <p:nvPr/>
          </p:nvSpPr>
          <p:spPr bwMode="auto">
            <a:xfrm>
              <a:off x="2169558"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485" name="Freeform 322"/>
            <p:cNvSpPr>
              <a:spLocks/>
            </p:cNvSpPr>
            <p:nvPr/>
          </p:nvSpPr>
          <p:spPr bwMode="auto">
            <a:xfrm>
              <a:off x="2311856"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52486" name="Freeform 323"/>
            <p:cNvSpPr>
              <a:spLocks/>
            </p:cNvSpPr>
            <p:nvPr/>
          </p:nvSpPr>
          <p:spPr bwMode="auto">
            <a:xfrm>
              <a:off x="2409093" y="6453742"/>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487" name="Freeform 324"/>
            <p:cNvSpPr>
              <a:spLocks/>
            </p:cNvSpPr>
            <p:nvPr/>
          </p:nvSpPr>
          <p:spPr bwMode="auto">
            <a:xfrm>
              <a:off x="2551391"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52488" name="Freeform 325"/>
            <p:cNvSpPr>
              <a:spLocks/>
            </p:cNvSpPr>
            <p:nvPr/>
          </p:nvSpPr>
          <p:spPr bwMode="auto">
            <a:xfrm>
              <a:off x="2622540"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52489" name="Freeform 326"/>
            <p:cNvSpPr>
              <a:spLocks/>
            </p:cNvSpPr>
            <p:nvPr/>
          </p:nvSpPr>
          <p:spPr bwMode="auto">
            <a:xfrm>
              <a:off x="2703175"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415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52490" name="Freeform 327"/>
            <p:cNvSpPr>
              <a:spLocks/>
            </p:cNvSpPr>
            <p:nvPr/>
          </p:nvSpPr>
          <p:spPr bwMode="auto">
            <a:xfrm>
              <a:off x="2795669" y="6313815"/>
              <a:ext cx="78264" cy="213447"/>
            </a:xfrm>
            <a:custGeom>
              <a:avLst/>
              <a:gdLst>
                <a:gd name="T0" fmla="*/ 74145 w 19"/>
                <a:gd name="T1" fmla="*/ 195660 h 48"/>
                <a:gd name="T2" fmla="*/ 65907 w 19"/>
                <a:gd name="T3" fmla="*/ 75596 h 48"/>
                <a:gd name="T4" fmla="*/ 41192 w 19"/>
                <a:gd name="T5" fmla="*/ 66702 h 48"/>
                <a:gd name="T6" fmla="*/ 41192 w 19"/>
                <a:gd name="T7" fmla="*/ 66702 h 48"/>
                <a:gd name="T8" fmla="*/ 37072 w 19"/>
                <a:gd name="T9" fmla="*/ 71149 h 48"/>
                <a:gd name="T10" fmla="*/ 4119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491" name="Freeform 328"/>
            <p:cNvSpPr>
              <a:spLocks/>
            </p:cNvSpPr>
            <p:nvPr/>
          </p:nvSpPr>
          <p:spPr bwMode="auto">
            <a:xfrm>
              <a:off x="2949825"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52492" name="Freeform 329"/>
            <p:cNvSpPr>
              <a:spLocks/>
            </p:cNvSpPr>
            <p:nvPr/>
          </p:nvSpPr>
          <p:spPr bwMode="auto">
            <a:xfrm>
              <a:off x="3013859" y="6363620"/>
              <a:ext cx="59291" cy="182616"/>
            </a:xfrm>
            <a:custGeom>
              <a:avLst/>
              <a:gdLst>
                <a:gd name="T0" fmla="*/ 33881 w 14"/>
                <a:gd name="T1" fmla="*/ 31178 h 41"/>
                <a:gd name="T2" fmla="*/ 29646 w 14"/>
                <a:gd name="T3" fmla="*/ 17816 h 41"/>
                <a:gd name="T4" fmla="*/ 4235 w 14"/>
                <a:gd name="T5" fmla="*/ 26724 h 41"/>
                <a:gd name="T6" fmla="*/ 12705 w 14"/>
                <a:gd name="T7" fmla="*/ 133621 h 41"/>
                <a:gd name="T8" fmla="*/ 21175 w 14"/>
                <a:gd name="T9" fmla="*/ 142530 h 41"/>
                <a:gd name="T10" fmla="*/ 25410 w 14"/>
                <a:gd name="T11" fmla="*/ 169254 h 41"/>
                <a:gd name="T12" fmla="*/ 46586 w 14"/>
                <a:gd name="T13" fmla="*/ 169254 h 41"/>
                <a:gd name="T14" fmla="*/ 59291 w 14"/>
                <a:gd name="T15" fmla="*/ 44540 h 41"/>
                <a:gd name="T16" fmla="*/ 33881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w="9525">
              <a:noFill/>
              <a:round/>
              <a:headEnd/>
              <a:tailEnd/>
            </a:ln>
          </p:spPr>
          <p:txBody>
            <a:bodyPr/>
            <a:lstStyle/>
            <a:p>
              <a:endParaRPr lang="en-US"/>
            </a:p>
          </p:txBody>
        </p:sp>
        <p:sp>
          <p:nvSpPr>
            <p:cNvPr id="52493" name="Freeform 330"/>
            <p:cNvSpPr>
              <a:spLocks/>
            </p:cNvSpPr>
            <p:nvPr/>
          </p:nvSpPr>
          <p:spPr bwMode="auto">
            <a:xfrm>
              <a:off x="3089751"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2332 w 15"/>
                <a:gd name="T9" fmla="*/ 111740 h 52"/>
                <a:gd name="T10" fmla="*/ 16443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52494" name="Freeform 331"/>
            <p:cNvSpPr>
              <a:spLocks/>
            </p:cNvSpPr>
            <p:nvPr/>
          </p:nvSpPr>
          <p:spPr bwMode="auto">
            <a:xfrm>
              <a:off x="2895277" y="6382593"/>
              <a:ext cx="52176" cy="203960"/>
            </a:xfrm>
            <a:custGeom>
              <a:avLst/>
              <a:gdLst>
                <a:gd name="T0" fmla="*/ 34784 w 12"/>
                <a:gd name="T1" fmla="*/ 31037 h 46"/>
                <a:gd name="T2" fmla="*/ 30436 w 12"/>
                <a:gd name="T3" fmla="*/ 13302 h 46"/>
                <a:gd name="T4" fmla="*/ 17392 w 12"/>
                <a:gd name="T5" fmla="*/ 17736 h 46"/>
                <a:gd name="T6" fmla="*/ 21740 w 12"/>
                <a:gd name="T7" fmla="*/ 35471 h 46"/>
                <a:gd name="T8" fmla="*/ 13044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4784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495" name="Freeform 332"/>
            <p:cNvSpPr>
              <a:spLocks/>
            </p:cNvSpPr>
            <p:nvPr/>
          </p:nvSpPr>
          <p:spPr bwMode="auto">
            <a:xfrm>
              <a:off x="2496843"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496" name="Freeform 333"/>
            <p:cNvSpPr>
              <a:spLocks/>
            </p:cNvSpPr>
            <p:nvPr/>
          </p:nvSpPr>
          <p:spPr bwMode="auto">
            <a:xfrm>
              <a:off x="2392491" y="6342275"/>
              <a:ext cx="73521" cy="194474"/>
            </a:xfrm>
            <a:custGeom>
              <a:avLst/>
              <a:gdLst>
                <a:gd name="T0" fmla="*/ 65352 w 18"/>
                <a:gd name="T1" fmla="*/ 163535 h 44"/>
                <a:gd name="T2" fmla="*/ 49014 w 18"/>
                <a:gd name="T3" fmla="*/ 35359 h 44"/>
                <a:gd name="T4" fmla="*/ 24507 w 18"/>
                <a:gd name="T5" fmla="*/ 17679 h 44"/>
                <a:gd name="T6" fmla="*/ 40845 w 18"/>
                <a:gd name="T7" fmla="*/ 176795 h 44"/>
                <a:gd name="T8" fmla="*/ 65352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52497" name="Freeform 334"/>
            <p:cNvSpPr>
              <a:spLocks/>
            </p:cNvSpPr>
            <p:nvPr/>
          </p:nvSpPr>
          <p:spPr bwMode="auto">
            <a:xfrm>
              <a:off x="2665229" y="6399194"/>
              <a:ext cx="40318" cy="147041"/>
            </a:xfrm>
            <a:custGeom>
              <a:avLst/>
              <a:gdLst>
                <a:gd name="T0" fmla="*/ 8064 w 10"/>
                <a:gd name="T1" fmla="*/ 17823 h 33"/>
                <a:gd name="T2" fmla="*/ 8064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52498" name="Freeform 335"/>
            <p:cNvSpPr>
              <a:spLocks/>
            </p:cNvSpPr>
            <p:nvPr/>
          </p:nvSpPr>
          <p:spPr bwMode="auto">
            <a:xfrm>
              <a:off x="3186988" y="6337532"/>
              <a:ext cx="61662" cy="222933"/>
            </a:xfrm>
            <a:custGeom>
              <a:avLst/>
              <a:gdLst>
                <a:gd name="T0" fmla="*/ 45219 w 15"/>
                <a:gd name="T1" fmla="*/ 120384 h 50"/>
                <a:gd name="T2" fmla="*/ 53440 w 15"/>
                <a:gd name="T3" fmla="*/ 26752 h 50"/>
                <a:gd name="T4" fmla="*/ 24665 w 15"/>
                <a:gd name="T5" fmla="*/ 17835 h 50"/>
                <a:gd name="T6" fmla="*/ 20554 w 15"/>
                <a:gd name="T7" fmla="*/ 66880 h 50"/>
                <a:gd name="T8" fmla="*/ 12332 w 15"/>
                <a:gd name="T9" fmla="*/ 71339 h 50"/>
                <a:gd name="T10" fmla="*/ 20554 w 15"/>
                <a:gd name="T11" fmla="*/ 205098 h 50"/>
                <a:gd name="T12" fmla="*/ 45219 w 15"/>
                <a:gd name="T13" fmla="*/ 187264 h 50"/>
                <a:gd name="T14" fmla="*/ 32886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52499" name="Freeform 336"/>
            <p:cNvSpPr>
              <a:spLocks/>
            </p:cNvSpPr>
            <p:nvPr/>
          </p:nvSpPr>
          <p:spPr bwMode="auto">
            <a:xfrm>
              <a:off x="3274738"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500" name="Freeform 337"/>
            <p:cNvSpPr>
              <a:spLocks/>
            </p:cNvSpPr>
            <p:nvPr/>
          </p:nvSpPr>
          <p:spPr bwMode="auto">
            <a:xfrm>
              <a:off x="3298455" y="6373106"/>
              <a:ext cx="80635" cy="239535"/>
            </a:xfrm>
            <a:custGeom>
              <a:avLst/>
              <a:gdLst>
                <a:gd name="T0" fmla="*/ 72147 w 19"/>
                <a:gd name="T1" fmla="*/ 208484 h 54"/>
                <a:gd name="T2" fmla="*/ 50927 w 19"/>
                <a:gd name="T3" fmla="*/ 66537 h 54"/>
                <a:gd name="T4" fmla="*/ 50927 w 19"/>
                <a:gd name="T5" fmla="*/ 57666 h 54"/>
                <a:gd name="T6" fmla="*/ 50927 w 19"/>
                <a:gd name="T7" fmla="*/ 17743 h 54"/>
                <a:gd name="T8" fmla="*/ 29708 w 19"/>
                <a:gd name="T9" fmla="*/ 17743 h 54"/>
                <a:gd name="T10" fmla="*/ 33952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w="9525">
              <a:noFill/>
              <a:round/>
              <a:headEnd/>
              <a:tailEnd/>
            </a:ln>
          </p:spPr>
          <p:txBody>
            <a:bodyPr/>
            <a:lstStyle/>
            <a:p>
              <a:endParaRPr lang="en-US"/>
            </a:p>
          </p:txBody>
        </p:sp>
        <p:sp>
          <p:nvSpPr>
            <p:cNvPr id="52501" name="Freeform 338"/>
            <p:cNvSpPr>
              <a:spLocks/>
            </p:cNvSpPr>
            <p:nvPr/>
          </p:nvSpPr>
          <p:spPr bwMode="auto">
            <a:xfrm>
              <a:off x="3405178"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52502" name="Freeform 339"/>
            <p:cNvSpPr>
              <a:spLocks/>
            </p:cNvSpPr>
            <p:nvPr/>
          </p:nvSpPr>
          <p:spPr bwMode="auto">
            <a:xfrm>
              <a:off x="3433638"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503" name="Freeform 340"/>
            <p:cNvSpPr>
              <a:spLocks/>
            </p:cNvSpPr>
            <p:nvPr/>
          </p:nvSpPr>
          <p:spPr bwMode="auto">
            <a:xfrm>
              <a:off x="3471584"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504" name="Freeform 341"/>
            <p:cNvSpPr>
              <a:spLocks/>
            </p:cNvSpPr>
            <p:nvPr/>
          </p:nvSpPr>
          <p:spPr bwMode="auto">
            <a:xfrm>
              <a:off x="3390948"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05" name="Freeform 342"/>
            <p:cNvSpPr>
              <a:spLocks/>
            </p:cNvSpPr>
            <p:nvPr/>
          </p:nvSpPr>
          <p:spPr bwMode="auto">
            <a:xfrm>
              <a:off x="3535618"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52506" name="Freeform 343"/>
            <p:cNvSpPr>
              <a:spLocks/>
            </p:cNvSpPr>
            <p:nvPr/>
          </p:nvSpPr>
          <p:spPr bwMode="auto">
            <a:xfrm>
              <a:off x="3630483"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07" name="Freeform 344"/>
            <p:cNvSpPr>
              <a:spLocks/>
            </p:cNvSpPr>
            <p:nvPr/>
          </p:nvSpPr>
          <p:spPr bwMode="auto">
            <a:xfrm>
              <a:off x="3775153" y="6332788"/>
              <a:ext cx="59291" cy="234792"/>
            </a:xfrm>
            <a:custGeom>
              <a:avLst/>
              <a:gdLst>
                <a:gd name="T0" fmla="*/ 42351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29646 w 14"/>
                <a:gd name="T13" fmla="*/ 221502 h 53"/>
                <a:gd name="T14" fmla="*/ 50821 w 14"/>
                <a:gd name="T15" fmla="*/ 212642 h 53"/>
                <a:gd name="T16" fmla="*/ 33881 w 14"/>
                <a:gd name="T17" fmla="*/ 141761 h 53"/>
                <a:gd name="T18" fmla="*/ 55056 w 14"/>
                <a:gd name="T19" fmla="*/ 8860 h 53"/>
                <a:gd name="T20" fmla="*/ 42351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52508" name="Freeform 345"/>
            <p:cNvSpPr>
              <a:spLocks/>
            </p:cNvSpPr>
            <p:nvPr/>
          </p:nvSpPr>
          <p:spPr bwMode="auto">
            <a:xfrm>
              <a:off x="3841558"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52509" name="Freeform 346"/>
            <p:cNvSpPr>
              <a:spLocks/>
            </p:cNvSpPr>
            <p:nvPr/>
          </p:nvSpPr>
          <p:spPr bwMode="auto">
            <a:xfrm>
              <a:off x="3926937" y="6363620"/>
              <a:ext cx="33203" cy="201589"/>
            </a:xfrm>
            <a:custGeom>
              <a:avLst/>
              <a:gdLst>
                <a:gd name="T0" fmla="*/ 24902 w 8"/>
                <a:gd name="T1" fmla="*/ 13439 h 45"/>
                <a:gd name="T2" fmla="*/ 830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4902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52510" name="Freeform 347"/>
            <p:cNvSpPr>
              <a:spLocks/>
            </p:cNvSpPr>
            <p:nvPr/>
          </p:nvSpPr>
          <p:spPr bwMode="auto">
            <a:xfrm>
              <a:off x="4019431" y="6313815"/>
              <a:ext cx="75892" cy="213447"/>
            </a:xfrm>
            <a:custGeom>
              <a:avLst/>
              <a:gdLst>
                <a:gd name="T0" fmla="*/ 71676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4216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1676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52511" name="Freeform 348"/>
            <p:cNvSpPr>
              <a:spLocks/>
            </p:cNvSpPr>
            <p:nvPr/>
          </p:nvSpPr>
          <p:spPr bwMode="auto">
            <a:xfrm>
              <a:off x="4173587" y="6382593"/>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52512" name="Freeform 349"/>
            <p:cNvSpPr>
              <a:spLocks/>
            </p:cNvSpPr>
            <p:nvPr/>
          </p:nvSpPr>
          <p:spPr bwMode="auto">
            <a:xfrm>
              <a:off x="423762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2351 w 14"/>
                <a:gd name="T13" fmla="*/ 169254 h 41"/>
                <a:gd name="T14" fmla="*/ 55056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513" name="Freeform 350"/>
            <p:cNvSpPr>
              <a:spLocks/>
            </p:cNvSpPr>
            <p:nvPr/>
          </p:nvSpPr>
          <p:spPr bwMode="auto">
            <a:xfrm>
              <a:off x="4308770" y="6363620"/>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52514" name="Freeform 351"/>
            <p:cNvSpPr>
              <a:spLocks/>
            </p:cNvSpPr>
            <p:nvPr/>
          </p:nvSpPr>
          <p:spPr bwMode="auto">
            <a:xfrm>
              <a:off x="4119039" y="6382593"/>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5654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515" name="Freeform 352"/>
            <p:cNvSpPr>
              <a:spLocks/>
            </p:cNvSpPr>
            <p:nvPr/>
          </p:nvSpPr>
          <p:spPr bwMode="auto">
            <a:xfrm>
              <a:off x="3720605" y="6389708"/>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516" name="Freeform 353"/>
            <p:cNvSpPr>
              <a:spLocks/>
            </p:cNvSpPr>
            <p:nvPr/>
          </p:nvSpPr>
          <p:spPr bwMode="auto">
            <a:xfrm>
              <a:off x="361388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52517" name="Freeform 354"/>
            <p:cNvSpPr>
              <a:spLocks/>
            </p:cNvSpPr>
            <p:nvPr/>
          </p:nvSpPr>
          <p:spPr bwMode="auto">
            <a:xfrm>
              <a:off x="3884248" y="6399194"/>
              <a:ext cx="45061" cy="147041"/>
            </a:xfrm>
            <a:custGeom>
              <a:avLst/>
              <a:gdLst>
                <a:gd name="T0" fmla="*/ 12289 w 11"/>
                <a:gd name="T1" fmla="*/ 17823 h 33"/>
                <a:gd name="T2" fmla="*/ 12289 w 11"/>
                <a:gd name="T3" fmla="*/ 129218 h 33"/>
                <a:gd name="T4" fmla="*/ 36868 w 11"/>
                <a:gd name="T5" fmla="*/ 120306 h 33"/>
                <a:gd name="T6" fmla="*/ 36868 w 11"/>
                <a:gd name="T7" fmla="*/ 26735 h 33"/>
                <a:gd name="T8" fmla="*/ 12289 w 11"/>
                <a:gd name="T9" fmla="*/ 17823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w="9525">
              <a:noFill/>
              <a:round/>
              <a:headEnd/>
              <a:tailEnd/>
            </a:ln>
          </p:spPr>
          <p:txBody>
            <a:bodyPr/>
            <a:lstStyle/>
            <a:p>
              <a:endParaRPr lang="en-US"/>
            </a:p>
          </p:txBody>
        </p:sp>
        <p:sp>
          <p:nvSpPr>
            <p:cNvPr id="52518" name="Freeform 355"/>
            <p:cNvSpPr>
              <a:spLocks/>
            </p:cNvSpPr>
            <p:nvPr/>
          </p:nvSpPr>
          <p:spPr bwMode="auto">
            <a:xfrm>
              <a:off x="4408378" y="6337532"/>
              <a:ext cx="64034" cy="222933"/>
            </a:xfrm>
            <a:custGeom>
              <a:avLst/>
              <a:gdLst>
                <a:gd name="T0" fmla="*/ 42689 w 15"/>
                <a:gd name="T1" fmla="*/ 120384 h 50"/>
                <a:gd name="T2" fmla="*/ 55496 w 15"/>
                <a:gd name="T3" fmla="*/ 26752 h 50"/>
                <a:gd name="T4" fmla="*/ 25614 w 15"/>
                <a:gd name="T5" fmla="*/ 17835 h 50"/>
                <a:gd name="T6" fmla="*/ 17076 w 15"/>
                <a:gd name="T7" fmla="*/ 66880 h 50"/>
                <a:gd name="T8" fmla="*/ 12807 w 15"/>
                <a:gd name="T9" fmla="*/ 71339 h 50"/>
                <a:gd name="T10" fmla="*/ 17076 w 15"/>
                <a:gd name="T11" fmla="*/ 205098 h 50"/>
                <a:gd name="T12" fmla="*/ 46958 w 15"/>
                <a:gd name="T13" fmla="*/ 187264 h 50"/>
                <a:gd name="T14" fmla="*/ 34151 w 15"/>
                <a:gd name="T15" fmla="*/ 133760 h 50"/>
                <a:gd name="T16" fmla="*/ 4268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52519" name="Freeform 356"/>
            <p:cNvSpPr>
              <a:spLocks/>
            </p:cNvSpPr>
            <p:nvPr/>
          </p:nvSpPr>
          <p:spPr bwMode="auto">
            <a:xfrm>
              <a:off x="4498500" y="6394451"/>
              <a:ext cx="33203" cy="142298"/>
            </a:xfrm>
            <a:custGeom>
              <a:avLst/>
              <a:gdLst>
                <a:gd name="T0" fmla="*/ 20752 w 8"/>
                <a:gd name="T1" fmla="*/ 17787 h 32"/>
                <a:gd name="T2" fmla="*/ 0 w 8"/>
                <a:gd name="T3" fmla="*/ 22234 h 32"/>
                <a:gd name="T4" fmla="*/ 12451 w 8"/>
                <a:gd name="T5" fmla="*/ 128958 h 32"/>
                <a:gd name="T6" fmla="*/ 29053 w 8"/>
                <a:gd name="T7" fmla="*/ 128958 h 32"/>
                <a:gd name="T8" fmla="*/ 2075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52520" name="Freeform 357"/>
            <p:cNvSpPr>
              <a:spLocks/>
            </p:cNvSpPr>
            <p:nvPr/>
          </p:nvSpPr>
          <p:spPr bwMode="auto">
            <a:xfrm>
              <a:off x="4522217" y="6373106"/>
              <a:ext cx="80635" cy="239535"/>
            </a:xfrm>
            <a:custGeom>
              <a:avLst/>
              <a:gdLst>
                <a:gd name="T0" fmla="*/ 72147 w 19"/>
                <a:gd name="T1" fmla="*/ 208484 h 54"/>
                <a:gd name="T2" fmla="*/ 50927 w 19"/>
                <a:gd name="T3" fmla="*/ 66537 h 54"/>
                <a:gd name="T4" fmla="*/ 46683 w 19"/>
                <a:gd name="T5" fmla="*/ 57666 h 54"/>
                <a:gd name="T6" fmla="*/ 46683 w 19"/>
                <a:gd name="T7" fmla="*/ 17743 h 54"/>
                <a:gd name="T8" fmla="*/ 29708 w 19"/>
                <a:gd name="T9" fmla="*/ 17743 h 54"/>
                <a:gd name="T10" fmla="*/ 29708 w 19"/>
                <a:gd name="T11" fmla="*/ 57666 h 54"/>
                <a:gd name="T12" fmla="*/ 25464 w 19"/>
                <a:gd name="T13" fmla="*/ 62102 h 54"/>
                <a:gd name="T14" fmla="*/ 25464 w 19"/>
                <a:gd name="T15" fmla="*/ 102024 h 54"/>
                <a:gd name="T16" fmla="*/ 16976 w 19"/>
                <a:gd name="T17" fmla="*/ 102024 h 54"/>
                <a:gd name="T18" fmla="*/ 0 w 19"/>
                <a:gd name="T19" fmla="*/ 177433 h 54"/>
                <a:gd name="T20" fmla="*/ 8488 w 19"/>
                <a:gd name="T21" fmla="*/ 177433 h 54"/>
                <a:gd name="T22" fmla="*/ 21220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52521" name="Freeform 358"/>
            <p:cNvSpPr>
              <a:spLocks/>
            </p:cNvSpPr>
            <p:nvPr/>
          </p:nvSpPr>
          <p:spPr bwMode="auto">
            <a:xfrm>
              <a:off x="4624197" y="6491688"/>
              <a:ext cx="28460" cy="130440"/>
            </a:xfrm>
            <a:custGeom>
              <a:avLst/>
              <a:gdLst>
                <a:gd name="T0" fmla="*/ 24394 w 7"/>
                <a:gd name="T1" fmla="*/ 17992 h 29"/>
                <a:gd name="T2" fmla="*/ 4066 w 7"/>
                <a:gd name="T3" fmla="*/ 13494 h 29"/>
                <a:gd name="T4" fmla="*/ 0 w 7"/>
                <a:gd name="T5" fmla="*/ 112448 h 29"/>
                <a:gd name="T6" fmla="*/ 28460 w 7"/>
                <a:gd name="T7" fmla="*/ 112448 h 29"/>
                <a:gd name="T8" fmla="*/ 24394 w 7"/>
                <a:gd name="T9" fmla="*/ 1799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w="9525">
              <a:noFill/>
              <a:round/>
              <a:headEnd/>
              <a:tailEnd/>
            </a:ln>
          </p:spPr>
          <p:txBody>
            <a:bodyPr/>
            <a:lstStyle/>
            <a:p>
              <a:endParaRPr lang="en-US"/>
            </a:p>
          </p:txBody>
        </p:sp>
        <p:sp>
          <p:nvSpPr>
            <p:cNvPr id="52522" name="Freeform 359"/>
            <p:cNvSpPr>
              <a:spLocks/>
            </p:cNvSpPr>
            <p:nvPr/>
          </p:nvSpPr>
          <p:spPr bwMode="auto">
            <a:xfrm>
              <a:off x="4652656" y="6394451"/>
              <a:ext cx="42689" cy="177872"/>
            </a:xfrm>
            <a:custGeom>
              <a:avLst/>
              <a:gdLst>
                <a:gd name="T0" fmla="*/ 12807 w 10"/>
                <a:gd name="T1" fmla="*/ 13340 h 40"/>
                <a:gd name="T2" fmla="*/ 4269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523" name="Freeform 360"/>
            <p:cNvSpPr>
              <a:spLocks/>
            </p:cNvSpPr>
            <p:nvPr/>
          </p:nvSpPr>
          <p:spPr bwMode="auto">
            <a:xfrm>
              <a:off x="4695346"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524" name="Freeform 361"/>
            <p:cNvSpPr>
              <a:spLocks/>
            </p:cNvSpPr>
            <p:nvPr/>
          </p:nvSpPr>
          <p:spPr bwMode="auto">
            <a:xfrm>
              <a:off x="4612339"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25" name="Freeform 362"/>
            <p:cNvSpPr>
              <a:spLocks/>
            </p:cNvSpPr>
            <p:nvPr/>
          </p:nvSpPr>
          <p:spPr bwMode="auto">
            <a:xfrm>
              <a:off x="4754637" y="6382593"/>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52526" name="Freeform 363"/>
            <p:cNvSpPr>
              <a:spLocks/>
            </p:cNvSpPr>
            <p:nvPr/>
          </p:nvSpPr>
          <p:spPr bwMode="auto">
            <a:xfrm>
              <a:off x="4854245" y="6453742"/>
              <a:ext cx="35574" cy="142298"/>
            </a:xfrm>
            <a:custGeom>
              <a:avLst/>
              <a:gdLst>
                <a:gd name="T0" fmla="*/ 0 w 8"/>
                <a:gd name="T1" fmla="*/ 22234 h 32"/>
                <a:gd name="T2" fmla="*/ 4447 w 8"/>
                <a:gd name="T3" fmla="*/ 124511 h 32"/>
                <a:gd name="T4" fmla="*/ 26680 w 8"/>
                <a:gd name="T5" fmla="*/ 124511 h 32"/>
                <a:gd name="T6" fmla="*/ 31127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27" name="Freeform 364"/>
            <p:cNvSpPr>
              <a:spLocks/>
            </p:cNvSpPr>
            <p:nvPr/>
          </p:nvSpPr>
          <p:spPr bwMode="auto">
            <a:xfrm>
              <a:off x="4998915" y="6332788"/>
              <a:ext cx="54548" cy="234792"/>
            </a:xfrm>
            <a:custGeom>
              <a:avLst/>
              <a:gdLst>
                <a:gd name="T0" fmla="*/ 41960 w 13"/>
                <a:gd name="T1" fmla="*/ 4430 h 53"/>
                <a:gd name="T2" fmla="*/ 16784 w 13"/>
                <a:gd name="T3" fmla="*/ 93031 h 53"/>
                <a:gd name="T4" fmla="*/ 0 w 13"/>
                <a:gd name="T5" fmla="*/ 106321 h 53"/>
                <a:gd name="T6" fmla="*/ 12588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52528" name="Freeform 365"/>
            <p:cNvSpPr>
              <a:spLocks/>
            </p:cNvSpPr>
            <p:nvPr/>
          </p:nvSpPr>
          <p:spPr bwMode="auto">
            <a:xfrm>
              <a:off x="5065320" y="6328045"/>
              <a:ext cx="71149" cy="208704"/>
            </a:xfrm>
            <a:custGeom>
              <a:avLst/>
              <a:gdLst>
                <a:gd name="T0" fmla="*/ 50223 w 17"/>
                <a:gd name="T1" fmla="*/ 8881 h 47"/>
                <a:gd name="T2" fmla="*/ 4185 w 17"/>
                <a:gd name="T3" fmla="*/ 195382 h 47"/>
                <a:gd name="T4" fmla="*/ 25111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52529" name="Freeform 366"/>
            <p:cNvSpPr>
              <a:spLocks/>
            </p:cNvSpPr>
            <p:nvPr/>
          </p:nvSpPr>
          <p:spPr bwMode="auto">
            <a:xfrm>
              <a:off x="5148327" y="6363620"/>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52530" name="Freeform 367"/>
            <p:cNvSpPr>
              <a:spLocks/>
            </p:cNvSpPr>
            <p:nvPr/>
          </p:nvSpPr>
          <p:spPr bwMode="auto">
            <a:xfrm>
              <a:off x="5238449" y="6313815"/>
              <a:ext cx="78264" cy="213447"/>
            </a:xfrm>
            <a:custGeom>
              <a:avLst/>
              <a:gdLst>
                <a:gd name="T0" fmla="*/ 74145 w 19"/>
                <a:gd name="T1" fmla="*/ 195660 h 48"/>
                <a:gd name="T2" fmla="*/ 70026 w 19"/>
                <a:gd name="T3" fmla="*/ 75596 h 48"/>
                <a:gd name="T4" fmla="*/ 41192 w 19"/>
                <a:gd name="T5" fmla="*/ 66702 h 48"/>
                <a:gd name="T6" fmla="*/ 41192 w 19"/>
                <a:gd name="T7" fmla="*/ 66702 h 48"/>
                <a:gd name="T8" fmla="*/ 3707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531" name="Freeform 368"/>
            <p:cNvSpPr>
              <a:spLocks/>
            </p:cNvSpPr>
            <p:nvPr/>
          </p:nvSpPr>
          <p:spPr bwMode="auto">
            <a:xfrm>
              <a:off x="5392605" y="6382593"/>
              <a:ext cx="26088" cy="144670"/>
            </a:xfrm>
            <a:custGeom>
              <a:avLst/>
              <a:gdLst>
                <a:gd name="T0" fmla="*/ 21740 w 6"/>
                <a:gd name="T1" fmla="*/ 13152 h 33"/>
                <a:gd name="T2" fmla="*/ 4348 w 6"/>
                <a:gd name="T3" fmla="*/ 13152 h 33"/>
                <a:gd name="T4" fmla="*/ 4348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52532" name="Freeform 369"/>
            <p:cNvSpPr>
              <a:spLocks/>
            </p:cNvSpPr>
            <p:nvPr/>
          </p:nvSpPr>
          <p:spPr bwMode="auto">
            <a:xfrm>
              <a:off x="5456640" y="6363620"/>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52533" name="Freeform 370"/>
            <p:cNvSpPr>
              <a:spLocks/>
            </p:cNvSpPr>
            <p:nvPr/>
          </p:nvSpPr>
          <p:spPr bwMode="auto">
            <a:xfrm>
              <a:off x="5532532" y="6363620"/>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52534" name="Freeform 371"/>
            <p:cNvSpPr>
              <a:spLocks/>
            </p:cNvSpPr>
            <p:nvPr/>
          </p:nvSpPr>
          <p:spPr bwMode="auto">
            <a:xfrm>
              <a:off x="5338058" y="6382593"/>
              <a:ext cx="52176" cy="203960"/>
            </a:xfrm>
            <a:custGeom>
              <a:avLst/>
              <a:gdLst>
                <a:gd name="T0" fmla="*/ 39132 w 12"/>
                <a:gd name="T1" fmla="*/ 31037 h 46"/>
                <a:gd name="T2" fmla="*/ 34784 w 12"/>
                <a:gd name="T3" fmla="*/ 13302 h 46"/>
                <a:gd name="T4" fmla="*/ 17392 w 12"/>
                <a:gd name="T5" fmla="*/ 17736 h 46"/>
                <a:gd name="T6" fmla="*/ 21740 w 12"/>
                <a:gd name="T7" fmla="*/ 35471 h 46"/>
                <a:gd name="T8" fmla="*/ 17392 w 12"/>
                <a:gd name="T9" fmla="*/ 44339 h 46"/>
                <a:gd name="T10" fmla="*/ 17392 w 12"/>
                <a:gd name="T11" fmla="*/ 190658 h 46"/>
                <a:gd name="T12" fmla="*/ 47828 w 12"/>
                <a:gd name="T13" fmla="*/ 186224 h 46"/>
                <a:gd name="T14" fmla="*/ 47828 w 12"/>
                <a:gd name="T15" fmla="*/ 128583 h 46"/>
                <a:gd name="T16" fmla="*/ 47828 w 12"/>
                <a:gd name="T17" fmla="*/ 124150 h 46"/>
                <a:gd name="T18" fmla="*/ 47828 w 12"/>
                <a:gd name="T19" fmla="*/ 93112 h 46"/>
                <a:gd name="T20" fmla="*/ 52176 w 12"/>
                <a:gd name="T21" fmla="*/ 53207 h 46"/>
                <a:gd name="T22" fmla="*/ 39132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52535" name="Freeform 372"/>
            <p:cNvSpPr>
              <a:spLocks/>
            </p:cNvSpPr>
            <p:nvPr/>
          </p:nvSpPr>
          <p:spPr bwMode="auto">
            <a:xfrm>
              <a:off x="4944367" y="6389708"/>
              <a:ext cx="49804" cy="125697"/>
            </a:xfrm>
            <a:custGeom>
              <a:avLst/>
              <a:gdLst>
                <a:gd name="T0" fmla="*/ 45654 w 12"/>
                <a:gd name="T1" fmla="*/ 112229 h 28"/>
                <a:gd name="T2" fmla="*/ 16601 w 12"/>
                <a:gd name="T3" fmla="*/ 13468 h 28"/>
                <a:gd name="T4" fmla="*/ 0 w 12"/>
                <a:gd name="T5" fmla="*/ 17957 h 28"/>
                <a:gd name="T6" fmla="*/ 37353 w 12"/>
                <a:gd name="T7" fmla="*/ 116719 h 28"/>
                <a:gd name="T8" fmla="*/ 45654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w="9525">
              <a:noFill/>
              <a:round/>
              <a:headEnd/>
              <a:tailEnd/>
            </a:ln>
          </p:spPr>
          <p:txBody>
            <a:bodyPr/>
            <a:lstStyle/>
            <a:p>
              <a:endParaRPr lang="en-US"/>
            </a:p>
          </p:txBody>
        </p:sp>
        <p:sp>
          <p:nvSpPr>
            <p:cNvPr id="52536" name="Freeform 373"/>
            <p:cNvSpPr>
              <a:spLocks/>
            </p:cNvSpPr>
            <p:nvPr/>
          </p:nvSpPr>
          <p:spPr bwMode="auto">
            <a:xfrm>
              <a:off x="483764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52537" name="Freeform 374"/>
            <p:cNvSpPr>
              <a:spLocks/>
            </p:cNvSpPr>
            <p:nvPr/>
          </p:nvSpPr>
          <p:spPr bwMode="auto">
            <a:xfrm>
              <a:off x="510801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52538" name="Freeform 375"/>
            <p:cNvSpPr>
              <a:spLocks/>
            </p:cNvSpPr>
            <p:nvPr/>
          </p:nvSpPr>
          <p:spPr bwMode="auto">
            <a:xfrm>
              <a:off x="5629769" y="6337532"/>
              <a:ext cx="61662" cy="222933"/>
            </a:xfrm>
            <a:custGeom>
              <a:avLst/>
              <a:gdLst>
                <a:gd name="T0" fmla="*/ 45219 w 15"/>
                <a:gd name="T1" fmla="*/ 120384 h 50"/>
                <a:gd name="T2" fmla="*/ 57551 w 15"/>
                <a:gd name="T3" fmla="*/ 26752 h 50"/>
                <a:gd name="T4" fmla="*/ 28776 w 15"/>
                <a:gd name="T5" fmla="*/ 17835 h 50"/>
                <a:gd name="T6" fmla="*/ 20554 w 15"/>
                <a:gd name="T7" fmla="*/ 66880 h 50"/>
                <a:gd name="T8" fmla="*/ 16443 w 15"/>
                <a:gd name="T9" fmla="*/ 71339 h 50"/>
                <a:gd name="T10" fmla="*/ 20554 w 15"/>
                <a:gd name="T11" fmla="*/ 205098 h 50"/>
                <a:gd name="T12" fmla="*/ 45219 w 15"/>
                <a:gd name="T13" fmla="*/ 187264 h 50"/>
                <a:gd name="T14" fmla="*/ 36997 w 15"/>
                <a:gd name="T15" fmla="*/ 133760 h 50"/>
                <a:gd name="T16" fmla="*/ 45219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52539" name="Freeform 376"/>
            <p:cNvSpPr>
              <a:spLocks/>
            </p:cNvSpPr>
            <p:nvPr/>
          </p:nvSpPr>
          <p:spPr bwMode="auto">
            <a:xfrm>
              <a:off x="5717519" y="6394451"/>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540" name="Freeform 377"/>
            <p:cNvSpPr>
              <a:spLocks/>
            </p:cNvSpPr>
            <p:nvPr/>
          </p:nvSpPr>
          <p:spPr bwMode="auto">
            <a:xfrm>
              <a:off x="5741235"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12732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52541" name="Freeform 378"/>
            <p:cNvSpPr>
              <a:spLocks/>
            </p:cNvSpPr>
            <p:nvPr/>
          </p:nvSpPr>
          <p:spPr bwMode="auto">
            <a:xfrm>
              <a:off x="5847959"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52542" name="Freeform 379"/>
            <p:cNvSpPr>
              <a:spLocks/>
            </p:cNvSpPr>
            <p:nvPr/>
          </p:nvSpPr>
          <p:spPr bwMode="auto">
            <a:xfrm>
              <a:off x="5876418" y="6394451"/>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543" name="Freeform 380"/>
            <p:cNvSpPr>
              <a:spLocks/>
            </p:cNvSpPr>
            <p:nvPr/>
          </p:nvSpPr>
          <p:spPr bwMode="auto">
            <a:xfrm>
              <a:off x="5919108" y="6382593"/>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58593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52544" name="Freeform 381"/>
            <p:cNvSpPr>
              <a:spLocks/>
            </p:cNvSpPr>
            <p:nvPr/>
          </p:nvSpPr>
          <p:spPr bwMode="auto">
            <a:xfrm>
              <a:off x="5833729" y="6347018"/>
              <a:ext cx="35574" cy="158899"/>
            </a:xfrm>
            <a:custGeom>
              <a:avLst/>
              <a:gdLst>
                <a:gd name="T0" fmla="*/ 0 w 8"/>
                <a:gd name="T1" fmla="*/ 22069 h 36"/>
                <a:gd name="T2" fmla="*/ 0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45" name="Freeform 382"/>
            <p:cNvSpPr>
              <a:spLocks/>
            </p:cNvSpPr>
            <p:nvPr/>
          </p:nvSpPr>
          <p:spPr bwMode="auto">
            <a:xfrm>
              <a:off x="5978399" y="6382593"/>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52546" name="Freeform 383"/>
            <p:cNvSpPr>
              <a:spLocks/>
            </p:cNvSpPr>
            <p:nvPr/>
          </p:nvSpPr>
          <p:spPr bwMode="auto">
            <a:xfrm>
              <a:off x="6073264"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47" name="Freeform 384"/>
            <p:cNvSpPr>
              <a:spLocks/>
            </p:cNvSpPr>
            <p:nvPr/>
          </p:nvSpPr>
          <p:spPr bwMode="auto">
            <a:xfrm>
              <a:off x="6217933"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1175 w 14"/>
                <a:gd name="T11" fmla="*/ 203782 h 53"/>
                <a:gd name="T12" fmla="*/ 33881 w 14"/>
                <a:gd name="T13" fmla="*/ 221502 h 53"/>
                <a:gd name="T14" fmla="*/ 55056 w 14"/>
                <a:gd name="T15" fmla="*/ 212642 h 53"/>
                <a:gd name="T16" fmla="*/ 33881 w 14"/>
                <a:gd name="T17" fmla="*/ 141761 h 53"/>
                <a:gd name="T18" fmla="*/ 55056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52548" name="Freeform 385"/>
            <p:cNvSpPr>
              <a:spLocks/>
            </p:cNvSpPr>
            <p:nvPr/>
          </p:nvSpPr>
          <p:spPr bwMode="auto">
            <a:xfrm>
              <a:off x="6289082"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52549" name="Freeform 386"/>
            <p:cNvSpPr>
              <a:spLocks/>
            </p:cNvSpPr>
            <p:nvPr/>
          </p:nvSpPr>
          <p:spPr bwMode="auto">
            <a:xfrm>
              <a:off x="6369718" y="6363620"/>
              <a:ext cx="33203" cy="201589"/>
            </a:xfrm>
            <a:custGeom>
              <a:avLst/>
              <a:gdLst>
                <a:gd name="T0" fmla="*/ 29053 w 8"/>
                <a:gd name="T1" fmla="*/ 13439 h 45"/>
                <a:gd name="T2" fmla="*/ 12451 w 8"/>
                <a:gd name="T3" fmla="*/ 13439 h 45"/>
                <a:gd name="T4" fmla="*/ 8301 w 8"/>
                <a:gd name="T5" fmla="*/ 67196 h 45"/>
                <a:gd name="T6" fmla="*/ 0 w 8"/>
                <a:gd name="T7" fmla="*/ 76156 h 45"/>
                <a:gd name="T8" fmla="*/ 0 w 8"/>
                <a:gd name="T9" fmla="*/ 152312 h 45"/>
                <a:gd name="T10" fmla="*/ 8301 w 8"/>
                <a:gd name="T11" fmla="*/ 161271 h 45"/>
                <a:gd name="T12" fmla="*/ 8301 w 8"/>
                <a:gd name="T13" fmla="*/ 188150 h 45"/>
                <a:gd name="T14" fmla="*/ 29053 w 8"/>
                <a:gd name="T15" fmla="*/ 188150 h 45"/>
                <a:gd name="T16" fmla="*/ 29053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w="9525">
              <a:noFill/>
              <a:round/>
              <a:headEnd/>
              <a:tailEnd/>
            </a:ln>
          </p:spPr>
          <p:txBody>
            <a:bodyPr/>
            <a:lstStyle/>
            <a:p>
              <a:endParaRPr lang="en-US"/>
            </a:p>
          </p:txBody>
        </p:sp>
        <p:sp>
          <p:nvSpPr>
            <p:cNvPr id="52550" name="Freeform 387"/>
            <p:cNvSpPr>
              <a:spLocks/>
            </p:cNvSpPr>
            <p:nvPr/>
          </p:nvSpPr>
          <p:spPr bwMode="auto">
            <a:xfrm>
              <a:off x="6462211" y="6313815"/>
              <a:ext cx="78264" cy="213447"/>
            </a:xfrm>
            <a:custGeom>
              <a:avLst/>
              <a:gdLst>
                <a:gd name="T0" fmla="*/ 74145 w 19"/>
                <a:gd name="T1" fmla="*/ 195660 h 48"/>
                <a:gd name="T2" fmla="*/ 61787 w 19"/>
                <a:gd name="T3" fmla="*/ 75596 h 48"/>
                <a:gd name="T4" fmla="*/ 28834 w 19"/>
                <a:gd name="T5" fmla="*/ 66702 h 48"/>
                <a:gd name="T6" fmla="*/ 28834 w 19"/>
                <a:gd name="T7" fmla="*/ 66702 h 48"/>
                <a:gd name="T8" fmla="*/ 32953 w 19"/>
                <a:gd name="T9" fmla="*/ 71149 h 48"/>
                <a:gd name="T10" fmla="*/ 37072 w 19"/>
                <a:gd name="T11" fmla="*/ 17787 h 48"/>
                <a:gd name="T12" fmla="*/ 16477 w 19"/>
                <a:gd name="T13" fmla="*/ 13340 h 48"/>
                <a:gd name="T14" fmla="*/ 4119 w 19"/>
                <a:gd name="T15" fmla="*/ 128958 h 48"/>
                <a:gd name="T16" fmla="*/ 0 w 19"/>
                <a:gd name="T17" fmla="*/ 133404 h 48"/>
                <a:gd name="T18" fmla="*/ 0 w 19"/>
                <a:gd name="T19" fmla="*/ 191213 h 48"/>
                <a:gd name="T20" fmla="*/ 8238 w 19"/>
                <a:gd name="T21" fmla="*/ 191213 h 48"/>
                <a:gd name="T22" fmla="*/ 32953 w 19"/>
                <a:gd name="T23" fmla="*/ 191213 h 48"/>
                <a:gd name="T24" fmla="*/ 32953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551" name="Freeform 388"/>
            <p:cNvSpPr>
              <a:spLocks/>
            </p:cNvSpPr>
            <p:nvPr/>
          </p:nvSpPr>
          <p:spPr bwMode="auto">
            <a:xfrm>
              <a:off x="6616367" y="6382593"/>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52552" name="Freeform 389"/>
            <p:cNvSpPr>
              <a:spLocks/>
            </p:cNvSpPr>
            <p:nvPr/>
          </p:nvSpPr>
          <p:spPr bwMode="auto">
            <a:xfrm>
              <a:off x="6680401" y="6363620"/>
              <a:ext cx="59291" cy="182616"/>
            </a:xfrm>
            <a:custGeom>
              <a:avLst/>
              <a:gdLst>
                <a:gd name="T0" fmla="*/ 29646 w 14"/>
                <a:gd name="T1" fmla="*/ 31178 h 41"/>
                <a:gd name="T2" fmla="*/ 29646 w 14"/>
                <a:gd name="T3" fmla="*/ 17816 h 41"/>
                <a:gd name="T4" fmla="*/ 4235 w 14"/>
                <a:gd name="T5" fmla="*/ 26724 h 41"/>
                <a:gd name="T6" fmla="*/ 12705 w 14"/>
                <a:gd name="T7" fmla="*/ 133621 h 41"/>
                <a:gd name="T8" fmla="*/ 21175 w 14"/>
                <a:gd name="T9" fmla="*/ 142530 h 41"/>
                <a:gd name="T10" fmla="*/ 21175 w 14"/>
                <a:gd name="T11" fmla="*/ 169254 h 41"/>
                <a:gd name="T12" fmla="*/ 46586 w 14"/>
                <a:gd name="T13" fmla="*/ 169254 h 41"/>
                <a:gd name="T14" fmla="*/ 59291 w 14"/>
                <a:gd name="T15" fmla="*/ 44540 h 41"/>
                <a:gd name="T16" fmla="*/ 29646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w="9525">
              <a:noFill/>
              <a:round/>
              <a:headEnd/>
              <a:tailEnd/>
            </a:ln>
          </p:spPr>
          <p:txBody>
            <a:bodyPr/>
            <a:lstStyle/>
            <a:p>
              <a:endParaRPr lang="en-US"/>
            </a:p>
          </p:txBody>
        </p:sp>
        <p:sp>
          <p:nvSpPr>
            <p:cNvPr id="52553" name="Freeform 390"/>
            <p:cNvSpPr>
              <a:spLocks/>
            </p:cNvSpPr>
            <p:nvPr/>
          </p:nvSpPr>
          <p:spPr bwMode="auto">
            <a:xfrm>
              <a:off x="6756294" y="6363620"/>
              <a:ext cx="61662" cy="232420"/>
            </a:xfrm>
            <a:custGeom>
              <a:avLst/>
              <a:gdLst>
                <a:gd name="T0" fmla="*/ 28776 w 15"/>
                <a:gd name="T1" fmla="*/ 17878 h 52"/>
                <a:gd name="T2" fmla="*/ 20554 w 15"/>
                <a:gd name="T3" fmla="*/ 49166 h 52"/>
                <a:gd name="T4" fmla="*/ 8222 w 15"/>
                <a:gd name="T5" fmla="*/ 58105 h 52"/>
                <a:gd name="T6" fmla="*/ 4111 w 15"/>
                <a:gd name="T7" fmla="*/ 102801 h 52"/>
                <a:gd name="T8" fmla="*/ 12332 w 15"/>
                <a:gd name="T9" fmla="*/ 111740 h 52"/>
                <a:gd name="T10" fmla="*/ 12332 w 15"/>
                <a:gd name="T11" fmla="*/ 219011 h 52"/>
                <a:gd name="T12" fmla="*/ 36997 w 15"/>
                <a:gd name="T13" fmla="*/ 219011 h 52"/>
                <a:gd name="T14" fmla="*/ 57551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52554" name="Freeform 391"/>
            <p:cNvSpPr>
              <a:spLocks/>
            </p:cNvSpPr>
            <p:nvPr/>
          </p:nvSpPr>
          <p:spPr bwMode="auto">
            <a:xfrm>
              <a:off x="6561820" y="6382593"/>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555" name="Freeform 392"/>
            <p:cNvSpPr>
              <a:spLocks/>
            </p:cNvSpPr>
            <p:nvPr/>
          </p:nvSpPr>
          <p:spPr bwMode="auto">
            <a:xfrm>
              <a:off x="6163386" y="6389708"/>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556" name="Freeform 393"/>
            <p:cNvSpPr>
              <a:spLocks/>
            </p:cNvSpPr>
            <p:nvPr/>
          </p:nvSpPr>
          <p:spPr bwMode="auto">
            <a:xfrm>
              <a:off x="6056662"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52557" name="Freeform 394"/>
            <p:cNvSpPr>
              <a:spLocks/>
            </p:cNvSpPr>
            <p:nvPr/>
          </p:nvSpPr>
          <p:spPr bwMode="auto">
            <a:xfrm>
              <a:off x="6331772" y="6399194"/>
              <a:ext cx="40318" cy="147041"/>
            </a:xfrm>
            <a:custGeom>
              <a:avLst/>
              <a:gdLst>
                <a:gd name="T0" fmla="*/ 8064 w 10"/>
                <a:gd name="T1" fmla="*/ 17823 h 33"/>
                <a:gd name="T2" fmla="*/ 8064 w 10"/>
                <a:gd name="T3" fmla="*/ 129218 h 33"/>
                <a:gd name="T4" fmla="*/ 32254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52558" name="Freeform 395"/>
            <p:cNvSpPr>
              <a:spLocks/>
            </p:cNvSpPr>
            <p:nvPr/>
          </p:nvSpPr>
          <p:spPr bwMode="auto">
            <a:xfrm>
              <a:off x="6851159" y="6337532"/>
              <a:ext cx="64034" cy="222933"/>
            </a:xfrm>
            <a:custGeom>
              <a:avLst/>
              <a:gdLst>
                <a:gd name="T0" fmla="*/ 46958 w 15"/>
                <a:gd name="T1" fmla="*/ 120384 h 50"/>
                <a:gd name="T2" fmla="*/ 55496 w 15"/>
                <a:gd name="T3" fmla="*/ 26752 h 50"/>
                <a:gd name="T4" fmla="*/ 25614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52559" name="Freeform 396"/>
            <p:cNvSpPr>
              <a:spLocks/>
            </p:cNvSpPr>
            <p:nvPr/>
          </p:nvSpPr>
          <p:spPr bwMode="auto">
            <a:xfrm>
              <a:off x="6941281" y="6394451"/>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560" name="Freeform 397"/>
            <p:cNvSpPr>
              <a:spLocks/>
            </p:cNvSpPr>
            <p:nvPr/>
          </p:nvSpPr>
          <p:spPr bwMode="auto">
            <a:xfrm>
              <a:off x="6964997"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42439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52561" name="Freeform 398"/>
            <p:cNvSpPr>
              <a:spLocks/>
            </p:cNvSpPr>
            <p:nvPr/>
          </p:nvSpPr>
          <p:spPr bwMode="auto">
            <a:xfrm>
              <a:off x="7071721" y="6491688"/>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52562" name="Freeform 399"/>
            <p:cNvSpPr>
              <a:spLocks/>
            </p:cNvSpPr>
            <p:nvPr/>
          </p:nvSpPr>
          <p:spPr bwMode="auto">
            <a:xfrm>
              <a:off x="7100180" y="6394451"/>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563" name="Freeform 400"/>
            <p:cNvSpPr>
              <a:spLocks/>
            </p:cNvSpPr>
            <p:nvPr/>
          </p:nvSpPr>
          <p:spPr bwMode="auto">
            <a:xfrm>
              <a:off x="7138126" y="6382593"/>
              <a:ext cx="71149" cy="249021"/>
            </a:xfrm>
            <a:custGeom>
              <a:avLst/>
              <a:gdLst>
                <a:gd name="T0" fmla="*/ 29297 w 17"/>
                <a:gd name="T1" fmla="*/ 22234 h 56"/>
                <a:gd name="T2" fmla="*/ 20926 w 17"/>
                <a:gd name="T3" fmla="*/ 53362 h 56"/>
                <a:gd name="T4" fmla="*/ 20926 w 17"/>
                <a:gd name="T5" fmla="*/ 48915 h 56"/>
                <a:gd name="T6" fmla="*/ 8370 w 17"/>
                <a:gd name="T7" fmla="*/ 48915 h 56"/>
                <a:gd name="T8" fmla="*/ 12556 w 17"/>
                <a:gd name="T9" fmla="*/ 84489 h 56"/>
                <a:gd name="T10" fmla="*/ 29297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564" name="Freeform 401"/>
            <p:cNvSpPr>
              <a:spLocks/>
            </p:cNvSpPr>
            <p:nvPr/>
          </p:nvSpPr>
          <p:spPr bwMode="auto">
            <a:xfrm>
              <a:off x="7057491" y="6347018"/>
              <a:ext cx="35574" cy="158899"/>
            </a:xfrm>
            <a:custGeom>
              <a:avLst/>
              <a:gdLst>
                <a:gd name="T0" fmla="*/ 0 w 8"/>
                <a:gd name="T1" fmla="*/ 22069 h 36"/>
                <a:gd name="T2" fmla="*/ 0 w 8"/>
                <a:gd name="T3" fmla="*/ 141244 h 36"/>
                <a:gd name="T4" fmla="*/ 31127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65" name="Freeform 402"/>
            <p:cNvSpPr>
              <a:spLocks/>
            </p:cNvSpPr>
            <p:nvPr/>
          </p:nvSpPr>
          <p:spPr bwMode="auto">
            <a:xfrm>
              <a:off x="7202160" y="6382593"/>
              <a:ext cx="61662" cy="177872"/>
            </a:xfrm>
            <a:custGeom>
              <a:avLst/>
              <a:gdLst>
                <a:gd name="T0" fmla="*/ 16443 w 15"/>
                <a:gd name="T1" fmla="*/ 22234 h 40"/>
                <a:gd name="T2" fmla="*/ 12332 w 15"/>
                <a:gd name="T3" fmla="*/ 164532 h 40"/>
                <a:gd name="T4" fmla="*/ 41108 w 15"/>
                <a:gd name="T5" fmla="*/ 160085 h 40"/>
                <a:gd name="T6" fmla="*/ 49330 w 15"/>
                <a:gd name="T7" fmla="*/ 44468 h 40"/>
                <a:gd name="T8" fmla="*/ 16443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52566" name="Freeform 403"/>
            <p:cNvSpPr>
              <a:spLocks/>
            </p:cNvSpPr>
            <p:nvPr/>
          </p:nvSpPr>
          <p:spPr bwMode="auto">
            <a:xfrm>
              <a:off x="7297026" y="6453742"/>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67" name="Freeform 404"/>
            <p:cNvSpPr>
              <a:spLocks/>
            </p:cNvSpPr>
            <p:nvPr/>
          </p:nvSpPr>
          <p:spPr bwMode="auto">
            <a:xfrm>
              <a:off x="7441695" y="6332788"/>
              <a:ext cx="56919" cy="234792"/>
            </a:xfrm>
            <a:custGeom>
              <a:avLst/>
              <a:gdLst>
                <a:gd name="T0" fmla="*/ 40656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48788 w 14"/>
                <a:gd name="T15" fmla="*/ 212642 h 53"/>
                <a:gd name="T16" fmla="*/ 32525 w 14"/>
                <a:gd name="T17" fmla="*/ 141761 h 53"/>
                <a:gd name="T18" fmla="*/ 52853 w 14"/>
                <a:gd name="T19" fmla="*/ 8860 h 53"/>
                <a:gd name="T20" fmla="*/ 4065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52568" name="Freeform 405"/>
            <p:cNvSpPr>
              <a:spLocks/>
            </p:cNvSpPr>
            <p:nvPr/>
          </p:nvSpPr>
          <p:spPr bwMode="auto">
            <a:xfrm>
              <a:off x="7508101" y="6328045"/>
              <a:ext cx="71149" cy="208704"/>
            </a:xfrm>
            <a:custGeom>
              <a:avLst/>
              <a:gdLst>
                <a:gd name="T0" fmla="*/ 50223 w 17"/>
                <a:gd name="T1" fmla="*/ 8881 h 47"/>
                <a:gd name="T2" fmla="*/ 4185 w 17"/>
                <a:gd name="T3" fmla="*/ 195382 h 47"/>
                <a:gd name="T4" fmla="*/ 29297 w 17"/>
                <a:gd name="T5" fmla="*/ 195382 h 47"/>
                <a:gd name="T6" fmla="*/ 66964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52569" name="Freeform 407"/>
            <p:cNvSpPr>
              <a:spLocks/>
            </p:cNvSpPr>
            <p:nvPr/>
          </p:nvSpPr>
          <p:spPr bwMode="auto">
            <a:xfrm>
              <a:off x="7591108"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8809 w 7"/>
                <a:gd name="T11" fmla="*/ 161271 h 45"/>
                <a:gd name="T12" fmla="*/ 8809 w 7"/>
                <a:gd name="T13" fmla="*/ 188150 h 45"/>
                <a:gd name="T14" fmla="*/ 30831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52570" name="Freeform 408"/>
            <p:cNvSpPr>
              <a:spLocks/>
            </p:cNvSpPr>
            <p:nvPr/>
          </p:nvSpPr>
          <p:spPr bwMode="auto">
            <a:xfrm>
              <a:off x="7681230"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5311 w 19"/>
                <a:gd name="T11" fmla="*/ 17787 h 48"/>
                <a:gd name="T12" fmla="*/ 20596 w 19"/>
                <a:gd name="T13" fmla="*/ 13340 h 48"/>
                <a:gd name="T14" fmla="*/ 8238 w 19"/>
                <a:gd name="T15" fmla="*/ 128958 h 48"/>
                <a:gd name="T16" fmla="*/ 0 w 19"/>
                <a:gd name="T17" fmla="*/ 133404 h 48"/>
                <a:gd name="T18" fmla="*/ 4119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571" name="Freeform 409"/>
            <p:cNvSpPr>
              <a:spLocks/>
            </p:cNvSpPr>
            <p:nvPr/>
          </p:nvSpPr>
          <p:spPr bwMode="auto">
            <a:xfrm>
              <a:off x="7835386"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52572" name="Freeform 410"/>
            <p:cNvSpPr>
              <a:spLocks/>
            </p:cNvSpPr>
            <p:nvPr/>
          </p:nvSpPr>
          <p:spPr bwMode="auto">
            <a:xfrm>
              <a:off x="7904163"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573" name="Freeform 411"/>
            <p:cNvSpPr>
              <a:spLocks/>
            </p:cNvSpPr>
            <p:nvPr/>
          </p:nvSpPr>
          <p:spPr bwMode="auto">
            <a:xfrm>
              <a:off x="7975312" y="6363619"/>
              <a:ext cx="66406" cy="232420"/>
            </a:xfrm>
            <a:custGeom>
              <a:avLst/>
              <a:gdLst>
                <a:gd name="T0" fmla="*/ 29053 w 16"/>
                <a:gd name="T1" fmla="*/ 17878 h 52"/>
                <a:gd name="T2" fmla="*/ 24902 w 16"/>
                <a:gd name="T3" fmla="*/ 49166 h 52"/>
                <a:gd name="T4" fmla="*/ 12451 w 16"/>
                <a:gd name="T5" fmla="*/ 58105 h 52"/>
                <a:gd name="T6" fmla="*/ 4150 w 16"/>
                <a:gd name="T7" fmla="*/ 102801 h 52"/>
                <a:gd name="T8" fmla="*/ 16602 w 16"/>
                <a:gd name="T9" fmla="*/ 111740 h 52"/>
                <a:gd name="T10" fmla="*/ 16602 w 16"/>
                <a:gd name="T11" fmla="*/ 219011 h 52"/>
                <a:gd name="T12" fmla="*/ 41504 w 16"/>
                <a:gd name="T13" fmla="*/ 219011 h 52"/>
                <a:gd name="T14" fmla="*/ 62256 w 16"/>
                <a:gd name="T15" fmla="*/ 22348 h 52"/>
                <a:gd name="T16" fmla="*/ 2905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52574" name="Freeform 412"/>
            <p:cNvSpPr>
              <a:spLocks/>
            </p:cNvSpPr>
            <p:nvPr/>
          </p:nvSpPr>
          <p:spPr bwMode="auto">
            <a:xfrm>
              <a:off x="7785582"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575" name="Freeform 413"/>
            <p:cNvSpPr>
              <a:spLocks/>
            </p:cNvSpPr>
            <p:nvPr/>
          </p:nvSpPr>
          <p:spPr bwMode="auto">
            <a:xfrm>
              <a:off x="7387148" y="6389707"/>
              <a:ext cx="54548" cy="125697"/>
            </a:xfrm>
            <a:custGeom>
              <a:avLst/>
              <a:gdLst>
                <a:gd name="T0" fmla="*/ 50352 w 13"/>
                <a:gd name="T1" fmla="*/ 112229 h 28"/>
                <a:gd name="T2" fmla="*/ 16784 w 13"/>
                <a:gd name="T3" fmla="*/ 13468 h 28"/>
                <a:gd name="T4" fmla="*/ 0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576" name="Freeform 414"/>
            <p:cNvSpPr>
              <a:spLocks/>
            </p:cNvSpPr>
            <p:nvPr/>
          </p:nvSpPr>
          <p:spPr bwMode="auto">
            <a:xfrm>
              <a:off x="7280424"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52577" name="Freeform 415"/>
            <p:cNvSpPr>
              <a:spLocks/>
            </p:cNvSpPr>
            <p:nvPr/>
          </p:nvSpPr>
          <p:spPr bwMode="auto">
            <a:xfrm>
              <a:off x="7550790"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52578" name="Freeform 416"/>
            <p:cNvSpPr>
              <a:spLocks/>
            </p:cNvSpPr>
            <p:nvPr/>
          </p:nvSpPr>
          <p:spPr bwMode="auto">
            <a:xfrm>
              <a:off x="8074921"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52579" name="Freeform 417"/>
            <p:cNvSpPr>
              <a:spLocks/>
            </p:cNvSpPr>
            <p:nvPr/>
          </p:nvSpPr>
          <p:spPr bwMode="auto">
            <a:xfrm>
              <a:off x="8160299" y="6394450"/>
              <a:ext cx="37946" cy="142298"/>
            </a:xfrm>
            <a:custGeom>
              <a:avLst/>
              <a:gdLst>
                <a:gd name="T0" fmla="*/ 25297 w 9"/>
                <a:gd name="T1" fmla="*/ 17787 h 32"/>
                <a:gd name="T2" fmla="*/ 4216 w 9"/>
                <a:gd name="T3" fmla="*/ 22234 h 32"/>
                <a:gd name="T4" fmla="*/ 16865 w 9"/>
                <a:gd name="T5" fmla="*/ 128958 h 32"/>
                <a:gd name="T6" fmla="*/ 33730 w 9"/>
                <a:gd name="T7" fmla="*/ 128958 h 32"/>
                <a:gd name="T8" fmla="*/ 25297 w 9"/>
                <a:gd name="T9" fmla="*/ 17787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52580" name="Freeform 418"/>
            <p:cNvSpPr>
              <a:spLocks/>
            </p:cNvSpPr>
            <p:nvPr/>
          </p:nvSpPr>
          <p:spPr bwMode="auto">
            <a:xfrm>
              <a:off x="8184016"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9883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52581" name="Freeform 419"/>
            <p:cNvSpPr>
              <a:spLocks/>
            </p:cNvSpPr>
            <p:nvPr/>
          </p:nvSpPr>
          <p:spPr bwMode="auto">
            <a:xfrm>
              <a:off x="8290739" y="6491687"/>
              <a:ext cx="23716" cy="130440"/>
            </a:xfrm>
            <a:custGeom>
              <a:avLst/>
              <a:gdLst>
                <a:gd name="T0" fmla="*/ 23716 w 6"/>
                <a:gd name="T1" fmla="*/ 17992 h 29"/>
                <a:gd name="T2" fmla="*/ 3953 w 6"/>
                <a:gd name="T3" fmla="*/ 13494 h 29"/>
                <a:gd name="T4" fmla="*/ 0 w 6"/>
                <a:gd name="T5" fmla="*/ 112448 h 29"/>
                <a:gd name="T6" fmla="*/ 23716 w 6"/>
                <a:gd name="T7" fmla="*/ 112448 h 29"/>
                <a:gd name="T8" fmla="*/ 23716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w="9525">
              <a:noFill/>
              <a:round/>
              <a:headEnd/>
              <a:tailEnd/>
            </a:ln>
          </p:spPr>
          <p:txBody>
            <a:bodyPr/>
            <a:lstStyle/>
            <a:p>
              <a:endParaRPr lang="en-US"/>
            </a:p>
          </p:txBody>
        </p:sp>
        <p:sp>
          <p:nvSpPr>
            <p:cNvPr id="52582" name="Freeform 420"/>
            <p:cNvSpPr>
              <a:spLocks/>
            </p:cNvSpPr>
            <p:nvPr/>
          </p:nvSpPr>
          <p:spPr bwMode="auto">
            <a:xfrm>
              <a:off x="8319199"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583" name="Freeform 421"/>
            <p:cNvSpPr>
              <a:spLocks/>
            </p:cNvSpPr>
            <p:nvPr/>
          </p:nvSpPr>
          <p:spPr bwMode="auto">
            <a:xfrm>
              <a:off x="8361888"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584" name="Freeform 422"/>
            <p:cNvSpPr>
              <a:spLocks/>
            </p:cNvSpPr>
            <p:nvPr/>
          </p:nvSpPr>
          <p:spPr bwMode="auto">
            <a:xfrm>
              <a:off x="8276509" y="6347018"/>
              <a:ext cx="35574" cy="158899"/>
            </a:xfrm>
            <a:custGeom>
              <a:avLst/>
              <a:gdLst>
                <a:gd name="T0" fmla="*/ 0 w 8"/>
                <a:gd name="T1" fmla="*/ 22069 h 36"/>
                <a:gd name="T2" fmla="*/ 4447 w 8"/>
                <a:gd name="T3" fmla="*/ 141244 h 36"/>
                <a:gd name="T4" fmla="*/ 35574 w 8"/>
                <a:gd name="T5" fmla="*/ 141244 h 36"/>
                <a:gd name="T6" fmla="*/ 35574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585" name="Freeform 423"/>
            <p:cNvSpPr>
              <a:spLocks/>
            </p:cNvSpPr>
            <p:nvPr/>
          </p:nvSpPr>
          <p:spPr bwMode="auto">
            <a:xfrm>
              <a:off x="8421179" y="6382592"/>
              <a:ext cx="66406" cy="177872"/>
            </a:xfrm>
            <a:custGeom>
              <a:avLst/>
              <a:gdLst>
                <a:gd name="T0" fmla="*/ 20752 w 16"/>
                <a:gd name="T1" fmla="*/ 22234 h 40"/>
                <a:gd name="T2" fmla="*/ 16602 w 16"/>
                <a:gd name="T3" fmla="*/ 164532 h 40"/>
                <a:gd name="T4" fmla="*/ 41504 w 16"/>
                <a:gd name="T5" fmla="*/ 160085 h 40"/>
                <a:gd name="T6" fmla="*/ 53955 w 16"/>
                <a:gd name="T7" fmla="*/ 44468 h 40"/>
                <a:gd name="T8" fmla="*/ 20752 w 16"/>
                <a:gd name="T9" fmla="*/ 2223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52586" name="Freeform 424"/>
            <p:cNvSpPr>
              <a:spLocks/>
            </p:cNvSpPr>
            <p:nvPr/>
          </p:nvSpPr>
          <p:spPr bwMode="auto">
            <a:xfrm>
              <a:off x="8516044" y="6453741"/>
              <a:ext cx="35574" cy="142298"/>
            </a:xfrm>
            <a:custGeom>
              <a:avLst/>
              <a:gdLst>
                <a:gd name="T0" fmla="*/ 4447 w 8"/>
                <a:gd name="T1" fmla="*/ 22234 h 32"/>
                <a:gd name="T2" fmla="*/ 8894 w 8"/>
                <a:gd name="T3" fmla="*/ 124511 h 32"/>
                <a:gd name="T4" fmla="*/ 31127 w 8"/>
                <a:gd name="T5" fmla="*/ 124511 h 32"/>
                <a:gd name="T6" fmla="*/ 35574 w 8"/>
                <a:gd name="T7" fmla="*/ 22234 h 32"/>
                <a:gd name="T8" fmla="*/ 4447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52587" name="Freeform 425"/>
            <p:cNvSpPr>
              <a:spLocks/>
            </p:cNvSpPr>
            <p:nvPr/>
          </p:nvSpPr>
          <p:spPr bwMode="auto">
            <a:xfrm>
              <a:off x="8660714" y="6332788"/>
              <a:ext cx="59291" cy="234792"/>
            </a:xfrm>
            <a:custGeom>
              <a:avLst/>
              <a:gdLst>
                <a:gd name="T0" fmla="*/ 46586 w 14"/>
                <a:gd name="T1" fmla="*/ 4430 h 53"/>
                <a:gd name="T2" fmla="*/ 21175 w 14"/>
                <a:gd name="T3" fmla="*/ 93031 h 53"/>
                <a:gd name="T4" fmla="*/ 0 w 14"/>
                <a:gd name="T5" fmla="*/ 106321 h 53"/>
                <a:gd name="T6" fmla="*/ 16940 w 14"/>
                <a:gd name="T7" fmla="*/ 194922 h 53"/>
                <a:gd name="T8" fmla="*/ 16940 w 14"/>
                <a:gd name="T9" fmla="*/ 199352 h 53"/>
                <a:gd name="T10" fmla="*/ 25410 w 14"/>
                <a:gd name="T11" fmla="*/ 203782 h 53"/>
                <a:gd name="T12" fmla="*/ 33881 w 14"/>
                <a:gd name="T13" fmla="*/ 221502 h 53"/>
                <a:gd name="T14" fmla="*/ 55056 w 14"/>
                <a:gd name="T15" fmla="*/ 212642 h 53"/>
                <a:gd name="T16" fmla="*/ 38116 w 14"/>
                <a:gd name="T17" fmla="*/ 141761 h 53"/>
                <a:gd name="T18" fmla="*/ 59291 w 14"/>
                <a:gd name="T19" fmla="*/ 8860 h 53"/>
                <a:gd name="T20" fmla="*/ 46586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52588" name="Freeform 426"/>
            <p:cNvSpPr>
              <a:spLocks/>
            </p:cNvSpPr>
            <p:nvPr/>
          </p:nvSpPr>
          <p:spPr bwMode="auto">
            <a:xfrm>
              <a:off x="8731863"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52589" name="Freeform 427"/>
            <p:cNvSpPr>
              <a:spLocks/>
            </p:cNvSpPr>
            <p:nvPr/>
          </p:nvSpPr>
          <p:spPr bwMode="auto">
            <a:xfrm>
              <a:off x="8814870" y="6363619"/>
              <a:ext cx="30831" cy="201589"/>
            </a:xfrm>
            <a:custGeom>
              <a:avLst/>
              <a:gdLst>
                <a:gd name="T0" fmla="*/ 26427 w 7"/>
                <a:gd name="T1" fmla="*/ 13439 h 45"/>
                <a:gd name="T2" fmla="*/ 8809 w 7"/>
                <a:gd name="T3" fmla="*/ 13439 h 45"/>
                <a:gd name="T4" fmla="*/ 4404 w 7"/>
                <a:gd name="T5" fmla="*/ 67196 h 45"/>
                <a:gd name="T6" fmla="*/ 0 w 7"/>
                <a:gd name="T7" fmla="*/ 76156 h 45"/>
                <a:gd name="T8" fmla="*/ 0 w 7"/>
                <a:gd name="T9" fmla="*/ 152312 h 45"/>
                <a:gd name="T10" fmla="*/ 4404 w 7"/>
                <a:gd name="T11" fmla="*/ 161271 h 45"/>
                <a:gd name="T12" fmla="*/ 4404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w="9525">
              <a:noFill/>
              <a:round/>
              <a:headEnd/>
              <a:tailEnd/>
            </a:ln>
          </p:spPr>
          <p:txBody>
            <a:bodyPr/>
            <a:lstStyle/>
            <a:p>
              <a:endParaRPr lang="en-US"/>
            </a:p>
          </p:txBody>
        </p:sp>
        <p:sp>
          <p:nvSpPr>
            <p:cNvPr id="52590" name="Freeform 428"/>
            <p:cNvSpPr>
              <a:spLocks/>
            </p:cNvSpPr>
            <p:nvPr/>
          </p:nvSpPr>
          <p:spPr bwMode="auto">
            <a:xfrm>
              <a:off x="8904992" y="6313815"/>
              <a:ext cx="78264" cy="213447"/>
            </a:xfrm>
            <a:custGeom>
              <a:avLst/>
              <a:gdLst>
                <a:gd name="T0" fmla="*/ 74145 w 19"/>
                <a:gd name="T1" fmla="*/ 195660 h 48"/>
                <a:gd name="T2" fmla="*/ 74145 w 19"/>
                <a:gd name="T3" fmla="*/ 75596 h 48"/>
                <a:gd name="T4" fmla="*/ 57668 w 19"/>
                <a:gd name="T5" fmla="*/ 66702 h 48"/>
                <a:gd name="T6" fmla="*/ 57668 w 19"/>
                <a:gd name="T7" fmla="*/ 66702 h 48"/>
                <a:gd name="T8" fmla="*/ 45311 w 19"/>
                <a:gd name="T9" fmla="*/ 71149 h 48"/>
                <a:gd name="T10" fmla="*/ 45311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3549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591" name="Freeform 429"/>
            <p:cNvSpPr>
              <a:spLocks/>
            </p:cNvSpPr>
            <p:nvPr/>
          </p:nvSpPr>
          <p:spPr bwMode="auto">
            <a:xfrm>
              <a:off x="9059148" y="6382592"/>
              <a:ext cx="26088" cy="144670"/>
            </a:xfrm>
            <a:custGeom>
              <a:avLst/>
              <a:gdLst>
                <a:gd name="T0" fmla="*/ 21740 w 6"/>
                <a:gd name="T1" fmla="*/ 13152 h 33"/>
                <a:gd name="T2" fmla="*/ 0 w 6"/>
                <a:gd name="T3" fmla="*/ 13152 h 33"/>
                <a:gd name="T4" fmla="*/ 0 w 6"/>
                <a:gd name="T5" fmla="*/ 131518 h 33"/>
                <a:gd name="T6" fmla="*/ 21740 w 6"/>
                <a:gd name="T7" fmla="*/ 131518 h 33"/>
                <a:gd name="T8" fmla="*/ 21740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52592" name="Freeform 430"/>
            <p:cNvSpPr>
              <a:spLocks/>
            </p:cNvSpPr>
            <p:nvPr/>
          </p:nvSpPr>
          <p:spPr bwMode="auto">
            <a:xfrm>
              <a:off x="9123182" y="6363619"/>
              <a:ext cx="61662" cy="182616"/>
            </a:xfrm>
            <a:custGeom>
              <a:avLst/>
              <a:gdLst>
                <a:gd name="T0" fmla="*/ 32886 w 15"/>
                <a:gd name="T1" fmla="*/ 31178 h 41"/>
                <a:gd name="T2" fmla="*/ 28776 w 15"/>
                <a:gd name="T3" fmla="*/ 17816 h 41"/>
                <a:gd name="T4" fmla="*/ 4111 w 15"/>
                <a:gd name="T5" fmla="*/ 26724 h 41"/>
                <a:gd name="T6" fmla="*/ 12332 w 15"/>
                <a:gd name="T7" fmla="*/ 133621 h 41"/>
                <a:gd name="T8" fmla="*/ 20554 w 15"/>
                <a:gd name="T9" fmla="*/ 142530 h 41"/>
                <a:gd name="T10" fmla="*/ 24665 w 15"/>
                <a:gd name="T11" fmla="*/ 169254 h 41"/>
                <a:gd name="T12" fmla="*/ 45219 w 15"/>
                <a:gd name="T13" fmla="*/ 169254 h 41"/>
                <a:gd name="T14" fmla="*/ 57551 w 15"/>
                <a:gd name="T15" fmla="*/ 44540 h 41"/>
                <a:gd name="T16" fmla="*/ 32886 w 15"/>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w="9525">
              <a:noFill/>
              <a:round/>
              <a:headEnd/>
              <a:tailEnd/>
            </a:ln>
          </p:spPr>
          <p:txBody>
            <a:bodyPr/>
            <a:lstStyle/>
            <a:p>
              <a:endParaRPr lang="en-US"/>
            </a:p>
          </p:txBody>
        </p:sp>
        <p:sp>
          <p:nvSpPr>
            <p:cNvPr id="52593" name="Freeform 431"/>
            <p:cNvSpPr>
              <a:spLocks/>
            </p:cNvSpPr>
            <p:nvPr/>
          </p:nvSpPr>
          <p:spPr bwMode="auto">
            <a:xfrm>
              <a:off x="9199074"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52594" name="Freeform 432"/>
            <p:cNvSpPr>
              <a:spLocks/>
            </p:cNvSpPr>
            <p:nvPr/>
          </p:nvSpPr>
          <p:spPr bwMode="auto">
            <a:xfrm>
              <a:off x="9004600" y="6382592"/>
              <a:ext cx="49804" cy="203960"/>
            </a:xfrm>
            <a:custGeom>
              <a:avLst/>
              <a:gdLst>
                <a:gd name="T0" fmla="*/ 37353 w 12"/>
                <a:gd name="T1" fmla="*/ 31037 h 46"/>
                <a:gd name="T2" fmla="*/ 33203 w 12"/>
                <a:gd name="T3" fmla="*/ 13302 h 46"/>
                <a:gd name="T4" fmla="*/ 16601 w 12"/>
                <a:gd name="T5" fmla="*/ 17736 h 46"/>
                <a:gd name="T6" fmla="*/ 20752 w 12"/>
                <a:gd name="T7" fmla="*/ 35471 h 46"/>
                <a:gd name="T8" fmla="*/ 1660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735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52595" name="Freeform 433"/>
            <p:cNvSpPr>
              <a:spLocks/>
            </p:cNvSpPr>
            <p:nvPr/>
          </p:nvSpPr>
          <p:spPr bwMode="auto">
            <a:xfrm>
              <a:off x="8606166" y="6389707"/>
              <a:ext cx="54548" cy="125697"/>
            </a:xfrm>
            <a:custGeom>
              <a:avLst/>
              <a:gdLst>
                <a:gd name="T0" fmla="*/ 50352 w 13"/>
                <a:gd name="T1" fmla="*/ 112229 h 28"/>
                <a:gd name="T2" fmla="*/ 20980 w 13"/>
                <a:gd name="T3" fmla="*/ 13468 h 28"/>
                <a:gd name="T4" fmla="*/ 4196 w 13"/>
                <a:gd name="T5" fmla="*/ 17957 h 28"/>
                <a:gd name="T6" fmla="*/ 41960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w="9525">
              <a:noFill/>
              <a:round/>
              <a:headEnd/>
              <a:tailEnd/>
            </a:ln>
          </p:spPr>
          <p:txBody>
            <a:bodyPr/>
            <a:lstStyle/>
            <a:p>
              <a:endParaRPr lang="en-US"/>
            </a:p>
          </p:txBody>
        </p:sp>
        <p:sp>
          <p:nvSpPr>
            <p:cNvPr id="52596" name="Freeform 434"/>
            <p:cNvSpPr>
              <a:spLocks/>
            </p:cNvSpPr>
            <p:nvPr/>
          </p:nvSpPr>
          <p:spPr bwMode="auto">
            <a:xfrm>
              <a:off x="8499443" y="6342275"/>
              <a:ext cx="80635" cy="194474"/>
            </a:xfrm>
            <a:custGeom>
              <a:avLst/>
              <a:gdLst>
                <a:gd name="T0" fmla="*/ 67903 w 19"/>
                <a:gd name="T1" fmla="*/ 163535 h 44"/>
                <a:gd name="T2" fmla="*/ 50927 w 19"/>
                <a:gd name="T3" fmla="*/ 35359 h 44"/>
                <a:gd name="T4" fmla="*/ 29708 w 19"/>
                <a:gd name="T5" fmla="*/ 17679 h 44"/>
                <a:gd name="T6" fmla="*/ 46683 w 19"/>
                <a:gd name="T7" fmla="*/ 176795 h 44"/>
                <a:gd name="T8" fmla="*/ 67903 w 19"/>
                <a:gd name="T9" fmla="*/ 163535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52597" name="Freeform 435"/>
            <p:cNvSpPr>
              <a:spLocks/>
            </p:cNvSpPr>
            <p:nvPr/>
          </p:nvSpPr>
          <p:spPr bwMode="auto">
            <a:xfrm>
              <a:off x="8774552" y="6399194"/>
              <a:ext cx="40318" cy="147041"/>
            </a:xfrm>
            <a:custGeom>
              <a:avLst/>
              <a:gdLst>
                <a:gd name="T0" fmla="*/ 8064 w 10"/>
                <a:gd name="T1" fmla="*/ 17823 h 33"/>
                <a:gd name="T2" fmla="*/ 12095 w 10"/>
                <a:gd name="T3" fmla="*/ 129218 h 33"/>
                <a:gd name="T4" fmla="*/ 36286 w 10"/>
                <a:gd name="T5" fmla="*/ 120306 h 33"/>
                <a:gd name="T6" fmla="*/ 36286 w 10"/>
                <a:gd name="T7" fmla="*/ 26735 h 33"/>
                <a:gd name="T8" fmla="*/ 8064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w="9525">
              <a:noFill/>
              <a:round/>
              <a:headEnd/>
              <a:tailEnd/>
            </a:ln>
          </p:spPr>
          <p:txBody>
            <a:bodyPr/>
            <a:lstStyle/>
            <a:p>
              <a:endParaRPr lang="en-US"/>
            </a:p>
          </p:txBody>
        </p:sp>
        <p:sp>
          <p:nvSpPr>
            <p:cNvPr id="52598" name="Freeform 436"/>
            <p:cNvSpPr>
              <a:spLocks/>
            </p:cNvSpPr>
            <p:nvPr/>
          </p:nvSpPr>
          <p:spPr bwMode="auto">
            <a:xfrm>
              <a:off x="9293939" y="6337531"/>
              <a:ext cx="64034" cy="222933"/>
            </a:xfrm>
            <a:custGeom>
              <a:avLst/>
              <a:gdLst>
                <a:gd name="T0" fmla="*/ 46958 w 15"/>
                <a:gd name="T1" fmla="*/ 120384 h 50"/>
                <a:gd name="T2" fmla="*/ 59765 w 15"/>
                <a:gd name="T3" fmla="*/ 26752 h 50"/>
                <a:gd name="T4" fmla="*/ 29883 w 15"/>
                <a:gd name="T5" fmla="*/ 17835 h 50"/>
                <a:gd name="T6" fmla="*/ 21345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w="9525">
              <a:noFill/>
              <a:round/>
              <a:headEnd/>
              <a:tailEnd/>
            </a:ln>
          </p:spPr>
          <p:txBody>
            <a:bodyPr/>
            <a:lstStyle/>
            <a:p>
              <a:endParaRPr lang="en-US"/>
            </a:p>
          </p:txBody>
        </p:sp>
        <p:sp>
          <p:nvSpPr>
            <p:cNvPr id="52599" name="Freeform 437"/>
            <p:cNvSpPr>
              <a:spLocks/>
            </p:cNvSpPr>
            <p:nvPr/>
          </p:nvSpPr>
          <p:spPr bwMode="auto">
            <a:xfrm>
              <a:off x="9384061" y="6394450"/>
              <a:ext cx="33203" cy="142298"/>
            </a:xfrm>
            <a:custGeom>
              <a:avLst/>
              <a:gdLst>
                <a:gd name="T0" fmla="*/ 24902 w 8"/>
                <a:gd name="T1" fmla="*/ 17787 h 32"/>
                <a:gd name="T2" fmla="*/ 4150 w 8"/>
                <a:gd name="T3" fmla="*/ 22234 h 32"/>
                <a:gd name="T4" fmla="*/ 12451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600" name="Freeform 438"/>
            <p:cNvSpPr>
              <a:spLocks/>
            </p:cNvSpPr>
            <p:nvPr/>
          </p:nvSpPr>
          <p:spPr bwMode="auto">
            <a:xfrm>
              <a:off x="9407778" y="6373106"/>
              <a:ext cx="80635" cy="239535"/>
            </a:xfrm>
            <a:custGeom>
              <a:avLst/>
              <a:gdLst>
                <a:gd name="T0" fmla="*/ 76391 w 19"/>
                <a:gd name="T1" fmla="*/ 208484 h 54"/>
                <a:gd name="T2" fmla="*/ 50927 w 19"/>
                <a:gd name="T3" fmla="*/ 66537 h 54"/>
                <a:gd name="T4" fmla="*/ 50927 w 19"/>
                <a:gd name="T5" fmla="*/ 57666 h 54"/>
                <a:gd name="T6" fmla="*/ 50927 w 19"/>
                <a:gd name="T7" fmla="*/ 17743 h 54"/>
                <a:gd name="T8" fmla="*/ 33952 w 19"/>
                <a:gd name="T9" fmla="*/ 17743 h 54"/>
                <a:gd name="T10" fmla="*/ 33952 w 19"/>
                <a:gd name="T11" fmla="*/ 57666 h 54"/>
                <a:gd name="T12" fmla="*/ 29708 w 19"/>
                <a:gd name="T13" fmla="*/ 62102 h 54"/>
                <a:gd name="T14" fmla="*/ 25464 w 19"/>
                <a:gd name="T15" fmla="*/ 102024 h 54"/>
                <a:gd name="T16" fmla="*/ 21220 w 19"/>
                <a:gd name="T17" fmla="*/ 102024 h 54"/>
                <a:gd name="T18" fmla="*/ 4244 w 19"/>
                <a:gd name="T19" fmla="*/ 177433 h 54"/>
                <a:gd name="T20" fmla="*/ 8488 w 19"/>
                <a:gd name="T21" fmla="*/ 177433 h 54"/>
                <a:gd name="T22" fmla="*/ 25464 w 19"/>
                <a:gd name="T23" fmla="*/ 115332 h 54"/>
                <a:gd name="T24" fmla="*/ 42439 w 19"/>
                <a:gd name="T25" fmla="*/ 217356 h 54"/>
                <a:gd name="T26" fmla="*/ 76391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w="9525">
              <a:noFill/>
              <a:round/>
              <a:headEnd/>
              <a:tailEnd/>
            </a:ln>
          </p:spPr>
          <p:txBody>
            <a:bodyPr/>
            <a:lstStyle/>
            <a:p>
              <a:endParaRPr lang="en-US"/>
            </a:p>
          </p:txBody>
        </p:sp>
        <p:sp>
          <p:nvSpPr>
            <p:cNvPr id="52601" name="Freeform 439"/>
            <p:cNvSpPr>
              <a:spLocks/>
            </p:cNvSpPr>
            <p:nvPr/>
          </p:nvSpPr>
          <p:spPr bwMode="auto">
            <a:xfrm>
              <a:off x="9514501"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52602" name="Freeform 440"/>
            <p:cNvSpPr>
              <a:spLocks/>
            </p:cNvSpPr>
            <p:nvPr/>
          </p:nvSpPr>
          <p:spPr bwMode="auto">
            <a:xfrm>
              <a:off x="9542961" y="6394450"/>
              <a:ext cx="42689" cy="177872"/>
            </a:xfrm>
            <a:custGeom>
              <a:avLst/>
              <a:gdLst>
                <a:gd name="T0" fmla="*/ 12807 w 10"/>
                <a:gd name="T1" fmla="*/ 13340 h 40"/>
                <a:gd name="T2" fmla="*/ 0 w 10"/>
                <a:gd name="T3" fmla="*/ 155638 h 40"/>
                <a:gd name="T4" fmla="*/ 34151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603" name="Freeform 441"/>
            <p:cNvSpPr>
              <a:spLocks/>
            </p:cNvSpPr>
            <p:nvPr/>
          </p:nvSpPr>
          <p:spPr bwMode="auto">
            <a:xfrm>
              <a:off x="9585650" y="6382592"/>
              <a:ext cx="66406" cy="249021"/>
            </a:xfrm>
            <a:custGeom>
              <a:avLst/>
              <a:gdLst>
                <a:gd name="T0" fmla="*/ 29053 w 16"/>
                <a:gd name="T1" fmla="*/ 22234 h 56"/>
                <a:gd name="T2" fmla="*/ 16602 w 16"/>
                <a:gd name="T3" fmla="*/ 53362 h 56"/>
                <a:gd name="T4" fmla="*/ 16602 w 16"/>
                <a:gd name="T5" fmla="*/ 48915 h 56"/>
                <a:gd name="T6" fmla="*/ 4150 w 16"/>
                <a:gd name="T7" fmla="*/ 48915 h 56"/>
                <a:gd name="T8" fmla="*/ 8301 w 16"/>
                <a:gd name="T9" fmla="*/ 84489 h 56"/>
                <a:gd name="T10" fmla="*/ 24902 w 16"/>
                <a:gd name="T11" fmla="*/ 240127 h 56"/>
                <a:gd name="T12" fmla="*/ 49804 w 16"/>
                <a:gd name="T13" fmla="*/ 231234 h 56"/>
                <a:gd name="T14" fmla="*/ 58105 w 16"/>
                <a:gd name="T15" fmla="*/ 40021 h 56"/>
                <a:gd name="T16" fmla="*/ 29053 w 16"/>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6"/>
                <a:gd name="T29" fmla="*/ 16 w 1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52604" name="Freeform 442"/>
            <p:cNvSpPr>
              <a:spLocks/>
            </p:cNvSpPr>
            <p:nvPr/>
          </p:nvSpPr>
          <p:spPr bwMode="auto">
            <a:xfrm>
              <a:off x="9500271" y="6347018"/>
              <a:ext cx="33203" cy="158899"/>
            </a:xfrm>
            <a:custGeom>
              <a:avLst/>
              <a:gdLst>
                <a:gd name="T0" fmla="*/ 0 w 8"/>
                <a:gd name="T1" fmla="*/ 22069 h 36"/>
                <a:gd name="T2" fmla="*/ 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05" name="Freeform 443"/>
            <p:cNvSpPr>
              <a:spLocks/>
            </p:cNvSpPr>
            <p:nvPr/>
          </p:nvSpPr>
          <p:spPr bwMode="auto">
            <a:xfrm>
              <a:off x="9644941"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52606" name="Freeform 444"/>
            <p:cNvSpPr>
              <a:spLocks/>
            </p:cNvSpPr>
            <p:nvPr/>
          </p:nvSpPr>
          <p:spPr bwMode="auto">
            <a:xfrm>
              <a:off x="9739806"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07" name="Freeform 445"/>
            <p:cNvSpPr>
              <a:spLocks/>
            </p:cNvSpPr>
            <p:nvPr/>
          </p:nvSpPr>
          <p:spPr bwMode="auto">
            <a:xfrm>
              <a:off x="9884476" y="6332788"/>
              <a:ext cx="56919" cy="234792"/>
            </a:xfrm>
            <a:custGeom>
              <a:avLst/>
              <a:gdLst>
                <a:gd name="T0" fmla="*/ 44722 w 14"/>
                <a:gd name="T1" fmla="*/ 4430 h 53"/>
                <a:gd name="T2" fmla="*/ 20328 w 14"/>
                <a:gd name="T3" fmla="*/ 93031 h 53"/>
                <a:gd name="T4" fmla="*/ 0 w 14"/>
                <a:gd name="T5" fmla="*/ 106321 h 53"/>
                <a:gd name="T6" fmla="*/ 16263 w 14"/>
                <a:gd name="T7" fmla="*/ 194922 h 53"/>
                <a:gd name="T8" fmla="*/ 16263 w 14"/>
                <a:gd name="T9" fmla="*/ 199352 h 53"/>
                <a:gd name="T10" fmla="*/ 20328 w 14"/>
                <a:gd name="T11" fmla="*/ 203782 h 53"/>
                <a:gd name="T12" fmla="*/ 28460 w 14"/>
                <a:gd name="T13" fmla="*/ 221502 h 53"/>
                <a:gd name="T14" fmla="*/ 52853 w 14"/>
                <a:gd name="T15" fmla="*/ 212642 h 53"/>
                <a:gd name="T16" fmla="*/ 32525 w 14"/>
                <a:gd name="T17" fmla="*/ 141761 h 53"/>
                <a:gd name="T18" fmla="*/ 52853 w 14"/>
                <a:gd name="T19" fmla="*/ 8860 h 53"/>
                <a:gd name="T20" fmla="*/ 44722 w 14"/>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52608" name="Freeform 446"/>
            <p:cNvSpPr>
              <a:spLocks/>
            </p:cNvSpPr>
            <p:nvPr/>
          </p:nvSpPr>
          <p:spPr bwMode="auto">
            <a:xfrm>
              <a:off x="9955625" y="6328045"/>
              <a:ext cx="66406" cy="208704"/>
            </a:xfrm>
            <a:custGeom>
              <a:avLst/>
              <a:gdLst>
                <a:gd name="T0" fmla="*/ 49804 w 16"/>
                <a:gd name="T1" fmla="*/ 8881 h 47"/>
                <a:gd name="T2" fmla="*/ 0 w 16"/>
                <a:gd name="T3" fmla="*/ 195382 h 47"/>
                <a:gd name="T4" fmla="*/ 24902 w 16"/>
                <a:gd name="T5" fmla="*/ 195382 h 47"/>
                <a:gd name="T6" fmla="*/ 62256 w 16"/>
                <a:gd name="T7" fmla="*/ 17762 h 47"/>
                <a:gd name="T8" fmla="*/ 49804 w 16"/>
                <a:gd name="T9" fmla="*/ 8881 h 47"/>
                <a:gd name="T10" fmla="*/ 0 60000 65536"/>
                <a:gd name="T11" fmla="*/ 0 60000 65536"/>
                <a:gd name="T12" fmla="*/ 0 60000 65536"/>
                <a:gd name="T13" fmla="*/ 0 60000 65536"/>
                <a:gd name="T14" fmla="*/ 0 60000 65536"/>
                <a:gd name="T15" fmla="*/ 0 w 16"/>
                <a:gd name="T16" fmla="*/ 0 h 47"/>
                <a:gd name="T17" fmla="*/ 16 w 16"/>
                <a:gd name="T18" fmla="*/ 47 h 47"/>
              </a:gdLst>
              <a:ahLst/>
              <a:cxnLst>
                <a:cxn ang="T10">
                  <a:pos x="T0" y="T1"/>
                </a:cxn>
                <a:cxn ang="T11">
                  <a:pos x="T2" y="T3"/>
                </a:cxn>
                <a:cxn ang="T12">
                  <a:pos x="T4" y="T5"/>
                </a:cxn>
                <a:cxn ang="T13">
                  <a:pos x="T6" y="T7"/>
                </a:cxn>
                <a:cxn ang="T14">
                  <a:pos x="T8" y="T9"/>
                </a:cxn>
              </a:cxnLst>
              <a:rect l="T15" t="T16" r="T17" b="T18"/>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52609" name="Freeform 447"/>
            <p:cNvSpPr>
              <a:spLocks/>
            </p:cNvSpPr>
            <p:nvPr/>
          </p:nvSpPr>
          <p:spPr bwMode="auto">
            <a:xfrm>
              <a:off x="10033889" y="6363619"/>
              <a:ext cx="35574" cy="201589"/>
            </a:xfrm>
            <a:custGeom>
              <a:avLst/>
              <a:gdLst>
                <a:gd name="T0" fmla="*/ 26680 w 8"/>
                <a:gd name="T1" fmla="*/ 13439 h 45"/>
                <a:gd name="T2" fmla="*/ 8894 w 8"/>
                <a:gd name="T3" fmla="*/ 13439 h 45"/>
                <a:gd name="T4" fmla="*/ 8894 w 8"/>
                <a:gd name="T5" fmla="*/ 67196 h 45"/>
                <a:gd name="T6" fmla="*/ 0 w 8"/>
                <a:gd name="T7" fmla="*/ 76156 h 45"/>
                <a:gd name="T8" fmla="*/ 0 w 8"/>
                <a:gd name="T9" fmla="*/ 152312 h 45"/>
                <a:gd name="T10" fmla="*/ 8894 w 8"/>
                <a:gd name="T11" fmla="*/ 161271 h 45"/>
                <a:gd name="T12" fmla="*/ 8894 w 8"/>
                <a:gd name="T13" fmla="*/ 188150 h 45"/>
                <a:gd name="T14" fmla="*/ 31127 w 8"/>
                <a:gd name="T15" fmla="*/ 188150 h 45"/>
                <a:gd name="T16" fmla="*/ 26680 w 8"/>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5"/>
                <a:gd name="T29" fmla="*/ 8 w 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w="9525">
              <a:noFill/>
              <a:round/>
              <a:headEnd/>
              <a:tailEnd/>
            </a:ln>
          </p:spPr>
          <p:txBody>
            <a:bodyPr/>
            <a:lstStyle/>
            <a:p>
              <a:endParaRPr lang="en-US"/>
            </a:p>
          </p:txBody>
        </p:sp>
        <p:sp>
          <p:nvSpPr>
            <p:cNvPr id="52610" name="Freeform 448"/>
            <p:cNvSpPr>
              <a:spLocks/>
            </p:cNvSpPr>
            <p:nvPr/>
          </p:nvSpPr>
          <p:spPr bwMode="auto">
            <a:xfrm>
              <a:off x="10126382" y="6313815"/>
              <a:ext cx="75892" cy="213447"/>
            </a:xfrm>
            <a:custGeom>
              <a:avLst/>
              <a:gdLst>
                <a:gd name="T0" fmla="*/ 75892 w 18"/>
                <a:gd name="T1" fmla="*/ 195660 h 48"/>
                <a:gd name="T2" fmla="*/ 67460 w 18"/>
                <a:gd name="T3" fmla="*/ 75596 h 48"/>
                <a:gd name="T4" fmla="*/ 42162 w 18"/>
                <a:gd name="T5" fmla="*/ 66702 h 48"/>
                <a:gd name="T6" fmla="*/ 42162 w 18"/>
                <a:gd name="T7" fmla="*/ 66702 h 48"/>
                <a:gd name="T8" fmla="*/ 37946 w 18"/>
                <a:gd name="T9" fmla="*/ 71149 h 48"/>
                <a:gd name="T10" fmla="*/ 42162 w 18"/>
                <a:gd name="T11" fmla="*/ 17787 h 48"/>
                <a:gd name="T12" fmla="*/ 16865 w 18"/>
                <a:gd name="T13" fmla="*/ 13340 h 48"/>
                <a:gd name="T14" fmla="*/ 4216 w 18"/>
                <a:gd name="T15" fmla="*/ 128958 h 48"/>
                <a:gd name="T16" fmla="*/ 0 w 18"/>
                <a:gd name="T17" fmla="*/ 133404 h 48"/>
                <a:gd name="T18" fmla="*/ 0 w 18"/>
                <a:gd name="T19" fmla="*/ 191213 h 48"/>
                <a:gd name="T20" fmla="*/ 8432 w 18"/>
                <a:gd name="T21" fmla="*/ 191213 h 48"/>
                <a:gd name="T22" fmla="*/ 33730 w 18"/>
                <a:gd name="T23" fmla="*/ 191213 h 48"/>
                <a:gd name="T24" fmla="*/ 33730 w 18"/>
                <a:gd name="T25" fmla="*/ 186766 h 48"/>
                <a:gd name="T26" fmla="*/ 33730 w 18"/>
                <a:gd name="T27" fmla="*/ 200107 h 48"/>
                <a:gd name="T28" fmla="*/ 54811 w 18"/>
                <a:gd name="T29" fmla="*/ 204553 h 48"/>
                <a:gd name="T30" fmla="*/ 75892 w 18"/>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52611" name="Freeform 449"/>
            <p:cNvSpPr>
              <a:spLocks/>
            </p:cNvSpPr>
            <p:nvPr/>
          </p:nvSpPr>
          <p:spPr bwMode="auto">
            <a:xfrm>
              <a:off x="10282910" y="6382592"/>
              <a:ext cx="21345" cy="144670"/>
            </a:xfrm>
            <a:custGeom>
              <a:avLst/>
              <a:gdLst>
                <a:gd name="T0" fmla="*/ 21345 w 5"/>
                <a:gd name="T1" fmla="*/ 13152 h 33"/>
                <a:gd name="T2" fmla="*/ 0 w 5"/>
                <a:gd name="T3" fmla="*/ 13152 h 33"/>
                <a:gd name="T4" fmla="*/ 0 w 5"/>
                <a:gd name="T5" fmla="*/ 131518 h 33"/>
                <a:gd name="T6" fmla="*/ 21345 w 5"/>
                <a:gd name="T7" fmla="*/ 131518 h 33"/>
                <a:gd name="T8" fmla="*/ 21345 w 5"/>
                <a:gd name="T9" fmla="*/ 13152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52612" name="Freeform 450"/>
            <p:cNvSpPr>
              <a:spLocks/>
            </p:cNvSpPr>
            <p:nvPr/>
          </p:nvSpPr>
          <p:spPr bwMode="auto">
            <a:xfrm>
              <a:off x="10346944"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20328 w 14"/>
                <a:gd name="T9" fmla="*/ 142530 h 41"/>
                <a:gd name="T10" fmla="*/ 20328 w 14"/>
                <a:gd name="T11" fmla="*/ 169254 h 41"/>
                <a:gd name="T12" fmla="*/ 44722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613" name="Freeform 451"/>
            <p:cNvSpPr>
              <a:spLocks/>
            </p:cNvSpPr>
            <p:nvPr/>
          </p:nvSpPr>
          <p:spPr bwMode="auto">
            <a:xfrm>
              <a:off x="10418093" y="6363619"/>
              <a:ext cx="66406" cy="232420"/>
            </a:xfrm>
            <a:custGeom>
              <a:avLst/>
              <a:gdLst>
                <a:gd name="T0" fmla="*/ 33203 w 16"/>
                <a:gd name="T1" fmla="*/ 17878 h 52"/>
                <a:gd name="T2" fmla="*/ 24902 w 16"/>
                <a:gd name="T3" fmla="*/ 49166 h 52"/>
                <a:gd name="T4" fmla="*/ 12451 w 16"/>
                <a:gd name="T5" fmla="*/ 58105 h 52"/>
                <a:gd name="T6" fmla="*/ 8301 w 16"/>
                <a:gd name="T7" fmla="*/ 102801 h 52"/>
                <a:gd name="T8" fmla="*/ 16602 w 16"/>
                <a:gd name="T9" fmla="*/ 111740 h 52"/>
                <a:gd name="T10" fmla="*/ 16602 w 16"/>
                <a:gd name="T11" fmla="*/ 219011 h 52"/>
                <a:gd name="T12" fmla="*/ 41504 w 16"/>
                <a:gd name="T13" fmla="*/ 219011 h 52"/>
                <a:gd name="T14" fmla="*/ 62256 w 16"/>
                <a:gd name="T15" fmla="*/ 22348 h 52"/>
                <a:gd name="T16" fmla="*/ 33203 w 16"/>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52614" name="Freeform 452"/>
            <p:cNvSpPr>
              <a:spLocks/>
            </p:cNvSpPr>
            <p:nvPr/>
          </p:nvSpPr>
          <p:spPr bwMode="auto">
            <a:xfrm>
              <a:off x="10228362" y="6382592"/>
              <a:ext cx="49804" cy="203960"/>
            </a:xfrm>
            <a:custGeom>
              <a:avLst/>
              <a:gdLst>
                <a:gd name="T0" fmla="*/ 33203 w 12"/>
                <a:gd name="T1" fmla="*/ 31037 h 46"/>
                <a:gd name="T2" fmla="*/ 29052 w 12"/>
                <a:gd name="T3" fmla="*/ 13302 h 46"/>
                <a:gd name="T4" fmla="*/ 16601 w 12"/>
                <a:gd name="T5" fmla="*/ 17736 h 46"/>
                <a:gd name="T6" fmla="*/ 20752 w 12"/>
                <a:gd name="T7" fmla="*/ 35471 h 46"/>
                <a:gd name="T8" fmla="*/ 12451 w 12"/>
                <a:gd name="T9" fmla="*/ 44339 h 46"/>
                <a:gd name="T10" fmla="*/ 16601 w 12"/>
                <a:gd name="T11" fmla="*/ 190658 h 46"/>
                <a:gd name="T12" fmla="*/ 45654 w 12"/>
                <a:gd name="T13" fmla="*/ 186224 h 46"/>
                <a:gd name="T14" fmla="*/ 45654 w 12"/>
                <a:gd name="T15" fmla="*/ 128583 h 46"/>
                <a:gd name="T16" fmla="*/ 45654 w 12"/>
                <a:gd name="T17" fmla="*/ 124150 h 46"/>
                <a:gd name="T18" fmla="*/ 45654 w 12"/>
                <a:gd name="T19" fmla="*/ 93112 h 46"/>
                <a:gd name="T20" fmla="*/ 4980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615" name="Freeform 453"/>
            <p:cNvSpPr>
              <a:spLocks/>
            </p:cNvSpPr>
            <p:nvPr/>
          </p:nvSpPr>
          <p:spPr bwMode="auto">
            <a:xfrm>
              <a:off x="9829928" y="6389707"/>
              <a:ext cx="54548" cy="125697"/>
            </a:xfrm>
            <a:custGeom>
              <a:avLst/>
              <a:gdLst>
                <a:gd name="T0" fmla="*/ 50352 w 13"/>
                <a:gd name="T1" fmla="*/ 112229 h 28"/>
                <a:gd name="T2" fmla="*/ 16784 w 13"/>
                <a:gd name="T3" fmla="*/ 13468 h 28"/>
                <a:gd name="T4" fmla="*/ 4196 w 13"/>
                <a:gd name="T5" fmla="*/ 17957 h 28"/>
                <a:gd name="T6" fmla="*/ 37764 w 13"/>
                <a:gd name="T7" fmla="*/ 116719 h 28"/>
                <a:gd name="T8" fmla="*/ 50352 w 13"/>
                <a:gd name="T9" fmla="*/ 112229 h 28"/>
                <a:gd name="T10" fmla="*/ 0 60000 65536"/>
                <a:gd name="T11" fmla="*/ 0 60000 65536"/>
                <a:gd name="T12" fmla="*/ 0 60000 65536"/>
                <a:gd name="T13" fmla="*/ 0 60000 65536"/>
                <a:gd name="T14" fmla="*/ 0 60000 65536"/>
                <a:gd name="T15" fmla="*/ 0 w 13"/>
                <a:gd name="T16" fmla="*/ 0 h 28"/>
                <a:gd name="T17" fmla="*/ 13 w 13"/>
                <a:gd name="T18" fmla="*/ 28 h 28"/>
              </a:gdLst>
              <a:ahLst/>
              <a:cxnLst>
                <a:cxn ang="T10">
                  <a:pos x="T0" y="T1"/>
                </a:cxn>
                <a:cxn ang="T11">
                  <a:pos x="T2" y="T3"/>
                </a:cxn>
                <a:cxn ang="T12">
                  <a:pos x="T4" y="T5"/>
                </a:cxn>
                <a:cxn ang="T13">
                  <a:pos x="T6" y="T7"/>
                </a:cxn>
                <a:cxn ang="T14">
                  <a:pos x="T8" y="T9"/>
                </a:cxn>
              </a:cxnLst>
              <a:rect l="T15" t="T16" r="T17" b="T18"/>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w="9525">
              <a:noFill/>
              <a:round/>
              <a:headEnd/>
              <a:tailEnd/>
            </a:ln>
          </p:spPr>
          <p:txBody>
            <a:bodyPr/>
            <a:lstStyle/>
            <a:p>
              <a:endParaRPr lang="en-US"/>
            </a:p>
          </p:txBody>
        </p:sp>
        <p:sp>
          <p:nvSpPr>
            <p:cNvPr id="52616" name="Freeform 454"/>
            <p:cNvSpPr>
              <a:spLocks/>
            </p:cNvSpPr>
            <p:nvPr/>
          </p:nvSpPr>
          <p:spPr bwMode="auto">
            <a:xfrm>
              <a:off x="9723205"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52617" name="Freeform 455"/>
            <p:cNvSpPr>
              <a:spLocks/>
            </p:cNvSpPr>
            <p:nvPr/>
          </p:nvSpPr>
          <p:spPr bwMode="auto">
            <a:xfrm>
              <a:off x="9995942" y="6399194"/>
              <a:ext cx="42689" cy="147041"/>
            </a:xfrm>
            <a:custGeom>
              <a:avLst/>
              <a:gdLst>
                <a:gd name="T0" fmla="*/ 8538 w 10"/>
                <a:gd name="T1" fmla="*/ 17823 h 33"/>
                <a:gd name="T2" fmla="*/ 8538 w 10"/>
                <a:gd name="T3" fmla="*/ 129218 h 33"/>
                <a:gd name="T4" fmla="*/ 34151 w 10"/>
                <a:gd name="T5" fmla="*/ 120306 h 33"/>
                <a:gd name="T6" fmla="*/ 38420 w 10"/>
                <a:gd name="T7" fmla="*/ 26735 h 33"/>
                <a:gd name="T8" fmla="*/ 8538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w="9525">
              <a:noFill/>
              <a:round/>
              <a:headEnd/>
              <a:tailEnd/>
            </a:ln>
          </p:spPr>
          <p:txBody>
            <a:bodyPr/>
            <a:lstStyle/>
            <a:p>
              <a:endParaRPr lang="en-US"/>
            </a:p>
          </p:txBody>
        </p:sp>
        <p:sp>
          <p:nvSpPr>
            <p:cNvPr id="52618" name="Freeform 456"/>
            <p:cNvSpPr>
              <a:spLocks/>
            </p:cNvSpPr>
            <p:nvPr/>
          </p:nvSpPr>
          <p:spPr bwMode="auto">
            <a:xfrm>
              <a:off x="10517701" y="6337531"/>
              <a:ext cx="64034" cy="222933"/>
            </a:xfrm>
            <a:custGeom>
              <a:avLst/>
              <a:gdLst>
                <a:gd name="T0" fmla="*/ 46958 w 15"/>
                <a:gd name="T1" fmla="*/ 120384 h 50"/>
                <a:gd name="T2" fmla="*/ 55496 w 15"/>
                <a:gd name="T3" fmla="*/ 26752 h 50"/>
                <a:gd name="T4" fmla="*/ 25614 w 15"/>
                <a:gd name="T5" fmla="*/ 17835 h 50"/>
                <a:gd name="T6" fmla="*/ 17076 w 15"/>
                <a:gd name="T7" fmla="*/ 66880 h 50"/>
                <a:gd name="T8" fmla="*/ 12807 w 15"/>
                <a:gd name="T9" fmla="*/ 71339 h 50"/>
                <a:gd name="T10" fmla="*/ 21345 w 15"/>
                <a:gd name="T11" fmla="*/ 205098 h 50"/>
                <a:gd name="T12" fmla="*/ 46958 w 15"/>
                <a:gd name="T13" fmla="*/ 187264 h 50"/>
                <a:gd name="T14" fmla="*/ 34151 w 15"/>
                <a:gd name="T15" fmla="*/ 133760 h 50"/>
                <a:gd name="T16" fmla="*/ 46958 w 15"/>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w="9525">
              <a:noFill/>
              <a:round/>
              <a:headEnd/>
              <a:tailEnd/>
            </a:ln>
          </p:spPr>
          <p:txBody>
            <a:bodyPr/>
            <a:lstStyle/>
            <a:p>
              <a:endParaRPr lang="en-US"/>
            </a:p>
          </p:txBody>
        </p:sp>
        <p:sp>
          <p:nvSpPr>
            <p:cNvPr id="52619" name="Freeform 457"/>
            <p:cNvSpPr>
              <a:spLocks/>
            </p:cNvSpPr>
            <p:nvPr/>
          </p:nvSpPr>
          <p:spPr bwMode="auto">
            <a:xfrm>
              <a:off x="10607823" y="6394450"/>
              <a:ext cx="33203" cy="142298"/>
            </a:xfrm>
            <a:custGeom>
              <a:avLst/>
              <a:gdLst>
                <a:gd name="T0" fmla="*/ 24902 w 8"/>
                <a:gd name="T1" fmla="*/ 17787 h 32"/>
                <a:gd name="T2" fmla="*/ 4150 w 8"/>
                <a:gd name="T3" fmla="*/ 22234 h 32"/>
                <a:gd name="T4" fmla="*/ 12451 w 8"/>
                <a:gd name="T5" fmla="*/ 128958 h 32"/>
                <a:gd name="T6" fmla="*/ 2905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620" name="Freeform 458"/>
            <p:cNvSpPr>
              <a:spLocks/>
            </p:cNvSpPr>
            <p:nvPr/>
          </p:nvSpPr>
          <p:spPr bwMode="auto">
            <a:xfrm>
              <a:off x="10631540" y="6373106"/>
              <a:ext cx="80635" cy="239535"/>
            </a:xfrm>
            <a:custGeom>
              <a:avLst/>
              <a:gdLst>
                <a:gd name="T0" fmla="*/ 72147 w 19"/>
                <a:gd name="T1" fmla="*/ 208484 h 54"/>
                <a:gd name="T2" fmla="*/ 50927 w 19"/>
                <a:gd name="T3" fmla="*/ 66537 h 54"/>
                <a:gd name="T4" fmla="*/ 50927 w 19"/>
                <a:gd name="T5" fmla="*/ 57666 h 54"/>
                <a:gd name="T6" fmla="*/ 46683 w 19"/>
                <a:gd name="T7" fmla="*/ 17743 h 54"/>
                <a:gd name="T8" fmla="*/ 29708 w 19"/>
                <a:gd name="T9" fmla="*/ 17743 h 54"/>
                <a:gd name="T10" fmla="*/ 29708 w 19"/>
                <a:gd name="T11" fmla="*/ 57666 h 54"/>
                <a:gd name="T12" fmla="*/ 29708 w 19"/>
                <a:gd name="T13" fmla="*/ 62102 h 54"/>
                <a:gd name="T14" fmla="*/ 25464 w 19"/>
                <a:gd name="T15" fmla="*/ 102024 h 54"/>
                <a:gd name="T16" fmla="*/ 16976 w 19"/>
                <a:gd name="T17" fmla="*/ 102024 h 54"/>
                <a:gd name="T18" fmla="*/ 0 w 19"/>
                <a:gd name="T19" fmla="*/ 177433 h 54"/>
                <a:gd name="T20" fmla="*/ 8488 w 19"/>
                <a:gd name="T21" fmla="*/ 177433 h 54"/>
                <a:gd name="T22" fmla="*/ 25464 w 19"/>
                <a:gd name="T23" fmla="*/ 115332 h 54"/>
                <a:gd name="T24" fmla="*/ 38196 w 19"/>
                <a:gd name="T25" fmla="*/ 217356 h 54"/>
                <a:gd name="T26" fmla="*/ 72147 w 19"/>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4"/>
                <a:gd name="T44" fmla="*/ 19 w 19"/>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w="9525">
              <a:noFill/>
              <a:round/>
              <a:headEnd/>
              <a:tailEnd/>
            </a:ln>
          </p:spPr>
          <p:txBody>
            <a:bodyPr/>
            <a:lstStyle/>
            <a:p>
              <a:endParaRPr lang="en-US"/>
            </a:p>
          </p:txBody>
        </p:sp>
        <p:sp>
          <p:nvSpPr>
            <p:cNvPr id="52621" name="Freeform 459"/>
            <p:cNvSpPr>
              <a:spLocks/>
            </p:cNvSpPr>
            <p:nvPr/>
          </p:nvSpPr>
          <p:spPr bwMode="auto">
            <a:xfrm>
              <a:off x="10738263" y="6491687"/>
              <a:ext cx="23716" cy="130440"/>
            </a:xfrm>
            <a:custGeom>
              <a:avLst/>
              <a:gdLst>
                <a:gd name="T0" fmla="*/ 19763 w 6"/>
                <a:gd name="T1" fmla="*/ 17992 h 29"/>
                <a:gd name="T2" fmla="*/ 0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w="9525">
              <a:noFill/>
              <a:round/>
              <a:headEnd/>
              <a:tailEnd/>
            </a:ln>
          </p:spPr>
          <p:txBody>
            <a:bodyPr/>
            <a:lstStyle/>
            <a:p>
              <a:endParaRPr lang="en-US"/>
            </a:p>
          </p:txBody>
        </p:sp>
        <p:sp>
          <p:nvSpPr>
            <p:cNvPr id="52622" name="Freeform 460"/>
            <p:cNvSpPr>
              <a:spLocks/>
            </p:cNvSpPr>
            <p:nvPr/>
          </p:nvSpPr>
          <p:spPr bwMode="auto">
            <a:xfrm>
              <a:off x="10766723" y="6394450"/>
              <a:ext cx="42689" cy="177872"/>
            </a:xfrm>
            <a:custGeom>
              <a:avLst/>
              <a:gdLst>
                <a:gd name="T0" fmla="*/ 12807 w 10"/>
                <a:gd name="T1" fmla="*/ 13340 h 40"/>
                <a:gd name="T2" fmla="*/ 0 w 10"/>
                <a:gd name="T3" fmla="*/ 155638 h 40"/>
                <a:gd name="T4" fmla="*/ 34151 w 10"/>
                <a:gd name="T5" fmla="*/ 155638 h 40"/>
                <a:gd name="T6" fmla="*/ 38420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623" name="Freeform 461"/>
            <p:cNvSpPr>
              <a:spLocks/>
            </p:cNvSpPr>
            <p:nvPr/>
          </p:nvSpPr>
          <p:spPr bwMode="auto">
            <a:xfrm>
              <a:off x="10804669" y="6382592"/>
              <a:ext cx="71149" cy="249021"/>
            </a:xfrm>
            <a:custGeom>
              <a:avLst/>
              <a:gdLst>
                <a:gd name="T0" fmla="*/ 29297 w 17"/>
                <a:gd name="T1" fmla="*/ 22234 h 56"/>
                <a:gd name="T2" fmla="*/ 20926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52624" name="Freeform 462"/>
            <p:cNvSpPr>
              <a:spLocks/>
            </p:cNvSpPr>
            <p:nvPr/>
          </p:nvSpPr>
          <p:spPr bwMode="auto">
            <a:xfrm>
              <a:off x="10724033" y="6347018"/>
              <a:ext cx="33203" cy="158899"/>
            </a:xfrm>
            <a:custGeom>
              <a:avLst/>
              <a:gdLst>
                <a:gd name="T0" fmla="*/ 0 w 8"/>
                <a:gd name="T1" fmla="*/ 22069 h 36"/>
                <a:gd name="T2" fmla="*/ 0 w 8"/>
                <a:gd name="T3" fmla="*/ 141244 h 36"/>
                <a:gd name="T4" fmla="*/ 2905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25" name="Freeform 463"/>
            <p:cNvSpPr>
              <a:spLocks/>
            </p:cNvSpPr>
            <p:nvPr/>
          </p:nvSpPr>
          <p:spPr bwMode="auto">
            <a:xfrm>
              <a:off x="10866331" y="6382592"/>
              <a:ext cx="64034" cy="177872"/>
            </a:xfrm>
            <a:custGeom>
              <a:avLst/>
              <a:gdLst>
                <a:gd name="T0" fmla="*/ 17076 w 15"/>
                <a:gd name="T1" fmla="*/ 22234 h 40"/>
                <a:gd name="T2" fmla="*/ 12807 w 15"/>
                <a:gd name="T3" fmla="*/ 164532 h 40"/>
                <a:gd name="T4" fmla="*/ 38420 w 15"/>
                <a:gd name="T5" fmla="*/ 160085 h 40"/>
                <a:gd name="T6" fmla="*/ 51227 w 15"/>
                <a:gd name="T7" fmla="*/ 44468 h 40"/>
                <a:gd name="T8" fmla="*/ 17076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52626" name="Freeform 464"/>
            <p:cNvSpPr>
              <a:spLocks/>
            </p:cNvSpPr>
            <p:nvPr/>
          </p:nvSpPr>
          <p:spPr bwMode="auto">
            <a:xfrm>
              <a:off x="10963568" y="6453741"/>
              <a:ext cx="33203" cy="142298"/>
            </a:xfrm>
            <a:custGeom>
              <a:avLst/>
              <a:gdLst>
                <a:gd name="T0" fmla="*/ 0 w 8"/>
                <a:gd name="T1" fmla="*/ 22234 h 32"/>
                <a:gd name="T2" fmla="*/ 4150 w 8"/>
                <a:gd name="T3" fmla="*/ 124511 h 32"/>
                <a:gd name="T4" fmla="*/ 29053 w 8"/>
                <a:gd name="T5" fmla="*/ 124511 h 32"/>
                <a:gd name="T6" fmla="*/ 33203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27" name="Freeform 465"/>
            <p:cNvSpPr>
              <a:spLocks/>
            </p:cNvSpPr>
            <p:nvPr/>
          </p:nvSpPr>
          <p:spPr bwMode="auto">
            <a:xfrm>
              <a:off x="11108238" y="6332788"/>
              <a:ext cx="54548" cy="234792"/>
            </a:xfrm>
            <a:custGeom>
              <a:avLst/>
              <a:gdLst>
                <a:gd name="T0" fmla="*/ 41960 w 13"/>
                <a:gd name="T1" fmla="*/ 4430 h 53"/>
                <a:gd name="T2" fmla="*/ 20980 w 13"/>
                <a:gd name="T3" fmla="*/ 93031 h 53"/>
                <a:gd name="T4" fmla="*/ 0 w 13"/>
                <a:gd name="T5" fmla="*/ 106321 h 53"/>
                <a:gd name="T6" fmla="*/ 16784 w 13"/>
                <a:gd name="T7" fmla="*/ 194922 h 53"/>
                <a:gd name="T8" fmla="*/ 16784 w 13"/>
                <a:gd name="T9" fmla="*/ 199352 h 53"/>
                <a:gd name="T10" fmla="*/ 20980 w 13"/>
                <a:gd name="T11" fmla="*/ 203782 h 53"/>
                <a:gd name="T12" fmla="*/ 29372 w 13"/>
                <a:gd name="T13" fmla="*/ 221502 h 53"/>
                <a:gd name="T14" fmla="*/ 50352 w 13"/>
                <a:gd name="T15" fmla="*/ 212642 h 53"/>
                <a:gd name="T16" fmla="*/ 33568 w 13"/>
                <a:gd name="T17" fmla="*/ 141761 h 53"/>
                <a:gd name="T18" fmla="*/ 54548 w 13"/>
                <a:gd name="T19" fmla="*/ 8860 h 53"/>
                <a:gd name="T20" fmla="*/ 41960 w 13"/>
                <a:gd name="T21" fmla="*/ 443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52628" name="Freeform 466"/>
            <p:cNvSpPr>
              <a:spLocks/>
            </p:cNvSpPr>
            <p:nvPr/>
          </p:nvSpPr>
          <p:spPr bwMode="auto">
            <a:xfrm>
              <a:off x="11174643" y="6328045"/>
              <a:ext cx="71149" cy="208704"/>
            </a:xfrm>
            <a:custGeom>
              <a:avLst/>
              <a:gdLst>
                <a:gd name="T0" fmla="*/ 50223 w 17"/>
                <a:gd name="T1" fmla="*/ 8881 h 47"/>
                <a:gd name="T2" fmla="*/ 4185 w 17"/>
                <a:gd name="T3" fmla="*/ 195382 h 47"/>
                <a:gd name="T4" fmla="*/ 29297 w 17"/>
                <a:gd name="T5" fmla="*/ 195382 h 47"/>
                <a:gd name="T6" fmla="*/ 62779 w 17"/>
                <a:gd name="T7" fmla="*/ 17762 h 47"/>
                <a:gd name="T8" fmla="*/ 50223 w 17"/>
                <a:gd name="T9" fmla="*/ 8881 h 47"/>
                <a:gd name="T10" fmla="*/ 0 60000 65536"/>
                <a:gd name="T11" fmla="*/ 0 60000 65536"/>
                <a:gd name="T12" fmla="*/ 0 60000 65536"/>
                <a:gd name="T13" fmla="*/ 0 60000 65536"/>
                <a:gd name="T14" fmla="*/ 0 60000 65536"/>
                <a:gd name="T15" fmla="*/ 0 w 17"/>
                <a:gd name="T16" fmla="*/ 0 h 47"/>
                <a:gd name="T17" fmla="*/ 17 w 17"/>
                <a:gd name="T18" fmla="*/ 47 h 47"/>
              </a:gdLst>
              <a:ahLst/>
              <a:cxnLst>
                <a:cxn ang="T10">
                  <a:pos x="T0" y="T1"/>
                </a:cxn>
                <a:cxn ang="T11">
                  <a:pos x="T2" y="T3"/>
                </a:cxn>
                <a:cxn ang="T12">
                  <a:pos x="T4" y="T5"/>
                </a:cxn>
                <a:cxn ang="T13">
                  <a:pos x="T6" y="T7"/>
                </a:cxn>
                <a:cxn ang="T14">
                  <a:pos x="T8" y="T9"/>
                </a:cxn>
              </a:cxnLst>
              <a:rect l="T15" t="T16" r="T17" b="T18"/>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52629" name="Freeform 467"/>
            <p:cNvSpPr>
              <a:spLocks/>
            </p:cNvSpPr>
            <p:nvPr/>
          </p:nvSpPr>
          <p:spPr bwMode="auto">
            <a:xfrm>
              <a:off x="11257650" y="6363619"/>
              <a:ext cx="30831" cy="201589"/>
            </a:xfrm>
            <a:custGeom>
              <a:avLst/>
              <a:gdLst>
                <a:gd name="T0" fmla="*/ 26427 w 7"/>
                <a:gd name="T1" fmla="*/ 13439 h 45"/>
                <a:gd name="T2" fmla="*/ 8809 w 7"/>
                <a:gd name="T3" fmla="*/ 13439 h 45"/>
                <a:gd name="T4" fmla="*/ 8809 w 7"/>
                <a:gd name="T5" fmla="*/ 67196 h 45"/>
                <a:gd name="T6" fmla="*/ 0 w 7"/>
                <a:gd name="T7" fmla="*/ 76156 h 45"/>
                <a:gd name="T8" fmla="*/ 0 w 7"/>
                <a:gd name="T9" fmla="*/ 152312 h 45"/>
                <a:gd name="T10" fmla="*/ 4404 w 7"/>
                <a:gd name="T11" fmla="*/ 161271 h 45"/>
                <a:gd name="T12" fmla="*/ 8809 w 7"/>
                <a:gd name="T13" fmla="*/ 188150 h 45"/>
                <a:gd name="T14" fmla="*/ 26427 w 7"/>
                <a:gd name="T15" fmla="*/ 188150 h 45"/>
                <a:gd name="T16" fmla="*/ 26427 w 7"/>
                <a:gd name="T17" fmla="*/ 13439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5"/>
                <a:gd name="T29" fmla="*/ 7 w 7"/>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w="9525">
              <a:noFill/>
              <a:round/>
              <a:headEnd/>
              <a:tailEnd/>
            </a:ln>
          </p:spPr>
          <p:txBody>
            <a:bodyPr/>
            <a:lstStyle/>
            <a:p>
              <a:endParaRPr lang="en-US"/>
            </a:p>
          </p:txBody>
        </p:sp>
        <p:sp>
          <p:nvSpPr>
            <p:cNvPr id="52630" name="Freeform 468"/>
            <p:cNvSpPr>
              <a:spLocks/>
            </p:cNvSpPr>
            <p:nvPr/>
          </p:nvSpPr>
          <p:spPr bwMode="auto">
            <a:xfrm>
              <a:off x="11347772" y="6313815"/>
              <a:ext cx="78264" cy="213447"/>
            </a:xfrm>
            <a:custGeom>
              <a:avLst/>
              <a:gdLst>
                <a:gd name="T0" fmla="*/ 74145 w 19"/>
                <a:gd name="T1" fmla="*/ 195660 h 48"/>
                <a:gd name="T2" fmla="*/ 70026 w 19"/>
                <a:gd name="T3" fmla="*/ 75596 h 48"/>
                <a:gd name="T4" fmla="*/ 45311 w 19"/>
                <a:gd name="T5" fmla="*/ 66702 h 48"/>
                <a:gd name="T6" fmla="*/ 45311 w 19"/>
                <a:gd name="T7" fmla="*/ 66702 h 48"/>
                <a:gd name="T8" fmla="*/ 41192 w 19"/>
                <a:gd name="T9" fmla="*/ 71149 h 48"/>
                <a:gd name="T10" fmla="*/ 41192 w 19"/>
                <a:gd name="T11" fmla="*/ 17787 h 48"/>
                <a:gd name="T12" fmla="*/ 20596 w 19"/>
                <a:gd name="T13" fmla="*/ 13340 h 48"/>
                <a:gd name="T14" fmla="*/ 8238 w 19"/>
                <a:gd name="T15" fmla="*/ 128958 h 48"/>
                <a:gd name="T16" fmla="*/ 0 w 19"/>
                <a:gd name="T17" fmla="*/ 133404 h 48"/>
                <a:gd name="T18" fmla="*/ 0 w 19"/>
                <a:gd name="T19" fmla="*/ 191213 h 48"/>
                <a:gd name="T20" fmla="*/ 8238 w 19"/>
                <a:gd name="T21" fmla="*/ 191213 h 48"/>
                <a:gd name="T22" fmla="*/ 37072 w 19"/>
                <a:gd name="T23" fmla="*/ 191213 h 48"/>
                <a:gd name="T24" fmla="*/ 37072 w 19"/>
                <a:gd name="T25" fmla="*/ 186766 h 48"/>
                <a:gd name="T26" fmla="*/ 37072 w 19"/>
                <a:gd name="T27" fmla="*/ 200107 h 48"/>
                <a:gd name="T28" fmla="*/ 57668 w 19"/>
                <a:gd name="T29" fmla="*/ 204553 h 48"/>
                <a:gd name="T30" fmla="*/ 74145 w 19"/>
                <a:gd name="T31" fmla="*/ 19566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52631" name="Freeform 469"/>
            <p:cNvSpPr>
              <a:spLocks/>
            </p:cNvSpPr>
            <p:nvPr/>
          </p:nvSpPr>
          <p:spPr bwMode="auto">
            <a:xfrm>
              <a:off x="11501929" y="6382592"/>
              <a:ext cx="26088" cy="144670"/>
            </a:xfrm>
            <a:custGeom>
              <a:avLst/>
              <a:gdLst>
                <a:gd name="T0" fmla="*/ 26088 w 6"/>
                <a:gd name="T1" fmla="*/ 13152 h 33"/>
                <a:gd name="T2" fmla="*/ 4348 w 6"/>
                <a:gd name="T3" fmla="*/ 13152 h 33"/>
                <a:gd name="T4" fmla="*/ 4348 w 6"/>
                <a:gd name="T5" fmla="*/ 131518 h 33"/>
                <a:gd name="T6" fmla="*/ 26088 w 6"/>
                <a:gd name="T7" fmla="*/ 131518 h 33"/>
                <a:gd name="T8" fmla="*/ 26088 w 6"/>
                <a:gd name="T9" fmla="*/ 13152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52632" name="Freeform 470"/>
            <p:cNvSpPr>
              <a:spLocks/>
            </p:cNvSpPr>
            <p:nvPr/>
          </p:nvSpPr>
          <p:spPr bwMode="auto">
            <a:xfrm>
              <a:off x="11570706" y="6363619"/>
              <a:ext cx="56919" cy="182616"/>
            </a:xfrm>
            <a:custGeom>
              <a:avLst/>
              <a:gdLst>
                <a:gd name="T0" fmla="*/ 28460 w 14"/>
                <a:gd name="T1" fmla="*/ 31178 h 41"/>
                <a:gd name="T2" fmla="*/ 28460 w 14"/>
                <a:gd name="T3" fmla="*/ 17816 h 41"/>
                <a:gd name="T4" fmla="*/ 4066 w 14"/>
                <a:gd name="T5" fmla="*/ 26724 h 41"/>
                <a:gd name="T6" fmla="*/ 12197 w 14"/>
                <a:gd name="T7" fmla="*/ 133621 h 41"/>
                <a:gd name="T8" fmla="*/ 16263 w 14"/>
                <a:gd name="T9" fmla="*/ 142530 h 41"/>
                <a:gd name="T10" fmla="*/ 20328 w 14"/>
                <a:gd name="T11" fmla="*/ 169254 h 41"/>
                <a:gd name="T12" fmla="*/ 40656 w 14"/>
                <a:gd name="T13" fmla="*/ 169254 h 41"/>
                <a:gd name="T14" fmla="*/ 52853 w 14"/>
                <a:gd name="T15" fmla="*/ 44540 h 41"/>
                <a:gd name="T16" fmla="*/ 28460 w 14"/>
                <a:gd name="T17" fmla="*/ 31178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w="9525">
              <a:noFill/>
              <a:round/>
              <a:headEnd/>
              <a:tailEnd/>
            </a:ln>
          </p:spPr>
          <p:txBody>
            <a:bodyPr/>
            <a:lstStyle/>
            <a:p>
              <a:endParaRPr lang="en-US"/>
            </a:p>
          </p:txBody>
        </p:sp>
        <p:sp>
          <p:nvSpPr>
            <p:cNvPr id="52633" name="Freeform 471"/>
            <p:cNvSpPr>
              <a:spLocks/>
            </p:cNvSpPr>
            <p:nvPr/>
          </p:nvSpPr>
          <p:spPr bwMode="auto">
            <a:xfrm>
              <a:off x="11641855" y="6363619"/>
              <a:ext cx="61662" cy="232420"/>
            </a:xfrm>
            <a:custGeom>
              <a:avLst/>
              <a:gdLst>
                <a:gd name="T0" fmla="*/ 28776 w 15"/>
                <a:gd name="T1" fmla="*/ 17878 h 52"/>
                <a:gd name="T2" fmla="*/ 24665 w 15"/>
                <a:gd name="T3" fmla="*/ 49166 h 52"/>
                <a:gd name="T4" fmla="*/ 8222 w 15"/>
                <a:gd name="T5" fmla="*/ 58105 h 52"/>
                <a:gd name="T6" fmla="*/ 4111 w 15"/>
                <a:gd name="T7" fmla="*/ 102801 h 52"/>
                <a:gd name="T8" fmla="*/ 16443 w 15"/>
                <a:gd name="T9" fmla="*/ 111740 h 52"/>
                <a:gd name="T10" fmla="*/ 16443 w 15"/>
                <a:gd name="T11" fmla="*/ 219011 h 52"/>
                <a:gd name="T12" fmla="*/ 41108 w 15"/>
                <a:gd name="T13" fmla="*/ 219011 h 52"/>
                <a:gd name="T14" fmla="*/ 61662 w 15"/>
                <a:gd name="T15" fmla="*/ 22348 h 52"/>
                <a:gd name="T16" fmla="*/ 28776 w 15"/>
                <a:gd name="T17" fmla="*/ 1787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52634" name="Freeform 472"/>
            <p:cNvSpPr>
              <a:spLocks/>
            </p:cNvSpPr>
            <p:nvPr/>
          </p:nvSpPr>
          <p:spPr bwMode="auto">
            <a:xfrm>
              <a:off x="11452124" y="6382592"/>
              <a:ext cx="49804" cy="203960"/>
            </a:xfrm>
            <a:custGeom>
              <a:avLst/>
              <a:gdLst>
                <a:gd name="T0" fmla="*/ 33203 w 12"/>
                <a:gd name="T1" fmla="*/ 31037 h 46"/>
                <a:gd name="T2" fmla="*/ 29052 w 12"/>
                <a:gd name="T3" fmla="*/ 13302 h 46"/>
                <a:gd name="T4" fmla="*/ 12451 w 12"/>
                <a:gd name="T5" fmla="*/ 17736 h 46"/>
                <a:gd name="T6" fmla="*/ 16601 w 12"/>
                <a:gd name="T7" fmla="*/ 35471 h 46"/>
                <a:gd name="T8" fmla="*/ 12451 w 12"/>
                <a:gd name="T9" fmla="*/ 44339 h 46"/>
                <a:gd name="T10" fmla="*/ 16601 w 12"/>
                <a:gd name="T11" fmla="*/ 190658 h 46"/>
                <a:gd name="T12" fmla="*/ 45654 w 12"/>
                <a:gd name="T13" fmla="*/ 186224 h 46"/>
                <a:gd name="T14" fmla="*/ 41503 w 12"/>
                <a:gd name="T15" fmla="*/ 128583 h 46"/>
                <a:gd name="T16" fmla="*/ 45654 w 12"/>
                <a:gd name="T17" fmla="*/ 124150 h 46"/>
                <a:gd name="T18" fmla="*/ 41503 w 12"/>
                <a:gd name="T19" fmla="*/ 93112 h 46"/>
                <a:gd name="T20" fmla="*/ 45654 w 12"/>
                <a:gd name="T21" fmla="*/ 53207 h 46"/>
                <a:gd name="T22" fmla="*/ 33203 w 12"/>
                <a:gd name="T23" fmla="*/ 3103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52635" name="Freeform 473"/>
            <p:cNvSpPr>
              <a:spLocks/>
            </p:cNvSpPr>
            <p:nvPr/>
          </p:nvSpPr>
          <p:spPr bwMode="auto">
            <a:xfrm>
              <a:off x="11051319" y="6389707"/>
              <a:ext cx="52176" cy="125697"/>
            </a:xfrm>
            <a:custGeom>
              <a:avLst/>
              <a:gdLst>
                <a:gd name="T0" fmla="*/ 52176 w 12"/>
                <a:gd name="T1" fmla="*/ 112229 h 28"/>
                <a:gd name="T2" fmla="*/ 17392 w 12"/>
                <a:gd name="T3" fmla="*/ 13468 h 28"/>
                <a:gd name="T4" fmla="*/ 0 w 12"/>
                <a:gd name="T5" fmla="*/ 17957 h 28"/>
                <a:gd name="T6" fmla="*/ 39132 w 12"/>
                <a:gd name="T7" fmla="*/ 116719 h 28"/>
                <a:gd name="T8" fmla="*/ 52176 w 12"/>
                <a:gd name="T9" fmla="*/ 112229 h 28"/>
                <a:gd name="T10" fmla="*/ 0 60000 65536"/>
                <a:gd name="T11" fmla="*/ 0 60000 65536"/>
                <a:gd name="T12" fmla="*/ 0 60000 65536"/>
                <a:gd name="T13" fmla="*/ 0 60000 65536"/>
                <a:gd name="T14" fmla="*/ 0 60000 65536"/>
                <a:gd name="T15" fmla="*/ 0 w 12"/>
                <a:gd name="T16" fmla="*/ 0 h 28"/>
                <a:gd name="T17" fmla="*/ 12 w 12"/>
                <a:gd name="T18" fmla="*/ 28 h 28"/>
              </a:gdLst>
              <a:ahLst/>
              <a:cxnLst>
                <a:cxn ang="T10">
                  <a:pos x="T0" y="T1"/>
                </a:cxn>
                <a:cxn ang="T11">
                  <a:pos x="T2" y="T3"/>
                </a:cxn>
                <a:cxn ang="T12">
                  <a:pos x="T4" y="T5"/>
                </a:cxn>
                <a:cxn ang="T13">
                  <a:pos x="T6" y="T7"/>
                </a:cxn>
                <a:cxn ang="T14">
                  <a:pos x="T8" y="T9"/>
                </a:cxn>
              </a:cxnLst>
              <a:rect l="T15" t="T16" r="T17" b="T18"/>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w="9525">
              <a:noFill/>
              <a:round/>
              <a:headEnd/>
              <a:tailEnd/>
            </a:ln>
          </p:spPr>
          <p:txBody>
            <a:bodyPr/>
            <a:lstStyle/>
            <a:p>
              <a:endParaRPr lang="en-US"/>
            </a:p>
          </p:txBody>
        </p:sp>
        <p:sp>
          <p:nvSpPr>
            <p:cNvPr id="52636" name="Freeform 474"/>
            <p:cNvSpPr>
              <a:spLocks/>
            </p:cNvSpPr>
            <p:nvPr/>
          </p:nvSpPr>
          <p:spPr bwMode="auto">
            <a:xfrm>
              <a:off x="10946967" y="6342275"/>
              <a:ext cx="75892" cy="194474"/>
            </a:xfrm>
            <a:custGeom>
              <a:avLst/>
              <a:gdLst>
                <a:gd name="T0" fmla="*/ 67460 w 18"/>
                <a:gd name="T1" fmla="*/ 163535 h 44"/>
                <a:gd name="T2" fmla="*/ 50595 w 18"/>
                <a:gd name="T3" fmla="*/ 35359 h 44"/>
                <a:gd name="T4" fmla="*/ 25297 w 18"/>
                <a:gd name="T5" fmla="*/ 17679 h 44"/>
                <a:gd name="T6" fmla="*/ 42162 w 18"/>
                <a:gd name="T7" fmla="*/ 176795 h 44"/>
                <a:gd name="T8" fmla="*/ 67460 w 18"/>
                <a:gd name="T9" fmla="*/ 163535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52637" name="Freeform 475"/>
            <p:cNvSpPr>
              <a:spLocks/>
            </p:cNvSpPr>
            <p:nvPr/>
          </p:nvSpPr>
          <p:spPr bwMode="auto">
            <a:xfrm>
              <a:off x="11217333" y="6399194"/>
              <a:ext cx="40318" cy="147041"/>
            </a:xfrm>
            <a:custGeom>
              <a:avLst/>
              <a:gdLst>
                <a:gd name="T0" fmla="*/ 12095 w 10"/>
                <a:gd name="T1" fmla="*/ 17823 h 33"/>
                <a:gd name="T2" fmla="*/ 12095 w 10"/>
                <a:gd name="T3" fmla="*/ 129218 h 33"/>
                <a:gd name="T4" fmla="*/ 36286 w 10"/>
                <a:gd name="T5" fmla="*/ 120306 h 33"/>
                <a:gd name="T6" fmla="*/ 36286 w 10"/>
                <a:gd name="T7" fmla="*/ 26735 h 33"/>
                <a:gd name="T8" fmla="*/ 12095 w 10"/>
                <a:gd name="T9" fmla="*/ 17823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w="9525">
              <a:noFill/>
              <a:round/>
              <a:headEnd/>
              <a:tailEnd/>
            </a:ln>
          </p:spPr>
          <p:txBody>
            <a:bodyPr/>
            <a:lstStyle/>
            <a:p>
              <a:endParaRPr lang="en-US"/>
            </a:p>
          </p:txBody>
        </p:sp>
        <p:sp>
          <p:nvSpPr>
            <p:cNvPr id="52638" name="Freeform 476"/>
            <p:cNvSpPr>
              <a:spLocks/>
            </p:cNvSpPr>
            <p:nvPr/>
          </p:nvSpPr>
          <p:spPr bwMode="auto">
            <a:xfrm>
              <a:off x="11741463" y="6337531"/>
              <a:ext cx="59291" cy="222933"/>
            </a:xfrm>
            <a:custGeom>
              <a:avLst/>
              <a:gdLst>
                <a:gd name="T0" fmla="*/ 42351 w 14"/>
                <a:gd name="T1" fmla="*/ 120384 h 50"/>
                <a:gd name="T2" fmla="*/ 55056 w 14"/>
                <a:gd name="T3" fmla="*/ 26752 h 50"/>
                <a:gd name="T4" fmla="*/ 25410 w 14"/>
                <a:gd name="T5" fmla="*/ 17835 h 50"/>
                <a:gd name="T6" fmla="*/ 16940 w 14"/>
                <a:gd name="T7" fmla="*/ 66880 h 50"/>
                <a:gd name="T8" fmla="*/ 12705 w 14"/>
                <a:gd name="T9" fmla="*/ 71339 h 50"/>
                <a:gd name="T10" fmla="*/ 16940 w 14"/>
                <a:gd name="T11" fmla="*/ 205098 h 50"/>
                <a:gd name="T12" fmla="*/ 46586 w 14"/>
                <a:gd name="T13" fmla="*/ 187264 h 50"/>
                <a:gd name="T14" fmla="*/ 33881 w 14"/>
                <a:gd name="T15" fmla="*/ 133760 h 50"/>
                <a:gd name="T16" fmla="*/ 42351 w 14"/>
                <a:gd name="T17" fmla="*/ 120384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w="9525">
              <a:noFill/>
              <a:round/>
              <a:headEnd/>
              <a:tailEnd/>
            </a:ln>
          </p:spPr>
          <p:txBody>
            <a:bodyPr/>
            <a:lstStyle/>
            <a:p>
              <a:endParaRPr lang="en-US"/>
            </a:p>
          </p:txBody>
        </p:sp>
        <p:sp>
          <p:nvSpPr>
            <p:cNvPr id="52639" name="Freeform 477"/>
            <p:cNvSpPr>
              <a:spLocks/>
            </p:cNvSpPr>
            <p:nvPr/>
          </p:nvSpPr>
          <p:spPr bwMode="auto">
            <a:xfrm>
              <a:off x="11826842" y="6394450"/>
              <a:ext cx="33203" cy="142298"/>
            </a:xfrm>
            <a:custGeom>
              <a:avLst/>
              <a:gdLst>
                <a:gd name="T0" fmla="*/ 24902 w 8"/>
                <a:gd name="T1" fmla="*/ 17787 h 32"/>
                <a:gd name="T2" fmla="*/ 4150 w 8"/>
                <a:gd name="T3" fmla="*/ 22234 h 32"/>
                <a:gd name="T4" fmla="*/ 16602 w 8"/>
                <a:gd name="T5" fmla="*/ 128958 h 32"/>
                <a:gd name="T6" fmla="*/ 33203 w 8"/>
                <a:gd name="T7" fmla="*/ 128958 h 32"/>
                <a:gd name="T8" fmla="*/ 24902 w 8"/>
                <a:gd name="T9" fmla="*/ 17787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52640" name="Freeform 478"/>
            <p:cNvSpPr>
              <a:spLocks/>
            </p:cNvSpPr>
            <p:nvPr/>
          </p:nvSpPr>
          <p:spPr bwMode="auto">
            <a:xfrm>
              <a:off x="11850558" y="6373106"/>
              <a:ext cx="85379" cy="239535"/>
            </a:xfrm>
            <a:custGeom>
              <a:avLst/>
              <a:gdLst>
                <a:gd name="T0" fmla="*/ 76841 w 20"/>
                <a:gd name="T1" fmla="*/ 208484 h 54"/>
                <a:gd name="T2" fmla="*/ 55496 w 20"/>
                <a:gd name="T3" fmla="*/ 66537 h 54"/>
                <a:gd name="T4" fmla="*/ 51227 w 20"/>
                <a:gd name="T5" fmla="*/ 57666 h 54"/>
                <a:gd name="T6" fmla="*/ 51227 w 20"/>
                <a:gd name="T7" fmla="*/ 17743 h 54"/>
                <a:gd name="T8" fmla="*/ 34152 w 20"/>
                <a:gd name="T9" fmla="*/ 17743 h 54"/>
                <a:gd name="T10" fmla="*/ 34152 w 20"/>
                <a:gd name="T11" fmla="*/ 57666 h 54"/>
                <a:gd name="T12" fmla="*/ 29883 w 20"/>
                <a:gd name="T13" fmla="*/ 62102 h 54"/>
                <a:gd name="T14" fmla="*/ 25614 w 20"/>
                <a:gd name="T15" fmla="*/ 102024 h 54"/>
                <a:gd name="T16" fmla="*/ 21345 w 20"/>
                <a:gd name="T17" fmla="*/ 102024 h 54"/>
                <a:gd name="T18" fmla="*/ 4269 w 20"/>
                <a:gd name="T19" fmla="*/ 177433 h 54"/>
                <a:gd name="T20" fmla="*/ 12807 w 20"/>
                <a:gd name="T21" fmla="*/ 177433 h 54"/>
                <a:gd name="T22" fmla="*/ 25614 w 20"/>
                <a:gd name="T23" fmla="*/ 115332 h 54"/>
                <a:gd name="T24" fmla="*/ 42690 w 20"/>
                <a:gd name="T25" fmla="*/ 217356 h 54"/>
                <a:gd name="T26" fmla="*/ 76841 w 20"/>
                <a:gd name="T27" fmla="*/ 208484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4"/>
                <a:gd name="T44" fmla="*/ 20 w 20"/>
                <a:gd name="T45" fmla="*/ 54 h 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w="9525">
              <a:noFill/>
              <a:round/>
              <a:headEnd/>
              <a:tailEnd/>
            </a:ln>
          </p:spPr>
          <p:txBody>
            <a:bodyPr/>
            <a:lstStyle/>
            <a:p>
              <a:endParaRPr lang="en-US"/>
            </a:p>
          </p:txBody>
        </p:sp>
        <p:sp>
          <p:nvSpPr>
            <p:cNvPr id="52641" name="Freeform 479"/>
            <p:cNvSpPr>
              <a:spLocks/>
            </p:cNvSpPr>
            <p:nvPr/>
          </p:nvSpPr>
          <p:spPr bwMode="auto">
            <a:xfrm>
              <a:off x="11957282" y="6491687"/>
              <a:ext cx="23716" cy="130440"/>
            </a:xfrm>
            <a:custGeom>
              <a:avLst/>
              <a:gdLst>
                <a:gd name="T0" fmla="*/ 19763 w 6"/>
                <a:gd name="T1" fmla="*/ 17992 h 29"/>
                <a:gd name="T2" fmla="*/ 3953 w 6"/>
                <a:gd name="T3" fmla="*/ 13494 h 29"/>
                <a:gd name="T4" fmla="*/ 0 w 6"/>
                <a:gd name="T5" fmla="*/ 112448 h 29"/>
                <a:gd name="T6" fmla="*/ 23716 w 6"/>
                <a:gd name="T7" fmla="*/ 112448 h 29"/>
                <a:gd name="T8" fmla="*/ 19763 w 6"/>
                <a:gd name="T9" fmla="*/ 1799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w="9525">
              <a:noFill/>
              <a:round/>
              <a:headEnd/>
              <a:tailEnd/>
            </a:ln>
          </p:spPr>
          <p:txBody>
            <a:bodyPr/>
            <a:lstStyle/>
            <a:p>
              <a:endParaRPr lang="en-US"/>
            </a:p>
          </p:txBody>
        </p:sp>
        <p:sp>
          <p:nvSpPr>
            <p:cNvPr id="52642" name="Freeform 480"/>
            <p:cNvSpPr>
              <a:spLocks/>
            </p:cNvSpPr>
            <p:nvPr/>
          </p:nvSpPr>
          <p:spPr bwMode="auto">
            <a:xfrm>
              <a:off x="11985741" y="6394450"/>
              <a:ext cx="42689" cy="177872"/>
            </a:xfrm>
            <a:custGeom>
              <a:avLst/>
              <a:gdLst>
                <a:gd name="T0" fmla="*/ 12807 w 10"/>
                <a:gd name="T1" fmla="*/ 13340 h 40"/>
                <a:gd name="T2" fmla="*/ 0 w 10"/>
                <a:gd name="T3" fmla="*/ 155638 h 40"/>
                <a:gd name="T4" fmla="*/ 38420 w 10"/>
                <a:gd name="T5" fmla="*/ 155638 h 40"/>
                <a:gd name="T6" fmla="*/ 42689 w 10"/>
                <a:gd name="T7" fmla="*/ 17787 h 40"/>
                <a:gd name="T8" fmla="*/ 12807 w 10"/>
                <a:gd name="T9" fmla="*/ 13340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w="9525">
              <a:noFill/>
              <a:round/>
              <a:headEnd/>
              <a:tailEnd/>
            </a:ln>
          </p:spPr>
          <p:txBody>
            <a:bodyPr/>
            <a:lstStyle/>
            <a:p>
              <a:endParaRPr lang="en-US"/>
            </a:p>
          </p:txBody>
        </p:sp>
        <p:sp>
          <p:nvSpPr>
            <p:cNvPr id="52643" name="Freeform 481"/>
            <p:cNvSpPr>
              <a:spLocks/>
            </p:cNvSpPr>
            <p:nvPr/>
          </p:nvSpPr>
          <p:spPr bwMode="auto">
            <a:xfrm>
              <a:off x="12028431" y="6382592"/>
              <a:ext cx="71149" cy="249021"/>
            </a:xfrm>
            <a:custGeom>
              <a:avLst/>
              <a:gdLst>
                <a:gd name="T0" fmla="*/ 29297 w 17"/>
                <a:gd name="T1" fmla="*/ 22234 h 56"/>
                <a:gd name="T2" fmla="*/ 16741 w 17"/>
                <a:gd name="T3" fmla="*/ 53362 h 56"/>
                <a:gd name="T4" fmla="*/ 16741 w 17"/>
                <a:gd name="T5" fmla="*/ 48915 h 56"/>
                <a:gd name="T6" fmla="*/ 4185 w 17"/>
                <a:gd name="T7" fmla="*/ 48915 h 56"/>
                <a:gd name="T8" fmla="*/ 8370 w 17"/>
                <a:gd name="T9" fmla="*/ 84489 h 56"/>
                <a:gd name="T10" fmla="*/ 25111 w 17"/>
                <a:gd name="T11" fmla="*/ 240127 h 56"/>
                <a:gd name="T12" fmla="*/ 50223 w 17"/>
                <a:gd name="T13" fmla="*/ 231234 h 56"/>
                <a:gd name="T14" fmla="*/ 62779 w 17"/>
                <a:gd name="T15" fmla="*/ 40021 h 56"/>
                <a:gd name="T16" fmla="*/ 29297 w 17"/>
                <a:gd name="T17" fmla="*/ 22234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52644" name="Freeform 482"/>
            <p:cNvSpPr>
              <a:spLocks/>
            </p:cNvSpPr>
            <p:nvPr/>
          </p:nvSpPr>
          <p:spPr bwMode="auto">
            <a:xfrm>
              <a:off x="11943052" y="6347018"/>
              <a:ext cx="33203" cy="158899"/>
            </a:xfrm>
            <a:custGeom>
              <a:avLst/>
              <a:gdLst>
                <a:gd name="T0" fmla="*/ 0 w 8"/>
                <a:gd name="T1" fmla="*/ 22069 h 36"/>
                <a:gd name="T2" fmla="*/ 4150 w 8"/>
                <a:gd name="T3" fmla="*/ 141244 h 36"/>
                <a:gd name="T4" fmla="*/ 33203 w 8"/>
                <a:gd name="T5" fmla="*/ 141244 h 36"/>
                <a:gd name="T6" fmla="*/ 33203 w 8"/>
                <a:gd name="T7" fmla="*/ 22069 h 36"/>
                <a:gd name="T8" fmla="*/ 0 w 8"/>
                <a:gd name="T9" fmla="*/ 220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45" name="Freeform 483"/>
            <p:cNvSpPr>
              <a:spLocks/>
            </p:cNvSpPr>
            <p:nvPr/>
          </p:nvSpPr>
          <p:spPr bwMode="auto">
            <a:xfrm>
              <a:off x="12087722" y="6382592"/>
              <a:ext cx="61662" cy="177872"/>
            </a:xfrm>
            <a:custGeom>
              <a:avLst/>
              <a:gdLst>
                <a:gd name="T0" fmla="*/ 20554 w 15"/>
                <a:gd name="T1" fmla="*/ 22234 h 40"/>
                <a:gd name="T2" fmla="*/ 16443 w 15"/>
                <a:gd name="T3" fmla="*/ 164532 h 40"/>
                <a:gd name="T4" fmla="*/ 41108 w 15"/>
                <a:gd name="T5" fmla="*/ 160085 h 40"/>
                <a:gd name="T6" fmla="*/ 53440 w 15"/>
                <a:gd name="T7" fmla="*/ 44468 h 40"/>
                <a:gd name="T8" fmla="*/ 20554 w 15"/>
                <a:gd name="T9" fmla="*/ 2223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52646" name="Freeform 484"/>
            <p:cNvSpPr>
              <a:spLocks/>
            </p:cNvSpPr>
            <p:nvPr/>
          </p:nvSpPr>
          <p:spPr bwMode="auto">
            <a:xfrm>
              <a:off x="12182587" y="6453741"/>
              <a:ext cx="35574" cy="142298"/>
            </a:xfrm>
            <a:custGeom>
              <a:avLst/>
              <a:gdLst>
                <a:gd name="T0" fmla="*/ 0 w 8"/>
                <a:gd name="T1" fmla="*/ 22234 h 32"/>
                <a:gd name="T2" fmla="*/ 4447 w 8"/>
                <a:gd name="T3" fmla="*/ 124511 h 32"/>
                <a:gd name="T4" fmla="*/ 31127 w 8"/>
                <a:gd name="T5" fmla="*/ 124511 h 32"/>
                <a:gd name="T6" fmla="*/ 35574 w 8"/>
                <a:gd name="T7" fmla="*/ 22234 h 32"/>
                <a:gd name="T8" fmla="*/ 0 w 8"/>
                <a:gd name="T9" fmla="*/ 22234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52647" name="Freeform 485"/>
            <p:cNvSpPr>
              <a:spLocks/>
            </p:cNvSpPr>
            <p:nvPr/>
          </p:nvSpPr>
          <p:spPr bwMode="auto">
            <a:xfrm>
              <a:off x="-123810" y="6683790"/>
              <a:ext cx="12408377" cy="267994"/>
            </a:xfrm>
            <a:custGeom>
              <a:avLst/>
              <a:gdLst>
                <a:gd name="T0" fmla="*/ 12383148 w 2951"/>
                <a:gd name="T1" fmla="*/ 98264 h 60"/>
                <a:gd name="T2" fmla="*/ 12307462 w 2951"/>
                <a:gd name="T3" fmla="*/ 267994 h 60"/>
                <a:gd name="T4" fmla="*/ 105120 w 2951"/>
                <a:gd name="T5" fmla="*/ 267994 h 60"/>
                <a:gd name="T6" fmla="*/ 25229 w 2951"/>
                <a:gd name="T7" fmla="*/ 80398 h 60"/>
                <a:gd name="T8" fmla="*/ 21024 w 2951"/>
                <a:gd name="T9" fmla="*/ 169730 h 60"/>
                <a:gd name="T10" fmla="*/ 105120 w 2951"/>
                <a:gd name="T11" fmla="*/ 0 h 60"/>
                <a:gd name="T12" fmla="*/ 12307462 w 2951"/>
                <a:gd name="T13" fmla="*/ 0 h 60"/>
                <a:gd name="T14" fmla="*/ 12383148 w 2951"/>
                <a:gd name="T15" fmla="*/ 174196 h 60"/>
                <a:gd name="T16" fmla="*/ 12383148 w 2951"/>
                <a:gd name="T17" fmla="*/ 9826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60"/>
                <a:gd name="T29" fmla="*/ 2951 w 295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w="9525">
              <a:noFill/>
              <a:round/>
              <a:headEnd/>
              <a:tailEnd/>
            </a:ln>
          </p:spPr>
          <p:txBody>
            <a:bodyPr/>
            <a:lstStyle/>
            <a:p>
              <a:endParaRPr lang="en-US"/>
            </a:p>
          </p:txBody>
        </p:sp>
        <p:sp>
          <p:nvSpPr>
            <p:cNvPr id="52648" name="Freeform 486"/>
            <p:cNvSpPr>
              <a:spLocks/>
            </p:cNvSpPr>
            <p:nvPr/>
          </p:nvSpPr>
          <p:spPr bwMode="auto">
            <a:xfrm>
              <a:off x="-119067" y="6425282"/>
              <a:ext cx="12360944" cy="315427"/>
            </a:xfrm>
            <a:custGeom>
              <a:avLst/>
              <a:gdLst>
                <a:gd name="T0" fmla="*/ 12360944 w 2940"/>
                <a:gd name="T1" fmla="*/ 157714 h 36"/>
                <a:gd name="T2" fmla="*/ 12285265 w 2940"/>
                <a:gd name="T3" fmla="*/ 315427 h 36"/>
                <a:gd name="T4" fmla="*/ 75679 w 2940"/>
                <a:gd name="T5" fmla="*/ 315427 h 36"/>
                <a:gd name="T6" fmla="*/ 0 w 2940"/>
                <a:gd name="T7" fmla="*/ 157714 h 36"/>
                <a:gd name="T8" fmla="*/ 75679 w 2940"/>
                <a:gd name="T9" fmla="*/ 0 h 36"/>
                <a:gd name="T10" fmla="*/ 12285265 w 2940"/>
                <a:gd name="T11" fmla="*/ 0 h 36"/>
                <a:gd name="T12" fmla="*/ 12360944 w 2940"/>
                <a:gd name="T13" fmla="*/ 15771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493" name="矩形 492"/>
          <p:cNvSpPr>
            <a:spLocks noChangeArrowheads="1"/>
          </p:cNvSpPr>
          <p:nvPr/>
        </p:nvSpPr>
        <p:spPr bwMode="auto">
          <a:xfrm>
            <a:off x="1082675" y="203200"/>
            <a:ext cx="9590088" cy="4295775"/>
          </a:xfrm>
          <a:prstGeom prst="rect">
            <a:avLst/>
          </a:prstGeom>
          <a:noFill/>
          <a:ln>
            <a:noFill/>
          </a:ln>
          <a:extLst>
            <a:ext uri="{909E8E84-426E-40DD-AFC4-6F175D3DCCD1}"/>
            <a:ext uri="{91240B29-F687-4F45-9708-019B960494DF}"/>
          </a:extLst>
        </p:spPr>
        <p:txBody>
          <a:bodyPr>
            <a:spAutoFit/>
          </a:bodyPr>
          <a:lstStyle/>
          <a:p>
            <a:pPr>
              <a:lnSpc>
                <a:spcPct val="150000"/>
              </a:lnSpc>
            </a:pPr>
            <a:endParaRPr lang="en-US" sz="2400" b="1">
              <a:solidFill>
                <a:srgbClr val="1F4E79"/>
              </a:solidFill>
              <a:latin typeface="Times New Roman" pitchFamily="18" charset="0"/>
              <a:cs typeface="Times New Roman" pitchFamily="18" charset="0"/>
            </a:endParaRPr>
          </a:p>
          <a:p>
            <a:pPr>
              <a:lnSpc>
                <a:spcPct val="107000"/>
              </a:lnSpc>
              <a:buFontTx/>
              <a:buChar char="-"/>
            </a:pPr>
            <a:r>
              <a:rPr lang="vi-VN" sz="2400">
                <a:solidFill>
                  <a:srgbClr val="1F4E79"/>
                </a:solidFill>
                <a:latin typeface="Times New Roman" pitchFamily="18" charset="0"/>
                <a:cs typeface="Times New Roman" pitchFamily="18" charset="0"/>
              </a:rPr>
              <a:t>Loại phân dùng để bón phân lót</a:t>
            </a:r>
            <a:r>
              <a:rPr lang="en-US" sz="2400">
                <a:solidFill>
                  <a:srgbClr val="1F4E79"/>
                </a:solidFill>
                <a:latin typeface="Times New Roman" pitchFamily="18" charset="0"/>
                <a:cs typeface="Times New Roman" pitchFamily="18" charset="0"/>
              </a:rPr>
              <a:t>:</a:t>
            </a:r>
            <a:r>
              <a:rPr lang="vi-VN" sz="2400">
                <a:solidFill>
                  <a:srgbClr val="1F4E79"/>
                </a:solidFill>
                <a:latin typeface="Times New Roman" pitchFamily="18" charset="0"/>
                <a:cs typeface="Times New Roman" pitchFamily="18" charset="0"/>
              </a:rPr>
              <a:t> phân hữu cơ hoặc phân lân.</a:t>
            </a:r>
            <a:endParaRPr lang="en-US" sz="2400">
              <a:solidFill>
                <a:srgbClr val="1F4E79"/>
              </a:solidFill>
              <a:latin typeface="Times New Roman" pitchFamily="18" charset="0"/>
              <a:cs typeface="Times New Roman" pitchFamily="18" charset="0"/>
            </a:endParaRPr>
          </a:p>
          <a:p>
            <a:pPr>
              <a:lnSpc>
                <a:spcPct val="107000"/>
              </a:lnSpc>
            </a:pPr>
            <a:r>
              <a:rPr lang="en-US" sz="2400">
                <a:solidFill>
                  <a:srgbClr val="1F4E79"/>
                </a:solidFill>
                <a:latin typeface="Times New Roman" pitchFamily="18" charset="0"/>
                <a:cs typeface="Times New Roman" pitchFamily="18" charset="0"/>
              </a:rPr>
              <a:t>-  </a:t>
            </a:r>
            <a:r>
              <a:rPr lang="vi-VN" sz="2400">
                <a:solidFill>
                  <a:srgbClr val="1F4E79"/>
                </a:solidFill>
                <a:latin typeface="Times New Roman" pitchFamily="18" charset="0"/>
                <a:cs typeface="Times New Roman" pitchFamily="18" charset="0"/>
              </a:rPr>
              <a:t> Phân bón được rắc đều trên mặt ruộng hay theo hàng, theo hốc trồng cây.</a:t>
            </a:r>
            <a:endParaRPr lang="en-US" sz="2400">
              <a:solidFill>
                <a:srgbClr val="1F4E79"/>
              </a:solidFill>
              <a:latin typeface="Times New Roman" pitchFamily="18" charset="0"/>
              <a:ea typeface="Arial" charset="0"/>
              <a:cs typeface="Times New Roman" pitchFamily="18" charset="0"/>
            </a:endParaRPr>
          </a:p>
          <a:p>
            <a:pPr>
              <a:lnSpc>
                <a:spcPct val="107000"/>
              </a:lnSpc>
            </a:pPr>
            <a:r>
              <a:rPr lang="vi-VN" sz="2400">
                <a:solidFill>
                  <a:srgbClr val="1F4E79"/>
                </a:solidFill>
                <a:latin typeface="Times New Roman" pitchFamily="18" charset="0"/>
                <a:cs typeface="Times New Roman" pitchFamily="18" charset="0"/>
              </a:rPr>
              <a:t>- Các hoạt động bón phân lót trong trồng trọt:</a:t>
            </a:r>
            <a:endParaRPr lang="en-US" sz="2400">
              <a:solidFill>
                <a:srgbClr val="1F4E79"/>
              </a:solidFill>
              <a:latin typeface="Times New Roman" pitchFamily="18" charset="0"/>
              <a:cs typeface="Arial" charset="0"/>
            </a:endParaRPr>
          </a:p>
          <a:p>
            <a:pPr>
              <a:lnSpc>
                <a:spcPct val="107000"/>
              </a:lnSpc>
            </a:pPr>
            <a:r>
              <a:rPr lang="vi-VN" sz="2400">
                <a:solidFill>
                  <a:srgbClr val="1F4E79"/>
                </a:solidFill>
                <a:latin typeface="Times New Roman" pitchFamily="18" charset="0"/>
                <a:cs typeface="Times New Roman" pitchFamily="18" charset="0"/>
              </a:rPr>
              <a:t>+ Rải đều phân bón trên bề mặt đất cần gieo trồng.</a:t>
            </a:r>
            <a:endParaRPr lang="en-US" sz="2400">
              <a:solidFill>
                <a:srgbClr val="1F4E79"/>
              </a:solidFill>
              <a:latin typeface="Times New Roman" pitchFamily="18" charset="0"/>
              <a:cs typeface="Arial" charset="0"/>
            </a:endParaRPr>
          </a:p>
          <a:p>
            <a:pPr>
              <a:lnSpc>
                <a:spcPct val="107000"/>
              </a:lnSpc>
            </a:pPr>
            <a:r>
              <a:rPr lang="vi-VN" sz="2400">
                <a:solidFill>
                  <a:srgbClr val="1F4E79"/>
                </a:solidFill>
                <a:latin typeface="Times New Roman" pitchFamily="18" charset="0"/>
                <a:cs typeface="Times New Roman" pitchFamily="18" charset="0"/>
              </a:rPr>
              <a:t>+ Dùng một lớp đất mới phủ lên trên toàn bộ khu vực đã phân bón và cuối cùng là gieo giống cây.</a:t>
            </a:r>
            <a:endParaRPr lang="en-US" sz="2400">
              <a:solidFill>
                <a:srgbClr val="1F4E79"/>
              </a:solidFill>
              <a:latin typeface="Times New Roman" pitchFamily="18" charset="0"/>
              <a:cs typeface="Arial" charset="0"/>
            </a:endParaRPr>
          </a:p>
          <a:p>
            <a:pPr>
              <a:lnSpc>
                <a:spcPct val="107000"/>
              </a:lnSpc>
            </a:pPr>
            <a:r>
              <a:rPr lang="vi-VN" sz="2400">
                <a:solidFill>
                  <a:srgbClr val="1F4E79"/>
                </a:solidFill>
                <a:latin typeface="Times New Roman" pitchFamily="18" charset="0"/>
                <a:cs typeface="Times New Roman" pitchFamily="18" charset="0"/>
              </a:rPr>
              <a:t>+ Đặc biệt, với những loại cây lâu năm thì bạn nên đào hố sâu rồi cho phân bón vào hố trước khi gieo trồng.</a:t>
            </a:r>
            <a:endParaRPr lang="en-US" sz="2400">
              <a:solidFill>
                <a:srgbClr val="1F4E79"/>
              </a:solidFill>
              <a:latin typeface="Times New Roman" pitchFamily="18" charset="0"/>
              <a:cs typeface="Arial" charset="0"/>
            </a:endParaRPr>
          </a:p>
          <a:p>
            <a:pPr>
              <a:lnSpc>
                <a:spcPct val="150000"/>
              </a:lnSpc>
            </a:pPr>
            <a:endParaRPr lang="zh-CN" altLang="zh-CN" sz="2400" b="1">
              <a:solidFill>
                <a:srgbClr val="1F4E79"/>
              </a:solidFill>
              <a:latin typeface="Times New Roman" pitchFamily="18" charset="0"/>
              <a:cs typeface="Times New Roman" pitchFamily="18" charset="0"/>
              <a:sym typeface="Arial" charset="0"/>
            </a:endParaRPr>
          </a:p>
        </p:txBody>
      </p:sp>
      <p:pic>
        <p:nvPicPr>
          <p:cNvPr id="52228" name="Picture 2" descr="Plants Garden Sticker bởi baileysgrowgardens"/>
          <p:cNvPicPr>
            <a:picLocks noChangeAspect="1" noChangeArrowheads="1"/>
          </p:cNvPicPr>
          <p:nvPr/>
        </p:nvPicPr>
        <p:blipFill>
          <a:blip r:embed="rId2"/>
          <a:srcRect/>
          <a:stretch>
            <a:fillRect/>
          </a:stretch>
        </p:blipFill>
        <p:spPr bwMode="auto">
          <a:xfrm>
            <a:off x="9890125" y="2319338"/>
            <a:ext cx="2362200" cy="1771650"/>
          </a:xfrm>
          <a:prstGeom prst="rect">
            <a:avLst/>
          </a:prstGeom>
          <a:noFill/>
          <a:ln w="9525">
            <a:noFill/>
            <a:miter lim="800000"/>
            <a:headEnd/>
            <a:tailEnd/>
          </a:ln>
        </p:spPr>
      </p:pic>
      <p:pic>
        <p:nvPicPr>
          <p:cNvPr id="52229" name="Picture 2" descr="In Jesus Name Children Sticker by Compassion"/>
          <p:cNvPicPr>
            <a:picLocks noChangeAspect="1" noChangeArrowheads="1"/>
          </p:cNvPicPr>
          <p:nvPr/>
        </p:nvPicPr>
        <p:blipFill>
          <a:blip r:embed="rId3"/>
          <a:srcRect/>
          <a:stretch>
            <a:fillRect/>
          </a:stretch>
        </p:blipFill>
        <p:spPr bwMode="auto">
          <a:xfrm>
            <a:off x="4763" y="-17463"/>
            <a:ext cx="1292225" cy="1292226"/>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93"/>
                                        </p:tgtEl>
                                        <p:attrNameLst>
                                          <p:attrName>style.visibility</p:attrName>
                                        </p:attrNameLst>
                                      </p:cBhvr>
                                      <p:to>
                                        <p:strVal val="visible"/>
                                      </p:to>
                                    </p:set>
                                    <p:animEffect transition="in" filter="fade">
                                      <p:cBhvr>
                                        <p:cTn id="7" dur="1000"/>
                                        <p:tgtEl>
                                          <p:spTgt spid="493"/>
                                        </p:tgtEl>
                                      </p:cBhvr>
                                    </p:animEffect>
                                    <p:anim calcmode="lin" valueType="num">
                                      <p:cBhvr>
                                        <p:cTn id="8" dur="1000" fill="hold"/>
                                        <p:tgtEl>
                                          <p:spTgt spid="493"/>
                                        </p:tgtEl>
                                        <p:attrNameLst>
                                          <p:attrName>ppt_x</p:attrName>
                                        </p:attrNameLst>
                                      </p:cBhvr>
                                      <p:tavLst>
                                        <p:tav tm="0">
                                          <p:val>
                                            <p:strVal val="#ppt_x"/>
                                          </p:val>
                                        </p:tav>
                                        <p:tav tm="100000">
                                          <p:val>
                                            <p:strVal val="#ppt_x"/>
                                          </p:val>
                                        </p:tav>
                                      </p:tavLst>
                                    </p:anim>
                                    <p:anim calcmode="lin" valueType="num">
                                      <p:cBhvr>
                                        <p:cTn id="9" dur="1000" fill="hold"/>
                                        <p:tgtEl>
                                          <p:spTgt spid="4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63" name="Picture 59"/>
          <p:cNvPicPr>
            <a:picLocks noChangeAspect="1" noChangeArrowheads="1"/>
          </p:cNvPicPr>
          <p:nvPr/>
        </p:nvPicPr>
        <p:blipFill>
          <a:blip r:embed="rId2"/>
          <a:srcRect/>
          <a:stretch>
            <a:fillRect/>
          </a:stretch>
        </p:blipFill>
        <p:spPr bwMode="auto">
          <a:xfrm>
            <a:off x="2778125" y="2854325"/>
            <a:ext cx="1079500" cy="233363"/>
          </a:xfrm>
          <a:prstGeom prst="rect">
            <a:avLst/>
          </a:prstGeom>
          <a:noFill/>
          <a:ln w="9525">
            <a:noFill/>
            <a:miter lim="800000"/>
            <a:headEnd/>
            <a:tailEnd/>
          </a:ln>
        </p:spPr>
      </p:pic>
      <p:pic>
        <p:nvPicPr>
          <p:cNvPr id="21562" name="Picture 58"/>
          <p:cNvPicPr>
            <a:picLocks noChangeAspect="1" noChangeArrowheads="1"/>
          </p:cNvPicPr>
          <p:nvPr/>
        </p:nvPicPr>
        <p:blipFill>
          <a:blip r:embed="rId3"/>
          <a:srcRect/>
          <a:stretch>
            <a:fillRect/>
          </a:stretch>
        </p:blipFill>
        <p:spPr bwMode="auto">
          <a:xfrm>
            <a:off x="2814638" y="2627313"/>
            <a:ext cx="1062037" cy="374650"/>
          </a:xfrm>
          <a:prstGeom prst="rect">
            <a:avLst/>
          </a:prstGeom>
          <a:noFill/>
          <a:ln w="9525">
            <a:noFill/>
            <a:miter lim="800000"/>
            <a:headEnd/>
            <a:tailEnd/>
          </a:ln>
        </p:spPr>
      </p:pic>
      <p:pic>
        <p:nvPicPr>
          <p:cNvPr id="21561" name="Picture 57"/>
          <p:cNvPicPr>
            <a:picLocks noChangeAspect="1" noChangeArrowheads="1"/>
          </p:cNvPicPr>
          <p:nvPr/>
        </p:nvPicPr>
        <p:blipFill>
          <a:blip r:embed="rId4"/>
          <a:srcRect/>
          <a:stretch>
            <a:fillRect/>
          </a:stretch>
        </p:blipFill>
        <p:spPr bwMode="auto">
          <a:xfrm>
            <a:off x="3741738" y="2724150"/>
            <a:ext cx="847725" cy="290513"/>
          </a:xfrm>
          <a:prstGeom prst="rect">
            <a:avLst/>
          </a:prstGeom>
          <a:noFill/>
          <a:ln w="9525">
            <a:noFill/>
            <a:miter lim="800000"/>
            <a:headEnd/>
            <a:tailEnd/>
          </a:ln>
        </p:spPr>
      </p:pic>
      <p:pic>
        <p:nvPicPr>
          <p:cNvPr id="21560" name="Picture 56"/>
          <p:cNvPicPr>
            <a:picLocks noChangeAspect="1" noChangeArrowheads="1"/>
          </p:cNvPicPr>
          <p:nvPr/>
        </p:nvPicPr>
        <p:blipFill>
          <a:blip r:embed="rId5"/>
          <a:srcRect/>
          <a:stretch>
            <a:fillRect/>
          </a:stretch>
        </p:blipFill>
        <p:spPr bwMode="auto">
          <a:xfrm rot="500051">
            <a:off x="2728913" y="2062163"/>
            <a:ext cx="641350" cy="166687"/>
          </a:xfrm>
          <a:prstGeom prst="rect">
            <a:avLst/>
          </a:prstGeom>
          <a:noFill/>
          <a:ln w="9525">
            <a:noFill/>
            <a:miter lim="800000"/>
            <a:headEnd/>
            <a:tailEnd/>
          </a:ln>
        </p:spPr>
      </p:pic>
      <p:pic>
        <p:nvPicPr>
          <p:cNvPr id="21558" name="Picture 54"/>
          <p:cNvPicPr>
            <a:picLocks noChangeAspect="1" noChangeArrowheads="1"/>
          </p:cNvPicPr>
          <p:nvPr/>
        </p:nvPicPr>
        <p:blipFill>
          <a:blip r:embed="rId6"/>
          <a:srcRect/>
          <a:stretch>
            <a:fillRect/>
          </a:stretch>
        </p:blipFill>
        <p:spPr bwMode="auto">
          <a:xfrm rot="717716">
            <a:off x="3178175" y="2090738"/>
            <a:ext cx="1614488" cy="731837"/>
          </a:xfrm>
          <a:prstGeom prst="rect">
            <a:avLst/>
          </a:prstGeom>
          <a:noFill/>
          <a:ln w="9525">
            <a:noFill/>
            <a:miter lim="800000"/>
            <a:headEnd/>
            <a:tailEnd/>
          </a:ln>
        </p:spPr>
      </p:pic>
      <p:pic>
        <p:nvPicPr>
          <p:cNvPr id="21557" name="Picture 53"/>
          <p:cNvPicPr>
            <a:picLocks noChangeAspect="1" noChangeArrowheads="1"/>
          </p:cNvPicPr>
          <p:nvPr/>
        </p:nvPicPr>
        <p:blipFill>
          <a:blip r:embed="rId7"/>
          <a:srcRect/>
          <a:stretch>
            <a:fillRect/>
          </a:stretch>
        </p:blipFill>
        <p:spPr bwMode="auto">
          <a:xfrm>
            <a:off x="4416425" y="2651125"/>
            <a:ext cx="1743075" cy="1304925"/>
          </a:xfrm>
          <a:prstGeom prst="rect">
            <a:avLst/>
          </a:prstGeom>
          <a:noFill/>
          <a:ln w="9525">
            <a:noFill/>
            <a:miter lim="800000"/>
            <a:headEnd/>
            <a:tailEnd/>
          </a:ln>
        </p:spPr>
      </p:pic>
      <p:pic>
        <p:nvPicPr>
          <p:cNvPr id="21523" name="Picture 19"/>
          <p:cNvPicPr>
            <a:picLocks noChangeAspect="1" noChangeArrowheads="1"/>
          </p:cNvPicPr>
          <p:nvPr/>
        </p:nvPicPr>
        <p:blipFill>
          <a:blip r:embed="rId8"/>
          <a:srcRect/>
          <a:stretch>
            <a:fillRect/>
          </a:stretch>
        </p:blipFill>
        <p:spPr bwMode="auto">
          <a:xfrm rot="1609607">
            <a:off x="7654925" y="3714750"/>
            <a:ext cx="1065213" cy="338138"/>
          </a:xfrm>
          <a:prstGeom prst="rect">
            <a:avLst/>
          </a:prstGeom>
          <a:noFill/>
          <a:ln w="9525">
            <a:noFill/>
            <a:miter lim="800000"/>
            <a:headEnd/>
            <a:tailEnd/>
          </a:ln>
        </p:spPr>
      </p:pic>
      <p:pic>
        <p:nvPicPr>
          <p:cNvPr id="21519" name="Picture 15"/>
          <p:cNvPicPr>
            <a:picLocks noChangeAspect="1" noChangeArrowheads="1"/>
          </p:cNvPicPr>
          <p:nvPr/>
        </p:nvPicPr>
        <p:blipFill>
          <a:blip r:embed="rId9"/>
          <a:srcRect/>
          <a:stretch>
            <a:fillRect/>
          </a:stretch>
        </p:blipFill>
        <p:spPr bwMode="auto">
          <a:xfrm>
            <a:off x="7710488" y="2916238"/>
            <a:ext cx="1033462" cy="733425"/>
          </a:xfrm>
          <a:prstGeom prst="rect">
            <a:avLst/>
          </a:prstGeom>
          <a:noFill/>
          <a:ln w="9525">
            <a:noFill/>
            <a:miter lim="800000"/>
            <a:headEnd/>
            <a:tailEnd/>
          </a:ln>
        </p:spPr>
      </p:pic>
      <p:pic>
        <p:nvPicPr>
          <p:cNvPr id="21518" name="Picture 14"/>
          <p:cNvPicPr>
            <a:picLocks noChangeAspect="1" noChangeArrowheads="1"/>
          </p:cNvPicPr>
          <p:nvPr/>
        </p:nvPicPr>
        <p:blipFill>
          <a:blip r:embed="rId10"/>
          <a:srcRect/>
          <a:stretch>
            <a:fillRect/>
          </a:stretch>
        </p:blipFill>
        <p:spPr bwMode="auto">
          <a:xfrm>
            <a:off x="5911850" y="3340100"/>
            <a:ext cx="2012950" cy="623888"/>
          </a:xfrm>
          <a:prstGeom prst="rect">
            <a:avLst/>
          </a:prstGeom>
          <a:noFill/>
          <a:ln w="9525">
            <a:noFill/>
            <a:miter lim="800000"/>
            <a:headEnd/>
            <a:tailEnd/>
          </a:ln>
        </p:spPr>
      </p:pic>
      <p:pic>
        <p:nvPicPr>
          <p:cNvPr id="21516" name="Picture 12"/>
          <p:cNvPicPr>
            <a:picLocks noChangeAspect="1" noChangeArrowheads="1"/>
          </p:cNvPicPr>
          <p:nvPr/>
        </p:nvPicPr>
        <p:blipFill>
          <a:blip r:embed="rId11"/>
          <a:srcRect/>
          <a:stretch>
            <a:fillRect/>
          </a:stretch>
        </p:blipFill>
        <p:spPr bwMode="auto">
          <a:xfrm rot="352601">
            <a:off x="7646988" y="2439988"/>
            <a:ext cx="1266825" cy="371475"/>
          </a:xfrm>
          <a:prstGeom prst="rect">
            <a:avLst/>
          </a:prstGeom>
          <a:noFill/>
          <a:ln w="9525">
            <a:noFill/>
            <a:miter lim="800000"/>
            <a:headEnd/>
            <a:tailEnd/>
          </a:ln>
        </p:spPr>
      </p:pic>
      <p:pic>
        <p:nvPicPr>
          <p:cNvPr id="21514" name="Picture 10"/>
          <p:cNvPicPr>
            <a:picLocks noChangeAspect="1" noChangeArrowheads="1"/>
          </p:cNvPicPr>
          <p:nvPr/>
        </p:nvPicPr>
        <p:blipFill>
          <a:blip r:embed="rId12"/>
          <a:srcRect/>
          <a:stretch>
            <a:fillRect/>
          </a:stretch>
        </p:blipFill>
        <p:spPr bwMode="auto">
          <a:xfrm rot="-1351217">
            <a:off x="7634288" y="2185988"/>
            <a:ext cx="1185862" cy="258762"/>
          </a:xfrm>
          <a:prstGeom prst="rect">
            <a:avLst/>
          </a:prstGeom>
          <a:noFill/>
          <a:ln w="9525">
            <a:noFill/>
            <a:miter lim="800000"/>
            <a:headEnd/>
            <a:tailEnd/>
          </a:ln>
        </p:spPr>
      </p:pic>
      <p:pic>
        <p:nvPicPr>
          <p:cNvPr id="21512" name="Picture 8"/>
          <p:cNvPicPr>
            <a:picLocks noChangeAspect="1" noChangeArrowheads="1"/>
          </p:cNvPicPr>
          <p:nvPr/>
        </p:nvPicPr>
        <p:blipFill>
          <a:blip r:embed="rId13"/>
          <a:srcRect/>
          <a:stretch>
            <a:fillRect/>
          </a:stretch>
        </p:blipFill>
        <p:spPr bwMode="auto">
          <a:xfrm rot="-1351217">
            <a:off x="7391400" y="1495425"/>
            <a:ext cx="1492250" cy="885825"/>
          </a:xfrm>
          <a:prstGeom prst="rect">
            <a:avLst/>
          </a:prstGeom>
          <a:noFill/>
          <a:ln w="9525">
            <a:noFill/>
            <a:miter lim="800000"/>
            <a:headEnd/>
            <a:tailEnd/>
          </a:ln>
        </p:spPr>
      </p:pic>
      <p:pic>
        <p:nvPicPr>
          <p:cNvPr id="21509" name="Picture 5"/>
          <p:cNvPicPr>
            <a:picLocks noChangeAspect="1" noChangeArrowheads="1"/>
          </p:cNvPicPr>
          <p:nvPr/>
        </p:nvPicPr>
        <p:blipFill>
          <a:blip r:embed="rId14"/>
          <a:srcRect/>
          <a:stretch>
            <a:fillRect/>
          </a:stretch>
        </p:blipFill>
        <p:spPr bwMode="auto">
          <a:xfrm>
            <a:off x="5911850" y="2281238"/>
            <a:ext cx="1912938" cy="1670050"/>
          </a:xfrm>
          <a:prstGeom prst="rect">
            <a:avLst/>
          </a:prstGeom>
          <a:noFill/>
          <a:ln w="9525">
            <a:noFill/>
            <a:miter lim="800000"/>
            <a:headEnd/>
            <a:tailEnd/>
          </a:ln>
        </p:spPr>
      </p:pic>
      <p:grpSp>
        <p:nvGrpSpPr>
          <p:cNvPr id="53262" name="组合 3"/>
          <p:cNvGrpSpPr>
            <a:grpSpLocks/>
          </p:cNvGrpSpPr>
          <p:nvPr/>
        </p:nvGrpSpPr>
        <p:grpSpPr bwMode="auto">
          <a:xfrm>
            <a:off x="-123825" y="4527550"/>
            <a:ext cx="12315825" cy="2424113"/>
            <a:chOff x="-123810" y="4108197"/>
            <a:chExt cx="12408377" cy="2843587"/>
          </a:xfrm>
        </p:grpSpPr>
        <p:sp>
          <p:nvSpPr>
            <p:cNvPr id="64" name="Freeform 18">
              <a:extLst>
                <a:ext uri="{FF2B5EF4-FFF2-40B4-BE49-F238E27FC236}"/>
              </a:extLst>
            </p:cNvPr>
            <p:cNvSpPr>
              <a:spLocks/>
            </p:cNvSpPr>
            <p:nvPr/>
          </p:nvSpPr>
          <p:spPr bwMode="auto">
            <a:xfrm>
              <a:off x="2144182" y="4586784"/>
              <a:ext cx="860493" cy="1981386"/>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65" name="Freeform 19">
              <a:extLst>
                <a:ext uri="{FF2B5EF4-FFF2-40B4-BE49-F238E27FC236}"/>
              </a:extLst>
            </p:cNvPr>
            <p:cNvSpPr>
              <a:spLocks/>
            </p:cNvSpPr>
            <p:nvPr/>
          </p:nvSpPr>
          <p:spPr bwMode="auto">
            <a:xfrm>
              <a:off x="2763161" y="5428501"/>
              <a:ext cx="73574" cy="14898"/>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66" name="Freeform 20">
              <a:extLst>
                <a:ext uri="{FF2B5EF4-FFF2-40B4-BE49-F238E27FC236}"/>
              </a:extLst>
            </p:cNvPr>
            <p:cNvSpPr>
              <a:spLocks/>
            </p:cNvSpPr>
            <p:nvPr/>
          </p:nvSpPr>
          <p:spPr bwMode="auto">
            <a:xfrm>
              <a:off x="3001476" y="6016957"/>
              <a:ext cx="319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67" name="Freeform 21">
              <a:extLst>
                <a:ext uri="{FF2B5EF4-FFF2-40B4-BE49-F238E27FC236}"/>
              </a:extLst>
            </p:cNvPr>
            <p:cNvSpPr>
              <a:spLocks/>
            </p:cNvSpPr>
            <p:nvPr/>
          </p:nvSpPr>
          <p:spPr bwMode="auto">
            <a:xfrm>
              <a:off x="3001476" y="6016957"/>
              <a:ext cx="319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68" name="Freeform 22">
              <a:extLst>
                <a:ext uri="{FF2B5EF4-FFF2-40B4-BE49-F238E27FC236}"/>
              </a:extLst>
            </p:cNvPr>
            <p:cNvSpPr>
              <a:spLocks noEditPoints="1"/>
            </p:cNvSpPr>
            <p:nvPr/>
          </p:nvSpPr>
          <p:spPr bwMode="auto">
            <a:xfrm>
              <a:off x="9819846" y="4586784"/>
              <a:ext cx="539007" cy="1981386"/>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69" name="Freeform 23">
              <a:extLst>
                <a:ext uri="{FF2B5EF4-FFF2-40B4-BE49-F238E27FC236}"/>
              </a:extLst>
            </p:cNvPr>
            <p:cNvSpPr>
              <a:spLocks noEditPoints="1"/>
            </p:cNvSpPr>
            <p:nvPr/>
          </p:nvSpPr>
          <p:spPr bwMode="auto">
            <a:xfrm>
              <a:off x="9819846" y="4586784"/>
              <a:ext cx="539007" cy="1981386"/>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0" name="Freeform 26">
              <a:extLst>
                <a:ext uri="{FF2B5EF4-FFF2-40B4-BE49-F238E27FC236}"/>
              </a:extLst>
            </p:cNvPr>
            <p:cNvSpPr>
              <a:spLocks/>
            </p:cNvSpPr>
            <p:nvPr/>
          </p:nvSpPr>
          <p:spPr bwMode="auto">
            <a:xfrm>
              <a:off x="7036838" y="6016957"/>
              <a:ext cx="4798"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1" name="Freeform 27">
              <a:extLst>
                <a:ext uri="{FF2B5EF4-FFF2-40B4-BE49-F238E27FC236}"/>
              </a:extLst>
            </p:cNvPr>
            <p:cNvSpPr>
              <a:spLocks/>
            </p:cNvSpPr>
            <p:nvPr/>
          </p:nvSpPr>
          <p:spPr bwMode="auto">
            <a:xfrm>
              <a:off x="7036838" y="6016957"/>
              <a:ext cx="4798"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2" name="Freeform 28">
              <a:extLst>
                <a:ext uri="{FF2B5EF4-FFF2-40B4-BE49-F238E27FC236}"/>
              </a:extLst>
            </p:cNvPr>
            <p:cNvSpPr>
              <a:spLocks noEditPoints="1"/>
            </p:cNvSpPr>
            <p:nvPr/>
          </p:nvSpPr>
          <p:spPr bwMode="auto">
            <a:xfrm>
              <a:off x="7495874" y="4512296"/>
              <a:ext cx="1113203" cy="2055874"/>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3" name="Freeform 29">
              <a:extLst>
                <a:ext uri="{FF2B5EF4-FFF2-40B4-BE49-F238E27FC236}"/>
              </a:extLst>
            </p:cNvPr>
            <p:cNvSpPr>
              <a:spLocks noEditPoints="1"/>
            </p:cNvSpPr>
            <p:nvPr/>
          </p:nvSpPr>
          <p:spPr bwMode="auto">
            <a:xfrm>
              <a:off x="869436" y="4512296"/>
              <a:ext cx="1172382" cy="2055874"/>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4" name="Freeform 30">
              <a:extLst>
                <a:ext uri="{FF2B5EF4-FFF2-40B4-BE49-F238E27FC236}"/>
              </a:extLst>
            </p:cNvPr>
            <p:cNvSpPr>
              <a:spLocks noEditPoints="1"/>
            </p:cNvSpPr>
            <p:nvPr/>
          </p:nvSpPr>
          <p:spPr bwMode="auto">
            <a:xfrm>
              <a:off x="869436" y="4512296"/>
              <a:ext cx="1172382" cy="2055874"/>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5" name="Freeform 31">
              <a:extLst>
                <a:ext uri="{FF2B5EF4-FFF2-40B4-BE49-F238E27FC236}"/>
              </a:extLst>
            </p:cNvPr>
            <p:cNvSpPr>
              <a:spLocks noEditPoints="1"/>
            </p:cNvSpPr>
            <p:nvPr/>
          </p:nvSpPr>
          <p:spPr bwMode="auto">
            <a:xfrm>
              <a:off x="4189853" y="4860528"/>
              <a:ext cx="737337" cy="1582874"/>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6" name="Freeform 32">
              <a:extLst>
                <a:ext uri="{FF2B5EF4-FFF2-40B4-BE49-F238E27FC236}"/>
              </a:extLst>
            </p:cNvPr>
            <p:cNvSpPr>
              <a:spLocks noEditPoints="1"/>
            </p:cNvSpPr>
            <p:nvPr/>
          </p:nvSpPr>
          <p:spPr bwMode="auto">
            <a:xfrm>
              <a:off x="8959353" y="4860528"/>
              <a:ext cx="3199"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7" name="Freeform 33">
              <a:extLst>
                <a:ext uri="{FF2B5EF4-FFF2-40B4-BE49-F238E27FC236}"/>
              </a:extLst>
            </p:cNvPr>
            <p:cNvSpPr>
              <a:spLocks/>
            </p:cNvSpPr>
            <p:nvPr/>
          </p:nvSpPr>
          <p:spPr bwMode="auto">
            <a:xfrm>
              <a:off x="8461930" y="4899635"/>
              <a:ext cx="858894" cy="1307268"/>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ysClr val="window" lastClr="FFFFFF">
                <a:lumMod val="65000"/>
              </a:sysClr>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8" name="Freeform 34">
              <a:extLst>
                <a:ext uri="{FF2B5EF4-FFF2-40B4-BE49-F238E27FC236}"/>
              </a:extLst>
            </p:cNvPr>
            <p:cNvSpPr>
              <a:spLocks/>
            </p:cNvSpPr>
            <p:nvPr/>
          </p:nvSpPr>
          <p:spPr bwMode="auto">
            <a:xfrm>
              <a:off x="8933762" y="4860528"/>
              <a:ext cx="59178" cy="39107"/>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79" name="Freeform 35">
              <a:extLst>
                <a:ext uri="{FF2B5EF4-FFF2-40B4-BE49-F238E27FC236}"/>
              </a:extLst>
            </p:cNvPr>
            <p:cNvSpPr>
              <a:spLocks/>
            </p:cNvSpPr>
            <p:nvPr/>
          </p:nvSpPr>
          <p:spPr bwMode="auto">
            <a:xfrm>
              <a:off x="5407019" y="6013233"/>
              <a:ext cx="457437" cy="52886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0" name="Freeform 36">
              <a:extLst>
                <a:ext uri="{FF2B5EF4-FFF2-40B4-BE49-F238E27FC236}"/>
              </a:extLst>
            </p:cNvPr>
            <p:cNvSpPr>
              <a:spLocks/>
            </p:cNvSpPr>
            <p:nvPr/>
          </p:nvSpPr>
          <p:spPr bwMode="auto">
            <a:xfrm>
              <a:off x="5157507" y="6013233"/>
              <a:ext cx="457437" cy="52886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1" name="Freeform 37">
              <a:extLst>
                <a:ext uri="{FF2B5EF4-FFF2-40B4-BE49-F238E27FC236}"/>
              </a:extLst>
            </p:cNvPr>
            <p:cNvSpPr>
              <a:spLocks/>
            </p:cNvSpPr>
            <p:nvPr/>
          </p:nvSpPr>
          <p:spPr bwMode="auto">
            <a:xfrm>
              <a:off x="5426212" y="6240422"/>
              <a:ext cx="467034" cy="30167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2" name="Freeform 38">
              <a:extLst>
                <a:ext uri="{FF2B5EF4-FFF2-40B4-BE49-F238E27FC236}"/>
              </a:extLst>
            </p:cNvPr>
            <p:cNvSpPr>
              <a:spLocks/>
            </p:cNvSpPr>
            <p:nvPr/>
          </p:nvSpPr>
          <p:spPr bwMode="auto">
            <a:xfrm>
              <a:off x="5112723" y="6240422"/>
              <a:ext cx="465435" cy="30167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3" name="Freeform 39">
              <a:extLst>
                <a:ext uri="{FF2B5EF4-FFF2-40B4-BE49-F238E27FC236}"/>
              </a:extLst>
            </p:cNvPr>
            <p:cNvSpPr>
              <a:spLocks/>
            </p:cNvSpPr>
            <p:nvPr/>
          </p:nvSpPr>
          <p:spPr bwMode="auto">
            <a:xfrm>
              <a:off x="5423013" y="5957367"/>
              <a:ext cx="164742" cy="502795"/>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4" name="Freeform 40">
              <a:extLst>
                <a:ext uri="{FF2B5EF4-FFF2-40B4-BE49-F238E27FC236}"/>
              </a:extLst>
            </p:cNvPr>
            <p:cNvSpPr>
              <a:spLocks/>
            </p:cNvSpPr>
            <p:nvPr/>
          </p:nvSpPr>
          <p:spPr bwMode="auto">
            <a:xfrm>
              <a:off x="226466" y="6013233"/>
              <a:ext cx="459036" cy="52886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5" name="Freeform 41">
              <a:extLst>
                <a:ext uri="{FF2B5EF4-FFF2-40B4-BE49-F238E27FC236}"/>
              </a:extLst>
            </p:cNvPr>
            <p:cNvSpPr>
              <a:spLocks/>
            </p:cNvSpPr>
            <p:nvPr/>
          </p:nvSpPr>
          <p:spPr bwMode="auto">
            <a:xfrm>
              <a:off x="-21446" y="6013233"/>
              <a:ext cx="457437" cy="52886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6" name="Freeform 42">
              <a:extLst>
                <a:ext uri="{FF2B5EF4-FFF2-40B4-BE49-F238E27FC236}"/>
              </a:extLst>
            </p:cNvPr>
            <p:cNvSpPr>
              <a:spLocks/>
            </p:cNvSpPr>
            <p:nvPr/>
          </p:nvSpPr>
          <p:spPr bwMode="auto">
            <a:xfrm>
              <a:off x="245659" y="6240422"/>
              <a:ext cx="467034" cy="30167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7" name="Freeform 43">
              <a:extLst>
                <a:ext uri="{FF2B5EF4-FFF2-40B4-BE49-F238E27FC236}"/>
              </a:extLst>
            </p:cNvPr>
            <p:cNvSpPr>
              <a:spLocks/>
            </p:cNvSpPr>
            <p:nvPr/>
          </p:nvSpPr>
          <p:spPr bwMode="auto">
            <a:xfrm>
              <a:off x="-69429" y="6240422"/>
              <a:ext cx="467034" cy="30167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8" name="Freeform 44">
              <a:extLst>
                <a:ext uri="{FF2B5EF4-FFF2-40B4-BE49-F238E27FC236}"/>
              </a:extLst>
            </p:cNvPr>
            <p:cNvSpPr>
              <a:spLocks/>
            </p:cNvSpPr>
            <p:nvPr/>
          </p:nvSpPr>
          <p:spPr bwMode="auto">
            <a:xfrm>
              <a:off x="244059" y="5957367"/>
              <a:ext cx="163142" cy="502795"/>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89" name="Freeform 45">
              <a:extLst>
                <a:ext uri="{FF2B5EF4-FFF2-40B4-BE49-F238E27FC236}"/>
              </a:extLst>
            </p:cNvPr>
            <p:cNvSpPr>
              <a:spLocks/>
            </p:cNvSpPr>
            <p:nvPr/>
          </p:nvSpPr>
          <p:spPr bwMode="auto">
            <a:xfrm>
              <a:off x="8836196" y="6013233"/>
              <a:ext cx="457437" cy="52886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0" name="Freeform 46">
              <a:extLst>
                <a:ext uri="{FF2B5EF4-FFF2-40B4-BE49-F238E27FC236}"/>
              </a:extLst>
            </p:cNvPr>
            <p:cNvSpPr>
              <a:spLocks/>
            </p:cNvSpPr>
            <p:nvPr/>
          </p:nvSpPr>
          <p:spPr bwMode="auto">
            <a:xfrm>
              <a:off x="8589884" y="6013233"/>
              <a:ext cx="457437" cy="52886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1" name="Freeform 47">
              <a:extLst>
                <a:ext uri="{FF2B5EF4-FFF2-40B4-BE49-F238E27FC236}"/>
              </a:extLst>
            </p:cNvPr>
            <p:cNvSpPr>
              <a:spLocks/>
            </p:cNvSpPr>
            <p:nvPr/>
          </p:nvSpPr>
          <p:spPr bwMode="auto">
            <a:xfrm>
              <a:off x="8861787" y="6240422"/>
              <a:ext cx="462236" cy="30167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2" name="Freeform 48">
              <a:extLst>
                <a:ext uri="{FF2B5EF4-FFF2-40B4-BE49-F238E27FC236}"/>
              </a:extLst>
            </p:cNvPr>
            <p:cNvSpPr>
              <a:spLocks/>
            </p:cNvSpPr>
            <p:nvPr/>
          </p:nvSpPr>
          <p:spPr bwMode="auto">
            <a:xfrm>
              <a:off x="8541901" y="6240422"/>
              <a:ext cx="467034" cy="30167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3" name="Freeform 49">
              <a:extLst>
                <a:ext uri="{FF2B5EF4-FFF2-40B4-BE49-F238E27FC236}"/>
              </a:extLst>
            </p:cNvPr>
            <p:cNvSpPr>
              <a:spLocks/>
            </p:cNvSpPr>
            <p:nvPr/>
          </p:nvSpPr>
          <p:spPr bwMode="auto">
            <a:xfrm>
              <a:off x="8852190" y="5957367"/>
              <a:ext cx="164742" cy="502795"/>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4" name="Freeform 50">
              <a:extLst>
                <a:ext uri="{FF2B5EF4-FFF2-40B4-BE49-F238E27FC236}"/>
              </a:extLst>
            </p:cNvPr>
            <p:cNvSpPr>
              <a:spLocks/>
            </p:cNvSpPr>
            <p:nvPr/>
          </p:nvSpPr>
          <p:spPr bwMode="auto">
            <a:xfrm>
              <a:off x="7475082" y="5957367"/>
              <a:ext cx="457437" cy="532591"/>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5" name="Freeform 51">
              <a:extLst>
                <a:ext uri="{FF2B5EF4-FFF2-40B4-BE49-F238E27FC236}"/>
              </a:extLst>
            </p:cNvPr>
            <p:cNvSpPr>
              <a:spLocks/>
            </p:cNvSpPr>
            <p:nvPr/>
          </p:nvSpPr>
          <p:spPr bwMode="auto">
            <a:xfrm>
              <a:off x="7225571" y="5957367"/>
              <a:ext cx="457437" cy="532591"/>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6" name="Freeform 52">
              <a:extLst>
                <a:ext uri="{FF2B5EF4-FFF2-40B4-BE49-F238E27FC236}"/>
              </a:extLst>
            </p:cNvPr>
            <p:cNvSpPr>
              <a:spLocks/>
            </p:cNvSpPr>
            <p:nvPr/>
          </p:nvSpPr>
          <p:spPr bwMode="auto">
            <a:xfrm>
              <a:off x="7499073" y="6186417"/>
              <a:ext cx="462236" cy="303540"/>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7" name="Freeform 53">
              <a:extLst>
                <a:ext uri="{FF2B5EF4-FFF2-40B4-BE49-F238E27FC236}"/>
              </a:extLst>
            </p:cNvPr>
            <p:cNvSpPr>
              <a:spLocks/>
            </p:cNvSpPr>
            <p:nvPr/>
          </p:nvSpPr>
          <p:spPr bwMode="auto">
            <a:xfrm>
              <a:off x="7180787" y="6186417"/>
              <a:ext cx="467034" cy="303540"/>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8" name="Freeform 54">
              <a:extLst>
                <a:ext uri="{FF2B5EF4-FFF2-40B4-BE49-F238E27FC236}"/>
              </a:extLst>
            </p:cNvPr>
            <p:cNvSpPr>
              <a:spLocks/>
            </p:cNvSpPr>
            <p:nvPr/>
          </p:nvSpPr>
          <p:spPr bwMode="auto">
            <a:xfrm>
              <a:off x="7491076" y="5905225"/>
              <a:ext cx="164741" cy="502795"/>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99" name="Freeform 55">
              <a:extLst>
                <a:ext uri="{FF2B5EF4-FFF2-40B4-BE49-F238E27FC236}"/>
              </a:extLst>
            </p:cNvPr>
            <p:cNvSpPr>
              <a:spLocks/>
            </p:cNvSpPr>
            <p:nvPr/>
          </p:nvSpPr>
          <p:spPr bwMode="auto">
            <a:xfrm>
              <a:off x="11644795" y="6013233"/>
              <a:ext cx="459037" cy="52886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0" name="Freeform 56">
              <a:extLst>
                <a:ext uri="{FF2B5EF4-FFF2-40B4-BE49-F238E27FC236}"/>
              </a:extLst>
            </p:cNvPr>
            <p:cNvSpPr>
              <a:spLocks/>
            </p:cNvSpPr>
            <p:nvPr/>
          </p:nvSpPr>
          <p:spPr bwMode="auto">
            <a:xfrm>
              <a:off x="11396884" y="6013233"/>
              <a:ext cx="459036" cy="52886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1" name="Freeform 57">
              <a:extLst>
                <a:ext uri="{FF2B5EF4-FFF2-40B4-BE49-F238E27FC236}"/>
              </a:extLst>
            </p:cNvPr>
            <p:cNvSpPr>
              <a:spLocks/>
            </p:cNvSpPr>
            <p:nvPr/>
          </p:nvSpPr>
          <p:spPr bwMode="auto">
            <a:xfrm>
              <a:off x="11670386" y="6240422"/>
              <a:ext cx="462236" cy="30167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2" name="Freeform 58">
              <a:extLst>
                <a:ext uri="{FF2B5EF4-FFF2-40B4-BE49-F238E27FC236}"/>
              </a:extLst>
            </p:cNvPr>
            <p:cNvSpPr>
              <a:spLocks/>
            </p:cNvSpPr>
            <p:nvPr/>
          </p:nvSpPr>
          <p:spPr bwMode="auto">
            <a:xfrm>
              <a:off x="11350500" y="6240422"/>
              <a:ext cx="467034" cy="30167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3" name="Freeform 59">
              <a:extLst>
                <a:ext uri="{FF2B5EF4-FFF2-40B4-BE49-F238E27FC236}"/>
              </a:extLst>
            </p:cNvPr>
            <p:cNvSpPr>
              <a:spLocks/>
            </p:cNvSpPr>
            <p:nvPr/>
          </p:nvSpPr>
          <p:spPr bwMode="auto">
            <a:xfrm>
              <a:off x="11663988" y="5957367"/>
              <a:ext cx="163142" cy="502795"/>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4" name="Freeform 60">
              <a:extLst>
                <a:ext uri="{FF2B5EF4-FFF2-40B4-BE49-F238E27FC236}"/>
              </a:extLst>
            </p:cNvPr>
            <p:cNvSpPr>
              <a:spLocks/>
            </p:cNvSpPr>
            <p:nvPr/>
          </p:nvSpPr>
          <p:spPr bwMode="auto">
            <a:xfrm>
              <a:off x="9244051" y="4733898"/>
              <a:ext cx="1047626" cy="1532595"/>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5" name="Freeform 61">
              <a:extLst>
                <a:ext uri="{FF2B5EF4-FFF2-40B4-BE49-F238E27FC236}"/>
              </a:extLst>
            </p:cNvPr>
            <p:cNvSpPr>
              <a:spLocks/>
            </p:cNvSpPr>
            <p:nvPr/>
          </p:nvSpPr>
          <p:spPr bwMode="auto">
            <a:xfrm>
              <a:off x="9244051" y="4733898"/>
              <a:ext cx="1047626" cy="1532595"/>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6" name="Freeform 62">
              <a:extLst>
                <a:ext uri="{FF2B5EF4-FFF2-40B4-BE49-F238E27FC236}"/>
              </a:extLst>
            </p:cNvPr>
            <p:cNvSpPr>
              <a:spLocks/>
            </p:cNvSpPr>
            <p:nvPr/>
          </p:nvSpPr>
          <p:spPr bwMode="auto">
            <a:xfrm>
              <a:off x="9498360" y="5475055"/>
              <a:ext cx="540607" cy="10763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7" name="Freeform 63">
              <a:extLst>
                <a:ext uri="{FF2B5EF4-FFF2-40B4-BE49-F238E27FC236}"/>
              </a:extLst>
            </p:cNvPr>
            <p:cNvSpPr>
              <a:spLocks/>
            </p:cNvSpPr>
            <p:nvPr/>
          </p:nvSpPr>
          <p:spPr bwMode="auto">
            <a:xfrm>
              <a:off x="9498360" y="5475055"/>
              <a:ext cx="540607" cy="10763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8" name="Freeform 64">
              <a:extLst>
                <a:ext uri="{FF2B5EF4-FFF2-40B4-BE49-F238E27FC236}"/>
              </a:extLst>
            </p:cNvPr>
            <p:cNvSpPr>
              <a:spLocks noEditPoints="1"/>
            </p:cNvSpPr>
            <p:nvPr/>
          </p:nvSpPr>
          <p:spPr bwMode="auto">
            <a:xfrm>
              <a:off x="9824644" y="6266493"/>
              <a:ext cx="467034" cy="11173"/>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09" name="Freeform 65">
              <a:extLst>
                <a:ext uri="{FF2B5EF4-FFF2-40B4-BE49-F238E27FC236}"/>
              </a:extLst>
            </p:cNvPr>
            <p:cNvSpPr>
              <a:spLocks noEditPoints="1"/>
            </p:cNvSpPr>
            <p:nvPr/>
          </p:nvSpPr>
          <p:spPr bwMode="auto">
            <a:xfrm>
              <a:off x="9824644" y="6266493"/>
              <a:ext cx="467034" cy="11173"/>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0" name="Rectangle 66">
              <a:extLst>
                <a:ext uri="{FF2B5EF4-FFF2-40B4-BE49-F238E27FC236}"/>
              </a:extLst>
            </p:cNvPr>
            <p:cNvSpPr>
              <a:spLocks noChangeArrowheads="1"/>
            </p:cNvSpPr>
            <p:nvPr/>
          </p:nvSpPr>
          <p:spPr bwMode="auto">
            <a:xfrm>
              <a:off x="9960596" y="6266493"/>
              <a:ext cx="185534" cy="11173"/>
            </a:xfrm>
            <a:prstGeom prst="rect">
              <a:avLst/>
            </a:pr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1" name="Rectangle 67">
              <a:extLst>
                <a:ext uri="{FF2B5EF4-FFF2-40B4-BE49-F238E27FC236}"/>
              </a:extLst>
            </p:cNvPr>
            <p:cNvSpPr>
              <a:spLocks noChangeArrowheads="1"/>
            </p:cNvSpPr>
            <p:nvPr/>
          </p:nvSpPr>
          <p:spPr bwMode="auto">
            <a:xfrm>
              <a:off x="9960596" y="6266493"/>
              <a:ext cx="185534" cy="11173"/>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2" name="Rectangle 68">
              <a:extLst>
                <a:ext uri="{FF2B5EF4-FFF2-40B4-BE49-F238E27FC236}"/>
              </a:extLst>
            </p:cNvPr>
            <p:cNvSpPr>
              <a:spLocks noChangeArrowheads="1"/>
            </p:cNvSpPr>
            <p:nvPr/>
          </p:nvSpPr>
          <p:spPr bwMode="auto">
            <a:xfrm>
              <a:off x="9754269" y="6551409"/>
              <a:ext cx="87969" cy="9312"/>
            </a:xfrm>
            <a:prstGeom prst="rect">
              <a:avLst/>
            </a:pr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3" name="Rectangle 69">
              <a:extLst>
                <a:ext uri="{FF2B5EF4-FFF2-40B4-BE49-F238E27FC236}"/>
              </a:extLst>
            </p:cNvPr>
            <p:cNvSpPr>
              <a:spLocks noChangeArrowheads="1"/>
            </p:cNvSpPr>
            <p:nvPr/>
          </p:nvSpPr>
          <p:spPr bwMode="auto">
            <a:xfrm>
              <a:off x="9754269" y="6551409"/>
              <a:ext cx="87969" cy="9312"/>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4" name="Freeform 70">
              <a:extLst>
                <a:ext uri="{FF2B5EF4-FFF2-40B4-BE49-F238E27FC236}"/>
              </a:extLst>
            </p:cNvPr>
            <p:cNvSpPr>
              <a:spLocks/>
            </p:cNvSpPr>
            <p:nvPr/>
          </p:nvSpPr>
          <p:spPr bwMode="auto">
            <a:xfrm>
              <a:off x="9754269" y="4748795"/>
              <a:ext cx="532611" cy="1517697"/>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5" name="Freeform 71">
              <a:extLst>
                <a:ext uri="{FF2B5EF4-FFF2-40B4-BE49-F238E27FC236}"/>
              </a:extLst>
            </p:cNvPr>
            <p:cNvSpPr>
              <a:spLocks/>
            </p:cNvSpPr>
            <p:nvPr/>
          </p:nvSpPr>
          <p:spPr bwMode="auto">
            <a:xfrm>
              <a:off x="9754269" y="4748795"/>
              <a:ext cx="532611" cy="1517697"/>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6" name="Freeform 72">
              <a:extLst>
                <a:ext uri="{FF2B5EF4-FFF2-40B4-BE49-F238E27FC236}"/>
              </a:extLst>
            </p:cNvPr>
            <p:cNvSpPr>
              <a:spLocks/>
            </p:cNvSpPr>
            <p:nvPr/>
          </p:nvSpPr>
          <p:spPr bwMode="auto">
            <a:xfrm>
              <a:off x="9754269" y="5475055"/>
              <a:ext cx="284699" cy="10763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7" name="Freeform 73">
              <a:extLst>
                <a:ext uri="{FF2B5EF4-FFF2-40B4-BE49-F238E27FC236}"/>
              </a:extLst>
            </p:cNvPr>
            <p:cNvSpPr>
              <a:spLocks/>
            </p:cNvSpPr>
            <p:nvPr/>
          </p:nvSpPr>
          <p:spPr bwMode="auto">
            <a:xfrm>
              <a:off x="9754269" y="5475055"/>
              <a:ext cx="284699" cy="10763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8" name="Freeform 74">
              <a:extLst>
                <a:ext uri="{FF2B5EF4-FFF2-40B4-BE49-F238E27FC236}"/>
              </a:extLst>
            </p:cNvPr>
            <p:cNvSpPr>
              <a:spLocks/>
            </p:cNvSpPr>
            <p:nvPr/>
          </p:nvSpPr>
          <p:spPr bwMode="auto">
            <a:xfrm>
              <a:off x="3463712" y="5957367"/>
              <a:ext cx="1231561" cy="497208"/>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19" name="Freeform 75">
              <a:extLst>
                <a:ext uri="{FF2B5EF4-FFF2-40B4-BE49-F238E27FC236}"/>
              </a:extLst>
            </p:cNvPr>
            <p:cNvSpPr>
              <a:spLocks/>
            </p:cNvSpPr>
            <p:nvPr/>
          </p:nvSpPr>
          <p:spPr bwMode="auto">
            <a:xfrm>
              <a:off x="4111480" y="6003921"/>
              <a:ext cx="327884" cy="22160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0" name="Freeform 76">
              <a:extLst>
                <a:ext uri="{FF2B5EF4-FFF2-40B4-BE49-F238E27FC236}"/>
              </a:extLst>
            </p:cNvPr>
            <p:cNvSpPr>
              <a:spLocks/>
            </p:cNvSpPr>
            <p:nvPr/>
          </p:nvSpPr>
          <p:spPr bwMode="auto">
            <a:xfrm>
              <a:off x="4081092" y="5998335"/>
              <a:ext cx="614181" cy="456240"/>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1" name="Freeform 77">
              <a:extLst>
                <a:ext uri="{FF2B5EF4-FFF2-40B4-BE49-F238E27FC236}"/>
              </a:extLst>
            </p:cNvPr>
            <p:cNvSpPr>
              <a:spLocks/>
            </p:cNvSpPr>
            <p:nvPr/>
          </p:nvSpPr>
          <p:spPr bwMode="auto">
            <a:xfrm>
              <a:off x="7857345" y="6016957"/>
              <a:ext cx="1233161" cy="493484"/>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2" name="Freeform 78">
              <a:extLst>
                <a:ext uri="{FF2B5EF4-FFF2-40B4-BE49-F238E27FC236}"/>
              </a:extLst>
            </p:cNvPr>
            <p:cNvSpPr>
              <a:spLocks/>
            </p:cNvSpPr>
            <p:nvPr/>
          </p:nvSpPr>
          <p:spPr bwMode="auto">
            <a:xfrm>
              <a:off x="8503515" y="6059787"/>
              <a:ext cx="105562" cy="35382"/>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3" name="Freeform 79">
              <a:extLst>
                <a:ext uri="{FF2B5EF4-FFF2-40B4-BE49-F238E27FC236}"/>
              </a:extLst>
            </p:cNvPr>
            <p:cNvSpPr>
              <a:spLocks/>
            </p:cNvSpPr>
            <p:nvPr/>
          </p:nvSpPr>
          <p:spPr bwMode="auto">
            <a:xfrm>
              <a:off x="8476325" y="6052339"/>
              <a:ext cx="614181" cy="458102"/>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4" name="Freeform 80">
              <a:extLst>
                <a:ext uri="{FF2B5EF4-FFF2-40B4-BE49-F238E27FC236}"/>
              </a:extLst>
            </p:cNvPr>
            <p:cNvSpPr>
              <a:spLocks/>
            </p:cNvSpPr>
            <p:nvPr/>
          </p:nvSpPr>
          <p:spPr bwMode="auto">
            <a:xfrm>
              <a:off x="4560921" y="4977847"/>
              <a:ext cx="1042828" cy="1100562"/>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5" name="Freeform 81">
              <a:extLst>
                <a:ext uri="{FF2B5EF4-FFF2-40B4-BE49-F238E27FC236}"/>
              </a:extLst>
            </p:cNvPr>
            <p:cNvSpPr>
              <a:spLocks/>
            </p:cNvSpPr>
            <p:nvPr/>
          </p:nvSpPr>
          <p:spPr bwMode="auto">
            <a:xfrm>
              <a:off x="4901599" y="5584926"/>
              <a:ext cx="359872" cy="98324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6" name="Freeform 82">
              <a:extLst>
                <a:ext uri="{FF2B5EF4-FFF2-40B4-BE49-F238E27FC236}"/>
              </a:extLst>
            </p:cNvPr>
            <p:cNvSpPr>
              <a:spLocks/>
            </p:cNvSpPr>
            <p:nvPr/>
          </p:nvSpPr>
          <p:spPr bwMode="auto">
            <a:xfrm>
              <a:off x="4901599" y="5584926"/>
              <a:ext cx="359872" cy="98324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7" name="Freeform 83">
              <a:extLst>
                <a:ext uri="{FF2B5EF4-FFF2-40B4-BE49-F238E27FC236}"/>
              </a:extLst>
            </p:cNvPr>
            <p:cNvSpPr>
              <a:spLocks noEditPoints="1"/>
            </p:cNvSpPr>
            <p:nvPr/>
          </p:nvSpPr>
          <p:spPr bwMode="auto">
            <a:xfrm>
              <a:off x="5082335" y="4977847"/>
              <a:ext cx="457437" cy="1096838"/>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8" name="Freeform 84">
              <a:extLst>
                <a:ext uri="{FF2B5EF4-FFF2-40B4-BE49-F238E27FC236}"/>
              </a:extLst>
            </p:cNvPr>
            <p:cNvSpPr>
              <a:spLocks/>
            </p:cNvSpPr>
            <p:nvPr/>
          </p:nvSpPr>
          <p:spPr bwMode="auto">
            <a:xfrm>
              <a:off x="5216687" y="6029992"/>
              <a:ext cx="23991" cy="13036"/>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29" name="Rectangle 85">
              <a:extLst>
                <a:ext uri="{FF2B5EF4-FFF2-40B4-BE49-F238E27FC236}"/>
              </a:extLst>
            </p:cNvPr>
            <p:cNvSpPr>
              <a:spLocks noChangeArrowheads="1"/>
            </p:cNvSpPr>
            <p:nvPr/>
          </p:nvSpPr>
          <p:spPr bwMode="auto">
            <a:xfrm>
              <a:off x="5082335" y="6568170"/>
              <a:ext cx="84769" cy="9310"/>
            </a:xfrm>
            <a:prstGeom prst="rect">
              <a:avLst/>
            </a:pr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0" name="Rectangle 86">
              <a:extLst>
                <a:ext uri="{FF2B5EF4-FFF2-40B4-BE49-F238E27FC236}"/>
              </a:extLst>
            </p:cNvPr>
            <p:cNvSpPr>
              <a:spLocks noChangeArrowheads="1"/>
            </p:cNvSpPr>
            <p:nvPr/>
          </p:nvSpPr>
          <p:spPr bwMode="auto">
            <a:xfrm>
              <a:off x="5082335" y="6568170"/>
              <a:ext cx="84769" cy="9310"/>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1" name="Freeform 87">
              <a:extLst>
                <a:ext uri="{FF2B5EF4-FFF2-40B4-BE49-F238E27FC236}"/>
              </a:extLst>
            </p:cNvPr>
            <p:cNvSpPr>
              <a:spLocks/>
            </p:cNvSpPr>
            <p:nvPr/>
          </p:nvSpPr>
          <p:spPr bwMode="auto">
            <a:xfrm>
              <a:off x="5082335" y="4983433"/>
              <a:ext cx="454238" cy="1091252"/>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2" name="Freeform 88">
              <a:extLst>
                <a:ext uri="{FF2B5EF4-FFF2-40B4-BE49-F238E27FC236}"/>
              </a:extLst>
            </p:cNvPr>
            <p:cNvSpPr>
              <a:spLocks/>
            </p:cNvSpPr>
            <p:nvPr/>
          </p:nvSpPr>
          <p:spPr bwMode="auto">
            <a:xfrm>
              <a:off x="5082335" y="5588650"/>
              <a:ext cx="179136" cy="979520"/>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3" name="Freeform 89">
              <a:extLst>
                <a:ext uri="{FF2B5EF4-FFF2-40B4-BE49-F238E27FC236}"/>
              </a:extLst>
            </p:cNvPr>
            <p:cNvSpPr>
              <a:spLocks/>
            </p:cNvSpPr>
            <p:nvPr/>
          </p:nvSpPr>
          <p:spPr bwMode="auto">
            <a:xfrm>
              <a:off x="6018001" y="5327942"/>
              <a:ext cx="967656" cy="884547"/>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4" name="Freeform 90">
              <a:extLst>
                <a:ext uri="{FF2B5EF4-FFF2-40B4-BE49-F238E27FC236}"/>
              </a:extLst>
            </p:cNvPr>
            <p:cNvSpPr>
              <a:spLocks/>
            </p:cNvSpPr>
            <p:nvPr/>
          </p:nvSpPr>
          <p:spPr bwMode="auto">
            <a:xfrm>
              <a:off x="6321892" y="5815839"/>
              <a:ext cx="363071" cy="664806"/>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5" name="Freeform 91">
              <a:extLst>
                <a:ext uri="{FF2B5EF4-FFF2-40B4-BE49-F238E27FC236}"/>
              </a:extLst>
            </p:cNvPr>
            <p:cNvSpPr>
              <a:spLocks/>
            </p:cNvSpPr>
            <p:nvPr/>
          </p:nvSpPr>
          <p:spPr bwMode="auto">
            <a:xfrm>
              <a:off x="6321892" y="5815839"/>
              <a:ext cx="363071" cy="664806"/>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6" name="Freeform 92">
              <a:extLst>
                <a:ext uri="{FF2B5EF4-FFF2-40B4-BE49-F238E27FC236}"/>
              </a:extLst>
            </p:cNvPr>
            <p:cNvSpPr>
              <a:spLocks noEditPoints="1"/>
            </p:cNvSpPr>
            <p:nvPr/>
          </p:nvSpPr>
          <p:spPr bwMode="auto">
            <a:xfrm>
              <a:off x="6541015" y="5514162"/>
              <a:ext cx="291096" cy="955310"/>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7" name="Freeform 93">
              <a:extLst>
                <a:ext uri="{FF2B5EF4-FFF2-40B4-BE49-F238E27FC236}"/>
              </a:extLst>
            </p:cNvPr>
            <p:cNvSpPr>
              <a:spLocks noEditPoints="1"/>
            </p:cNvSpPr>
            <p:nvPr/>
          </p:nvSpPr>
          <p:spPr bwMode="auto">
            <a:xfrm>
              <a:off x="6664170" y="6212488"/>
              <a:ext cx="6398"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8" name="Freeform 94">
              <a:extLst>
                <a:ext uri="{FF2B5EF4-FFF2-40B4-BE49-F238E27FC236}"/>
              </a:extLst>
            </p:cNvPr>
            <p:cNvSpPr>
              <a:spLocks/>
            </p:cNvSpPr>
            <p:nvPr/>
          </p:nvSpPr>
          <p:spPr bwMode="auto">
            <a:xfrm>
              <a:off x="6507426" y="5327942"/>
              <a:ext cx="478230" cy="884547"/>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39" name="Freeform 95">
              <a:extLst>
                <a:ext uri="{FF2B5EF4-FFF2-40B4-BE49-F238E27FC236}"/>
              </a:extLst>
            </p:cNvPr>
            <p:cNvSpPr>
              <a:spLocks/>
            </p:cNvSpPr>
            <p:nvPr/>
          </p:nvSpPr>
          <p:spPr bwMode="auto">
            <a:xfrm>
              <a:off x="6507426" y="5869843"/>
              <a:ext cx="177537" cy="599630"/>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0" name="Freeform 96">
              <a:extLst>
                <a:ext uri="{FF2B5EF4-FFF2-40B4-BE49-F238E27FC236}"/>
              </a:extLst>
            </p:cNvPr>
            <p:cNvSpPr>
              <a:spLocks/>
            </p:cNvSpPr>
            <p:nvPr/>
          </p:nvSpPr>
          <p:spPr bwMode="auto">
            <a:xfrm>
              <a:off x="6507426" y="5869843"/>
              <a:ext cx="177537" cy="599630"/>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1" name="Oval 97">
              <a:extLst>
                <a:ext uri="{FF2B5EF4-FFF2-40B4-BE49-F238E27FC236}"/>
              </a:extLst>
            </p:cNvPr>
            <p:cNvSpPr>
              <a:spLocks noChangeArrowheads="1"/>
            </p:cNvSpPr>
            <p:nvPr/>
          </p:nvSpPr>
          <p:spPr bwMode="auto">
            <a:xfrm>
              <a:off x="5451803" y="4668721"/>
              <a:ext cx="622179" cy="1217882"/>
            </a:xfrm>
            <a:prstGeom prst="ellipse">
              <a:avLst/>
            </a:pr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2" name="Freeform 98">
              <a:extLst>
                <a:ext uri="{FF2B5EF4-FFF2-40B4-BE49-F238E27FC236}"/>
              </a:extLst>
            </p:cNvPr>
            <p:cNvSpPr>
              <a:spLocks/>
            </p:cNvSpPr>
            <p:nvPr/>
          </p:nvSpPr>
          <p:spPr bwMode="auto">
            <a:xfrm>
              <a:off x="5717308" y="5331666"/>
              <a:ext cx="92767" cy="1201121"/>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3" name="Freeform 99">
              <a:extLst>
                <a:ext uri="{FF2B5EF4-FFF2-40B4-BE49-F238E27FC236}"/>
              </a:extLst>
            </p:cNvPr>
            <p:cNvSpPr>
              <a:spLocks/>
            </p:cNvSpPr>
            <p:nvPr/>
          </p:nvSpPr>
          <p:spPr bwMode="auto">
            <a:xfrm>
              <a:off x="5717308" y="5331666"/>
              <a:ext cx="92767" cy="1201121"/>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4" name="Freeform 100">
              <a:extLst>
                <a:ext uri="{FF2B5EF4-FFF2-40B4-BE49-F238E27FC236}"/>
              </a:extLst>
            </p:cNvPr>
            <p:cNvSpPr>
              <a:spLocks noEditPoints="1"/>
            </p:cNvSpPr>
            <p:nvPr/>
          </p:nvSpPr>
          <p:spPr bwMode="auto">
            <a:xfrm>
              <a:off x="5784484" y="5277661"/>
              <a:ext cx="289497" cy="124954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5" name="Freeform 101">
              <a:extLst>
                <a:ext uri="{FF2B5EF4-FFF2-40B4-BE49-F238E27FC236}"/>
              </a:extLst>
            </p:cNvPr>
            <p:cNvSpPr>
              <a:spLocks/>
            </p:cNvSpPr>
            <p:nvPr/>
          </p:nvSpPr>
          <p:spPr bwMode="auto">
            <a:xfrm>
              <a:off x="5794081" y="6024406"/>
              <a:ext cx="6398" cy="24208"/>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6" name="Freeform 102">
              <a:extLst>
                <a:ext uri="{FF2B5EF4-FFF2-40B4-BE49-F238E27FC236}"/>
              </a:extLst>
            </p:cNvPr>
            <p:cNvSpPr>
              <a:spLocks/>
            </p:cNvSpPr>
            <p:nvPr/>
          </p:nvSpPr>
          <p:spPr bwMode="auto">
            <a:xfrm>
              <a:off x="5800478" y="6242283"/>
              <a:ext cx="4799" cy="33520"/>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7" name="Freeform 103">
              <a:extLst>
                <a:ext uri="{FF2B5EF4-FFF2-40B4-BE49-F238E27FC236}"/>
              </a:extLst>
            </p:cNvPr>
            <p:cNvSpPr>
              <a:spLocks/>
            </p:cNvSpPr>
            <p:nvPr/>
          </p:nvSpPr>
          <p:spPr bwMode="auto">
            <a:xfrm>
              <a:off x="5755694" y="4668721"/>
              <a:ext cx="318287" cy="1217882"/>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8" name="Rectangle 104">
              <a:extLst>
                <a:ext uri="{FF2B5EF4-FFF2-40B4-BE49-F238E27FC236}"/>
              </a:extLst>
            </p:cNvPr>
            <p:cNvSpPr>
              <a:spLocks noChangeArrowheads="1"/>
            </p:cNvSpPr>
            <p:nvPr/>
          </p:nvSpPr>
          <p:spPr bwMode="auto">
            <a:xfrm>
              <a:off x="5755694" y="6532787"/>
              <a:ext cx="54381" cy="9312"/>
            </a:xfrm>
            <a:prstGeom prst="rect">
              <a:avLst/>
            </a:pr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49" name="Rectangle 105">
              <a:extLst>
                <a:ext uri="{FF2B5EF4-FFF2-40B4-BE49-F238E27FC236}"/>
              </a:extLst>
            </p:cNvPr>
            <p:cNvSpPr>
              <a:spLocks noChangeArrowheads="1"/>
            </p:cNvSpPr>
            <p:nvPr/>
          </p:nvSpPr>
          <p:spPr bwMode="auto">
            <a:xfrm>
              <a:off x="5755694" y="6532787"/>
              <a:ext cx="54381" cy="9312"/>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0" name="Freeform 106">
              <a:extLst>
                <a:ext uri="{FF2B5EF4-FFF2-40B4-BE49-F238E27FC236}"/>
              </a:extLst>
            </p:cNvPr>
            <p:cNvSpPr>
              <a:spLocks/>
            </p:cNvSpPr>
            <p:nvPr/>
          </p:nvSpPr>
          <p:spPr bwMode="auto">
            <a:xfrm>
              <a:off x="5755694" y="5331666"/>
              <a:ext cx="54381" cy="1201121"/>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1" name="Freeform 107">
              <a:extLst>
                <a:ext uri="{FF2B5EF4-FFF2-40B4-BE49-F238E27FC236}"/>
              </a:extLst>
            </p:cNvPr>
            <p:cNvSpPr>
              <a:spLocks/>
            </p:cNvSpPr>
            <p:nvPr/>
          </p:nvSpPr>
          <p:spPr bwMode="auto">
            <a:xfrm>
              <a:off x="5755694" y="5331666"/>
              <a:ext cx="54381" cy="1201121"/>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2" name="Freeform 108">
              <a:extLst>
                <a:ext uri="{FF2B5EF4-FFF2-40B4-BE49-F238E27FC236}"/>
              </a:extLst>
            </p:cNvPr>
            <p:cNvSpPr>
              <a:spLocks/>
            </p:cNvSpPr>
            <p:nvPr/>
          </p:nvSpPr>
          <p:spPr bwMode="auto">
            <a:xfrm>
              <a:off x="10837083" y="4110060"/>
              <a:ext cx="1261950" cy="1852893"/>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3" name="Freeform 109">
              <a:extLst>
                <a:ext uri="{FF2B5EF4-FFF2-40B4-BE49-F238E27FC236}"/>
              </a:extLst>
            </p:cNvPr>
            <p:cNvSpPr>
              <a:spLocks/>
            </p:cNvSpPr>
            <p:nvPr/>
          </p:nvSpPr>
          <p:spPr bwMode="auto">
            <a:xfrm>
              <a:off x="10837083" y="4110060"/>
              <a:ext cx="1261950" cy="1852893"/>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4" name="Freeform 110">
              <a:extLst>
                <a:ext uri="{FF2B5EF4-FFF2-40B4-BE49-F238E27FC236}"/>
              </a:extLst>
            </p:cNvPr>
            <p:cNvSpPr>
              <a:spLocks/>
            </p:cNvSpPr>
            <p:nvPr/>
          </p:nvSpPr>
          <p:spPr bwMode="auto">
            <a:xfrm>
              <a:off x="10837083" y="4169650"/>
              <a:ext cx="1261950" cy="150838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5" name="Freeform 111">
              <a:extLst>
                <a:ext uri="{FF2B5EF4-FFF2-40B4-BE49-F238E27FC236}"/>
              </a:extLst>
            </p:cNvPr>
            <p:cNvSpPr>
              <a:spLocks/>
            </p:cNvSpPr>
            <p:nvPr/>
          </p:nvSpPr>
          <p:spPr bwMode="auto">
            <a:xfrm>
              <a:off x="10837083" y="4169650"/>
              <a:ext cx="1261950" cy="150838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6" name="Freeform 112">
              <a:extLst>
                <a:ext uri="{FF2B5EF4-FFF2-40B4-BE49-F238E27FC236}"/>
              </a:extLst>
            </p:cNvPr>
            <p:cNvSpPr>
              <a:spLocks/>
            </p:cNvSpPr>
            <p:nvPr/>
          </p:nvSpPr>
          <p:spPr bwMode="auto">
            <a:xfrm>
              <a:off x="11126580" y="5383808"/>
              <a:ext cx="682957" cy="118063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7" name="Freeform 113">
              <a:extLst>
                <a:ext uri="{FF2B5EF4-FFF2-40B4-BE49-F238E27FC236}"/>
              </a:extLst>
            </p:cNvPr>
            <p:cNvSpPr>
              <a:spLocks/>
            </p:cNvSpPr>
            <p:nvPr/>
          </p:nvSpPr>
          <p:spPr bwMode="auto">
            <a:xfrm>
              <a:off x="11126580" y="5383808"/>
              <a:ext cx="682957" cy="118063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8" name="Freeform 114">
              <a:extLst>
                <a:ext uri="{FF2B5EF4-FFF2-40B4-BE49-F238E27FC236}"/>
              </a:extLst>
            </p:cNvPr>
            <p:cNvSpPr>
              <a:spLocks/>
            </p:cNvSpPr>
            <p:nvPr/>
          </p:nvSpPr>
          <p:spPr bwMode="auto">
            <a:xfrm>
              <a:off x="11552028" y="4365181"/>
              <a:ext cx="547005" cy="1303543"/>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59" name="Freeform 115">
              <a:extLst>
                <a:ext uri="{FF2B5EF4-FFF2-40B4-BE49-F238E27FC236}"/>
              </a:extLst>
            </p:cNvPr>
            <p:cNvSpPr>
              <a:spLocks/>
            </p:cNvSpPr>
            <p:nvPr/>
          </p:nvSpPr>
          <p:spPr bwMode="auto">
            <a:xfrm>
              <a:off x="11552028" y="4365181"/>
              <a:ext cx="547005" cy="1303543"/>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0" name="Freeform 118">
              <a:extLst>
                <a:ext uri="{FF2B5EF4-FFF2-40B4-BE49-F238E27FC236}"/>
              </a:extLst>
            </p:cNvPr>
            <p:cNvSpPr>
              <a:spLocks noEditPoints="1"/>
            </p:cNvSpPr>
            <p:nvPr/>
          </p:nvSpPr>
          <p:spPr bwMode="auto">
            <a:xfrm>
              <a:off x="11539233" y="5962953"/>
              <a:ext cx="559800" cy="601493"/>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1" name="Freeform 119">
              <a:extLst>
                <a:ext uri="{FF2B5EF4-FFF2-40B4-BE49-F238E27FC236}"/>
              </a:extLst>
            </p:cNvPr>
            <p:cNvSpPr>
              <a:spLocks/>
            </p:cNvSpPr>
            <p:nvPr/>
          </p:nvSpPr>
          <p:spPr bwMode="auto">
            <a:xfrm>
              <a:off x="11544031" y="6057926"/>
              <a:ext cx="4798" cy="55866"/>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2" name="Freeform 120">
              <a:extLst>
                <a:ext uri="{FF2B5EF4-FFF2-40B4-BE49-F238E27FC236}"/>
              </a:extLst>
            </p:cNvPr>
            <p:cNvSpPr>
              <a:spLocks/>
            </p:cNvSpPr>
            <p:nvPr/>
          </p:nvSpPr>
          <p:spPr bwMode="auto">
            <a:xfrm>
              <a:off x="11552028" y="6251595"/>
              <a:ext cx="4799" cy="91247"/>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3" name="Freeform 121">
              <a:extLst>
                <a:ext uri="{FF2B5EF4-FFF2-40B4-BE49-F238E27FC236}"/>
              </a:extLst>
            </p:cNvPr>
            <p:cNvSpPr>
              <a:spLocks/>
            </p:cNvSpPr>
            <p:nvPr/>
          </p:nvSpPr>
          <p:spPr bwMode="auto">
            <a:xfrm>
              <a:off x="11791943" y="5962953"/>
              <a:ext cx="17594" cy="14898"/>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4" name="Freeform 122">
              <a:extLst>
                <a:ext uri="{FF2B5EF4-FFF2-40B4-BE49-F238E27FC236}"/>
              </a:extLst>
            </p:cNvPr>
            <p:cNvSpPr>
              <a:spLocks noEditPoints="1"/>
            </p:cNvSpPr>
            <p:nvPr/>
          </p:nvSpPr>
          <p:spPr bwMode="auto">
            <a:xfrm>
              <a:off x="11507244" y="5678036"/>
              <a:ext cx="586991" cy="284917"/>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5" name="Freeform 123">
              <a:extLst>
                <a:ext uri="{FF2B5EF4-FFF2-40B4-BE49-F238E27FC236}"/>
              </a:extLst>
            </p:cNvPr>
            <p:cNvSpPr>
              <a:spLocks noEditPoints="1"/>
            </p:cNvSpPr>
            <p:nvPr/>
          </p:nvSpPr>
          <p:spPr bwMode="auto">
            <a:xfrm>
              <a:off x="11507244" y="5678036"/>
              <a:ext cx="586991" cy="284917"/>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6" name="Freeform 124">
              <a:extLst>
                <a:ext uri="{FF2B5EF4-FFF2-40B4-BE49-F238E27FC236}"/>
              </a:extLst>
            </p:cNvPr>
            <p:cNvSpPr>
              <a:spLocks/>
            </p:cNvSpPr>
            <p:nvPr/>
          </p:nvSpPr>
          <p:spPr bwMode="auto">
            <a:xfrm>
              <a:off x="11484852" y="4210619"/>
              <a:ext cx="609383" cy="1467417"/>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7" name="Freeform 125">
              <a:extLst>
                <a:ext uri="{FF2B5EF4-FFF2-40B4-BE49-F238E27FC236}"/>
              </a:extLst>
            </p:cNvPr>
            <p:cNvSpPr>
              <a:spLocks/>
            </p:cNvSpPr>
            <p:nvPr/>
          </p:nvSpPr>
          <p:spPr bwMode="auto">
            <a:xfrm>
              <a:off x="11484852" y="4210619"/>
              <a:ext cx="609383" cy="1467417"/>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8" name="Freeform 126">
              <a:extLst>
                <a:ext uri="{FF2B5EF4-FFF2-40B4-BE49-F238E27FC236}"/>
              </a:extLst>
            </p:cNvPr>
            <p:cNvSpPr>
              <a:spLocks/>
            </p:cNvSpPr>
            <p:nvPr/>
          </p:nvSpPr>
          <p:spPr bwMode="auto">
            <a:xfrm>
              <a:off x="11484852" y="5504850"/>
              <a:ext cx="324685" cy="1059595"/>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69" name="Freeform 127">
              <a:extLst>
                <a:ext uri="{FF2B5EF4-FFF2-40B4-BE49-F238E27FC236}"/>
              </a:extLst>
            </p:cNvPr>
            <p:cNvSpPr>
              <a:spLocks/>
            </p:cNvSpPr>
            <p:nvPr/>
          </p:nvSpPr>
          <p:spPr bwMode="auto">
            <a:xfrm>
              <a:off x="11484852" y="5504850"/>
              <a:ext cx="324685" cy="1059595"/>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0" name="Freeform 128">
              <a:extLst>
                <a:ext uri="{FF2B5EF4-FFF2-40B4-BE49-F238E27FC236}"/>
              </a:extLst>
            </p:cNvPr>
            <p:cNvSpPr>
              <a:spLocks/>
            </p:cNvSpPr>
            <p:nvPr/>
          </p:nvSpPr>
          <p:spPr bwMode="auto">
            <a:xfrm>
              <a:off x="2556834" y="4525331"/>
              <a:ext cx="1105207" cy="147300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1" name="Freeform 129">
              <a:extLst>
                <a:ext uri="{FF2B5EF4-FFF2-40B4-BE49-F238E27FC236}"/>
              </a:extLst>
            </p:cNvPr>
            <p:cNvSpPr>
              <a:spLocks/>
            </p:cNvSpPr>
            <p:nvPr/>
          </p:nvSpPr>
          <p:spPr bwMode="auto">
            <a:xfrm>
              <a:off x="2556834" y="4525331"/>
              <a:ext cx="1105207" cy="147300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2" name="Freeform 130">
              <a:extLst>
                <a:ext uri="{FF2B5EF4-FFF2-40B4-BE49-F238E27FC236}"/>
              </a:extLst>
            </p:cNvPr>
            <p:cNvSpPr>
              <a:spLocks/>
            </p:cNvSpPr>
            <p:nvPr/>
          </p:nvSpPr>
          <p:spPr bwMode="auto">
            <a:xfrm>
              <a:off x="2883118" y="5625894"/>
              <a:ext cx="451039" cy="942276"/>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3" name="Freeform 131">
              <a:extLst>
                <a:ext uri="{FF2B5EF4-FFF2-40B4-BE49-F238E27FC236}"/>
              </a:extLst>
            </p:cNvPr>
            <p:cNvSpPr>
              <a:spLocks/>
            </p:cNvSpPr>
            <p:nvPr/>
          </p:nvSpPr>
          <p:spPr bwMode="auto">
            <a:xfrm>
              <a:off x="2883118" y="5625894"/>
              <a:ext cx="451039" cy="942276"/>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4" name="Freeform 132">
              <a:extLst>
                <a:ext uri="{FF2B5EF4-FFF2-40B4-BE49-F238E27FC236}"/>
              </a:extLst>
            </p:cNvPr>
            <p:cNvSpPr>
              <a:spLocks noEditPoints="1"/>
            </p:cNvSpPr>
            <p:nvPr/>
          </p:nvSpPr>
          <p:spPr bwMode="auto">
            <a:xfrm>
              <a:off x="3113436" y="4530918"/>
              <a:ext cx="308690" cy="599630"/>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5" name="Freeform 133">
              <a:extLst>
                <a:ext uri="{FF2B5EF4-FFF2-40B4-BE49-F238E27FC236}"/>
              </a:extLst>
            </p:cNvPr>
            <p:cNvSpPr>
              <a:spLocks noEditPoints="1"/>
            </p:cNvSpPr>
            <p:nvPr/>
          </p:nvSpPr>
          <p:spPr bwMode="auto">
            <a:xfrm>
              <a:off x="3383740" y="5130548"/>
              <a:ext cx="151945" cy="253260"/>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6" name="Freeform 134">
              <a:extLst>
                <a:ext uri="{FF2B5EF4-FFF2-40B4-BE49-F238E27FC236}"/>
              </a:extLst>
            </p:cNvPr>
            <p:cNvSpPr>
              <a:spLocks noEditPoints="1"/>
            </p:cNvSpPr>
            <p:nvPr/>
          </p:nvSpPr>
          <p:spPr bwMode="auto">
            <a:xfrm>
              <a:off x="3471708" y="5277661"/>
              <a:ext cx="87969" cy="147115"/>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7" name="Freeform 135">
              <a:extLst>
                <a:ext uri="{FF2B5EF4-FFF2-40B4-BE49-F238E27FC236}"/>
              </a:extLst>
            </p:cNvPr>
            <p:cNvSpPr>
              <a:spLocks noEditPoints="1"/>
            </p:cNvSpPr>
            <p:nvPr/>
          </p:nvSpPr>
          <p:spPr bwMode="auto">
            <a:xfrm>
              <a:off x="3471708" y="5277661"/>
              <a:ext cx="87969" cy="147115"/>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8" name="Freeform 136">
              <a:extLst>
                <a:ext uri="{FF2B5EF4-FFF2-40B4-BE49-F238E27FC236}"/>
              </a:extLst>
            </p:cNvPr>
            <p:cNvSpPr>
              <a:spLocks/>
            </p:cNvSpPr>
            <p:nvPr/>
          </p:nvSpPr>
          <p:spPr bwMode="auto">
            <a:xfrm>
              <a:off x="3383740" y="5443398"/>
              <a:ext cx="54381" cy="102421"/>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79" name="Freeform 137">
              <a:extLst>
                <a:ext uri="{FF2B5EF4-FFF2-40B4-BE49-F238E27FC236}"/>
              </a:extLst>
            </p:cNvPr>
            <p:cNvSpPr>
              <a:spLocks/>
            </p:cNvSpPr>
            <p:nvPr/>
          </p:nvSpPr>
          <p:spPr bwMode="auto">
            <a:xfrm>
              <a:off x="3383740" y="5443398"/>
              <a:ext cx="54381" cy="102421"/>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0" name="Freeform 138">
              <a:extLst>
                <a:ext uri="{FF2B5EF4-FFF2-40B4-BE49-F238E27FC236}"/>
              </a:extLst>
            </p:cNvPr>
            <p:cNvSpPr>
              <a:spLocks/>
            </p:cNvSpPr>
            <p:nvPr/>
          </p:nvSpPr>
          <p:spPr bwMode="auto">
            <a:xfrm>
              <a:off x="3378941" y="5428501"/>
              <a:ext cx="9597" cy="14898"/>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1" name="Freeform 139">
              <a:extLst>
                <a:ext uri="{FF2B5EF4-FFF2-40B4-BE49-F238E27FC236}"/>
              </a:extLst>
            </p:cNvPr>
            <p:cNvSpPr>
              <a:spLocks/>
            </p:cNvSpPr>
            <p:nvPr/>
          </p:nvSpPr>
          <p:spPr bwMode="auto">
            <a:xfrm>
              <a:off x="3378941" y="5428501"/>
              <a:ext cx="9597" cy="14898"/>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2" name="Freeform 140">
              <a:extLst>
                <a:ext uri="{FF2B5EF4-FFF2-40B4-BE49-F238E27FC236}"/>
              </a:extLst>
            </p:cNvPr>
            <p:cNvSpPr>
              <a:spLocks/>
            </p:cNvSpPr>
            <p:nvPr/>
          </p:nvSpPr>
          <p:spPr bwMode="auto">
            <a:xfrm>
              <a:off x="3433322" y="5545819"/>
              <a:ext cx="223920" cy="44692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3" name="Freeform 141">
              <a:extLst>
                <a:ext uri="{FF2B5EF4-FFF2-40B4-BE49-F238E27FC236}"/>
              </a:extLst>
            </p:cNvPr>
            <p:cNvSpPr>
              <a:spLocks/>
            </p:cNvSpPr>
            <p:nvPr/>
          </p:nvSpPr>
          <p:spPr bwMode="auto">
            <a:xfrm>
              <a:off x="3433322" y="5545819"/>
              <a:ext cx="223920" cy="44692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4" name="Freeform 142">
              <a:extLst>
                <a:ext uri="{FF2B5EF4-FFF2-40B4-BE49-F238E27FC236}"/>
              </a:extLst>
            </p:cNvPr>
            <p:cNvSpPr>
              <a:spLocks/>
            </p:cNvSpPr>
            <p:nvPr/>
          </p:nvSpPr>
          <p:spPr bwMode="auto">
            <a:xfrm>
              <a:off x="3187010" y="5998335"/>
              <a:ext cx="33589" cy="569835"/>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5" name="Freeform 143">
              <a:extLst>
                <a:ext uri="{FF2B5EF4-FFF2-40B4-BE49-F238E27FC236}"/>
              </a:extLst>
            </p:cNvPr>
            <p:cNvSpPr>
              <a:spLocks/>
            </p:cNvSpPr>
            <p:nvPr/>
          </p:nvSpPr>
          <p:spPr bwMode="auto">
            <a:xfrm>
              <a:off x="3187010" y="5998335"/>
              <a:ext cx="33589" cy="569835"/>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6" name="Freeform 144">
              <a:extLst>
                <a:ext uri="{FF2B5EF4-FFF2-40B4-BE49-F238E27FC236}"/>
              </a:extLst>
            </p:cNvPr>
            <p:cNvSpPr>
              <a:spLocks/>
            </p:cNvSpPr>
            <p:nvPr/>
          </p:nvSpPr>
          <p:spPr bwMode="auto">
            <a:xfrm>
              <a:off x="3111837" y="4534642"/>
              <a:ext cx="545405" cy="1463693"/>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7" name="Freeform 145">
              <a:extLst>
                <a:ext uri="{FF2B5EF4-FFF2-40B4-BE49-F238E27FC236}"/>
              </a:extLst>
            </p:cNvPr>
            <p:cNvSpPr>
              <a:spLocks/>
            </p:cNvSpPr>
            <p:nvPr/>
          </p:nvSpPr>
          <p:spPr bwMode="auto">
            <a:xfrm>
              <a:off x="3111837" y="4534642"/>
              <a:ext cx="545405" cy="1463693"/>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8" name="Freeform 146">
              <a:extLst>
                <a:ext uri="{FF2B5EF4-FFF2-40B4-BE49-F238E27FC236}"/>
              </a:extLst>
            </p:cNvPr>
            <p:cNvSpPr>
              <a:spLocks/>
            </p:cNvSpPr>
            <p:nvPr/>
          </p:nvSpPr>
          <p:spPr bwMode="auto">
            <a:xfrm>
              <a:off x="3111837" y="5633343"/>
              <a:ext cx="222320" cy="934827"/>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89" name="Freeform 147">
              <a:extLst>
                <a:ext uri="{FF2B5EF4-FFF2-40B4-BE49-F238E27FC236}"/>
              </a:extLst>
            </p:cNvPr>
            <p:cNvSpPr>
              <a:spLocks/>
            </p:cNvSpPr>
            <p:nvPr/>
          </p:nvSpPr>
          <p:spPr bwMode="auto">
            <a:xfrm>
              <a:off x="3111837" y="5633343"/>
              <a:ext cx="222320" cy="934827"/>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0" name="Freeform 148">
              <a:extLst>
                <a:ext uri="{FF2B5EF4-FFF2-40B4-BE49-F238E27FC236}"/>
              </a:extLst>
            </p:cNvPr>
            <p:cNvSpPr>
              <a:spLocks/>
            </p:cNvSpPr>
            <p:nvPr/>
          </p:nvSpPr>
          <p:spPr bwMode="auto">
            <a:xfrm>
              <a:off x="1261296" y="4651961"/>
              <a:ext cx="1121201" cy="1560527"/>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1" name="Freeform 149">
              <a:extLst>
                <a:ext uri="{FF2B5EF4-FFF2-40B4-BE49-F238E27FC236}"/>
              </a:extLst>
            </p:cNvPr>
            <p:cNvSpPr>
              <a:spLocks/>
            </p:cNvSpPr>
            <p:nvPr/>
          </p:nvSpPr>
          <p:spPr bwMode="auto">
            <a:xfrm>
              <a:off x="1261296" y="4651961"/>
              <a:ext cx="1121201" cy="1560527"/>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2" name="Freeform 150">
              <a:extLst>
                <a:ext uri="{FF2B5EF4-FFF2-40B4-BE49-F238E27FC236}"/>
              </a:extLst>
            </p:cNvPr>
            <p:cNvSpPr>
              <a:spLocks/>
            </p:cNvSpPr>
            <p:nvPr/>
          </p:nvSpPr>
          <p:spPr bwMode="auto">
            <a:xfrm>
              <a:off x="1290086" y="4672446"/>
              <a:ext cx="1065220" cy="1273748"/>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3" name="Freeform 151">
              <a:extLst>
                <a:ext uri="{FF2B5EF4-FFF2-40B4-BE49-F238E27FC236}"/>
              </a:extLst>
            </p:cNvPr>
            <p:cNvSpPr>
              <a:spLocks/>
            </p:cNvSpPr>
            <p:nvPr/>
          </p:nvSpPr>
          <p:spPr bwMode="auto">
            <a:xfrm>
              <a:off x="1290086" y="4672446"/>
              <a:ext cx="1065220" cy="1273748"/>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4" name="Freeform 152">
              <a:extLst>
                <a:ext uri="{FF2B5EF4-FFF2-40B4-BE49-F238E27FC236}"/>
              </a:extLst>
            </p:cNvPr>
            <p:cNvSpPr>
              <a:spLocks/>
            </p:cNvSpPr>
            <p:nvPr/>
          </p:nvSpPr>
          <p:spPr bwMode="auto">
            <a:xfrm>
              <a:off x="1344467" y="4678032"/>
              <a:ext cx="950061" cy="1000004"/>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5" name="Freeform 153">
              <a:extLst>
                <a:ext uri="{FF2B5EF4-FFF2-40B4-BE49-F238E27FC236}"/>
              </a:extLst>
            </p:cNvPr>
            <p:cNvSpPr>
              <a:spLocks/>
            </p:cNvSpPr>
            <p:nvPr/>
          </p:nvSpPr>
          <p:spPr bwMode="auto">
            <a:xfrm>
              <a:off x="1344467" y="4678032"/>
              <a:ext cx="950061" cy="1000004"/>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6" name="Freeform 154">
              <a:extLst>
                <a:ext uri="{FF2B5EF4-FFF2-40B4-BE49-F238E27FC236}"/>
              </a:extLst>
            </p:cNvPr>
            <p:cNvSpPr>
              <a:spLocks/>
            </p:cNvSpPr>
            <p:nvPr/>
          </p:nvSpPr>
          <p:spPr bwMode="auto">
            <a:xfrm>
              <a:off x="1414842" y="4657548"/>
              <a:ext cx="809312" cy="68156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7" name="Freeform 155">
              <a:extLst>
                <a:ext uri="{FF2B5EF4-FFF2-40B4-BE49-F238E27FC236}"/>
              </a:extLst>
            </p:cNvPr>
            <p:cNvSpPr>
              <a:spLocks/>
            </p:cNvSpPr>
            <p:nvPr/>
          </p:nvSpPr>
          <p:spPr bwMode="auto">
            <a:xfrm>
              <a:off x="1414842" y="4657548"/>
              <a:ext cx="809312" cy="68156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8" name="Freeform 156">
              <a:extLst>
                <a:ext uri="{FF2B5EF4-FFF2-40B4-BE49-F238E27FC236}"/>
              </a:extLst>
            </p:cNvPr>
            <p:cNvSpPr>
              <a:spLocks/>
            </p:cNvSpPr>
            <p:nvPr/>
          </p:nvSpPr>
          <p:spPr bwMode="auto">
            <a:xfrm>
              <a:off x="1545995" y="5272075"/>
              <a:ext cx="550204" cy="1223468"/>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199" name="Freeform 157">
              <a:extLst>
                <a:ext uri="{FF2B5EF4-FFF2-40B4-BE49-F238E27FC236}"/>
              </a:extLst>
            </p:cNvPr>
            <p:cNvSpPr>
              <a:spLocks/>
            </p:cNvSpPr>
            <p:nvPr/>
          </p:nvSpPr>
          <p:spPr bwMode="auto">
            <a:xfrm>
              <a:off x="1545995" y="5272075"/>
              <a:ext cx="550204" cy="1223468"/>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0" name="Freeform 158">
              <a:extLst>
                <a:ext uri="{FF2B5EF4-FFF2-40B4-BE49-F238E27FC236}"/>
              </a:extLst>
            </p:cNvPr>
            <p:cNvSpPr>
              <a:spLocks noEditPoints="1"/>
            </p:cNvSpPr>
            <p:nvPr/>
          </p:nvSpPr>
          <p:spPr bwMode="auto">
            <a:xfrm>
              <a:off x="1817898" y="4646375"/>
              <a:ext cx="385463" cy="832405"/>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1" name="Freeform 159">
              <a:extLst>
                <a:ext uri="{FF2B5EF4-FFF2-40B4-BE49-F238E27FC236}"/>
              </a:extLst>
            </p:cNvPr>
            <p:cNvSpPr>
              <a:spLocks noEditPoints="1"/>
            </p:cNvSpPr>
            <p:nvPr/>
          </p:nvSpPr>
          <p:spPr bwMode="auto">
            <a:xfrm>
              <a:off x="1817898" y="4646375"/>
              <a:ext cx="385463" cy="832405"/>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2" name="Freeform 160">
              <a:extLst>
                <a:ext uri="{FF2B5EF4-FFF2-40B4-BE49-F238E27FC236}"/>
              </a:extLst>
            </p:cNvPr>
            <p:cNvSpPr>
              <a:spLocks noEditPoints="1"/>
            </p:cNvSpPr>
            <p:nvPr/>
          </p:nvSpPr>
          <p:spPr bwMode="auto">
            <a:xfrm>
              <a:off x="2134585" y="5339115"/>
              <a:ext cx="159943" cy="338921"/>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3" name="Freeform 161">
              <a:extLst>
                <a:ext uri="{FF2B5EF4-FFF2-40B4-BE49-F238E27FC236}"/>
              </a:extLst>
            </p:cNvPr>
            <p:cNvSpPr>
              <a:spLocks noEditPoints="1"/>
            </p:cNvSpPr>
            <p:nvPr/>
          </p:nvSpPr>
          <p:spPr bwMode="auto">
            <a:xfrm>
              <a:off x="2134585" y="5339115"/>
              <a:ext cx="159943" cy="338921"/>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4" name="Freeform 162">
              <a:extLst>
                <a:ext uri="{FF2B5EF4-FFF2-40B4-BE49-F238E27FC236}"/>
              </a:extLst>
            </p:cNvPr>
            <p:cNvSpPr>
              <a:spLocks/>
            </p:cNvSpPr>
            <p:nvPr/>
          </p:nvSpPr>
          <p:spPr bwMode="auto">
            <a:xfrm>
              <a:off x="2312122" y="6016957"/>
              <a:ext cx="65576" cy="186220"/>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5" name="Freeform 163">
              <a:extLst>
                <a:ext uri="{FF2B5EF4-FFF2-40B4-BE49-F238E27FC236}"/>
              </a:extLst>
            </p:cNvPr>
            <p:cNvSpPr>
              <a:spLocks/>
            </p:cNvSpPr>
            <p:nvPr/>
          </p:nvSpPr>
          <p:spPr bwMode="auto">
            <a:xfrm>
              <a:off x="2312122" y="6016957"/>
              <a:ext cx="65576" cy="186220"/>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6" name="Freeform 164">
              <a:extLst>
                <a:ext uri="{FF2B5EF4-FFF2-40B4-BE49-F238E27FC236}"/>
              </a:extLst>
            </p:cNvPr>
            <p:cNvSpPr>
              <a:spLocks noEditPoints="1"/>
            </p:cNvSpPr>
            <p:nvPr/>
          </p:nvSpPr>
          <p:spPr bwMode="auto">
            <a:xfrm>
              <a:off x="2286531" y="5946194"/>
              <a:ext cx="95966" cy="260709"/>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7" name="Freeform 165">
              <a:extLst>
                <a:ext uri="{FF2B5EF4-FFF2-40B4-BE49-F238E27FC236}"/>
              </a:extLst>
            </p:cNvPr>
            <p:cNvSpPr>
              <a:spLocks noEditPoints="1"/>
            </p:cNvSpPr>
            <p:nvPr/>
          </p:nvSpPr>
          <p:spPr bwMode="auto">
            <a:xfrm>
              <a:off x="2286531" y="5946194"/>
              <a:ext cx="95966" cy="260709"/>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8" name="Freeform 166">
              <a:extLst>
                <a:ext uri="{FF2B5EF4-FFF2-40B4-BE49-F238E27FC236}"/>
              </a:extLst>
            </p:cNvPr>
            <p:cNvSpPr>
              <a:spLocks/>
            </p:cNvSpPr>
            <p:nvPr/>
          </p:nvSpPr>
          <p:spPr bwMode="auto">
            <a:xfrm>
              <a:off x="1891472" y="6247871"/>
              <a:ext cx="17594" cy="247673"/>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09" name="Freeform 167">
              <a:extLst>
                <a:ext uri="{FF2B5EF4-FFF2-40B4-BE49-F238E27FC236}"/>
              </a:extLst>
            </p:cNvPr>
            <p:cNvSpPr>
              <a:spLocks/>
            </p:cNvSpPr>
            <p:nvPr/>
          </p:nvSpPr>
          <p:spPr bwMode="auto">
            <a:xfrm>
              <a:off x="1891472" y="6247871"/>
              <a:ext cx="17594" cy="247673"/>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0" name="Freeform 168">
              <a:extLst>
                <a:ext uri="{FF2B5EF4-FFF2-40B4-BE49-F238E27FC236}"/>
              </a:extLst>
            </p:cNvPr>
            <p:cNvSpPr>
              <a:spLocks/>
            </p:cNvSpPr>
            <p:nvPr/>
          </p:nvSpPr>
          <p:spPr bwMode="auto">
            <a:xfrm>
              <a:off x="1886674" y="6212488"/>
              <a:ext cx="4798" cy="35382"/>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1" name="Freeform 169">
              <a:extLst>
                <a:ext uri="{FF2B5EF4-FFF2-40B4-BE49-F238E27FC236}"/>
              </a:extLst>
            </p:cNvPr>
            <p:cNvSpPr>
              <a:spLocks/>
            </p:cNvSpPr>
            <p:nvPr/>
          </p:nvSpPr>
          <p:spPr bwMode="auto">
            <a:xfrm>
              <a:off x="1886674" y="6212488"/>
              <a:ext cx="4798" cy="35382"/>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2" name="Freeform 170">
              <a:extLst>
                <a:ext uri="{FF2B5EF4-FFF2-40B4-BE49-F238E27FC236}"/>
              </a:extLst>
            </p:cNvPr>
            <p:cNvSpPr>
              <a:spLocks noEditPoints="1"/>
            </p:cNvSpPr>
            <p:nvPr/>
          </p:nvSpPr>
          <p:spPr bwMode="auto">
            <a:xfrm>
              <a:off x="1817898" y="4651961"/>
              <a:ext cx="564599" cy="1560527"/>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3" name="Freeform 171">
              <a:extLst>
                <a:ext uri="{FF2B5EF4-FFF2-40B4-BE49-F238E27FC236}"/>
              </a:extLst>
            </p:cNvPr>
            <p:cNvSpPr>
              <a:spLocks noEditPoints="1"/>
            </p:cNvSpPr>
            <p:nvPr/>
          </p:nvSpPr>
          <p:spPr bwMode="auto">
            <a:xfrm>
              <a:off x="1817898" y="4651961"/>
              <a:ext cx="564599" cy="1560527"/>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4" name="Freeform 172">
              <a:extLst>
                <a:ext uri="{FF2B5EF4-FFF2-40B4-BE49-F238E27FC236}"/>
              </a:extLst>
            </p:cNvPr>
            <p:cNvSpPr>
              <a:spLocks/>
            </p:cNvSpPr>
            <p:nvPr/>
          </p:nvSpPr>
          <p:spPr bwMode="auto">
            <a:xfrm>
              <a:off x="1854685" y="5678036"/>
              <a:ext cx="500621" cy="268157"/>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5" name="Freeform 173">
              <a:extLst>
                <a:ext uri="{FF2B5EF4-FFF2-40B4-BE49-F238E27FC236}"/>
              </a:extLst>
            </p:cNvPr>
            <p:cNvSpPr>
              <a:spLocks/>
            </p:cNvSpPr>
            <p:nvPr/>
          </p:nvSpPr>
          <p:spPr bwMode="auto">
            <a:xfrm>
              <a:off x="1854685" y="5678036"/>
              <a:ext cx="500621" cy="268157"/>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6" name="Freeform 174">
              <a:extLst>
                <a:ext uri="{FF2B5EF4-FFF2-40B4-BE49-F238E27FC236}"/>
              </a:extLst>
            </p:cNvPr>
            <p:cNvSpPr>
              <a:spLocks/>
            </p:cNvSpPr>
            <p:nvPr/>
          </p:nvSpPr>
          <p:spPr bwMode="auto">
            <a:xfrm>
              <a:off x="1827494" y="5339115"/>
              <a:ext cx="467034" cy="338921"/>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7" name="Freeform 175">
              <a:extLst>
                <a:ext uri="{FF2B5EF4-FFF2-40B4-BE49-F238E27FC236}"/>
              </a:extLst>
            </p:cNvPr>
            <p:cNvSpPr>
              <a:spLocks/>
            </p:cNvSpPr>
            <p:nvPr/>
          </p:nvSpPr>
          <p:spPr bwMode="auto">
            <a:xfrm>
              <a:off x="1827494" y="5339115"/>
              <a:ext cx="467034" cy="338921"/>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8" name="Freeform 176">
              <a:extLst>
                <a:ext uri="{FF2B5EF4-FFF2-40B4-BE49-F238E27FC236}"/>
              </a:extLst>
            </p:cNvPr>
            <p:cNvSpPr>
              <a:spLocks/>
            </p:cNvSpPr>
            <p:nvPr/>
          </p:nvSpPr>
          <p:spPr bwMode="auto">
            <a:xfrm>
              <a:off x="1817898" y="4657548"/>
              <a:ext cx="396659" cy="68156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19" name="Freeform 177">
              <a:extLst>
                <a:ext uri="{FF2B5EF4-FFF2-40B4-BE49-F238E27FC236}"/>
              </a:extLst>
            </p:cNvPr>
            <p:cNvSpPr>
              <a:spLocks/>
            </p:cNvSpPr>
            <p:nvPr/>
          </p:nvSpPr>
          <p:spPr bwMode="auto">
            <a:xfrm>
              <a:off x="1817898" y="4657548"/>
              <a:ext cx="396659" cy="68156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0" name="Freeform 178">
              <a:extLst>
                <a:ext uri="{FF2B5EF4-FFF2-40B4-BE49-F238E27FC236}"/>
              </a:extLst>
            </p:cNvPr>
            <p:cNvSpPr>
              <a:spLocks/>
            </p:cNvSpPr>
            <p:nvPr/>
          </p:nvSpPr>
          <p:spPr bwMode="auto">
            <a:xfrm>
              <a:off x="1817898" y="5272075"/>
              <a:ext cx="278301" cy="1223468"/>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1" name="Freeform 179">
              <a:extLst>
                <a:ext uri="{FF2B5EF4-FFF2-40B4-BE49-F238E27FC236}"/>
              </a:extLst>
            </p:cNvPr>
            <p:cNvSpPr>
              <a:spLocks/>
            </p:cNvSpPr>
            <p:nvPr/>
          </p:nvSpPr>
          <p:spPr bwMode="auto">
            <a:xfrm>
              <a:off x="1817898" y="5272075"/>
              <a:ext cx="278301" cy="1223468"/>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2" name="Freeform 180">
              <a:extLst>
                <a:ext uri="{FF2B5EF4-FFF2-40B4-BE49-F238E27FC236}"/>
              </a:extLst>
            </p:cNvPr>
            <p:cNvSpPr>
              <a:spLocks/>
            </p:cNvSpPr>
            <p:nvPr/>
          </p:nvSpPr>
          <p:spPr bwMode="auto">
            <a:xfrm>
              <a:off x="402403" y="4921981"/>
              <a:ext cx="702149" cy="1558665"/>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3" name="Freeform 181">
              <a:extLst>
                <a:ext uri="{FF2B5EF4-FFF2-40B4-BE49-F238E27FC236}"/>
              </a:extLst>
            </p:cNvPr>
            <p:cNvSpPr>
              <a:spLocks/>
            </p:cNvSpPr>
            <p:nvPr/>
          </p:nvSpPr>
          <p:spPr bwMode="auto">
            <a:xfrm>
              <a:off x="402403" y="4921981"/>
              <a:ext cx="702149" cy="1558665"/>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4" name="Freeform 182">
              <a:extLst>
                <a:ext uri="{FF2B5EF4-FFF2-40B4-BE49-F238E27FC236}"/>
              </a:extLst>
            </p:cNvPr>
            <p:cNvSpPr>
              <a:spLocks/>
            </p:cNvSpPr>
            <p:nvPr/>
          </p:nvSpPr>
          <p:spPr bwMode="auto">
            <a:xfrm>
              <a:off x="37733" y="4108197"/>
              <a:ext cx="1436288" cy="1996283"/>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5" name="Freeform 183">
              <a:extLst>
                <a:ext uri="{FF2B5EF4-FFF2-40B4-BE49-F238E27FC236}"/>
              </a:extLst>
            </p:cNvPr>
            <p:cNvSpPr>
              <a:spLocks/>
            </p:cNvSpPr>
            <p:nvPr/>
          </p:nvSpPr>
          <p:spPr bwMode="auto">
            <a:xfrm>
              <a:off x="37733" y="4108197"/>
              <a:ext cx="1436288" cy="1996283"/>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6" name="Freeform 184">
              <a:extLst>
                <a:ext uri="{FF2B5EF4-FFF2-40B4-BE49-F238E27FC236}"/>
              </a:extLst>
            </p:cNvPr>
            <p:cNvSpPr>
              <a:spLocks/>
            </p:cNvSpPr>
            <p:nvPr/>
          </p:nvSpPr>
          <p:spPr bwMode="auto">
            <a:xfrm>
              <a:off x="76119" y="4139855"/>
              <a:ext cx="1361114" cy="162756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7" name="Freeform 185">
              <a:extLst>
                <a:ext uri="{FF2B5EF4-FFF2-40B4-BE49-F238E27FC236}"/>
              </a:extLst>
            </p:cNvPr>
            <p:cNvSpPr>
              <a:spLocks/>
            </p:cNvSpPr>
            <p:nvPr/>
          </p:nvSpPr>
          <p:spPr bwMode="auto">
            <a:xfrm>
              <a:off x="76119" y="4139855"/>
              <a:ext cx="1361114" cy="162756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8" name="Freeform 186">
              <a:extLst>
                <a:ext uri="{FF2B5EF4-FFF2-40B4-BE49-F238E27FC236}"/>
              </a:extLst>
            </p:cNvPr>
            <p:cNvSpPr>
              <a:spLocks/>
            </p:cNvSpPr>
            <p:nvPr/>
          </p:nvSpPr>
          <p:spPr bwMode="auto">
            <a:xfrm>
              <a:off x="146494" y="4165926"/>
              <a:ext cx="1213967" cy="1279334"/>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29" name="Freeform 187">
              <a:extLst>
                <a:ext uri="{FF2B5EF4-FFF2-40B4-BE49-F238E27FC236}"/>
              </a:extLst>
            </p:cNvPr>
            <p:cNvSpPr>
              <a:spLocks/>
            </p:cNvSpPr>
            <p:nvPr/>
          </p:nvSpPr>
          <p:spPr bwMode="auto">
            <a:xfrm>
              <a:off x="146494" y="4165926"/>
              <a:ext cx="1213967" cy="1279334"/>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0" name="Freeform 188">
              <a:extLst>
                <a:ext uri="{FF2B5EF4-FFF2-40B4-BE49-F238E27FC236}"/>
              </a:extLst>
            </p:cNvPr>
            <p:cNvSpPr>
              <a:spLocks/>
            </p:cNvSpPr>
            <p:nvPr/>
          </p:nvSpPr>
          <p:spPr bwMode="auto">
            <a:xfrm>
              <a:off x="239261" y="4145441"/>
              <a:ext cx="1033232" cy="873375"/>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1" name="Freeform 189">
              <a:extLst>
                <a:ext uri="{FF2B5EF4-FFF2-40B4-BE49-F238E27FC236}"/>
              </a:extLst>
            </p:cNvPr>
            <p:cNvSpPr>
              <a:spLocks/>
            </p:cNvSpPr>
            <p:nvPr/>
          </p:nvSpPr>
          <p:spPr bwMode="auto">
            <a:xfrm>
              <a:off x="239261" y="4145441"/>
              <a:ext cx="1033232" cy="873375"/>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2" name="Freeform 194">
              <a:extLst>
                <a:ext uri="{FF2B5EF4-FFF2-40B4-BE49-F238E27FC236}"/>
              </a:extLst>
            </p:cNvPr>
            <p:cNvSpPr>
              <a:spLocks/>
            </p:cNvSpPr>
            <p:nvPr/>
          </p:nvSpPr>
          <p:spPr bwMode="auto">
            <a:xfrm>
              <a:off x="1158933" y="5018816"/>
              <a:ext cx="113560" cy="147114"/>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3" name="Freeform 195">
              <a:extLst>
                <a:ext uri="{FF2B5EF4-FFF2-40B4-BE49-F238E27FC236}"/>
              </a:extLst>
            </p:cNvPr>
            <p:cNvSpPr>
              <a:spLocks/>
            </p:cNvSpPr>
            <p:nvPr/>
          </p:nvSpPr>
          <p:spPr bwMode="auto">
            <a:xfrm>
              <a:off x="1158933" y="5018816"/>
              <a:ext cx="113560" cy="147114"/>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4" name="Freeform 196">
              <a:extLst>
                <a:ext uri="{FF2B5EF4-FFF2-40B4-BE49-F238E27FC236}"/>
              </a:extLst>
            </p:cNvPr>
            <p:cNvSpPr>
              <a:spLocks noEditPoints="1"/>
            </p:cNvSpPr>
            <p:nvPr/>
          </p:nvSpPr>
          <p:spPr bwMode="auto">
            <a:xfrm>
              <a:off x="1230908" y="5160343"/>
              <a:ext cx="129553" cy="620114"/>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5" name="Freeform 197">
              <a:extLst>
                <a:ext uri="{FF2B5EF4-FFF2-40B4-BE49-F238E27FC236}"/>
              </a:extLst>
            </p:cNvPr>
            <p:cNvSpPr>
              <a:spLocks noEditPoints="1"/>
            </p:cNvSpPr>
            <p:nvPr/>
          </p:nvSpPr>
          <p:spPr bwMode="auto">
            <a:xfrm>
              <a:off x="1230908" y="5160343"/>
              <a:ext cx="129553" cy="620114"/>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6" name="Freeform 198">
              <a:extLst>
                <a:ext uri="{FF2B5EF4-FFF2-40B4-BE49-F238E27FC236}"/>
              </a:extLst>
            </p:cNvPr>
            <p:cNvSpPr>
              <a:spLocks/>
            </p:cNvSpPr>
            <p:nvPr/>
          </p:nvSpPr>
          <p:spPr bwMode="auto">
            <a:xfrm>
              <a:off x="1355663" y="5767422"/>
              <a:ext cx="81570" cy="16759"/>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7" name="Freeform 199">
              <a:extLst>
                <a:ext uri="{FF2B5EF4-FFF2-40B4-BE49-F238E27FC236}"/>
              </a:extLst>
            </p:cNvPr>
            <p:cNvSpPr>
              <a:spLocks/>
            </p:cNvSpPr>
            <p:nvPr/>
          </p:nvSpPr>
          <p:spPr bwMode="auto">
            <a:xfrm>
              <a:off x="1355663" y="5767422"/>
              <a:ext cx="81570" cy="16759"/>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8" name="Freeform 200">
              <a:extLst>
                <a:ext uri="{FF2B5EF4-FFF2-40B4-BE49-F238E27FC236}"/>
              </a:extLst>
            </p:cNvPr>
            <p:cNvSpPr>
              <a:spLocks/>
            </p:cNvSpPr>
            <p:nvPr/>
          </p:nvSpPr>
          <p:spPr bwMode="auto">
            <a:xfrm>
              <a:off x="839047" y="6104480"/>
              <a:ext cx="73574" cy="14898"/>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39" name="Freeform 201">
              <a:extLst>
                <a:ext uri="{FF2B5EF4-FFF2-40B4-BE49-F238E27FC236}"/>
              </a:extLst>
            </p:cNvPr>
            <p:cNvSpPr>
              <a:spLocks/>
            </p:cNvSpPr>
            <p:nvPr/>
          </p:nvSpPr>
          <p:spPr bwMode="auto">
            <a:xfrm>
              <a:off x="839047" y="6104480"/>
              <a:ext cx="73574" cy="14898"/>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0" name="Freeform 202">
              <a:extLst>
                <a:ext uri="{FF2B5EF4-FFF2-40B4-BE49-F238E27FC236}"/>
              </a:extLst>
            </p:cNvPr>
            <p:cNvSpPr>
              <a:spLocks/>
            </p:cNvSpPr>
            <p:nvPr/>
          </p:nvSpPr>
          <p:spPr bwMode="auto">
            <a:xfrm>
              <a:off x="907823" y="6104480"/>
              <a:ext cx="391860" cy="14898"/>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1" name="Freeform 203">
              <a:extLst>
                <a:ext uri="{FF2B5EF4-FFF2-40B4-BE49-F238E27FC236}"/>
              </a:extLst>
            </p:cNvPr>
            <p:cNvSpPr>
              <a:spLocks/>
            </p:cNvSpPr>
            <p:nvPr/>
          </p:nvSpPr>
          <p:spPr bwMode="auto">
            <a:xfrm>
              <a:off x="907823" y="6104480"/>
              <a:ext cx="391860" cy="14898"/>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2" name="Freeform 204">
              <a:extLst>
                <a:ext uri="{FF2B5EF4-FFF2-40B4-BE49-F238E27FC236}"/>
              </a:extLst>
            </p:cNvPr>
            <p:cNvSpPr>
              <a:spLocks/>
            </p:cNvSpPr>
            <p:nvPr/>
          </p:nvSpPr>
          <p:spPr bwMode="auto">
            <a:xfrm>
              <a:off x="1294885" y="6104480"/>
              <a:ext cx="179136" cy="14898"/>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3" name="Freeform 206">
              <a:extLst>
                <a:ext uri="{FF2B5EF4-FFF2-40B4-BE49-F238E27FC236}"/>
              </a:extLst>
            </p:cNvPr>
            <p:cNvSpPr>
              <a:spLocks/>
            </p:cNvSpPr>
            <p:nvPr/>
          </p:nvSpPr>
          <p:spPr bwMode="auto">
            <a:xfrm>
              <a:off x="1294885" y="6104480"/>
              <a:ext cx="179136" cy="14898"/>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4" name="Rectangle 207">
              <a:extLst>
                <a:ext uri="{FF2B5EF4-FFF2-40B4-BE49-F238E27FC236}"/>
              </a:extLst>
            </p:cNvPr>
            <p:cNvSpPr>
              <a:spLocks noChangeArrowheads="1"/>
            </p:cNvSpPr>
            <p:nvPr/>
          </p:nvSpPr>
          <p:spPr bwMode="auto">
            <a:xfrm>
              <a:off x="735084" y="6480646"/>
              <a:ext cx="129553" cy="9312"/>
            </a:xfrm>
            <a:prstGeom prst="rect">
              <a:avLst/>
            </a:pr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5" name="Rectangle 208">
              <a:extLst>
                <a:ext uri="{FF2B5EF4-FFF2-40B4-BE49-F238E27FC236}"/>
              </a:extLst>
            </p:cNvPr>
            <p:cNvSpPr>
              <a:spLocks noChangeArrowheads="1"/>
            </p:cNvSpPr>
            <p:nvPr/>
          </p:nvSpPr>
          <p:spPr bwMode="auto">
            <a:xfrm>
              <a:off x="735084" y="6480646"/>
              <a:ext cx="129553" cy="9312"/>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6" name="Freeform 209">
              <a:extLst>
                <a:ext uri="{FF2B5EF4-FFF2-40B4-BE49-F238E27FC236}"/>
              </a:extLst>
            </p:cNvPr>
            <p:cNvSpPr>
              <a:spLocks/>
            </p:cNvSpPr>
            <p:nvPr/>
          </p:nvSpPr>
          <p:spPr bwMode="auto">
            <a:xfrm>
              <a:off x="735084" y="6104480"/>
              <a:ext cx="129553" cy="376165"/>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7" name="Freeform 210">
              <a:extLst>
                <a:ext uri="{FF2B5EF4-FFF2-40B4-BE49-F238E27FC236}"/>
              </a:extLst>
            </p:cNvPr>
            <p:cNvSpPr>
              <a:spLocks/>
            </p:cNvSpPr>
            <p:nvPr/>
          </p:nvSpPr>
          <p:spPr bwMode="auto">
            <a:xfrm>
              <a:off x="735084" y="6104480"/>
              <a:ext cx="129553" cy="376165"/>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8" name="Freeform 211">
              <a:extLst>
                <a:ext uri="{FF2B5EF4-FFF2-40B4-BE49-F238E27FC236}"/>
              </a:extLst>
            </p:cNvPr>
            <p:cNvSpPr>
              <a:spLocks/>
            </p:cNvSpPr>
            <p:nvPr/>
          </p:nvSpPr>
          <p:spPr bwMode="auto">
            <a:xfrm>
              <a:off x="735084" y="5767422"/>
              <a:ext cx="734138" cy="337058"/>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49" name="Freeform 212">
              <a:extLst>
                <a:ext uri="{FF2B5EF4-FFF2-40B4-BE49-F238E27FC236}"/>
              </a:extLst>
            </p:cNvPr>
            <p:cNvSpPr>
              <a:spLocks/>
            </p:cNvSpPr>
            <p:nvPr/>
          </p:nvSpPr>
          <p:spPr bwMode="auto">
            <a:xfrm>
              <a:off x="735084" y="5767422"/>
              <a:ext cx="734138" cy="337058"/>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0" name="Freeform 213">
              <a:extLst>
                <a:ext uri="{FF2B5EF4-FFF2-40B4-BE49-F238E27FC236}"/>
              </a:extLst>
            </p:cNvPr>
            <p:cNvSpPr>
              <a:spLocks/>
            </p:cNvSpPr>
            <p:nvPr/>
          </p:nvSpPr>
          <p:spPr bwMode="auto">
            <a:xfrm>
              <a:off x="735084" y="5445260"/>
              <a:ext cx="694153" cy="32216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1" name="Freeform 214">
              <a:extLst>
                <a:ext uri="{FF2B5EF4-FFF2-40B4-BE49-F238E27FC236}"/>
              </a:extLst>
            </p:cNvPr>
            <p:cNvSpPr>
              <a:spLocks/>
            </p:cNvSpPr>
            <p:nvPr/>
          </p:nvSpPr>
          <p:spPr bwMode="auto">
            <a:xfrm>
              <a:off x="735084" y="5445260"/>
              <a:ext cx="694153" cy="32216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2" name="Freeform 215">
              <a:extLst>
                <a:ext uri="{FF2B5EF4-FFF2-40B4-BE49-F238E27FC236}"/>
              </a:extLst>
            </p:cNvPr>
            <p:cNvSpPr>
              <a:spLocks/>
            </p:cNvSpPr>
            <p:nvPr/>
          </p:nvSpPr>
          <p:spPr bwMode="auto">
            <a:xfrm>
              <a:off x="735084" y="5018816"/>
              <a:ext cx="620579" cy="42644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3" name="Freeform 216">
              <a:extLst>
                <a:ext uri="{FF2B5EF4-FFF2-40B4-BE49-F238E27FC236}"/>
              </a:extLst>
            </p:cNvPr>
            <p:cNvSpPr>
              <a:spLocks/>
            </p:cNvSpPr>
            <p:nvPr/>
          </p:nvSpPr>
          <p:spPr bwMode="auto">
            <a:xfrm>
              <a:off x="735084" y="5018816"/>
              <a:ext cx="620579" cy="42644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4" name="Freeform 217">
              <a:extLst>
                <a:ext uri="{FF2B5EF4-FFF2-40B4-BE49-F238E27FC236}"/>
              </a:extLst>
            </p:cNvPr>
            <p:cNvSpPr>
              <a:spLocks/>
            </p:cNvSpPr>
            <p:nvPr/>
          </p:nvSpPr>
          <p:spPr bwMode="auto">
            <a:xfrm>
              <a:off x="735084" y="4145441"/>
              <a:ext cx="532610" cy="873375"/>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5" name="Freeform 218">
              <a:extLst>
                <a:ext uri="{FF2B5EF4-FFF2-40B4-BE49-F238E27FC236}"/>
              </a:extLst>
            </p:cNvPr>
            <p:cNvSpPr>
              <a:spLocks/>
            </p:cNvSpPr>
            <p:nvPr/>
          </p:nvSpPr>
          <p:spPr bwMode="auto">
            <a:xfrm>
              <a:off x="735084" y="4145441"/>
              <a:ext cx="532610" cy="873375"/>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6" name="Freeform 219">
              <a:extLst>
                <a:ext uri="{FF2B5EF4-FFF2-40B4-BE49-F238E27FC236}"/>
              </a:extLst>
            </p:cNvPr>
            <p:cNvSpPr>
              <a:spLocks/>
            </p:cNvSpPr>
            <p:nvPr/>
          </p:nvSpPr>
          <p:spPr bwMode="auto">
            <a:xfrm>
              <a:off x="9966994" y="4374493"/>
              <a:ext cx="1316330" cy="1750472"/>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7" name="Freeform 220">
              <a:extLst>
                <a:ext uri="{FF2B5EF4-FFF2-40B4-BE49-F238E27FC236}"/>
              </a:extLst>
            </p:cNvPr>
            <p:cNvSpPr>
              <a:spLocks/>
            </p:cNvSpPr>
            <p:nvPr/>
          </p:nvSpPr>
          <p:spPr bwMode="auto">
            <a:xfrm>
              <a:off x="9966994" y="4374493"/>
              <a:ext cx="1316330" cy="1750472"/>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8" name="Freeform 221">
              <a:extLst>
                <a:ext uri="{FF2B5EF4-FFF2-40B4-BE49-F238E27FC236}"/>
              </a:extLst>
            </p:cNvPr>
            <p:cNvSpPr>
              <a:spLocks/>
            </p:cNvSpPr>
            <p:nvPr/>
          </p:nvSpPr>
          <p:spPr bwMode="auto">
            <a:xfrm>
              <a:off x="10358853" y="5687346"/>
              <a:ext cx="534210" cy="80819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59" name="Freeform 222">
              <a:extLst>
                <a:ext uri="{FF2B5EF4-FFF2-40B4-BE49-F238E27FC236}"/>
              </a:extLst>
            </p:cNvPr>
            <p:cNvSpPr>
              <a:spLocks/>
            </p:cNvSpPr>
            <p:nvPr/>
          </p:nvSpPr>
          <p:spPr bwMode="auto">
            <a:xfrm>
              <a:off x="10358853" y="5687346"/>
              <a:ext cx="534210" cy="80819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0" name="Rectangle 223">
              <a:extLst>
                <a:ext uri="{FF2B5EF4-FFF2-40B4-BE49-F238E27FC236}"/>
              </a:extLst>
            </p:cNvPr>
            <p:cNvSpPr>
              <a:spLocks noChangeArrowheads="1"/>
            </p:cNvSpPr>
            <p:nvPr/>
          </p:nvSpPr>
          <p:spPr bwMode="auto">
            <a:xfrm>
              <a:off x="10809893" y="4860528"/>
              <a:ext cx="187134" cy="1863"/>
            </a:xfrm>
            <a:prstGeom prst="rect">
              <a:avLst/>
            </a:pr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1" name="Rectangle 224">
              <a:extLst>
                <a:ext uri="{FF2B5EF4-FFF2-40B4-BE49-F238E27FC236}"/>
              </a:extLst>
            </p:cNvPr>
            <p:cNvSpPr>
              <a:spLocks noChangeArrowheads="1"/>
            </p:cNvSpPr>
            <p:nvPr/>
          </p:nvSpPr>
          <p:spPr bwMode="auto">
            <a:xfrm>
              <a:off x="10809893" y="4860528"/>
              <a:ext cx="187134" cy="1863"/>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2" name="Rectangle 225">
              <a:extLst>
                <a:ext uri="{FF2B5EF4-FFF2-40B4-BE49-F238E27FC236}"/>
              </a:extLst>
            </p:cNvPr>
            <p:cNvSpPr>
              <a:spLocks noChangeArrowheads="1"/>
            </p:cNvSpPr>
            <p:nvPr/>
          </p:nvSpPr>
          <p:spPr bwMode="auto">
            <a:xfrm>
              <a:off x="10947444" y="5445260"/>
              <a:ext cx="217522" cy="5587"/>
            </a:xfrm>
            <a:prstGeom prst="rect">
              <a:avLst/>
            </a:pr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3" name="Rectangle 226">
              <a:extLst>
                <a:ext uri="{FF2B5EF4-FFF2-40B4-BE49-F238E27FC236}"/>
              </a:extLst>
            </p:cNvPr>
            <p:cNvSpPr>
              <a:spLocks noChangeArrowheads="1"/>
            </p:cNvSpPr>
            <p:nvPr/>
          </p:nvSpPr>
          <p:spPr bwMode="auto">
            <a:xfrm>
              <a:off x="10947444" y="5445260"/>
              <a:ext cx="217522" cy="5587"/>
            </a:xfrm>
            <a:prstGeom prst="rect">
              <a:avLst/>
            </a:pr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4" name="Freeform 227">
              <a:extLst>
                <a:ext uri="{FF2B5EF4-FFF2-40B4-BE49-F238E27FC236}"/>
              </a:extLst>
            </p:cNvPr>
            <p:cNvSpPr>
              <a:spLocks/>
            </p:cNvSpPr>
            <p:nvPr/>
          </p:nvSpPr>
          <p:spPr bwMode="auto">
            <a:xfrm>
              <a:off x="10718726" y="6124965"/>
              <a:ext cx="564598" cy="359405"/>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5" name="Freeform 228">
              <a:extLst>
                <a:ext uri="{FF2B5EF4-FFF2-40B4-BE49-F238E27FC236}"/>
              </a:extLst>
            </p:cNvPr>
            <p:cNvSpPr>
              <a:spLocks/>
            </p:cNvSpPr>
            <p:nvPr/>
          </p:nvSpPr>
          <p:spPr bwMode="auto">
            <a:xfrm>
              <a:off x="10718726" y="6124965"/>
              <a:ext cx="564598" cy="359405"/>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6" name="Freeform 229">
              <a:extLst>
                <a:ext uri="{FF2B5EF4-FFF2-40B4-BE49-F238E27FC236}"/>
              </a:extLst>
            </p:cNvPr>
            <p:cNvSpPr>
              <a:spLocks/>
            </p:cNvSpPr>
            <p:nvPr/>
          </p:nvSpPr>
          <p:spPr bwMode="auto">
            <a:xfrm>
              <a:off x="10630757" y="4383803"/>
              <a:ext cx="652567" cy="1741162"/>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7" name="Freeform 230">
              <a:extLst>
                <a:ext uri="{FF2B5EF4-FFF2-40B4-BE49-F238E27FC236}"/>
              </a:extLst>
            </p:cNvPr>
            <p:cNvSpPr>
              <a:spLocks/>
            </p:cNvSpPr>
            <p:nvPr/>
          </p:nvSpPr>
          <p:spPr bwMode="auto">
            <a:xfrm>
              <a:off x="10630757" y="4383803"/>
              <a:ext cx="652567" cy="1741162"/>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8" name="Freeform 231">
              <a:extLst>
                <a:ext uri="{FF2B5EF4-FFF2-40B4-BE49-F238E27FC236}"/>
              </a:extLst>
            </p:cNvPr>
            <p:cNvSpPr>
              <a:spLocks/>
            </p:cNvSpPr>
            <p:nvPr/>
          </p:nvSpPr>
          <p:spPr bwMode="auto">
            <a:xfrm>
              <a:off x="10630757" y="5704107"/>
              <a:ext cx="262307" cy="780263"/>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69" name="Freeform 232">
              <a:extLst>
                <a:ext uri="{FF2B5EF4-FFF2-40B4-BE49-F238E27FC236}"/>
              </a:extLst>
            </p:cNvPr>
            <p:cNvSpPr>
              <a:spLocks/>
            </p:cNvSpPr>
            <p:nvPr/>
          </p:nvSpPr>
          <p:spPr bwMode="auto">
            <a:xfrm>
              <a:off x="10630757" y="5704107"/>
              <a:ext cx="262307" cy="780263"/>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0" name="Oval 233">
              <a:extLst>
                <a:ext uri="{FF2B5EF4-FFF2-40B4-BE49-F238E27FC236}"/>
              </a:extLst>
            </p:cNvPr>
            <p:cNvSpPr>
              <a:spLocks noChangeArrowheads="1"/>
            </p:cNvSpPr>
            <p:nvPr/>
          </p:nvSpPr>
          <p:spPr bwMode="auto">
            <a:xfrm>
              <a:off x="6843307" y="4409874"/>
              <a:ext cx="670162" cy="1303543"/>
            </a:xfrm>
            <a:prstGeom prst="ellipse">
              <a:avLst/>
            </a:prstGeom>
            <a:solidFill>
              <a:srgbClr val="72BE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1" name="Freeform 234">
              <a:extLst>
                <a:ext uri="{FF2B5EF4-FFF2-40B4-BE49-F238E27FC236}"/>
              </a:extLst>
            </p:cNvPr>
            <p:cNvSpPr>
              <a:spLocks/>
            </p:cNvSpPr>
            <p:nvPr/>
          </p:nvSpPr>
          <p:spPr bwMode="auto">
            <a:xfrm>
              <a:off x="7121607" y="5171516"/>
              <a:ext cx="126355" cy="1309129"/>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2" name="Freeform 235">
              <a:extLst>
                <a:ext uri="{FF2B5EF4-FFF2-40B4-BE49-F238E27FC236}"/>
              </a:extLst>
            </p:cNvPr>
            <p:cNvSpPr>
              <a:spLocks/>
            </p:cNvSpPr>
            <p:nvPr/>
          </p:nvSpPr>
          <p:spPr bwMode="auto">
            <a:xfrm>
              <a:off x="7121607" y="5171516"/>
              <a:ext cx="126355" cy="1309129"/>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3" name="Freeform 236">
              <a:extLst>
                <a:ext uri="{FF2B5EF4-FFF2-40B4-BE49-F238E27FC236}"/>
              </a:extLst>
            </p:cNvPr>
            <p:cNvSpPr>
              <a:spLocks noEditPoints="1"/>
            </p:cNvSpPr>
            <p:nvPr/>
          </p:nvSpPr>
          <p:spPr bwMode="auto">
            <a:xfrm>
              <a:off x="7427099" y="4622165"/>
              <a:ext cx="86369" cy="476724"/>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4" name="Freeform 237">
              <a:extLst>
                <a:ext uri="{FF2B5EF4-FFF2-40B4-BE49-F238E27FC236}"/>
              </a:extLst>
            </p:cNvPr>
            <p:cNvSpPr>
              <a:spLocks/>
            </p:cNvSpPr>
            <p:nvPr/>
          </p:nvSpPr>
          <p:spPr bwMode="auto">
            <a:xfrm>
              <a:off x="7180787" y="4409874"/>
              <a:ext cx="332681" cy="1303543"/>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5" name="Freeform 238">
              <a:extLst>
                <a:ext uri="{FF2B5EF4-FFF2-40B4-BE49-F238E27FC236}"/>
              </a:extLst>
            </p:cNvPr>
            <p:cNvSpPr>
              <a:spLocks/>
            </p:cNvSpPr>
            <p:nvPr/>
          </p:nvSpPr>
          <p:spPr bwMode="auto">
            <a:xfrm>
              <a:off x="7180787" y="5374496"/>
              <a:ext cx="67176" cy="1106150"/>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6" name="Freeform 239">
              <a:extLst>
                <a:ext uri="{FF2B5EF4-FFF2-40B4-BE49-F238E27FC236}"/>
              </a:extLst>
            </p:cNvPr>
            <p:cNvSpPr>
              <a:spLocks/>
            </p:cNvSpPr>
            <p:nvPr/>
          </p:nvSpPr>
          <p:spPr bwMode="auto">
            <a:xfrm>
              <a:off x="7180787" y="5374496"/>
              <a:ext cx="67176" cy="1106150"/>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7" name="Freeform 280">
              <a:extLst>
                <a:ext uri="{FF2B5EF4-FFF2-40B4-BE49-F238E27FC236}"/>
              </a:extLst>
            </p:cNvPr>
            <p:cNvSpPr>
              <a:spLocks/>
            </p:cNvSpPr>
            <p:nvPr/>
          </p:nvSpPr>
          <p:spPr bwMode="auto">
            <a:xfrm>
              <a:off x="108108" y="6333532"/>
              <a:ext cx="59178" cy="23463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8" name="Freeform 281">
              <a:extLst>
                <a:ext uri="{FF2B5EF4-FFF2-40B4-BE49-F238E27FC236}"/>
              </a:extLst>
            </p:cNvPr>
            <p:cNvSpPr>
              <a:spLocks/>
            </p:cNvSpPr>
            <p:nvPr/>
          </p:nvSpPr>
          <p:spPr bwMode="auto">
            <a:xfrm>
              <a:off x="180082" y="6327945"/>
              <a:ext cx="65577" cy="208567"/>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79" name="Freeform 282">
              <a:extLst>
                <a:ext uri="{FF2B5EF4-FFF2-40B4-BE49-F238E27FC236}"/>
              </a:extLst>
            </p:cNvPr>
            <p:cNvSpPr>
              <a:spLocks/>
            </p:cNvSpPr>
            <p:nvPr/>
          </p:nvSpPr>
          <p:spPr bwMode="auto">
            <a:xfrm>
              <a:off x="260053" y="6363327"/>
              <a:ext cx="33589" cy="201118"/>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0" name="Freeform 283">
              <a:extLst>
                <a:ext uri="{FF2B5EF4-FFF2-40B4-BE49-F238E27FC236}"/>
              </a:extLst>
            </p:cNvPr>
            <p:cNvSpPr>
              <a:spLocks/>
            </p:cNvSpPr>
            <p:nvPr/>
          </p:nvSpPr>
          <p:spPr bwMode="auto">
            <a:xfrm>
              <a:off x="352820" y="6313047"/>
              <a:ext cx="75174" cy="214154"/>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1" name="Freeform 284">
              <a:extLst>
                <a:ext uri="{FF2B5EF4-FFF2-40B4-BE49-F238E27FC236}"/>
              </a:extLst>
            </p:cNvPr>
            <p:cNvSpPr>
              <a:spLocks/>
            </p:cNvSpPr>
            <p:nvPr/>
          </p:nvSpPr>
          <p:spPr bwMode="auto">
            <a:xfrm>
              <a:off x="506365" y="6381949"/>
              <a:ext cx="22392" cy="145252"/>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2" name="Freeform 285">
              <a:extLst>
                <a:ext uri="{FF2B5EF4-FFF2-40B4-BE49-F238E27FC236}"/>
              </a:extLst>
            </p:cNvPr>
            <p:cNvSpPr>
              <a:spLocks/>
            </p:cNvSpPr>
            <p:nvPr/>
          </p:nvSpPr>
          <p:spPr bwMode="auto">
            <a:xfrm>
              <a:off x="570343" y="6363327"/>
              <a:ext cx="60778" cy="18249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3" name="Freeform 286">
              <a:extLst>
                <a:ext uri="{FF2B5EF4-FFF2-40B4-BE49-F238E27FC236}"/>
              </a:extLst>
            </p:cNvPr>
            <p:cNvSpPr>
              <a:spLocks/>
            </p:cNvSpPr>
            <p:nvPr/>
          </p:nvSpPr>
          <p:spPr bwMode="auto">
            <a:xfrm>
              <a:off x="642317" y="6363327"/>
              <a:ext cx="65576" cy="232775"/>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4" name="Freeform 287">
              <a:extLst>
                <a:ext uri="{FF2B5EF4-FFF2-40B4-BE49-F238E27FC236}"/>
              </a:extLst>
            </p:cNvPr>
            <p:cNvSpPr>
              <a:spLocks/>
            </p:cNvSpPr>
            <p:nvPr/>
          </p:nvSpPr>
          <p:spPr bwMode="auto">
            <a:xfrm>
              <a:off x="451985" y="6381949"/>
              <a:ext cx="52782" cy="204843"/>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5" name="Freeform 288">
              <a:extLst>
                <a:ext uri="{FF2B5EF4-FFF2-40B4-BE49-F238E27FC236}"/>
              </a:extLst>
            </p:cNvPr>
            <p:cNvSpPr>
              <a:spLocks/>
            </p:cNvSpPr>
            <p:nvPr/>
          </p:nvSpPr>
          <p:spPr bwMode="auto">
            <a:xfrm>
              <a:off x="-26245" y="6350291"/>
              <a:ext cx="75174" cy="217879"/>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6" name="Freeform 289">
              <a:extLst>
                <a:ext uri="{FF2B5EF4-FFF2-40B4-BE49-F238E27FC236}"/>
              </a:extLst>
            </p:cNvPr>
            <p:cNvSpPr>
              <a:spLocks/>
            </p:cNvSpPr>
            <p:nvPr/>
          </p:nvSpPr>
          <p:spPr bwMode="auto">
            <a:xfrm>
              <a:off x="130500" y="6421055"/>
              <a:ext cx="20792" cy="14339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7" name="Freeform 290">
              <a:extLst>
                <a:ext uri="{FF2B5EF4-FFF2-40B4-BE49-F238E27FC236}"/>
              </a:extLst>
            </p:cNvPr>
            <p:cNvSpPr>
              <a:spLocks/>
            </p:cNvSpPr>
            <p:nvPr/>
          </p:nvSpPr>
          <p:spPr bwMode="auto">
            <a:xfrm>
              <a:off x="191278" y="6404296"/>
              <a:ext cx="59178" cy="18249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8" name="Freeform 291">
              <a:extLst>
                <a:ext uri="{FF2B5EF4-FFF2-40B4-BE49-F238E27FC236}"/>
              </a:extLst>
            </p:cNvPr>
            <p:cNvSpPr>
              <a:spLocks/>
            </p:cNvSpPr>
            <p:nvPr/>
          </p:nvSpPr>
          <p:spPr bwMode="auto">
            <a:xfrm>
              <a:off x="76119" y="6421055"/>
              <a:ext cx="49582" cy="206705"/>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89" name="Freeform 292">
              <a:extLst>
                <a:ext uri="{FF2B5EF4-FFF2-40B4-BE49-F238E27FC236}"/>
              </a:extLst>
            </p:cNvPr>
            <p:cNvSpPr>
              <a:spLocks/>
            </p:cNvSpPr>
            <p:nvPr/>
          </p:nvSpPr>
          <p:spPr bwMode="auto">
            <a:xfrm>
              <a:off x="53727" y="6389398"/>
              <a:ext cx="54381" cy="126630"/>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0" name="Freeform 293">
              <a:extLst>
                <a:ext uri="{FF2B5EF4-FFF2-40B4-BE49-F238E27FC236}"/>
              </a:extLst>
            </p:cNvPr>
            <p:cNvSpPr>
              <a:spLocks/>
            </p:cNvSpPr>
            <p:nvPr/>
          </p:nvSpPr>
          <p:spPr bwMode="auto">
            <a:xfrm>
              <a:off x="218468" y="6398709"/>
              <a:ext cx="44784" cy="147115"/>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1" name="Freeform 294">
              <a:extLst>
                <a:ext uri="{FF2B5EF4-FFF2-40B4-BE49-F238E27FC236}"/>
              </a:extLst>
            </p:cNvPr>
            <p:cNvSpPr>
              <a:spLocks/>
            </p:cNvSpPr>
            <p:nvPr/>
          </p:nvSpPr>
          <p:spPr bwMode="auto">
            <a:xfrm>
              <a:off x="744681" y="6337256"/>
              <a:ext cx="60778" cy="223465"/>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2" name="Freeform 295">
              <a:extLst>
                <a:ext uri="{FF2B5EF4-FFF2-40B4-BE49-F238E27FC236}"/>
              </a:extLst>
            </p:cNvPr>
            <p:cNvSpPr>
              <a:spLocks/>
            </p:cNvSpPr>
            <p:nvPr/>
          </p:nvSpPr>
          <p:spPr bwMode="auto">
            <a:xfrm>
              <a:off x="832649" y="6394984"/>
              <a:ext cx="31989" cy="14152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3" name="Freeform 296">
              <a:extLst>
                <a:ext uri="{FF2B5EF4-FFF2-40B4-BE49-F238E27FC236}"/>
              </a:extLst>
            </p:cNvPr>
            <p:cNvSpPr>
              <a:spLocks/>
            </p:cNvSpPr>
            <p:nvPr/>
          </p:nvSpPr>
          <p:spPr bwMode="auto">
            <a:xfrm>
              <a:off x="304837" y="6378225"/>
              <a:ext cx="33589" cy="137803"/>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4" name="Freeform 297">
              <a:extLst>
                <a:ext uri="{FF2B5EF4-FFF2-40B4-BE49-F238E27FC236}"/>
              </a:extLst>
            </p:cNvPr>
            <p:cNvSpPr>
              <a:spLocks/>
            </p:cNvSpPr>
            <p:nvPr/>
          </p:nvSpPr>
          <p:spPr bwMode="auto">
            <a:xfrm>
              <a:off x="855041" y="6372638"/>
              <a:ext cx="81571" cy="24022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5" name="Freeform 298">
              <a:extLst>
                <a:ext uri="{FF2B5EF4-FFF2-40B4-BE49-F238E27FC236}"/>
              </a:extLst>
            </p:cNvPr>
            <p:cNvSpPr>
              <a:spLocks/>
            </p:cNvSpPr>
            <p:nvPr/>
          </p:nvSpPr>
          <p:spPr bwMode="auto">
            <a:xfrm>
              <a:off x="957405" y="6491819"/>
              <a:ext cx="28790" cy="130354"/>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6" name="Freeform 299">
              <a:extLst>
                <a:ext uri="{FF2B5EF4-FFF2-40B4-BE49-F238E27FC236}"/>
              </a:extLst>
            </p:cNvPr>
            <p:cNvSpPr>
              <a:spLocks/>
            </p:cNvSpPr>
            <p:nvPr/>
          </p:nvSpPr>
          <p:spPr bwMode="auto">
            <a:xfrm>
              <a:off x="990993" y="6394984"/>
              <a:ext cx="38386" cy="176910"/>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7" name="Freeform 300">
              <a:extLst>
                <a:ext uri="{FF2B5EF4-FFF2-40B4-BE49-F238E27FC236}"/>
              </a:extLst>
            </p:cNvPr>
            <p:cNvSpPr>
              <a:spLocks/>
            </p:cNvSpPr>
            <p:nvPr/>
          </p:nvSpPr>
          <p:spPr bwMode="auto">
            <a:xfrm>
              <a:off x="1029379" y="6381949"/>
              <a:ext cx="70375"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8" name="Freeform 301">
              <a:extLst>
                <a:ext uri="{FF2B5EF4-FFF2-40B4-BE49-F238E27FC236}"/>
              </a:extLst>
            </p:cNvPr>
            <p:cNvSpPr>
              <a:spLocks/>
            </p:cNvSpPr>
            <p:nvPr/>
          </p:nvSpPr>
          <p:spPr bwMode="auto">
            <a:xfrm>
              <a:off x="947808" y="6346567"/>
              <a:ext cx="35187" cy="160150"/>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299" name="Freeform 302">
              <a:extLst>
                <a:ext uri="{FF2B5EF4-FFF2-40B4-BE49-F238E27FC236}"/>
              </a:extLst>
            </p:cNvPr>
            <p:cNvSpPr>
              <a:spLocks/>
            </p:cNvSpPr>
            <p:nvPr/>
          </p:nvSpPr>
          <p:spPr bwMode="auto">
            <a:xfrm>
              <a:off x="1088558" y="6381949"/>
              <a:ext cx="65577" cy="1787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0" name="Freeform 303">
              <a:extLst>
                <a:ext uri="{FF2B5EF4-FFF2-40B4-BE49-F238E27FC236}"/>
              </a:extLst>
            </p:cNvPr>
            <p:cNvSpPr>
              <a:spLocks/>
            </p:cNvSpPr>
            <p:nvPr/>
          </p:nvSpPr>
          <p:spPr bwMode="auto">
            <a:xfrm>
              <a:off x="1189322" y="6454575"/>
              <a:ext cx="33588"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1" name="Freeform 304">
              <a:extLst>
                <a:ext uri="{FF2B5EF4-FFF2-40B4-BE49-F238E27FC236}"/>
              </a:extLst>
            </p:cNvPr>
            <p:cNvSpPr>
              <a:spLocks/>
            </p:cNvSpPr>
            <p:nvPr/>
          </p:nvSpPr>
          <p:spPr bwMode="auto">
            <a:xfrm>
              <a:off x="1331671" y="6333532"/>
              <a:ext cx="55981" cy="23463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2" name="Freeform 305">
              <a:extLst>
                <a:ext uri="{FF2B5EF4-FFF2-40B4-BE49-F238E27FC236}"/>
              </a:extLst>
            </p:cNvPr>
            <p:cNvSpPr>
              <a:spLocks/>
            </p:cNvSpPr>
            <p:nvPr/>
          </p:nvSpPr>
          <p:spPr bwMode="auto">
            <a:xfrm>
              <a:off x="1398847" y="6327945"/>
              <a:ext cx="70375" cy="208567"/>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3" name="Freeform 306">
              <a:extLst>
                <a:ext uri="{FF2B5EF4-FFF2-40B4-BE49-F238E27FC236}"/>
              </a:extLst>
            </p:cNvPr>
            <p:cNvSpPr>
              <a:spLocks/>
            </p:cNvSpPr>
            <p:nvPr/>
          </p:nvSpPr>
          <p:spPr bwMode="auto">
            <a:xfrm>
              <a:off x="1483618" y="6363327"/>
              <a:ext cx="28790" cy="201118"/>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4" name="Freeform 307">
              <a:extLst>
                <a:ext uri="{FF2B5EF4-FFF2-40B4-BE49-F238E27FC236}"/>
              </a:extLst>
            </p:cNvPr>
            <p:cNvSpPr>
              <a:spLocks/>
            </p:cNvSpPr>
            <p:nvPr/>
          </p:nvSpPr>
          <p:spPr bwMode="auto">
            <a:xfrm>
              <a:off x="1571586" y="6313047"/>
              <a:ext cx="81571" cy="214154"/>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5" name="Freeform 308">
              <a:extLst>
                <a:ext uri="{FF2B5EF4-FFF2-40B4-BE49-F238E27FC236}"/>
              </a:extLst>
            </p:cNvPr>
            <p:cNvSpPr>
              <a:spLocks/>
            </p:cNvSpPr>
            <p:nvPr/>
          </p:nvSpPr>
          <p:spPr bwMode="auto">
            <a:xfrm>
              <a:off x="1726731" y="6381949"/>
              <a:ext cx="25591" cy="145252"/>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6" name="Freeform 309">
              <a:extLst>
                <a:ext uri="{FF2B5EF4-FFF2-40B4-BE49-F238E27FC236}"/>
              </a:extLst>
            </p:cNvPr>
            <p:cNvSpPr>
              <a:spLocks/>
            </p:cNvSpPr>
            <p:nvPr/>
          </p:nvSpPr>
          <p:spPr bwMode="auto">
            <a:xfrm>
              <a:off x="1795506" y="6363327"/>
              <a:ext cx="59179" cy="18249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7" name="Freeform 310">
              <a:extLst>
                <a:ext uri="{FF2B5EF4-FFF2-40B4-BE49-F238E27FC236}"/>
              </a:extLst>
            </p:cNvPr>
            <p:cNvSpPr>
              <a:spLocks/>
            </p:cNvSpPr>
            <p:nvPr/>
          </p:nvSpPr>
          <p:spPr bwMode="auto">
            <a:xfrm>
              <a:off x="1865881" y="6363327"/>
              <a:ext cx="63977" cy="232775"/>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8" name="Freeform 311">
              <a:extLst>
                <a:ext uri="{FF2B5EF4-FFF2-40B4-BE49-F238E27FC236}"/>
              </a:extLst>
            </p:cNvPr>
            <p:cNvSpPr>
              <a:spLocks/>
            </p:cNvSpPr>
            <p:nvPr/>
          </p:nvSpPr>
          <p:spPr bwMode="auto">
            <a:xfrm>
              <a:off x="1675549" y="6381949"/>
              <a:ext cx="51182" cy="204843"/>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09" name="Freeform 312">
              <a:extLst>
                <a:ext uri="{FF2B5EF4-FFF2-40B4-BE49-F238E27FC236}"/>
              </a:extLst>
            </p:cNvPr>
            <p:cNvSpPr>
              <a:spLocks/>
            </p:cNvSpPr>
            <p:nvPr/>
          </p:nvSpPr>
          <p:spPr bwMode="auto">
            <a:xfrm>
              <a:off x="1277291" y="6389398"/>
              <a:ext cx="49583" cy="126630"/>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0" name="Freeform 313">
              <a:extLst>
                <a:ext uri="{FF2B5EF4-FFF2-40B4-BE49-F238E27FC236}"/>
              </a:extLst>
            </p:cNvPr>
            <p:cNvSpPr>
              <a:spLocks/>
            </p:cNvSpPr>
            <p:nvPr/>
          </p:nvSpPr>
          <p:spPr bwMode="auto">
            <a:xfrm>
              <a:off x="1171728" y="6342843"/>
              <a:ext cx="75174"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1" name="Freeform 314">
              <a:extLst>
                <a:ext uri="{FF2B5EF4-FFF2-40B4-BE49-F238E27FC236}"/>
              </a:extLst>
            </p:cNvPr>
            <p:cNvSpPr>
              <a:spLocks/>
            </p:cNvSpPr>
            <p:nvPr/>
          </p:nvSpPr>
          <p:spPr bwMode="auto">
            <a:xfrm>
              <a:off x="1442032" y="6398709"/>
              <a:ext cx="41585" cy="147115"/>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2" name="Freeform 315">
              <a:extLst>
                <a:ext uri="{FF2B5EF4-FFF2-40B4-BE49-F238E27FC236}"/>
              </a:extLst>
            </p:cNvPr>
            <p:cNvSpPr>
              <a:spLocks/>
            </p:cNvSpPr>
            <p:nvPr/>
          </p:nvSpPr>
          <p:spPr bwMode="auto">
            <a:xfrm>
              <a:off x="1963446" y="6337256"/>
              <a:ext cx="60778" cy="223465"/>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3" name="Freeform 316">
              <a:extLst>
                <a:ext uri="{FF2B5EF4-FFF2-40B4-BE49-F238E27FC236}"/>
              </a:extLst>
            </p:cNvPr>
            <p:cNvSpPr>
              <a:spLocks/>
            </p:cNvSpPr>
            <p:nvPr/>
          </p:nvSpPr>
          <p:spPr bwMode="auto">
            <a:xfrm>
              <a:off x="2051415" y="6394984"/>
              <a:ext cx="31989" cy="14152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4" name="Freeform 317">
              <a:extLst>
                <a:ext uri="{FF2B5EF4-FFF2-40B4-BE49-F238E27FC236}"/>
              </a:extLst>
            </p:cNvPr>
            <p:cNvSpPr>
              <a:spLocks/>
            </p:cNvSpPr>
            <p:nvPr/>
          </p:nvSpPr>
          <p:spPr bwMode="auto">
            <a:xfrm>
              <a:off x="2077006" y="6372638"/>
              <a:ext cx="83170" cy="24022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5" name="Freeform 318">
              <a:extLst>
                <a:ext uri="{FF2B5EF4-FFF2-40B4-BE49-F238E27FC236}"/>
              </a:extLst>
            </p:cNvPr>
            <p:cNvSpPr>
              <a:spLocks/>
            </p:cNvSpPr>
            <p:nvPr/>
          </p:nvSpPr>
          <p:spPr bwMode="auto">
            <a:xfrm>
              <a:off x="2180969" y="6491819"/>
              <a:ext cx="27190"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6" name="Freeform 319">
              <a:extLst>
                <a:ext uri="{FF2B5EF4-FFF2-40B4-BE49-F238E27FC236}"/>
              </a:extLst>
            </p:cNvPr>
            <p:cNvSpPr>
              <a:spLocks/>
            </p:cNvSpPr>
            <p:nvPr/>
          </p:nvSpPr>
          <p:spPr bwMode="auto">
            <a:xfrm>
              <a:off x="2209759" y="6394984"/>
              <a:ext cx="43184" cy="176910"/>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7" name="Freeform 320">
              <a:extLst>
                <a:ext uri="{FF2B5EF4-FFF2-40B4-BE49-F238E27FC236}"/>
              </a:extLst>
            </p:cNvPr>
            <p:cNvSpPr>
              <a:spLocks/>
            </p:cNvSpPr>
            <p:nvPr/>
          </p:nvSpPr>
          <p:spPr bwMode="auto">
            <a:xfrm>
              <a:off x="2252943" y="6381949"/>
              <a:ext cx="70375"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8" name="Freeform 321">
              <a:extLst>
                <a:ext uri="{FF2B5EF4-FFF2-40B4-BE49-F238E27FC236}"/>
              </a:extLst>
            </p:cNvPr>
            <p:cNvSpPr>
              <a:spLocks/>
            </p:cNvSpPr>
            <p:nvPr/>
          </p:nvSpPr>
          <p:spPr bwMode="auto">
            <a:xfrm>
              <a:off x="2169772" y="6346567"/>
              <a:ext cx="33589" cy="160150"/>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19" name="Freeform 322">
              <a:extLst>
                <a:ext uri="{FF2B5EF4-FFF2-40B4-BE49-F238E27FC236}"/>
              </a:extLst>
            </p:cNvPr>
            <p:cNvSpPr>
              <a:spLocks/>
            </p:cNvSpPr>
            <p:nvPr/>
          </p:nvSpPr>
          <p:spPr bwMode="auto">
            <a:xfrm>
              <a:off x="2312122" y="6381949"/>
              <a:ext cx="60778" cy="1787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0" name="Freeform 323">
              <a:extLst>
                <a:ext uri="{FF2B5EF4-FFF2-40B4-BE49-F238E27FC236}"/>
              </a:extLst>
            </p:cNvPr>
            <p:cNvSpPr>
              <a:spLocks/>
            </p:cNvSpPr>
            <p:nvPr/>
          </p:nvSpPr>
          <p:spPr bwMode="auto">
            <a:xfrm>
              <a:off x="2409687" y="6454575"/>
              <a:ext cx="31989"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1" name="Freeform 324">
              <a:extLst>
                <a:ext uri="{FF2B5EF4-FFF2-40B4-BE49-F238E27FC236}"/>
              </a:extLst>
            </p:cNvPr>
            <p:cNvSpPr>
              <a:spLocks/>
            </p:cNvSpPr>
            <p:nvPr/>
          </p:nvSpPr>
          <p:spPr bwMode="auto">
            <a:xfrm>
              <a:off x="2552037" y="6333532"/>
              <a:ext cx="59178" cy="23463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2" name="Freeform 325">
              <a:extLst>
                <a:ext uri="{FF2B5EF4-FFF2-40B4-BE49-F238E27FC236}"/>
              </a:extLst>
            </p:cNvPr>
            <p:cNvSpPr>
              <a:spLocks/>
            </p:cNvSpPr>
            <p:nvPr/>
          </p:nvSpPr>
          <p:spPr bwMode="auto">
            <a:xfrm>
              <a:off x="2622412" y="6327945"/>
              <a:ext cx="67176" cy="208567"/>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3" name="Freeform 326">
              <a:extLst>
                <a:ext uri="{FF2B5EF4-FFF2-40B4-BE49-F238E27FC236}"/>
              </a:extLst>
            </p:cNvPr>
            <p:cNvSpPr>
              <a:spLocks/>
            </p:cNvSpPr>
            <p:nvPr/>
          </p:nvSpPr>
          <p:spPr bwMode="auto">
            <a:xfrm>
              <a:off x="2702383" y="6363327"/>
              <a:ext cx="33588" cy="201118"/>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4" name="Freeform 327">
              <a:extLst>
                <a:ext uri="{FF2B5EF4-FFF2-40B4-BE49-F238E27FC236}"/>
              </a:extLst>
            </p:cNvPr>
            <p:cNvSpPr>
              <a:spLocks/>
            </p:cNvSpPr>
            <p:nvPr/>
          </p:nvSpPr>
          <p:spPr bwMode="auto">
            <a:xfrm>
              <a:off x="2795150" y="6313047"/>
              <a:ext cx="78372" cy="214154"/>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5" name="Freeform 328">
              <a:extLst>
                <a:ext uri="{FF2B5EF4-FFF2-40B4-BE49-F238E27FC236}"/>
              </a:extLst>
            </p:cNvPr>
            <p:cNvSpPr>
              <a:spLocks/>
            </p:cNvSpPr>
            <p:nvPr/>
          </p:nvSpPr>
          <p:spPr bwMode="auto">
            <a:xfrm>
              <a:off x="2950294" y="6381949"/>
              <a:ext cx="25591" cy="145252"/>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6" name="Freeform 329">
              <a:extLst>
                <a:ext uri="{FF2B5EF4-FFF2-40B4-BE49-F238E27FC236}"/>
              </a:extLst>
            </p:cNvPr>
            <p:cNvSpPr>
              <a:spLocks/>
            </p:cNvSpPr>
            <p:nvPr/>
          </p:nvSpPr>
          <p:spPr bwMode="auto">
            <a:xfrm>
              <a:off x="3014271" y="6363327"/>
              <a:ext cx="59179" cy="18249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7" name="Freeform 330">
              <a:extLst>
                <a:ext uri="{FF2B5EF4-FFF2-40B4-BE49-F238E27FC236}"/>
              </a:extLst>
            </p:cNvPr>
            <p:cNvSpPr>
              <a:spLocks/>
            </p:cNvSpPr>
            <p:nvPr/>
          </p:nvSpPr>
          <p:spPr bwMode="auto">
            <a:xfrm>
              <a:off x="3089445" y="6363327"/>
              <a:ext cx="62377" cy="232775"/>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8" name="Freeform 331">
              <a:extLst>
                <a:ext uri="{FF2B5EF4-FFF2-40B4-BE49-F238E27FC236}"/>
              </a:extLst>
            </p:cNvPr>
            <p:cNvSpPr>
              <a:spLocks/>
            </p:cNvSpPr>
            <p:nvPr/>
          </p:nvSpPr>
          <p:spPr bwMode="auto">
            <a:xfrm>
              <a:off x="2895914" y="6381949"/>
              <a:ext cx="51182" cy="204843"/>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29" name="Freeform 332">
              <a:extLst>
                <a:ext uri="{FF2B5EF4-FFF2-40B4-BE49-F238E27FC236}"/>
              </a:extLst>
            </p:cNvPr>
            <p:cNvSpPr>
              <a:spLocks/>
            </p:cNvSpPr>
            <p:nvPr/>
          </p:nvSpPr>
          <p:spPr bwMode="auto">
            <a:xfrm>
              <a:off x="2496056" y="6389398"/>
              <a:ext cx="55981" cy="126630"/>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0" name="Freeform 333">
              <a:extLst>
                <a:ext uri="{FF2B5EF4-FFF2-40B4-BE49-F238E27FC236}"/>
              </a:extLst>
            </p:cNvPr>
            <p:cNvSpPr>
              <a:spLocks/>
            </p:cNvSpPr>
            <p:nvPr/>
          </p:nvSpPr>
          <p:spPr bwMode="auto">
            <a:xfrm>
              <a:off x="2392094" y="6342843"/>
              <a:ext cx="73574"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1" name="Freeform 334">
              <a:extLst>
                <a:ext uri="{FF2B5EF4-FFF2-40B4-BE49-F238E27FC236}"/>
              </a:extLst>
            </p:cNvPr>
            <p:cNvSpPr>
              <a:spLocks/>
            </p:cNvSpPr>
            <p:nvPr/>
          </p:nvSpPr>
          <p:spPr bwMode="auto">
            <a:xfrm>
              <a:off x="2665596" y="6398709"/>
              <a:ext cx="39986" cy="147115"/>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2" name="Freeform 335">
              <a:extLst>
                <a:ext uri="{FF2B5EF4-FFF2-40B4-BE49-F238E27FC236}"/>
              </a:extLst>
            </p:cNvPr>
            <p:cNvSpPr>
              <a:spLocks/>
            </p:cNvSpPr>
            <p:nvPr/>
          </p:nvSpPr>
          <p:spPr bwMode="auto">
            <a:xfrm>
              <a:off x="3187010" y="6337256"/>
              <a:ext cx="62378" cy="223465"/>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3" name="Freeform 336">
              <a:extLst>
                <a:ext uri="{FF2B5EF4-FFF2-40B4-BE49-F238E27FC236}"/>
              </a:extLst>
            </p:cNvPr>
            <p:cNvSpPr>
              <a:spLocks/>
            </p:cNvSpPr>
            <p:nvPr/>
          </p:nvSpPr>
          <p:spPr bwMode="auto">
            <a:xfrm>
              <a:off x="3274979" y="6394984"/>
              <a:ext cx="33588" cy="14152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4" name="Freeform 337">
              <a:extLst>
                <a:ext uri="{FF2B5EF4-FFF2-40B4-BE49-F238E27FC236}"/>
              </a:extLst>
            </p:cNvPr>
            <p:cNvSpPr>
              <a:spLocks/>
            </p:cNvSpPr>
            <p:nvPr/>
          </p:nvSpPr>
          <p:spPr bwMode="auto">
            <a:xfrm>
              <a:off x="3298970" y="6372638"/>
              <a:ext cx="79971" cy="24022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5" name="Freeform 338">
              <a:extLst>
                <a:ext uri="{FF2B5EF4-FFF2-40B4-BE49-F238E27FC236}"/>
              </a:extLst>
            </p:cNvPr>
            <p:cNvSpPr>
              <a:spLocks/>
            </p:cNvSpPr>
            <p:nvPr/>
          </p:nvSpPr>
          <p:spPr bwMode="auto">
            <a:xfrm>
              <a:off x="3404532" y="6491819"/>
              <a:ext cx="23992"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6" name="Freeform 339">
              <a:extLst>
                <a:ext uri="{FF2B5EF4-FFF2-40B4-BE49-F238E27FC236}"/>
              </a:extLst>
            </p:cNvPr>
            <p:cNvSpPr>
              <a:spLocks/>
            </p:cNvSpPr>
            <p:nvPr/>
          </p:nvSpPr>
          <p:spPr bwMode="auto">
            <a:xfrm>
              <a:off x="3433322" y="6394984"/>
              <a:ext cx="43185" cy="176910"/>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7" name="Freeform 340">
              <a:extLst>
                <a:ext uri="{FF2B5EF4-FFF2-40B4-BE49-F238E27FC236}"/>
              </a:extLst>
            </p:cNvPr>
            <p:cNvSpPr>
              <a:spLocks/>
            </p:cNvSpPr>
            <p:nvPr/>
          </p:nvSpPr>
          <p:spPr bwMode="auto">
            <a:xfrm>
              <a:off x="3471708" y="6381949"/>
              <a:ext cx="70375" cy="24953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8" name="Freeform 341">
              <a:extLst>
                <a:ext uri="{FF2B5EF4-FFF2-40B4-BE49-F238E27FC236}"/>
              </a:extLst>
            </p:cNvPr>
            <p:cNvSpPr>
              <a:spLocks/>
            </p:cNvSpPr>
            <p:nvPr/>
          </p:nvSpPr>
          <p:spPr bwMode="auto">
            <a:xfrm>
              <a:off x="3391737" y="6346567"/>
              <a:ext cx="35187" cy="160150"/>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39" name="Freeform 342">
              <a:extLst>
                <a:ext uri="{FF2B5EF4-FFF2-40B4-BE49-F238E27FC236}"/>
              </a:extLst>
            </p:cNvPr>
            <p:cNvSpPr>
              <a:spLocks/>
            </p:cNvSpPr>
            <p:nvPr/>
          </p:nvSpPr>
          <p:spPr bwMode="auto">
            <a:xfrm>
              <a:off x="3535686" y="6381949"/>
              <a:ext cx="62378" cy="1787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0" name="Freeform 343">
              <a:extLst>
                <a:ext uri="{FF2B5EF4-FFF2-40B4-BE49-F238E27FC236}"/>
              </a:extLst>
            </p:cNvPr>
            <p:cNvSpPr>
              <a:spLocks/>
            </p:cNvSpPr>
            <p:nvPr/>
          </p:nvSpPr>
          <p:spPr bwMode="auto">
            <a:xfrm>
              <a:off x="3630052" y="6454575"/>
              <a:ext cx="36786"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1" name="Freeform 344">
              <a:extLst>
                <a:ext uri="{FF2B5EF4-FFF2-40B4-BE49-F238E27FC236}"/>
              </a:extLst>
            </p:cNvPr>
            <p:cNvSpPr>
              <a:spLocks/>
            </p:cNvSpPr>
            <p:nvPr/>
          </p:nvSpPr>
          <p:spPr bwMode="auto">
            <a:xfrm>
              <a:off x="3775600" y="6333532"/>
              <a:ext cx="59179" cy="23463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2" name="Freeform 345">
              <a:extLst>
                <a:ext uri="{FF2B5EF4-FFF2-40B4-BE49-F238E27FC236}"/>
              </a:extLst>
            </p:cNvPr>
            <p:cNvSpPr>
              <a:spLocks/>
            </p:cNvSpPr>
            <p:nvPr/>
          </p:nvSpPr>
          <p:spPr bwMode="auto">
            <a:xfrm>
              <a:off x="3841177" y="6327945"/>
              <a:ext cx="71974" cy="208567"/>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3" name="Freeform 346">
              <a:extLst>
                <a:ext uri="{FF2B5EF4-FFF2-40B4-BE49-F238E27FC236}"/>
              </a:extLst>
            </p:cNvPr>
            <p:cNvSpPr>
              <a:spLocks/>
            </p:cNvSpPr>
            <p:nvPr/>
          </p:nvSpPr>
          <p:spPr bwMode="auto">
            <a:xfrm>
              <a:off x="3927546" y="6363327"/>
              <a:ext cx="31989" cy="201118"/>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4" name="Freeform 347">
              <a:extLst>
                <a:ext uri="{FF2B5EF4-FFF2-40B4-BE49-F238E27FC236}"/>
              </a:extLst>
            </p:cNvPr>
            <p:cNvSpPr>
              <a:spLocks/>
            </p:cNvSpPr>
            <p:nvPr/>
          </p:nvSpPr>
          <p:spPr bwMode="auto">
            <a:xfrm>
              <a:off x="4018713" y="6313047"/>
              <a:ext cx="76773" cy="214154"/>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5" name="Freeform 348">
              <a:extLst>
                <a:ext uri="{FF2B5EF4-FFF2-40B4-BE49-F238E27FC236}"/>
              </a:extLst>
            </p:cNvPr>
            <p:cNvSpPr>
              <a:spLocks/>
            </p:cNvSpPr>
            <p:nvPr/>
          </p:nvSpPr>
          <p:spPr bwMode="auto">
            <a:xfrm>
              <a:off x="4173859" y="6381949"/>
              <a:ext cx="20792" cy="145252"/>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6" name="Freeform 349">
              <a:extLst>
                <a:ext uri="{FF2B5EF4-FFF2-40B4-BE49-F238E27FC236}"/>
              </a:extLst>
            </p:cNvPr>
            <p:cNvSpPr>
              <a:spLocks/>
            </p:cNvSpPr>
            <p:nvPr/>
          </p:nvSpPr>
          <p:spPr bwMode="auto">
            <a:xfrm>
              <a:off x="4237836" y="6363327"/>
              <a:ext cx="59178" cy="18249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7" name="Freeform 350">
              <a:extLst>
                <a:ext uri="{FF2B5EF4-FFF2-40B4-BE49-F238E27FC236}"/>
              </a:extLst>
            </p:cNvPr>
            <p:cNvSpPr>
              <a:spLocks/>
            </p:cNvSpPr>
            <p:nvPr/>
          </p:nvSpPr>
          <p:spPr bwMode="auto">
            <a:xfrm>
              <a:off x="4308211" y="6363327"/>
              <a:ext cx="67176" cy="232775"/>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8" name="Freeform 351">
              <a:extLst>
                <a:ext uri="{FF2B5EF4-FFF2-40B4-BE49-F238E27FC236}"/>
              </a:extLst>
            </p:cNvPr>
            <p:cNvSpPr>
              <a:spLocks/>
            </p:cNvSpPr>
            <p:nvPr/>
          </p:nvSpPr>
          <p:spPr bwMode="auto">
            <a:xfrm>
              <a:off x="4119478" y="6381949"/>
              <a:ext cx="49582" cy="204843"/>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49" name="Freeform 352">
              <a:extLst>
                <a:ext uri="{FF2B5EF4-FFF2-40B4-BE49-F238E27FC236}"/>
              </a:extLst>
            </p:cNvPr>
            <p:cNvSpPr>
              <a:spLocks/>
            </p:cNvSpPr>
            <p:nvPr/>
          </p:nvSpPr>
          <p:spPr bwMode="auto">
            <a:xfrm>
              <a:off x="3721219" y="6389398"/>
              <a:ext cx="54381" cy="126630"/>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0" name="Freeform 353">
              <a:extLst>
                <a:ext uri="{FF2B5EF4-FFF2-40B4-BE49-F238E27FC236}"/>
              </a:extLst>
            </p:cNvPr>
            <p:cNvSpPr>
              <a:spLocks/>
            </p:cNvSpPr>
            <p:nvPr/>
          </p:nvSpPr>
          <p:spPr bwMode="auto">
            <a:xfrm>
              <a:off x="3614058" y="6342843"/>
              <a:ext cx="75173"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1" name="Freeform 354">
              <a:extLst>
                <a:ext uri="{FF2B5EF4-FFF2-40B4-BE49-F238E27FC236}"/>
              </a:extLst>
            </p:cNvPr>
            <p:cNvSpPr>
              <a:spLocks/>
            </p:cNvSpPr>
            <p:nvPr/>
          </p:nvSpPr>
          <p:spPr bwMode="auto">
            <a:xfrm>
              <a:off x="3884361" y="6398709"/>
              <a:ext cx="44784" cy="147115"/>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2" name="Freeform 355">
              <a:extLst>
                <a:ext uri="{FF2B5EF4-FFF2-40B4-BE49-F238E27FC236}"/>
              </a:extLst>
            </p:cNvPr>
            <p:cNvSpPr>
              <a:spLocks/>
            </p:cNvSpPr>
            <p:nvPr/>
          </p:nvSpPr>
          <p:spPr bwMode="auto">
            <a:xfrm>
              <a:off x="4408974" y="6337256"/>
              <a:ext cx="63977" cy="223465"/>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3" name="Freeform 356">
              <a:extLst>
                <a:ext uri="{FF2B5EF4-FFF2-40B4-BE49-F238E27FC236}"/>
              </a:extLst>
            </p:cNvPr>
            <p:cNvSpPr>
              <a:spLocks/>
            </p:cNvSpPr>
            <p:nvPr/>
          </p:nvSpPr>
          <p:spPr bwMode="auto">
            <a:xfrm>
              <a:off x="4498542" y="6394984"/>
              <a:ext cx="33589" cy="14152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4" name="Freeform 357">
              <a:extLst>
                <a:ext uri="{FF2B5EF4-FFF2-40B4-BE49-F238E27FC236}"/>
              </a:extLst>
            </p:cNvPr>
            <p:cNvSpPr>
              <a:spLocks/>
            </p:cNvSpPr>
            <p:nvPr/>
          </p:nvSpPr>
          <p:spPr bwMode="auto">
            <a:xfrm>
              <a:off x="4522534" y="6372638"/>
              <a:ext cx="79971" cy="24022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5" name="Freeform 358">
              <a:extLst>
                <a:ext uri="{FF2B5EF4-FFF2-40B4-BE49-F238E27FC236}"/>
              </a:extLst>
            </p:cNvPr>
            <p:cNvSpPr>
              <a:spLocks/>
            </p:cNvSpPr>
            <p:nvPr/>
          </p:nvSpPr>
          <p:spPr bwMode="auto">
            <a:xfrm>
              <a:off x="4624898" y="6491819"/>
              <a:ext cx="27190" cy="130354"/>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6" name="Freeform 359">
              <a:extLst>
                <a:ext uri="{FF2B5EF4-FFF2-40B4-BE49-F238E27FC236}"/>
              </a:extLst>
            </p:cNvPr>
            <p:cNvSpPr>
              <a:spLocks/>
            </p:cNvSpPr>
            <p:nvPr/>
          </p:nvSpPr>
          <p:spPr bwMode="auto">
            <a:xfrm>
              <a:off x="4652088" y="6394984"/>
              <a:ext cx="43185" cy="176910"/>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7" name="Freeform 360">
              <a:extLst>
                <a:ext uri="{FF2B5EF4-FFF2-40B4-BE49-F238E27FC236}"/>
              </a:extLst>
            </p:cNvPr>
            <p:cNvSpPr>
              <a:spLocks/>
            </p:cNvSpPr>
            <p:nvPr/>
          </p:nvSpPr>
          <p:spPr bwMode="auto">
            <a:xfrm>
              <a:off x="4695273" y="6381949"/>
              <a:ext cx="71974"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8" name="Freeform 361">
              <a:extLst>
                <a:ext uri="{FF2B5EF4-FFF2-40B4-BE49-F238E27FC236}"/>
              </a:extLst>
            </p:cNvPr>
            <p:cNvSpPr>
              <a:spLocks/>
            </p:cNvSpPr>
            <p:nvPr/>
          </p:nvSpPr>
          <p:spPr bwMode="auto">
            <a:xfrm>
              <a:off x="4612102" y="6346567"/>
              <a:ext cx="33588" cy="160150"/>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59" name="Freeform 362">
              <a:extLst>
                <a:ext uri="{FF2B5EF4-FFF2-40B4-BE49-F238E27FC236}"/>
              </a:extLst>
            </p:cNvPr>
            <p:cNvSpPr>
              <a:spLocks/>
            </p:cNvSpPr>
            <p:nvPr/>
          </p:nvSpPr>
          <p:spPr bwMode="auto">
            <a:xfrm>
              <a:off x="4754451" y="6381949"/>
              <a:ext cx="67176" cy="1787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0" name="Freeform 363">
              <a:extLst>
                <a:ext uri="{FF2B5EF4-FFF2-40B4-BE49-F238E27FC236}"/>
              </a:extLst>
            </p:cNvPr>
            <p:cNvSpPr>
              <a:spLocks/>
            </p:cNvSpPr>
            <p:nvPr/>
          </p:nvSpPr>
          <p:spPr bwMode="auto">
            <a:xfrm>
              <a:off x="4853616" y="6454575"/>
              <a:ext cx="36787" cy="14152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1" name="Freeform 364">
              <a:extLst>
                <a:ext uri="{FF2B5EF4-FFF2-40B4-BE49-F238E27FC236}"/>
              </a:extLst>
            </p:cNvPr>
            <p:cNvSpPr>
              <a:spLocks/>
            </p:cNvSpPr>
            <p:nvPr/>
          </p:nvSpPr>
          <p:spPr bwMode="auto">
            <a:xfrm>
              <a:off x="4999164" y="6333532"/>
              <a:ext cx="54381" cy="23463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2" name="Freeform 365">
              <a:extLst>
                <a:ext uri="{FF2B5EF4-FFF2-40B4-BE49-F238E27FC236}"/>
              </a:extLst>
            </p:cNvPr>
            <p:cNvSpPr>
              <a:spLocks/>
            </p:cNvSpPr>
            <p:nvPr/>
          </p:nvSpPr>
          <p:spPr bwMode="auto">
            <a:xfrm>
              <a:off x="5064741" y="6327945"/>
              <a:ext cx="71975" cy="208567"/>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3" name="Freeform 366">
              <a:extLst>
                <a:ext uri="{FF2B5EF4-FFF2-40B4-BE49-F238E27FC236}"/>
              </a:extLst>
            </p:cNvPr>
            <p:cNvSpPr>
              <a:spLocks/>
            </p:cNvSpPr>
            <p:nvPr/>
          </p:nvSpPr>
          <p:spPr bwMode="auto">
            <a:xfrm>
              <a:off x="5147911" y="6363327"/>
              <a:ext cx="31989" cy="201118"/>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4" name="Freeform 367">
              <a:extLst>
                <a:ext uri="{FF2B5EF4-FFF2-40B4-BE49-F238E27FC236}"/>
              </a:extLst>
            </p:cNvPr>
            <p:cNvSpPr>
              <a:spLocks/>
            </p:cNvSpPr>
            <p:nvPr/>
          </p:nvSpPr>
          <p:spPr bwMode="auto">
            <a:xfrm>
              <a:off x="5239079" y="6313047"/>
              <a:ext cx="78372" cy="214154"/>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5" name="Freeform 368">
              <a:extLst>
                <a:ext uri="{FF2B5EF4-FFF2-40B4-BE49-F238E27FC236}"/>
              </a:extLst>
            </p:cNvPr>
            <p:cNvSpPr>
              <a:spLocks/>
            </p:cNvSpPr>
            <p:nvPr/>
          </p:nvSpPr>
          <p:spPr bwMode="auto">
            <a:xfrm>
              <a:off x="5392624" y="6381949"/>
              <a:ext cx="25591" cy="145252"/>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6" name="Freeform 369">
              <a:extLst>
                <a:ext uri="{FF2B5EF4-FFF2-40B4-BE49-F238E27FC236}"/>
              </a:extLst>
            </p:cNvPr>
            <p:cNvSpPr>
              <a:spLocks/>
            </p:cNvSpPr>
            <p:nvPr/>
          </p:nvSpPr>
          <p:spPr bwMode="auto">
            <a:xfrm>
              <a:off x="5456601" y="6363327"/>
              <a:ext cx="62377" cy="18249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7" name="Freeform 370">
              <a:extLst>
                <a:ext uri="{FF2B5EF4-FFF2-40B4-BE49-F238E27FC236}"/>
              </a:extLst>
            </p:cNvPr>
            <p:cNvSpPr>
              <a:spLocks/>
            </p:cNvSpPr>
            <p:nvPr/>
          </p:nvSpPr>
          <p:spPr bwMode="auto">
            <a:xfrm>
              <a:off x="5531774" y="6363327"/>
              <a:ext cx="62378" cy="232775"/>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8" name="Freeform 371">
              <a:extLst>
                <a:ext uri="{FF2B5EF4-FFF2-40B4-BE49-F238E27FC236}"/>
              </a:extLst>
            </p:cNvPr>
            <p:cNvSpPr>
              <a:spLocks/>
            </p:cNvSpPr>
            <p:nvPr/>
          </p:nvSpPr>
          <p:spPr bwMode="auto">
            <a:xfrm>
              <a:off x="5338244" y="6381949"/>
              <a:ext cx="52781" cy="204843"/>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69" name="Freeform 372">
              <a:extLst>
                <a:ext uri="{FF2B5EF4-FFF2-40B4-BE49-F238E27FC236}"/>
              </a:extLst>
            </p:cNvPr>
            <p:cNvSpPr>
              <a:spLocks/>
            </p:cNvSpPr>
            <p:nvPr/>
          </p:nvSpPr>
          <p:spPr bwMode="auto">
            <a:xfrm>
              <a:off x="4944784" y="6389398"/>
              <a:ext cx="49582" cy="126630"/>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0" name="Freeform 373">
              <a:extLst>
                <a:ext uri="{FF2B5EF4-FFF2-40B4-BE49-F238E27FC236}"/>
              </a:extLst>
            </p:cNvPr>
            <p:cNvSpPr>
              <a:spLocks/>
            </p:cNvSpPr>
            <p:nvPr/>
          </p:nvSpPr>
          <p:spPr bwMode="auto">
            <a:xfrm>
              <a:off x="4837621" y="6342843"/>
              <a:ext cx="75174"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1" name="Freeform 374">
              <a:extLst>
                <a:ext uri="{FF2B5EF4-FFF2-40B4-BE49-F238E27FC236}"/>
              </a:extLst>
            </p:cNvPr>
            <p:cNvSpPr>
              <a:spLocks/>
            </p:cNvSpPr>
            <p:nvPr/>
          </p:nvSpPr>
          <p:spPr bwMode="auto">
            <a:xfrm>
              <a:off x="5107926" y="6398709"/>
              <a:ext cx="39985" cy="147115"/>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2" name="Freeform 375">
              <a:extLst>
                <a:ext uri="{FF2B5EF4-FFF2-40B4-BE49-F238E27FC236}"/>
              </a:extLst>
            </p:cNvPr>
            <p:cNvSpPr>
              <a:spLocks/>
            </p:cNvSpPr>
            <p:nvPr/>
          </p:nvSpPr>
          <p:spPr bwMode="auto">
            <a:xfrm>
              <a:off x="5629340" y="6337256"/>
              <a:ext cx="62377" cy="223465"/>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3" name="Freeform 376">
              <a:extLst>
                <a:ext uri="{FF2B5EF4-FFF2-40B4-BE49-F238E27FC236}"/>
              </a:extLst>
            </p:cNvPr>
            <p:cNvSpPr>
              <a:spLocks/>
            </p:cNvSpPr>
            <p:nvPr/>
          </p:nvSpPr>
          <p:spPr bwMode="auto">
            <a:xfrm>
              <a:off x="5717308" y="6394984"/>
              <a:ext cx="33589" cy="14152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4" name="Freeform 377">
              <a:extLst>
                <a:ext uri="{FF2B5EF4-FFF2-40B4-BE49-F238E27FC236}"/>
              </a:extLst>
            </p:cNvPr>
            <p:cNvSpPr>
              <a:spLocks/>
            </p:cNvSpPr>
            <p:nvPr/>
          </p:nvSpPr>
          <p:spPr bwMode="auto">
            <a:xfrm>
              <a:off x="5741300" y="6372638"/>
              <a:ext cx="79971" cy="24022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5" name="Freeform 378">
              <a:extLst>
                <a:ext uri="{FF2B5EF4-FFF2-40B4-BE49-F238E27FC236}"/>
              </a:extLst>
            </p:cNvPr>
            <p:cNvSpPr>
              <a:spLocks/>
            </p:cNvSpPr>
            <p:nvPr/>
          </p:nvSpPr>
          <p:spPr bwMode="auto">
            <a:xfrm>
              <a:off x="5848461" y="6491819"/>
              <a:ext cx="23992"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6" name="Freeform 379">
              <a:extLst>
                <a:ext uri="{FF2B5EF4-FFF2-40B4-BE49-F238E27FC236}"/>
              </a:extLst>
            </p:cNvPr>
            <p:cNvSpPr>
              <a:spLocks/>
            </p:cNvSpPr>
            <p:nvPr/>
          </p:nvSpPr>
          <p:spPr bwMode="auto">
            <a:xfrm>
              <a:off x="5875652" y="6394984"/>
              <a:ext cx="43184" cy="176910"/>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7" name="Freeform 380">
              <a:extLst>
                <a:ext uri="{FF2B5EF4-FFF2-40B4-BE49-F238E27FC236}"/>
              </a:extLst>
            </p:cNvPr>
            <p:cNvSpPr>
              <a:spLocks/>
            </p:cNvSpPr>
            <p:nvPr/>
          </p:nvSpPr>
          <p:spPr bwMode="auto">
            <a:xfrm>
              <a:off x="5918836" y="6381949"/>
              <a:ext cx="71975"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8" name="Freeform 381">
              <a:extLst>
                <a:ext uri="{FF2B5EF4-FFF2-40B4-BE49-F238E27FC236}"/>
              </a:extLst>
            </p:cNvPr>
            <p:cNvSpPr>
              <a:spLocks/>
            </p:cNvSpPr>
            <p:nvPr/>
          </p:nvSpPr>
          <p:spPr bwMode="auto">
            <a:xfrm>
              <a:off x="5834067" y="6346567"/>
              <a:ext cx="35187" cy="160150"/>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79" name="Freeform 382">
              <a:extLst>
                <a:ext uri="{FF2B5EF4-FFF2-40B4-BE49-F238E27FC236}"/>
              </a:extLst>
            </p:cNvPr>
            <p:cNvSpPr>
              <a:spLocks/>
            </p:cNvSpPr>
            <p:nvPr/>
          </p:nvSpPr>
          <p:spPr bwMode="auto">
            <a:xfrm>
              <a:off x="5978015" y="6381949"/>
              <a:ext cx="62377" cy="1787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0" name="Freeform 383">
              <a:extLst>
                <a:ext uri="{FF2B5EF4-FFF2-40B4-BE49-F238E27FC236}"/>
              </a:extLst>
            </p:cNvPr>
            <p:cNvSpPr>
              <a:spLocks/>
            </p:cNvSpPr>
            <p:nvPr/>
          </p:nvSpPr>
          <p:spPr bwMode="auto">
            <a:xfrm>
              <a:off x="6073981" y="6454575"/>
              <a:ext cx="35187"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1" name="Freeform 384">
              <a:extLst>
                <a:ext uri="{FF2B5EF4-FFF2-40B4-BE49-F238E27FC236}"/>
              </a:extLst>
            </p:cNvPr>
            <p:cNvSpPr>
              <a:spLocks/>
            </p:cNvSpPr>
            <p:nvPr/>
          </p:nvSpPr>
          <p:spPr bwMode="auto">
            <a:xfrm>
              <a:off x="6217930" y="6333532"/>
              <a:ext cx="59178" cy="23463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2" name="Freeform 385">
              <a:extLst>
                <a:ext uri="{FF2B5EF4-FFF2-40B4-BE49-F238E27FC236}"/>
              </a:extLst>
            </p:cNvPr>
            <p:cNvSpPr>
              <a:spLocks/>
            </p:cNvSpPr>
            <p:nvPr/>
          </p:nvSpPr>
          <p:spPr bwMode="auto">
            <a:xfrm>
              <a:off x="6288305" y="6327945"/>
              <a:ext cx="67176" cy="208567"/>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3" name="Freeform 386">
              <a:extLst>
                <a:ext uri="{FF2B5EF4-FFF2-40B4-BE49-F238E27FC236}"/>
              </a:extLst>
            </p:cNvPr>
            <p:cNvSpPr>
              <a:spLocks/>
            </p:cNvSpPr>
            <p:nvPr/>
          </p:nvSpPr>
          <p:spPr bwMode="auto">
            <a:xfrm>
              <a:off x="6369875" y="6363327"/>
              <a:ext cx="33589" cy="201118"/>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4" name="Freeform 387">
              <a:extLst>
                <a:ext uri="{FF2B5EF4-FFF2-40B4-BE49-F238E27FC236}"/>
              </a:extLst>
            </p:cNvPr>
            <p:cNvSpPr>
              <a:spLocks/>
            </p:cNvSpPr>
            <p:nvPr/>
          </p:nvSpPr>
          <p:spPr bwMode="auto">
            <a:xfrm>
              <a:off x="6462642" y="6313047"/>
              <a:ext cx="78373" cy="214154"/>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5" name="Freeform 388">
              <a:extLst>
                <a:ext uri="{FF2B5EF4-FFF2-40B4-BE49-F238E27FC236}"/>
              </a:extLst>
            </p:cNvPr>
            <p:cNvSpPr>
              <a:spLocks/>
            </p:cNvSpPr>
            <p:nvPr/>
          </p:nvSpPr>
          <p:spPr bwMode="auto">
            <a:xfrm>
              <a:off x="6616188" y="6381949"/>
              <a:ext cx="25591" cy="145252"/>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6" name="Freeform 389">
              <a:extLst>
                <a:ext uri="{FF2B5EF4-FFF2-40B4-BE49-F238E27FC236}"/>
              </a:extLst>
            </p:cNvPr>
            <p:cNvSpPr>
              <a:spLocks/>
            </p:cNvSpPr>
            <p:nvPr/>
          </p:nvSpPr>
          <p:spPr bwMode="auto">
            <a:xfrm>
              <a:off x="6680165" y="6363327"/>
              <a:ext cx="59179" cy="18249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7" name="Freeform 390">
              <a:extLst>
                <a:ext uri="{FF2B5EF4-FFF2-40B4-BE49-F238E27FC236}"/>
              </a:extLst>
            </p:cNvPr>
            <p:cNvSpPr>
              <a:spLocks/>
            </p:cNvSpPr>
            <p:nvPr/>
          </p:nvSpPr>
          <p:spPr bwMode="auto">
            <a:xfrm>
              <a:off x="6756937" y="6363327"/>
              <a:ext cx="60778" cy="232775"/>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8" name="Freeform 391">
              <a:extLst>
                <a:ext uri="{FF2B5EF4-FFF2-40B4-BE49-F238E27FC236}"/>
              </a:extLst>
            </p:cNvPr>
            <p:cNvSpPr>
              <a:spLocks/>
            </p:cNvSpPr>
            <p:nvPr/>
          </p:nvSpPr>
          <p:spPr bwMode="auto">
            <a:xfrm>
              <a:off x="6561807" y="6381949"/>
              <a:ext cx="49583" cy="204843"/>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89" name="Freeform 392">
              <a:extLst>
                <a:ext uri="{FF2B5EF4-FFF2-40B4-BE49-F238E27FC236}"/>
              </a:extLst>
            </p:cNvPr>
            <p:cNvSpPr>
              <a:spLocks/>
            </p:cNvSpPr>
            <p:nvPr/>
          </p:nvSpPr>
          <p:spPr bwMode="auto">
            <a:xfrm>
              <a:off x="6163549" y="6389398"/>
              <a:ext cx="54381" cy="126630"/>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0" name="Freeform 393">
              <a:extLst>
                <a:ext uri="{FF2B5EF4-FFF2-40B4-BE49-F238E27FC236}"/>
              </a:extLst>
            </p:cNvPr>
            <p:cNvSpPr>
              <a:spLocks/>
            </p:cNvSpPr>
            <p:nvPr/>
          </p:nvSpPr>
          <p:spPr bwMode="auto">
            <a:xfrm>
              <a:off x="6056387" y="6342843"/>
              <a:ext cx="76773"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1" name="Freeform 394">
              <a:extLst>
                <a:ext uri="{FF2B5EF4-FFF2-40B4-BE49-F238E27FC236}"/>
              </a:extLst>
            </p:cNvPr>
            <p:cNvSpPr>
              <a:spLocks/>
            </p:cNvSpPr>
            <p:nvPr/>
          </p:nvSpPr>
          <p:spPr bwMode="auto">
            <a:xfrm>
              <a:off x="6331489" y="6398709"/>
              <a:ext cx="39986" cy="147115"/>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2" name="Freeform 395">
              <a:extLst>
                <a:ext uri="{FF2B5EF4-FFF2-40B4-BE49-F238E27FC236}"/>
              </a:extLst>
            </p:cNvPr>
            <p:cNvSpPr>
              <a:spLocks/>
            </p:cNvSpPr>
            <p:nvPr/>
          </p:nvSpPr>
          <p:spPr bwMode="auto">
            <a:xfrm>
              <a:off x="6851304" y="6337256"/>
              <a:ext cx="63977" cy="223465"/>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3" name="Freeform 396">
              <a:extLst>
                <a:ext uri="{FF2B5EF4-FFF2-40B4-BE49-F238E27FC236}"/>
              </a:extLst>
            </p:cNvPr>
            <p:cNvSpPr>
              <a:spLocks/>
            </p:cNvSpPr>
            <p:nvPr/>
          </p:nvSpPr>
          <p:spPr bwMode="auto">
            <a:xfrm>
              <a:off x="6940872" y="6394984"/>
              <a:ext cx="33588" cy="14152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4" name="Freeform 397">
              <a:extLst>
                <a:ext uri="{FF2B5EF4-FFF2-40B4-BE49-F238E27FC236}"/>
              </a:extLst>
            </p:cNvPr>
            <p:cNvSpPr>
              <a:spLocks/>
            </p:cNvSpPr>
            <p:nvPr/>
          </p:nvSpPr>
          <p:spPr bwMode="auto">
            <a:xfrm>
              <a:off x="6964863" y="6372638"/>
              <a:ext cx="79971" cy="24022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5" name="Freeform 398">
              <a:extLst>
                <a:ext uri="{FF2B5EF4-FFF2-40B4-BE49-F238E27FC236}"/>
              </a:extLst>
            </p:cNvPr>
            <p:cNvSpPr>
              <a:spLocks/>
            </p:cNvSpPr>
            <p:nvPr/>
          </p:nvSpPr>
          <p:spPr bwMode="auto">
            <a:xfrm>
              <a:off x="7072026" y="6491819"/>
              <a:ext cx="23991"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6" name="Freeform 399">
              <a:extLst>
                <a:ext uri="{FF2B5EF4-FFF2-40B4-BE49-F238E27FC236}"/>
              </a:extLst>
            </p:cNvPr>
            <p:cNvSpPr>
              <a:spLocks/>
            </p:cNvSpPr>
            <p:nvPr/>
          </p:nvSpPr>
          <p:spPr bwMode="auto">
            <a:xfrm>
              <a:off x="7100815" y="6394984"/>
              <a:ext cx="41585" cy="176910"/>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7" name="Freeform 400">
              <a:extLst>
                <a:ext uri="{FF2B5EF4-FFF2-40B4-BE49-F238E27FC236}"/>
              </a:extLst>
            </p:cNvPr>
            <p:cNvSpPr>
              <a:spLocks/>
            </p:cNvSpPr>
            <p:nvPr/>
          </p:nvSpPr>
          <p:spPr bwMode="auto">
            <a:xfrm>
              <a:off x="7137602" y="6381949"/>
              <a:ext cx="71975" cy="24953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8" name="Freeform 401">
              <a:extLst>
                <a:ext uri="{FF2B5EF4-FFF2-40B4-BE49-F238E27FC236}"/>
              </a:extLst>
            </p:cNvPr>
            <p:cNvSpPr>
              <a:spLocks/>
            </p:cNvSpPr>
            <p:nvPr/>
          </p:nvSpPr>
          <p:spPr bwMode="auto">
            <a:xfrm>
              <a:off x="7057630" y="6346567"/>
              <a:ext cx="35187" cy="160150"/>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399" name="Freeform 402">
              <a:extLst>
                <a:ext uri="{FF2B5EF4-FFF2-40B4-BE49-F238E27FC236}"/>
              </a:extLst>
            </p:cNvPr>
            <p:cNvSpPr>
              <a:spLocks/>
            </p:cNvSpPr>
            <p:nvPr/>
          </p:nvSpPr>
          <p:spPr bwMode="auto">
            <a:xfrm>
              <a:off x="7201579" y="6381949"/>
              <a:ext cx="62378" cy="1787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0" name="Freeform 403">
              <a:extLst>
                <a:ext uri="{FF2B5EF4-FFF2-40B4-BE49-F238E27FC236}"/>
              </a:extLst>
            </p:cNvPr>
            <p:cNvSpPr>
              <a:spLocks/>
            </p:cNvSpPr>
            <p:nvPr/>
          </p:nvSpPr>
          <p:spPr bwMode="auto">
            <a:xfrm>
              <a:off x="7297545" y="6454575"/>
              <a:ext cx="35187"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1" name="Freeform 404">
              <a:extLst>
                <a:ext uri="{FF2B5EF4-FFF2-40B4-BE49-F238E27FC236}"/>
              </a:extLst>
            </p:cNvPr>
            <p:cNvSpPr>
              <a:spLocks/>
            </p:cNvSpPr>
            <p:nvPr/>
          </p:nvSpPr>
          <p:spPr bwMode="auto">
            <a:xfrm>
              <a:off x="7441493" y="6333532"/>
              <a:ext cx="57579" cy="23463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2" name="Freeform 405">
              <a:extLst>
                <a:ext uri="{FF2B5EF4-FFF2-40B4-BE49-F238E27FC236}"/>
              </a:extLst>
            </p:cNvPr>
            <p:cNvSpPr>
              <a:spLocks/>
            </p:cNvSpPr>
            <p:nvPr/>
          </p:nvSpPr>
          <p:spPr bwMode="auto">
            <a:xfrm>
              <a:off x="7508669" y="6327945"/>
              <a:ext cx="70375" cy="208567"/>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3" name="Freeform 407">
              <a:extLst>
                <a:ext uri="{FF2B5EF4-FFF2-40B4-BE49-F238E27FC236}"/>
              </a:extLst>
            </p:cNvPr>
            <p:cNvSpPr>
              <a:spLocks/>
            </p:cNvSpPr>
            <p:nvPr/>
          </p:nvSpPr>
          <p:spPr bwMode="auto">
            <a:xfrm>
              <a:off x="7591840" y="6363327"/>
              <a:ext cx="30390" cy="201118"/>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4" name="Freeform 408">
              <a:extLst>
                <a:ext uri="{FF2B5EF4-FFF2-40B4-BE49-F238E27FC236}"/>
              </a:extLst>
            </p:cNvPr>
            <p:cNvSpPr>
              <a:spLocks/>
            </p:cNvSpPr>
            <p:nvPr/>
          </p:nvSpPr>
          <p:spPr bwMode="auto">
            <a:xfrm>
              <a:off x="7681408" y="6313047"/>
              <a:ext cx="78373" cy="214154"/>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5" name="Freeform 409">
              <a:extLst>
                <a:ext uri="{FF2B5EF4-FFF2-40B4-BE49-F238E27FC236}"/>
              </a:extLst>
            </p:cNvPr>
            <p:cNvSpPr>
              <a:spLocks/>
            </p:cNvSpPr>
            <p:nvPr/>
          </p:nvSpPr>
          <p:spPr bwMode="auto">
            <a:xfrm>
              <a:off x="7834953" y="6381949"/>
              <a:ext cx="27191" cy="145252"/>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6" name="Freeform 410">
              <a:extLst>
                <a:ext uri="{FF2B5EF4-FFF2-40B4-BE49-F238E27FC236}"/>
              </a:extLst>
            </p:cNvPr>
            <p:cNvSpPr>
              <a:spLocks/>
            </p:cNvSpPr>
            <p:nvPr/>
          </p:nvSpPr>
          <p:spPr bwMode="auto">
            <a:xfrm>
              <a:off x="7903729" y="6363327"/>
              <a:ext cx="57579" cy="18249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7" name="Freeform 411">
              <a:extLst>
                <a:ext uri="{FF2B5EF4-FFF2-40B4-BE49-F238E27FC236}"/>
              </a:extLst>
            </p:cNvPr>
            <p:cNvSpPr>
              <a:spLocks/>
            </p:cNvSpPr>
            <p:nvPr/>
          </p:nvSpPr>
          <p:spPr bwMode="auto">
            <a:xfrm>
              <a:off x="7975703" y="6363327"/>
              <a:ext cx="65577" cy="232775"/>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8" name="Freeform 412">
              <a:extLst>
                <a:ext uri="{FF2B5EF4-FFF2-40B4-BE49-F238E27FC236}"/>
              </a:extLst>
            </p:cNvPr>
            <p:cNvSpPr>
              <a:spLocks/>
            </p:cNvSpPr>
            <p:nvPr/>
          </p:nvSpPr>
          <p:spPr bwMode="auto">
            <a:xfrm>
              <a:off x="7785371" y="6381949"/>
              <a:ext cx="49582" cy="204843"/>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09" name="Freeform 413">
              <a:extLst>
                <a:ext uri="{FF2B5EF4-FFF2-40B4-BE49-F238E27FC236}"/>
              </a:extLst>
            </p:cNvPr>
            <p:cNvSpPr>
              <a:spLocks/>
            </p:cNvSpPr>
            <p:nvPr/>
          </p:nvSpPr>
          <p:spPr bwMode="auto">
            <a:xfrm>
              <a:off x="7387113" y="6389398"/>
              <a:ext cx="54381" cy="126630"/>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0" name="Freeform 414">
              <a:extLst>
                <a:ext uri="{FF2B5EF4-FFF2-40B4-BE49-F238E27FC236}"/>
              </a:extLst>
            </p:cNvPr>
            <p:cNvSpPr>
              <a:spLocks/>
            </p:cNvSpPr>
            <p:nvPr/>
          </p:nvSpPr>
          <p:spPr bwMode="auto">
            <a:xfrm>
              <a:off x="7279951" y="6342843"/>
              <a:ext cx="76773"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1" name="Freeform 415">
              <a:extLst>
                <a:ext uri="{FF2B5EF4-FFF2-40B4-BE49-F238E27FC236}"/>
              </a:extLst>
            </p:cNvPr>
            <p:cNvSpPr>
              <a:spLocks/>
            </p:cNvSpPr>
            <p:nvPr/>
          </p:nvSpPr>
          <p:spPr bwMode="auto">
            <a:xfrm>
              <a:off x="7550255" y="6398709"/>
              <a:ext cx="41585" cy="147115"/>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2" name="Freeform 416">
              <a:extLst>
                <a:ext uri="{FF2B5EF4-FFF2-40B4-BE49-F238E27FC236}"/>
              </a:extLst>
            </p:cNvPr>
            <p:cNvSpPr>
              <a:spLocks/>
            </p:cNvSpPr>
            <p:nvPr/>
          </p:nvSpPr>
          <p:spPr bwMode="auto">
            <a:xfrm>
              <a:off x="8074868" y="6337256"/>
              <a:ext cx="59179" cy="223465"/>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3" name="Freeform 417">
              <a:extLst>
                <a:ext uri="{FF2B5EF4-FFF2-40B4-BE49-F238E27FC236}"/>
              </a:extLst>
            </p:cNvPr>
            <p:cNvSpPr>
              <a:spLocks/>
            </p:cNvSpPr>
            <p:nvPr/>
          </p:nvSpPr>
          <p:spPr bwMode="auto">
            <a:xfrm>
              <a:off x="8159638" y="6394984"/>
              <a:ext cx="38386" cy="14152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4" name="Freeform 418">
              <a:extLst>
                <a:ext uri="{FF2B5EF4-FFF2-40B4-BE49-F238E27FC236}"/>
              </a:extLst>
            </p:cNvPr>
            <p:cNvSpPr>
              <a:spLocks/>
            </p:cNvSpPr>
            <p:nvPr/>
          </p:nvSpPr>
          <p:spPr bwMode="auto">
            <a:xfrm>
              <a:off x="8183629" y="6372638"/>
              <a:ext cx="86369" cy="24022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5" name="Freeform 419">
              <a:extLst>
                <a:ext uri="{FF2B5EF4-FFF2-40B4-BE49-F238E27FC236}"/>
              </a:extLst>
            </p:cNvPr>
            <p:cNvSpPr>
              <a:spLocks/>
            </p:cNvSpPr>
            <p:nvPr/>
          </p:nvSpPr>
          <p:spPr bwMode="auto">
            <a:xfrm>
              <a:off x="8290791" y="6491819"/>
              <a:ext cx="23991" cy="130354"/>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6" name="Freeform 420">
              <a:extLst>
                <a:ext uri="{FF2B5EF4-FFF2-40B4-BE49-F238E27FC236}"/>
              </a:extLst>
            </p:cNvPr>
            <p:cNvSpPr>
              <a:spLocks/>
            </p:cNvSpPr>
            <p:nvPr/>
          </p:nvSpPr>
          <p:spPr bwMode="auto">
            <a:xfrm>
              <a:off x="8319581" y="6394984"/>
              <a:ext cx="41585" cy="176910"/>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7" name="Freeform 421">
              <a:extLst>
                <a:ext uri="{FF2B5EF4-FFF2-40B4-BE49-F238E27FC236}"/>
              </a:extLst>
            </p:cNvPr>
            <p:cNvSpPr>
              <a:spLocks/>
            </p:cNvSpPr>
            <p:nvPr/>
          </p:nvSpPr>
          <p:spPr bwMode="auto">
            <a:xfrm>
              <a:off x="8361166" y="6381949"/>
              <a:ext cx="71974"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8" name="Freeform 422">
              <a:extLst>
                <a:ext uri="{FF2B5EF4-FFF2-40B4-BE49-F238E27FC236}"/>
              </a:extLst>
            </p:cNvPr>
            <p:cNvSpPr>
              <a:spLocks/>
            </p:cNvSpPr>
            <p:nvPr/>
          </p:nvSpPr>
          <p:spPr bwMode="auto">
            <a:xfrm>
              <a:off x="8276396" y="6346567"/>
              <a:ext cx="35187" cy="160150"/>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19" name="Freeform 423">
              <a:extLst>
                <a:ext uri="{FF2B5EF4-FFF2-40B4-BE49-F238E27FC236}"/>
              </a:extLst>
            </p:cNvPr>
            <p:cNvSpPr>
              <a:spLocks/>
            </p:cNvSpPr>
            <p:nvPr/>
          </p:nvSpPr>
          <p:spPr bwMode="auto">
            <a:xfrm>
              <a:off x="8421944" y="6381949"/>
              <a:ext cx="65576" cy="1787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0" name="Freeform 424">
              <a:extLst>
                <a:ext uri="{FF2B5EF4-FFF2-40B4-BE49-F238E27FC236}"/>
              </a:extLst>
            </p:cNvPr>
            <p:cNvSpPr>
              <a:spLocks/>
            </p:cNvSpPr>
            <p:nvPr/>
          </p:nvSpPr>
          <p:spPr bwMode="auto">
            <a:xfrm>
              <a:off x="8516310" y="6454575"/>
              <a:ext cx="35187" cy="14152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1" name="Freeform 425">
              <a:extLst>
                <a:ext uri="{FF2B5EF4-FFF2-40B4-BE49-F238E27FC236}"/>
              </a:extLst>
            </p:cNvPr>
            <p:cNvSpPr>
              <a:spLocks/>
            </p:cNvSpPr>
            <p:nvPr/>
          </p:nvSpPr>
          <p:spPr bwMode="auto">
            <a:xfrm>
              <a:off x="8660259" y="6333532"/>
              <a:ext cx="59179" cy="23463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2" name="Freeform 426">
              <a:extLst>
                <a:ext uri="{FF2B5EF4-FFF2-40B4-BE49-F238E27FC236}"/>
              </a:extLst>
            </p:cNvPr>
            <p:cNvSpPr>
              <a:spLocks/>
            </p:cNvSpPr>
            <p:nvPr/>
          </p:nvSpPr>
          <p:spPr bwMode="auto">
            <a:xfrm>
              <a:off x="8732234" y="6327945"/>
              <a:ext cx="65576" cy="208567"/>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3" name="Freeform 427">
              <a:extLst>
                <a:ext uri="{FF2B5EF4-FFF2-40B4-BE49-F238E27FC236}"/>
              </a:extLst>
            </p:cNvPr>
            <p:cNvSpPr>
              <a:spLocks/>
            </p:cNvSpPr>
            <p:nvPr/>
          </p:nvSpPr>
          <p:spPr bwMode="auto">
            <a:xfrm>
              <a:off x="8815404" y="6363327"/>
              <a:ext cx="30389" cy="201118"/>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4" name="Freeform 428">
              <a:extLst>
                <a:ext uri="{FF2B5EF4-FFF2-40B4-BE49-F238E27FC236}"/>
              </a:extLst>
            </p:cNvPr>
            <p:cNvSpPr>
              <a:spLocks/>
            </p:cNvSpPr>
            <p:nvPr/>
          </p:nvSpPr>
          <p:spPr bwMode="auto">
            <a:xfrm>
              <a:off x="8904972" y="6313047"/>
              <a:ext cx="78372" cy="214154"/>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5" name="Freeform 429">
              <a:extLst>
                <a:ext uri="{FF2B5EF4-FFF2-40B4-BE49-F238E27FC236}"/>
              </a:extLst>
            </p:cNvPr>
            <p:cNvSpPr>
              <a:spLocks/>
            </p:cNvSpPr>
            <p:nvPr/>
          </p:nvSpPr>
          <p:spPr bwMode="auto">
            <a:xfrm>
              <a:off x="9058517" y="6381949"/>
              <a:ext cx="27190" cy="145252"/>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6" name="Freeform 430">
              <a:extLst>
                <a:ext uri="{FF2B5EF4-FFF2-40B4-BE49-F238E27FC236}"/>
              </a:extLst>
            </p:cNvPr>
            <p:cNvSpPr>
              <a:spLocks/>
            </p:cNvSpPr>
            <p:nvPr/>
          </p:nvSpPr>
          <p:spPr bwMode="auto">
            <a:xfrm>
              <a:off x="9122495" y="6363327"/>
              <a:ext cx="62377" cy="18249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7" name="Freeform 431">
              <a:extLst>
                <a:ext uri="{FF2B5EF4-FFF2-40B4-BE49-F238E27FC236}"/>
              </a:extLst>
            </p:cNvPr>
            <p:cNvSpPr>
              <a:spLocks/>
            </p:cNvSpPr>
            <p:nvPr/>
          </p:nvSpPr>
          <p:spPr bwMode="auto">
            <a:xfrm>
              <a:off x="9199267" y="6363327"/>
              <a:ext cx="60778" cy="232775"/>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8" name="Freeform 432">
              <a:extLst>
                <a:ext uri="{FF2B5EF4-FFF2-40B4-BE49-F238E27FC236}"/>
              </a:extLst>
            </p:cNvPr>
            <p:cNvSpPr>
              <a:spLocks/>
            </p:cNvSpPr>
            <p:nvPr/>
          </p:nvSpPr>
          <p:spPr bwMode="auto">
            <a:xfrm>
              <a:off x="9004137" y="6381949"/>
              <a:ext cx="49582" cy="204843"/>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29" name="Freeform 433">
              <a:extLst>
                <a:ext uri="{FF2B5EF4-FFF2-40B4-BE49-F238E27FC236}"/>
              </a:extLst>
            </p:cNvPr>
            <p:cNvSpPr>
              <a:spLocks/>
            </p:cNvSpPr>
            <p:nvPr/>
          </p:nvSpPr>
          <p:spPr bwMode="auto">
            <a:xfrm>
              <a:off x="8605878" y="6389398"/>
              <a:ext cx="54381" cy="126630"/>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0" name="Freeform 434">
              <a:extLst>
                <a:ext uri="{FF2B5EF4-FFF2-40B4-BE49-F238E27FC236}"/>
              </a:extLst>
            </p:cNvPr>
            <p:cNvSpPr>
              <a:spLocks/>
            </p:cNvSpPr>
            <p:nvPr/>
          </p:nvSpPr>
          <p:spPr bwMode="auto">
            <a:xfrm>
              <a:off x="8498717" y="6342843"/>
              <a:ext cx="81570" cy="193669"/>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1" name="Freeform 435">
              <a:extLst>
                <a:ext uri="{FF2B5EF4-FFF2-40B4-BE49-F238E27FC236}"/>
              </a:extLst>
            </p:cNvPr>
            <p:cNvSpPr>
              <a:spLocks/>
            </p:cNvSpPr>
            <p:nvPr/>
          </p:nvSpPr>
          <p:spPr bwMode="auto">
            <a:xfrm>
              <a:off x="8773819" y="6398709"/>
              <a:ext cx="41585" cy="147115"/>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2" name="Freeform 436">
              <a:extLst>
                <a:ext uri="{FF2B5EF4-FFF2-40B4-BE49-F238E27FC236}"/>
              </a:extLst>
            </p:cNvPr>
            <p:cNvSpPr>
              <a:spLocks/>
            </p:cNvSpPr>
            <p:nvPr/>
          </p:nvSpPr>
          <p:spPr bwMode="auto">
            <a:xfrm>
              <a:off x="9293633" y="6337256"/>
              <a:ext cx="63977" cy="223465"/>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3" name="Freeform 437">
              <a:extLst>
                <a:ext uri="{FF2B5EF4-FFF2-40B4-BE49-F238E27FC236}"/>
              </a:extLst>
            </p:cNvPr>
            <p:cNvSpPr>
              <a:spLocks/>
            </p:cNvSpPr>
            <p:nvPr/>
          </p:nvSpPr>
          <p:spPr bwMode="auto">
            <a:xfrm>
              <a:off x="9384801" y="6394984"/>
              <a:ext cx="31989" cy="14152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4" name="Freeform 438">
              <a:extLst>
                <a:ext uri="{FF2B5EF4-FFF2-40B4-BE49-F238E27FC236}"/>
              </a:extLst>
            </p:cNvPr>
            <p:cNvSpPr>
              <a:spLocks/>
            </p:cNvSpPr>
            <p:nvPr/>
          </p:nvSpPr>
          <p:spPr bwMode="auto">
            <a:xfrm>
              <a:off x="9407193" y="6372638"/>
              <a:ext cx="81570" cy="24022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5" name="Freeform 439">
              <a:extLst>
                <a:ext uri="{FF2B5EF4-FFF2-40B4-BE49-F238E27FC236}"/>
              </a:extLst>
            </p:cNvPr>
            <p:cNvSpPr>
              <a:spLocks/>
            </p:cNvSpPr>
            <p:nvPr/>
          </p:nvSpPr>
          <p:spPr bwMode="auto">
            <a:xfrm>
              <a:off x="9514354" y="6491819"/>
              <a:ext cx="23992"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6" name="Freeform 440">
              <a:extLst>
                <a:ext uri="{FF2B5EF4-FFF2-40B4-BE49-F238E27FC236}"/>
              </a:extLst>
            </p:cNvPr>
            <p:cNvSpPr>
              <a:spLocks/>
            </p:cNvSpPr>
            <p:nvPr/>
          </p:nvSpPr>
          <p:spPr bwMode="auto">
            <a:xfrm>
              <a:off x="9543144" y="6394984"/>
              <a:ext cx="43185" cy="176910"/>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7" name="Freeform 441">
              <a:extLst>
                <a:ext uri="{FF2B5EF4-FFF2-40B4-BE49-F238E27FC236}"/>
              </a:extLst>
            </p:cNvPr>
            <p:cNvSpPr>
              <a:spLocks/>
            </p:cNvSpPr>
            <p:nvPr/>
          </p:nvSpPr>
          <p:spPr bwMode="auto">
            <a:xfrm>
              <a:off x="9586329" y="6381949"/>
              <a:ext cx="65576" cy="249535"/>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8" name="Freeform 442">
              <a:extLst>
                <a:ext uri="{FF2B5EF4-FFF2-40B4-BE49-F238E27FC236}"/>
              </a:extLst>
            </p:cNvPr>
            <p:cNvSpPr>
              <a:spLocks/>
            </p:cNvSpPr>
            <p:nvPr/>
          </p:nvSpPr>
          <p:spPr bwMode="auto">
            <a:xfrm>
              <a:off x="9499960" y="6346567"/>
              <a:ext cx="33588" cy="160150"/>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39" name="Freeform 443">
              <a:extLst>
                <a:ext uri="{FF2B5EF4-FFF2-40B4-BE49-F238E27FC236}"/>
              </a:extLst>
            </p:cNvPr>
            <p:cNvSpPr>
              <a:spLocks/>
            </p:cNvSpPr>
            <p:nvPr/>
          </p:nvSpPr>
          <p:spPr bwMode="auto">
            <a:xfrm>
              <a:off x="9645508" y="6381949"/>
              <a:ext cx="60778" cy="1787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0" name="Freeform 444">
              <a:extLst>
                <a:ext uri="{FF2B5EF4-FFF2-40B4-BE49-F238E27FC236}"/>
              </a:extLst>
            </p:cNvPr>
            <p:cNvSpPr>
              <a:spLocks/>
            </p:cNvSpPr>
            <p:nvPr/>
          </p:nvSpPr>
          <p:spPr bwMode="auto">
            <a:xfrm>
              <a:off x="9739875" y="6454575"/>
              <a:ext cx="35187"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1" name="Freeform 445">
              <a:extLst>
                <a:ext uri="{FF2B5EF4-FFF2-40B4-BE49-F238E27FC236}"/>
              </a:extLst>
            </p:cNvPr>
            <p:cNvSpPr>
              <a:spLocks/>
            </p:cNvSpPr>
            <p:nvPr/>
          </p:nvSpPr>
          <p:spPr bwMode="auto">
            <a:xfrm>
              <a:off x="9883823" y="6333532"/>
              <a:ext cx="57579" cy="23463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2" name="Freeform 446">
              <a:extLst>
                <a:ext uri="{FF2B5EF4-FFF2-40B4-BE49-F238E27FC236}"/>
              </a:extLst>
            </p:cNvPr>
            <p:cNvSpPr>
              <a:spLocks/>
            </p:cNvSpPr>
            <p:nvPr/>
          </p:nvSpPr>
          <p:spPr bwMode="auto">
            <a:xfrm>
              <a:off x="9955797" y="6327945"/>
              <a:ext cx="65577" cy="208567"/>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3" name="Freeform 447">
              <a:extLst>
                <a:ext uri="{FF2B5EF4-FFF2-40B4-BE49-F238E27FC236}"/>
              </a:extLst>
            </p:cNvPr>
            <p:cNvSpPr>
              <a:spLocks/>
            </p:cNvSpPr>
            <p:nvPr/>
          </p:nvSpPr>
          <p:spPr bwMode="auto">
            <a:xfrm>
              <a:off x="10034170" y="6363327"/>
              <a:ext cx="35187" cy="201118"/>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4" name="Freeform 448">
              <a:extLst>
                <a:ext uri="{FF2B5EF4-FFF2-40B4-BE49-F238E27FC236}"/>
              </a:extLst>
            </p:cNvPr>
            <p:cNvSpPr>
              <a:spLocks/>
            </p:cNvSpPr>
            <p:nvPr/>
          </p:nvSpPr>
          <p:spPr bwMode="auto">
            <a:xfrm>
              <a:off x="10126937" y="6313047"/>
              <a:ext cx="75173" cy="214154"/>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5" name="Freeform 449">
              <a:extLst>
                <a:ext uri="{FF2B5EF4-FFF2-40B4-BE49-F238E27FC236}"/>
              </a:extLst>
            </p:cNvPr>
            <p:cNvSpPr>
              <a:spLocks/>
            </p:cNvSpPr>
            <p:nvPr/>
          </p:nvSpPr>
          <p:spPr bwMode="auto">
            <a:xfrm>
              <a:off x="10283681" y="6381949"/>
              <a:ext cx="20792" cy="145252"/>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6" name="Freeform 450">
              <a:extLst>
                <a:ext uri="{FF2B5EF4-FFF2-40B4-BE49-F238E27FC236}"/>
              </a:extLst>
            </p:cNvPr>
            <p:cNvSpPr>
              <a:spLocks/>
            </p:cNvSpPr>
            <p:nvPr/>
          </p:nvSpPr>
          <p:spPr bwMode="auto">
            <a:xfrm>
              <a:off x="10347658" y="6363327"/>
              <a:ext cx="55980" cy="18249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7" name="Freeform 451">
              <a:extLst>
                <a:ext uri="{FF2B5EF4-FFF2-40B4-BE49-F238E27FC236}"/>
              </a:extLst>
            </p:cNvPr>
            <p:cNvSpPr>
              <a:spLocks/>
            </p:cNvSpPr>
            <p:nvPr/>
          </p:nvSpPr>
          <p:spPr bwMode="auto">
            <a:xfrm>
              <a:off x="10418033" y="6363327"/>
              <a:ext cx="67176" cy="232775"/>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8" name="Freeform 452">
              <a:extLst>
                <a:ext uri="{FF2B5EF4-FFF2-40B4-BE49-F238E27FC236}"/>
              </a:extLst>
            </p:cNvPr>
            <p:cNvSpPr>
              <a:spLocks/>
            </p:cNvSpPr>
            <p:nvPr/>
          </p:nvSpPr>
          <p:spPr bwMode="auto">
            <a:xfrm>
              <a:off x="10227700" y="6381949"/>
              <a:ext cx="51182" cy="204843"/>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49" name="Freeform 453">
              <a:extLst>
                <a:ext uri="{FF2B5EF4-FFF2-40B4-BE49-F238E27FC236}"/>
              </a:extLst>
            </p:cNvPr>
            <p:cNvSpPr>
              <a:spLocks/>
            </p:cNvSpPr>
            <p:nvPr/>
          </p:nvSpPr>
          <p:spPr bwMode="auto">
            <a:xfrm>
              <a:off x="9829443" y="6389398"/>
              <a:ext cx="54381" cy="126630"/>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0" name="Freeform 454">
              <a:extLst>
                <a:ext uri="{FF2B5EF4-FFF2-40B4-BE49-F238E27FC236}"/>
              </a:extLst>
            </p:cNvPr>
            <p:cNvSpPr>
              <a:spLocks/>
            </p:cNvSpPr>
            <p:nvPr/>
          </p:nvSpPr>
          <p:spPr bwMode="auto">
            <a:xfrm>
              <a:off x="9723880" y="6342843"/>
              <a:ext cx="75173"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1" name="Freeform 455">
              <a:extLst>
                <a:ext uri="{FF2B5EF4-FFF2-40B4-BE49-F238E27FC236}"/>
              </a:extLst>
            </p:cNvPr>
            <p:cNvSpPr>
              <a:spLocks/>
            </p:cNvSpPr>
            <p:nvPr/>
          </p:nvSpPr>
          <p:spPr bwMode="auto">
            <a:xfrm>
              <a:off x="9995783" y="6398709"/>
              <a:ext cx="43184" cy="147115"/>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2" name="Freeform 456">
              <a:extLst>
                <a:ext uri="{FF2B5EF4-FFF2-40B4-BE49-F238E27FC236}"/>
              </a:extLst>
            </p:cNvPr>
            <p:cNvSpPr>
              <a:spLocks/>
            </p:cNvSpPr>
            <p:nvPr/>
          </p:nvSpPr>
          <p:spPr bwMode="auto">
            <a:xfrm>
              <a:off x="10517197" y="6337256"/>
              <a:ext cx="63977" cy="223465"/>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3" name="Freeform 457">
              <a:extLst>
                <a:ext uri="{FF2B5EF4-FFF2-40B4-BE49-F238E27FC236}"/>
              </a:extLst>
            </p:cNvPr>
            <p:cNvSpPr>
              <a:spLocks/>
            </p:cNvSpPr>
            <p:nvPr/>
          </p:nvSpPr>
          <p:spPr bwMode="auto">
            <a:xfrm>
              <a:off x="10608364" y="6394984"/>
              <a:ext cx="31989" cy="14152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4" name="Freeform 458">
              <a:extLst>
                <a:ext uri="{FF2B5EF4-FFF2-40B4-BE49-F238E27FC236}"/>
              </a:extLst>
            </p:cNvPr>
            <p:cNvSpPr>
              <a:spLocks/>
            </p:cNvSpPr>
            <p:nvPr/>
          </p:nvSpPr>
          <p:spPr bwMode="auto">
            <a:xfrm>
              <a:off x="10630757" y="6372638"/>
              <a:ext cx="81571" cy="24022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5" name="Freeform 459">
              <a:extLst>
                <a:ext uri="{FF2B5EF4-FFF2-40B4-BE49-F238E27FC236}"/>
              </a:extLst>
            </p:cNvPr>
            <p:cNvSpPr>
              <a:spLocks/>
            </p:cNvSpPr>
            <p:nvPr/>
          </p:nvSpPr>
          <p:spPr bwMode="auto">
            <a:xfrm>
              <a:off x="10737919" y="6491819"/>
              <a:ext cx="23991" cy="130354"/>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6" name="Freeform 460">
              <a:extLst>
                <a:ext uri="{FF2B5EF4-FFF2-40B4-BE49-F238E27FC236}"/>
              </a:extLst>
            </p:cNvPr>
            <p:cNvSpPr>
              <a:spLocks/>
            </p:cNvSpPr>
            <p:nvPr/>
          </p:nvSpPr>
          <p:spPr bwMode="auto">
            <a:xfrm>
              <a:off x="10766709" y="6394984"/>
              <a:ext cx="43184" cy="176910"/>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7" name="Freeform 461">
              <a:extLst>
                <a:ext uri="{FF2B5EF4-FFF2-40B4-BE49-F238E27FC236}"/>
              </a:extLst>
            </p:cNvPr>
            <p:cNvSpPr>
              <a:spLocks/>
            </p:cNvSpPr>
            <p:nvPr/>
          </p:nvSpPr>
          <p:spPr bwMode="auto">
            <a:xfrm>
              <a:off x="10805095" y="6381949"/>
              <a:ext cx="70375" cy="249535"/>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8" name="Freeform 462">
              <a:extLst>
                <a:ext uri="{FF2B5EF4-FFF2-40B4-BE49-F238E27FC236}"/>
              </a:extLst>
            </p:cNvPr>
            <p:cNvSpPr>
              <a:spLocks/>
            </p:cNvSpPr>
            <p:nvPr/>
          </p:nvSpPr>
          <p:spPr bwMode="auto">
            <a:xfrm>
              <a:off x="10723523" y="6346567"/>
              <a:ext cx="33589" cy="160150"/>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59" name="Freeform 463">
              <a:extLst>
                <a:ext uri="{FF2B5EF4-FFF2-40B4-BE49-F238E27FC236}"/>
              </a:extLst>
            </p:cNvPr>
            <p:cNvSpPr>
              <a:spLocks/>
            </p:cNvSpPr>
            <p:nvPr/>
          </p:nvSpPr>
          <p:spPr bwMode="auto">
            <a:xfrm>
              <a:off x="10865873" y="6381949"/>
              <a:ext cx="63977" cy="1787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0" name="Freeform 464">
              <a:extLst>
                <a:ext uri="{FF2B5EF4-FFF2-40B4-BE49-F238E27FC236}"/>
              </a:extLst>
            </p:cNvPr>
            <p:cNvSpPr>
              <a:spLocks/>
            </p:cNvSpPr>
            <p:nvPr/>
          </p:nvSpPr>
          <p:spPr bwMode="auto">
            <a:xfrm>
              <a:off x="10963438" y="6454575"/>
              <a:ext cx="33589"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1" name="Freeform 465">
              <a:extLst>
                <a:ext uri="{FF2B5EF4-FFF2-40B4-BE49-F238E27FC236}"/>
              </a:extLst>
            </p:cNvPr>
            <p:cNvSpPr>
              <a:spLocks/>
            </p:cNvSpPr>
            <p:nvPr/>
          </p:nvSpPr>
          <p:spPr bwMode="auto">
            <a:xfrm>
              <a:off x="11108987" y="6333532"/>
              <a:ext cx="54381" cy="23463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2" name="Freeform 466">
              <a:extLst>
                <a:ext uri="{FF2B5EF4-FFF2-40B4-BE49-F238E27FC236}"/>
              </a:extLst>
            </p:cNvPr>
            <p:cNvSpPr>
              <a:spLocks/>
            </p:cNvSpPr>
            <p:nvPr/>
          </p:nvSpPr>
          <p:spPr bwMode="auto">
            <a:xfrm>
              <a:off x="11174563" y="6327945"/>
              <a:ext cx="71975" cy="208567"/>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3" name="Freeform 467">
              <a:extLst>
                <a:ext uri="{FF2B5EF4-FFF2-40B4-BE49-F238E27FC236}"/>
              </a:extLst>
            </p:cNvPr>
            <p:cNvSpPr>
              <a:spLocks/>
            </p:cNvSpPr>
            <p:nvPr/>
          </p:nvSpPr>
          <p:spPr bwMode="auto">
            <a:xfrm>
              <a:off x="11257733" y="6363327"/>
              <a:ext cx="30390" cy="201118"/>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4" name="Freeform 468">
              <a:extLst>
                <a:ext uri="{FF2B5EF4-FFF2-40B4-BE49-F238E27FC236}"/>
              </a:extLst>
            </p:cNvPr>
            <p:cNvSpPr>
              <a:spLocks/>
            </p:cNvSpPr>
            <p:nvPr/>
          </p:nvSpPr>
          <p:spPr bwMode="auto">
            <a:xfrm>
              <a:off x="11347301" y="6313047"/>
              <a:ext cx="78373" cy="214154"/>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5" name="Freeform 469">
              <a:extLst>
                <a:ext uri="{FF2B5EF4-FFF2-40B4-BE49-F238E27FC236}"/>
              </a:extLst>
            </p:cNvPr>
            <p:cNvSpPr>
              <a:spLocks/>
            </p:cNvSpPr>
            <p:nvPr/>
          </p:nvSpPr>
          <p:spPr bwMode="auto">
            <a:xfrm>
              <a:off x="11502446" y="6381949"/>
              <a:ext cx="25591" cy="145252"/>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6" name="Freeform 470">
              <a:extLst>
                <a:ext uri="{FF2B5EF4-FFF2-40B4-BE49-F238E27FC236}"/>
              </a:extLst>
            </p:cNvPr>
            <p:cNvSpPr>
              <a:spLocks/>
            </p:cNvSpPr>
            <p:nvPr/>
          </p:nvSpPr>
          <p:spPr bwMode="auto">
            <a:xfrm>
              <a:off x="11571221" y="6363327"/>
              <a:ext cx="55981" cy="18249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7" name="Freeform 471">
              <a:extLst>
                <a:ext uri="{FF2B5EF4-FFF2-40B4-BE49-F238E27FC236}"/>
              </a:extLst>
            </p:cNvPr>
            <p:cNvSpPr>
              <a:spLocks/>
            </p:cNvSpPr>
            <p:nvPr/>
          </p:nvSpPr>
          <p:spPr bwMode="auto">
            <a:xfrm>
              <a:off x="11641596" y="6363327"/>
              <a:ext cx="62378" cy="232775"/>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8" name="Freeform 472">
              <a:extLst>
                <a:ext uri="{FF2B5EF4-FFF2-40B4-BE49-F238E27FC236}"/>
              </a:extLst>
            </p:cNvPr>
            <p:cNvSpPr>
              <a:spLocks/>
            </p:cNvSpPr>
            <p:nvPr/>
          </p:nvSpPr>
          <p:spPr bwMode="auto">
            <a:xfrm>
              <a:off x="11452863" y="6381949"/>
              <a:ext cx="49583" cy="204843"/>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69" name="Freeform 473">
              <a:extLst>
                <a:ext uri="{FF2B5EF4-FFF2-40B4-BE49-F238E27FC236}"/>
              </a:extLst>
            </p:cNvPr>
            <p:cNvSpPr>
              <a:spLocks/>
            </p:cNvSpPr>
            <p:nvPr/>
          </p:nvSpPr>
          <p:spPr bwMode="auto">
            <a:xfrm>
              <a:off x="11051407" y="6389398"/>
              <a:ext cx="52781" cy="126630"/>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0" name="Freeform 474">
              <a:extLst>
                <a:ext uri="{FF2B5EF4-FFF2-40B4-BE49-F238E27FC236}"/>
              </a:extLst>
            </p:cNvPr>
            <p:cNvSpPr>
              <a:spLocks/>
            </p:cNvSpPr>
            <p:nvPr/>
          </p:nvSpPr>
          <p:spPr bwMode="auto">
            <a:xfrm>
              <a:off x="10947444" y="6342843"/>
              <a:ext cx="75174" cy="193669"/>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1" name="Freeform 475">
              <a:extLst>
                <a:ext uri="{FF2B5EF4-FFF2-40B4-BE49-F238E27FC236}"/>
              </a:extLst>
            </p:cNvPr>
            <p:cNvSpPr>
              <a:spLocks/>
            </p:cNvSpPr>
            <p:nvPr/>
          </p:nvSpPr>
          <p:spPr bwMode="auto">
            <a:xfrm>
              <a:off x="11217748" y="6398709"/>
              <a:ext cx="39985" cy="147115"/>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2" name="Freeform 476">
              <a:extLst>
                <a:ext uri="{FF2B5EF4-FFF2-40B4-BE49-F238E27FC236}"/>
              </a:extLst>
            </p:cNvPr>
            <p:cNvSpPr>
              <a:spLocks/>
            </p:cNvSpPr>
            <p:nvPr/>
          </p:nvSpPr>
          <p:spPr bwMode="auto">
            <a:xfrm>
              <a:off x="11740761" y="6337256"/>
              <a:ext cx="60778" cy="223465"/>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3" name="Freeform 477">
              <a:extLst>
                <a:ext uri="{FF2B5EF4-FFF2-40B4-BE49-F238E27FC236}"/>
              </a:extLst>
            </p:cNvPr>
            <p:cNvSpPr>
              <a:spLocks/>
            </p:cNvSpPr>
            <p:nvPr/>
          </p:nvSpPr>
          <p:spPr bwMode="auto">
            <a:xfrm>
              <a:off x="11827130" y="6394984"/>
              <a:ext cx="33589" cy="14152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4" name="Freeform 478">
              <a:extLst>
                <a:ext uri="{FF2B5EF4-FFF2-40B4-BE49-F238E27FC236}"/>
              </a:extLst>
            </p:cNvPr>
            <p:cNvSpPr>
              <a:spLocks/>
            </p:cNvSpPr>
            <p:nvPr/>
          </p:nvSpPr>
          <p:spPr bwMode="auto">
            <a:xfrm>
              <a:off x="11851122" y="6372638"/>
              <a:ext cx="84769" cy="24022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5" name="Freeform 479">
              <a:extLst>
                <a:ext uri="{FF2B5EF4-FFF2-40B4-BE49-F238E27FC236}"/>
              </a:extLst>
            </p:cNvPr>
            <p:cNvSpPr>
              <a:spLocks/>
            </p:cNvSpPr>
            <p:nvPr/>
          </p:nvSpPr>
          <p:spPr bwMode="auto">
            <a:xfrm>
              <a:off x="11956684" y="6491819"/>
              <a:ext cx="23991" cy="130354"/>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6" name="Freeform 480">
              <a:extLst>
                <a:ext uri="{FF2B5EF4-FFF2-40B4-BE49-F238E27FC236}"/>
              </a:extLst>
            </p:cNvPr>
            <p:cNvSpPr>
              <a:spLocks/>
            </p:cNvSpPr>
            <p:nvPr/>
          </p:nvSpPr>
          <p:spPr bwMode="auto">
            <a:xfrm>
              <a:off x="11985474" y="6394984"/>
              <a:ext cx="43184" cy="176910"/>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7" name="Freeform 481">
              <a:extLst>
                <a:ext uri="{FF2B5EF4-FFF2-40B4-BE49-F238E27FC236}"/>
              </a:extLst>
            </p:cNvPr>
            <p:cNvSpPr>
              <a:spLocks/>
            </p:cNvSpPr>
            <p:nvPr/>
          </p:nvSpPr>
          <p:spPr bwMode="auto">
            <a:xfrm>
              <a:off x="12028658" y="6381949"/>
              <a:ext cx="70375" cy="24953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8" name="Freeform 482">
              <a:extLst>
                <a:ext uri="{FF2B5EF4-FFF2-40B4-BE49-F238E27FC236}"/>
              </a:extLst>
            </p:cNvPr>
            <p:cNvSpPr>
              <a:spLocks/>
            </p:cNvSpPr>
            <p:nvPr/>
          </p:nvSpPr>
          <p:spPr bwMode="auto">
            <a:xfrm>
              <a:off x="11942289" y="6346567"/>
              <a:ext cx="33589" cy="160150"/>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79" name="Freeform 483">
              <a:extLst>
                <a:ext uri="{FF2B5EF4-FFF2-40B4-BE49-F238E27FC236}"/>
              </a:extLst>
            </p:cNvPr>
            <p:cNvSpPr>
              <a:spLocks/>
            </p:cNvSpPr>
            <p:nvPr/>
          </p:nvSpPr>
          <p:spPr bwMode="auto">
            <a:xfrm>
              <a:off x="12087838" y="6381949"/>
              <a:ext cx="60778" cy="1787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80" name="Freeform 484">
              <a:extLst>
                <a:ext uri="{FF2B5EF4-FFF2-40B4-BE49-F238E27FC236}"/>
              </a:extLst>
            </p:cNvPr>
            <p:cNvSpPr>
              <a:spLocks/>
            </p:cNvSpPr>
            <p:nvPr/>
          </p:nvSpPr>
          <p:spPr bwMode="auto">
            <a:xfrm>
              <a:off x="12182203" y="6454575"/>
              <a:ext cx="35187" cy="14152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81" name="Freeform 485">
              <a:extLst>
                <a:ext uri="{FF2B5EF4-FFF2-40B4-BE49-F238E27FC236}"/>
              </a:extLst>
            </p:cNvPr>
            <p:cNvSpPr>
              <a:spLocks/>
            </p:cNvSpPr>
            <p:nvPr/>
          </p:nvSpPr>
          <p:spPr bwMode="auto">
            <a:xfrm>
              <a:off x="-123810" y="6683627"/>
              <a:ext cx="12408377" cy="268157"/>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sp>
          <p:nvSpPr>
            <p:cNvPr id="482" name="Freeform 486">
              <a:extLst>
                <a:ext uri="{FF2B5EF4-FFF2-40B4-BE49-F238E27FC236}"/>
              </a:extLst>
            </p:cNvPr>
            <p:cNvSpPr>
              <a:spLocks/>
            </p:cNvSpPr>
            <p:nvPr/>
          </p:nvSpPr>
          <p:spPr bwMode="auto">
            <a:xfrm>
              <a:off x="-119012" y="6424780"/>
              <a:ext cx="12360395" cy="316575"/>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extLst>
          </p:spPr>
          <p:txBody>
            <a:bodyPr/>
            <a:lstStyle/>
            <a:p>
              <a:pPr fontAlgn="auto">
                <a:spcBef>
                  <a:spcPts val="0"/>
                </a:spcBef>
                <a:spcAft>
                  <a:spcPts val="0"/>
                </a:spcAft>
                <a:defRPr/>
              </a:pPr>
              <a:endParaRPr lang="zh-CN" altLang="en-US" kern="0">
                <a:solidFill>
                  <a:prstClr val="black"/>
                </a:solidFill>
                <a:latin typeface="+mn-lt"/>
                <a:ea typeface="微软雅黑"/>
                <a:cs typeface="Arial" panose="020B0604020202020204" pitchFamily="34" charset="0"/>
                <a:sym typeface="Arial" panose="020B0604020202020204" pitchFamily="34" charset="0"/>
              </a:endParaRPr>
            </a:p>
          </p:txBody>
        </p:sp>
      </p:grpSp>
      <p:sp>
        <p:nvSpPr>
          <p:cNvPr id="2" name="TextBox 1"/>
          <p:cNvSpPr txBox="1">
            <a:spLocks noChangeArrowheads="1"/>
          </p:cNvSpPr>
          <p:nvPr/>
        </p:nvSpPr>
        <p:spPr bwMode="auto">
          <a:xfrm rot="1636599">
            <a:off x="4616450" y="2806700"/>
            <a:ext cx="1665288" cy="369888"/>
          </a:xfrm>
          <a:prstGeom prst="rect">
            <a:avLst/>
          </a:prstGeom>
          <a:noFill/>
          <a:ln w="9525">
            <a:noFill/>
            <a:miter lim="800000"/>
            <a:headEnd/>
            <a:tailEnd/>
          </a:ln>
        </p:spPr>
        <p:txBody>
          <a:bodyPr>
            <a:spAutoFit/>
          </a:bodyPr>
          <a:lstStyle/>
          <a:p>
            <a:r>
              <a:rPr lang="en-US">
                <a:latin typeface="Times New Roman" pitchFamily="18" charset="0"/>
                <a:cs typeface="Times New Roman" pitchFamily="18" charset="0"/>
              </a:rPr>
              <a:t>Thành phần</a:t>
            </a:r>
          </a:p>
        </p:txBody>
      </p:sp>
      <p:sp>
        <p:nvSpPr>
          <p:cNvPr id="3" name="TextBox 2"/>
          <p:cNvSpPr txBox="1">
            <a:spLocks noChangeArrowheads="1"/>
          </p:cNvSpPr>
          <p:nvPr/>
        </p:nvSpPr>
        <p:spPr bwMode="auto">
          <a:xfrm>
            <a:off x="1544638" y="2446338"/>
            <a:ext cx="1265237" cy="369887"/>
          </a:xfrm>
          <a:prstGeom prst="rect">
            <a:avLst/>
          </a:prstGeom>
          <a:noFill/>
          <a:ln w="9525">
            <a:noFill/>
            <a:miter lim="800000"/>
            <a:headEnd/>
            <a:tailEnd/>
          </a:ln>
        </p:spPr>
        <p:txBody>
          <a:bodyPr>
            <a:spAutoFit/>
          </a:bodyPr>
          <a:lstStyle/>
          <a:p>
            <a:r>
              <a:rPr lang="en-US"/>
              <a:t>Phần lỏng</a:t>
            </a:r>
          </a:p>
        </p:txBody>
      </p:sp>
      <p:sp>
        <p:nvSpPr>
          <p:cNvPr id="485" name="TextBox 484"/>
          <p:cNvSpPr txBox="1">
            <a:spLocks noChangeArrowheads="1"/>
          </p:cNvSpPr>
          <p:nvPr/>
        </p:nvSpPr>
        <p:spPr bwMode="auto">
          <a:xfrm rot="826510">
            <a:off x="1552575" y="1747838"/>
            <a:ext cx="1266825" cy="368300"/>
          </a:xfrm>
          <a:prstGeom prst="rect">
            <a:avLst/>
          </a:prstGeom>
          <a:noFill/>
          <a:ln w="9525">
            <a:noFill/>
            <a:miter lim="800000"/>
            <a:headEnd/>
            <a:tailEnd/>
          </a:ln>
        </p:spPr>
        <p:txBody>
          <a:bodyPr>
            <a:spAutoFit/>
          </a:bodyPr>
          <a:lstStyle/>
          <a:p>
            <a:r>
              <a:rPr lang="en-US"/>
              <a:t>Phần rắn</a:t>
            </a:r>
          </a:p>
        </p:txBody>
      </p:sp>
      <p:sp>
        <p:nvSpPr>
          <p:cNvPr id="486" name="TextBox 485"/>
          <p:cNvSpPr txBox="1">
            <a:spLocks noChangeArrowheads="1"/>
          </p:cNvSpPr>
          <p:nvPr/>
        </p:nvSpPr>
        <p:spPr bwMode="auto">
          <a:xfrm rot="-873478">
            <a:off x="1797050" y="3030538"/>
            <a:ext cx="1266825" cy="369887"/>
          </a:xfrm>
          <a:prstGeom prst="rect">
            <a:avLst/>
          </a:prstGeom>
          <a:noFill/>
          <a:ln w="9525">
            <a:noFill/>
            <a:miter lim="800000"/>
            <a:headEnd/>
            <a:tailEnd/>
          </a:ln>
        </p:spPr>
        <p:txBody>
          <a:bodyPr>
            <a:spAutoFit/>
          </a:bodyPr>
          <a:lstStyle/>
          <a:p>
            <a:r>
              <a:rPr lang="en-US"/>
              <a:t>Phần khí</a:t>
            </a:r>
          </a:p>
        </p:txBody>
      </p:sp>
      <p:sp>
        <p:nvSpPr>
          <p:cNvPr id="487" name="TextBox 486"/>
          <p:cNvSpPr txBox="1">
            <a:spLocks noChangeArrowheads="1"/>
          </p:cNvSpPr>
          <p:nvPr/>
        </p:nvSpPr>
        <p:spPr bwMode="auto">
          <a:xfrm rot="-2756728">
            <a:off x="6124575" y="2325688"/>
            <a:ext cx="1665287" cy="369888"/>
          </a:xfrm>
          <a:prstGeom prst="rect">
            <a:avLst/>
          </a:prstGeom>
          <a:noFill/>
          <a:ln w="9525">
            <a:noFill/>
            <a:miter lim="800000"/>
            <a:headEnd/>
            <a:tailEnd/>
          </a:ln>
        </p:spPr>
        <p:txBody>
          <a:bodyPr>
            <a:spAutoFit/>
          </a:bodyPr>
          <a:lstStyle/>
          <a:p>
            <a:r>
              <a:rPr lang="en-US">
                <a:latin typeface="Times New Roman" pitchFamily="18" charset="0"/>
                <a:cs typeface="Times New Roman" pitchFamily="18" charset="0"/>
              </a:rPr>
              <a:t>Làm đất</a:t>
            </a:r>
          </a:p>
        </p:txBody>
      </p:sp>
      <p:sp>
        <p:nvSpPr>
          <p:cNvPr id="488" name="TextBox 487"/>
          <p:cNvSpPr txBox="1">
            <a:spLocks noChangeArrowheads="1"/>
          </p:cNvSpPr>
          <p:nvPr/>
        </p:nvSpPr>
        <p:spPr bwMode="auto">
          <a:xfrm rot="-795564">
            <a:off x="6524625" y="3665538"/>
            <a:ext cx="1666875" cy="368300"/>
          </a:xfrm>
          <a:prstGeom prst="rect">
            <a:avLst/>
          </a:prstGeom>
          <a:noFill/>
          <a:ln w="9525">
            <a:noFill/>
            <a:miter lim="800000"/>
            <a:headEnd/>
            <a:tailEnd/>
          </a:ln>
        </p:spPr>
        <p:txBody>
          <a:bodyPr>
            <a:spAutoFit/>
          </a:bodyPr>
          <a:lstStyle/>
          <a:p>
            <a:r>
              <a:rPr lang="en-US">
                <a:latin typeface="Times New Roman" pitchFamily="18" charset="0"/>
                <a:cs typeface="Times New Roman" pitchFamily="18" charset="0"/>
              </a:rPr>
              <a:t>Bón phân lót</a:t>
            </a:r>
          </a:p>
        </p:txBody>
      </p:sp>
      <p:sp>
        <p:nvSpPr>
          <p:cNvPr id="489" name="TextBox 488"/>
          <p:cNvSpPr txBox="1">
            <a:spLocks noChangeArrowheads="1"/>
          </p:cNvSpPr>
          <p:nvPr/>
        </p:nvSpPr>
        <p:spPr bwMode="auto">
          <a:xfrm rot="-1595008">
            <a:off x="8701088" y="984250"/>
            <a:ext cx="1266825" cy="368300"/>
          </a:xfrm>
          <a:prstGeom prst="rect">
            <a:avLst/>
          </a:prstGeom>
          <a:noFill/>
          <a:ln w="9525">
            <a:noFill/>
            <a:miter lim="800000"/>
            <a:headEnd/>
            <a:tailEnd/>
          </a:ln>
        </p:spPr>
        <p:txBody>
          <a:bodyPr>
            <a:spAutoFit/>
          </a:bodyPr>
          <a:lstStyle/>
          <a:p>
            <a:r>
              <a:rPr lang="en-US"/>
              <a:t>Cày đất</a:t>
            </a:r>
          </a:p>
        </p:txBody>
      </p:sp>
      <p:sp>
        <p:nvSpPr>
          <p:cNvPr id="490" name="TextBox 489"/>
          <p:cNvSpPr txBox="1">
            <a:spLocks noChangeArrowheads="1"/>
          </p:cNvSpPr>
          <p:nvPr/>
        </p:nvSpPr>
        <p:spPr bwMode="auto">
          <a:xfrm rot="-1595008">
            <a:off x="8793163" y="1655763"/>
            <a:ext cx="1266825" cy="369887"/>
          </a:xfrm>
          <a:prstGeom prst="rect">
            <a:avLst/>
          </a:prstGeom>
          <a:noFill/>
          <a:ln w="9525">
            <a:noFill/>
            <a:miter lim="800000"/>
            <a:headEnd/>
            <a:tailEnd/>
          </a:ln>
        </p:spPr>
        <p:txBody>
          <a:bodyPr>
            <a:spAutoFit/>
          </a:bodyPr>
          <a:lstStyle/>
          <a:p>
            <a:r>
              <a:rPr lang="en-US"/>
              <a:t>Bừa đất</a:t>
            </a:r>
          </a:p>
        </p:txBody>
      </p:sp>
      <p:sp>
        <p:nvSpPr>
          <p:cNvPr id="491" name="TextBox 490"/>
          <p:cNvSpPr txBox="1">
            <a:spLocks noChangeArrowheads="1"/>
          </p:cNvSpPr>
          <p:nvPr/>
        </p:nvSpPr>
        <p:spPr bwMode="auto">
          <a:xfrm>
            <a:off x="9090025" y="2540000"/>
            <a:ext cx="1266825" cy="368300"/>
          </a:xfrm>
          <a:prstGeom prst="rect">
            <a:avLst/>
          </a:prstGeom>
          <a:noFill/>
          <a:ln w="9525">
            <a:noFill/>
            <a:miter lim="800000"/>
            <a:headEnd/>
            <a:tailEnd/>
          </a:ln>
        </p:spPr>
        <p:txBody>
          <a:bodyPr>
            <a:spAutoFit/>
          </a:bodyPr>
          <a:lstStyle/>
          <a:p>
            <a:r>
              <a:rPr lang="en-US"/>
              <a:t>Lên luống</a:t>
            </a:r>
          </a:p>
        </p:txBody>
      </p:sp>
      <p:sp>
        <p:nvSpPr>
          <p:cNvPr id="492" name="TextBox 491"/>
          <p:cNvSpPr txBox="1">
            <a:spLocks noChangeArrowheads="1"/>
          </p:cNvSpPr>
          <p:nvPr/>
        </p:nvSpPr>
        <p:spPr bwMode="auto">
          <a:xfrm>
            <a:off x="8597900" y="2968625"/>
            <a:ext cx="3294063" cy="369888"/>
          </a:xfrm>
          <a:prstGeom prst="rect">
            <a:avLst/>
          </a:prstGeom>
          <a:noFill/>
          <a:ln w="9525">
            <a:noFill/>
            <a:miter lim="800000"/>
            <a:headEnd/>
            <a:tailEnd/>
          </a:ln>
        </p:spPr>
        <p:txBody>
          <a:bodyPr>
            <a:spAutoFit/>
          </a:bodyPr>
          <a:lstStyle/>
          <a:p>
            <a:r>
              <a:rPr lang="en-US"/>
              <a:t>Các loại phân thường dùng</a:t>
            </a:r>
          </a:p>
        </p:txBody>
      </p:sp>
      <p:sp>
        <p:nvSpPr>
          <p:cNvPr id="493" name="TextBox 492"/>
          <p:cNvSpPr txBox="1">
            <a:spLocks noChangeArrowheads="1"/>
          </p:cNvSpPr>
          <p:nvPr/>
        </p:nvSpPr>
        <p:spPr bwMode="auto">
          <a:xfrm>
            <a:off x="8647113" y="4014788"/>
            <a:ext cx="2081212" cy="369887"/>
          </a:xfrm>
          <a:prstGeom prst="rect">
            <a:avLst/>
          </a:prstGeom>
          <a:noFill/>
          <a:ln w="9525">
            <a:noFill/>
            <a:miter lim="800000"/>
            <a:headEnd/>
            <a:tailEnd/>
          </a:ln>
        </p:spPr>
        <p:txBody>
          <a:bodyPr>
            <a:spAutoFit/>
          </a:bodyPr>
          <a:lstStyle/>
          <a:p>
            <a:r>
              <a:rPr lang="en-US"/>
              <a:t>Các cách bón</a:t>
            </a:r>
          </a:p>
        </p:txBody>
      </p:sp>
      <p:pic>
        <p:nvPicPr>
          <p:cNvPr id="5122" name="Picture 2" descr="Hình dán Summer Grow"/>
          <p:cNvPicPr>
            <a:picLocks noChangeAspect="1" noChangeArrowheads="1"/>
          </p:cNvPicPr>
          <p:nvPr/>
        </p:nvPicPr>
        <p:blipFill>
          <a:blip r:embed="rId15"/>
          <a:srcRect/>
          <a:stretch>
            <a:fillRect/>
          </a:stretch>
        </p:blipFill>
        <p:spPr bwMode="auto">
          <a:xfrm>
            <a:off x="4667250" y="1273175"/>
            <a:ext cx="2825750" cy="282575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fade">
                                      <p:cBhvr>
                                        <p:cTn id="7" dur="1000"/>
                                        <p:tgtEl>
                                          <p:spTgt spid="5122"/>
                                        </p:tgtEl>
                                      </p:cBhvr>
                                    </p:animEffect>
                                    <p:anim calcmode="lin" valueType="num">
                                      <p:cBhvr>
                                        <p:cTn id="8" dur="1000" fill="hold"/>
                                        <p:tgtEl>
                                          <p:spTgt spid="5122"/>
                                        </p:tgtEl>
                                        <p:attrNameLst>
                                          <p:attrName>ppt_x</p:attrName>
                                        </p:attrNameLst>
                                      </p:cBhvr>
                                      <p:tavLst>
                                        <p:tav tm="0">
                                          <p:val>
                                            <p:strVal val="#ppt_x"/>
                                          </p:val>
                                        </p:tav>
                                        <p:tav tm="100000">
                                          <p:val>
                                            <p:strVal val="#ppt_x"/>
                                          </p:val>
                                        </p:tav>
                                      </p:tavLst>
                                    </p:anim>
                                    <p:anim calcmode="lin" valueType="num">
                                      <p:cBhvr>
                                        <p:cTn id="9" dur="1000" fill="hold"/>
                                        <p:tgtEl>
                                          <p:spTgt spid="51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21557"/>
                                        </p:tgtEl>
                                        <p:attrNameLst>
                                          <p:attrName>style.visibility</p:attrName>
                                        </p:attrNameLst>
                                      </p:cBhvr>
                                      <p:to>
                                        <p:strVal val="visible"/>
                                      </p:to>
                                    </p:set>
                                    <p:animEffect transition="in" filter="wipe(right)">
                                      <p:cBhvr>
                                        <p:cTn id="14" dur="500"/>
                                        <p:tgtEl>
                                          <p:spTgt spid="2155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1558"/>
                                        </p:tgtEl>
                                        <p:attrNameLst>
                                          <p:attrName>style.visibility</p:attrName>
                                        </p:attrNameLst>
                                      </p:cBhvr>
                                      <p:to>
                                        <p:strVal val="visible"/>
                                      </p:to>
                                    </p:set>
                                    <p:animEffect transition="in" filter="fade">
                                      <p:cBhvr>
                                        <p:cTn id="26" dur="1000"/>
                                        <p:tgtEl>
                                          <p:spTgt spid="21558"/>
                                        </p:tgtEl>
                                      </p:cBhvr>
                                    </p:animEffect>
                                    <p:anim calcmode="lin" valueType="num">
                                      <p:cBhvr>
                                        <p:cTn id="27" dur="1000" fill="hold"/>
                                        <p:tgtEl>
                                          <p:spTgt spid="21558"/>
                                        </p:tgtEl>
                                        <p:attrNameLst>
                                          <p:attrName>ppt_x</p:attrName>
                                        </p:attrNameLst>
                                      </p:cBhvr>
                                      <p:tavLst>
                                        <p:tav tm="0">
                                          <p:val>
                                            <p:strVal val="#ppt_x"/>
                                          </p:val>
                                        </p:tav>
                                        <p:tav tm="100000">
                                          <p:val>
                                            <p:strVal val="#ppt_x"/>
                                          </p:val>
                                        </p:tav>
                                      </p:tavLst>
                                    </p:anim>
                                    <p:anim calcmode="lin" valueType="num">
                                      <p:cBhvr>
                                        <p:cTn id="28" dur="1000" fill="hold"/>
                                        <p:tgtEl>
                                          <p:spTgt spid="21558"/>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nodeType="clickEffect">
                                  <p:stCondLst>
                                    <p:cond delay="0"/>
                                  </p:stCondLst>
                                  <p:childTnLst>
                                    <p:set>
                                      <p:cBhvr>
                                        <p:cTn id="32" dur="1" fill="hold">
                                          <p:stCondLst>
                                            <p:cond delay="0"/>
                                          </p:stCondLst>
                                        </p:cTn>
                                        <p:tgtEl>
                                          <p:spTgt spid="21560"/>
                                        </p:tgtEl>
                                        <p:attrNameLst>
                                          <p:attrName>style.visibility</p:attrName>
                                        </p:attrNameLst>
                                      </p:cBhvr>
                                      <p:to>
                                        <p:strVal val="visible"/>
                                      </p:to>
                                    </p:set>
                                    <p:animEffect transition="in" filter="wipe(right)">
                                      <p:cBhvr>
                                        <p:cTn id="33" dur="500"/>
                                        <p:tgtEl>
                                          <p:spTgt spid="21560"/>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85"/>
                                        </p:tgtEl>
                                        <p:attrNameLst>
                                          <p:attrName>style.visibility</p:attrName>
                                        </p:attrNameLst>
                                      </p:cBhvr>
                                      <p:to>
                                        <p:strVal val="visible"/>
                                      </p:to>
                                    </p:set>
                                    <p:animEffect transition="in" filter="fade">
                                      <p:cBhvr>
                                        <p:cTn id="38" dur="1000"/>
                                        <p:tgtEl>
                                          <p:spTgt spid="485"/>
                                        </p:tgtEl>
                                      </p:cBhvr>
                                    </p:animEffect>
                                    <p:anim calcmode="lin" valueType="num">
                                      <p:cBhvr>
                                        <p:cTn id="39" dur="1000" fill="hold"/>
                                        <p:tgtEl>
                                          <p:spTgt spid="485"/>
                                        </p:tgtEl>
                                        <p:attrNameLst>
                                          <p:attrName>ppt_x</p:attrName>
                                        </p:attrNameLst>
                                      </p:cBhvr>
                                      <p:tavLst>
                                        <p:tav tm="0">
                                          <p:val>
                                            <p:strVal val="#ppt_x"/>
                                          </p:val>
                                        </p:tav>
                                        <p:tav tm="100000">
                                          <p:val>
                                            <p:strVal val="#ppt_x"/>
                                          </p:val>
                                        </p:tav>
                                      </p:tavLst>
                                    </p:anim>
                                    <p:anim calcmode="lin" valueType="num">
                                      <p:cBhvr>
                                        <p:cTn id="40" dur="1000" fill="hold"/>
                                        <p:tgtEl>
                                          <p:spTgt spid="485"/>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nodeType="clickEffect">
                                  <p:stCondLst>
                                    <p:cond delay="0"/>
                                  </p:stCondLst>
                                  <p:childTnLst>
                                    <p:set>
                                      <p:cBhvr>
                                        <p:cTn id="44" dur="1" fill="hold">
                                          <p:stCondLst>
                                            <p:cond delay="0"/>
                                          </p:stCondLst>
                                        </p:cTn>
                                        <p:tgtEl>
                                          <p:spTgt spid="21561"/>
                                        </p:tgtEl>
                                        <p:attrNameLst>
                                          <p:attrName>style.visibility</p:attrName>
                                        </p:attrNameLst>
                                      </p:cBhvr>
                                      <p:to>
                                        <p:strVal val="visible"/>
                                      </p:to>
                                    </p:set>
                                    <p:animEffect transition="in" filter="wipe(right)">
                                      <p:cBhvr>
                                        <p:cTn id="45" dur="500"/>
                                        <p:tgtEl>
                                          <p:spTgt spid="2156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21562"/>
                                        </p:tgtEl>
                                        <p:attrNameLst>
                                          <p:attrName>style.visibility</p:attrName>
                                        </p:attrNameLst>
                                      </p:cBhvr>
                                      <p:to>
                                        <p:strVal val="visible"/>
                                      </p:to>
                                    </p:set>
                                    <p:animEffect transition="in" filter="wipe(right)">
                                      <p:cBhvr>
                                        <p:cTn id="50" dur="500"/>
                                        <p:tgtEl>
                                          <p:spTgt spid="21562"/>
                                        </p:tgtEl>
                                      </p:cBhvr>
                                    </p:animEffect>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1000"/>
                                        <p:tgtEl>
                                          <p:spTgt spid="3"/>
                                        </p:tgtEl>
                                      </p:cBhvr>
                                    </p:animEffect>
                                    <p:anim calcmode="lin" valueType="num">
                                      <p:cBhvr>
                                        <p:cTn id="56" dur="1000" fill="hold"/>
                                        <p:tgtEl>
                                          <p:spTgt spid="3"/>
                                        </p:tgtEl>
                                        <p:attrNameLst>
                                          <p:attrName>ppt_x</p:attrName>
                                        </p:attrNameLst>
                                      </p:cBhvr>
                                      <p:tavLst>
                                        <p:tav tm="0">
                                          <p:val>
                                            <p:strVal val="#ppt_x"/>
                                          </p:val>
                                        </p:tav>
                                        <p:tav tm="100000">
                                          <p:val>
                                            <p:strVal val="#ppt_x"/>
                                          </p:val>
                                        </p:tav>
                                      </p:tavLst>
                                    </p:anim>
                                    <p:anim calcmode="lin" valueType="num">
                                      <p:cBhvr>
                                        <p:cTn id="5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1563"/>
                                        </p:tgtEl>
                                        <p:attrNameLst>
                                          <p:attrName>style.visibility</p:attrName>
                                        </p:attrNameLst>
                                      </p:cBhvr>
                                      <p:to>
                                        <p:strVal val="visible"/>
                                      </p:to>
                                    </p:set>
                                    <p:animEffect transition="in" filter="wipe(right)">
                                      <p:cBhvr>
                                        <p:cTn id="62" dur="500"/>
                                        <p:tgtEl>
                                          <p:spTgt spid="21563"/>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486"/>
                                        </p:tgtEl>
                                        <p:attrNameLst>
                                          <p:attrName>style.visibility</p:attrName>
                                        </p:attrNameLst>
                                      </p:cBhvr>
                                      <p:to>
                                        <p:strVal val="visible"/>
                                      </p:to>
                                    </p:set>
                                    <p:animEffect transition="in" filter="fade">
                                      <p:cBhvr>
                                        <p:cTn id="67" dur="1000"/>
                                        <p:tgtEl>
                                          <p:spTgt spid="486"/>
                                        </p:tgtEl>
                                      </p:cBhvr>
                                    </p:animEffect>
                                    <p:anim calcmode="lin" valueType="num">
                                      <p:cBhvr>
                                        <p:cTn id="68" dur="1000" fill="hold"/>
                                        <p:tgtEl>
                                          <p:spTgt spid="486"/>
                                        </p:tgtEl>
                                        <p:attrNameLst>
                                          <p:attrName>ppt_x</p:attrName>
                                        </p:attrNameLst>
                                      </p:cBhvr>
                                      <p:tavLst>
                                        <p:tav tm="0">
                                          <p:val>
                                            <p:strVal val="#ppt_x"/>
                                          </p:val>
                                        </p:tav>
                                        <p:tav tm="100000">
                                          <p:val>
                                            <p:strVal val="#ppt_x"/>
                                          </p:val>
                                        </p:tav>
                                      </p:tavLst>
                                    </p:anim>
                                    <p:anim calcmode="lin" valueType="num">
                                      <p:cBhvr>
                                        <p:cTn id="69" dur="1000" fill="hold"/>
                                        <p:tgtEl>
                                          <p:spTgt spid="486"/>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1509"/>
                                        </p:tgtEl>
                                        <p:attrNameLst>
                                          <p:attrName>style.visibility</p:attrName>
                                        </p:attrNameLst>
                                      </p:cBhvr>
                                      <p:to>
                                        <p:strVal val="visible"/>
                                      </p:to>
                                    </p:set>
                                    <p:animEffect transition="in" filter="wipe(left)">
                                      <p:cBhvr>
                                        <p:cTn id="74" dur="500"/>
                                        <p:tgtEl>
                                          <p:spTgt spid="21509"/>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487"/>
                                        </p:tgtEl>
                                        <p:attrNameLst>
                                          <p:attrName>style.visibility</p:attrName>
                                        </p:attrNameLst>
                                      </p:cBhvr>
                                      <p:to>
                                        <p:strVal val="visible"/>
                                      </p:to>
                                    </p:set>
                                    <p:animEffect transition="in" filter="fade">
                                      <p:cBhvr>
                                        <p:cTn id="79" dur="1000"/>
                                        <p:tgtEl>
                                          <p:spTgt spid="487"/>
                                        </p:tgtEl>
                                      </p:cBhvr>
                                    </p:animEffect>
                                    <p:anim calcmode="lin" valueType="num">
                                      <p:cBhvr>
                                        <p:cTn id="80" dur="1000" fill="hold"/>
                                        <p:tgtEl>
                                          <p:spTgt spid="487"/>
                                        </p:tgtEl>
                                        <p:attrNameLst>
                                          <p:attrName>ppt_x</p:attrName>
                                        </p:attrNameLst>
                                      </p:cBhvr>
                                      <p:tavLst>
                                        <p:tav tm="0">
                                          <p:val>
                                            <p:strVal val="#ppt_x"/>
                                          </p:val>
                                        </p:tav>
                                        <p:tav tm="100000">
                                          <p:val>
                                            <p:strVal val="#ppt_x"/>
                                          </p:val>
                                        </p:tav>
                                      </p:tavLst>
                                    </p:anim>
                                    <p:anim calcmode="lin" valueType="num">
                                      <p:cBhvr>
                                        <p:cTn id="81" dur="1000" fill="hold"/>
                                        <p:tgtEl>
                                          <p:spTgt spid="487"/>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21512"/>
                                        </p:tgtEl>
                                        <p:attrNameLst>
                                          <p:attrName>style.visibility</p:attrName>
                                        </p:attrNameLst>
                                      </p:cBhvr>
                                      <p:to>
                                        <p:strVal val="visible"/>
                                      </p:to>
                                    </p:set>
                                    <p:animEffect transition="in" filter="wipe(left)">
                                      <p:cBhvr>
                                        <p:cTn id="86" dur="500"/>
                                        <p:tgtEl>
                                          <p:spTgt spid="21512"/>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489"/>
                                        </p:tgtEl>
                                        <p:attrNameLst>
                                          <p:attrName>style.visibility</p:attrName>
                                        </p:attrNameLst>
                                      </p:cBhvr>
                                      <p:to>
                                        <p:strVal val="visible"/>
                                      </p:to>
                                    </p:set>
                                    <p:animEffect transition="in" filter="fade">
                                      <p:cBhvr>
                                        <p:cTn id="91" dur="1000"/>
                                        <p:tgtEl>
                                          <p:spTgt spid="489"/>
                                        </p:tgtEl>
                                      </p:cBhvr>
                                    </p:animEffect>
                                    <p:anim calcmode="lin" valueType="num">
                                      <p:cBhvr>
                                        <p:cTn id="92" dur="1000" fill="hold"/>
                                        <p:tgtEl>
                                          <p:spTgt spid="489"/>
                                        </p:tgtEl>
                                        <p:attrNameLst>
                                          <p:attrName>ppt_x</p:attrName>
                                        </p:attrNameLst>
                                      </p:cBhvr>
                                      <p:tavLst>
                                        <p:tav tm="0">
                                          <p:val>
                                            <p:strVal val="#ppt_x"/>
                                          </p:val>
                                        </p:tav>
                                        <p:tav tm="100000">
                                          <p:val>
                                            <p:strVal val="#ppt_x"/>
                                          </p:val>
                                        </p:tav>
                                      </p:tavLst>
                                    </p:anim>
                                    <p:anim calcmode="lin" valueType="num">
                                      <p:cBhvr>
                                        <p:cTn id="93" dur="1000" fill="hold"/>
                                        <p:tgtEl>
                                          <p:spTgt spid="489"/>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21514"/>
                                        </p:tgtEl>
                                        <p:attrNameLst>
                                          <p:attrName>style.visibility</p:attrName>
                                        </p:attrNameLst>
                                      </p:cBhvr>
                                      <p:to>
                                        <p:strVal val="visible"/>
                                      </p:to>
                                    </p:set>
                                    <p:animEffect transition="in" filter="wipe(left)">
                                      <p:cBhvr>
                                        <p:cTn id="98" dur="500"/>
                                        <p:tgtEl>
                                          <p:spTgt spid="2151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490"/>
                                        </p:tgtEl>
                                        <p:attrNameLst>
                                          <p:attrName>style.visibility</p:attrName>
                                        </p:attrNameLst>
                                      </p:cBhvr>
                                      <p:to>
                                        <p:strVal val="visible"/>
                                      </p:to>
                                    </p:set>
                                    <p:animEffect transition="in" filter="fade">
                                      <p:cBhvr>
                                        <p:cTn id="103" dur="1000"/>
                                        <p:tgtEl>
                                          <p:spTgt spid="490"/>
                                        </p:tgtEl>
                                      </p:cBhvr>
                                    </p:animEffect>
                                    <p:anim calcmode="lin" valueType="num">
                                      <p:cBhvr>
                                        <p:cTn id="104" dur="1000" fill="hold"/>
                                        <p:tgtEl>
                                          <p:spTgt spid="490"/>
                                        </p:tgtEl>
                                        <p:attrNameLst>
                                          <p:attrName>ppt_x</p:attrName>
                                        </p:attrNameLst>
                                      </p:cBhvr>
                                      <p:tavLst>
                                        <p:tav tm="0">
                                          <p:val>
                                            <p:strVal val="#ppt_x"/>
                                          </p:val>
                                        </p:tav>
                                        <p:tav tm="100000">
                                          <p:val>
                                            <p:strVal val="#ppt_x"/>
                                          </p:val>
                                        </p:tav>
                                      </p:tavLst>
                                    </p:anim>
                                    <p:anim calcmode="lin" valueType="num">
                                      <p:cBhvr>
                                        <p:cTn id="105" dur="1000" fill="hold"/>
                                        <p:tgtEl>
                                          <p:spTgt spid="490"/>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21516"/>
                                        </p:tgtEl>
                                        <p:attrNameLst>
                                          <p:attrName>style.visibility</p:attrName>
                                        </p:attrNameLst>
                                      </p:cBhvr>
                                      <p:to>
                                        <p:strVal val="visible"/>
                                      </p:to>
                                    </p:set>
                                    <p:animEffect transition="in" filter="wipe(left)">
                                      <p:cBhvr>
                                        <p:cTn id="110" dur="500"/>
                                        <p:tgtEl>
                                          <p:spTgt spid="21516"/>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42" presetClass="entr" presetSubtype="0" fill="hold" grpId="0" nodeType="clickEffect">
                                  <p:stCondLst>
                                    <p:cond delay="0"/>
                                  </p:stCondLst>
                                  <p:childTnLst>
                                    <p:set>
                                      <p:cBhvr>
                                        <p:cTn id="114" dur="1" fill="hold">
                                          <p:stCondLst>
                                            <p:cond delay="0"/>
                                          </p:stCondLst>
                                        </p:cTn>
                                        <p:tgtEl>
                                          <p:spTgt spid="491"/>
                                        </p:tgtEl>
                                        <p:attrNameLst>
                                          <p:attrName>style.visibility</p:attrName>
                                        </p:attrNameLst>
                                      </p:cBhvr>
                                      <p:to>
                                        <p:strVal val="visible"/>
                                      </p:to>
                                    </p:set>
                                    <p:animEffect transition="in" filter="fade">
                                      <p:cBhvr>
                                        <p:cTn id="115" dur="1000"/>
                                        <p:tgtEl>
                                          <p:spTgt spid="491"/>
                                        </p:tgtEl>
                                      </p:cBhvr>
                                    </p:animEffect>
                                    <p:anim calcmode="lin" valueType="num">
                                      <p:cBhvr>
                                        <p:cTn id="116" dur="1000" fill="hold"/>
                                        <p:tgtEl>
                                          <p:spTgt spid="491"/>
                                        </p:tgtEl>
                                        <p:attrNameLst>
                                          <p:attrName>ppt_x</p:attrName>
                                        </p:attrNameLst>
                                      </p:cBhvr>
                                      <p:tavLst>
                                        <p:tav tm="0">
                                          <p:val>
                                            <p:strVal val="#ppt_x"/>
                                          </p:val>
                                        </p:tav>
                                        <p:tav tm="100000">
                                          <p:val>
                                            <p:strVal val="#ppt_x"/>
                                          </p:val>
                                        </p:tav>
                                      </p:tavLst>
                                    </p:anim>
                                    <p:anim calcmode="lin" valueType="num">
                                      <p:cBhvr>
                                        <p:cTn id="117" dur="1000" fill="hold"/>
                                        <p:tgtEl>
                                          <p:spTgt spid="491"/>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2" presetClass="entr" presetSubtype="8" fill="hold" nodeType="clickEffect">
                                  <p:stCondLst>
                                    <p:cond delay="0"/>
                                  </p:stCondLst>
                                  <p:childTnLst>
                                    <p:set>
                                      <p:cBhvr>
                                        <p:cTn id="121" dur="1" fill="hold">
                                          <p:stCondLst>
                                            <p:cond delay="0"/>
                                          </p:stCondLst>
                                        </p:cTn>
                                        <p:tgtEl>
                                          <p:spTgt spid="21518"/>
                                        </p:tgtEl>
                                        <p:attrNameLst>
                                          <p:attrName>style.visibility</p:attrName>
                                        </p:attrNameLst>
                                      </p:cBhvr>
                                      <p:to>
                                        <p:strVal val="visible"/>
                                      </p:to>
                                    </p:set>
                                    <p:animEffect transition="in" filter="wipe(left)">
                                      <p:cBhvr>
                                        <p:cTn id="122" dur="500"/>
                                        <p:tgtEl>
                                          <p:spTgt spid="21518"/>
                                        </p:tgtEl>
                                      </p:cBhvr>
                                    </p:animEffect>
                                  </p:childTnLst>
                                </p:cTn>
                              </p:par>
                            </p:childTnLst>
                          </p:cTn>
                        </p:par>
                      </p:childTnLst>
                    </p:cTn>
                  </p:par>
                  <p:par>
                    <p:cTn id="123" fill="hold">
                      <p:stCondLst>
                        <p:cond delay="indefinite"/>
                      </p:stCondLst>
                      <p:childTnLst>
                        <p:par>
                          <p:cTn id="124" fill="hold">
                            <p:stCondLst>
                              <p:cond delay="0"/>
                            </p:stCondLst>
                            <p:childTnLst>
                              <p:par>
                                <p:cTn id="125" presetID="42" presetClass="entr" presetSubtype="0" fill="hold" grpId="0" nodeType="clickEffect">
                                  <p:stCondLst>
                                    <p:cond delay="0"/>
                                  </p:stCondLst>
                                  <p:childTnLst>
                                    <p:set>
                                      <p:cBhvr>
                                        <p:cTn id="126" dur="1" fill="hold">
                                          <p:stCondLst>
                                            <p:cond delay="0"/>
                                          </p:stCondLst>
                                        </p:cTn>
                                        <p:tgtEl>
                                          <p:spTgt spid="488"/>
                                        </p:tgtEl>
                                        <p:attrNameLst>
                                          <p:attrName>style.visibility</p:attrName>
                                        </p:attrNameLst>
                                      </p:cBhvr>
                                      <p:to>
                                        <p:strVal val="visible"/>
                                      </p:to>
                                    </p:set>
                                    <p:animEffect transition="in" filter="fade">
                                      <p:cBhvr>
                                        <p:cTn id="127" dur="1000"/>
                                        <p:tgtEl>
                                          <p:spTgt spid="488"/>
                                        </p:tgtEl>
                                      </p:cBhvr>
                                    </p:animEffect>
                                    <p:anim calcmode="lin" valueType="num">
                                      <p:cBhvr>
                                        <p:cTn id="128" dur="1000" fill="hold"/>
                                        <p:tgtEl>
                                          <p:spTgt spid="488"/>
                                        </p:tgtEl>
                                        <p:attrNameLst>
                                          <p:attrName>ppt_x</p:attrName>
                                        </p:attrNameLst>
                                      </p:cBhvr>
                                      <p:tavLst>
                                        <p:tav tm="0">
                                          <p:val>
                                            <p:strVal val="#ppt_x"/>
                                          </p:val>
                                        </p:tav>
                                        <p:tav tm="100000">
                                          <p:val>
                                            <p:strVal val="#ppt_x"/>
                                          </p:val>
                                        </p:tav>
                                      </p:tavLst>
                                    </p:anim>
                                    <p:anim calcmode="lin" valueType="num">
                                      <p:cBhvr>
                                        <p:cTn id="129" dur="1000" fill="hold"/>
                                        <p:tgtEl>
                                          <p:spTgt spid="488"/>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nodeType="clickEffect">
                                  <p:stCondLst>
                                    <p:cond delay="0"/>
                                  </p:stCondLst>
                                  <p:childTnLst>
                                    <p:set>
                                      <p:cBhvr>
                                        <p:cTn id="133" dur="1" fill="hold">
                                          <p:stCondLst>
                                            <p:cond delay="0"/>
                                          </p:stCondLst>
                                        </p:cTn>
                                        <p:tgtEl>
                                          <p:spTgt spid="21519"/>
                                        </p:tgtEl>
                                        <p:attrNameLst>
                                          <p:attrName>style.visibility</p:attrName>
                                        </p:attrNameLst>
                                      </p:cBhvr>
                                      <p:to>
                                        <p:strVal val="visible"/>
                                      </p:to>
                                    </p:set>
                                    <p:animEffect transition="in" filter="wipe(left)">
                                      <p:cBhvr>
                                        <p:cTn id="134" dur="500"/>
                                        <p:tgtEl>
                                          <p:spTgt spid="21519"/>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42" presetClass="entr" presetSubtype="0" fill="hold" grpId="0" nodeType="clickEffect">
                                  <p:stCondLst>
                                    <p:cond delay="0"/>
                                  </p:stCondLst>
                                  <p:childTnLst>
                                    <p:set>
                                      <p:cBhvr>
                                        <p:cTn id="138" dur="1" fill="hold">
                                          <p:stCondLst>
                                            <p:cond delay="0"/>
                                          </p:stCondLst>
                                        </p:cTn>
                                        <p:tgtEl>
                                          <p:spTgt spid="492"/>
                                        </p:tgtEl>
                                        <p:attrNameLst>
                                          <p:attrName>style.visibility</p:attrName>
                                        </p:attrNameLst>
                                      </p:cBhvr>
                                      <p:to>
                                        <p:strVal val="visible"/>
                                      </p:to>
                                    </p:set>
                                    <p:animEffect transition="in" filter="fade">
                                      <p:cBhvr>
                                        <p:cTn id="139" dur="1000"/>
                                        <p:tgtEl>
                                          <p:spTgt spid="492"/>
                                        </p:tgtEl>
                                      </p:cBhvr>
                                    </p:animEffect>
                                    <p:anim calcmode="lin" valueType="num">
                                      <p:cBhvr>
                                        <p:cTn id="140" dur="1000" fill="hold"/>
                                        <p:tgtEl>
                                          <p:spTgt spid="492"/>
                                        </p:tgtEl>
                                        <p:attrNameLst>
                                          <p:attrName>ppt_x</p:attrName>
                                        </p:attrNameLst>
                                      </p:cBhvr>
                                      <p:tavLst>
                                        <p:tav tm="0">
                                          <p:val>
                                            <p:strVal val="#ppt_x"/>
                                          </p:val>
                                        </p:tav>
                                        <p:tav tm="100000">
                                          <p:val>
                                            <p:strVal val="#ppt_x"/>
                                          </p:val>
                                        </p:tav>
                                      </p:tavLst>
                                    </p:anim>
                                    <p:anim calcmode="lin" valueType="num">
                                      <p:cBhvr>
                                        <p:cTn id="141" dur="1000" fill="hold"/>
                                        <p:tgtEl>
                                          <p:spTgt spid="492"/>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nodeType="clickEffect">
                                  <p:stCondLst>
                                    <p:cond delay="0"/>
                                  </p:stCondLst>
                                  <p:childTnLst>
                                    <p:set>
                                      <p:cBhvr>
                                        <p:cTn id="145" dur="1" fill="hold">
                                          <p:stCondLst>
                                            <p:cond delay="0"/>
                                          </p:stCondLst>
                                        </p:cTn>
                                        <p:tgtEl>
                                          <p:spTgt spid="21523"/>
                                        </p:tgtEl>
                                        <p:attrNameLst>
                                          <p:attrName>style.visibility</p:attrName>
                                        </p:attrNameLst>
                                      </p:cBhvr>
                                      <p:to>
                                        <p:strVal val="visible"/>
                                      </p:to>
                                    </p:set>
                                    <p:animEffect transition="in" filter="wipe(left)">
                                      <p:cBhvr>
                                        <p:cTn id="146" dur="500"/>
                                        <p:tgtEl>
                                          <p:spTgt spid="21523"/>
                                        </p:tgtEl>
                                      </p:cBhvr>
                                    </p:animEffect>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grpId="0" nodeType="clickEffect">
                                  <p:stCondLst>
                                    <p:cond delay="0"/>
                                  </p:stCondLst>
                                  <p:childTnLst>
                                    <p:set>
                                      <p:cBhvr>
                                        <p:cTn id="150" dur="1" fill="hold">
                                          <p:stCondLst>
                                            <p:cond delay="0"/>
                                          </p:stCondLst>
                                        </p:cTn>
                                        <p:tgtEl>
                                          <p:spTgt spid="493"/>
                                        </p:tgtEl>
                                        <p:attrNameLst>
                                          <p:attrName>style.visibility</p:attrName>
                                        </p:attrNameLst>
                                      </p:cBhvr>
                                      <p:to>
                                        <p:strVal val="visible"/>
                                      </p:to>
                                    </p:set>
                                    <p:animEffect transition="in" filter="fade">
                                      <p:cBhvr>
                                        <p:cTn id="151" dur="1000"/>
                                        <p:tgtEl>
                                          <p:spTgt spid="493"/>
                                        </p:tgtEl>
                                      </p:cBhvr>
                                    </p:animEffect>
                                    <p:anim calcmode="lin" valueType="num">
                                      <p:cBhvr>
                                        <p:cTn id="152" dur="1000" fill="hold"/>
                                        <p:tgtEl>
                                          <p:spTgt spid="493"/>
                                        </p:tgtEl>
                                        <p:attrNameLst>
                                          <p:attrName>ppt_x</p:attrName>
                                        </p:attrNameLst>
                                      </p:cBhvr>
                                      <p:tavLst>
                                        <p:tav tm="0">
                                          <p:val>
                                            <p:strVal val="#ppt_x"/>
                                          </p:val>
                                        </p:tav>
                                        <p:tav tm="100000">
                                          <p:val>
                                            <p:strVal val="#ppt_x"/>
                                          </p:val>
                                        </p:tav>
                                      </p:tavLst>
                                    </p:anim>
                                    <p:anim calcmode="lin" valueType="num">
                                      <p:cBhvr>
                                        <p:cTn id="153" dur="1000" fill="hold"/>
                                        <p:tgtEl>
                                          <p:spTgt spid="4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5" grpId="0"/>
      <p:bldP spid="486" grpId="0"/>
      <p:bldP spid="487" grpId="0"/>
      <p:bldP spid="488" grpId="0"/>
      <p:bldP spid="489" grpId="0"/>
      <p:bldP spid="490" grpId="0"/>
      <p:bldP spid="491" grpId="0"/>
      <p:bldP spid="492" grpId="0"/>
      <p:bldP spid="49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3" name="图片 24"/>
          <p:cNvPicPr>
            <a:picLocks noChangeAspect="1"/>
          </p:cNvPicPr>
          <p:nvPr/>
        </p:nvPicPr>
        <p:blipFill>
          <a:blip r:embed="rId2"/>
          <a:srcRect/>
          <a:stretch>
            <a:fillRect/>
          </a:stretch>
        </p:blipFill>
        <p:spPr bwMode="auto">
          <a:xfrm>
            <a:off x="-1749425" y="-1778000"/>
            <a:ext cx="14717713" cy="9388475"/>
          </a:xfrm>
          <a:prstGeom prst="rect">
            <a:avLst/>
          </a:prstGeom>
          <a:noFill/>
          <a:ln w="9525">
            <a:noFill/>
            <a:miter lim="800000"/>
            <a:headEnd/>
            <a:tailEnd/>
          </a:ln>
        </p:spPr>
      </p:pic>
      <p:pic>
        <p:nvPicPr>
          <p:cNvPr id="54274" name="图片 479"/>
          <p:cNvPicPr>
            <a:picLocks noChangeAspect="1"/>
          </p:cNvPicPr>
          <p:nvPr/>
        </p:nvPicPr>
        <p:blipFill>
          <a:blip r:embed="rId3"/>
          <a:srcRect/>
          <a:stretch>
            <a:fillRect/>
          </a:stretch>
        </p:blipFill>
        <p:spPr bwMode="auto">
          <a:xfrm>
            <a:off x="2565400" y="2501900"/>
            <a:ext cx="6551613" cy="1401763"/>
          </a:xfrm>
          <a:prstGeom prst="rect">
            <a:avLst/>
          </a:prstGeom>
          <a:noFill/>
          <a:ln w="9525">
            <a:noFill/>
            <a:miter lim="800000"/>
            <a:headEnd/>
            <a:tailEnd/>
          </a:ln>
        </p:spPr>
      </p:pic>
      <p:sp>
        <p:nvSpPr>
          <p:cNvPr id="54275" name="标题 1"/>
          <p:cNvSpPr>
            <a:spLocks noGrp="1"/>
          </p:cNvSpPr>
          <p:nvPr>
            <p:ph type="ctrTitle"/>
          </p:nvPr>
        </p:nvSpPr>
        <p:spPr bwMode="auto">
          <a:xfrm>
            <a:off x="1268413" y="2366963"/>
            <a:ext cx="9144000" cy="1071562"/>
          </a:xfrm>
          <a:noFill/>
          <a:ln>
            <a:miter lim="800000"/>
            <a:headEnd/>
            <a:tailEnd/>
          </a:ln>
        </p:spPr>
        <p:txBody>
          <a:bodyPr vert="horz" wrap="square" lIns="91440" tIns="45720" rIns="91440" bIns="45720" numCol="1" anchorCtr="0" compatLnSpc="1">
            <a:prstTxWarp prst="textNoShape">
              <a:avLst/>
            </a:prstTxWarp>
          </a:bodyPr>
          <a:lstStyle/>
          <a:p>
            <a:r>
              <a:rPr lang="en-US" altLang="zh-CN" b="1" smtClean="0">
                <a:solidFill>
                  <a:srgbClr val="FFC000"/>
                </a:solidFill>
                <a:latin typeface="Arial" charset="0"/>
                <a:cs typeface="Arial" charset="0"/>
              </a:rPr>
              <a:t>T</a:t>
            </a:r>
            <a:r>
              <a:rPr lang="en-US" altLang="zh-CN" b="1" smtClean="0">
                <a:solidFill>
                  <a:srgbClr val="72BE00"/>
                </a:solidFill>
                <a:latin typeface="Arial" charset="0"/>
                <a:cs typeface="Arial" charset="0"/>
              </a:rPr>
              <a:t>h</a:t>
            </a:r>
            <a:r>
              <a:rPr lang="en-US" altLang="zh-CN" b="1" smtClean="0">
                <a:solidFill>
                  <a:srgbClr val="285B76"/>
                </a:solidFill>
                <a:latin typeface="Arial" charset="0"/>
                <a:cs typeface="Arial" charset="0"/>
              </a:rPr>
              <a:t>a</a:t>
            </a:r>
            <a:r>
              <a:rPr lang="en-US" altLang="zh-CN" b="1" smtClean="0">
                <a:solidFill>
                  <a:srgbClr val="CD5897"/>
                </a:solidFill>
                <a:latin typeface="Arial" charset="0"/>
                <a:cs typeface="Arial" charset="0"/>
              </a:rPr>
              <a:t>n</a:t>
            </a:r>
            <a:r>
              <a:rPr lang="en-US" altLang="zh-CN" b="1" smtClean="0">
                <a:solidFill>
                  <a:srgbClr val="C56D27"/>
                </a:solidFill>
                <a:latin typeface="Arial" charset="0"/>
                <a:cs typeface="Arial" charset="0"/>
              </a:rPr>
              <a:t>k</a:t>
            </a:r>
            <a:r>
              <a:rPr lang="en-US" altLang="zh-CN" b="1" smtClean="0">
                <a:solidFill>
                  <a:srgbClr val="FFC000"/>
                </a:solidFill>
                <a:latin typeface="Arial" charset="0"/>
                <a:cs typeface="Arial" charset="0"/>
              </a:rPr>
              <a:t> </a:t>
            </a:r>
            <a:r>
              <a:rPr lang="en-US" altLang="zh-CN" b="1" smtClean="0">
                <a:solidFill>
                  <a:srgbClr val="45BCBC"/>
                </a:solidFill>
                <a:latin typeface="Arial" charset="0"/>
                <a:cs typeface="Arial" charset="0"/>
              </a:rPr>
              <a:t>Y</a:t>
            </a:r>
            <a:r>
              <a:rPr lang="en-US" altLang="zh-CN" b="1" smtClean="0">
                <a:solidFill>
                  <a:srgbClr val="C56D27"/>
                </a:solidFill>
                <a:latin typeface="Arial" charset="0"/>
                <a:cs typeface="Arial" charset="0"/>
              </a:rPr>
              <a:t>o</a:t>
            </a:r>
            <a:r>
              <a:rPr lang="en-US" altLang="zh-CN" b="1" smtClean="0">
                <a:solidFill>
                  <a:srgbClr val="FFC000"/>
                </a:solidFill>
                <a:latin typeface="Arial" charset="0"/>
                <a:cs typeface="Arial" charset="0"/>
              </a:rPr>
              <a:t>u</a:t>
            </a:r>
            <a:endParaRPr lang="zh-CN" altLang="en-US" b="1" smtClean="0">
              <a:solidFill>
                <a:srgbClr val="7030A0"/>
              </a:solidFill>
              <a:latin typeface="Arial" charset="0"/>
              <a:cs typeface="Arial" charset="0"/>
            </a:endParaRPr>
          </a:p>
        </p:txBody>
      </p:sp>
    </p:spTree>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28674" name="Group 4"/>
          <p:cNvGrpSpPr>
            <a:grpSpLocks noChangeAspect="1"/>
          </p:cNvGrpSpPr>
          <p:nvPr/>
        </p:nvGrpSpPr>
        <p:grpSpPr bwMode="auto">
          <a:xfrm>
            <a:off x="-25400" y="3014663"/>
            <a:ext cx="12303125" cy="3892550"/>
            <a:chOff x="-16" y="1899"/>
            <a:chExt cx="7750" cy="2452"/>
          </a:xfrm>
        </p:grpSpPr>
        <p:sp>
          <p:nvSpPr>
            <p:cNvPr id="28676" name="AutoShape 3"/>
            <p:cNvSpPr>
              <a:spLocks noChangeAspect="1" noChangeArrowheads="1" noTextEdit="1"/>
            </p:cNvSpPr>
            <p:nvPr/>
          </p:nvSpPr>
          <p:spPr bwMode="auto">
            <a:xfrm>
              <a:off x="0" y="1899"/>
              <a:ext cx="7721" cy="2452"/>
            </a:xfrm>
            <a:prstGeom prst="rect">
              <a:avLst/>
            </a:prstGeom>
            <a:noFill/>
            <a:ln w="9525">
              <a:noFill/>
              <a:miter lim="800000"/>
              <a:headEnd/>
              <a:tailEnd/>
            </a:ln>
          </p:spPr>
          <p:txBody>
            <a:bodyPr/>
            <a:lstStyle/>
            <a:p>
              <a:endParaRPr lang="en-US"/>
            </a:p>
          </p:txBody>
        </p:sp>
        <p:grpSp>
          <p:nvGrpSpPr>
            <p:cNvPr id="28677" name="Group 205"/>
            <p:cNvGrpSpPr>
              <a:grpSpLocks/>
            </p:cNvGrpSpPr>
            <p:nvPr/>
          </p:nvGrpSpPr>
          <p:grpSpPr bwMode="auto">
            <a:xfrm>
              <a:off x="116" y="2258"/>
              <a:ext cx="7576" cy="2065"/>
              <a:chOff x="116" y="2258"/>
              <a:chExt cx="7576" cy="2065"/>
            </a:xfrm>
          </p:grpSpPr>
          <p:sp>
            <p:nvSpPr>
              <p:cNvPr id="29026" name="Freeform 6"/>
              <p:cNvSpPr>
                <a:spLocks/>
              </p:cNvSpPr>
              <p:nvPr/>
            </p:nvSpPr>
            <p:spPr bwMode="auto">
              <a:xfrm>
                <a:off x="3619" y="2258"/>
                <a:ext cx="349" cy="177"/>
              </a:xfrm>
              <a:custGeom>
                <a:avLst/>
                <a:gdLst>
                  <a:gd name="T0" fmla="*/ 344 w 133"/>
                  <a:gd name="T1" fmla="*/ 177 h 64"/>
                  <a:gd name="T2" fmla="*/ 349 w 133"/>
                  <a:gd name="T3" fmla="*/ 152 h 64"/>
                  <a:gd name="T4" fmla="*/ 346 w 133"/>
                  <a:gd name="T5" fmla="*/ 127 h 64"/>
                  <a:gd name="T6" fmla="*/ 336 w 133"/>
                  <a:gd name="T7" fmla="*/ 105 h 64"/>
                  <a:gd name="T8" fmla="*/ 310 w 133"/>
                  <a:gd name="T9" fmla="*/ 77 h 64"/>
                  <a:gd name="T10" fmla="*/ 273 w 133"/>
                  <a:gd name="T11" fmla="*/ 66 h 64"/>
                  <a:gd name="T12" fmla="*/ 236 w 133"/>
                  <a:gd name="T13" fmla="*/ 77 h 64"/>
                  <a:gd name="T14" fmla="*/ 236 w 133"/>
                  <a:gd name="T15" fmla="*/ 77 h 64"/>
                  <a:gd name="T16" fmla="*/ 234 w 133"/>
                  <a:gd name="T17" fmla="*/ 75 h 64"/>
                  <a:gd name="T18" fmla="*/ 234 w 133"/>
                  <a:gd name="T19" fmla="*/ 61 h 64"/>
                  <a:gd name="T20" fmla="*/ 199 w 133"/>
                  <a:gd name="T21" fmla="*/ 14 h 64"/>
                  <a:gd name="T22" fmla="*/ 142 w 133"/>
                  <a:gd name="T23" fmla="*/ 6 h 64"/>
                  <a:gd name="T24" fmla="*/ 89 w 133"/>
                  <a:gd name="T25" fmla="*/ 64 h 64"/>
                  <a:gd name="T26" fmla="*/ 87 w 133"/>
                  <a:gd name="T27" fmla="*/ 94 h 64"/>
                  <a:gd name="T28" fmla="*/ 87 w 133"/>
                  <a:gd name="T29" fmla="*/ 94 h 64"/>
                  <a:gd name="T30" fmla="*/ 37 w 133"/>
                  <a:gd name="T31" fmla="*/ 102 h 64"/>
                  <a:gd name="T32" fmla="*/ 10 w 133"/>
                  <a:gd name="T33" fmla="*/ 130 h 64"/>
                  <a:gd name="T34" fmla="*/ 10 w 133"/>
                  <a:gd name="T35" fmla="*/ 127 h 64"/>
                  <a:gd name="T36" fmla="*/ 10 w 133"/>
                  <a:gd name="T37" fmla="*/ 127 h 64"/>
                  <a:gd name="T38" fmla="*/ 3 w 133"/>
                  <a:gd name="T39" fmla="*/ 177 h 64"/>
                  <a:gd name="T40" fmla="*/ 344 w 133"/>
                  <a:gd name="T41" fmla="*/ 177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sp>
            <p:nvSpPr>
              <p:cNvPr id="29027" name="Freeform 7"/>
              <p:cNvSpPr>
                <a:spLocks/>
              </p:cNvSpPr>
              <p:nvPr/>
            </p:nvSpPr>
            <p:spPr bwMode="auto">
              <a:xfrm>
                <a:off x="5090" y="2372"/>
                <a:ext cx="580" cy="183"/>
              </a:xfrm>
              <a:custGeom>
                <a:avLst/>
                <a:gdLst>
                  <a:gd name="T0" fmla="*/ 580 w 221"/>
                  <a:gd name="T1" fmla="*/ 183 h 66"/>
                  <a:gd name="T2" fmla="*/ 533 w 221"/>
                  <a:gd name="T3" fmla="*/ 94 h 66"/>
                  <a:gd name="T4" fmla="*/ 530 w 221"/>
                  <a:gd name="T5" fmla="*/ 92 h 66"/>
                  <a:gd name="T6" fmla="*/ 480 w 221"/>
                  <a:gd name="T7" fmla="*/ 78 h 66"/>
                  <a:gd name="T8" fmla="*/ 412 w 221"/>
                  <a:gd name="T9" fmla="*/ 108 h 66"/>
                  <a:gd name="T10" fmla="*/ 399 w 221"/>
                  <a:gd name="T11" fmla="*/ 128 h 66"/>
                  <a:gd name="T12" fmla="*/ 315 w 221"/>
                  <a:gd name="T13" fmla="*/ 67 h 66"/>
                  <a:gd name="T14" fmla="*/ 268 w 221"/>
                  <a:gd name="T15" fmla="*/ 80 h 66"/>
                  <a:gd name="T16" fmla="*/ 192 w 221"/>
                  <a:gd name="T17" fmla="*/ 0 h 66"/>
                  <a:gd name="T18" fmla="*/ 115 w 221"/>
                  <a:gd name="T19" fmla="*/ 100 h 66"/>
                  <a:gd name="T20" fmla="*/ 87 w 221"/>
                  <a:gd name="T21" fmla="*/ 94 h 66"/>
                  <a:gd name="T22" fmla="*/ 42 w 221"/>
                  <a:gd name="T23" fmla="*/ 108 h 66"/>
                  <a:gd name="T24" fmla="*/ 10 w 221"/>
                  <a:gd name="T25" fmla="*/ 141 h 66"/>
                  <a:gd name="T26" fmla="*/ 0 w 221"/>
                  <a:gd name="T27" fmla="*/ 183 h 66"/>
                  <a:gd name="T28" fmla="*/ 580 w 221"/>
                  <a:gd name="T29" fmla="*/ 183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1"/>
                  <a:gd name="T46" fmla="*/ 0 h 66"/>
                  <a:gd name="T47" fmla="*/ 221 w 221"/>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w="9525">
                <a:noFill/>
                <a:round/>
                <a:headEnd/>
                <a:tailEnd/>
              </a:ln>
            </p:spPr>
            <p:txBody>
              <a:bodyPr/>
              <a:lstStyle/>
              <a:p>
                <a:endParaRPr lang="en-US"/>
              </a:p>
            </p:txBody>
          </p:sp>
          <p:sp>
            <p:nvSpPr>
              <p:cNvPr id="29028" name="Freeform 8"/>
              <p:cNvSpPr>
                <a:spLocks/>
              </p:cNvSpPr>
              <p:nvPr/>
            </p:nvSpPr>
            <p:spPr bwMode="auto">
              <a:xfrm>
                <a:off x="2805" y="2875"/>
                <a:ext cx="583" cy="183"/>
              </a:xfrm>
              <a:custGeom>
                <a:avLst/>
                <a:gdLst>
                  <a:gd name="T0" fmla="*/ 583 w 222"/>
                  <a:gd name="T1" fmla="*/ 183 h 66"/>
                  <a:gd name="T2" fmla="*/ 536 w 222"/>
                  <a:gd name="T3" fmla="*/ 94 h 66"/>
                  <a:gd name="T4" fmla="*/ 533 w 222"/>
                  <a:gd name="T5" fmla="*/ 94 h 66"/>
                  <a:gd name="T6" fmla="*/ 483 w 222"/>
                  <a:gd name="T7" fmla="*/ 80 h 66"/>
                  <a:gd name="T8" fmla="*/ 415 w 222"/>
                  <a:gd name="T9" fmla="*/ 108 h 66"/>
                  <a:gd name="T10" fmla="*/ 399 w 222"/>
                  <a:gd name="T11" fmla="*/ 128 h 66"/>
                  <a:gd name="T12" fmla="*/ 318 w 222"/>
                  <a:gd name="T13" fmla="*/ 67 h 66"/>
                  <a:gd name="T14" fmla="*/ 270 w 222"/>
                  <a:gd name="T15" fmla="*/ 80 h 66"/>
                  <a:gd name="T16" fmla="*/ 194 w 222"/>
                  <a:gd name="T17" fmla="*/ 0 h 66"/>
                  <a:gd name="T18" fmla="*/ 118 w 222"/>
                  <a:gd name="T19" fmla="*/ 100 h 66"/>
                  <a:gd name="T20" fmla="*/ 89 w 222"/>
                  <a:gd name="T21" fmla="*/ 97 h 66"/>
                  <a:gd name="T22" fmla="*/ 45 w 222"/>
                  <a:gd name="T23" fmla="*/ 108 h 66"/>
                  <a:gd name="T24" fmla="*/ 13 w 222"/>
                  <a:gd name="T25" fmla="*/ 141 h 66"/>
                  <a:gd name="T26" fmla="*/ 0 w 222"/>
                  <a:gd name="T27" fmla="*/ 183 h 66"/>
                  <a:gd name="T28" fmla="*/ 583 w 222"/>
                  <a:gd name="T29" fmla="*/ 183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2"/>
                  <a:gd name="T46" fmla="*/ 0 h 66"/>
                  <a:gd name="T47" fmla="*/ 222 w 222"/>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w="9525">
                <a:noFill/>
                <a:round/>
                <a:headEnd/>
                <a:tailEnd/>
              </a:ln>
            </p:spPr>
            <p:txBody>
              <a:bodyPr/>
              <a:lstStyle/>
              <a:p>
                <a:endParaRPr lang="en-US"/>
              </a:p>
            </p:txBody>
          </p:sp>
          <p:sp>
            <p:nvSpPr>
              <p:cNvPr id="29029" name="Freeform 9"/>
              <p:cNvSpPr>
                <a:spLocks/>
              </p:cNvSpPr>
              <p:nvPr/>
            </p:nvSpPr>
            <p:spPr bwMode="auto">
              <a:xfrm>
                <a:off x="5607" y="2811"/>
                <a:ext cx="835" cy="242"/>
              </a:xfrm>
              <a:custGeom>
                <a:avLst/>
                <a:gdLst>
                  <a:gd name="T0" fmla="*/ 827 w 318"/>
                  <a:gd name="T1" fmla="*/ 242 h 87"/>
                  <a:gd name="T2" fmla="*/ 748 w 318"/>
                  <a:gd name="T3" fmla="*/ 131 h 87"/>
                  <a:gd name="T4" fmla="*/ 691 w 318"/>
                  <a:gd name="T5" fmla="*/ 156 h 87"/>
                  <a:gd name="T6" fmla="*/ 604 w 318"/>
                  <a:gd name="T7" fmla="*/ 95 h 87"/>
                  <a:gd name="T8" fmla="*/ 575 w 318"/>
                  <a:gd name="T9" fmla="*/ 100 h 87"/>
                  <a:gd name="T10" fmla="*/ 562 w 318"/>
                  <a:gd name="T11" fmla="*/ 58 h 87"/>
                  <a:gd name="T12" fmla="*/ 551 w 318"/>
                  <a:gd name="T13" fmla="*/ 39 h 87"/>
                  <a:gd name="T14" fmla="*/ 544 w 318"/>
                  <a:gd name="T15" fmla="*/ 31 h 87"/>
                  <a:gd name="T16" fmla="*/ 478 w 318"/>
                  <a:gd name="T17" fmla="*/ 3 h 87"/>
                  <a:gd name="T18" fmla="*/ 433 w 318"/>
                  <a:gd name="T19" fmla="*/ 14 h 87"/>
                  <a:gd name="T20" fmla="*/ 415 w 318"/>
                  <a:gd name="T21" fmla="*/ 31 h 87"/>
                  <a:gd name="T22" fmla="*/ 412 w 318"/>
                  <a:gd name="T23" fmla="*/ 33 h 87"/>
                  <a:gd name="T24" fmla="*/ 389 w 318"/>
                  <a:gd name="T25" fmla="*/ 70 h 87"/>
                  <a:gd name="T26" fmla="*/ 320 w 318"/>
                  <a:gd name="T27" fmla="*/ 36 h 87"/>
                  <a:gd name="T28" fmla="*/ 268 w 318"/>
                  <a:gd name="T29" fmla="*/ 56 h 87"/>
                  <a:gd name="T30" fmla="*/ 186 w 318"/>
                  <a:gd name="T31" fmla="*/ 0 h 87"/>
                  <a:gd name="T32" fmla="*/ 100 w 318"/>
                  <a:gd name="T33" fmla="*/ 117 h 87"/>
                  <a:gd name="T34" fmla="*/ 97 w 318"/>
                  <a:gd name="T35" fmla="*/ 117 h 87"/>
                  <a:gd name="T36" fmla="*/ 16 w 318"/>
                  <a:gd name="T37" fmla="*/ 242 h 87"/>
                  <a:gd name="T38" fmla="*/ 827 w 318"/>
                  <a:gd name="T39" fmla="*/ 242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8"/>
                  <a:gd name="T61" fmla="*/ 0 h 87"/>
                  <a:gd name="T62" fmla="*/ 318 w 318"/>
                  <a:gd name="T63" fmla="*/ 87 h 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w="9525">
                <a:noFill/>
                <a:round/>
                <a:headEnd/>
                <a:tailEnd/>
              </a:ln>
            </p:spPr>
            <p:txBody>
              <a:bodyPr/>
              <a:lstStyle/>
              <a:p>
                <a:endParaRPr lang="en-US"/>
              </a:p>
            </p:txBody>
          </p:sp>
          <p:sp>
            <p:nvSpPr>
              <p:cNvPr id="29030" name="Freeform 10"/>
              <p:cNvSpPr>
                <a:spLocks/>
              </p:cNvSpPr>
              <p:nvPr/>
            </p:nvSpPr>
            <p:spPr bwMode="auto">
              <a:xfrm>
                <a:off x="901" y="2377"/>
                <a:ext cx="341" cy="172"/>
              </a:xfrm>
              <a:custGeom>
                <a:avLst/>
                <a:gdLst>
                  <a:gd name="T0" fmla="*/ 310 w 130"/>
                  <a:gd name="T1" fmla="*/ 172 h 62"/>
                  <a:gd name="T2" fmla="*/ 262 w 130"/>
                  <a:gd name="T3" fmla="*/ 50 h 62"/>
                  <a:gd name="T4" fmla="*/ 223 w 130"/>
                  <a:gd name="T5" fmla="*/ 58 h 62"/>
                  <a:gd name="T6" fmla="*/ 152 w 130"/>
                  <a:gd name="T7" fmla="*/ 0 h 62"/>
                  <a:gd name="T8" fmla="*/ 87 w 130"/>
                  <a:gd name="T9" fmla="*/ 78 h 62"/>
                  <a:gd name="T10" fmla="*/ 63 w 130"/>
                  <a:gd name="T11" fmla="*/ 72 h 62"/>
                  <a:gd name="T12" fmla="*/ 0 w 130"/>
                  <a:gd name="T13" fmla="*/ 139 h 62"/>
                  <a:gd name="T14" fmla="*/ 8 w 130"/>
                  <a:gd name="T15" fmla="*/ 172 h 62"/>
                  <a:gd name="T16" fmla="*/ 310 w 130"/>
                  <a:gd name="T17" fmla="*/ 17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w="9525">
                <a:noFill/>
                <a:round/>
                <a:headEnd/>
                <a:tailEnd/>
              </a:ln>
            </p:spPr>
            <p:txBody>
              <a:bodyPr/>
              <a:lstStyle/>
              <a:p>
                <a:endParaRPr lang="en-US"/>
              </a:p>
            </p:txBody>
          </p:sp>
          <p:sp>
            <p:nvSpPr>
              <p:cNvPr id="29031" name="Freeform 11"/>
              <p:cNvSpPr>
                <a:spLocks/>
              </p:cNvSpPr>
              <p:nvPr/>
            </p:nvSpPr>
            <p:spPr bwMode="auto">
              <a:xfrm>
                <a:off x="4157" y="2730"/>
                <a:ext cx="441" cy="184"/>
              </a:xfrm>
              <a:custGeom>
                <a:avLst/>
                <a:gdLst>
                  <a:gd name="T0" fmla="*/ 441 w 168"/>
                  <a:gd name="T1" fmla="*/ 184 h 66"/>
                  <a:gd name="T2" fmla="*/ 368 w 168"/>
                  <a:gd name="T3" fmla="*/ 114 h 66"/>
                  <a:gd name="T4" fmla="*/ 347 w 168"/>
                  <a:gd name="T5" fmla="*/ 114 h 66"/>
                  <a:gd name="T6" fmla="*/ 286 w 168"/>
                  <a:gd name="T7" fmla="*/ 45 h 66"/>
                  <a:gd name="T8" fmla="*/ 249 w 168"/>
                  <a:gd name="T9" fmla="*/ 53 h 66"/>
                  <a:gd name="T10" fmla="*/ 186 w 168"/>
                  <a:gd name="T11" fmla="*/ 3 h 66"/>
                  <a:gd name="T12" fmla="*/ 160 w 168"/>
                  <a:gd name="T13" fmla="*/ 3 h 66"/>
                  <a:gd name="T14" fmla="*/ 105 w 168"/>
                  <a:gd name="T15" fmla="*/ 39 h 66"/>
                  <a:gd name="T16" fmla="*/ 92 w 168"/>
                  <a:gd name="T17" fmla="*/ 106 h 66"/>
                  <a:gd name="T18" fmla="*/ 84 w 168"/>
                  <a:gd name="T19" fmla="*/ 103 h 66"/>
                  <a:gd name="T20" fmla="*/ 29 w 168"/>
                  <a:gd name="T21" fmla="*/ 123 h 66"/>
                  <a:gd name="T22" fmla="*/ 0 w 168"/>
                  <a:gd name="T23" fmla="*/ 178 h 66"/>
                  <a:gd name="T24" fmla="*/ 0 w 168"/>
                  <a:gd name="T25" fmla="*/ 184 h 66"/>
                  <a:gd name="T26" fmla="*/ 441 w 168"/>
                  <a:gd name="T27" fmla="*/ 184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
                  <a:gd name="T43" fmla="*/ 0 h 66"/>
                  <a:gd name="T44" fmla="*/ 168 w 168"/>
                  <a:gd name="T45" fmla="*/ 66 h 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w="9525">
                <a:noFill/>
                <a:round/>
                <a:headEnd/>
                <a:tailEnd/>
              </a:ln>
            </p:spPr>
            <p:txBody>
              <a:bodyPr/>
              <a:lstStyle/>
              <a:p>
                <a:endParaRPr lang="en-US"/>
              </a:p>
            </p:txBody>
          </p:sp>
          <p:sp>
            <p:nvSpPr>
              <p:cNvPr id="29032" name="Freeform 12"/>
              <p:cNvSpPr>
                <a:spLocks/>
              </p:cNvSpPr>
              <p:nvPr/>
            </p:nvSpPr>
            <p:spPr bwMode="auto">
              <a:xfrm>
                <a:off x="1387" y="2808"/>
                <a:ext cx="454" cy="203"/>
              </a:xfrm>
              <a:custGeom>
                <a:avLst/>
                <a:gdLst>
                  <a:gd name="T0" fmla="*/ 16 w 173"/>
                  <a:gd name="T1" fmla="*/ 203 h 73"/>
                  <a:gd name="T2" fmla="*/ 105 w 173"/>
                  <a:gd name="T3" fmla="*/ 67 h 73"/>
                  <a:gd name="T4" fmla="*/ 150 w 173"/>
                  <a:gd name="T5" fmla="*/ 81 h 73"/>
                  <a:gd name="T6" fmla="*/ 247 w 173"/>
                  <a:gd name="T7" fmla="*/ 0 h 73"/>
                  <a:gd name="T8" fmla="*/ 336 w 173"/>
                  <a:gd name="T9" fmla="*/ 108 h 73"/>
                  <a:gd name="T10" fmla="*/ 367 w 173"/>
                  <a:gd name="T11" fmla="*/ 100 h 73"/>
                  <a:gd name="T12" fmla="*/ 454 w 173"/>
                  <a:gd name="T13" fmla="*/ 192 h 73"/>
                  <a:gd name="T14" fmla="*/ 454 w 173"/>
                  <a:gd name="T15" fmla="*/ 203 h 73"/>
                  <a:gd name="T16" fmla="*/ 16 w 173"/>
                  <a:gd name="T17" fmla="*/ 203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73"/>
                  <a:gd name="T29" fmla="*/ 173 w 173"/>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w="9525">
                <a:noFill/>
                <a:round/>
                <a:headEnd/>
                <a:tailEnd/>
              </a:ln>
            </p:spPr>
            <p:txBody>
              <a:bodyPr/>
              <a:lstStyle/>
              <a:p>
                <a:endParaRPr lang="en-US"/>
              </a:p>
            </p:txBody>
          </p:sp>
          <p:sp>
            <p:nvSpPr>
              <p:cNvPr id="29033" name="Freeform 13"/>
              <p:cNvSpPr>
                <a:spLocks/>
              </p:cNvSpPr>
              <p:nvPr/>
            </p:nvSpPr>
            <p:spPr bwMode="auto">
              <a:xfrm>
                <a:off x="6424" y="2430"/>
                <a:ext cx="459" cy="195"/>
              </a:xfrm>
              <a:custGeom>
                <a:avLst/>
                <a:gdLst>
                  <a:gd name="T0" fmla="*/ 451 w 175"/>
                  <a:gd name="T1" fmla="*/ 195 h 70"/>
                  <a:gd name="T2" fmla="*/ 357 w 175"/>
                  <a:gd name="T3" fmla="*/ 72 h 70"/>
                  <a:gd name="T4" fmla="*/ 312 w 175"/>
                  <a:gd name="T5" fmla="*/ 84 h 70"/>
                  <a:gd name="T6" fmla="*/ 212 w 175"/>
                  <a:gd name="T7" fmla="*/ 0 h 70"/>
                  <a:gd name="T8" fmla="*/ 121 w 175"/>
                  <a:gd name="T9" fmla="*/ 111 h 70"/>
                  <a:gd name="T10" fmla="*/ 89 w 175"/>
                  <a:gd name="T11" fmla="*/ 106 h 70"/>
                  <a:gd name="T12" fmla="*/ 0 w 175"/>
                  <a:gd name="T13" fmla="*/ 195 h 70"/>
                  <a:gd name="T14" fmla="*/ 451 w 175"/>
                  <a:gd name="T15" fmla="*/ 195 h 70"/>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70"/>
                  <a:gd name="T26" fmla="*/ 175 w 175"/>
                  <a:gd name="T27" fmla="*/ 70 h 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w="9525">
                <a:noFill/>
                <a:round/>
                <a:headEnd/>
                <a:tailEnd/>
              </a:ln>
            </p:spPr>
            <p:txBody>
              <a:bodyPr/>
              <a:lstStyle/>
              <a:p>
                <a:endParaRPr lang="en-US"/>
              </a:p>
            </p:txBody>
          </p:sp>
          <p:sp>
            <p:nvSpPr>
              <p:cNvPr id="29034" name="Freeform 14"/>
              <p:cNvSpPr>
                <a:spLocks/>
              </p:cNvSpPr>
              <p:nvPr/>
            </p:nvSpPr>
            <p:spPr bwMode="auto">
              <a:xfrm>
                <a:off x="1988" y="2474"/>
                <a:ext cx="328" cy="192"/>
              </a:xfrm>
              <a:custGeom>
                <a:avLst/>
                <a:gdLst>
                  <a:gd name="T0" fmla="*/ 0 w 125"/>
                  <a:gd name="T1" fmla="*/ 192 h 69"/>
                  <a:gd name="T2" fmla="*/ 328 w 125"/>
                  <a:gd name="T3" fmla="*/ 192 h 69"/>
                  <a:gd name="T4" fmla="*/ 325 w 125"/>
                  <a:gd name="T5" fmla="*/ 173 h 69"/>
                  <a:gd name="T6" fmla="*/ 310 w 125"/>
                  <a:gd name="T7" fmla="*/ 142 h 69"/>
                  <a:gd name="T8" fmla="*/ 270 w 125"/>
                  <a:gd name="T9" fmla="*/ 122 h 69"/>
                  <a:gd name="T10" fmla="*/ 213 w 125"/>
                  <a:gd name="T11" fmla="*/ 64 h 69"/>
                  <a:gd name="T12" fmla="*/ 199 w 125"/>
                  <a:gd name="T13" fmla="*/ 64 h 69"/>
                  <a:gd name="T14" fmla="*/ 192 w 125"/>
                  <a:gd name="T15" fmla="*/ 50 h 69"/>
                  <a:gd name="T16" fmla="*/ 84 w 125"/>
                  <a:gd name="T17" fmla="*/ 22 h 69"/>
                  <a:gd name="T18" fmla="*/ 42 w 125"/>
                  <a:gd name="T19" fmla="*/ 136 h 69"/>
                  <a:gd name="T20" fmla="*/ 42 w 125"/>
                  <a:gd name="T21" fmla="*/ 139 h 69"/>
                  <a:gd name="T22" fmla="*/ 0 w 125"/>
                  <a:gd name="T23" fmla="*/ 192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69"/>
                  <a:gd name="T38" fmla="*/ 125 w 125"/>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w="9525">
                <a:noFill/>
                <a:round/>
                <a:headEnd/>
                <a:tailEnd/>
              </a:ln>
            </p:spPr>
            <p:txBody>
              <a:bodyPr/>
              <a:lstStyle/>
              <a:p>
                <a:endParaRPr lang="en-US"/>
              </a:p>
            </p:txBody>
          </p:sp>
          <p:sp>
            <p:nvSpPr>
              <p:cNvPr id="29035" name="Freeform 17"/>
              <p:cNvSpPr>
                <a:spLocks/>
              </p:cNvSpPr>
              <p:nvPr/>
            </p:nvSpPr>
            <p:spPr bwMode="auto">
              <a:xfrm>
                <a:off x="6240" y="3976"/>
                <a:ext cx="643" cy="258"/>
              </a:xfrm>
              <a:custGeom>
                <a:avLst/>
                <a:gdLst>
                  <a:gd name="T0" fmla="*/ 0 w 245"/>
                  <a:gd name="T1" fmla="*/ 258 h 93"/>
                  <a:gd name="T2" fmla="*/ 643 w 245"/>
                  <a:gd name="T3" fmla="*/ 258 h 93"/>
                  <a:gd name="T4" fmla="*/ 640 w 245"/>
                  <a:gd name="T5" fmla="*/ 236 h 93"/>
                  <a:gd name="T6" fmla="*/ 627 w 245"/>
                  <a:gd name="T7" fmla="*/ 208 h 93"/>
                  <a:gd name="T8" fmla="*/ 585 w 245"/>
                  <a:gd name="T9" fmla="*/ 161 h 93"/>
                  <a:gd name="T10" fmla="*/ 585 w 245"/>
                  <a:gd name="T11" fmla="*/ 161 h 93"/>
                  <a:gd name="T12" fmla="*/ 528 w 245"/>
                  <a:gd name="T13" fmla="*/ 144 h 93"/>
                  <a:gd name="T14" fmla="*/ 509 w 245"/>
                  <a:gd name="T15" fmla="*/ 147 h 93"/>
                  <a:gd name="T16" fmla="*/ 509 w 245"/>
                  <a:gd name="T17" fmla="*/ 139 h 93"/>
                  <a:gd name="T18" fmla="*/ 402 w 245"/>
                  <a:gd name="T19" fmla="*/ 22 h 93"/>
                  <a:gd name="T20" fmla="*/ 341 w 245"/>
                  <a:gd name="T21" fmla="*/ 42 h 93"/>
                  <a:gd name="T22" fmla="*/ 270 w 245"/>
                  <a:gd name="T23" fmla="*/ 0 h 93"/>
                  <a:gd name="T24" fmla="*/ 194 w 245"/>
                  <a:gd name="T25" fmla="*/ 69 h 93"/>
                  <a:gd name="T26" fmla="*/ 168 w 245"/>
                  <a:gd name="T27" fmla="*/ 64 h 93"/>
                  <a:gd name="T28" fmla="*/ 92 w 245"/>
                  <a:gd name="T29" fmla="*/ 144 h 93"/>
                  <a:gd name="T30" fmla="*/ 94 w 245"/>
                  <a:gd name="T31" fmla="*/ 166 h 93"/>
                  <a:gd name="T32" fmla="*/ 92 w 245"/>
                  <a:gd name="T33" fmla="*/ 166 h 93"/>
                  <a:gd name="T34" fmla="*/ 0 w 245"/>
                  <a:gd name="T35" fmla="*/ 258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29036" name="Freeform 18"/>
              <p:cNvSpPr>
                <a:spLocks/>
              </p:cNvSpPr>
              <p:nvPr/>
            </p:nvSpPr>
            <p:spPr bwMode="auto">
              <a:xfrm>
                <a:off x="6568" y="3998"/>
                <a:ext cx="315" cy="236"/>
              </a:xfrm>
              <a:custGeom>
                <a:avLst/>
                <a:gdLst>
                  <a:gd name="T0" fmla="*/ 74 w 120"/>
                  <a:gd name="T1" fmla="*/ 0 h 85"/>
                  <a:gd name="T2" fmla="*/ 13 w 120"/>
                  <a:gd name="T3" fmla="*/ 19 h 85"/>
                  <a:gd name="T4" fmla="*/ 13 w 120"/>
                  <a:gd name="T5" fmla="*/ 19 h 85"/>
                  <a:gd name="T6" fmla="*/ 0 w 120"/>
                  <a:gd name="T7" fmla="*/ 3 h 85"/>
                  <a:gd name="T8" fmla="*/ 11 w 120"/>
                  <a:gd name="T9" fmla="*/ 236 h 85"/>
                  <a:gd name="T10" fmla="*/ 315 w 120"/>
                  <a:gd name="T11" fmla="*/ 236 h 85"/>
                  <a:gd name="T12" fmla="*/ 312 w 120"/>
                  <a:gd name="T13" fmla="*/ 214 h 85"/>
                  <a:gd name="T14" fmla="*/ 299 w 120"/>
                  <a:gd name="T15" fmla="*/ 186 h 85"/>
                  <a:gd name="T16" fmla="*/ 257 w 120"/>
                  <a:gd name="T17" fmla="*/ 139 h 85"/>
                  <a:gd name="T18" fmla="*/ 257 w 120"/>
                  <a:gd name="T19" fmla="*/ 139 h 85"/>
                  <a:gd name="T20" fmla="*/ 200 w 120"/>
                  <a:gd name="T21" fmla="*/ 122 h 85"/>
                  <a:gd name="T22" fmla="*/ 181 w 120"/>
                  <a:gd name="T23" fmla="*/ 125 h 85"/>
                  <a:gd name="T24" fmla="*/ 181 w 120"/>
                  <a:gd name="T25" fmla="*/ 125 h 85"/>
                  <a:gd name="T26" fmla="*/ 181 w 120"/>
                  <a:gd name="T27" fmla="*/ 125 h 85"/>
                  <a:gd name="T28" fmla="*/ 181 w 120"/>
                  <a:gd name="T29" fmla="*/ 117 h 85"/>
                  <a:gd name="T30" fmla="*/ 74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29037" name="Freeform 19"/>
              <p:cNvSpPr>
                <a:spLocks/>
              </p:cNvSpPr>
              <p:nvPr/>
            </p:nvSpPr>
            <p:spPr bwMode="auto">
              <a:xfrm>
                <a:off x="4735" y="3328"/>
                <a:ext cx="483" cy="486"/>
              </a:xfrm>
              <a:custGeom>
                <a:avLst/>
                <a:gdLst>
                  <a:gd name="T0" fmla="*/ 470 w 184"/>
                  <a:gd name="T1" fmla="*/ 153 h 175"/>
                  <a:gd name="T2" fmla="*/ 433 w 184"/>
                  <a:gd name="T3" fmla="*/ 111 h 175"/>
                  <a:gd name="T4" fmla="*/ 389 w 184"/>
                  <a:gd name="T5" fmla="*/ 100 h 175"/>
                  <a:gd name="T6" fmla="*/ 370 w 184"/>
                  <a:gd name="T7" fmla="*/ 103 h 175"/>
                  <a:gd name="T8" fmla="*/ 370 w 184"/>
                  <a:gd name="T9" fmla="*/ 94 h 175"/>
                  <a:gd name="T10" fmla="*/ 344 w 184"/>
                  <a:gd name="T11" fmla="*/ 28 h 175"/>
                  <a:gd name="T12" fmla="*/ 281 w 184"/>
                  <a:gd name="T13" fmla="*/ 0 h 175"/>
                  <a:gd name="T14" fmla="*/ 215 w 184"/>
                  <a:gd name="T15" fmla="*/ 28 h 175"/>
                  <a:gd name="T16" fmla="*/ 200 w 184"/>
                  <a:gd name="T17" fmla="*/ 50 h 175"/>
                  <a:gd name="T18" fmla="*/ 147 w 184"/>
                  <a:gd name="T19" fmla="*/ 31 h 175"/>
                  <a:gd name="T20" fmla="*/ 58 w 184"/>
                  <a:gd name="T21" fmla="*/ 125 h 175"/>
                  <a:gd name="T22" fmla="*/ 60 w 184"/>
                  <a:gd name="T23" fmla="*/ 147 h 175"/>
                  <a:gd name="T24" fmla="*/ 45 w 184"/>
                  <a:gd name="T25" fmla="*/ 156 h 175"/>
                  <a:gd name="T26" fmla="*/ 0 w 184"/>
                  <a:gd name="T27" fmla="*/ 233 h 175"/>
                  <a:gd name="T28" fmla="*/ 26 w 184"/>
                  <a:gd name="T29" fmla="*/ 297 h 175"/>
                  <a:gd name="T30" fmla="*/ 60 w 184"/>
                  <a:gd name="T31" fmla="*/ 319 h 175"/>
                  <a:gd name="T32" fmla="*/ 53 w 184"/>
                  <a:gd name="T33" fmla="*/ 358 h 175"/>
                  <a:gd name="T34" fmla="*/ 76 w 184"/>
                  <a:gd name="T35" fmla="*/ 422 h 175"/>
                  <a:gd name="T36" fmla="*/ 139 w 184"/>
                  <a:gd name="T37" fmla="*/ 450 h 175"/>
                  <a:gd name="T38" fmla="*/ 189 w 184"/>
                  <a:gd name="T39" fmla="*/ 430 h 175"/>
                  <a:gd name="T40" fmla="*/ 192 w 184"/>
                  <a:gd name="T41" fmla="*/ 430 h 175"/>
                  <a:gd name="T42" fmla="*/ 255 w 184"/>
                  <a:gd name="T43" fmla="*/ 486 h 175"/>
                  <a:gd name="T44" fmla="*/ 315 w 184"/>
                  <a:gd name="T45" fmla="*/ 442 h 175"/>
                  <a:gd name="T46" fmla="*/ 339 w 184"/>
                  <a:gd name="T47" fmla="*/ 444 h 175"/>
                  <a:gd name="T48" fmla="*/ 407 w 184"/>
                  <a:gd name="T49" fmla="*/ 414 h 175"/>
                  <a:gd name="T50" fmla="*/ 436 w 184"/>
                  <a:gd name="T51" fmla="*/ 342 h 175"/>
                  <a:gd name="T52" fmla="*/ 423 w 184"/>
                  <a:gd name="T53" fmla="*/ 289 h 175"/>
                  <a:gd name="T54" fmla="*/ 470 w 184"/>
                  <a:gd name="T55" fmla="*/ 247 h 175"/>
                  <a:gd name="T56" fmla="*/ 483 w 184"/>
                  <a:gd name="T57" fmla="*/ 200 h 175"/>
                  <a:gd name="T58" fmla="*/ 470 w 184"/>
                  <a:gd name="T59" fmla="*/ 153 h 1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5"/>
                  <a:gd name="T92" fmla="*/ 184 w 184"/>
                  <a:gd name="T93" fmla="*/ 175 h 1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w="9525">
                <a:noFill/>
                <a:round/>
                <a:headEnd/>
                <a:tailEnd/>
              </a:ln>
            </p:spPr>
            <p:txBody>
              <a:bodyPr/>
              <a:lstStyle/>
              <a:p>
                <a:endParaRPr lang="en-US"/>
              </a:p>
            </p:txBody>
          </p:sp>
          <p:sp>
            <p:nvSpPr>
              <p:cNvPr id="29038" name="Freeform 20"/>
              <p:cNvSpPr>
                <a:spLocks/>
              </p:cNvSpPr>
              <p:nvPr/>
            </p:nvSpPr>
            <p:spPr bwMode="auto">
              <a:xfrm>
                <a:off x="4646" y="3253"/>
                <a:ext cx="483" cy="489"/>
              </a:xfrm>
              <a:custGeom>
                <a:avLst/>
                <a:gdLst>
                  <a:gd name="T0" fmla="*/ 470 w 184"/>
                  <a:gd name="T1" fmla="*/ 156 h 176"/>
                  <a:gd name="T2" fmla="*/ 433 w 184"/>
                  <a:gd name="T3" fmla="*/ 117 h 176"/>
                  <a:gd name="T4" fmla="*/ 389 w 184"/>
                  <a:gd name="T5" fmla="*/ 103 h 176"/>
                  <a:gd name="T6" fmla="*/ 370 w 184"/>
                  <a:gd name="T7" fmla="*/ 103 h 176"/>
                  <a:gd name="T8" fmla="*/ 373 w 184"/>
                  <a:gd name="T9" fmla="*/ 97 h 176"/>
                  <a:gd name="T10" fmla="*/ 347 w 184"/>
                  <a:gd name="T11" fmla="*/ 28 h 176"/>
                  <a:gd name="T12" fmla="*/ 283 w 184"/>
                  <a:gd name="T13" fmla="*/ 0 h 176"/>
                  <a:gd name="T14" fmla="*/ 218 w 184"/>
                  <a:gd name="T15" fmla="*/ 28 h 176"/>
                  <a:gd name="T16" fmla="*/ 202 w 184"/>
                  <a:gd name="T17" fmla="*/ 50 h 176"/>
                  <a:gd name="T18" fmla="*/ 147 w 184"/>
                  <a:gd name="T19" fmla="*/ 31 h 176"/>
                  <a:gd name="T20" fmla="*/ 58 w 184"/>
                  <a:gd name="T21" fmla="*/ 122 h 176"/>
                  <a:gd name="T22" fmla="*/ 58 w 184"/>
                  <a:gd name="T23" fmla="*/ 144 h 176"/>
                  <a:gd name="T24" fmla="*/ 42 w 184"/>
                  <a:gd name="T25" fmla="*/ 153 h 176"/>
                  <a:gd name="T26" fmla="*/ 0 w 184"/>
                  <a:gd name="T27" fmla="*/ 231 h 176"/>
                  <a:gd name="T28" fmla="*/ 24 w 184"/>
                  <a:gd name="T29" fmla="*/ 295 h 176"/>
                  <a:gd name="T30" fmla="*/ 58 w 184"/>
                  <a:gd name="T31" fmla="*/ 317 h 176"/>
                  <a:gd name="T32" fmla="*/ 50 w 184"/>
                  <a:gd name="T33" fmla="*/ 356 h 176"/>
                  <a:gd name="T34" fmla="*/ 73 w 184"/>
                  <a:gd name="T35" fmla="*/ 420 h 176"/>
                  <a:gd name="T36" fmla="*/ 134 w 184"/>
                  <a:gd name="T37" fmla="*/ 447 h 176"/>
                  <a:gd name="T38" fmla="*/ 184 w 184"/>
                  <a:gd name="T39" fmla="*/ 431 h 176"/>
                  <a:gd name="T40" fmla="*/ 189 w 184"/>
                  <a:gd name="T41" fmla="*/ 431 h 176"/>
                  <a:gd name="T42" fmla="*/ 249 w 184"/>
                  <a:gd name="T43" fmla="*/ 486 h 176"/>
                  <a:gd name="T44" fmla="*/ 310 w 184"/>
                  <a:gd name="T45" fmla="*/ 445 h 176"/>
                  <a:gd name="T46" fmla="*/ 333 w 184"/>
                  <a:gd name="T47" fmla="*/ 447 h 176"/>
                  <a:gd name="T48" fmla="*/ 402 w 184"/>
                  <a:gd name="T49" fmla="*/ 417 h 176"/>
                  <a:gd name="T50" fmla="*/ 433 w 184"/>
                  <a:gd name="T51" fmla="*/ 345 h 176"/>
                  <a:gd name="T52" fmla="*/ 420 w 184"/>
                  <a:gd name="T53" fmla="*/ 292 h 176"/>
                  <a:gd name="T54" fmla="*/ 470 w 184"/>
                  <a:gd name="T55" fmla="*/ 253 h 176"/>
                  <a:gd name="T56" fmla="*/ 480 w 184"/>
                  <a:gd name="T57" fmla="*/ 206 h 176"/>
                  <a:gd name="T58" fmla="*/ 470 w 184"/>
                  <a:gd name="T59" fmla="*/ 156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6"/>
                  <a:gd name="T92" fmla="*/ 184 w 18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w="9525">
                <a:noFill/>
                <a:round/>
                <a:headEnd/>
                <a:tailEnd/>
              </a:ln>
            </p:spPr>
            <p:txBody>
              <a:bodyPr/>
              <a:lstStyle/>
              <a:p>
                <a:endParaRPr lang="en-US"/>
              </a:p>
            </p:txBody>
          </p:sp>
          <p:sp>
            <p:nvSpPr>
              <p:cNvPr id="29039" name="Freeform 21"/>
              <p:cNvSpPr>
                <a:spLocks/>
              </p:cNvSpPr>
              <p:nvPr/>
            </p:nvSpPr>
            <p:spPr bwMode="auto">
              <a:xfrm>
                <a:off x="5084" y="3133"/>
                <a:ext cx="483" cy="492"/>
              </a:xfrm>
              <a:custGeom>
                <a:avLst/>
                <a:gdLst>
                  <a:gd name="T0" fmla="*/ 480 w 184"/>
                  <a:gd name="T1" fmla="*/ 222 h 177"/>
                  <a:gd name="T2" fmla="*/ 454 w 184"/>
                  <a:gd name="T3" fmla="*/ 175 h 177"/>
                  <a:gd name="T4" fmla="*/ 415 w 184"/>
                  <a:gd name="T5" fmla="*/ 150 h 177"/>
                  <a:gd name="T6" fmla="*/ 396 w 184"/>
                  <a:gd name="T7" fmla="*/ 145 h 177"/>
                  <a:gd name="T8" fmla="*/ 399 w 184"/>
                  <a:gd name="T9" fmla="*/ 139 h 177"/>
                  <a:gd name="T10" fmla="*/ 391 w 184"/>
                  <a:gd name="T11" fmla="*/ 67 h 177"/>
                  <a:gd name="T12" fmla="*/ 336 w 184"/>
                  <a:gd name="T13" fmla="*/ 22 h 177"/>
                  <a:gd name="T14" fmla="*/ 265 w 184"/>
                  <a:gd name="T15" fmla="*/ 31 h 177"/>
                  <a:gd name="T16" fmla="*/ 244 w 184"/>
                  <a:gd name="T17" fmla="*/ 47 h 177"/>
                  <a:gd name="T18" fmla="*/ 197 w 184"/>
                  <a:gd name="T19" fmla="*/ 14 h 177"/>
                  <a:gd name="T20" fmla="*/ 87 w 184"/>
                  <a:gd name="T21" fmla="*/ 78 h 177"/>
                  <a:gd name="T22" fmla="*/ 84 w 184"/>
                  <a:gd name="T23" fmla="*/ 100 h 177"/>
                  <a:gd name="T24" fmla="*/ 68 w 184"/>
                  <a:gd name="T25" fmla="*/ 103 h 177"/>
                  <a:gd name="T26" fmla="*/ 5 w 184"/>
                  <a:gd name="T27" fmla="*/ 167 h 177"/>
                  <a:gd name="T28" fmla="*/ 13 w 184"/>
                  <a:gd name="T29" fmla="*/ 236 h 177"/>
                  <a:gd name="T30" fmla="*/ 42 w 184"/>
                  <a:gd name="T31" fmla="*/ 267 h 177"/>
                  <a:gd name="T32" fmla="*/ 24 w 184"/>
                  <a:gd name="T33" fmla="*/ 303 h 177"/>
                  <a:gd name="T34" fmla="*/ 31 w 184"/>
                  <a:gd name="T35" fmla="*/ 370 h 177"/>
                  <a:gd name="T36" fmla="*/ 84 w 184"/>
                  <a:gd name="T37" fmla="*/ 414 h 177"/>
                  <a:gd name="T38" fmla="*/ 136 w 184"/>
                  <a:gd name="T39" fmla="*/ 411 h 177"/>
                  <a:gd name="T40" fmla="*/ 142 w 184"/>
                  <a:gd name="T41" fmla="*/ 411 h 177"/>
                  <a:gd name="T42" fmla="*/ 186 w 184"/>
                  <a:gd name="T43" fmla="*/ 484 h 177"/>
                  <a:gd name="T44" fmla="*/ 255 w 184"/>
                  <a:gd name="T45" fmla="*/ 459 h 177"/>
                  <a:gd name="T46" fmla="*/ 276 w 184"/>
                  <a:gd name="T47" fmla="*/ 467 h 177"/>
                  <a:gd name="T48" fmla="*/ 352 w 184"/>
                  <a:gd name="T49" fmla="*/ 459 h 177"/>
                  <a:gd name="T50" fmla="*/ 396 w 184"/>
                  <a:gd name="T51" fmla="*/ 395 h 177"/>
                  <a:gd name="T52" fmla="*/ 396 w 184"/>
                  <a:gd name="T53" fmla="*/ 342 h 177"/>
                  <a:gd name="T54" fmla="*/ 454 w 184"/>
                  <a:gd name="T55" fmla="*/ 314 h 177"/>
                  <a:gd name="T56" fmla="*/ 478 w 184"/>
                  <a:gd name="T57" fmla="*/ 272 h 177"/>
                  <a:gd name="T58" fmla="*/ 480 w 184"/>
                  <a:gd name="T59" fmla="*/ 222 h 17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7"/>
                  <a:gd name="T92" fmla="*/ 184 w 184"/>
                  <a:gd name="T93" fmla="*/ 177 h 17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w="9525">
                <a:noFill/>
                <a:round/>
                <a:headEnd/>
                <a:tailEnd/>
              </a:ln>
            </p:spPr>
            <p:txBody>
              <a:bodyPr/>
              <a:lstStyle/>
              <a:p>
                <a:endParaRPr lang="en-US"/>
              </a:p>
            </p:txBody>
          </p:sp>
          <p:sp>
            <p:nvSpPr>
              <p:cNvPr id="29040" name="Freeform 22"/>
              <p:cNvSpPr>
                <a:spLocks/>
              </p:cNvSpPr>
              <p:nvPr/>
            </p:nvSpPr>
            <p:spPr bwMode="auto">
              <a:xfrm>
                <a:off x="4927" y="2997"/>
                <a:ext cx="483" cy="487"/>
              </a:xfrm>
              <a:custGeom>
                <a:avLst/>
                <a:gdLst>
                  <a:gd name="T0" fmla="*/ 473 w 184"/>
                  <a:gd name="T1" fmla="*/ 156 h 175"/>
                  <a:gd name="T2" fmla="*/ 436 w 184"/>
                  <a:gd name="T3" fmla="*/ 114 h 175"/>
                  <a:gd name="T4" fmla="*/ 391 w 184"/>
                  <a:gd name="T5" fmla="*/ 100 h 175"/>
                  <a:gd name="T6" fmla="*/ 373 w 184"/>
                  <a:gd name="T7" fmla="*/ 103 h 175"/>
                  <a:gd name="T8" fmla="*/ 373 w 184"/>
                  <a:gd name="T9" fmla="*/ 97 h 175"/>
                  <a:gd name="T10" fmla="*/ 349 w 184"/>
                  <a:gd name="T11" fmla="*/ 28 h 175"/>
                  <a:gd name="T12" fmla="*/ 283 w 184"/>
                  <a:gd name="T13" fmla="*/ 0 h 175"/>
                  <a:gd name="T14" fmla="*/ 221 w 184"/>
                  <a:gd name="T15" fmla="*/ 25 h 175"/>
                  <a:gd name="T16" fmla="*/ 202 w 184"/>
                  <a:gd name="T17" fmla="*/ 50 h 175"/>
                  <a:gd name="T18" fmla="*/ 150 w 184"/>
                  <a:gd name="T19" fmla="*/ 28 h 175"/>
                  <a:gd name="T20" fmla="*/ 58 w 184"/>
                  <a:gd name="T21" fmla="*/ 122 h 175"/>
                  <a:gd name="T22" fmla="*/ 60 w 184"/>
                  <a:gd name="T23" fmla="*/ 145 h 175"/>
                  <a:gd name="T24" fmla="*/ 45 w 184"/>
                  <a:gd name="T25" fmla="*/ 150 h 175"/>
                  <a:gd name="T26" fmla="*/ 3 w 184"/>
                  <a:gd name="T27" fmla="*/ 231 h 175"/>
                  <a:gd name="T28" fmla="*/ 26 w 184"/>
                  <a:gd name="T29" fmla="*/ 295 h 175"/>
                  <a:gd name="T30" fmla="*/ 58 w 184"/>
                  <a:gd name="T31" fmla="*/ 317 h 175"/>
                  <a:gd name="T32" fmla="*/ 50 w 184"/>
                  <a:gd name="T33" fmla="*/ 353 h 175"/>
                  <a:gd name="T34" fmla="*/ 76 w 184"/>
                  <a:gd name="T35" fmla="*/ 420 h 175"/>
                  <a:gd name="T36" fmla="*/ 136 w 184"/>
                  <a:gd name="T37" fmla="*/ 448 h 175"/>
                  <a:gd name="T38" fmla="*/ 186 w 184"/>
                  <a:gd name="T39" fmla="*/ 431 h 175"/>
                  <a:gd name="T40" fmla="*/ 192 w 184"/>
                  <a:gd name="T41" fmla="*/ 431 h 175"/>
                  <a:gd name="T42" fmla="*/ 252 w 184"/>
                  <a:gd name="T43" fmla="*/ 487 h 175"/>
                  <a:gd name="T44" fmla="*/ 312 w 184"/>
                  <a:gd name="T45" fmla="*/ 442 h 175"/>
                  <a:gd name="T46" fmla="*/ 336 w 184"/>
                  <a:gd name="T47" fmla="*/ 448 h 175"/>
                  <a:gd name="T48" fmla="*/ 404 w 184"/>
                  <a:gd name="T49" fmla="*/ 417 h 175"/>
                  <a:gd name="T50" fmla="*/ 433 w 184"/>
                  <a:gd name="T51" fmla="*/ 345 h 175"/>
                  <a:gd name="T52" fmla="*/ 420 w 184"/>
                  <a:gd name="T53" fmla="*/ 292 h 175"/>
                  <a:gd name="T54" fmla="*/ 470 w 184"/>
                  <a:gd name="T55" fmla="*/ 250 h 175"/>
                  <a:gd name="T56" fmla="*/ 483 w 184"/>
                  <a:gd name="T57" fmla="*/ 203 h 175"/>
                  <a:gd name="T58" fmla="*/ 473 w 184"/>
                  <a:gd name="T59" fmla="*/ 156 h 1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5"/>
                  <a:gd name="T92" fmla="*/ 184 w 184"/>
                  <a:gd name="T93" fmla="*/ 175 h 1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w="9525">
                <a:noFill/>
                <a:round/>
                <a:headEnd/>
                <a:tailEnd/>
              </a:ln>
            </p:spPr>
            <p:txBody>
              <a:bodyPr/>
              <a:lstStyle/>
              <a:p>
                <a:endParaRPr lang="en-US"/>
              </a:p>
            </p:txBody>
          </p:sp>
          <p:sp>
            <p:nvSpPr>
              <p:cNvPr id="29041" name="Freeform 23"/>
              <p:cNvSpPr>
                <a:spLocks/>
              </p:cNvSpPr>
              <p:nvPr/>
            </p:nvSpPr>
            <p:spPr bwMode="auto">
              <a:xfrm>
                <a:off x="5040" y="3328"/>
                <a:ext cx="483" cy="489"/>
              </a:xfrm>
              <a:custGeom>
                <a:avLst/>
                <a:gdLst>
                  <a:gd name="T0" fmla="*/ 470 w 184"/>
                  <a:gd name="T1" fmla="*/ 156 h 176"/>
                  <a:gd name="T2" fmla="*/ 433 w 184"/>
                  <a:gd name="T3" fmla="*/ 114 h 176"/>
                  <a:gd name="T4" fmla="*/ 389 w 184"/>
                  <a:gd name="T5" fmla="*/ 103 h 176"/>
                  <a:gd name="T6" fmla="*/ 370 w 184"/>
                  <a:gd name="T7" fmla="*/ 103 h 176"/>
                  <a:gd name="T8" fmla="*/ 373 w 184"/>
                  <a:gd name="T9" fmla="*/ 97 h 176"/>
                  <a:gd name="T10" fmla="*/ 347 w 184"/>
                  <a:gd name="T11" fmla="*/ 28 h 176"/>
                  <a:gd name="T12" fmla="*/ 283 w 184"/>
                  <a:gd name="T13" fmla="*/ 0 h 176"/>
                  <a:gd name="T14" fmla="*/ 218 w 184"/>
                  <a:gd name="T15" fmla="*/ 28 h 176"/>
                  <a:gd name="T16" fmla="*/ 202 w 184"/>
                  <a:gd name="T17" fmla="*/ 50 h 176"/>
                  <a:gd name="T18" fmla="*/ 147 w 184"/>
                  <a:gd name="T19" fmla="*/ 28 h 176"/>
                  <a:gd name="T20" fmla="*/ 58 w 184"/>
                  <a:gd name="T21" fmla="*/ 122 h 176"/>
                  <a:gd name="T22" fmla="*/ 58 w 184"/>
                  <a:gd name="T23" fmla="*/ 144 h 176"/>
                  <a:gd name="T24" fmla="*/ 42 w 184"/>
                  <a:gd name="T25" fmla="*/ 153 h 176"/>
                  <a:gd name="T26" fmla="*/ 0 w 184"/>
                  <a:gd name="T27" fmla="*/ 231 h 176"/>
                  <a:gd name="T28" fmla="*/ 24 w 184"/>
                  <a:gd name="T29" fmla="*/ 295 h 176"/>
                  <a:gd name="T30" fmla="*/ 58 w 184"/>
                  <a:gd name="T31" fmla="*/ 317 h 176"/>
                  <a:gd name="T32" fmla="*/ 50 w 184"/>
                  <a:gd name="T33" fmla="*/ 356 h 176"/>
                  <a:gd name="T34" fmla="*/ 73 w 184"/>
                  <a:gd name="T35" fmla="*/ 420 h 176"/>
                  <a:gd name="T36" fmla="*/ 134 w 184"/>
                  <a:gd name="T37" fmla="*/ 447 h 176"/>
                  <a:gd name="T38" fmla="*/ 184 w 184"/>
                  <a:gd name="T39" fmla="*/ 431 h 176"/>
                  <a:gd name="T40" fmla="*/ 189 w 184"/>
                  <a:gd name="T41" fmla="*/ 431 h 176"/>
                  <a:gd name="T42" fmla="*/ 249 w 184"/>
                  <a:gd name="T43" fmla="*/ 486 h 176"/>
                  <a:gd name="T44" fmla="*/ 310 w 184"/>
                  <a:gd name="T45" fmla="*/ 445 h 176"/>
                  <a:gd name="T46" fmla="*/ 333 w 184"/>
                  <a:gd name="T47" fmla="*/ 447 h 176"/>
                  <a:gd name="T48" fmla="*/ 402 w 184"/>
                  <a:gd name="T49" fmla="*/ 417 h 176"/>
                  <a:gd name="T50" fmla="*/ 433 w 184"/>
                  <a:gd name="T51" fmla="*/ 345 h 176"/>
                  <a:gd name="T52" fmla="*/ 420 w 184"/>
                  <a:gd name="T53" fmla="*/ 292 h 176"/>
                  <a:gd name="T54" fmla="*/ 470 w 184"/>
                  <a:gd name="T55" fmla="*/ 253 h 176"/>
                  <a:gd name="T56" fmla="*/ 480 w 184"/>
                  <a:gd name="T57" fmla="*/ 206 h 176"/>
                  <a:gd name="T58" fmla="*/ 470 w 184"/>
                  <a:gd name="T59" fmla="*/ 156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6"/>
                  <a:gd name="T92" fmla="*/ 184 w 18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w="9525">
                <a:noFill/>
                <a:round/>
                <a:headEnd/>
                <a:tailEnd/>
              </a:ln>
            </p:spPr>
            <p:txBody>
              <a:bodyPr/>
              <a:lstStyle/>
              <a:p>
                <a:endParaRPr lang="en-US"/>
              </a:p>
            </p:txBody>
          </p:sp>
          <p:sp>
            <p:nvSpPr>
              <p:cNvPr id="29042" name="Freeform 24"/>
              <p:cNvSpPr>
                <a:spLocks/>
              </p:cNvSpPr>
              <p:nvPr/>
            </p:nvSpPr>
            <p:spPr bwMode="auto">
              <a:xfrm>
                <a:off x="4767" y="3005"/>
                <a:ext cx="483" cy="490"/>
              </a:xfrm>
              <a:custGeom>
                <a:avLst/>
                <a:gdLst>
                  <a:gd name="T0" fmla="*/ 470 w 184"/>
                  <a:gd name="T1" fmla="*/ 159 h 176"/>
                  <a:gd name="T2" fmla="*/ 433 w 184"/>
                  <a:gd name="T3" fmla="*/ 117 h 176"/>
                  <a:gd name="T4" fmla="*/ 391 w 184"/>
                  <a:gd name="T5" fmla="*/ 103 h 176"/>
                  <a:gd name="T6" fmla="*/ 373 w 184"/>
                  <a:gd name="T7" fmla="*/ 106 h 176"/>
                  <a:gd name="T8" fmla="*/ 373 w 184"/>
                  <a:gd name="T9" fmla="*/ 100 h 176"/>
                  <a:gd name="T10" fmla="*/ 347 w 184"/>
                  <a:gd name="T11" fmla="*/ 31 h 176"/>
                  <a:gd name="T12" fmla="*/ 283 w 184"/>
                  <a:gd name="T13" fmla="*/ 0 h 176"/>
                  <a:gd name="T14" fmla="*/ 218 w 184"/>
                  <a:gd name="T15" fmla="*/ 28 h 176"/>
                  <a:gd name="T16" fmla="*/ 202 w 184"/>
                  <a:gd name="T17" fmla="*/ 53 h 176"/>
                  <a:gd name="T18" fmla="*/ 147 w 184"/>
                  <a:gd name="T19" fmla="*/ 31 h 176"/>
                  <a:gd name="T20" fmla="*/ 58 w 184"/>
                  <a:gd name="T21" fmla="*/ 125 h 176"/>
                  <a:gd name="T22" fmla="*/ 60 w 184"/>
                  <a:gd name="T23" fmla="*/ 148 h 176"/>
                  <a:gd name="T24" fmla="*/ 45 w 184"/>
                  <a:gd name="T25" fmla="*/ 153 h 176"/>
                  <a:gd name="T26" fmla="*/ 0 w 184"/>
                  <a:gd name="T27" fmla="*/ 231 h 176"/>
                  <a:gd name="T28" fmla="*/ 24 w 184"/>
                  <a:gd name="T29" fmla="*/ 298 h 176"/>
                  <a:gd name="T30" fmla="*/ 58 w 184"/>
                  <a:gd name="T31" fmla="*/ 320 h 176"/>
                  <a:gd name="T32" fmla="*/ 50 w 184"/>
                  <a:gd name="T33" fmla="*/ 356 h 176"/>
                  <a:gd name="T34" fmla="*/ 73 w 184"/>
                  <a:gd name="T35" fmla="*/ 423 h 176"/>
                  <a:gd name="T36" fmla="*/ 134 w 184"/>
                  <a:gd name="T37" fmla="*/ 451 h 176"/>
                  <a:gd name="T38" fmla="*/ 184 w 184"/>
                  <a:gd name="T39" fmla="*/ 434 h 176"/>
                  <a:gd name="T40" fmla="*/ 189 w 184"/>
                  <a:gd name="T41" fmla="*/ 434 h 176"/>
                  <a:gd name="T42" fmla="*/ 249 w 184"/>
                  <a:gd name="T43" fmla="*/ 490 h 176"/>
                  <a:gd name="T44" fmla="*/ 310 w 184"/>
                  <a:gd name="T45" fmla="*/ 445 h 176"/>
                  <a:gd name="T46" fmla="*/ 333 w 184"/>
                  <a:gd name="T47" fmla="*/ 448 h 176"/>
                  <a:gd name="T48" fmla="*/ 402 w 184"/>
                  <a:gd name="T49" fmla="*/ 420 h 176"/>
                  <a:gd name="T50" fmla="*/ 433 w 184"/>
                  <a:gd name="T51" fmla="*/ 348 h 176"/>
                  <a:gd name="T52" fmla="*/ 420 w 184"/>
                  <a:gd name="T53" fmla="*/ 295 h 176"/>
                  <a:gd name="T54" fmla="*/ 470 w 184"/>
                  <a:gd name="T55" fmla="*/ 253 h 176"/>
                  <a:gd name="T56" fmla="*/ 483 w 184"/>
                  <a:gd name="T57" fmla="*/ 206 h 176"/>
                  <a:gd name="T58" fmla="*/ 470 w 184"/>
                  <a:gd name="T59" fmla="*/ 159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4"/>
                  <a:gd name="T91" fmla="*/ 0 h 176"/>
                  <a:gd name="T92" fmla="*/ 184 w 184"/>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w="9525">
                <a:noFill/>
                <a:round/>
                <a:headEnd/>
                <a:tailEnd/>
              </a:ln>
            </p:spPr>
            <p:txBody>
              <a:bodyPr/>
              <a:lstStyle/>
              <a:p>
                <a:endParaRPr lang="en-US"/>
              </a:p>
            </p:txBody>
          </p:sp>
          <p:sp>
            <p:nvSpPr>
              <p:cNvPr id="29043" name="Freeform 25"/>
              <p:cNvSpPr>
                <a:spLocks/>
              </p:cNvSpPr>
              <p:nvPr/>
            </p:nvSpPr>
            <p:spPr bwMode="auto">
              <a:xfrm>
                <a:off x="5076" y="3698"/>
                <a:ext cx="98" cy="589"/>
              </a:xfrm>
              <a:custGeom>
                <a:avLst/>
                <a:gdLst>
                  <a:gd name="T0" fmla="*/ 11 w 37"/>
                  <a:gd name="T1" fmla="*/ 0 h 212"/>
                  <a:gd name="T2" fmla="*/ 0 w 37"/>
                  <a:gd name="T3" fmla="*/ 561 h 212"/>
                  <a:gd name="T4" fmla="*/ 98 w 37"/>
                  <a:gd name="T5" fmla="*/ 589 h 212"/>
                  <a:gd name="T6" fmla="*/ 85 w 37"/>
                  <a:gd name="T7" fmla="*/ 6 h 212"/>
                  <a:gd name="T8" fmla="*/ 11 w 37"/>
                  <a:gd name="T9" fmla="*/ 0 h 212"/>
                  <a:gd name="T10" fmla="*/ 0 60000 65536"/>
                  <a:gd name="T11" fmla="*/ 0 60000 65536"/>
                  <a:gd name="T12" fmla="*/ 0 60000 65536"/>
                  <a:gd name="T13" fmla="*/ 0 60000 65536"/>
                  <a:gd name="T14" fmla="*/ 0 60000 65536"/>
                  <a:gd name="T15" fmla="*/ 0 w 37"/>
                  <a:gd name="T16" fmla="*/ 0 h 212"/>
                  <a:gd name="T17" fmla="*/ 37 w 37"/>
                  <a:gd name="T18" fmla="*/ 212 h 212"/>
                </a:gdLst>
                <a:ahLst/>
                <a:cxnLst>
                  <a:cxn ang="T10">
                    <a:pos x="T0" y="T1"/>
                  </a:cxn>
                  <a:cxn ang="T11">
                    <a:pos x="T2" y="T3"/>
                  </a:cxn>
                  <a:cxn ang="T12">
                    <a:pos x="T4" y="T5"/>
                  </a:cxn>
                  <a:cxn ang="T13">
                    <a:pos x="T6" y="T7"/>
                  </a:cxn>
                  <a:cxn ang="T14">
                    <a:pos x="T8" y="T9"/>
                  </a:cxn>
                </a:cxnLst>
                <a:rect l="T15" t="T16" r="T17" b="T18"/>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w="9525">
                <a:noFill/>
                <a:round/>
                <a:headEnd/>
                <a:tailEnd/>
              </a:ln>
            </p:spPr>
            <p:txBody>
              <a:bodyPr/>
              <a:lstStyle/>
              <a:p>
                <a:endParaRPr lang="en-US"/>
              </a:p>
            </p:txBody>
          </p:sp>
          <p:sp>
            <p:nvSpPr>
              <p:cNvPr id="29044" name="Freeform 26"/>
              <p:cNvSpPr>
                <a:spLocks/>
              </p:cNvSpPr>
              <p:nvPr/>
            </p:nvSpPr>
            <p:spPr bwMode="auto">
              <a:xfrm>
                <a:off x="4772" y="3092"/>
                <a:ext cx="693" cy="700"/>
              </a:xfrm>
              <a:custGeom>
                <a:avLst/>
                <a:gdLst>
                  <a:gd name="T0" fmla="*/ 675 w 264"/>
                  <a:gd name="T1" fmla="*/ 222 h 252"/>
                  <a:gd name="T2" fmla="*/ 622 w 264"/>
                  <a:gd name="T3" fmla="*/ 164 h 252"/>
                  <a:gd name="T4" fmla="*/ 556 w 264"/>
                  <a:gd name="T5" fmla="*/ 144 h 252"/>
                  <a:gd name="T6" fmla="*/ 533 w 264"/>
                  <a:gd name="T7" fmla="*/ 147 h 252"/>
                  <a:gd name="T8" fmla="*/ 533 w 264"/>
                  <a:gd name="T9" fmla="*/ 139 h 252"/>
                  <a:gd name="T10" fmla="*/ 493 w 264"/>
                  <a:gd name="T11" fmla="*/ 42 h 252"/>
                  <a:gd name="T12" fmla="*/ 402 w 264"/>
                  <a:gd name="T13" fmla="*/ 0 h 252"/>
                  <a:gd name="T14" fmla="*/ 310 w 264"/>
                  <a:gd name="T15" fmla="*/ 42 h 252"/>
                  <a:gd name="T16" fmla="*/ 286 w 264"/>
                  <a:gd name="T17" fmla="*/ 75 h 252"/>
                  <a:gd name="T18" fmla="*/ 210 w 264"/>
                  <a:gd name="T19" fmla="*/ 47 h 252"/>
                  <a:gd name="T20" fmla="*/ 81 w 264"/>
                  <a:gd name="T21" fmla="*/ 183 h 252"/>
                  <a:gd name="T22" fmla="*/ 84 w 264"/>
                  <a:gd name="T23" fmla="*/ 214 h 252"/>
                  <a:gd name="T24" fmla="*/ 63 w 264"/>
                  <a:gd name="T25" fmla="*/ 225 h 252"/>
                  <a:gd name="T26" fmla="*/ 0 w 264"/>
                  <a:gd name="T27" fmla="*/ 336 h 252"/>
                  <a:gd name="T28" fmla="*/ 37 w 264"/>
                  <a:gd name="T29" fmla="*/ 431 h 252"/>
                  <a:gd name="T30" fmla="*/ 87 w 264"/>
                  <a:gd name="T31" fmla="*/ 461 h 252"/>
                  <a:gd name="T32" fmla="*/ 73 w 264"/>
                  <a:gd name="T33" fmla="*/ 517 h 252"/>
                  <a:gd name="T34" fmla="*/ 110 w 264"/>
                  <a:gd name="T35" fmla="*/ 608 h 252"/>
                  <a:gd name="T36" fmla="*/ 197 w 264"/>
                  <a:gd name="T37" fmla="*/ 647 h 252"/>
                  <a:gd name="T38" fmla="*/ 270 w 264"/>
                  <a:gd name="T39" fmla="*/ 622 h 252"/>
                  <a:gd name="T40" fmla="*/ 276 w 264"/>
                  <a:gd name="T41" fmla="*/ 619 h 252"/>
                  <a:gd name="T42" fmla="*/ 365 w 264"/>
                  <a:gd name="T43" fmla="*/ 700 h 252"/>
                  <a:gd name="T44" fmla="*/ 449 w 264"/>
                  <a:gd name="T45" fmla="*/ 636 h 252"/>
                  <a:gd name="T46" fmla="*/ 483 w 264"/>
                  <a:gd name="T47" fmla="*/ 642 h 252"/>
                  <a:gd name="T48" fmla="*/ 583 w 264"/>
                  <a:gd name="T49" fmla="*/ 597 h 252"/>
                  <a:gd name="T50" fmla="*/ 625 w 264"/>
                  <a:gd name="T51" fmla="*/ 492 h 252"/>
                  <a:gd name="T52" fmla="*/ 604 w 264"/>
                  <a:gd name="T53" fmla="*/ 417 h 252"/>
                  <a:gd name="T54" fmla="*/ 675 w 264"/>
                  <a:gd name="T55" fmla="*/ 358 h 252"/>
                  <a:gd name="T56" fmla="*/ 693 w 264"/>
                  <a:gd name="T57" fmla="*/ 289 h 252"/>
                  <a:gd name="T58" fmla="*/ 675 w 264"/>
                  <a:gd name="T59" fmla="*/ 222 h 2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4"/>
                  <a:gd name="T91" fmla="*/ 0 h 252"/>
                  <a:gd name="T92" fmla="*/ 264 w 264"/>
                  <a:gd name="T93" fmla="*/ 252 h 2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w="9525">
                <a:noFill/>
                <a:round/>
                <a:headEnd/>
                <a:tailEnd/>
              </a:ln>
            </p:spPr>
            <p:txBody>
              <a:bodyPr/>
              <a:lstStyle/>
              <a:p>
                <a:endParaRPr lang="en-US"/>
              </a:p>
            </p:txBody>
          </p:sp>
          <p:sp>
            <p:nvSpPr>
              <p:cNvPr id="29045" name="Freeform 27"/>
              <p:cNvSpPr>
                <a:spLocks noEditPoints="1"/>
              </p:cNvSpPr>
              <p:nvPr/>
            </p:nvSpPr>
            <p:spPr bwMode="auto">
              <a:xfrm>
                <a:off x="5223" y="3097"/>
                <a:ext cx="316" cy="662"/>
              </a:xfrm>
              <a:custGeom>
                <a:avLst/>
                <a:gdLst>
                  <a:gd name="T0" fmla="*/ 0 w 120"/>
                  <a:gd name="T1" fmla="*/ 662 h 238"/>
                  <a:gd name="T2" fmla="*/ 0 w 120"/>
                  <a:gd name="T3" fmla="*/ 662 h 238"/>
                  <a:gd name="T4" fmla="*/ 0 w 120"/>
                  <a:gd name="T5" fmla="*/ 662 h 238"/>
                  <a:gd name="T6" fmla="*/ 0 w 120"/>
                  <a:gd name="T7" fmla="*/ 662 h 238"/>
                  <a:gd name="T8" fmla="*/ 0 w 120"/>
                  <a:gd name="T9" fmla="*/ 662 h 238"/>
                  <a:gd name="T10" fmla="*/ 0 w 120"/>
                  <a:gd name="T11" fmla="*/ 662 h 238"/>
                  <a:gd name="T12" fmla="*/ 0 w 120"/>
                  <a:gd name="T13" fmla="*/ 662 h 238"/>
                  <a:gd name="T14" fmla="*/ 0 w 120"/>
                  <a:gd name="T15" fmla="*/ 662 h 238"/>
                  <a:gd name="T16" fmla="*/ 0 w 120"/>
                  <a:gd name="T17" fmla="*/ 662 h 238"/>
                  <a:gd name="T18" fmla="*/ 287 w 120"/>
                  <a:gd name="T19" fmla="*/ 387 h 238"/>
                  <a:gd name="T20" fmla="*/ 287 w 120"/>
                  <a:gd name="T21" fmla="*/ 387 h 238"/>
                  <a:gd name="T22" fmla="*/ 287 w 120"/>
                  <a:gd name="T23" fmla="*/ 387 h 238"/>
                  <a:gd name="T24" fmla="*/ 316 w 120"/>
                  <a:gd name="T25" fmla="*/ 353 h 238"/>
                  <a:gd name="T26" fmla="*/ 316 w 120"/>
                  <a:gd name="T27" fmla="*/ 353 h 238"/>
                  <a:gd name="T28" fmla="*/ 316 w 120"/>
                  <a:gd name="T29" fmla="*/ 353 h 238"/>
                  <a:gd name="T30" fmla="*/ 316 w 120"/>
                  <a:gd name="T31" fmla="*/ 353 h 238"/>
                  <a:gd name="T32" fmla="*/ 316 w 120"/>
                  <a:gd name="T33" fmla="*/ 353 h 238"/>
                  <a:gd name="T34" fmla="*/ 316 w 120"/>
                  <a:gd name="T35" fmla="*/ 353 h 238"/>
                  <a:gd name="T36" fmla="*/ 316 w 120"/>
                  <a:gd name="T37" fmla="*/ 353 h 238"/>
                  <a:gd name="T38" fmla="*/ 316 w 120"/>
                  <a:gd name="T39" fmla="*/ 353 h 238"/>
                  <a:gd name="T40" fmla="*/ 316 w 120"/>
                  <a:gd name="T41" fmla="*/ 353 h 238"/>
                  <a:gd name="T42" fmla="*/ 316 w 120"/>
                  <a:gd name="T43" fmla="*/ 353 h 238"/>
                  <a:gd name="T44" fmla="*/ 316 w 120"/>
                  <a:gd name="T45" fmla="*/ 353 h 238"/>
                  <a:gd name="T46" fmla="*/ 316 w 120"/>
                  <a:gd name="T47" fmla="*/ 353 h 238"/>
                  <a:gd name="T48" fmla="*/ 316 w 120"/>
                  <a:gd name="T49" fmla="*/ 350 h 238"/>
                  <a:gd name="T50" fmla="*/ 316 w 120"/>
                  <a:gd name="T51" fmla="*/ 350 h 238"/>
                  <a:gd name="T52" fmla="*/ 316 w 120"/>
                  <a:gd name="T53" fmla="*/ 350 h 238"/>
                  <a:gd name="T54" fmla="*/ 95 w 120"/>
                  <a:gd name="T55" fmla="*/ 0 h 238"/>
                  <a:gd name="T56" fmla="*/ 76 w 120"/>
                  <a:gd name="T57" fmla="*/ 3 h 238"/>
                  <a:gd name="T58" fmla="*/ 76 w 120"/>
                  <a:gd name="T59" fmla="*/ 3 h 238"/>
                  <a:gd name="T60" fmla="*/ 95 w 120"/>
                  <a:gd name="T61" fmla="*/ 0 h 238"/>
                  <a:gd name="T62" fmla="*/ 95 w 120"/>
                  <a:gd name="T63" fmla="*/ 0 h 238"/>
                  <a:gd name="T64" fmla="*/ 140 w 120"/>
                  <a:gd name="T65" fmla="*/ 14 h 238"/>
                  <a:gd name="T66" fmla="*/ 140 w 120"/>
                  <a:gd name="T67" fmla="*/ 14 h 238"/>
                  <a:gd name="T68" fmla="*/ 140 w 120"/>
                  <a:gd name="T69" fmla="*/ 14 h 238"/>
                  <a:gd name="T70" fmla="*/ 95 w 120"/>
                  <a:gd name="T71" fmla="*/ 0 h 238"/>
                  <a:gd name="T72" fmla="*/ 95 w 120"/>
                  <a:gd name="T73" fmla="*/ 0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238"/>
                  <a:gd name="T113" fmla="*/ 120 w 1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w="9525">
                <a:noFill/>
                <a:round/>
                <a:headEnd/>
                <a:tailEnd/>
              </a:ln>
            </p:spPr>
            <p:txBody>
              <a:bodyPr/>
              <a:lstStyle/>
              <a:p>
                <a:endParaRPr lang="en-US"/>
              </a:p>
            </p:txBody>
          </p:sp>
          <p:sp>
            <p:nvSpPr>
              <p:cNvPr id="29046" name="Freeform 28"/>
              <p:cNvSpPr>
                <a:spLocks/>
              </p:cNvSpPr>
              <p:nvPr/>
            </p:nvSpPr>
            <p:spPr bwMode="auto">
              <a:xfrm>
                <a:off x="5394" y="3150"/>
                <a:ext cx="173" cy="320"/>
              </a:xfrm>
              <a:custGeom>
                <a:avLst/>
                <a:gdLst>
                  <a:gd name="T0" fmla="*/ 3 w 66"/>
                  <a:gd name="T1" fmla="*/ 0 h 115"/>
                  <a:gd name="T2" fmla="*/ 5 w 66"/>
                  <a:gd name="T3" fmla="*/ 3 h 115"/>
                  <a:gd name="T4" fmla="*/ 16 w 66"/>
                  <a:gd name="T5" fmla="*/ 50 h 115"/>
                  <a:gd name="T6" fmla="*/ 3 w 66"/>
                  <a:gd name="T7" fmla="*/ 97 h 115"/>
                  <a:gd name="T8" fmla="*/ 0 w 66"/>
                  <a:gd name="T9" fmla="*/ 106 h 115"/>
                  <a:gd name="T10" fmla="*/ 0 w 66"/>
                  <a:gd name="T11" fmla="*/ 106 h 115"/>
                  <a:gd name="T12" fmla="*/ 52 w 66"/>
                  <a:gd name="T13" fmla="*/ 164 h 115"/>
                  <a:gd name="T14" fmla="*/ 71 w 66"/>
                  <a:gd name="T15" fmla="*/ 231 h 115"/>
                  <a:gd name="T16" fmla="*/ 60 w 66"/>
                  <a:gd name="T17" fmla="*/ 284 h 115"/>
                  <a:gd name="T18" fmla="*/ 79 w 66"/>
                  <a:gd name="T19" fmla="*/ 292 h 115"/>
                  <a:gd name="T20" fmla="*/ 107 w 66"/>
                  <a:gd name="T21" fmla="*/ 320 h 115"/>
                  <a:gd name="T22" fmla="*/ 144 w 66"/>
                  <a:gd name="T23" fmla="*/ 301 h 115"/>
                  <a:gd name="T24" fmla="*/ 144 w 66"/>
                  <a:gd name="T25" fmla="*/ 301 h 115"/>
                  <a:gd name="T26" fmla="*/ 144 w 66"/>
                  <a:gd name="T27" fmla="*/ 301 h 115"/>
                  <a:gd name="T28" fmla="*/ 144 w 66"/>
                  <a:gd name="T29" fmla="*/ 301 h 115"/>
                  <a:gd name="T30" fmla="*/ 144 w 66"/>
                  <a:gd name="T31" fmla="*/ 301 h 115"/>
                  <a:gd name="T32" fmla="*/ 144 w 66"/>
                  <a:gd name="T33" fmla="*/ 301 h 115"/>
                  <a:gd name="T34" fmla="*/ 144 w 66"/>
                  <a:gd name="T35" fmla="*/ 301 h 115"/>
                  <a:gd name="T36" fmla="*/ 144 w 66"/>
                  <a:gd name="T37" fmla="*/ 301 h 115"/>
                  <a:gd name="T38" fmla="*/ 144 w 66"/>
                  <a:gd name="T39" fmla="*/ 298 h 115"/>
                  <a:gd name="T40" fmla="*/ 144 w 66"/>
                  <a:gd name="T41" fmla="*/ 298 h 115"/>
                  <a:gd name="T42" fmla="*/ 144 w 66"/>
                  <a:gd name="T43" fmla="*/ 298 h 115"/>
                  <a:gd name="T44" fmla="*/ 168 w 66"/>
                  <a:gd name="T45" fmla="*/ 256 h 115"/>
                  <a:gd name="T46" fmla="*/ 173 w 66"/>
                  <a:gd name="T47" fmla="*/ 231 h 115"/>
                  <a:gd name="T48" fmla="*/ 170 w 66"/>
                  <a:gd name="T49" fmla="*/ 206 h 115"/>
                  <a:gd name="T50" fmla="*/ 144 w 66"/>
                  <a:gd name="T51" fmla="*/ 159 h 115"/>
                  <a:gd name="T52" fmla="*/ 105 w 66"/>
                  <a:gd name="T53" fmla="*/ 134 h 115"/>
                  <a:gd name="T54" fmla="*/ 87 w 66"/>
                  <a:gd name="T55" fmla="*/ 128 h 115"/>
                  <a:gd name="T56" fmla="*/ 87 w 66"/>
                  <a:gd name="T57" fmla="*/ 128 h 115"/>
                  <a:gd name="T58" fmla="*/ 87 w 66"/>
                  <a:gd name="T59" fmla="*/ 128 h 115"/>
                  <a:gd name="T60" fmla="*/ 89 w 66"/>
                  <a:gd name="T61" fmla="*/ 122 h 115"/>
                  <a:gd name="T62" fmla="*/ 92 w 66"/>
                  <a:gd name="T63" fmla="*/ 97 h 115"/>
                  <a:gd name="T64" fmla="*/ 81 w 66"/>
                  <a:gd name="T65" fmla="*/ 50 h 115"/>
                  <a:gd name="T66" fmla="*/ 26 w 66"/>
                  <a:gd name="T67" fmla="*/ 6 h 115"/>
                  <a:gd name="T68" fmla="*/ 26 w 66"/>
                  <a:gd name="T69" fmla="*/ 6 h 115"/>
                  <a:gd name="T70" fmla="*/ 3 w 66"/>
                  <a:gd name="T71" fmla="*/ 0 h 1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115"/>
                  <a:gd name="T110" fmla="*/ 66 w 66"/>
                  <a:gd name="T111" fmla="*/ 115 h 1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w="9525">
                <a:noFill/>
                <a:round/>
                <a:headEnd/>
                <a:tailEnd/>
              </a:ln>
            </p:spPr>
            <p:txBody>
              <a:bodyPr/>
              <a:lstStyle/>
              <a:p>
                <a:endParaRPr lang="en-US"/>
              </a:p>
            </p:txBody>
          </p:sp>
          <p:sp>
            <p:nvSpPr>
              <p:cNvPr id="29047" name="Freeform 29"/>
              <p:cNvSpPr>
                <a:spLocks/>
              </p:cNvSpPr>
              <p:nvPr/>
            </p:nvSpPr>
            <p:spPr bwMode="auto">
              <a:xfrm>
                <a:off x="5116" y="2997"/>
                <a:ext cx="294" cy="259"/>
              </a:xfrm>
              <a:custGeom>
                <a:avLst/>
                <a:gdLst>
                  <a:gd name="T0" fmla="*/ 95 w 112"/>
                  <a:gd name="T1" fmla="*/ 0 h 93"/>
                  <a:gd name="T2" fmla="*/ 32 w 112"/>
                  <a:gd name="T3" fmla="*/ 25 h 93"/>
                  <a:gd name="T4" fmla="*/ 13 w 112"/>
                  <a:gd name="T5" fmla="*/ 50 h 93"/>
                  <a:gd name="T6" fmla="*/ 13 w 112"/>
                  <a:gd name="T7" fmla="*/ 50 h 93"/>
                  <a:gd name="T8" fmla="*/ 0 w 112"/>
                  <a:gd name="T9" fmla="*/ 39 h 93"/>
                  <a:gd name="T10" fmla="*/ 0 w 112"/>
                  <a:gd name="T11" fmla="*/ 42 h 93"/>
                  <a:gd name="T12" fmla="*/ 24 w 112"/>
                  <a:gd name="T13" fmla="*/ 100 h 93"/>
                  <a:gd name="T14" fmla="*/ 58 w 112"/>
                  <a:gd name="T15" fmla="*/ 95 h 93"/>
                  <a:gd name="T16" fmla="*/ 150 w 112"/>
                  <a:gd name="T17" fmla="*/ 136 h 93"/>
                  <a:gd name="T18" fmla="*/ 189 w 112"/>
                  <a:gd name="T19" fmla="*/ 234 h 93"/>
                  <a:gd name="T20" fmla="*/ 189 w 112"/>
                  <a:gd name="T21" fmla="*/ 242 h 93"/>
                  <a:gd name="T22" fmla="*/ 213 w 112"/>
                  <a:gd name="T23" fmla="*/ 240 h 93"/>
                  <a:gd name="T24" fmla="*/ 278 w 112"/>
                  <a:gd name="T25" fmla="*/ 259 h 93"/>
                  <a:gd name="T26" fmla="*/ 281 w 112"/>
                  <a:gd name="T27" fmla="*/ 251 h 93"/>
                  <a:gd name="T28" fmla="*/ 294 w 112"/>
                  <a:gd name="T29" fmla="*/ 203 h 93"/>
                  <a:gd name="T30" fmla="*/ 284 w 112"/>
                  <a:gd name="T31" fmla="*/ 156 h 93"/>
                  <a:gd name="T32" fmla="*/ 281 w 112"/>
                  <a:gd name="T33" fmla="*/ 153 h 93"/>
                  <a:gd name="T34" fmla="*/ 281 w 112"/>
                  <a:gd name="T35" fmla="*/ 153 h 93"/>
                  <a:gd name="T36" fmla="*/ 247 w 112"/>
                  <a:gd name="T37" fmla="*/ 114 h 93"/>
                  <a:gd name="T38" fmla="*/ 247 w 112"/>
                  <a:gd name="T39" fmla="*/ 114 h 93"/>
                  <a:gd name="T40" fmla="*/ 202 w 112"/>
                  <a:gd name="T41" fmla="*/ 100 h 93"/>
                  <a:gd name="T42" fmla="*/ 202 w 112"/>
                  <a:gd name="T43" fmla="*/ 100 h 93"/>
                  <a:gd name="T44" fmla="*/ 184 w 112"/>
                  <a:gd name="T45" fmla="*/ 103 h 93"/>
                  <a:gd name="T46" fmla="*/ 184 w 112"/>
                  <a:gd name="T47" fmla="*/ 103 h 93"/>
                  <a:gd name="T48" fmla="*/ 184 w 112"/>
                  <a:gd name="T49" fmla="*/ 103 h 93"/>
                  <a:gd name="T50" fmla="*/ 184 w 112"/>
                  <a:gd name="T51" fmla="*/ 97 h 93"/>
                  <a:gd name="T52" fmla="*/ 184 w 112"/>
                  <a:gd name="T53" fmla="*/ 95 h 93"/>
                  <a:gd name="T54" fmla="*/ 160 w 112"/>
                  <a:gd name="T55" fmla="*/ 28 h 93"/>
                  <a:gd name="T56" fmla="*/ 95 w 112"/>
                  <a:gd name="T57" fmla="*/ 0 h 93"/>
                  <a:gd name="T58" fmla="*/ 95 w 112"/>
                  <a:gd name="T59" fmla="*/ 0 h 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2"/>
                  <a:gd name="T91" fmla="*/ 0 h 93"/>
                  <a:gd name="T92" fmla="*/ 112 w 112"/>
                  <a:gd name="T93" fmla="*/ 93 h 9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w="9525">
                <a:noFill/>
                <a:round/>
                <a:headEnd/>
                <a:tailEnd/>
              </a:ln>
            </p:spPr>
            <p:txBody>
              <a:bodyPr/>
              <a:lstStyle/>
              <a:p>
                <a:endParaRPr lang="en-US"/>
              </a:p>
            </p:txBody>
          </p:sp>
          <p:sp>
            <p:nvSpPr>
              <p:cNvPr id="29048" name="Freeform 30"/>
              <p:cNvSpPr>
                <a:spLocks/>
              </p:cNvSpPr>
              <p:nvPr/>
            </p:nvSpPr>
            <p:spPr bwMode="auto">
              <a:xfrm>
                <a:off x="5192" y="3434"/>
                <a:ext cx="328" cy="380"/>
              </a:xfrm>
              <a:custGeom>
                <a:avLst/>
                <a:gdLst>
                  <a:gd name="T0" fmla="*/ 262 w 125"/>
                  <a:gd name="T1" fmla="*/ 0 h 137"/>
                  <a:gd name="T2" fmla="*/ 255 w 125"/>
                  <a:gd name="T3" fmla="*/ 17 h 137"/>
                  <a:gd name="T4" fmla="*/ 184 w 125"/>
                  <a:gd name="T5" fmla="*/ 75 h 137"/>
                  <a:gd name="T6" fmla="*/ 205 w 125"/>
                  <a:gd name="T7" fmla="*/ 150 h 137"/>
                  <a:gd name="T8" fmla="*/ 163 w 125"/>
                  <a:gd name="T9" fmla="*/ 255 h 137"/>
                  <a:gd name="T10" fmla="*/ 63 w 125"/>
                  <a:gd name="T11" fmla="*/ 300 h 137"/>
                  <a:gd name="T12" fmla="*/ 29 w 125"/>
                  <a:gd name="T13" fmla="*/ 294 h 137"/>
                  <a:gd name="T14" fmla="*/ 0 w 125"/>
                  <a:gd name="T15" fmla="*/ 338 h 137"/>
                  <a:gd name="T16" fmla="*/ 31 w 125"/>
                  <a:gd name="T17" fmla="*/ 325 h 137"/>
                  <a:gd name="T18" fmla="*/ 31 w 125"/>
                  <a:gd name="T19" fmla="*/ 325 h 137"/>
                  <a:gd name="T20" fmla="*/ 31 w 125"/>
                  <a:gd name="T21" fmla="*/ 325 h 137"/>
                  <a:gd name="T22" fmla="*/ 31 w 125"/>
                  <a:gd name="T23" fmla="*/ 325 h 137"/>
                  <a:gd name="T24" fmla="*/ 31 w 125"/>
                  <a:gd name="T25" fmla="*/ 325 h 137"/>
                  <a:gd name="T26" fmla="*/ 31 w 125"/>
                  <a:gd name="T27" fmla="*/ 325 h 137"/>
                  <a:gd name="T28" fmla="*/ 31 w 125"/>
                  <a:gd name="T29" fmla="*/ 325 h 137"/>
                  <a:gd name="T30" fmla="*/ 37 w 125"/>
                  <a:gd name="T31" fmla="*/ 325 h 137"/>
                  <a:gd name="T32" fmla="*/ 97 w 125"/>
                  <a:gd name="T33" fmla="*/ 380 h 137"/>
                  <a:gd name="T34" fmla="*/ 100 w 125"/>
                  <a:gd name="T35" fmla="*/ 380 h 137"/>
                  <a:gd name="T36" fmla="*/ 157 w 125"/>
                  <a:gd name="T37" fmla="*/ 338 h 137"/>
                  <a:gd name="T38" fmla="*/ 181 w 125"/>
                  <a:gd name="T39" fmla="*/ 341 h 137"/>
                  <a:gd name="T40" fmla="*/ 181 w 125"/>
                  <a:gd name="T41" fmla="*/ 341 h 137"/>
                  <a:gd name="T42" fmla="*/ 249 w 125"/>
                  <a:gd name="T43" fmla="*/ 311 h 137"/>
                  <a:gd name="T44" fmla="*/ 281 w 125"/>
                  <a:gd name="T45" fmla="*/ 239 h 137"/>
                  <a:gd name="T46" fmla="*/ 281 w 125"/>
                  <a:gd name="T47" fmla="*/ 239 h 137"/>
                  <a:gd name="T48" fmla="*/ 268 w 125"/>
                  <a:gd name="T49" fmla="*/ 186 h 137"/>
                  <a:gd name="T50" fmla="*/ 268 w 125"/>
                  <a:gd name="T51" fmla="*/ 186 h 137"/>
                  <a:gd name="T52" fmla="*/ 268 w 125"/>
                  <a:gd name="T53" fmla="*/ 186 h 137"/>
                  <a:gd name="T54" fmla="*/ 318 w 125"/>
                  <a:gd name="T55" fmla="*/ 147 h 137"/>
                  <a:gd name="T56" fmla="*/ 328 w 125"/>
                  <a:gd name="T57" fmla="*/ 100 h 137"/>
                  <a:gd name="T58" fmla="*/ 328 w 125"/>
                  <a:gd name="T59" fmla="*/ 97 h 137"/>
                  <a:gd name="T60" fmla="*/ 318 w 125"/>
                  <a:gd name="T61" fmla="*/ 50 h 137"/>
                  <a:gd name="T62" fmla="*/ 318 w 125"/>
                  <a:gd name="T63" fmla="*/ 50 h 137"/>
                  <a:gd name="T64" fmla="*/ 318 w 125"/>
                  <a:gd name="T65" fmla="*/ 50 h 137"/>
                  <a:gd name="T66" fmla="*/ 318 w 125"/>
                  <a:gd name="T67" fmla="*/ 50 h 137"/>
                  <a:gd name="T68" fmla="*/ 310 w 125"/>
                  <a:gd name="T69" fmla="*/ 36 h 137"/>
                  <a:gd name="T70" fmla="*/ 310 w 125"/>
                  <a:gd name="T71" fmla="*/ 36 h 137"/>
                  <a:gd name="T72" fmla="*/ 281 w 125"/>
                  <a:gd name="T73" fmla="*/ 8 h 137"/>
                  <a:gd name="T74" fmla="*/ 262 w 125"/>
                  <a:gd name="T75" fmla="*/ 0 h 1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5"/>
                  <a:gd name="T115" fmla="*/ 0 h 137"/>
                  <a:gd name="T116" fmla="*/ 125 w 125"/>
                  <a:gd name="T117" fmla="*/ 137 h 1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w="9525">
                <a:noFill/>
                <a:round/>
                <a:headEnd/>
                <a:tailEnd/>
              </a:ln>
            </p:spPr>
            <p:txBody>
              <a:bodyPr/>
              <a:lstStyle/>
              <a:p>
                <a:endParaRPr lang="en-US"/>
              </a:p>
            </p:txBody>
          </p:sp>
          <p:sp>
            <p:nvSpPr>
              <p:cNvPr id="29049"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29050"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29051" name="Freeform 33"/>
              <p:cNvSpPr>
                <a:spLocks/>
              </p:cNvSpPr>
              <p:nvPr/>
            </p:nvSpPr>
            <p:spPr bwMode="auto">
              <a:xfrm>
                <a:off x="5116" y="3039"/>
                <a:ext cx="23" cy="69"/>
              </a:xfrm>
              <a:custGeom>
                <a:avLst/>
                <a:gdLst>
                  <a:gd name="T0" fmla="*/ 0 w 9"/>
                  <a:gd name="T1" fmla="*/ 0 h 25"/>
                  <a:gd name="T2" fmla="*/ 0 w 9"/>
                  <a:gd name="T3" fmla="*/ 69 h 25"/>
                  <a:gd name="T4" fmla="*/ 23 w 9"/>
                  <a:gd name="T5" fmla="*/ 58 h 25"/>
                  <a:gd name="T6" fmla="*/ 0 w 9"/>
                  <a:gd name="T7" fmla="*/ 0 h 25"/>
                  <a:gd name="T8" fmla="*/ 0 60000 65536"/>
                  <a:gd name="T9" fmla="*/ 0 60000 65536"/>
                  <a:gd name="T10" fmla="*/ 0 60000 65536"/>
                  <a:gd name="T11" fmla="*/ 0 60000 65536"/>
                  <a:gd name="T12" fmla="*/ 0 w 9"/>
                  <a:gd name="T13" fmla="*/ 0 h 25"/>
                  <a:gd name="T14" fmla="*/ 9 w 9"/>
                  <a:gd name="T15" fmla="*/ 25 h 25"/>
                </a:gdLst>
                <a:ahLst/>
                <a:cxnLst>
                  <a:cxn ang="T8">
                    <a:pos x="T0" y="T1"/>
                  </a:cxn>
                  <a:cxn ang="T9">
                    <a:pos x="T2" y="T3"/>
                  </a:cxn>
                  <a:cxn ang="T10">
                    <a:pos x="T4" y="T5"/>
                  </a:cxn>
                  <a:cxn ang="T11">
                    <a:pos x="T6" y="T7"/>
                  </a:cxn>
                </a:cxnLst>
                <a:rect l="T12" t="T13" r="T14" b="T15"/>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w="9525">
                <a:noFill/>
                <a:round/>
                <a:headEnd/>
                <a:tailEnd/>
              </a:ln>
            </p:spPr>
            <p:txBody>
              <a:bodyPr/>
              <a:lstStyle/>
              <a:p>
                <a:endParaRPr lang="en-US"/>
              </a:p>
            </p:txBody>
          </p:sp>
          <p:sp>
            <p:nvSpPr>
              <p:cNvPr id="29052" name="Freeform 34"/>
              <p:cNvSpPr>
                <a:spLocks/>
              </p:cNvSpPr>
              <p:nvPr/>
            </p:nvSpPr>
            <p:spPr bwMode="auto">
              <a:xfrm>
                <a:off x="5116" y="3789"/>
                <a:ext cx="58" cy="498"/>
              </a:xfrm>
              <a:custGeom>
                <a:avLst/>
                <a:gdLst>
                  <a:gd name="T0" fmla="*/ 47 w 22"/>
                  <a:gd name="T1" fmla="*/ 0 h 179"/>
                  <a:gd name="T2" fmla="*/ 21 w 22"/>
                  <a:gd name="T3" fmla="*/ 3 h 179"/>
                  <a:gd name="T4" fmla="*/ 0 w 22"/>
                  <a:gd name="T5" fmla="*/ 0 h 179"/>
                  <a:gd name="T6" fmla="*/ 0 w 22"/>
                  <a:gd name="T7" fmla="*/ 481 h 179"/>
                  <a:gd name="T8" fmla="*/ 58 w 22"/>
                  <a:gd name="T9" fmla="*/ 498 h 179"/>
                  <a:gd name="T10" fmla="*/ 58 w 22"/>
                  <a:gd name="T11" fmla="*/ 473 h 179"/>
                  <a:gd name="T12" fmla="*/ 47 w 22"/>
                  <a:gd name="T13" fmla="*/ 0 h 179"/>
                  <a:gd name="T14" fmla="*/ 0 60000 65536"/>
                  <a:gd name="T15" fmla="*/ 0 60000 65536"/>
                  <a:gd name="T16" fmla="*/ 0 60000 65536"/>
                  <a:gd name="T17" fmla="*/ 0 60000 65536"/>
                  <a:gd name="T18" fmla="*/ 0 60000 65536"/>
                  <a:gd name="T19" fmla="*/ 0 60000 65536"/>
                  <a:gd name="T20" fmla="*/ 0 60000 65536"/>
                  <a:gd name="T21" fmla="*/ 0 w 22"/>
                  <a:gd name="T22" fmla="*/ 0 h 179"/>
                  <a:gd name="T23" fmla="*/ 22 w 22"/>
                  <a:gd name="T24" fmla="*/ 179 h 1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w="9525">
                <a:noFill/>
                <a:round/>
                <a:headEnd/>
                <a:tailEnd/>
              </a:ln>
            </p:spPr>
            <p:txBody>
              <a:bodyPr/>
              <a:lstStyle/>
              <a:p>
                <a:endParaRPr lang="en-US"/>
              </a:p>
            </p:txBody>
          </p:sp>
          <p:sp>
            <p:nvSpPr>
              <p:cNvPr id="29053" name="Freeform 35"/>
              <p:cNvSpPr>
                <a:spLocks/>
              </p:cNvSpPr>
              <p:nvPr/>
            </p:nvSpPr>
            <p:spPr bwMode="auto">
              <a:xfrm>
                <a:off x="5116" y="3092"/>
                <a:ext cx="349" cy="700"/>
              </a:xfrm>
              <a:custGeom>
                <a:avLst/>
                <a:gdLst>
                  <a:gd name="T0" fmla="*/ 58 w 133"/>
                  <a:gd name="T1" fmla="*/ 0 h 252"/>
                  <a:gd name="T2" fmla="*/ 24 w 133"/>
                  <a:gd name="T3" fmla="*/ 6 h 252"/>
                  <a:gd name="T4" fmla="*/ 0 w 133"/>
                  <a:gd name="T5" fmla="*/ 17 h 252"/>
                  <a:gd name="T6" fmla="*/ 0 w 133"/>
                  <a:gd name="T7" fmla="*/ 697 h 252"/>
                  <a:gd name="T8" fmla="*/ 21 w 133"/>
                  <a:gd name="T9" fmla="*/ 700 h 252"/>
                  <a:gd name="T10" fmla="*/ 47 w 133"/>
                  <a:gd name="T11" fmla="*/ 697 h 252"/>
                  <a:gd name="T12" fmla="*/ 47 w 133"/>
                  <a:gd name="T13" fmla="*/ 697 h 252"/>
                  <a:gd name="T14" fmla="*/ 47 w 133"/>
                  <a:gd name="T15" fmla="*/ 697 h 252"/>
                  <a:gd name="T16" fmla="*/ 76 w 133"/>
                  <a:gd name="T17" fmla="*/ 681 h 252"/>
                  <a:gd name="T18" fmla="*/ 76 w 133"/>
                  <a:gd name="T19" fmla="*/ 681 h 252"/>
                  <a:gd name="T20" fmla="*/ 105 w 133"/>
                  <a:gd name="T21" fmla="*/ 636 h 252"/>
                  <a:gd name="T22" fmla="*/ 139 w 133"/>
                  <a:gd name="T23" fmla="*/ 642 h 252"/>
                  <a:gd name="T24" fmla="*/ 239 w 133"/>
                  <a:gd name="T25" fmla="*/ 597 h 252"/>
                  <a:gd name="T26" fmla="*/ 281 w 133"/>
                  <a:gd name="T27" fmla="*/ 492 h 252"/>
                  <a:gd name="T28" fmla="*/ 260 w 133"/>
                  <a:gd name="T29" fmla="*/ 417 h 252"/>
                  <a:gd name="T30" fmla="*/ 331 w 133"/>
                  <a:gd name="T31" fmla="*/ 358 h 252"/>
                  <a:gd name="T32" fmla="*/ 339 w 133"/>
                  <a:gd name="T33" fmla="*/ 342 h 252"/>
                  <a:gd name="T34" fmla="*/ 349 w 133"/>
                  <a:gd name="T35" fmla="*/ 289 h 252"/>
                  <a:gd name="T36" fmla="*/ 331 w 133"/>
                  <a:gd name="T37" fmla="*/ 222 h 252"/>
                  <a:gd name="T38" fmla="*/ 278 w 133"/>
                  <a:gd name="T39" fmla="*/ 164 h 252"/>
                  <a:gd name="T40" fmla="*/ 278 w 133"/>
                  <a:gd name="T41" fmla="*/ 164 h 252"/>
                  <a:gd name="T42" fmla="*/ 213 w 133"/>
                  <a:gd name="T43" fmla="*/ 144 h 252"/>
                  <a:gd name="T44" fmla="*/ 189 w 133"/>
                  <a:gd name="T45" fmla="*/ 147 h 252"/>
                  <a:gd name="T46" fmla="*/ 189 w 133"/>
                  <a:gd name="T47" fmla="*/ 139 h 252"/>
                  <a:gd name="T48" fmla="*/ 150 w 133"/>
                  <a:gd name="T49" fmla="*/ 42 h 252"/>
                  <a:gd name="T50" fmla="*/ 58 w 133"/>
                  <a:gd name="T51" fmla="*/ 0 h 2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3"/>
                  <a:gd name="T79" fmla="*/ 0 h 252"/>
                  <a:gd name="T80" fmla="*/ 133 w 133"/>
                  <a:gd name="T81" fmla="*/ 252 h 2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w="9525">
                <a:noFill/>
                <a:round/>
                <a:headEnd/>
                <a:tailEnd/>
              </a:ln>
            </p:spPr>
            <p:txBody>
              <a:bodyPr/>
              <a:lstStyle/>
              <a:p>
                <a:endParaRPr lang="en-US"/>
              </a:p>
            </p:txBody>
          </p:sp>
          <p:sp>
            <p:nvSpPr>
              <p:cNvPr id="29054" name="Freeform 36"/>
              <p:cNvSpPr>
                <a:spLocks/>
              </p:cNvSpPr>
              <p:nvPr/>
            </p:nvSpPr>
            <p:spPr bwMode="auto">
              <a:xfrm>
                <a:off x="4735" y="3414"/>
                <a:ext cx="205" cy="220"/>
              </a:xfrm>
              <a:custGeom>
                <a:avLst/>
                <a:gdLst>
                  <a:gd name="T0" fmla="*/ 0 w 78"/>
                  <a:gd name="T1" fmla="*/ 106 h 79"/>
                  <a:gd name="T2" fmla="*/ 81 w 78"/>
                  <a:gd name="T3" fmla="*/ 103 h 79"/>
                  <a:gd name="T4" fmla="*/ 32 w 78"/>
                  <a:gd name="T5" fmla="*/ 31 h 79"/>
                  <a:gd name="T6" fmla="*/ 92 w 78"/>
                  <a:gd name="T7" fmla="*/ 89 h 79"/>
                  <a:gd name="T8" fmla="*/ 103 w 78"/>
                  <a:gd name="T9" fmla="*/ 0 h 79"/>
                  <a:gd name="T10" fmla="*/ 108 w 78"/>
                  <a:gd name="T11" fmla="*/ 89 h 79"/>
                  <a:gd name="T12" fmla="*/ 173 w 78"/>
                  <a:gd name="T13" fmla="*/ 36 h 79"/>
                  <a:gd name="T14" fmla="*/ 121 w 78"/>
                  <a:gd name="T15" fmla="*/ 100 h 79"/>
                  <a:gd name="T16" fmla="*/ 202 w 78"/>
                  <a:gd name="T17" fmla="*/ 114 h 79"/>
                  <a:gd name="T18" fmla="*/ 121 w 78"/>
                  <a:gd name="T19" fmla="*/ 117 h 79"/>
                  <a:gd name="T20" fmla="*/ 173 w 78"/>
                  <a:gd name="T21" fmla="*/ 192 h 79"/>
                  <a:gd name="T22" fmla="*/ 110 w 78"/>
                  <a:gd name="T23" fmla="*/ 131 h 79"/>
                  <a:gd name="T24" fmla="*/ 103 w 78"/>
                  <a:gd name="T25" fmla="*/ 220 h 79"/>
                  <a:gd name="T26" fmla="*/ 95 w 78"/>
                  <a:gd name="T27" fmla="*/ 131 h 79"/>
                  <a:gd name="T28" fmla="*/ 29 w 78"/>
                  <a:gd name="T29" fmla="*/ 187 h 79"/>
                  <a:gd name="T30" fmla="*/ 84 w 78"/>
                  <a:gd name="T31" fmla="*/ 120 h 79"/>
                  <a:gd name="T32" fmla="*/ 0 w 78"/>
                  <a:gd name="T33" fmla="*/ 106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9"/>
                  <a:gd name="T53" fmla="*/ 78 w 78"/>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w="9525">
                <a:noFill/>
                <a:round/>
                <a:headEnd/>
                <a:tailEnd/>
              </a:ln>
            </p:spPr>
            <p:txBody>
              <a:bodyPr/>
              <a:lstStyle/>
              <a:p>
                <a:endParaRPr lang="en-US"/>
              </a:p>
            </p:txBody>
          </p:sp>
          <p:sp>
            <p:nvSpPr>
              <p:cNvPr id="29055" name="Freeform 37"/>
              <p:cNvSpPr>
                <a:spLocks/>
              </p:cNvSpPr>
              <p:nvPr/>
            </p:nvSpPr>
            <p:spPr bwMode="auto">
              <a:xfrm>
                <a:off x="4814" y="3503"/>
                <a:ext cx="50" cy="50"/>
              </a:xfrm>
              <a:custGeom>
                <a:avLst/>
                <a:gdLst>
                  <a:gd name="T0" fmla="*/ 47 w 19"/>
                  <a:gd name="T1" fmla="*/ 25 h 18"/>
                  <a:gd name="T2" fmla="*/ 24 w 19"/>
                  <a:gd name="T3" fmla="*/ 0 h 18"/>
                  <a:gd name="T4" fmla="*/ 3 w 19"/>
                  <a:gd name="T5" fmla="*/ 25 h 18"/>
                  <a:gd name="T6" fmla="*/ 26 w 19"/>
                  <a:gd name="T7" fmla="*/ 50 h 18"/>
                  <a:gd name="T8" fmla="*/ 47 w 19"/>
                  <a:gd name="T9" fmla="*/ 25 h 18"/>
                  <a:gd name="T10" fmla="*/ 0 60000 65536"/>
                  <a:gd name="T11" fmla="*/ 0 60000 65536"/>
                  <a:gd name="T12" fmla="*/ 0 60000 65536"/>
                  <a:gd name="T13" fmla="*/ 0 60000 65536"/>
                  <a:gd name="T14" fmla="*/ 0 60000 65536"/>
                  <a:gd name="T15" fmla="*/ 0 w 19"/>
                  <a:gd name="T16" fmla="*/ 0 h 18"/>
                  <a:gd name="T17" fmla="*/ 19 w 19"/>
                  <a:gd name="T18" fmla="*/ 18 h 18"/>
                </a:gdLst>
                <a:ahLst/>
                <a:cxnLst>
                  <a:cxn ang="T10">
                    <a:pos x="T0" y="T1"/>
                  </a:cxn>
                  <a:cxn ang="T11">
                    <a:pos x="T2" y="T3"/>
                  </a:cxn>
                  <a:cxn ang="T12">
                    <a:pos x="T4" y="T5"/>
                  </a:cxn>
                  <a:cxn ang="T13">
                    <a:pos x="T6" y="T7"/>
                  </a:cxn>
                  <a:cxn ang="T14">
                    <a:pos x="T8" y="T9"/>
                  </a:cxn>
                </a:cxnLst>
                <a:rect l="T15" t="T16" r="T17" b="T18"/>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w="9525">
                <a:noFill/>
                <a:round/>
                <a:headEnd/>
                <a:tailEnd/>
              </a:ln>
            </p:spPr>
            <p:txBody>
              <a:bodyPr/>
              <a:lstStyle/>
              <a:p>
                <a:endParaRPr lang="en-US"/>
              </a:p>
            </p:txBody>
          </p:sp>
          <p:sp>
            <p:nvSpPr>
              <p:cNvPr id="29056" name="Freeform 38"/>
              <p:cNvSpPr>
                <a:spLocks/>
              </p:cNvSpPr>
              <p:nvPr/>
            </p:nvSpPr>
            <p:spPr bwMode="auto">
              <a:xfrm>
                <a:off x="4882" y="3125"/>
                <a:ext cx="205" cy="220"/>
              </a:xfrm>
              <a:custGeom>
                <a:avLst/>
                <a:gdLst>
                  <a:gd name="T0" fmla="*/ 0 w 78"/>
                  <a:gd name="T1" fmla="*/ 106 h 79"/>
                  <a:gd name="T2" fmla="*/ 81 w 78"/>
                  <a:gd name="T3" fmla="*/ 103 h 79"/>
                  <a:gd name="T4" fmla="*/ 32 w 78"/>
                  <a:gd name="T5" fmla="*/ 31 h 79"/>
                  <a:gd name="T6" fmla="*/ 92 w 78"/>
                  <a:gd name="T7" fmla="*/ 89 h 79"/>
                  <a:gd name="T8" fmla="*/ 103 w 78"/>
                  <a:gd name="T9" fmla="*/ 0 h 79"/>
                  <a:gd name="T10" fmla="*/ 108 w 78"/>
                  <a:gd name="T11" fmla="*/ 89 h 79"/>
                  <a:gd name="T12" fmla="*/ 173 w 78"/>
                  <a:gd name="T13" fmla="*/ 36 h 79"/>
                  <a:gd name="T14" fmla="*/ 121 w 78"/>
                  <a:gd name="T15" fmla="*/ 100 h 79"/>
                  <a:gd name="T16" fmla="*/ 202 w 78"/>
                  <a:gd name="T17" fmla="*/ 114 h 79"/>
                  <a:gd name="T18" fmla="*/ 121 w 78"/>
                  <a:gd name="T19" fmla="*/ 117 h 79"/>
                  <a:gd name="T20" fmla="*/ 173 w 78"/>
                  <a:gd name="T21" fmla="*/ 192 h 79"/>
                  <a:gd name="T22" fmla="*/ 110 w 78"/>
                  <a:gd name="T23" fmla="*/ 131 h 79"/>
                  <a:gd name="T24" fmla="*/ 103 w 78"/>
                  <a:gd name="T25" fmla="*/ 220 h 79"/>
                  <a:gd name="T26" fmla="*/ 95 w 78"/>
                  <a:gd name="T27" fmla="*/ 131 h 79"/>
                  <a:gd name="T28" fmla="*/ 29 w 78"/>
                  <a:gd name="T29" fmla="*/ 187 h 79"/>
                  <a:gd name="T30" fmla="*/ 84 w 78"/>
                  <a:gd name="T31" fmla="*/ 120 h 79"/>
                  <a:gd name="T32" fmla="*/ 0 w 78"/>
                  <a:gd name="T33" fmla="*/ 106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9"/>
                  <a:gd name="T53" fmla="*/ 78 w 78"/>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w="9525">
                <a:noFill/>
                <a:round/>
                <a:headEnd/>
                <a:tailEnd/>
              </a:ln>
            </p:spPr>
            <p:txBody>
              <a:bodyPr/>
              <a:lstStyle/>
              <a:p>
                <a:endParaRPr lang="en-US"/>
              </a:p>
            </p:txBody>
          </p:sp>
          <p:sp>
            <p:nvSpPr>
              <p:cNvPr id="29057" name="Freeform 39"/>
              <p:cNvSpPr>
                <a:spLocks/>
              </p:cNvSpPr>
              <p:nvPr/>
            </p:nvSpPr>
            <p:spPr bwMode="auto">
              <a:xfrm>
                <a:off x="4961" y="3214"/>
                <a:ext cx="50" cy="50"/>
              </a:xfrm>
              <a:custGeom>
                <a:avLst/>
                <a:gdLst>
                  <a:gd name="T0" fmla="*/ 47 w 19"/>
                  <a:gd name="T1" fmla="*/ 25 h 18"/>
                  <a:gd name="T2" fmla="*/ 24 w 19"/>
                  <a:gd name="T3" fmla="*/ 0 h 18"/>
                  <a:gd name="T4" fmla="*/ 3 w 19"/>
                  <a:gd name="T5" fmla="*/ 25 h 18"/>
                  <a:gd name="T6" fmla="*/ 26 w 19"/>
                  <a:gd name="T7" fmla="*/ 50 h 18"/>
                  <a:gd name="T8" fmla="*/ 47 w 19"/>
                  <a:gd name="T9" fmla="*/ 25 h 18"/>
                  <a:gd name="T10" fmla="*/ 0 60000 65536"/>
                  <a:gd name="T11" fmla="*/ 0 60000 65536"/>
                  <a:gd name="T12" fmla="*/ 0 60000 65536"/>
                  <a:gd name="T13" fmla="*/ 0 60000 65536"/>
                  <a:gd name="T14" fmla="*/ 0 60000 65536"/>
                  <a:gd name="T15" fmla="*/ 0 w 19"/>
                  <a:gd name="T16" fmla="*/ 0 h 18"/>
                  <a:gd name="T17" fmla="*/ 19 w 19"/>
                  <a:gd name="T18" fmla="*/ 18 h 18"/>
                </a:gdLst>
                <a:ahLst/>
                <a:cxnLst>
                  <a:cxn ang="T10">
                    <a:pos x="T0" y="T1"/>
                  </a:cxn>
                  <a:cxn ang="T11">
                    <a:pos x="T2" y="T3"/>
                  </a:cxn>
                  <a:cxn ang="T12">
                    <a:pos x="T4" y="T5"/>
                  </a:cxn>
                  <a:cxn ang="T13">
                    <a:pos x="T6" y="T7"/>
                  </a:cxn>
                  <a:cxn ang="T14">
                    <a:pos x="T8" y="T9"/>
                  </a:cxn>
                </a:cxnLst>
                <a:rect l="T15" t="T16" r="T17" b="T18"/>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w="9525">
                <a:noFill/>
                <a:round/>
                <a:headEnd/>
                <a:tailEnd/>
              </a:ln>
            </p:spPr>
            <p:txBody>
              <a:bodyPr/>
              <a:lstStyle/>
              <a:p>
                <a:endParaRPr lang="en-US"/>
              </a:p>
            </p:txBody>
          </p:sp>
          <p:sp>
            <p:nvSpPr>
              <p:cNvPr id="29058" name="Freeform 40"/>
              <p:cNvSpPr>
                <a:spLocks/>
              </p:cNvSpPr>
              <p:nvPr/>
            </p:nvSpPr>
            <p:spPr bwMode="auto">
              <a:xfrm>
                <a:off x="5187" y="3181"/>
                <a:ext cx="205" cy="219"/>
              </a:xfrm>
              <a:custGeom>
                <a:avLst/>
                <a:gdLst>
                  <a:gd name="T0" fmla="*/ 0 w 78"/>
                  <a:gd name="T1" fmla="*/ 105 h 79"/>
                  <a:gd name="T2" fmla="*/ 81 w 78"/>
                  <a:gd name="T3" fmla="*/ 103 h 79"/>
                  <a:gd name="T4" fmla="*/ 32 w 78"/>
                  <a:gd name="T5" fmla="*/ 30 h 79"/>
                  <a:gd name="T6" fmla="*/ 92 w 78"/>
                  <a:gd name="T7" fmla="*/ 89 h 79"/>
                  <a:gd name="T8" fmla="*/ 103 w 78"/>
                  <a:gd name="T9" fmla="*/ 0 h 79"/>
                  <a:gd name="T10" fmla="*/ 108 w 78"/>
                  <a:gd name="T11" fmla="*/ 89 h 79"/>
                  <a:gd name="T12" fmla="*/ 173 w 78"/>
                  <a:gd name="T13" fmla="*/ 36 h 79"/>
                  <a:gd name="T14" fmla="*/ 121 w 78"/>
                  <a:gd name="T15" fmla="*/ 100 h 79"/>
                  <a:gd name="T16" fmla="*/ 202 w 78"/>
                  <a:gd name="T17" fmla="*/ 114 h 79"/>
                  <a:gd name="T18" fmla="*/ 121 w 78"/>
                  <a:gd name="T19" fmla="*/ 116 h 79"/>
                  <a:gd name="T20" fmla="*/ 173 w 78"/>
                  <a:gd name="T21" fmla="*/ 191 h 79"/>
                  <a:gd name="T22" fmla="*/ 110 w 78"/>
                  <a:gd name="T23" fmla="*/ 130 h 79"/>
                  <a:gd name="T24" fmla="*/ 103 w 78"/>
                  <a:gd name="T25" fmla="*/ 219 h 79"/>
                  <a:gd name="T26" fmla="*/ 95 w 78"/>
                  <a:gd name="T27" fmla="*/ 130 h 79"/>
                  <a:gd name="T28" fmla="*/ 29 w 78"/>
                  <a:gd name="T29" fmla="*/ 186 h 79"/>
                  <a:gd name="T30" fmla="*/ 84 w 78"/>
                  <a:gd name="T31" fmla="*/ 119 h 79"/>
                  <a:gd name="T32" fmla="*/ 0 w 78"/>
                  <a:gd name="T33" fmla="*/ 105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9"/>
                  <a:gd name="T53" fmla="*/ 78 w 78"/>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w="9525">
                <a:noFill/>
                <a:round/>
                <a:headEnd/>
                <a:tailEnd/>
              </a:ln>
            </p:spPr>
            <p:txBody>
              <a:bodyPr/>
              <a:lstStyle/>
              <a:p>
                <a:endParaRPr lang="en-US"/>
              </a:p>
            </p:txBody>
          </p:sp>
          <p:sp>
            <p:nvSpPr>
              <p:cNvPr id="29059" name="Freeform 41"/>
              <p:cNvSpPr>
                <a:spLocks/>
              </p:cNvSpPr>
              <p:nvPr/>
            </p:nvSpPr>
            <p:spPr bwMode="auto">
              <a:xfrm>
                <a:off x="5265" y="3270"/>
                <a:ext cx="50" cy="50"/>
              </a:xfrm>
              <a:custGeom>
                <a:avLst/>
                <a:gdLst>
                  <a:gd name="T0" fmla="*/ 47 w 19"/>
                  <a:gd name="T1" fmla="*/ 25 h 18"/>
                  <a:gd name="T2" fmla="*/ 24 w 19"/>
                  <a:gd name="T3" fmla="*/ 0 h 18"/>
                  <a:gd name="T4" fmla="*/ 3 w 19"/>
                  <a:gd name="T5" fmla="*/ 25 h 18"/>
                  <a:gd name="T6" fmla="*/ 26 w 19"/>
                  <a:gd name="T7" fmla="*/ 50 h 18"/>
                  <a:gd name="T8" fmla="*/ 47 w 19"/>
                  <a:gd name="T9" fmla="*/ 25 h 18"/>
                  <a:gd name="T10" fmla="*/ 0 60000 65536"/>
                  <a:gd name="T11" fmla="*/ 0 60000 65536"/>
                  <a:gd name="T12" fmla="*/ 0 60000 65536"/>
                  <a:gd name="T13" fmla="*/ 0 60000 65536"/>
                  <a:gd name="T14" fmla="*/ 0 60000 65536"/>
                  <a:gd name="T15" fmla="*/ 0 w 19"/>
                  <a:gd name="T16" fmla="*/ 0 h 18"/>
                  <a:gd name="T17" fmla="*/ 19 w 19"/>
                  <a:gd name="T18" fmla="*/ 18 h 18"/>
                </a:gdLst>
                <a:ahLst/>
                <a:cxnLst>
                  <a:cxn ang="T10">
                    <a:pos x="T0" y="T1"/>
                  </a:cxn>
                  <a:cxn ang="T11">
                    <a:pos x="T2" y="T3"/>
                  </a:cxn>
                  <a:cxn ang="T12">
                    <a:pos x="T4" y="T5"/>
                  </a:cxn>
                  <a:cxn ang="T13">
                    <a:pos x="T6" y="T7"/>
                  </a:cxn>
                  <a:cxn ang="T14">
                    <a:pos x="T8" y="T9"/>
                  </a:cxn>
                </a:cxnLst>
                <a:rect l="T15" t="T16" r="T17" b="T18"/>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w="9525">
                <a:noFill/>
                <a:round/>
                <a:headEnd/>
                <a:tailEnd/>
              </a:ln>
            </p:spPr>
            <p:txBody>
              <a:bodyPr/>
              <a:lstStyle/>
              <a:p>
                <a:endParaRPr lang="en-US"/>
              </a:p>
            </p:txBody>
          </p:sp>
          <p:sp>
            <p:nvSpPr>
              <p:cNvPr id="29060" name="Freeform 42"/>
              <p:cNvSpPr>
                <a:spLocks/>
              </p:cNvSpPr>
              <p:nvPr/>
            </p:nvSpPr>
            <p:spPr bwMode="auto">
              <a:xfrm>
                <a:off x="5092" y="3481"/>
                <a:ext cx="205" cy="219"/>
              </a:xfrm>
              <a:custGeom>
                <a:avLst/>
                <a:gdLst>
                  <a:gd name="T0" fmla="*/ 0 w 78"/>
                  <a:gd name="T1" fmla="*/ 105 h 79"/>
                  <a:gd name="T2" fmla="*/ 81 w 78"/>
                  <a:gd name="T3" fmla="*/ 103 h 79"/>
                  <a:gd name="T4" fmla="*/ 32 w 78"/>
                  <a:gd name="T5" fmla="*/ 30 h 79"/>
                  <a:gd name="T6" fmla="*/ 92 w 78"/>
                  <a:gd name="T7" fmla="*/ 89 h 79"/>
                  <a:gd name="T8" fmla="*/ 103 w 78"/>
                  <a:gd name="T9" fmla="*/ 0 h 79"/>
                  <a:gd name="T10" fmla="*/ 108 w 78"/>
                  <a:gd name="T11" fmla="*/ 89 h 79"/>
                  <a:gd name="T12" fmla="*/ 173 w 78"/>
                  <a:gd name="T13" fmla="*/ 36 h 79"/>
                  <a:gd name="T14" fmla="*/ 121 w 78"/>
                  <a:gd name="T15" fmla="*/ 100 h 79"/>
                  <a:gd name="T16" fmla="*/ 202 w 78"/>
                  <a:gd name="T17" fmla="*/ 114 h 79"/>
                  <a:gd name="T18" fmla="*/ 121 w 78"/>
                  <a:gd name="T19" fmla="*/ 116 h 79"/>
                  <a:gd name="T20" fmla="*/ 173 w 78"/>
                  <a:gd name="T21" fmla="*/ 191 h 79"/>
                  <a:gd name="T22" fmla="*/ 110 w 78"/>
                  <a:gd name="T23" fmla="*/ 130 h 79"/>
                  <a:gd name="T24" fmla="*/ 103 w 78"/>
                  <a:gd name="T25" fmla="*/ 219 h 79"/>
                  <a:gd name="T26" fmla="*/ 95 w 78"/>
                  <a:gd name="T27" fmla="*/ 130 h 79"/>
                  <a:gd name="T28" fmla="*/ 29 w 78"/>
                  <a:gd name="T29" fmla="*/ 186 h 79"/>
                  <a:gd name="T30" fmla="*/ 84 w 78"/>
                  <a:gd name="T31" fmla="*/ 119 h 79"/>
                  <a:gd name="T32" fmla="*/ 0 w 78"/>
                  <a:gd name="T33" fmla="*/ 105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79"/>
                  <a:gd name="T53" fmla="*/ 78 w 78"/>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w="9525">
                <a:noFill/>
                <a:round/>
                <a:headEnd/>
                <a:tailEnd/>
              </a:ln>
            </p:spPr>
            <p:txBody>
              <a:bodyPr/>
              <a:lstStyle/>
              <a:p>
                <a:endParaRPr lang="en-US"/>
              </a:p>
            </p:txBody>
          </p:sp>
          <p:sp>
            <p:nvSpPr>
              <p:cNvPr id="29061" name="Freeform 43"/>
              <p:cNvSpPr>
                <a:spLocks/>
              </p:cNvSpPr>
              <p:nvPr/>
            </p:nvSpPr>
            <p:spPr bwMode="auto">
              <a:xfrm>
                <a:off x="5171" y="3570"/>
                <a:ext cx="50" cy="50"/>
              </a:xfrm>
              <a:custGeom>
                <a:avLst/>
                <a:gdLst>
                  <a:gd name="T0" fmla="*/ 47 w 19"/>
                  <a:gd name="T1" fmla="*/ 25 h 18"/>
                  <a:gd name="T2" fmla="*/ 24 w 19"/>
                  <a:gd name="T3" fmla="*/ 0 h 18"/>
                  <a:gd name="T4" fmla="*/ 3 w 19"/>
                  <a:gd name="T5" fmla="*/ 25 h 18"/>
                  <a:gd name="T6" fmla="*/ 26 w 19"/>
                  <a:gd name="T7" fmla="*/ 50 h 18"/>
                  <a:gd name="T8" fmla="*/ 47 w 19"/>
                  <a:gd name="T9" fmla="*/ 25 h 18"/>
                  <a:gd name="T10" fmla="*/ 0 60000 65536"/>
                  <a:gd name="T11" fmla="*/ 0 60000 65536"/>
                  <a:gd name="T12" fmla="*/ 0 60000 65536"/>
                  <a:gd name="T13" fmla="*/ 0 60000 65536"/>
                  <a:gd name="T14" fmla="*/ 0 60000 65536"/>
                  <a:gd name="T15" fmla="*/ 0 w 19"/>
                  <a:gd name="T16" fmla="*/ 0 h 18"/>
                  <a:gd name="T17" fmla="*/ 19 w 19"/>
                  <a:gd name="T18" fmla="*/ 18 h 18"/>
                </a:gdLst>
                <a:ahLst/>
                <a:cxnLst>
                  <a:cxn ang="T10">
                    <a:pos x="T0" y="T1"/>
                  </a:cxn>
                  <a:cxn ang="T11">
                    <a:pos x="T2" y="T3"/>
                  </a:cxn>
                  <a:cxn ang="T12">
                    <a:pos x="T4" y="T5"/>
                  </a:cxn>
                  <a:cxn ang="T13">
                    <a:pos x="T6" y="T7"/>
                  </a:cxn>
                  <a:cxn ang="T14">
                    <a:pos x="T8" y="T9"/>
                  </a:cxn>
                </a:cxnLst>
                <a:rect l="T15" t="T16" r="T17" b="T18"/>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w="9525">
                <a:noFill/>
                <a:round/>
                <a:headEnd/>
                <a:tailEnd/>
              </a:ln>
            </p:spPr>
            <p:txBody>
              <a:bodyPr/>
              <a:lstStyle/>
              <a:p>
                <a:endParaRPr lang="en-US"/>
              </a:p>
            </p:txBody>
          </p:sp>
          <p:sp>
            <p:nvSpPr>
              <p:cNvPr id="29062"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29063"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29064" name="Oval 46"/>
              <p:cNvSpPr>
                <a:spLocks noChangeArrowheads="1"/>
              </p:cNvSpPr>
              <p:nvPr/>
            </p:nvSpPr>
            <p:spPr bwMode="auto">
              <a:xfrm>
                <a:off x="116" y="3700"/>
                <a:ext cx="183" cy="195"/>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065" name="Freeform 47"/>
              <p:cNvSpPr>
                <a:spLocks/>
              </p:cNvSpPr>
              <p:nvPr/>
            </p:nvSpPr>
            <p:spPr bwMode="auto">
              <a:xfrm>
                <a:off x="488" y="3642"/>
                <a:ext cx="158" cy="167"/>
              </a:xfrm>
              <a:custGeom>
                <a:avLst/>
                <a:gdLst>
                  <a:gd name="T0" fmla="*/ 158 w 60"/>
                  <a:gd name="T1" fmla="*/ 81 h 60"/>
                  <a:gd name="T2" fmla="*/ 82 w 60"/>
                  <a:gd name="T3" fmla="*/ 167 h 60"/>
                  <a:gd name="T4" fmla="*/ 3 w 60"/>
                  <a:gd name="T5" fmla="*/ 84 h 60"/>
                  <a:gd name="T6" fmla="*/ 79 w 60"/>
                  <a:gd name="T7" fmla="*/ 0 h 60"/>
                  <a:gd name="T8" fmla="*/ 158 w 60"/>
                  <a:gd name="T9" fmla="*/ 81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29066" name="Freeform 48"/>
              <p:cNvSpPr>
                <a:spLocks/>
              </p:cNvSpPr>
              <p:nvPr/>
            </p:nvSpPr>
            <p:spPr bwMode="auto">
              <a:xfrm>
                <a:off x="173" y="3286"/>
                <a:ext cx="368" cy="403"/>
              </a:xfrm>
              <a:custGeom>
                <a:avLst/>
                <a:gdLst>
                  <a:gd name="T0" fmla="*/ 368 w 140"/>
                  <a:gd name="T1" fmla="*/ 197 h 145"/>
                  <a:gd name="T2" fmla="*/ 187 w 140"/>
                  <a:gd name="T3" fmla="*/ 400 h 145"/>
                  <a:gd name="T4" fmla="*/ 3 w 140"/>
                  <a:gd name="T5" fmla="*/ 206 h 145"/>
                  <a:gd name="T6" fmla="*/ 181 w 140"/>
                  <a:gd name="T7" fmla="*/ 0 h 145"/>
                  <a:gd name="T8" fmla="*/ 368 w 140"/>
                  <a:gd name="T9" fmla="*/ 197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29067" name="Oval 49"/>
              <p:cNvSpPr>
                <a:spLocks noChangeArrowheads="1"/>
              </p:cNvSpPr>
              <p:nvPr/>
            </p:nvSpPr>
            <p:spPr bwMode="auto">
              <a:xfrm>
                <a:off x="536" y="3692"/>
                <a:ext cx="86" cy="9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068" name="Freeform 50"/>
              <p:cNvSpPr>
                <a:spLocks noEditPoints="1"/>
              </p:cNvSpPr>
              <p:nvPr/>
            </p:nvSpPr>
            <p:spPr bwMode="auto">
              <a:xfrm>
                <a:off x="407" y="3453"/>
                <a:ext cx="160" cy="361"/>
              </a:xfrm>
              <a:custGeom>
                <a:avLst/>
                <a:gdLst>
                  <a:gd name="T0" fmla="*/ 5 w 61"/>
                  <a:gd name="T1" fmla="*/ 361 h 130"/>
                  <a:gd name="T2" fmla="*/ 160 w 61"/>
                  <a:gd name="T3" fmla="*/ 355 h 130"/>
                  <a:gd name="T4" fmla="*/ 84 w 61"/>
                  <a:gd name="T5" fmla="*/ 269 h 130"/>
                  <a:gd name="T6" fmla="*/ 84 w 61"/>
                  <a:gd name="T7" fmla="*/ 269 h 130"/>
                  <a:gd name="T8" fmla="*/ 152 w 61"/>
                  <a:gd name="T9" fmla="*/ 189 h 130"/>
                  <a:gd name="T10" fmla="*/ 152 w 61"/>
                  <a:gd name="T11" fmla="*/ 189 h 130"/>
                  <a:gd name="T12" fmla="*/ 155 w 61"/>
                  <a:gd name="T13" fmla="*/ 189 h 130"/>
                  <a:gd name="T14" fmla="*/ 155 w 61"/>
                  <a:gd name="T15" fmla="*/ 189 h 130"/>
                  <a:gd name="T16" fmla="*/ 155 w 61"/>
                  <a:gd name="T17" fmla="*/ 189 h 130"/>
                  <a:gd name="T18" fmla="*/ 155 w 61"/>
                  <a:gd name="T19" fmla="*/ 189 h 130"/>
                  <a:gd name="T20" fmla="*/ 155 w 61"/>
                  <a:gd name="T21" fmla="*/ 189 h 130"/>
                  <a:gd name="T22" fmla="*/ 155 w 61"/>
                  <a:gd name="T23" fmla="*/ 189 h 130"/>
                  <a:gd name="T24" fmla="*/ 155 w 61"/>
                  <a:gd name="T25" fmla="*/ 189 h 130"/>
                  <a:gd name="T26" fmla="*/ 155 w 61"/>
                  <a:gd name="T27" fmla="*/ 189 h 130"/>
                  <a:gd name="T28" fmla="*/ 155 w 61"/>
                  <a:gd name="T29" fmla="*/ 189 h 130"/>
                  <a:gd name="T30" fmla="*/ 155 w 61"/>
                  <a:gd name="T31" fmla="*/ 189 h 130"/>
                  <a:gd name="T32" fmla="*/ 157 w 61"/>
                  <a:gd name="T33" fmla="*/ 189 h 130"/>
                  <a:gd name="T34" fmla="*/ 157 w 61"/>
                  <a:gd name="T35" fmla="*/ 189 h 130"/>
                  <a:gd name="T36" fmla="*/ 157 w 61"/>
                  <a:gd name="T37" fmla="*/ 189 h 130"/>
                  <a:gd name="T38" fmla="*/ 157 w 61"/>
                  <a:gd name="T39" fmla="*/ 189 h 130"/>
                  <a:gd name="T40" fmla="*/ 157 w 61"/>
                  <a:gd name="T41" fmla="*/ 189 h 130"/>
                  <a:gd name="T42" fmla="*/ 157 w 61"/>
                  <a:gd name="T43" fmla="*/ 189 h 130"/>
                  <a:gd name="T44" fmla="*/ 157 w 61"/>
                  <a:gd name="T45" fmla="*/ 189 h 130"/>
                  <a:gd name="T46" fmla="*/ 157 w 61"/>
                  <a:gd name="T47" fmla="*/ 189 h 130"/>
                  <a:gd name="T48" fmla="*/ 157 w 61"/>
                  <a:gd name="T49" fmla="*/ 189 h 130"/>
                  <a:gd name="T50" fmla="*/ 160 w 61"/>
                  <a:gd name="T51" fmla="*/ 189 h 130"/>
                  <a:gd name="T52" fmla="*/ 160 w 61"/>
                  <a:gd name="T53" fmla="*/ 189 h 130"/>
                  <a:gd name="T54" fmla="*/ 160 w 61"/>
                  <a:gd name="T55" fmla="*/ 189 h 130"/>
                  <a:gd name="T56" fmla="*/ 160 w 61"/>
                  <a:gd name="T57" fmla="*/ 189 h 130"/>
                  <a:gd name="T58" fmla="*/ 160 w 61"/>
                  <a:gd name="T59" fmla="*/ 189 h 130"/>
                  <a:gd name="T60" fmla="*/ 160 w 61"/>
                  <a:gd name="T61" fmla="*/ 189 h 130"/>
                  <a:gd name="T62" fmla="*/ 160 w 61"/>
                  <a:gd name="T63" fmla="*/ 189 h 130"/>
                  <a:gd name="T64" fmla="*/ 160 w 61"/>
                  <a:gd name="T65" fmla="*/ 189 h 130"/>
                  <a:gd name="T66" fmla="*/ 134 w 61"/>
                  <a:gd name="T67" fmla="*/ 39 h 130"/>
                  <a:gd name="T68" fmla="*/ 134 w 61"/>
                  <a:gd name="T69" fmla="*/ 39 h 130"/>
                  <a:gd name="T70" fmla="*/ 134 w 61"/>
                  <a:gd name="T71" fmla="*/ 36 h 130"/>
                  <a:gd name="T72" fmla="*/ 134 w 61"/>
                  <a:gd name="T73" fmla="*/ 36 h 130"/>
                  <a:gd name="T74" fmla="*/ 134 w 61"/>
                  <a:gd name="T75" fmla="*/ 36 h 130"/>
                  <a:gd name="T76" fmla="*/ 134 w 61"/>
                  <a:gd name="T77" fmla="*/ 33 h 130"/>
                  <a:gd name="T78" fmla="*/ 134 w 61"/>
                  <a:gd name="T79" fmla="*/ 33 h 130"/>
                  <a:gd name="T80" fmla="*/ 134 w 61"/>
                  <a:gd name="T81" fmla="*/ 33 h 130"/>
                  <a:gd name="T82" fmla="*/ 134 w 61"/>
                  <a:gd name="T83" fmla="*/ 33 h 130"/>
                  <a:gd name="T84" fmla="*/ 134 w 61"/>
                  <a:gd name="T85" fmla="*/ 31 h 130"/>
                  <a:gd name="T86" fmla="*/ 134 w 61"/>
                  <a:gd name="T87" fmla="*/ 31 h 130"/>
                  <a:gd name="T88" fmla="*/ 134 w 61"/>
                  <a:gd name="T89" fmla="*/ 28 h 130"/>
                  <a:gd name="T90" fmla="*/ 134 w 61"/>
                  <a:gd name="T91" fmla="*/ 28 h 130"/>
                  <a:gd name="T92" fmla="*/ 134 w 61"/>
                  <a:gd name="T93" fmla="*/ 28 h 130"/>
                  <a:gd name="T94" fmla="*/ 134 w 61"/>
                  <a:gd name="T95" fmla="*/ 28 h 130"/>
                  <a:gd name="T96" fmla="*/ 131 w 61"/>
                  <a:gd name="T97" fmla="*/ 25 h 130"/>
                  <a:gd name="T98" fmla="*/ 131 w 61"/>
                  <a:gd name="T99" fmla="*/ 8 h 130"/>
                  <a:gd name="T100" fmla="*/ 131 w 61"/>
                  <a:gd name="T101" fmla="*/ 6 h 130"/>
                  <a:gd name="T102" fmla="*/ 131 w 61"/>
                  <a:gd name="T103" fmla="*/ 6 h 130"/>
                  <a:gd name="T104" fmla="*/ 131 w 61"/>
                  <a:gd name="T105" fmla="*/ 6 h 130"/>
                  <a:gd name="T106" fmla="*/ 131 w 61"/>
                  <a:gd name="T107" fmla="*/ 6 h 130"/>
                  <a:gd name="T108" fmla="*/ 131 w 61"/>
                  <a:gd name="T109" fmla="*/ 3 h 130"/>
                  <a:gd name="T110" fmla="*/ 131 w 61"/>
                  <a:gd name="T111" fmla="*/ 3 h 130"/>
                  <a:gd name="T112" fmla="*/ 131 w 61"/>
                  <a:gd name="T113" fmla="*/ 3 h 130"/>
                  <a:gd name="T114" fmla="*/ 131 w 61"/>
                  <a:gd name="T115" fmla="*/ 3 h 130"/>
                  <a:gd name="T116" fmla="*/ 131 w 61"/>
                  <a:gd name="T117" fmla="*/ 3 h 130"/>
                  <a:gd name="T118" fmla="*/ 131 w 61"/>
                  <a:gd name="T119" fmla="*/ 0 h 130"/>
                  <a:gd name="T120" fmla="*/ 131 w 61"/>
                  <a:gd name="T121" fmla="*/ 0 h 130"/>
                  <a:gd name="T122" fmla="*/ 131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29069" name="Rectangle 51"/>
              <p:cNvSpPr>
                <a:spLocks noChangeArrowheads="1"/>
              </p:cNvSpPr>
              <p:nvPr/>
            </p:nvSpPr>
            <p:spPr bwMode="auto">
              <a:xfrm>
                <a:off x="368" y="4307"/>
                <a:ext cx="47" cy="8"/>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29070" name="Rectangle 52"/>
              <p:cNvSpPr>
                <a:spLocks noChangeArrowheads="1"/>
              </p:cNvSpPr>
              <p:nvPr/>
            </p:nvSpPr>
            <p:spPr bwMode="auto">
              <a:xfrm>
                <a:off x="368" y="4307"/>
                <a:ext cx="47" cy="8"/>
              </a:xfrm>
              <a:prstGeom prst="rect">
                <a:avLst/>
              </a:prstGeom>
              <a:noFill/>
              <a:ln w="9525">
                <a:noFill/>
                <a:miter lim="800000"/>
                <a:headEnd/>
                <a:tailEnd/>
              </a:ln>
            </p:spPr>
            <p:txBody>
              <a:bodyPr/>
              <a:lstStyle/>
              <a:p>
                <a:endParaRPr lang="zh-CN" altLang="en-US">
                  <a:sym typeface="Arial" charset="0"/>
                </a:endParaRPr>
              </a:p>
            </p:txBody>
          </p:sp>
          <p:sp>
            <p:nvSpPr>
              <p:cNvPr id="29071" name="Freeform 53"/>
              <p:cNvSpPr>
                <a:spLocks noEditPoints="1"/>
              </p:cNvSpPr>
              <p:nvPr/>
            </p:nvSpPr>
            <p:spPr bwMode="auto">
              <a:xfrm>
                <a:off x="368" y="3684"/>
                <a:ext cx="123" cy="623"/>
              </a:xfrm>
              <a:custGeom>
                <a:avLst/>
                <a:gdLst>
                  <a:gd name="T0" fmla="*/ 47 w 47"/>
                  <a:gd name="T1" fmla="*/ 590 h 224"/>
                  <a:gd name="T2" fmla="*/ 0 w 47"/>
                  <a:gd name="T3" fmla="*/ 590 h 224"/>
                  <a:gd name="T4" fmla="*/ 0 w 47"/>
                  <a:gd name="T5" fmla="*/ 623 h 224"/>
                  <a:gd name="T6" fmla="*/ 47 w 47"/>
                  <a:gd name="T7" fmla="*/ 623 h 224"/>
                  <a:gd name="T8" fmla="*/ 47 w 47"/>
                  <a:gd name="T9" fmla="*/ 590 h 224"/>
                  <a:gd name="T10" fmla="*/ 29 w 47"/>
                  <a:gd name="T11" fmla="*/ 0 h 224"/>
                  <a:gd name="T12" fmla="*/ 0 w 47"/>
                  <a:gd name="T13" fmla="*/ 3 h 224"/>
                  <a:gd name="T14" fmla="*/ 0 w 47"/>
                  <a:gd name="T15" fmla="*/ 381 h 224"/>
                  <a:gd name="T16" fmla="*/ 42 w 47"/>
                  <a:gd name="T17" fmla="*/ 370 h 224"/>
                  <a:gd name="T18" fmla="*/ 44 w 47"/>
                  <a:gd name="T19" fmla="*/ 370 h 224"/>
                  <a:gd name="T20" fmla="*/ 44 w 47"/>
                  <a:gd name="T21" fmla="*/ 131 h 224"/>
                  <a:gd name="T22" fmla="*/ 44 w 47"/>
                  <a:gd name="T23" fmla="*/ 131 h 224"/>
                  <a:gd name="T24" fmla="*/ 44 w 47"/>
                  <a:gd name="T25" fmla="*/ 128 h 224"/>
                  <a:gd name="T26" fmla="*/ 123 w 47"/>
                  <a:gd name="T27" fmla="*/ 58 h 224"/>
                  <a:gd name="T28" fmla="*/ 123 w 47"/>
                  <a:gd name="T29" fmla="*/ 42 h 224"/>
                  <a:gd name="T30" fmla="*/ 123 w 47"/>
                  <a:gd name="T31" fmla="*/ 39 h 224"/>
                  <a:gd name="T32" fmla="*/ 39 w 47"/>
                  <a:gd name="T33" fmla="*/ 67 h 224"/>
                  <a:gd name="T34" fmla="*/ 29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29072" name="Freeform 54"/>
              <p:cNvSpPr>
                <a:spLocks noEditPoints="1"/>
              </p:cNvSpPr>
              <p:nvPr/>
            </p:nvSpPr>
            <p:spPr bwMode="auto">
              <a:xfrm>
                <a:off x="567" y="3809"/>
                <a:ext cx="3" cy="0"/>
              </a:xfrm>
              <a:custGeom>
                <a:avLst/>
                <a:gdLst>
                  <a:gd name="T0" fmla="*/ 0 w 1"/>
                  <a:gd name="T1" fmla="*/ 0 w 1"/>
                  <a:gd name="T2" fmla="*/ 0 w 1"/>
                  <a:gd name="T3" fmla="*/ 3 w 1"/>
                  <a:gd name="T4" fmla="*/ 3 w 1"/>
                  <a:gd name="T5" fmla="*/ 3 w 1"/>
                  <a:gd name="T6" fmla="*/ 3 w 1"/>
                  <a:gd name="T7" fmla="*/ 3 w 1"/>
                  <a:gd name="T8" fmla="*/ 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29073" name="Freeform 55"/>
              <p:cNvSpPr>
                <a:spLocks noEditPoints="1"/>
              </p:cNvSpPr>
              <p:nvPr/>
            </p:nvSpPr>
            <p:spPr bwMode="auto">
              <a:xfrm>
                <a:off x="491" y="3642"/>
                <a:ext cx="155" cy="167"/>
              </a:xfrm>
              <a:custGeom>
                <a:avLst/>
                <a:gdLst>
                  <a:gd name="T0" fmla="*/ 45 w 59"/>
                  <a:gd name="T1" fmla="*/ 97 h 60"/>
                  <a:gd name="T2" fmla="*/ 131 w 59"/>
                  <a:gd name="T3" fmla="*/ 97 h 60"/>
                  <a:gd name="T4" fmla="*/ 76 w 59"/>
                  <a:gd name="T5" fmla="*/ 0 h 60"/>
                  <a:gd name="T6" fmla="*/ 76 w 59"/>
                  <a:gd name="T7" fmla="*/ 0 h 60"/>
                  <a:gd name="T8" fmla="*/ 76 w 59"/>
                  <a:gd name="T9" fmla="*/ 0 h 60"/>
                  <a:gd name="T10" fmla="*/ 76 w 59"/>
                  <a:gd name="T11" fmla="*/ 0 h 60"/>
                  <a:gd name="T12" fmla="*/ 76 w 59"/>
                  <a:gd name="T13" fmla="*/ 0 h 60"/>
                  <a:gd name="T14" fmla="*/ 76 w 59"/>
                  <a:gd name="T15" fmla="*/ 0 h 60"/>
                  <a:gd name="T16" fmla="*/ 76 w 59"/>
                  <a:gd name="T17" fmla="*/ 0 h 60"/>
                  <a:gd name="T18" fmla="*/ 74 w 59"/>
                  <a:gd name="T19" fmla="*/ 0 h 60"/>
                  <a:gd name="T20" fmla="*/ 74 w 59"/>
                  <a:gd name="T21" fmla="*/ 0 h 60"/>
                  <a:gd name="T22" fmla="*/ 74 w 59"/>
                  <a:gd name="T23" fmla="*/ 0 h 60"/>
                  <a:gd name="T24" fmla="*/ 74 w 59"/>
                  <a:gd name="T25" fmla="*/ 0 h 60"/>
                  <a:gd name="T26" fmla="*/ 74 w 59"/>
                  <a:gd name="T27" fmla="*/ 0 h 60"/>
                  <a:gd name="T28" fmla="*/ 74 w 59"/>
                  <a:gd name="T29" fmla="*/ 0 h 60"/>
                  <a:gd name="T30" fmla="*/ 74 w 59"/>
                  <a:gd name="T31" fmla="*/ 0 h 60"/>
                  <a:gd name="T32" fmla="*/ 74 w 59"/>
                  <a:gd name="T33" fmla="*/ 0 h 60"/>
                  <a:gd name="T34" fmla="*/ 74 w 59"/>
                  <a:gd name="T35" fmla="*/ 0 h 60"/>
                  <a:gd name="T36" fmla="*/ 71 w 59"/>
                  <a:gd name="T37" fmla="*/ 0 h 60"/>
                  <a:gd name="T38" fmla="*/ 71 w 59"/>
                  <a:gd name="T39" fmla="*/ 0 h 60"/>
                  <a:gd name="T40" fmla="*/ 71 w 59"/>
                  <a:gd name="T41" fmla="*/ 0 h 60"/>
                  <a:gd name="T42" fmla="*/ 71 w 59"/>
                  <a:gd name="T43" fmla="*/ 0 h 60"/>
                  <a:gd name="T44" fmla="*/ 71 w 59"/>
                  <a:gd name="T45" fmla="*/ 0 h 60"/>
                  <a:gd name="T46" fmla="*/ 71 w 59"/>
                  <a:gd name="T47" fmla="*/ 0 h 60"/>
                  <a:gd name="T48" fmla="*/ 71 w 59"/>
                  <a:gd name="T49" fmla="*/ 0 h 60"/>
                  <a:gd name="T50" fmla="*/ 71 w 59"/>
                  <a:gd name="T51" fmla="*/ 0 h 60"/>
                  <a:gd name="T52" fmla="*/ 71 w 59"/>
                  <a:gd name="T53" fmla="*/ 0 h 60"/>
                  <a:gd name="T54" fmla="*/ 71 w 59"/>
                  <a:gd name="T55" fmla="*/ 0 h 60"/>
                  <a:gd name="T56" fmla="*/ 68 w 59"/>
                  <a:gd name="T57" fmla="*/ 0 h 60"/>
                  <a:gd name="T58" fmla="*/ 68 w 59"/>
                  <a:gd name="T59" fmla="*/ 0 h 60"/>
                  <a:gd name="T60" fmla="*/ 0 w 59"/>
                  <a:gd name="T61" fmla="*/ 81 h 60"/>
                  <a:gd name="T62" fmla="*/ 0 w 59"/>
                  <a:gd name="T63" fmla="*/ 81 h 60"/>
                  <a:gd name="T64" fmla="*/ 0 w 59"/>
                  <a:gd name="T65" fmla="*/ 100 h 60"/>
                  <a:gd name="T66" fmla="*/ 76 w 59"/>
                  <a:gd name="T67" fmla="*/ 167 h 60"/>
                  <a:gd name="T68" fmla="*/ 76 w 59"/>
                  <a:gd name="T69" fmla="*/ 167 h 60"/>
                  <a:gd name="T70" fmla="*/ 79 w 59"/>
                  <a:gd name="T71" fmla="*/ 167 h 60"/>
                  <a:gd name="T72" fmla="*/ 79 w 59"/>
                  <a:gd name="T73" fmla="*/ 167 h 60"/>
                  <a:gd name="T74" fmla="*/ 155 w 59"/>
                  <a:gd name="T75" fmla="*/ 84 h 60"/>
                  <a:gd name="T76" fmla="*/ 155 w 59"/>
                  <a:gd name="T77" fmla="*/ 81 h 60"/>
                  <a:gd name="T78" fmla="*/ 7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29074" name="Freeform 56"/>
              <p:cNvSpPr>
                <a:spLocks/>
              </p:cNvSpPr>
              <p:nvPr/>
            </p:nvSpPr>
            <p:spPr bwMode="auto">
              <a:xfrm>
                <a:off x="368" y="3289"/>
                <a:ext cx="173" cy="398"/>
              </a:xfrm>
              <a:custGeom>
                <a:avLst/>
                <a:gdLst>
                  <a:gd name="T0" fmla="*/ 0 w 66"/>
                  <a:gd name="T1" fmla="*/ 398 h 143"/>
                  <a:gd name="T2" fmla="*/ 29 w 66"/>
                  <a:gd name="T3" fmla="*/ 395 h 143"/>
                  <a:gd name="T4" fmla="*/ 173 w 66"/>
                  <a:gd name="T5" fmla="*/ 203 h 143"/>
                  <a:gd name="T6" fmla="*/ 173 w 66"/>
                  <a:gd name="T7" fmla="*/ 203 h 143"/>
                  <a:gd name="T8" fmla="*/ 173 w 66"/>
                  <a:gd name="T9" fmla="*/ 200 h 143"/>
                  <a:gd name="T10" fmla="*/ 173 w 66"/>
                  <a:gd name="T11" fmla="*/ 200 h 143"/>
                  <a:gd name="T12" fmla="*/ 173 w 66"/>
                  <a:gd name="T13" fmla="*/ 200 h 143"/>
                  <a:gd name="T14" fmla="*/ 173 w 66"/>
                  <a:gd name="T15" fmla="*/ 198 h 143"/>
                  <a:gd name="T16" fmla="*/ 173 w 66"/>
                  <a:gd name="T17" fmla="*/ 198 h 143"/>
                  <a:gd name="T18" fmla="*/ 173 w 66"/>
                  <a:gd name="T19" fmla="*/ 198 h 143"/>
                  <a:gd name="T20" fmla="*/ 173 w 66"/>
                  <a:gd name="T21" fmla="*/ 198 h 143"/>
                  <a:gd name="T22" fmla="*/ 173 w 66"/>
                  <a:gd name="T23" fmla="*/ 195 h 143"/>
                  <a:gd name="T24" fmla="*/ 173 w 66"/>
                  <a:gd name="T25" fmla="*/ 195 h 143"/>
                  <a:gd name="T26" fmla="*/ 173 w 66"/>
                  <a:gd name="T27" fmla="*/ 195 h 143"/>
                  <a:gd name="T28" fmla="*/ 173 w 66"/>
                  <a:gd name="T29" fmla="*/ 192 h 143"/>
                  <a:gd name="T30" fmla="*/ 173 w 66"/>
                  <a:gd name="T31" fmla="*/ 192 h 143"/>
                  <a:gd name="T32" fmla="*/ 173 w 66"/>
                  <a:gd name="T33" fmla="*/ 192 h 143"/>
                  <a:gd name="T34" fmla="*/ 173 w 66"/>
                  <a:gd name="T35" fmla="*/ 192 h 143"/>
                  <a:gd name="T36" fmla="*/ 170 w 66"/>
                  <a:gd name="T37" fmla="*/ 189 h 143"/>
                  <a:gd name="T38" fmla="*/ 170 w 66"/>
                  <a:gd name="T39" fmla="*/ 170 h 143"/>
                  <a:gd name="T40" fmla="*/ 170 w 66"/>
                  <a:gd name="T41" fmla="*/ 170 h 143"/>
                  <a:gd name="T42" fmla="*/ 170 w 66"/>
                  <a:gd name="T43" fmla="*/ 170 h 143"/>
                  <a:gd name="T44" fmla="*/ 170 w 66"/>
                  <a:gd name="T45" fmla="*/ 170 h 143"/>
                  <a:gd name="T46" fmla="*/ 170 w 66"/>
                  <a:gd name="T47" fmla="*/ 170 h 143"/>
                  <a:gd name="T48" fmla="*/ 170 w 66"/>
                  <a:gd name="T49" fmla="*/ 167 h 143"/>
                  <a:gd name="T50" fmla="*/ 170 w 66"/>
                  <a:gd name="T51" fmla="*/ 167 h 143"/>
                  <a:gd name="T52" fmla="*/ 170 w 66"/>
                  <a:gd name="T53" fmla="*/ 167 h 143"/>
                  <a:gd name="T54" fmla="*/ 170 w 66"/>
                  <a:gd name="T55" fmla="*/ 167 h 143"/>
                  <a:gd name="T56" fmla="*/ 170 w 66"/>
                  <a:gd name="T57" fmla="*/ 164 h 143"/>
                  <a:gd name="T58" fmla="*/ 170 w 66"/>
                  <a:gd name="T59" fmla="*/ 164 h 143"/>
                  <a:gd name="T60" fmla="*/ 170 w 66"/>
                  <a:gd name="T61" fmla="*/ 164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29075" name="Oval 57"/>
              <p:cNvSpPr>
                <a:spLocks noChangeArrowheads="1"/>
              </p:cNvSpPr>
              <p:nvPr/>
            </p:nvSpPr>
            <p:spPr bwMode="auto">
              <a:xfrm>
                <a:off x="536" y="3692"/>
                <a:ext cx="86" cy="95"/>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076" name="Oval 58"/>
              <p:cNvSpPr>
                <a:spLocks noChangeArrowheads="1"/>
              </p:cNvSpPr>
              <p:nvPr/>
            </p:nvSpPr>
            <p:spPr bwMode="auto">
              <a:xfrm>
                <a:off x="6164" y="3036"/>
                <a:ext cx="714" cy="756"/>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077"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w="9525">
                <a:noFill/>
                <a:round/>
                <a:headEnd/>
                <a:tailEnd/>
              </a:ln>
            </p:spPr>
            <p:txBody>
              <a:bodyPr/>
              <a:lstStyle/>
              <a:p>
                <a:endParaRPr lang="en-US"/>
              </a:p>
            </p:txBody>
          </p:sp>
          <p:sp>
            <p:nvSpPr>
              <p:cNvPr id="29078"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29079"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29080"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29081" name="Freeform 63"/>
              <p:cNvSpPr>
                <a:spLocks noEditPoints="1"/>
              </p:cNvSpPr>
              <p:nvPr/>
            </p:nvSpPr>
            <p:spPr bwMode="auto">
              <a:xfrm>
                <a:off x="6558" y="3792"/>
                <a:ext cx="21" cy="470"/>
              </a:xfrm>
              <a:custGeom>
                <a:avLst/>
                <a:gdLst>
                  <a:gd name="T0" fmla="*/ 21 w 8"/>
                  <a:gd name="T1" fmla="*/ 442 h 169"/>
                  <a:gd name="T2" fmla="*/ 16 w 8"/>
                  <a:gd name="T3" fmla="*/ 442 h 169"/>
                  <a:gd name="T4" fmla="*/ 16 w 8"/>
                  <a:gd name="T5" fmla="*/ 470 h 169"/>
                  <a:gd name="T6" fmla="*/ 21 w 8"/>
                  <a:gd name="T7" fmla="*/ 470 h 169"/>
                  <a:gd name="T8" fmla="*/ 21 w 8"/>
                  <a:gd name="T9" fmla="*/ 442 h 169"/>
                  <a:gd name="T10" fmla="*/ 3 w 8"/>
                  <a:gd name="T11" fmla="*/ 0 h 169"/>
                  <a:gd name="T12" fmla="*/ 0 w 8"/>
                  <a:gd name="T13" fmla="*/ 0 h 169"/>
                  <a:gd name="T14" fmla="*/ 8 w 8"/>
                  <a:gd name="T15" fmla="*/ 203 h 169"/>
                  <a:gd name="T16" fmla="*/ 11 w 8"/>
                  <a:gd name="T17" fmla="*/ 209 h 169"/>
                  <a:gd name="T18" fmla="*/ 3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29082" name="Freeform 64"/>
              <p:cNvSpPr>
                <a:spLocks/>
              </p:cNvSpPr>
              <p:nvPr/>
            </p:nvSpPr>
            <p:spPr bwMode="auto">
              <a:xfrm>
                <a:off x="6565" y="3995"/>
                <a:ext cx="3" cy="6"/>
              </a:xfrm>
              <a:custGeom>
                <a:avLst/>
                <a:gdLst>
                  <a:gd name="T0" fmla="*/ 0 w 1"/>
                  <a:gd name="T1" fmla="*/ 0 h 2"/>
                  <a:gd name="T2" fmla="*/ 0 w 1"/>
                  <a:gd name="T3" fmla="*/ 0 h 2"/>
                  <a:gd name="T4" fmla="*/ 3 w 1"/>
                  <a:gd name="T5" fmla="*/ 6 h 2"/>
                  <a:gd name="T6" fmla="*/ 3 w 1"/>
                  <a:gd name="T7" fmla="*/ 6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29083" name="Freeform 65"/>
              <p:cNvSpPr>
                <a:spLocks/>
              </p:cNvSpPr>
              <p:nvPr/>
            </p:nvSpPr>
            <p:spPr bwMode="auto">
              <a:xfrm>
                <a:off x="6565" y="3995"/>
                <a:ext cx="14" cy="239"/>
              </a:xfrm>
              <a:custGeom>
                <a:avLst/>
                <a:gdLst>
                  <a:gd name="T0" fmla="*/ 0 w 5"/>
                  <a:gd name="T1" fmla="*/ 0 h 86"/>
                  <a:gd name="T2" fmla="*/ 8 w 5"/>
                  <a:gd name="T3" fmla="*/ 239 h 86"/>
                  <a:gd name="T4" fmla="*/ 14 w 5"/>
                  <a:gd name="T5" fmla="*/ 239 h 86"/>
                  <a:gd name="T6" fmla="*/ 3 w 5"/>
                  <a:gd name="T7" fmla="*/ 6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29084" name="Freeform 66"/>
              <p:cNvSpPr>
                <a:spLocks/>
              </p:cNvSpPr>
              <p:nvPr/>
            </p:nvSpPr>
            <p:spPr bwMode="auto">
              <a:xfrm>
                <a:off x="6510" y="3036"/>
                <a:ext cx="279" cy="756"/>
              </a:xfrm>
              <a:custGeom>
                <a:avLst/>
                <a:gdLst>
                  <a:gd name="T0" fmla="*/ 11 w 106"/>
                  <a:gd name="T1" fmla="*/ 0 h 272"/>
                  <a:gd name="T2" fmla="*/ 11 w 106"/>
                  <a:gd name="T3" fmla="*/ 0 h 272"/>
                  <a:gd name="T4" fmla="*/ 0 w 106"/>
                  <a:gd name="T5" fmla="*/ 0 h 272"/>
                  <a:gd name="T6" fmla="*/ 0 w 106"/>
                  <a:gd name="T7" fmla="*/ 403 h 272"/>
                  <a:gd name="T8" fmla="*/ 11 w 106"/>
                  <a:gd name="T9" fmla="*/ 300 h 272"/>
                  <a:gd name="T10" fmla="*/ 34 w 106"/>
                  <a:gd name="T11" fmla="*/ 570 h 272"/>
                  <a:gd name="T12" fmla="*/ 203 w 106"/>
                  <a:gd name="T13" fmla="*/ 467 h 272"/>
                  <a:gd name="T14" fmla="*/ 45 w 106"/>
                  <a:gd name="T15" fmla="*/ 659 h 272"/>
                  <a:gd name="T16" fmla="*/ 47 w 106"/>
                  <a:gd name="T17" fmla="*/ 756 h 272"/>
                  <a:gd name="T18" fmla="*/ 50 w 106"/>
                  <a:gd name="T19" fmla="*/ 756 h 272"/>
                  <a:gd name="T20" fmla="*/ 50 w 106"/>
                  <a:gd name="T21" fmla="*/ 756 h 272"/>
                  <a:gd name="T22" fmla="*/ 279 w 106"/>
                  <a:gd name="T23" fmla="*/ 631 h 272"/>
                  <a:gd name="T24" fmla="*/ 216 w 106"/>
                  <a:gd name="T25" fmla="*/ 500 h 272"/>
                  <a:gd name="T26" fmla="*/ 232 w 106"/>
                  <a:gd name="T27" fmla="*/ 434 h 272"/>
                  <a:gd name="T28" fmla="*/ 190 w 106"/>
                  <a:gd name="T29" fmla="*/ 439 h 272"/>
                  <a:gd name="T30" fmla="*/ 147 w 106"/>
                  <a:gd name="T31" fmla="*/ 175 h 272"/>
                  <a:gd name="T32" fmla="*/ 147 w 106"/>
                  <a:gd name="T33" fmla="*/ 28 h 272"/>
                  <a:gd name="T34" fmla="*/ 11 w 106"/>
                  <a:gd name="T35" fmla="*/ 0 h 2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272"/>
                  <a:gd name="T56" fmla="*/ 106 w 106"/>
                  <a:gd name="T57" fmla="*/ 272 h 2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w="9525">
                <a:noFill/>
                <a:round/>
                <a:headEnd/>
                <a:tailEnd/>
              </a:ln>
            </p:spPr>
            <p:txBody>
              <a:bodyPr/>
              <a:lstStyle/>
              <a:p>
                <a:endParaRPr lang="en-US"/>
              </a:p>
            </p:txBody>
          </p:sp>
          <p:sp>
            <p:nvSpPr>
              <p:cNvPr id="29085"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close/>
                  </a:path>
                </a:pathLst>
              </a:custGeom>
              <a:solidFill>
                <a:srgbClr val="D18A52"/>
              </a:solidFill>
              <a:ln w="9525">
                <a:noFill/>
                <a:round/>
                <a:headEnd/>
                <a:tailEnd/>
              </a:ln>
            </p:spPr>
            <p:txBody>
              <a:bodyPr/>
              <a:lstStyle/>
              <a:p>
                <a:endParaRPr lang="en-US"/>
              </a:p>
            </p:txBody>
          </p:sp>
          <p:sp>
            <p:nvSpPr>
              <p:cNvPr id="29086"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29087"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w="9525">
                <a:noFill/>
                <a:round/>
                <a:headEnd/>
                <a:tailEnd/>
              </a:ln>
            </p:spPr>
            <p:txBody>
              <a:bodyPr/>
              <a:lstStyle/>
              <a:p>
                <a:endParaRPr lang="en-US"/>
              </a:p>
            </p:txBody>
          </p:sp>
          <p:sp>
            <p:nvSpPr>
              <p:cNvPr id="29088"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29089" name="Oval 71"/>
              <p:cNvSpPr>
                <a:spLocks noChangeArrowheads="1"/>
              </p:cNvSpPr>
              <p:nvPr/>
            </p:nvSpPr>
            <p:spPr bwMode="auto">
              <a:xfrm>
                <a:off x="4520" y="3511"/>
                <a:ext cx="244" cy="259"/>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090" name="Oval 72"/>
              <p:cNvSpPr>
                <a:spLocks noChangeArrowheads="1"/>
              </p:cNvSpPr>
              <p:nvPr/>
            </p:nvSpPr>
            <p:spPr bwMode="auto">
              <a:xfrm>
                <a:off x="3981" y="3511"/>
                <a:ext cx="247" cy="259"/>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091" name="Oval 73"/>
              <p:cNvSpPr>
                <a:spLocks noChangeArrowheads="1"/>
              </p:cNvSpPr>
              <p:nvPr/>
            </p:nvSpPr>
            <p:spPr bwMode="auto">
              <a:xfrm>
                <a:off x="4099" y="3067"/>
                <a:ext cx="541" cy="572"/>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092" name="Freeform 74"/>
              <p:cNvSpPr>
                <a:spLocks noEditPoints="1"/>
              </p:cNvSpPr>
              <p:nvPr/>
            </p:nvSpPr>
            <p:spPr bwMode="auto">
              <a:xfrm>
                <a:off x="4640" y="3356"/>
                <a:ext cx="0" cy="2"/>
              </a:xfrm>
              <a:custGeom>
                <a:avLst/>
                <a:gdLst>
                  <a:gd name="T0" fmla="*/ 2 h 1"/>
                  <a:gd name="T1" fmla="*/ 2 h 1"/>
                  <a:gd name="T2" fmla="*/ 2 h 1"/>
                  <a:gd name="T3" fmla="*/ 0 h 1"/>
                  <a:gd name="T4" fmla="*/ 0 h 1"/>
                  <a:gd name="T5" fmla="*/ 0 h 1"/>
                  <a:gd name="T6" fmla="*/ 0 h 1"/>
                  <a:gd name="T7" fmla="*/ 0 h 1"/>
                  <a:gd name="T8" fmla="*/ 0 h 1"/>
                  <a:gd name="T9" fmla="*/ 0 h 1"/>
                  <a:gd name="T10" fmla="*/ 0 h 1"/>
                  <a:gd name="T11" fmla="*/ 0 h 1"/>
                  <a:gd name="T12" fmla="*/ 0 h 1"/>
                  <a:gd name="T13" fmla="*/ 0 h 1"/>
                  <a:gd name="T14" fmla="*/ 0 h 1"/>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h 1"/>
                  <a:gd name="T31" fmla="*/ 1 h 1"/>
                </a:gdLst>
                <a:ahLst/>
                <a:cxnLst>
                  <a:cxn ang="T15">
                    <a:pos x="0" y="T0"/>
                  </a:cxn>
                  <a:cxn ang="T16">
                    <a:pos x="0" y="T1"/>
                  </a:cxn>
                  <a:cxn ang="T17">
                    <a:pos x="0" y="T2"/>
                  </a:cxn>
                  <a:cxn ang="T18">
                    <a:pos x="0" y="T3"/>
                  </a:cxn>
                  <a:cxn ang="T19">
                    <a:pos x="0" y="T4"/>
                  </a:cxn>
                  <a:cxn ang="T20">
                    <a:pos x="0" y="T5"/>
                  </a:cxn>
                  <a:cxn ang="T21">
                    <a:pos x="0" y="T6"/>
                  </a:cxn>
                  <a:cxn ang="T22">
                    <a:pos x="0" y="T7"/>
                  </a:cxn>
                  <a:cxn ang="T23">
                    <a:pos x="0" y="T8"/>
                  </a:cxn>
                  <a:cxn ang="T24">
                    <a:pos x="0" y="T9"/>
                  </a:cxn>
                  <a:cxn ang="T25">
                    <a:pos x="0" y="T10"/>
                  </a:cxn>
                  <a:cxn ang="T26">
                    <a:pos x="0" y="T11"/>
                  </a:cxn>
                  <a:cxn ang="T27">
                    <a:pos x="0" y="T12"/>
                  </a:cxn>
                  <a:cxn ang="T28">
                    <a:pos x="0" y="T13"/>
                  </a:cxn>
                  <a:cxn ang="T29">
                    <a:pos x="0" y="T14"/>
                  </a:cxn>
                </a:cxnLst>
                <a:rect l="0" t="T30" r="0" b="T31"/>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093" name="Freeform 75"/>
              <p:cNvSpPr>
                <a:spLocks noEditPoints="1"/>
              </p:cNvSpPr>
              <p:nvPr/>
            </p:nvSpPr>
            <p:spPr bwMode="auto">
              <a:xfrm>
                <a:off x="4399" y="3511"/>
                <a:ext cx="241" cy="287"/>
              </a:xfrm>
              <a:custGeom>
                <a:avLst/>
                <a:gdLst>
                  <a:gd name="T0" fmla="*/ 136 w 92"/>
                  <a:gd name="T1" fmla="*/ 195 h 103"/>
                  <a:gd name="T2" fmla="*/ 0 w 92"/>
                  <a:gd name="T3" fmla="*/ 284 h 103"/>
                  <a:gd name="T4" fmla="*/ 0 w 92"/>
                  <a:gd name="T5" fmla="*/ 287 h 103"/>
                  <a:gd name="T6" fmla="*/ 136 w 92"/>
                  <a:gd name="T7" fmla="*/ 195 h 103"/>
                  <a:gd name="T8" fmla="*/ 136 w 92"/>
                  <a:gd name="T9" fmla="*/ 195 h 103"/>
                  <a:gd name="T10" fmla="*/ 128 w 92"/>
                  <a:gd name="T11" fmla="*/ 178 h 103"/>
                  <a:gd name="T12" fmla="*/ 10 w 92"/>
                  <a:gd name="T13" fmla="*/ 209 h 103"/>
                  <a:gd name="T14" fmla="*/ 128 w 92"/>
                  <a:gd name="T15" fmla="*/ 178 h 103"/>
                  <a:gd name="T16" fmla="*/ 128 w 92"/>
                  <a:gd name="T17" fmla="*/ 178 h 103"/>
                  <a:gd name="T18" fmla="*/ 241 w 92"/>
                  <a:gd name="T19" fmla="*/ 0 h 103"/>
                  <a:gd name="T20" fmla="*/ 241 w 92"/>
                  <a:gd name="T21" fmla="*/ 0 h 103"/>
                  <a:gd name="T22" fmla="*/ 241 w 92"/>
                  <a:gd name="T23" fmla="*/ 0 h 103"/>
                  <a:gd name="T24" fmla="*/ 241 w 92"/>
                  <a:gd name="T25" fmla="*/ 0 h 103"/>
                  <a:gd name="T26" fmla="*/ 241 w 92"/>
                  <a:gd name="T27" fmla="*/ 0 h 103"/>
                  <a:gd name="T28" fmla="*/ 241 w 92"/>
                  <a:gd name="T29" fmla="*/ 0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03"/>
                  <a:gd name="T47" fmla="*/ 92 w 92"/>
                  <a:gd name="T48" fmla="*/ 103 h 1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w="9525">
                <a:noFill/>
                <a:round/>
                <a:headEnd/>
                <a:tailEnd/>
              </a:ln>
            </p:spPr>
            <p:txBody>
              <a:bodyPr/>
              <a:lstStyle/>
              <a:p>
                <a:endParaRPr lang="en-US"/>
              </a:p>
            </p:txBody>
          </p:sp>
          <p:sp>
            <p:nvSpPr>
              <p:cNvPr id="29094" name="Freeform 76"/>
              <p:cNvSpPr>
                <a:spLocks/>
              </p:cNvSpPr>
              <p:nvPr/>
            </p:nvSpPr>
            <p:spPr bwMode="auto">
              <a:xfrm>
                <a:off x="4370" y="3639"/>
                <a:ext cx="165" cy="490"/>
              </a:xfrm>
              <a:custGeom>
                <a:avLst/>
                <a:gdLst>
                  <a:gd name="T0" fmla="*/ 24 w 63"/>
                  <a:gd name="T1" fmla="*/ 0 h 176"/>
                  <a:gd name="T2" fmla="*/ 0 w 63"/>
                  <a:gd name="T3" fmla="*/ 0 h 176"/>
                  <a:gd name="T4" fmla="*/ 0 w 63"/>
                  <a:gd name="T5" fmla="*/ 0 h 176"/>
                  <a:gd name="T6" fmla="*/ 0 w 63"/>
                  <a:gd name="T7" fmla="*/ 468 h 176"/>
                  <a:gd name="T8" fmla="*/ 37 w 63"/>
                  <a:gd name="T9" fmla="*/ 490 h 176"/>
                  <a:gd name="T10" fmla="*/ 29 w 63"/>
                  <a:gd name="T11" fmla="*/ 159 h 176"/>
                  <a:gd name="T12" fmla="*/ 29 w 63"/>
                  <a:gd name="T13" fmla="*/ 159 h 176"/>
                  <a:gd name="T14" fmla="*/ 29 w 63"/>
                  <a:gd name="T15" fmla="*/ 156 h 176"/>
                  <a:gd name="T16" fmla="*/ 165 w 63"/>
                  <a:gd name="T17" fmla="*/ 67 h 176"/>
                  <a:gd name="T18" fmla="*/ 157 w 63"/>
                  <a:gd name="T19" fmla="*/ 50 h 176"/>
                  <a:gd name="T20" fmla="*/ 39 w 63"/>
                  <a:gd name="T21" fmla="*/ 81 h 176"/>
                  <a:gd name="T22" fmla="*/ 24 w 63"/>
                  <a:gd name="T23" fmla="*/ 0 h 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176"/>
                  <a:gd name="T38" fmla="*/ 63 w 63"/>
                  <a:gd name="T39" fmla="*/ 176 h 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w="9525">
                <a:noFill/>
                <a:round/>
                <a:headEnd/>
                <a:tailEnd/>
              </a:ln>
            </p:spPr>
            <p:txBody>
              <a:bodyPr/>
              <a:lstStyle/>
              <a:p>
                <a:endParaRPr lang="en-US"/>
              </a:p>
            </p:txBody>
          </p:sp>
          <p:sp>
            <p:nvSpPr>
              <p:cNvPr id="29095" name="Freeform 77"/>
              <p:cNvSpPr>
                <a:spLocks noEditPoints="1"/>
              </p:cNvSpPr>
              <p:nvPr/>
            </p:nvSpPr>
            <p:spPr bwMode="auto">
              <a:xfrm>
                <a:off x="4520" y="3639"/>
                <a:ext cx="120" cy="131"/>
              </a:xfrm>
              <a:custGeom>
                <a:avLst/>
                <a:gdLst>
                  <a:gd name="T0" fmla="*/ 120 w 46"/>
                  <a:gd name="T1" fmla="*/ 131 h 47"/>
                  <a:gd name="T2" fmla="*/ 120 w 46"/>
                  <a:gd name="T3" fmla="*/ 131 h 47"/>
                  <a:gd name="T4" fmla="*/ 120 w 46"/>
                  <a:gd name="T5" fmla="*/ 131 h 47"/>
                  <a:gd name="T6" fmla="*/ 120 w 46"/>
                  <a:gd name="T7" fmla="*/ 131 h 47"/>
                  <a:gd name="T8" fmla="*/ 120 w 46"/>
                  <a:gd name="T9" fmla="*/ 131 h 47"/>
                  <a:gd name="T10" fmla="*/ 120 w 46"/>
                  <a:gd name="T11" fmla="*/ 131 h 47"/>
                  <a:gd name="T12" fmla="*/ 120 w 46"/>
                  <a:gd name="T13" fmla="*/ 131 h 47"/>
                  <a:gd name="T14" fmla="*/ 120 w 46"/>
                  <a:gd name="T15" fmla="*/ 131 h 47"/>
                  <a:gd name="T16" fmla="*/ 120 w 46"/>
                  <a:gd name="T17" fmla="*/ 131 h 47"/>
                  <a:gd name="T18" fmla="*/ 120 w 46"/>
                  <a:gd name="T19" fmla="*/ 131 h 47"/>
                  <a:gd name="T20" fmla="*/ 120 w 46"/>
                  <a:gd name="T21" fmla="*/ 131 h 47"/>
                  <a:gd name="T22" fmla="*/ 120 w 46"/>
                  <a:gd name="T23" fmla="*/ 131 h 47"/>
                  <a:gd name="T24" fmla="*/ 120 w 46"/>
                  <a:gd name="T25" fmla="*/ 131 h 47"/>
                  <a:gd name="T26" fmla="*/ 120 w 46"/>
                  <a:gd name="T27" fmla="*/ 131 h 47"/>
                  <a:gd name="T28" fmla="*/ 120 w 46"/>
                  <a:gd name="T29" fmla="*/ 131 h 47"/>
                  <a:gd name="T30" fmla="*/ 120 w 46"/>
                  <a:gd name="T31" fmla="*/ 131 h 47"/>
                  <a:gd name="T32" fmla="*/ 120 w 46"/>
                  <a:gd name="T33" fmla="*/ 131 h 47"/>
                  <a:gd name="T34" fmla="*/ 120 w 46"/>
                  <a:gd name="T35" fmla="*/ 131 h 47"/>
                  <a:gd name="T36" fmla="*/ 117 w 46"/>
                  <a:gd name="T37" fmla="*/ 131 h 47"/>
                  <a:gd name="T38" fmla="*/ 117 w 46"/>
                  <a:gd name="T39" fmla="*/ 131 h 47"/>
                  <a:gd name="T40" fmla="*/ 117 w 46"/>
                  <a:gd name="T41" fmla="*/ 131 h 47"/>
                  <a:gd name="T42" fmla="*/ 117 w 46"/>
                  <a:gd name="T43" fmla="*/ 131 h 47"/>
                  <a:gd name="T44" fmla="*/ 117 w 46"/>
                  <a:gd name="T45" fmla="*/ 131 h 47"/>
                  <a:gd name="T46" fmla="*/ 117 w 46"/>
                  <a:gd name="T47" fmla="*/ 131 h 47"/>
                  <a:gd name="T48" fmla="*/ 117 w 46"/>
                  <a:gd name="T49" fmla="*/ 131 h 47"/>
                  <a:gd name="T50" fmla="*/ 117 w 46"/>
                  <a:gd name="T51" fmla="*/ 131 h 47"/>
                  <a:gd name="T52" fmla="*/ 117 w 46"/>
                  <a:gd name="T53" fmla="*/ 131 h 47"/>
                  <a:gd name="T54" fmla="*/ 0 w 46"/>
                  <a:gd name="T55" fmla="*/ 3 h 47"/>
                  <a:gd name="T56" fmla="*/ 0 w 46"/>
                  <a:gd name="T57" fmla="*/ 3 h 47"/>
                  <a:gd name="T58" fmla="*/ 0 w 46"/>
                  <a:gd name="T59" fmla="*/ 3 h 47"/>
                  <a:gd name="T60" fmla="*/ 0 w 46"/>
                  <a:gd name="T61" fmla="*/ 0 h 47"/>
                  <a:gd name="T62" fmla="*/ 0 w 46"/>
                  <a:gd name="T63" fmla="*/ 3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47"/>
                  <a:gd name="T119" fmla="*/ 46 w 46"/>
                  <a:gd name="T120" fmla="*/ 47 h 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096" name="Rectangle 78"/>
              <p:cNvSpPr>
                <a:spLocks noChangeArrowheads="1"/>
              </p:cNvSpPr>
              <p:nvPr/>
            </p:nvSpPr>
            <p:spPr bwMode="auto">
              <a:xfrm>
                <a:off x="4370" y="4307"/>
                <a:ext cx="42" cy="2"/>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29097" name="Rectangle 79"/>
              <p:cNvSpPr>
                <a:spLocks noChangeArrowheads="1"/>
              </p:cNvSpPr>
              <p:nvPr/>
            </p:nvSpPr>
            <p:spPr bwMode="auto">
              <a:xfrm>
                <a:off x="4370" y="4307"/>
                <a:ext cx="42" cy="2"/>
              </a:xfrm>
              <a:prstGeom prst="rect">
                <a:avLst/>
              </a:prstGeom>
              <a:noFill/>
              <a:ln w="9525">
                <a:noFill/>
                <a:miter lim="800000"/>
                <a:headEnd/>
                <a:tailEnd/>
              </a:ln>
            </p:spPr>
            <p:txBody>
              <a:bodyPr/>
              <a:lstStyle/>
              <a:p>
                <a:endParaRPr lang="zh-CN" altLang="en-US">
                  <a:sym typeface="Arial" charset="0"/>
                </a:endParaRPr>
              </a:p>
            </p:txBody>
          </p:sp>
          <p:sp>
            <p:nvSpPr>
              <p:cNvPr id="29098"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29099"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29100" name="Freeform 82"/>
              <p:cNvSpPr>
                <a:spLocks/>
              </p:cNvSpPr>
              <p:nvPr/>
            </p:nvSpPr>
            <p:spPr bwMode="auto">
              <a:xfrm>
                <a:off x="4520" y="3511"/>
                <a:ext cx="244" cy="259"/>
              </a:xfrm>
              <a:custGeom>
                <a:avLst/>
                <a:gdLst>
                  <a:gd name="T0" fmla="*/ 121 w 93"/>
                  <a:gd name="T1" fmla="*/ 0 h 93"/>
                  <a:gd name="T2" fmla="*/ 121 w 93"/>
                  <a:gd name="T3" fmla="*/ 0 h 93"/>
                  <a:gd name="T4" fmla="*/ 121 w 93"/>
                  <a:gd name="T5" fmla="*/ 0 h 93"/>
                  <a:gd name="T6" fmla="*/ 121 w 93"/>
                  <a:gd name="T7" fmla="*/ 0 h 93"/>
                  <a:gd name="T8" fmla="*/ 121 w 93"/>
                  <a:gd name="T9" fmla="*/ 0 h 93"/>
                  <a:gd name="T10" fmla="*/ 121 w 93"/>
                  <a:gd name="T11" fmla="*/ 0 h 93"/>
                  <a:gd name="T12" fmla="*/ 71 w 93"/>
                  <a:gd name="T13" fmla="*/ 11 h 93"/>
                  <a:gd name="T14" fmla="*/ 10 w 93"/>
                  <a:gd name="T15" fmla="*/ 75 h 93"/>
                  <a:gd name="T16" fmla="*/ 0 w 93"/>
                  <a:gd name="T17" fmla="*/ 128 h 93"/>
                  <a:gd name="T18" fmla="*/ 0 w 93"/>
                  <a:gd name="T19" fmla="*/ 128 h 93"/>
                  <a:gd name="T20" fmla="*/ 0 w 93"/>
                  <a:gd name="T21" fmla="*/ 128 h 93"/>
                  <a:gd name="T22" fmla="*/ 0 w 93"/>
                  <a:gd name="T23" fmla="*/ 128 h 93"/>
                  <a:gd name="T24" fmla="*/ 0 w 93"/>
                  <a:gd name="T25" fmla="*/ 128 h 93"/>
                  <a:gd name="T26" fmla="*/ 0 w 93"/>
                  <a:gd name="T27" fmla="*/ 128 h 93"/>
                  <a:gd name="T28" fmla="*/ 0 w 93"/>
                  <a:gd name="T29" fmla="*/ 128 h 93"/>
                  <a:gd name="T30" fmla="*/ 0 w 93"/>
                  <a:gd name="T31" fmla="*/ 131 h 93"/>
                  <a:gd name="T32" fmla="*/ 0 w 93"/>
                  <a:gd name="T33" fmla="*/ 131 h 93"/>
                  <a:gd name="T34" fmla="*/ 0 w 93"/>
                  <a:gd name="T35" fmla="*/ 131 h 93"/>
                  <a:gd name="T36" fmla="*/ 8 w 93"/>
                  <a:gd name="T37" fmla="*/ 178 h 93"/>
                  <a:gd name="T38" fmla="*/ 8 w 93"/>
                  <a:gd name="T39" fmla="*/ 178 h 93"/>
                  <a:gd name="T40" fmla="*/ 8 w 93"/>
                  <a:gd name="T41" fmla="*/ 178 h 93"/>
                  <a:gd name="T42" fmla="*/ 16 w 93"/>
                  <a:gd name="T43" fmla="*/ 195 h 93"/>
                  <a:gd name="T44" fmla="*/ 16 w 93"/>
                  <a:gd name="T45" fmla="*/ 195 h 93"/>
                  <a:gd name="T46" fmla="*/ 16 w 93"/>
                  <a:gd name="T47" fmla="*/ 195 h 93"/>
                  <a:gd name="T48" fmla="*/ 118 w 93"/>
                  <a:gd name="T49" fmla="*/ 259 h 93"/>
                  <a:gd name="T50" fmla="*/ 118 w 93"/>
                  <a:gd name="T51" fmla="*/ 259 h 93"/>
                  <a:gd name="T52" fmla="*/ 118 w 93"/>
                  <a:gd name="T53" fmla="*/ 259 h 93"/>
                  <a:gd name="T54" fmla="*/ 118 w 93"/>
                  <a:gd name="T55" fmla="*/ 259 h 93"/>
                  <a:gd name="T56" fmla="*/ 118 w 93"/>
                  <a:gd name="T57" fmla="*/ 259 h 93"/>
                  <a:gd name="T58" fmla="*/ 118 w 93"/>
                  <a:gd name="T59" fmla="*/ 259 h 93"/>
                  <a:gd name="T60" fmla="*/ 121 w 93"/>
                  <a:gd name="T61" fmla="*/ 259 h 93"/>
                  <a:gd name="T62" fmla="*/ 121 w 93"/>
                  <a:gd name="T63" fmla="*/ 259 h 93"/>
                  <a:gd name="T64" fmla="*/ 121 w 93"/>
                  <a:gd name="T65" fmla="*/ 259 h 93"/>
                  <a:gd name="T66" fmla="*/ 121 w 93"/>
                  <a:gd name="T67" fmla="*/ 259 h 93"/>
                  <a:gd name="T68" fmla="*/ 121 w 93"/>
                  <a:gd name="T69" fmla="*/ 259 h 93"/>
                  <a:gd name="T70" fmla="*/ 121 w 93"/>
                  <a:gd name="T71" fmla="*/ 259 h 93"/>
                  <a:gd name="T72" fmla="*/ 121 w 93"/>
                  <a:gd name="T73" fmla="*/ 259 h 93"/>
                  <a:gd name="T74" fmla="*/ 121 w 93"/>
                  <a:gd name="T75" fmla="*/ 259 h 93"/>
                  <a:gd name="T76" fmla="*/ 121 w 93"/>
                  <a:gd name="T77" fmla="*/ 259 h 93"/>
                  <a:gd name="T78" fmla="*/ 121 w 93"/>
                  <a:gd name="T79" fmla="*/ 259 h 93"/>
                  <a:gd name="T80" fmla="*/ 121 w 93"/>
                  <a:gd name="T81" fmla="*/ 259 h 93"/>
                  <a:gd name="T82" fmla="*/ 121 w 93"/>
                  <a:gd name="T83" fmla="*/ 259 h 93"/>
                  <a:gd name="T84" fmla="*/ 121 w 93"/>
                  <a:gd name="T85" fmla="*/ 259 h 93"/>
                  <a:gd name="T86" fmla="*/ 244 w 93"/>
                  <a:gd name="T87" fmla="*/ 128 h 93"/>
                  <a:gd name="T88" fmla="*/ 129 w 93"/>
                  <a:gd name="T89" fmla="*/ 0 h 93"/>
                  <a:gd name="T90" fmla="*/ 121 w 93"/>
                  <a:gd name="T91" fmla="*/ 0 h 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
                  <a:gd name="T139" fmla="*/ 0 h 93"/>
                  <a:gd name="T140" fmla="*/ 93 w 93"/>
                  <a:gd name="T141" fmla="*/ 93 h 9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w="9525">
                <a:noFill/>
                <a:round/>
                <a:headEnd/>
                <a:tailEnd/>
              </a:ln>
            </p:spPr>
            <p:txBody>
              <a:bodyPr/>
              <a:lstStyle/>
              <a:p>
                <a:endParaRPr lang="en-US"/>
              </a:p>
            </p:txBody>
          </p:sp>
          <p:sp>
            <p:nvSpPr>
              <p:cNvPr id="29101"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572 h 206"/>
                  <a:gd name="T8" fmla="*/ 0 w 103"/>
                  <a:gd name="T9" fmla="*/ 572 h 206"/>
                  <a:gd name="T10" fmla="*/ 24 w 103"/>
                  <a:gd name="T11" fmla="*/ 572 h 206"/>
                  <a:gd name="T12" fmla="*/ 24 w 103"/>
                  <a:gd name="T13" fmla="*/ 572 h 206"/>
                  <a:gd name="T14" fmla="*/ 160 w 103"/>
                  <a:gd name="T15" fmla="*/ 519 h 206"/>
                  <a:gd name="T16" fmla="*/ 160 w 103"/>
                  <a:gd name="T17" fmla="*/ 519 h 206"/>
                  <a:gd name="T18" fmla="*/ 220 w 103"/>
                  <a:gd name="T19" fmla="*/ 455 h 206"/>
                  <a:gd name="T20" fmla="*/ 220 w 103"/>
                  <a:gd name="T21" fmla="*/ 455 h 206"/>
                  <a:gd name="T22" fmla="*/ 270 w 103"/>
                  <a:gd name="T23" fmla="*/ 292 h 206"/>
                  <a:gd name="T24" fmla="*/ 270 w 103"/>
                  <a:gd name="T25" fmla="*/ 292 h 206"/>
                  <a:gd name="T26" fmla="*/ 270 w 103"/>
                  <a:gd name="T27" fmla="*/ 289 h 206"/>
                  <a:gd name="T28" fmla="*/ 270 w 103"/>
                  <a:gd name="T29" fmla="*/ 289 h 206"/>
                  <a:gd name="T30" fmla="*/ 270 w 103"/>
                  <a:gd name="T31" fmla="*/ 289 h 206"/>
                  <a:gd name="T32" fmla="*/ 270 w 103"/>
                  <a:gd name="T33" fmla="*/ 289 h 206"/>
                  <a:gd name="T34" fmla="*/ 270 w 103"/>
                  <a:gd name="T35" fmla="*/ 289 h 206"/>
                  <a:gd name="T36" fmla="*/ 270 w 103"/>
                  <a:gd name="T37" fmla="*/ 289 h 206"/>
                  <a:gd name="T38" fmla="*/ 270 w 103"/>
                  <a:gd name="T39" fmla="*/ 289 h 206"/>
                  <a:gd name="T40" fmla="*/ 270 w 103"/>
                  <a:gd name="T41" fmla="*/ 289 h 206"/>
                  <a:gd name="T42" fmla="*/ 270 w 103"/>
                  <a:gd name="T43" fmla="*/ 286 h 206"/>
                  <a:gd name="T44" fmla="*/ 0 w 103"/>
                  <a:gd name="T45" fmla="*/ 0 h 2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206"/>
                  <a:gd name="T71" fmla="*/ 103 w 103"/>
                  <a:gd name="T72" fmla="*/ 206 h 2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w="9525">
                <a:noFill/>
                <a:round/>
                <a:headEnd/>
                <a:tailEnd/>
              </a:ln>
            </p:spPr>
            <p:txBody>
              <a:bodyPr/>
              <a:lstStyle/>
              <a:p>
                <a:endParaRPr lang="en-US"/>
              </a:p>
            </p:txBody>
          </p:sp>
          <p:sp>
            <p:nvSpPr>
              <p:cNvPr id="29102" name="Freeform 84"/>
              <p:cNvSpPr>
                <a:spLocks/>
              </p:cNvSpPr>
              <p:nvPr/>
            </p:nvSpPr>
            <p:spPr bwMode="auto">
              <a:xfrm>
                <a:off x="7030" y="4065"/>
                <a:ext cx="289" cy="194"/>
              </a:xfrm>
              <a:custGeom>
                <a:avLst/>
                <a:gdLst>
                  <a:gd name="T0" fmla="*/ 284 w 110"/>
                  <a:gd name="T1" fmla="*/ 194 h 70"/>
                  <a:gd name="T2" fmla="*/ 289 w 110"/>
                  <a:gd name="T3" fmla="*/ 152 h 70"/>
                  <a:gd name="T4" fmla="*/ 145 w 110"/>
                  <a:gd name="T5" fmla="*/ 0 h 70"/>
                  <a:gd name="T6" fmla="*/ 0 w 110"/>
                  <a:gd name="T7" fmla="*/ 152 h 70"/>
                  <a:gd name="T8" fmla="*/ 5 w 110"/>
                  <a:gd name="T9" fmla="*/ 194 h 70"/>
                  <a:gd name="T10" fmla="*/ 284 w 110"/>
                  <a:gd name="T11" fmla="*/ 194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29103" name="Freeform 85"/>
              <p:cNvSpPr>
                <a:spLocks/>
              </p:cNvSpPr>
              <p:nvPr/>
            </p:nvSpPr>
            <p:spPr bwMode="auto">
              <a:xfrm>
                <a:off x="7401" y="4065"/>
                <a:ext cx="291" cy="194"/>
              </a:xfrm>
              <a:custGeom>
                <a:avLst/>
                <a:gdLst>
                  <a:gd name="T0" fmla="*/ 283 w 111"/>
                  <a:gd name="T1" fmla="*/ 194 h 70"/>
                  <a:gd name="T2" fmla="*/ 291 w 111"/>
                  <a:gd name="T3" fmla="*/ 152 h 70"/>
                  <a:gd name="T4" fmla="*/ 144 w 111"/>
                  <a:gd name="T5" fmla="*/ 0 h 70"/>
                  <a:gd name="T6" fmla="*/ 0 w 111"/>
                  <a:gd name="T7" fmla="*/ 152 h 70"/>
                  <a:gd name="T8" fmla="*/ 5 w 111"/>
                  <a:gd name="T9" fmla="*/ 194 h 70"/>
                  <a:gd name="T10" fmla="*/ 283 w 111"/>
                  <a:gd name="T11" fmla="*/ 194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29104" name="Freeform 86"/>
              <p:cNvSpPr>
                <a:spLocks/>
              </p:cNvSpPr>
              <p:nvPr/>
            </p:nvSpPr>
            <p:spPr bwMode="auto">
              <a:xfrm>
                <a:off x="7169" y="3867"/>
                <a:ext cx="384" cy="392"/>
              </a:xfrm>
              <a:custGeom>
                <a:avLst/>
                <a:gdLst>
                  <a:gd name="T0" fmla="*/ 124 w 146"/>
                  <a:gd name="T1" fmla="*/ 392 h 141"/>
                  <a:gd name="T2" fmla="*/ 260 w 146"/>
                  <a:gd name="T3" fmla="*/ 392 h 141"/>
                  <a:gd name="T4" fmla="*/ 384 w 146"/>
                  <a:gd name="T5" fmla="*/ 203 h 141"/>
                  <a:gd name="T6" fmla="*/ 192 w 146"/>
                  <a:gd name="T7" fmla="*/ 0 h 141"/>
                  <a:gd name="T8" fmla="*/ 0 w 146"/>
                  <a:gd name="T9" fmla="*/ 203 h 141"/>
                  <a:gd name="T10" fmla="*/ 124 w 146"/>
                  <a:gd name="T11" fmla="*/ 392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29105" name="Oval 87"/>
              <p:cNvSpPr>
                <a:spLocks noChangeArrowheads="1"/>
              </p:cNvSpPr>
              <p:nvPr/>
            </p:nvSpPr>
            <p:spPr bwMode="auto">
              <a:xfrm>
                <a:off x="7072" y="4168"/>
                <a:ext cx="79" cy="86"/>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06" name="Oval 88"/>
              <p:cNvSpPr>
                <a:spLocks noChangeArrowheads="1"/>
              </p:cNvSpPr>
              <p:nvPr/>
            </p:nvSpPr>
            <p:spPr bwMode="auto">
              <a:xfrm>
                <a:off x="7222" y="3959"/>
                <a:ext cx="81" cy="86"/>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07" name="Oval 89"/>
              <p:cNvSpPr>
                <a:spLocks noChangeArrowheads="1"/>
              </p:cNvSpPr>
              <p:nvPr/>
            </p:nvSpPr>
            <p:spPr bwMode="auto">
              <a:xfrm>
                <a:off x="7338" y="3898"/>
                <a:ext cx="81" cy="86"/>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08" name="Freeform 90"/>
              <p:cNvSpPr>
                <a:spLocks/>
              </p:cNvSpPr>
              <p:nvPr/>
            </p:nvSpPr>
            <p:spPr bwMode="auto">
              <a:xfrm>
                <a:off x="7314" y="4031"/>
                <a:ext cx="84" cy="89"/>
              </a:xfrm>
              <a:custGeom>
                <a:avLst/>
                <a:gdLst>
                  <a:gd name="T0" fmla="*/ 81 w 32"/>
                  <a:gd name="T1" fmla="*/ 47 h 32"/>
                  <a:gd name="T2" fmla="*/ 39 w 32"/>
                  <a:gd name="T3" fmla="*/ 89 h 32"/>
                  <a:gd name="T4" fmla="*/ 0 w 32"/>
                  <a:gd name="T5" fmla="*/ 42 h 32"/>
                  <a:gd name="T6" fmla="*/ 45 w 32"/>
                  <a:gd name="T7" fmla="*/ 3 h 32"/>
                  <a:gd name="T8" fmla="*/ 81 w 32"/>
                  <a:gd name="T9" fmla="*/ 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29109" name="Oval 91"/>
              <p:cNvSpPr>
                <a:spLocks noChangeArrowheads="1"/>
              </p:cNvSpPr>
              <p:nvPr/>
            </p:nvSpPr>
            <p:spPr bwMode="auto">
              <a:xfrm>
                <a:off x="7175" y="4095"/>
                <a:ext cx="81" cy="86"/>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10" name="Freeform 92"/>
              <p:cNvSpPr>
                <a:spLocks/>
              </p:cNvSpPr>
              <p:nvPr/>
            </p:nvSpPr>
            <p:spPr bwMode="auto">
              <a:xfrm>
                <a:off x="7162" y="4234"/>
                <a:ext cx="73" cy="25"/>
              </a:xfrm>
              <a:custGeom>
                <a:avLst/>
                <a:gdLst>
                  <a:gd name="T0" fmla="*/ 73 w 28"/>
                  <a:gd name="T1" fmla="*/ 25 h 9"/>
                  <a:gd name="T2" fmla="*/ 37 w 28"/>
                  <a:gd name="T3" fmla="*/ 0 h 9"/>
                  <a:gd name="T4" fmla="*/ 0 w 28"/>
                  <a:gd name="T5" fmla="*/ 25 h 9"/>
                  <a:gd name="T6" fmla="*/ 73 w 28"/>
                  <a:gd name="T7" fmla="*/ 25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29111" name="Oval 93"/>
              <p:cNvSpPr>
                <a:spLocks noChangeArrowheads="1"/>
              </p:cNvSpPr>
              <p:nvPr/>
            </p:nvSpPr>
            <p:spPr bwMode="auto">
              <a:xfrm>
                <a:off x="7290" y="4142"/>
                <a:ext cx="82" cy="87"/>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12" name="Oval 94"/>
              <p:cNvSpPr>
                <a:spLocks noChangeArrowheads="1"/>
              </p:cNvSpPr>
              <p:nvPr/>
            </p:nvSpPr>
            <p:spPr bwMode="auto">
              <a:xfrm>
                <a:off x="7429" y="4151"/>
                <a:ext cx="82" cy="83"/>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13" name="Freeform 95"/>
              <p:cNvSpPr>
                <a:spLocks/>
              </p:cNvSpPr>
              <p:nvPr/>
            </p:nvSpPr>
            <p:spPr bwMode="auto">
              <a:xfrm>
                <a:off x="7513" y="4243"/>
                <a:ext cx="66" cy="16"/>
              </a:xfrm>
              <a:custGeom>
                <a:avLst/>
                <a:gdLst>
                  <a:gd name="T0" fmla="*/ 66 w 25"/>
                  <a:gd name="T1" fmla="*/ 16 h 6"/>
                  <a:gd name="T2" fmla="*/ 32 w 25"/>
                  <a:gd name="T3" fmla="*/ 0 h 6"/>
                  <a:gd name="T4" fmla="*/ 0 w 25"/>
                  <a:gd name="T5" fmla="*/ 16 h 6"/>
                  <a:gd name="T6" fmla="*/ 66 w 25"/>
                  <a:gd name="T7" fmla="*/ 16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29114" name="Oval 96"/>
              <p:cNvSpPr>
                <a:spLocks noChangeArrowheads="1"/>
              </p:cNvSpPr>
              <p:nvPr/>
            </p:nvSpPr>
            <p:spPr bwMode="auto">
              <a:xfrm>
                <a:off x="7587" y="4137"/>
                <a:ext cx="81" cy="86"/>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15" name="Freeform 97"/>
              <p:cNvSpPr>
                <a:spLocks/>
              </p:cNvSpPr>
              <p:nvPr/>
            </p:nvSpPr>
            <p:spPr bwMode="auto">
              <a:xfrm>
                <a:off x="7432" y="3992"/>
                <a:ext cx="89" cy="95"/>
              </a:xfrm>
              <a:custGeom>
                <a:avLst/>
                <a:gdLst>
                  <a:gd name="T0" fmla="*/ 84 w 34"/>
                  <a:gd name="T1" fmla="*/ 36 h 34"/>
                  <a:gd name="T2" fmla="*/ 55 w 34"/>
                  <a:gd name="T3" fmla="*/ 89 h 34"/>
                  <a:gd name="T4" fmla="*/ 5 w 34"/>
                  <a:gd name="T5" fmla="*/ 59 h 34"/>
                  <a:gd name="T6" fmla="*/ 34 w 34"/>
                  <a:gd name="T7" fmla="*/ 6 h 34"/>
                  <a:gd name="T8" fmla="*/ 84 w 34"/>
                  <a:gd name="T9" fmla="*/ 36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29116" name="Freeform 98"/>
              <p:cNvSpPr>
                <a:spLocks noEditPoints="1"/>
              </p:cNvSpPr>
              <p:nvPr/>
            </p:nvSpPr>
            <p:spPr bwMode="auto">
              <a:xfrm>
                <a:off x="7689" y="4206"/>
                <a:ext cx="3" cy="12"/>
              </a:xfrm>
              <a:custGeom>
                <a:avLst/>
                <a:gdLst>
                  <a:gd name="T0" fmla="*/ 3 w 1"/>
                  <a:gd name="T1" fmla="*/ 12 h 4"/>
                  <a:gd name="T2" fmla="*/ 3 w 1"/>
                  <a:gd name="T3" fmla="*/ 12 h 4"/>
                  <a:gd name="T4" fmla="*/ 3 w 1"/>
                  <a:gd name="T5" fmla="*/ 12 h 4"/>
                  <a:gd name="T6" fmla="*/ 3 w 1"/>
                  <a:gd name="T7" fmla="*/ 9 h 4"/>
                  <a:gd name="T8" fmla="*/ 3 w 1"/>
                  <a:gd name="T9" fmla="*/ 9 h 4"/>
                  <a:gd name="T10" fmla="*/ 3 w 1"/>
                  <a:gd name="T11" fmla="*/ 9 h 4"/>
                  <a:gd name="T12" fmla="*/ 3 w 1"/>
                  <a:gd name="T13" fmla="*/ 9 h 4"/>
                  <a:gd name="T14" fmla="*/ 3 w 1"/>
                  <a:gd name="T15" fmla="*/ 9 h 4"/>
                  <a:gd name="T16" fmla="*/ 3 w 1"/>
                  <a:gd name="T17" fmla="*/ 9 h 4"/>
                  <a:gd name="T18" fmla="*/ 3 w 1"/>
                  <a:gd name="T19" fmla="*/ 9 h 4"/>
                  <a:gd name="T20" fmla="*/ 3 w 1"/>
                  <a:gd name="T21" fmla="*/ 9 h 4"/>
                  <a:gd name="T22" fmla="*/ 3 w 1"/>
                  <a:gd name="T23" fmla="*/ 9 h 4"/>
                  <a:gd name="T24" fmla="*/ 3 w 1"/>
                  <a:gd name="T25" fmla="*/ 6 h 4"/>
                  <a:gd name="T26" fmla="*/ 3 w 1"/>
                  <a:gd name="T27" fmla="*/ 6 h 4"/>
                  <a:gd name="T28" fmla="*/ 3 w 1"/>
                  <a:gd name="T29" fmla="*/ 6 h 4"/>
                  <a:gd name="T30" fmla="*/ 3 w 1"/>
                  <a:gd name="T31" fmla="*/ 6 h 4"/>
                  <a:gd name="T32" fmla="*/ 3 w 1"/>
                  <a:gd name="T33" fmla="*/ 6 h 4"/>
                  <a:gd name="T34" fmla="*/ 3 w 1"/>
                  <a:gd name="T35" fmla="*/ 6 h 4"/>
                  <a:gd name="T36" fmla="*/ 0 w 1"/>
                  <a:gd name="T37" fmla="*/ 6 h 4"/>
                  <a:gd name="T38" fmla="*/ 0 w 1"/>
                  <a:gd name="T39" fmla="*/ 6 h 4"/>
                  <a:gd name="T40" fmla="*/ 0 w 1"/>
                  <a:gd name="T41" fmla="*/ 3 h 4"/>
                  <a:gd name="T42" fmla="*/ 0 w 1"/>
                  <a:gd name="T43" fmla="*/ 3 h 4"/>
                  <a:gd name="T44" fmla="*/ 0 w 1"/>
                  <a:gd name="T45" fmla="*/ 3 h 4"/>
                  <a:gd name="T46" fmla="*/ 0 w 1"/>
                  <a:gd name="T47" fmla="*/ 3 h 4"/>
                  <a:gd name="T48" fmla="*/ 0 w 1"/>
                  <a:gd name="T49" fmla="*/ 3 h 4"/>
                  <a:gd name="T50" fmla="*/ 0 w 1"/>
                  <a:gd name="T51" fmla="*/ 3 h 4"/>
                  <a:gd name="T52" fmla="*/ 0 w 1"/>
                  <a:gd name="T53" fmla="*/ 3 h 4"/>
                  <a:gd name="T54" fmla="*/ 0 w 1"/>
                  <a:gd name="T55" fmla="*/ 3 h 4"/>
                  <a:gd name="T56" fmla="*/ 0 w 1"/>
                  <a:gd name="T57" fmla="*/ 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117" name="Freeform 99"/>
              <p:cNvSpPr>
                <a:spLocks noEditPoints="1"/>
              </p:cNvSpPr>
              <p:nvPr/>
            </p:nvSpPr>
            <p:spPr bwMode="auto">
              <a:xfrm>
                <a:off x="7429" y="4065"/>
                <a:ext cx="263" cy="194"/>
              </a:xfrm>
              <a:custGeom>
                <a:avLst/>
                <a:gdLst>
                  <a:gd name="T0" fmla="*/ 197 w 100"/>
                  <a:gd name="T1" fmla="*/ 158 h 70"/>
                  <a:gd name="T2" fmla="*/ 158 w 100"/>
                  <a:gd name="T3" fmla="*/ 116 h 70"/>
                  <a:gd name="T4" fmla="*/ 197 w 100"/>
                  <a:gd name="T5" fmla="*/ 72 h 70"/>
                  <a:gd name="T6" fmla="*/ 239 w 100"/>
                  <a:gd name="T7" fmla="*/ 116 h 70"/>
                  <a:gd name="T8" fmla="*/ 197 w 100"/>
                  <a:gd name="T9" fmla="*/ 158 h 70"/>
                  <a:gd name="T10" fmla="*/ 124 w 100"/>
                  <a:gd name="T11" fmla="*/ 0 h 70"/>
                  <a:gd name="T12" fmla="*/ 124 w 100"/>
                  <a:gd name="T13" fmla="*/ 6 h 70"/>
                  <a:gd name="T14" fmla="*/ 82 w 100"/>
                  <a:gd name="T15" fmla="*/ 130 h 70"/>
                  <a:gd name="T16" fmla="*/ 42 w 100"/>
                  <a:gd name="T17" fmla="*/ 169 h 70"/>
                  <a:gd name="T18" fmla="*/ 42 w 100"/>
                  <a:gd name="T19" fmla="*/ 169 h 70"/>
                  <a:gd name="T20" fmla="*/ 0 w 100"/>
                  <a:gd name="T21" fmla="*/ 194 h 70"/>
                  <a:gd name="T22" fmla="*/ 84 w 100"/>
                  <a:gd name="T23" fmla="*/ 194 h 70"/>
                  <a:gd name="T24" fmla="*/ 116 w 100"/>
                  <a:gd name="T25" fmla="*/ 177 h 70"/>
                  <a:gd name="T26" fmla="*/ 150 w 100"/>
                  <a:gd name="T27" fmla="*/ 194 h 70"/>
                  <a:gd name="T28" fmla="*/ 255 w 100"/>
                  <a:gd name="T29" fmla="*/ 194 h 70"/>
                  <a:gd name="T30" fmla="*/ 263 w 100"/>
                  <a:gd name="T31" fmla="*/ 152 h 70"/>
                  <a:gd name="T32" fmla="*/ 263 w 100"/>
                  <a:gd name="T33" fmla="*/ 152 h 70"/>
                  <a:gd name="T34" fmla="*/ 263 w 100"/>
                  <a:gd name="T35" fmla="*/ 152 h 70"/>
                  <a:gd name="T36" fmla="*/ 263 w 100"/>
                  <a:gd name="T37" fmla="*/ 152 h 70"/>
                  <a:gd name="T38" fmla="*/ 263 w 100"/>
                  <a:gd name="T39" fmla="*/ 150 h 70"/>
                  <a:gd name="T40" fmla="*/ 263 w 100"/>
                  <a:gd name="T41" fmla="*/ 150 h 70"/>
                  <a:gd name="T42" fmla="*/ 263 w 100"/>
                  <a:gd name="T43" fmla="*/ 150 h 70"/>
                  <a:gd name="T44" fmla="*/ 263 w 100"/>
                  <a:gd name="T45" fmla="*/ 150 h 70"/>
                  <a:gd name="T46" fmla="*/ 263 w 100"/>
                  <a:gd name="T47" fmla="*/ 150 h 70"/>
                  <a:gd name="T48" fmla="*/ 263 w 100"/>
                  <a:gd name="T49" fmla="*/ 150 h 70"/>
                  <a:gd name="T50" fmla="*/ 263 w 100"/>
                  <a:gd name="T51" fmla="*/ 150 h 70"/>
                  <a:gd name="T52" fmla="*/ 263 w 100"/>
                  <a:gd name="T53" fmla="*/ 150 h 70"/>
                  <a:gd name="T54" fmla="*/ 263 w 100"/>
                  <a:gd name="T55" fmla="*/ 150 h 70"/>
                  <a:gd name="T56" fmla="*/ 263 w 100"/>
                  <a:gd name="T57" fmla="*/ 150 h 70"/>
                  <a:gd name="T58" fmla="*/ 263 w 100"/>
                  <a:gd name="T59" fmla="*/ 150 h 70"/>
                  <a:gd name="T60" fmla="*/ 263 w 100"/>
                  <a:gd name="T61" fmla="*/ 147 h 70"/>
                  <a:gd name="T62" fmla="*/ 263 w 100"/>
                  <a:gd name="T63" fmla="*/ 147 h 70"/>
                  <a:gd name="T64" fmla="*/ 263 w 100"/>
                  <a:gd name="T65" fmla="*/ 147 h 70"/>
                  <a:gd name="T66" fmla="*/ 263 w 100"/>
                  <a:gd name="T67" fmla="*/ 147 h 70"/>
                  <a:gd name="T68" fmla="*/ 263 w 100"/>
                  <a:gd name="T69" fmla="*/ 147 h 70"/>
                  <a:gd name="T70" fmla="*/ 263 w 100"/>
                  <a:gd name="T71" fmla="*/ 147 h 70"/>
                  <a:gd name="T72" fmla="*/ 263 w 100"/>
                  <a:gd name="T73" fmla="*/ 147 h 70"/>
                  <a:gd name="T74" fmla="*/ 263 w 100"/>
                  <a:gd name="T75" fmla="*/ 147 h 70"/>
                  <a:gd name="T76" fmla="*/ 263 w 100"/>
                  <a:gd name="T77" fmla="*/ 147 h 70"/>
                  <a:gd name="T78" fmla="*/ 260 w 100"/>
                  <a:gd name="T79" fmla="*/ 147 h 70"/>
                  <a:gd name="T80" fmla="*/ 260 w 100"/>
                  <a:gd name="T81" fmla="*/ 147 h 70"/>
                  <a:gd name="T82" fmla="*/ 260 w 100"/>
                  <a:gd name="T83" fmla="*/ 144 h 70"/>
                  <a:gd name="T84" fmla="*/ 260 w 100"/>
                  <a:gd name="T85" fmla="*/ 144 h 70"/>
                  <a:gd name="T86" fmla="*/ 260 w 100"/>
                  <a:gd name="T87" fmla="*/ 144 h 70"/>
                  <a:gd name="T88" fmla="*/ 260 w 100"/>
                  <a:gd name="T89" fmla="*/ 144 h 70"/>
                  <a:gd name="T90" fmla="*/ 260 w 100"/>
                  <a:gd name="T91" fmla="*/ 144 h 70"/>
                  <a:gd name="T92" fmla="*/ 260 w 100"/>
                  <a:gd name="T93" fmla="*/ 144 h 70"/>
                  <a:gd name="T94" fmla="*/ 260 w 100"/>
                  <a:gd name="T95" fmla="*/ 144 h 70"/>
                  <a:gd name="T96" fmla="*/ 260 w 100"/>
                  <a:gd name="T97" fmla="*/ 144 h 70"/>
                  <a:gd name="T98" fmla="*/ 260 w 100"/>
                  <a:gd name="T99" fmla="*/ 144 h 70"/>
                  <a:gd name="T100" fmla="*/ 260 w 100"/>
                  <a:gd name="T101" fmla="*/ 144 h 70"/>
                  <a:gd name="T102" fmla="*/ 260 w 100"/>
                  <a:gd name="T103" fmla="*/ 144 h 70"/>
                  <a:gd name="T104" fmla="*/ 260 w 100"/>
                  <a:gd name="T105" fmla="*/ 144 h 70"/>
                  <a:gd name="T106" fmla="*/ 260 w 100"/>
                  <a:gd name="T107" fmla="*/ 141 h 70"/>
                  <a:gd name="T108" fmla="*/ 260 w 100"/>
                  <a:gd name="T109" fmla="*/ 141 h 70"/>
                  <a:gd name="T110" fmla="*/ 260 w 100"/>
                  <a:gd name="T111" fmla="*/ 141 h 70"/>
                  <a:gd name="T112" fmla="*/ 260 w 100"/>
                  <a:gd name="T113" fmla="*/ 141 h 70"/>
                  <a:gd name="T114" fmla="*/ 260 w 100"/>
                  <a:gd name="T115" fmla="*/ 141 h 70"/>
                  <a:gd name="T116" fmla="*/ 260 w 100"/>
                  <a:gd name="T117" fmla="*/ 141 h 70"/>
                  <a:gd name="T118" fmla="*/ 260 w 100"/>
                  <a:gd name="T119" fmla="*/ 141 h 70"/>
                  <a:gd name="T120" fmla="*/ 260 w 100"/>
                  <a:gd name="T121" fmla="*/ 141 h 70"/>
                  <a:gd name="T122" fmla="*/ 124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29118" name="Freeform 100"/>
              <p:cNvSpPr>
                <a:spLocks noEditPoints="1"/>
              </p:cNvSpPr>
              <p:nvPr/>
            </p:nvSpPr>
            <p:spPr bwMode="auto">
              <a:xfrm>
                <a:off x="7374" y="3867"/>
                <a:ext cx="179" cy="392"/>
              </a:xfrm>
              <a:custGeom>
                <a:avLst/>
                <a:gdLst>
                  <a:gd name="T0" fmla="*/ 103 w 68"/>
                  <a:gd name="T1" fmla="*/ 214 h 141"/>
                  <a:gd name="T2" fmla="*/ 63 w 68"/>
                  <a:gd name="T3" fmla="*/ 183 h 141"/>
                  <a:gd name="T4" fmla="*/ 92 w 68"/>
                  <a:gd name="T5" fmla="*/ 131 h 141"/>
                  <a:gd name="T6" fmla="*/ 103 w 68"/>
                  <a:gd name="T7" fmla="*/ 128 h 141"/>
                  <a:gd name="T8" fmla="*/ 142 w 68"/>
                  <a:gd name="T9" fmla="*/ 161 h 141"/>
                  <a:gd name="T10" fmla="*/ 113 w 68"/>
                  <a:gd name="T11" fmla="*/ 214 h 141"/>
                  <a:gd name="T12" fmla="*/ 103 w 68"/>
                  <a:gd name="T13" fmla="*/ 214 h 141"/>
                  <a:gd name="T14" fmla="*/ 0 w 68"/>
                  <a:gd name="T15" fmla="*/ 0 h 141"/>
                  <a:gd name="T16" fmla="*/ 0 w 68"/>
                  <a:gd name="T17" fmla="*/ 31 h 141"/>
                  <a:gd name="T18" fmla="*/ 3 w 68"/>
                  <a:gd name="T19" fmla="*/ 31 h 141"/>
                  <a:gd name="T20" fmla="*/ 45 w 68"/>
                  <a:gd name="T21" fmla="*/ 75 h 141"/>
                  <a:gd name="T22" fmla="*/ 3 w 68"/>
                  <a:gd name="T23" fmla="*/ 117 h 141"/>
                  <a:gd name="T24" fmla="*/ 0 w 68"/>
                  <a:gd name="T25" fmla="*/ 117 h 141"/>
                  <a:gd name="T26" fmla="*/ 0 w 68"/>
                  <a:gd name="T27" fmla="*/ 172 h 141"/>
                  <a:gd name="T28" fmla="*/ 21 w 68"/>
                  <a:gd name="T29" fmla="*/ 211 h 141"/>
                  <a:gd name="T30" fmla="*/ 0 w 68"/>
                  <a:gd name="T31" fmla="*/ 247 h 141"/>
                  <a:gd name="T32" fmla="*/ 0 w 68"/>
                  <a:gd name="T33" fmla="*/ 392 h 141"/>
                  <a:gd name="T34" fmla="*/ 55 w 68"/>
                  <a:gd name="T35" fmla="*/ 392 h 141"/>
                  <a:gd name="T36" fmla="*/ 97 w 68"/>
                  <a:gd name="T37" fmla="*/ 367 h 141"/>
                  <a:gd name="T38" fmla="*/ 55 w 68"/>
                  <a:gd name="T39" fmla="*/ 325 h 141"/>
                  <a:gd name="T40" fmla="*/ 97 w 68"/>
                  <a:gd name="T41" fmla="*/ 284 h 141"/>
                  <a:gd name="T42" fmla="*/ 137 w 68"/>
                  <a:gd name="T43" fmla="*/ 325 h 141"/>
                  <a:gd name="T44" fmla="*/ 137 w 68"/>
                  <a:gd name="T45" fmla="*/ 328 h 141"/>
                  <a:gd name="T46" fmla="*/ 179 w 68"/>
                  <a:gd name="T47" fmla="*/ 203 h 141"/>
                  <a:gd name="T48" fmla="*/ 179 w 68"/>
                  <a:gd name="T49" fmla="*/ 197 h 141"/>
                  <a:gd name="T50" fmla="*/ 179 w 68"/>
                  <a:gd name="T51" fmla="*/ 19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29119" name="Freeform 101"/>
              <p:cNvSpPr>
                <a:spLocks/>
              </p:cNvSpPr>
              <p:nvPr/>
            </p:nvSpPr>
            <p:spPr bwMode="auto">
              <a:xfrm>
                <a:off x="7374" y="3898"/>
                <a:ext cx="45" cy="86"/>
              </a:xfrm>
              <a:custGeom>
                <a:avLst/>
                <a:gdLst>
                  <a:gd name="T0" fmla="*/ 3 w 17"/>
                  <a:gd name="T1" fmla="*/ 0 h 31"/>
                  <a:gd name="T2" fmla="*/ 0 w 17"/>
                  <a:gd name="T3" fmla="*/ 0 h 31"/>
                  <a:gd name="T4" fmla="*/ 0 w 17"/>
                  <a:gd name="T5" fmla="*/ 86 h 31"/>
                  <a:gd name="T6" fmla="*/ 3 w 17"/>
                  <a:gd name="T7" fmla="*/ 86 h 31"/>
                  <a:gd name="T8" fmla="*/ 45 w 17"/>
                  <a:gd name="T9" fmla="*/ 44 h 31"/>
                  <a:gd name="T10" fmla="*/ 3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29120" name="Freeform 102"/>
              <p:cNvSpPr>
                <a:spLocks/>
              </p:cNvSpPr>
              <p:nvPr/>
            </p:nvSpPr>
            <p:spPr bwMode="auto">
              <a:xfrm>
                <a:off x="7374" y="4040"/>
                <a:ext cx="21" cy="75"/>
              </a:xfrm>
              <a:custGeom>
                <a:avLst/>
                <a:gdLst>
                  <a:gd name="T0" fmla="*/ 0 w 8"/>
                  <a:gd name="T1" fmla="*/ 0 h 27"/>
                  <a:gd name="T2" fmla="*/ 0 w 8"/>
                  <a:gd name="T3" fmla="*/ 75 h 27"/>
                  <a:gd name="T4" fmla="*/ 21 w 8"/>
                  <a:gd name="T5" fmla="*/ 39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29121" name="Freeform 103"/>
              <p:cNvSpPr>
                <a:spLocks/>
              </p:cNvSpPr>
              <p:nvPr/>
            </p:nvSpPr>
            <p:spPr bwMode="auto">
              <a:xfrm>
                <a:off x="7429" y="4151"/>
                <a:ext cx="82" cy="83"/>
              </a:xfrm>
              <a:custGeom>
                <a:avLst/>
                <a:gdLst>
                  <a:gd name="T0" fmla="*/ 42 w 31"/>
                  <a:gd name="T1" fmla="*/ 0 h 30"/>
                  <a:gd name="T2" fmla="*/ 0 w 31"/>
                  <a:gd name="T3" fmla="*/ 42 h 30"/>
                  <a:gd name="T4" fmla="*/ 42 w 31"/>
                  <a:gd name="T5" fmla="*/ 83 h 30"/>
                  <a:gd name="T6" fmla="*/ 42 w 31"/>
                  <a:gd name="T7" fmla="*/ 83 h 30"/>
                  <a:gd name="T8" fmla="*/ 82 w 31"/>
                  <a:gd name="T9" fmla="*/ 44 h 30"/>
                  <a:gd name="T10" fmla="*/ 82 w 31"/>
                  <a:gd name="T11" fmla="*/ 42 h 30"/>
                  <a:gd name="T12" fmla="*/ 42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29122" name="Freeform 104"/>
              <p:cNvSpPr>
                <a:spLocks/>
              </p:cNvSpPr>
              <p:nvPr/>
            </p:nvSpPr>
            <p:spPr bwMode="auto">
              <a:xfrm>
                <a:off x="7513" y="4243"/>
                <a:ext cx="66" cy="16"/>
              </a:xfrm>
              <a:custGeom>
                <a:avLst/>
                <a:gdLst>
                  <a:gd name="T0" fmla="*/ 32 w 25"/>
                  <a:gd name="T1" fmla="*/ 0 h 6"/>
                  <a:gd name="T2" fmla="*/ 0 w 25"/>
                  <a:gd name="T3" fmla="*/ 16 h 6"/>
                  <a:gd name="T4" fmla="*/ 66 w 25"/>
                  <a:gd name="T5" fmla="*/ 16 h 6"/>
                  <a:gd name="T6" fmla="*/ 3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29123" name="Oval 105"/>
              <p:cNvSpPr>
                <a:spLocks noChangeArrowheads="1"/>
              </p:cNvSpPr>
              <p:nvPr/>
            </p:nvSpPr>
            <p:spPr bwMode="auto">
              <a:xfrm>
                <a:off x="7587" y="4137"/>
                <a:ext cx="81" cy="86"/>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124" name="Freeform 106"/>
              <p:cNvSpPr>
                <a:spLocks/>
              </p:cNvSpPr>
              <p:nvPr/>
            </p:nvSpPr>
            <p:spPr bwMode="auto">
              <a:xfrm>
                <a:off x="7432" y="3995"/>
                <a:ext cx="89" cy="86"/>
              </a:xfrm>
              <a:custGeom>
                <a:avLst/>
                <a:gdLst>
                  <a:gd name="T0" fmla="*/ 45 w 34"/>
                  <a:gd name="T1" fmla="*/ 0 h 31"/>
                  <a:gd name="T2" fmla="*/ 34 w 34"/>
                  <a:gd name="T3" fmla="*/ 3 h 31"/>
                  <a:gd name="T4" fmla="*/ 5 w 34"/>
                  <a:gd name="T5" fmla="*/ 55 h 31"/>
                  <a:gd name="T6" fmla="*/ 45 w 34"/>
                  <a:gd name="T7" fmla="*/ 86 h 31"/>
                  <a:gd name="T8" fmla="*/ 55 w 34"/>
                  <a:gd name="T9" fmla="*/ 86 h 31"/>
                  <a:gd name="T10" fmla="*/ 84 w 34"/>
                  <a:gd name="T11" fmla="*/ 33 h 31"/>
                  <a:gd name="T12" fmla="*/ 45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29125" name="Freeform 107"/>
              <p:cNvSpPr>
                <a:spLocks/>
              </p:cNvSpPr>
              <p:nvPr/>
            </p:nvSpPr>
            <p:spPr bwMode="auto">
              <a:xfrm>
                <a:off x="3900" y="4098"/>
                <a:ext cx="241" cy="161"/>
              </a:xfrm>
              <a:custGeom>
                <a:avLst/>
                <a:gdLst>
                  <a:gd name="T0" fmla="*/ 236 w 92"/>
                  <a:gd name="T1" fmla="*/ 161 h 58"/>
                  <a:gd name="T2" fmla="*/ 241 w 92"/>
                  <a:gd name="T3" fmla="*/ 125 h 58"/>
                  <a:gd name="T4" fmla="*/ 121 w 92"/>
                  <a:gd name="T5" fmla="*/ 0 h 58"/>
                  <a:gd name="T6" fmla="*/ 0 w 92"/>
                  <a:gd name="T7" fmla="*/ 125 h 58"/>
                  <a:gd name="T8" fmla="*/ 5 w 92"/>
                  <a:gd name="T9" fmla="*/ 161 h 58"/>
                  <a:gd name="T10" fmla="*/ 236 w 92"/>
                  <a:gd name="T11" fmla="*/ 161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29126" name="Freeform 108"/>
              <p:cNvSpPr>
                <a:spLocks/>
              </p:cNvSpPr>
              <p:nvPr/>
            </p:nvSpPr>
            <p:spPr bwMode="auto">
              <a:xfrm>
                <a:off x="4207" y="4098"/>
                <a:ext cx="242" cy="161"/>
              </a:xfrm>
              <a:custGeom>
                <a:avLst/>
                <a:gdLst>
                  <a:gd name="T0" fmla="*/ 237 w 92"/>
                  <a:gd name="T1" fmla="*/ 161 h 58"/>
                  <a:gd name="T2" fmla="*/ 242 w 92"/>
                  <a:gd name="T3" fmla="*/ 125 h 58"/>
                  <a:gd name="T4" fmla="*/ 121 w 92"/>
                  <a:gd name="T5" fmla="*/ 0 h 58"/>
                  <a:gd name="T6" fmla="*/ 0 w 92"/>
                  <a:gd name="T7" fmla="*/ 125 h 58"/>
                  <a:gd name="T8" fmla="*/ 5 w 92"/>
                  <a:gd name="T9" fmla="*/ 161 h 58"/>
                  <a:gd name="T10" fmla="*/ 237 w 92"/>
                  <a:gd name="T11" fmla="*/ 161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29127" name="Freeform 109"/>
              <p:cNvSpPr>
                <a:spLocks/>
              </p:cNvSpPr>
              <p:nvPr/>
            </p:nvSpPr>
            <p:spPr bwMode="auto">
              <a:xfrm>
                <a:off x="4015" y="3934"/>
                <a:ext cx="318" cy="325"/>
              </a:xfrm>
              <a:custGeom>
                <a:avLst/>
                <a:gdLst>
                  <a:gd name="T0" fmla="*/ 102 w 121"/>
                  <a:gd name="T1" fmla="*/ 325 h 117"/>
                  <a:gd name="T2" fmla="*/ 216 w 121"/>
                  <a:gd name="T3" fmla="*/ 325 h 117"/>
                  <a:gd name="T4" fmla="*/ 318 w 121"/>
                  <a:gd name="T5" fmla="*/ 169 h 117"/>
                  <a:gd name="T6" fmla="*/ 158 w 121"/>
                  <a:gd name="T7" fmla="*/ 0 h 117"/>
                  <a:gd name="T8" fmla="*/ 0 w 121"/>
                  <a:gd name="T9" fmla="*/ 169 h 117"/>
                  <a:gd name="T10" fmla="*/ 102 w 121"/>
                  <a:gd name="T11" fmla="*/ 325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29128" name="Oval 110"/>
              <p:cNvSpPr>
                <a:spLocks noChangeArrowheads="1"/>
              </p:cNvSpPr>
              <p:nvPr/>
            </p:nvSpPr>
            <p:spPr bwMode="auto">
              <a:xfrm>
                <a:off x="3934" y="4184"/>
                <a:ext cx="68" cy="7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29" name="Oval 111"/>
              <p:cNvSpPr>
                <a:spLocks noChangeArrowheads="1"/>
              </p:cNvSpPr>
              <p:nvPr/>
            </p:nvSpPr>
            <p:spPr bwMode="auto">
              <a:xfrm>
                <a:off x="4060" y="4012"/>
                <a:ext cx="66" cy="69"/>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0" name="Oval 112"/>
              <p:cNvSpPr>
                <a:spLocks noChangeArrowheads="1"/>
              </p:cNvSpPr>
              <p:nvPr/>
            </p:nvSpPr>
            <p:spPr bwMode="auto">
              <a:xfrm>
                <a:off x="4155" y="3959"/>
                <a:ext cx="68" cy="72"/>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1" name="Freeform 113"/>
              <p:cNvSpPr>
                <a:spLocks/>
              </p:cNvSpPr>
              <p:nvPr/>
            </p:nvSpPr>
            <p:spPr bwMode="auto">
              <a:xfrm>
                <a:off x="4134" y="4070"/>
                <a:ext cx="70" cy="75"/>
              </a:xfrm>
              <a:custGeom>
                <a:avLst/>
                <a:gdLst>
                  <a:gd name="T0" fmla="*/ 67 w 27"/>
                  <a:gd name="T1" fmla="*/ 39 h 27"/>
                  <a:gd name="T2" fmla="*/ 34 w 27"/>
                  <a:gd name="T3" fmla="*/ 72 h 27"/>
                  <a:gd name="T4" fmla="*/ 3 w 27"/>
                  <a:gd name="T5" fmla="*/ 36 h 27"/>
                  <a:gd name="T6" fmla="*/ 36 w 27"/>
                  <a:gd name="T7" fmla="*/ 3 h 27"/>
                  <a:gd name="T8" fmla="*/ 67 w 27"/>
                  <a:gd name="T9" fmla="*/ 39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29132" name="Oval 114"/>
              <p:cNvSpPr>
                <a:spLocks noChangeArrowheads="1"/>
              </p:cNvSpPr>
              <p:nvPr/>
            </p:nvSpPr>
            <p:spPr bwMode="auto">
              <a:xfrm>
                <a:off x="4021" y="4123"/>
                <a:ext cx="68" cy="7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3" name="Freeform 115"/>
              <p:cNvSpPr>
                <a:spLocks/>
              </p:cNvSpPr>
              <p:nvPr/>
            </p:nvSpPr>
            <p:spPr bwMode="auto">
              <a:xfrm>
                <a:off x="4010" y="4240"/>
                <a:ext cx="61" cy="19"/>
              </a:xfrm>
              <a:custGeom>
                <a:avLst/>
                <a:gdLst>
                  <a:gd name="T0" fmla="*/ 61 w 23"/>
                  <a:gd name="T1" fmla="*/ 19 h 7"/>
                  <a:gd name="T2" fmla="*/ 29 w 23"/>
                  <a:gd name="T3" fmla="*/ 0 h 7"/>
                  <a:gd name="T4" fmla="*/ 0 w 23"/>
                  <a:gd name="T5" fmla="*/ 19 h 7"/>
                  <a:gd name="T6" fmla="*/ 61 w 23"/>
                  <a:gd name="T7" fmla="*/ 19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29134" name="Oval 116"/>
              <p:cNvSpPr>
                <a:spLocks noChangeArrowheads="1"/>
              </p:cNvSpPr>
              <p:nvPr/>
            </p:nvSpPr>
            <p:spPr bwMode="auto">
              <a:xfrm>
                <a:off x="4115" y="4162"/>
                <a:ext cx="68" cy="72"/>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5" name="Oval 117"/>
              <p:cNvSpPr>
                <a:spLocks noChangeArrowheads="1"/>
              </p:cNvSpPr>
              <p:nvPr/>
            </p:nvSpPr>
            <p:spPr bwMode="auto">
              <a:xfrm>
                <a:off x="4231" y="4168"/>
                <a:ext cx="68" cy="72"/>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6" name="Freeform 118"/>
              <p:cNvSpPr>
                <a:spLocks/>
              </p:cNvSpPr>
              <p:nvPr/>
            </p:nvSpPr>
            <p:spPr bwMode="auto">
              <a:xfrm>
                <a:off x="4302" y="4245"/>
                <a:ext cx="52" cy="14"/>
              </a:xfrm>
              <a:custGeom>
                <a:avLst/>
                <a:gdLst>
                  <a:gd name="T0" fmla="*/ 52 w 20"/>
                  <a:gd name="T1" fmla="*/ 14 h 5"/>
                  <a:gd name="T2" fmla="*/ 26 w 20"/>
                  <a:gd name="T3" fmla="*/ 0 h 5"/>
                  <a:gd name="T4" fmla="*/ 0 w 20"/>
                  <a:gd name="T5" fmla="*/ 14 h 5"/>
                  <a:gd name="T6" fmla="*/ 52 w 20"/>
                  <a:gd name="T7" fmla="*/ 14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29137" name="Oval 119"/>
              <p:cNvSpPr>
                <a:spLocks noChangeArrowheads="1"/>
              </p:cNvSpPr>
              <p:nvPr/>
            </p:nvSpPr>
            <p:spPr bwMode="auto">
              <a:xfrm>
                <a:off x="4362" y="4159"/>
                <a:ext cx="66" cy="7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138" name="Freeform 120"/>
              <p:cNvSpPr>
                <a:spLocks/>
              </p:cNvSpPr>
              <p:nvPr/>
            </p:nvSpPr>
            <p:spPr bwMode="auto">
              <a:xfrm>
                <a:off x="4233" y="4037"/>
                <a:ext cx="74" cy="80"/>
              </a:xfrm>
              <a:custGeom>
                <a:avLst/>
                <a:gdLst>
                  <a:gd name="T0" fmla="*/ 69 w 28"/>
                  <a:gd name="T1" fmla="*/ 30 h 29"/>
                  <a:gd name="T2" fmla="*/ 45 w 28"/>
                  <a:gd name="T3" fmla="*/ 74 h 29"/>
                  <a:gd name="T4" fmla="*/ 5 w 28"/>
                  <a:gd name="T5" fmla="*/ 50 h 29"/>
                  <a:gd name="T6" fmla="*/ 29 w 28"/>
                  <a:gd name="T7" fmla="*/ 6 h 29"/>
                  <a:gd name="T8" fmla="*/ 69 w 28"/>
                  <a:gd name="T9" fmla="*/ 30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29139" name="Freeform 121"/>
              <p:cNvSpPr>
                <a:spLocks noEditPoints="1"/>
              </p:cNvSpPr>
              <p:nvPr/>
            </p:nvSpPr>
            <p:spPr bwMode="auto">
              <a:xfrm>
                <a:off x="4449" y="4215"/>
                <a:ext cx="0" cy="8"/>
              </a:xfrm>
              <a:custGeom>
                <a:avLst/>
                <a:gdLst>
                  <a:gd name="T0" fmla="*/ 8 h 3"/>
                  <a:gd name="T1" fmla="*/ 8 h 3"/>
                  <a:gd name="T2" fmla="*/ 8 h 3"/>
                  <a:gd name="T3" fmla="*/ 8 h 3"/>
                  <a:gd name="T4" fmla="*/ 8 h 3"/>
                  <a:gd name="T5" fmla="*/ 8 h 3"/>
                  <a:gd name="T6" fmla="*/ 8 h 3"/>
                  <a:gd name="T7" fmla="*/ 8 h 3"/>
                  <a:gd name="T8" fmla="*/ 8 h 3"/>
                  <a:gd name="T9" fmla="*/ 5 h 3"/>
                  <a:gd name="T10" fmla="*/ 5 h 3"/>
                  <a:gd name="T11" fmla="*/ 5 h 3"/>
                  <a:gd name="T12" fmla="*/ 5 h 3"/>
                  <a:gd name="T13" fmla="*/ 5 h 3"/>
                  <a:gd name="T14" fmla="*/ 5 h 3"/>
                  <a:gd name="T15" fmla="*/ 5 h 3"/>
                  <a:gd name="T16" fmla="*/ 5 h 3"/>
                  <a:gd name="T17" fmla="*/ 5 h 3"/>
                  <a:gd name="T18" fmla="*/ 5 h 3"/>
                  <a:gd name="T19" fmla="*/ 5 h 3"/>
                  <a:gd name="T20" fmla="*/ 3 h 3"/>
                  <a:gd name="T21" fmla="*/ 3 h 3"/>
                  <a:gd name="T22" fmla="*/ 3 h 3"/>
                  <a:gd name="T23" fmla="*/ 3 h 3"/>
                  <a:gd name="T24" fmla="*/ 3 h 3"/>
                  <a:gd name="T25" fmla="*/ 3 h 3"/>
                  <a:gd name="T26" fmla="*/ 3 h 3"/>
                  <a:gd name="T27" fmla="*/ 3 h 3"/>
                  <a:gd name="T28" fmla="*/ 3 h 3"/>
                  <a:gd name="T29" fmla="*/ 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140" name="Freeform 122"/>
              <p:cNvSpPr>
                <a:spLocks noEditPoints="1"/>
              </p:cNvSpPr>
              <p:nvPr/>
            </p:nvSpPr>
            <p:spPr bwMode="auto">
              <a:xfrm>
                <a:off x="4231" y="4098"/>
                <a:ext cx="218" cy="161"/>
              </a:xfrm>
              <a:custGeom>
                <a:avLst/>
                <a:gdLst>
                  <a:gd name="T0" fmla="*/ 165 w 83"/>
                  <a:gd name="T1" fmla="*/ 130 h 58"/>
                  <a:gd name="T2" fmla="*/ 131 w 83"/>
                  <a:gd name="T3" fmla="*/ 94 h 58"/>
                  <a:gd name="T4" fmla="*/ 165 w 83"/>
                  <a:gd name="T5" fmla="*/ 61 h 58"/>
                  <a:gd name="T6" fmla="*/ 197 w 83"/>
                  <a:gd name="T7" fmla="*/ 94 h 58"/>
                  <a:gd name="T8" fmla="*/ 165 w 83"/>
                  <a:gd name="T9" fmla="*/ 130 h 58"/>
                  <a:gd name="T10" fmla="*/ 102 w 83"/>
                  <a:gd name="T11" fmla="*/ 0 h 58"/>
                  <a:gd name="T12" fmla="*/ 102 w 83"/>
                  <a:gd name="T13" fmla="*/ 6 h 58"/>
                  <a:gd name="T14" fmla="*/ 68 w 83"/>
                  <a:gd name="T15" fmla="*/ 108 h 58"/>
                  <a:gd name="T16" fmla="*/ 34 w 83"/>
                  <a:gd name="T17" fmla="*/ 142 h 58"/>
                  <a:gd name="T18" fmla="*/ 34 w 83"/>
                  <a:gd name="T19" fmla="*/ 142 h 58"/>
                  <a:gd name="T20" fmla="*/ 0 w 83"/>
                  <a:gd name="T21" fmla="*/ 161 h 58"/>
                  <a:gd name="T22" fmla="*/ 71 w 83"/>
                  <a:gd name="T23" fmla="*/ 161 h 58"/>
                  <a:gd name="T24" fmla="*/ 97 w 83"/>
                  <a:gd name="T25" fmla="*/ 147 h 58"/>
                  <a:gd name="T26" fmla="*/ 123 w 83"/>
                  <a:gd name="T27" fmla="*/ 161 h 58"/>
                  <a:gd name="T28" fmla="*/ 213 w 83"/>
                  <a:gd name="T29" fmla="*/ 161 h 58"/>
                  <a:gd name="T30" fmla="*/ 218 w 83"/>
                  <a:gd name="T31" fmla="*/ 125 h 58"/>
                  <a:gd name="T32" fmla="*/ 218 w 83"/>
                  <a:gd name="T33" fmla="*/ 125 h 58"/>
                  <a:gd name="T34" fmla="*/ 218 w 83"/>
                  <a:gd name="T35" fmla="*/ 125 h 58"/>
                  <a:gd name="T36" fmla="*/ 218 w 83"/>
                  <a:gd name="T37" fmla="*/ 125 h 58"/>
                  <a:gd name="T38" fmla="*/ 218 w 83"/>
                  <a:gd name="T39" fmla="*/ 125 h 58"/>
                  <a:gd name="T40" fmla="*/ 218 w 83"/>
                  <a:gd name="T41" fmla="*/ 125 h 58"/>
                  <a:gd name="T42" fmla="*/ 218 w 83"/>
                  <a:gd name="T43" fmla="*/ 125 h 58"/>
                  <a:gd name="T44" fmla="*/ 218 w 83"/>
                  <a:gd name="T45" fmla="*/ 125 h 58"/>
                  <a:gd name="T46" fmla="*/ 218 w 83"/>
                  <a:gd name="T47" fmla="*/ 125 h 58"/>
                  <a:gd name="T48" fmla="*/ 218 w 83"/>
                  <a:gd name="T49" fmla="*/ 125 h 58"/>
                  <a:gd name="T50" fmla="*/ 218 w 83"/>
                  <a:gd name="T51" fmla="*/ 125 h 58"/>
                  <a:gd name="T52" fmla="*/ 218 w 83"/>
                  <a:gd name="T53" fmla="*/ 125 h 58"/>
                  <a:gd name="T54" fmla="*/ 218 w 83"/>
                  <a:gd name="T55" fmla="*/ 122 h 58"/>
                  <a:gd name="T56" fmla="*/ 218 w 83"/>
                  <a:gd name="T57" fmla="*/ 122 h 58"/>
                  <a:gd name="T58" fmla="*/ 218 w 83"/>
                  <a:gd name="T59" fmla="*/ 122 h 58"/>
                  <a:gd name="T60" fmla="*/ 218 w 83"/>
                  <a:gd name="T61" fmla="*/ 122 h 58"/>
                  <a:gd name="T62" fmla="*/ 218 w 83"/>
                  <a:gd name="T63" fmla="*/ 122 h 58"/>
                  <a:gd name="T64" fmla="*/ 218 w 83"/>
                  <a:gd name="T65" fmla="*/ 122 h 58"/>
                  <a:gd name="T66" fmla="*/ 218 w 83"/>
                  <a:gd name="T67" fmla="*/ 122 h 58"/>
                  <a:gd name="T68" fmla="*/ 218 w 83"/>
                  <a:gd name="T69" fmla="*/ 122 h 58"/>
                  <a:gd name="T70" fmla="*/ 218 w 83"/>
                  <a:gd name="T71" fmla="*/ 122 h 58"/>
                  <a:gd name="T72" fmla="*/ 218 w 83"/>
                  <a:gd name="T73" fmla="*/ 122 h 58"/>
                  <a:gd name="T74" fmla="*/ 218 w 83"/>
                  <a:gd name="T75" fmla="*/ 122 h 58"/>
                  <a:gd name="T76" fmla="*/ 218 w 83"/>
                  <a:gd name="T77" fmla="*/ 122 h 58"/>
                  <a:gd name="T78" fmla="*/ 218 w 83"/>
                  <a:gd name="T79" fmla="*/ 122 h 58"/>
                  <a:gd name="T80" fmla="*/ 218 w 83"/>
                  <a:gd name="T81" fmla="*/ 122 h 58"/>
                  <a:gd name="T82" fmla="*/ 218 w 83"/>
                  <a:gd name="T83" fmla="*/ 119 h 58"/>
                  <a:gd name="T84" fmla="*/ 218 w 83"/>
                  <a:gd name="T85" fmla="*/ 119 h 58"/>
                  <a:gd name="T86" fmla="*/ 218 w 83"/>
                  <a:gd name="T87" fmla="*/ 119 h 58"/>
                  <a:gd name="T88" fmla="*/ 218 w 83"/>
                  <a:gd name="T89" fmla="*/ 119 h 58"/>
                  <a:gd name="T90" fmla="*/ 218 w 83"/>
                  <a:gd name="T91" fmla="*/ 119 h 58"/>
                  <a:gd name="T92" fmla="*/ 218 w 83"/>
                  <a:gd name="T93" fmla="*/ 119 h 58"/>
                  <a:gd name="T94" fmla="*/ 218 w 83"/>
                  <a:gd name="T95" fmla="*/ 119 h 58"/>
                  <a:gd name="T96" fmla="*/ 218 w 83"/>
                  <a:gd name="T97" fmla="*/ 119 h 58"/>
                  <a:gd name="T98" fmla="*/ 218 w 83"/>
                  <a:gd name="T99" fmla="*/ 119 h 58"/>
                  <a:gd name="T100" fmla="*/ 218 w 83"/>
                  <a:gd name="T101" fmla="*/ 119 h 58"/>
                  <a:gd name="T102" fmla="*/ 218 w 83"/>
                  <a:gd name="T103" fmla="*/ 119 h 58"/>
                  <a:gd name="T104" fmla="*/ 218 w 83"/>
                  <a:gd name="T105" fmla="*/ 119 h 58"/>
                  <a:gd name="T106" fmla="*/ 218 w 83"/>
                  <a:gd name="T107" fmla="*/ 119 h 58"/>
                  <a:gd name="T108" fmla="*/ 218 w 83"/>
                  <a:gd name="T109" fmla="*/ 119 h 58"/>
                  <a:gd name="T110" fmla="*/ 218 w 83"/>
                  <a:gd name="T111" fmla="*/ 117 h 58"/>
                  <a:gd name="T112" fmla="*/ 218 w 83"/>
                  <a:gd name="T113" fmla="*/ 117 h 58"/>
                  <a:gd name="T114" fmla="*/ 102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29141" name="Freeform 123"/>
              <p:cNvSpPr>
                <a:spLocks noEditPoints="1"/>
              </p:cNvSpPr>
              <p:nvPr/>
            </p:nvSpPr>
            <p:spPr bwMode="auto">
              <a:xfrm>
                <a:off x="4186" y="3934"/>
                <a:ext cx="147" cy="325"/>
              </a:xfrm>
              <a:custGeom>
                <a:avLst/>
                <a:gdLst>
                  <a:gd name="T0" fmla="*/ 84 w 56"/>
                  <a:gd name="T1" fmla="*/ 178 h 117"/>
                  <a:gd name="T2" fmla="*/ 53 w 56"/>
                  <a:gd name="T3" fmla="*/ 153 h 117"/>
                  <a:gd name="T4" fmla="*/ 76 w 56"/>
                  <a:gd name="T5" fmla="*/ 108 h 117"/>
                  <a:gd name="T6" fmla="*/ 84 w 56"/>
                  <a:gd name="T7" fmla="*/ 108 h 117"/>
                  <a:gd name="T8" fmla="*/ 116 w 56"/>
                  <a:gd name="T9" fmla="*/ 133 h 117"/>
                  <a:gd name="T10" fmla="*/ 92 w 56"/>
                  <a:gd name="T11" fmla="*/ 178 h 117"/>
                  <a:gd name="T12" fmla="*/ 84 w 56"/>
                  <a:gd name="T13" fmla="*/ 178 h 117"/>
                  <a:gd name="T14" fmla="*/ 0 w 56"/>
                  <a:gd name="T15" fmla="*/ 0 h 117"/>
                  <a:gd name="T16" fmla="*/ 0 w 56"/>
                  <a:gd name="T17" fmla="*/ 25 h 117"/>
                  <a:gd name="T18" fmla="*/ 3 w 56"/>
                  <a:gd name="T19" fmla="*/ 25 h 117"/>
                  <a:gd name="T20" fmla="*/ 37 w 56"/>
                  <a:gd name="T21" fmla="*/ 61 h 117"/>
                  <a:gd name="T22" fmla="*/ 3 w 56"/>
                  <a:gd name="T23" fmla="*/ 97 h 117"/>
                  <a:gd name="T24" fmla="*/ 0 w 56"/>
                  <a:gd name="T25" fmla="*/ 97 h 117"/>
                  <a:gd name="T26" fmla="*/ 0 w 56"/>
                  <a:gd name="T27" fmla="*/ 142 h 117"/>
                  <a:gd name="T28" fmla="*/ 16 w 56"/>
                  <a:gd name="T29" fmla="*/ 175 h 117"/>
                  <a:gd name="T30" fmla="*/ 0 w 56"/>
                  <a:gd name="T31" fmla="*/ 206 h 117"/>
                  <a:gd name="T32" fmla="*/ 0 w 56"/>
                  <a:gd name="T33" fmla="*/ 325 h 117"/>
                  <a:gd name="T34" fmla="*/ 45 w 56"/>
                  <a:gd name="T35" fmla="*/ 325 h 117"/>
                  <a:gd name="T36" fmla="*/ 79 w 56"/>
                  <a:gd name="T37" fmla="*/ 306 h 117"/>
                  <a:gd name="T38" fmla="*/ 45 w 56"/>
                  <a:gd name="T39" fmla="*/ 269 h 117"/>
                  <a:gd name="T40" fmla="*/ 79 w 56"/>
                  <a:gd name="T41" fmla="*/ 233 h 117"/>
                  <a:gd name="T42" fmla="*/ 113 w 56"/>
                  <a:gd name="T43" fmla="*/ 269 h 117"/>
                  <a:gd name="T44" fmla="*/ 113 w 56"/>
                  <a:gd name="T45" fmla="*/ 272 h 117"/>
                  <a:gd name="T46" fmla="*/ 147 w 56"/>
                  <a:gd name="T47" fmla="*/ 169 h 117"/>
                  <a:gd name="T48" fmla="*/ 147 w 56"/>
                  <a:gd name="T49" fmla="*/ 164 h 117"/>
                  <a:gd name="T50" fmla="*/ 147 w 56"/>
                  <a:gd name="T51" fmla="*/ 16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29142" name="Freeform 124"/>
              <p:cNvSpPr>
                <a:spLocks/>
              </p:cNvSpPr>
              <p:nvPr/>
            </p:nvSpPr>
            <p:spPr bwMode="auto">
              <a:xfrm>
                <a:off x="4186" y="3959"/>
                <a:ext cx="37" cy="72"/>
              </a:xfrm>
              <a:custGeom>
                <a:avLst/>
                <a:gdLst>
                  <a:gd name="T0" fmla="*/ 3 w 14"/>
                  <a:gd name="T1" fmla="*/ 0 h 26"/>
                  <a:gd name="T2" fmla="*/ 0 w 14"/>
                  <a:gd name="T3" fmla="*/ 0 h 26"/>
                  <a:gd name="T4" fmla="*/ 0 w 14"/>
                  <a:gd name="T5" fmla="*/ 72 h 26"/>
                  <a:gd name="T6" fmla="*/ 3 w 14"/>
                  <a:gd name="T7" fmla="*/ 72 h 26"/>
                  <a:gd name="T8" fmla="*/ 37 w 14"/>
                  <a:gd name="T9" fmla="*/ 36 h 26"/>
                  <a:gd name="T10" fmla="*/ 3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29143" name="Freeform 125"/>
              <p:cNvSpPr>
                <a:spLocks/>
              </p:cNvSpPr>
              <p:nvPr/>
            </p:nvSpPr>
            <p:spPr bwMode="auto">
              <a:xfrm>
                <a:off x="4186" y="4076"/>
                <a:ext cx="18" cy="64"/>
              </a:xfrm>
              <a:custGeom>
                <a:avLst/>
                <a:gdLst>
                  <a:gd name="T0" fmla="*/ 0 w 7"/>
                  <a:gd name="T1" fmla="*/ 0 h 23"/>
                  <a:gd name="T2" fmla="*/ 0 w 7"/>
                  <a:gd name="T3" fmla="*/ 64 h 23"/>
                  <a:gd name="T4" fmla="*/ 15 w 7"/>
                  <a:gd name="T5" fmla="*/ 33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29144" name="Freeform 126"/>
              <p:cNvSpPr>
                <a:spLocks/>
              </p:cNvSpPr>
              <p:nvPr/>
            </p:nvSpPr>
            <p:spPr bwMode="auto">
              <a:xfrm>
                <a:off x="4231" y="4168"/>
                <a:ext cx="68" cy="72"/>
              </a:xfrm>
              <a:custGeom>
                <a:avLst/>
                <a:gdLst>
                  <a:gd name="T0" fmla="*/ 34 w 26"/>
                  <a:gd name="T1" fmla="*/ 0 h 26"/>
                  <a:gd name="T2" fmla="*/ 0 w 26"/>
                  <a:gd name="T3" fmla="*/ 36 h 26"/>
                  <a:gd name="T4" fmla="*/ 34 w 26"/>
                  <a:gd name="T5" fmla="*/ 72 h 26"/>
                  <a:gd name="T6" fmla="*/ 34 w 26"/>
                  <a:gd name="T7" fmla="*/ 72 h 26"/>
                  <a:gd name="T8" fmla="*/ 68 w 26"/>
                  <a:gd name="T9" fmla="*/ 39 h 26"/>
                  <a:gd name="T10" fmla="*/ 68 w 26"/>
                  <a:gd name="T11" fmla="*/ 36 h 26"/>
                  <a:gd name="T12" fmla="*/ 34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29145" name="Freeform 127"/>
              <p:cNvSpPr>
                <a:spLocks/>
              </p:cNvSpPr>
              <p:nvPr/>
            </p:nvSpPr>
            <p:spPr bwMode="auto">
              <a:xfrm>
                <a:off x="4302" y="4245"/>
                <a:ext cx="52" cy="14"/>
              </a:xfrm>
              <a:custGeom>
                <a:avLst/>
                <a:gdLst>
                  <a:gd name="T0" fmla="*/ 26 w 20"/>
                  <a:gd name="T1" fmla="*/ 0 h 5"/>
                  <a:gd name="T2" fmla="*/ 0 w 20"/>
                  <a:gd name="T3" fmla="*/ 14 h 5"/>
                  <a:gd name="T4" fmla="*/ 52 w 20"/>
                  <a:gd name="T5" fmla="*/ 14 h 5"/>
                  <a:gd name="T6" fmla="*/ 26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29146" name="Oval 128"/>
              <p:cNvSpPr>
                <a:spLocks noChangeArrowheads="1"/>
              </p:cNvSpPr>
              <p:nvPr/>
            </p:nvSpPr>
            <p:spPr bwMode="auto">
              <a:xfrm>
                <a:off x="4362" y="4159"/>
                <a:ext cx="66" cy="70"/>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147" name="Freeform 129"/>
              <p:cNvSpPr>
                <a:spLocks/>
              </p:cNvSpPr>
              <p:nvPr/>
            </p:nvSpPr>
            <p:spPr bwMode="auto">
              <a:xfrm>
                <a:off x="4233" y="4042"/>
                <a:ext cx="74" cy="70"/>
              </a:xfrm>
              <a:custGeom>
                <a:avLst/>
                <a:gdLst>
                  <a:gd name="T0" fmla="*/ 37 w 28"/>
                  <a:gd name="T1" fmla="*/ 0 h 25"/>
                  <a:gd name="T2" fmla="*/ 29 w 28"/>
                  <a:gd name="T3" fmla="*/ 0 h 25"/>
                  <a:gd name="T4" fmla="*/ 5 w 28"/>
                  <a:gd name="T5" fmla="*/ 45 h 25"/>
                  <a:gd name="T6" fmla="*/ 37 w 28"/>
                  <a:gd name="T7" fmla="*/ 70 h 25"/>
                  <a:gd name="T8" fmla="*/ 45 w 28"/>
                  <a:gd name="T9" fmla="*/ 70 h 25"/>
                  <a:gd name="T10" fmla="*/ 69 w 28"/>
                  <a:gd name="T11" fmla="*/ 25 h 25"/>
                  <a:gd name="T12" fmla="*/ 37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29148" name="Freeform 130"/>
              <p:cNvSpPr>
                <a:spLocks/>
              </p:cNvSpPr>
              <p:nvPr/>
            </p:nvSpPr>
            <p:spPr bwMode="auto">
              <a:xfrm>
                <a:off x="221" y="3981"/>
                <a:ext cx="727" cy="292"/>
              </a:xfrm>
              <a:custGeom>
                <a:avLst/>
                <a:gdLst>
                  <a:gd name="T0" fmla="*/ 0 w 277"/>
                  <a:gd name="T1" fmla="*/ 292 h 105"/>
                  <a:gd name="T2" fmla="*/ 727 w 277"/>
                  <a:gd name="T3" fmla="*/ 292 h 105"/>
                  <a:gd name="T4" fmla="*/ 722 w 277"/>
                  <a:gd name="T5" fmla="*/ 267 h 105"/>
                  <a:gd name="T6" fmla="*/ 709 w 277"/>
                  <a:gd name="T7" fmla="*/ 234 h 105"/>
                  <a:gd name="T8" fmla="*/ 661 w 277"/>
                  <a:gd name="T9" fmla="*/ 184 h 105"/>
                  <a:gd name="T10" fmla="*/ 661 w 277"/>
                  <a:gd name="T11" fmla="*/ 184 h 105"/>
                  <a:gd name="T12" fmla="*/ 596 w 277"/>
                  <a:gd name="T13" fmla="*/ 164 h 105"/>
                  <a:gd name="T14" fmla="*/ 575 w 277"/>
                  <a:gd name="T15" fmla="*/ 167 h 105"/>
                  <a:gd name="T16" fmla="*/ 575 w 277"/>
                  <a:gd name="T17" fmla="*/ 156 h 105"/>
                  <a:gd name="T18" fmla="*/ 451 w 277"/>
                  <a:gd name="T19" fmla="*/ 25 h 105"/>
                  <a:gd name="T20" fmla="*/ 383 w 277"/>
                  <a:gd name="T21" fmla="*/ 50 h 105"/>
                  <a:gd name="T22" fmla="*/ 307 w 277"/>
                  <a:gd name="T23" fmla="*/ 0 h 105"/>
                  <a:gd name="T24" fmla="*/ 220 w 277"/>
                  <a:gd name="T25" fmla="*/ 78 h 105"/>
                  <a:gd name="T26" fmla="*/ 189 w 277"/>
                  <a:gd name="T27" fmla="*/ 72 h 105"/>
                  <a:gd name="T28" fmla="*/ 102 w 277"/>
                  <a:gd name="T29" fmla="*/ 164 h 105"/>
                  <a:gd name="T30" fmla="*/ 108 w 277"/>
                  <a:gd name="T31" fmla="*/ 189 h 105"/>
                  <a:gd name="T32" fmla="*/ 105 w 277"/>
                  <a:gd name="T33" fmla="*/ 186 h 105"/>
                  <a:gd name="T34" fmla="*/ 0 w 277"/>
                  <a:gd name="T35" fmla="*/ 292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29149" name="Freeform 131"/>
              <p:cNvSpPr>
                <a:spLocks noEditPoints="1"/>
              </p:cNvSpPr>
              <p:nvPr/>
            </p:nvSpPr>
            <p:spPr bwMode="auto">
              <a:xfrm>
                <a:off x="604" y="4006"/>
                <a:ext cx="192" cy="131"/>
              </a:xfrm>
              <a:custGeom>
                <a:avLst/>
                <a:gdLst>
                  <a:gd name="T0" fmla="*/ 0 w 73"/>
                  <a:gd name="T1" fmla="*/ 22 h 47"/>
                  <a:gd name="T2" fmla="*/ 0 w 73"/>
                  <a:gd name="T3" fmla="*/ 22 h 47"/>
                  <a:gd name="T4" fmla="*/ 0 w 73"/>
                  <a:gd name="T5" fmla="*/ 22 h 47"/>
                  <a:gd name="T6" fmla="*/ 68 w 73"/>
                  <a:gd name="T7" fmla="*/ 0 h 47"/>
                  <a:gd name="T8" fmla="*/ 0 w 73"/>
                  <a:gd name="T9" fmla="*/ 25 h 47"/>
                  <a:gd name="T10" fmla="*/ 0 w 73"/>
                  <a:gd name="T11" fmla="*/ 22 h 47"/>
                  <a:gd name="T12" fmla="*/ 0 w 73"/>
                  <a:gd name="T13" fmla="*/ 25 h 47"/>
                  <a:gd name="T14" fmla="*/ 68 w 73"/>
                  <a:gd name="T15" fmla="*/ 0 h 47"/>
                  <a:gd name="T16" fmla="*/ 192 w 73"/>
                  <a:gd name="T17" fmla="*/ 131 h 47"/>
                  <a:gd name="T18" fmla="*/ 192 w 73"/>
                  <a:gd name="T19" fmla="*/ 131 h 47"/>
                  <a:gd name="T20" fmla="*/ 68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29150" name="Freeform 132"/>
              <p:cNvSpPr>
                <a:spLocks/>
              </p:cNvSpPr>
              <p:nvPr/>
            </p:nvSpPr>
            <p:spPr bwMode="auto">
              <a:xfrm>
                <a:off x="586" y="4003"/>
                <a:ext cx="233" cy="270"/>
              </a:xfrm>
              <a:custGeom>
                <a:avLst/>
                <a:gdLst>
                  <a:gd name="T0" fmla="*/ 0 w 89"/>
                  <a:gd name="T1" fmla="*/ 0 h 97"/>
                  <a:gd name="T2" fmla="*/ 0 w 89"/>
                  <a:gd name="T3" fmla="*/ 270 h 97"/>
                  <a:gd name="T4" fmla="*/ 230 w 89"/>
                  <a:gd name="T5" fmla="*/ 270 h 97"/>
                  <a:gd name="T6" fmla="*/ 233 w 89"/>
                  <a:gd name="T7" fmla="*/ 142 h 97"/>
                  <a:gd name="T8" fmla="*/ 230 w 89"/>
                  <a:gd name="T9" fmla="*/ 142 h 97"/>
                  <a:gd name="T10" fmla="*/ 209 w 89"/>
                  <a:gd name="T11" fmla="*/ 145 h 97"/>
                  <a:gd name="T12" fmla="*/ 209 w 89"/>
                  <a:gd name="T13" fmla="*/ 145 h 97"/>
                  <a:gd name="T14" fmla="*/ 209 w 89"/>
                  <a:gd name="T15" fmla="*/ 145 h 97"/>
                  <a:gd name="T16" fmla="*/ 209 w 89"/>
                  <a:gd name="T17" fmla="*/ 134 h 97"/>
                  <a:gd name="T18" fmla="*/ 86 w 89"/>
                  <a:gd name="T19" fmla="*/ 3 h 97"/>
                  <a:gd name="T20" fmla="*/ 18 w 89"/>
                  <a:gd name="T21" fmla="*/ 28 h 97"/>
                  <a:gd name="T22" fmla="*/ 18 w 89"/>
                  <a:gd name="T23" fmla="*/ 25 h 97"/>
                  <a:gd name="T24" fmla="*/ 18 w 89"/>
                  <a:gd name="T25" fmla="*/ 25 h 97"/>
                  <a:gd name="T26" fmla="*/ 18 w 89"/>
                  <a:gd name="T27" fmla="*/ 25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29151" name="Freeform 133"/>
              <p:cNvSpPr>
                <a:spLocks/>
              </p:cNvSpPr>
              <p:nvPr/>
            </p:nvSpPr>
            <p:spPr bwMode="auto">
              <a:xfrm>
                <a:off x="940" y="4237"/>
                <a:ext cx="8" cy="36"/>
              </a:xfrm>
              <a:custGeom>
                <a:avLst/>
                <a:gdLst>
                  <a:gd name="T0" fmla="*/ 0 w 3"/>
                  <a:gd name="T1" fmla="*/ 0 h 13"/>
                  <a:gd name="T2" fmla="*/ 0 w 3"/>
                  <a:gd name="T3" fmla="*/ 36 h 13"/>
                  <a:gd name="T4" fmla="*/ 8 w 3"/>
                  <a:gd name="T5" fmla="*/ 36 h 13"/>
                  <a:gd name="T6" fmla="*/ 3 w 3"/>
                  <a:gd name="T7" fmla="*/ 11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29152" name="Freeform 134"/>
              <p:cNvSpPr>
                <a:spLocks/>
              </p:cNvSpPr>
              <p:nvPr/>
            </p:nvSpPr>
            <p:spPr bwMode="auto">
              <a:xfrm>
                <a:off x="3044" y="3228"/>
                <a:ext cx="538" cy="545"/>
              </a:xfrm>
              <a:custGeom>
                <a:avLst/>
                <a:gdLst>
                  <a:gd name="T0" fmla="*/ 525 w 205"/>
                  <a:gd name="T1" fmla="*/ 172 h 196"/>
                  <a:gd name="T2" fmla="*/ 483 w 205"/>
                  <a:gd name="T3" fmla="*/ 125 h 196"/>
                  <a:gd name="T4" fmla="*/ 433 w 205"/>
                  <a:gd name="T5" fmla="*/ 111 h 196"/>
                  <a:gd name="T6" fmla="*/ 415 w 205"/>
                  <a:gd name="T7" fmla="*/ 114 h 196"/>
                  <a:gd name="T8" fmla="*/ 415 w 205"/>
                  <a:gd name="T9" fmla="*/ 108 h 196"/>
                  <a:gd name="T10" fmla="*/ 383 w 205"/>
                  <a:gd name="T11" fmla="*/ 31 h 196"/>
                  <a:gd name="T12" fmla="*/ 312 w 205"/>
                  <a:gd name="T13" fmla="*/ 0 h 196"/>
                  <a:gd name="T14" fmla="*/ 241 w 205"/>
                  <a:gd name="T15" fmla="*/ 31 h 196"/>
                  <a:gd name="T16" fmla="*/ 223 w 205"/>
                  <a:gd name="T17" fmla="*/ 58 h 196"/>
                  <a:gd name="T18" fmla="*/ 163 w 205"/>
                  <a:gd name="T19" fmla="*/ 36 h 196"/>
                  <a:gd name="T20" fmla="*/ 63 w 205"/>
                  <a:gd name="T21" fmla="*/ 142 h 196"/>
                  <a:gd name="T22" fmla="*/ 66 w 205"/>
                  <a:gd name="T23" fmla="*/ 167 h 196"/>
                  <a:gd name="T24" fmla="*/ 47 w 205"/>
                  <a:gd name="T25" fmla="*/ 175 h 196"/>
                  <a:gd name="T26" fmla="*/ 0 w 205"/>
                  <a:gd name="T27" fmla="*/ 261 h 196"/>
                  <a:gd name="T28" fmla="*/ 29 w 205"/>
                  <a:gd name="T29" fmla="*/ 334 h 196"/>
                  <a:gd name="T30" fmla="*/ 66 w 205"/>
                  <a:gd name="T31" fmla="*/ 359 h 196"/>
                  <a:gd name="T32" fmla="*/ 58 w 205"/>
                  <a:gd name="T33" fmla="*/ 400 h 196"/>
                  <a:gd name="T34" fmla="*/ 87 w 205"/>
                  <a:gd name="T35" fmla="*/ 473 h 196"/>
                  <a:gd name="T36" fmla="*/ 155 w 205"/>
                  <a:gd name="T37" fmla="*/ 501 h 196"/>
                  <a:gd name="T38" fmla="*/ 210 w 205"/>
                  <a:gd name="T39" fmla="*/ 484 h 196"/>
                  <a:gd name="T40" fmla="*/ 215 w 205"/>
                  <a:gd name="T41" fmla="*/ 481 h 196"/>
                  <a:gd name="T42" fmla="*/ 283 w 205"/>
                  <a:gd name="T43" fmla="*/ 545 h 196"/>
                  <a:gd name="T44" fmla="*/ 349 w 205"/>
                  <a:gd name="T45" fmla="*/ 495 h 196"/>
                  <a:gd name="T46" fmla="*/ 375 w 205"/>
                  <a:gd name="T47" fmla="*/ 498 h 196"/>
                  <a:gd name="T48" fmla="*/ 454 w 205"/>
                  <a:gd name="T49" fmla="*/ 464 h 196"/>
                  <a:gd name="T50" fmla="*/ 486 w 205"/>
                  <a:gd name="T51" fmla="*/ 384 h 196"/>
                  <a:gd name="T52" fmla="*/ 470 w 205"/>
                  <a:gd name="T53" fmla="*/ 325 h 196"/>
                  <a:gd name="T54" fmla="*/ 525 w 205"/>
                  <a:gd name="T55" fmla="*/ 278 h 196"/>
                  <a:gd name="T56" fmla="*/ 538 w 205"/>
                  <a:gd name="T57" fmla="*/ 225 h 196"/>
                  <a:gd name="T58" fmla="*/ 525 w 205"/>
                  <a:gd name="T59" fmla="*/ 172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6"/>
                  <a:gd name="T92" fmla="*/ 205 w 205"/>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w="9525">
                <a:noFill/>
                <a:round/>
                <a:headEnd/>
                <a:tailEnd/>
              </a:ln>
            </p:spPr>
            <p:txBody>
              <a:bodyPr/>
              <a:lstStyle/>
              <a:p>
                <a:endParaRPr lang="en-US"/>
              </a:p>
            </p:txBody>
          </p:sp>
          <p:sp>
            <p:nvSpPr>
              <p:cNvPr id="29153" name="Freeform 135"/>
              <p:cNvSpPr>
                <a:spLocks/>
              </p:cNvSpPr>
              <p:nvPr/>
            </p:nvSpPr>
            <p:spPr bwMode="auto">
              <a:xfrm>
                <a:off x="2944" y="3144"/>
                <a:ext cx="538" cy="545"/>
              </a:xfrm>
              <a:custGeom>
                <a:avLst/>
                <a:gdLst>
                  <a:gd name="T0" fmla="*/ 525 w 205"/>
                  <a:gd name="T1" fmla="*/ 175 h 196"/>
                  <a:gd name="T2" fmla="*/ 483 w 205"/>
                  <a:gd name="T3" fmla="*/ 131 h 196"/>
                  <a:gd name="T4" fmla="*/ 436 w 205"/>
                  <a:gd name="T5" fmla="*/ 114 h 196"/>
                  <a:gd name="T6" fmla="*/ 415 w 205"/>
                  <a:gd name="T7" fmla="*/ 117 h 196"/>
                  <a:gd name="T8" fmla="*/ 415 w 205"/>
                  <a:gd name="T9" fmla="*/ 108 h 196"/>
                  <a:gd name="T10" fmla="*/ 386 w 205"/>
                  <a:gd name="T11" fmla="*/ 33 h 196"/>
                  <a:gd name="T12" fmla="*/ 315 w 205"/>
                  <a:gd name="T13" fmla="*/ 0 h 196"/>
                  <a:gd name="T14" fmla="*/ 241 w 205"/>
                  <a:gd name="T15" fmla="*/ 31 h 196"/>
                  <a:gd name="T16" fmla="*/ 223 w 205"/>
                  <a:gd name="T17" fmla="*/ 56 h 196"/>
                  <a:gd name="T18" fmla="*/ 165 w 205"/>
                  <a:gd name="T19" fmla="*/ 33 h 196"/>
                  <a:gd name="T20" fmla="*/ 63 w 205"/>
                  <a:gd name="T21" fmla="*/ 136 h 196"/>
                  <a:gd name="T22" fmla="*/ 66 w 205"/>
                  <a:gd name="T23" fmla="*/ 161 h 196"/>
                  <a:gd name="T24" fmla="*/ 47 w 205"/>
                  <a:gd name="T25" fmla="*/ 170 h 196"/>
                  <a:gd name="T26" fmla="*/ 0 w 205"/>
                  <a:gd name="T27" fmla="*/ 259 h 196"/>
                  <a:gd name="T28" fmla="*/ 26 w 205"/>
                  <a:gd name="T29" fmla="*/ 331 h 196"/>
                  <a:gd name="T30" fmla="*/ 63 w 205"/>
                  <a:gd name="T31" fmla="*/ 356 h 196"/>
                  <a:gd name="T32" fmla="*/ 55 w 205"/>
                  <a:gd name="T33" fmla="*/ 398 h 196"/>
                  <a:gd name="T34" fmla="*/ 81 w 205"/>
                  <a:gd name="T35" fmla="*/ 470 h 196"/>
                  <a:gd name="T36" fmla="*/ 150 w 205"/>
                  <a:gd name="T37" fmla="*/ 501 h 196"/>
                  <a:gd name="T38" fmla="*/ 205 w 205"/>
                  <a:gd name="T39" fmla="*/ 481 h 196"/>
                  <a:gd name="T40" fmla="*/ 210 w 205"/>
                  <a:gd name="T41" fmla="*/ 481 h 196"/>
                  <a:gd name="T42" fmla="*/ 278 w 205"/>
                  <a:gd name="T43" fmla="*/ 545 h 196"/>
                  <a:gd name="T44" fmla="*/ 346 w 205"/>
                  <a:gd name="T45" fmla="*/ 495 h 196"/>
                  <a:gd name="T46" fmla="*/ 370 w 205"/>
                  <a:gd name="T47" fmla="*/ 501 h 196"/>
                  <a:gd name="T48" fmla="*/ 449 w 205"/>
                  <a:gd name="T49" fmla="*/ 467 h 196"/>
                  <a:gd name="T50" fmla="*/ 483 w 205"/>
                  <a:gd name="T51" fmla="*/ 387 h 196"/>
                  <a:gd name="T52" fmla="*/ 467 w 205"/>
                  <a:gd name="T53" fmla="*/ 328 h 196"/>
                  <a:gd name="T54" fmla="*/ 522 w 205"/>
                  <a:gd name="T55" fmla="*/ 281 h 196"/>
                  <a:gd name="T56" fmla="*/ 538 w 205"/>
                  <a:gd name="T57" fmla="*/ 228 h 196"/>
                  <a:gd name="T58" fmla="*/ 525 w 205"/>
                  <a:gd name="T59" fmla="*/ 17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6"/>
                  <a:gd name="T92" fmla="*/ 205 w 205"/>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w="9525">
                <a:noFill/>
                <a:round/>
                <a:headEnd/>
                <a:tailEnd/>
              </a:ln>
            </p:spPr>
            <p:txBody>
              <a:bodyPr/>
              <a:lstStyle/>
              <a:p>
                <a:endParaRPr lang="en-US"/>
              </a:p>
            </p:txBody>
          </p:sp>
          <p:sp>
            <p:nvSpPr>
              <p:cNvPr id="29154" name="Freeform 136"/>
              <p:cNvSpPr>
                <a:spLocks/>
              </p:cNvSpPr>
              <p:nvPr/>
            </p:nvSpPr>
            <p:spPr bwMode="auto">
              <a:xfrm>
                <a:off x="3432" y="3011"/>
                <a:ext cx="539" cy="550"/>
              </a:xfrm>
              <a:custGeom>
                <a:avLst/>
                <a:gdLst>
                  <a:gd name="T0" fmla="*/ 536 w 205"/>
                  <a:gd name="T1" fmla="*/ 250 h 198"/>
                  <a:gd name="T2" fmla="*/ 507 w 205"/>
                  <a:gd name="T3" fmla="*/ 194 h 198"/>
                  <a:gd name="T4" fmla="*/ 463 w 205"/>
                  <a:gd name="T5" fmla="*/ 167 h 198"/>
                  <a:gd name="T6" fmla="*/ 444 w 205"/>
                  <a:gd name="T7" fmla="*/ 164 h 198"/>
                  <a:gd name="T8" fmla="*/ 444 w 205"/>
                  <a:gd name="T9" fmla="*/ 156 h 198"/>
                  <a:gd name="T10" fmla="*/ 436 w 205"/>
                  <a:gd name="T11" fmla="*/ 75 h 198"/>
                  <a:gd name="T12" fmla="*/ 376 w 205"/>
                  <a:gd name="T13" fmla="*/ 25 h 198"/>
                  <a:gd name="T14" fmla="*/ 297 w 205"/>
                  <a:gd name="T15" fmla="*/ 33 h 198"/>
                  <a:gd name="T16" fmla="*/ 273 w 205"/>
                  <a:gd name="T17" fmla="*/ 56 h 198"/>
                  <a:gd name="T18" fmla="*/ 221 w 205"/>
                  <a:gd name="T19" fmla="*/ 17 h 198"/>
                  <a:gd name="T20" fmla="*/ 97 w 205"/>
                  <a:gd name="T21" fmla="*/ 89 h 198"/>
                  <a:gd name="T22" fmla="*/ 95 w 205"/>
                  <a:gd name="T23" fmla="*/ 114 h 198"/>
                  <a:gd name="T24" fmla="*/ 76 w 205"/>
                  <a:gd name="T25" fmla="*/ 117 h 198"/>
                  <a:gd name="T26" fmla="*/ 8 w 205"/>
                  <a:gd name="T27" fmla="*/ 189 h 198"/>
                  <a:gd name="T28" fmla="*/ 16 w 205"/>
                  <a:gd name="T29" fmla="*/ 264 h 198"/>
                  <a:gd name="T30" fmla="*/ 47 w 205"/>
                  <a:gd name="T31" fmla="*/ 300 h 198"/>
                  <a:gd name="T32" fmla="*/ 26 w 205"/>
                  <a:gd name="T33" fmla="*/ 336 h 198"/>
                  <a:gd name="T34" fmla="*/ 37 w 205"/>
                  <a:gd name="T35" fmla="*/ 414 h 198"/>
                  <a:gd name="T36" fmla="*/ 95 w 205"/>
                  <a:gd name="T37" fmla="*/ 461 h 198"/>
                  <a:gd name="T38" fmla="*/ 152 w 205"/>
                  <a:gd name="T39" fmla="*/ 461 h 198"/>
                  <a:gd name="T40" fmla="*/ 158 w 205"/>
                  <a:gd name="T41" fmla="*/ 461 h 198"/>
                  <a:gd name="T42" fmla="*/ 208 w 205"/>
                  <a:gd name="T43" fmla="*/ 542 h 198"/>
                  <a:gd name="T44" fmla="*/ 287 w 205"/>
                  <a:gd name="T45" fmla="*/ 511 h 198"/>
                  <a:gd name="T46" fmla="*/ 310 w 205"/>
                  <a:gd name="T47" fmla="*/ 522 h 198"/>
                  <a:gd name="T48" fmla="*/ 392 w 205"/>
                  <a:gd name="T49" fmla="*/ 511 h 198"/>
                  <a:gd name="T50" fmla="*/ 444 w 205"/>
                  <a:gd name="T51" fmla="*/ 442 h 198"/>
                  <a:gd name="T52" fmla="*/ 444 w 205"/>
                  <a:gd name="T53" fmla="*/ 381 h 198"/>
                  <a:gd name="T54" fmla="*/ 507 w 205"/>
                  <a:gd name="T55" fmla="*/ 353 h 198"/>
                  <a:gd name="T56" fmla="*/ 536 w 205"/>
                  <a:gd name="T57" fmla="*/ 306 h 198"/>
                  <a:gd name="T58" fmla="*/ 536 w 205"/>
                  <a:gd name="T59" fmla="*/ 250 h 1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8"/>
                  <a:gd name="T92" fmla="*/ 205 w 205"/>
                  <a:gd name="T93" fmla="*/ 198 h 1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w="9525">
                <a:noFill/>
                <a:round/>
                <a:headEnd/>
                <a:tailEnd/>
              </a:ln>
            </p:spPr>
            <p:txBody>
              <a:bodyPr/>
              <a:lstStyle/>
              <a:p>
                <a:endParaRPr lang="en-US"/>
              </a:p>
            </p:txBody>
          </p:sp>
          <p:sp>
            <p:nvSpPr>
              <p:cNvPr id="29155" name="Freeform 137"/>
              <p:cNvSpPr>
                <a:spLocks/>
              </p:cNvSpPr>
              <p:nvPr/>
            </p:nvSpPr>
            <p:spPr bwMode="auto">
              <a:xfrm>
                <a:off x="3259" y="2858"/>
                <a:ext cx="538" cy="545"/>
              </a:xfrm>
              <a:custGeom>
                <a:avLst/>
                <a:gdLst>
                  <a:gd name="T0" fmla="*/ 525 w 205"/>
                  <a:gd name="T1" fmla="*/ 175 h 196"/>
                  <a:gd name="T2" fmla="*/ 483 w 205"/>
                  <a:gd name="T3" fmla="*/ 131 h 196"/>
                  <a:gd name="T4" fmla="*/ 436 w 205"/>
                  <a:gd name="T5" fmla="*/ 114 h 196"/>
                  <a:gd name="T6" fmla="*/ 415 w 205"/>
                  <a:gd name="T7" fmla="*/ 117 h 196"/>
                  <a:gd name="T8" fmla="*/ 415 w 205"/>
                  <a:gd name="T9" fmla="*/ 108 h 196"/>
                  <a:gd name="T10" fmla="*/ 386 w 205"/>
                  <a:gd name="T11" fmla="*/ 33 h 196"/>
                  <a:gd name="T12" fmla="*/ 315 w 205"/>
                  <a:gd name="T13" fmla="*/ 0 h 196"/>
                  <a:gd name="T14" fmla="*/ 244 w 205"/>
                  <a:gd name="T15" fmla="*/ 31 h 196"/>
                  <a:gd name="T16" fmla="*/ 226 w 205"/>
                  <a:gd name="T17" fmla="*/ 56 h 196"/>
                  <a:gd name="T18" fmla="*/ 165 w 205"/>
                  <a:gd name="T19" fmla="*/ 33 h 196"/>
                  <a:gd name="T20" fmla="*/ 63 w 205"/>
                  <a:gd name="T21" fmla="*/ 139 h 196"/>
                  <a:gd name="T22" fmla="*/ 66 w 205"/>
                  <a:gd name="T23" fmla="*/ 164 h 196"/>
                  <a:gd name="T24" fmla="*/ 47 w 205"/>
                  <a:gd name="T25" fmla="*/ 170 h 196"/>
                  <a:gd name="T26" fmla="*/ 0 w 205"/>
                  <a:gd name="T27" fmla="*/ 259 h 196"/>
                  <a:gd name="T28" fmla="*/ 26 w 205"/>
                  <a:gd name="T29" fmla="*/ 331 h 196"/>
                  <a:gd name="T30" fmla="*/ 63 w 205"/>
                  <a:gd name="T31" fmla="*/ 356 h 196"/>
                  <a:gd name="T32" fmla="*/ 55 w 205"/>
                  <a:gd name="T33" fmla="*/ 398 h 196"/>
                  <a:gd name="T34" fmla="*/ 81 w 205"/>
                  <a:gd name="T35" fmla="*/ 470 h 196"/>
                  <a:gd name="T36" fmla="*/ 150 w 205"/>
                  <a:gd name="T37" fmla="*/ 501 h 196"/>
                  <a:gd name="T38" fmla="*/ 205 w 205"/>
                  <a:gd name="T39" fmla="*/ 481 h 196"/>
                  <a:gd name="T40" fmla="*/ 210 w 205"/>
                  <a:gd name="T41" fmla="*/ 481 h 196"/>
                  <a:gd name="T42" fmla="*/ 278 w 205"/>
                  <a:gd name="T43" fmla="*/ 545 h 196"/>
                  <a:gd name="T44" fmla="*/ 346 w 205"/>
                  <a:gd name="T45" fmla="*/ 495 h 196"/>
                  <a:gd name="T46" fmla="*/ 373 w 205"/>
                  <a:gd name="T47" fmla="*/ 501 h 196"/>
                  <a:gd name="T48" fmla="*/ 449 w 205"/>
                  <a:gd name="T49" fmla="*/ 467 h 196"/>
                  <a:gd name="T50" fmla="*/ 483 w 205"/>
                  <a:gd name="T51" fmla="*/ 387 h 196"/>
                  <a:gd name="T52" fmla="*/ 467 w 205"/>
                  <a:gd name="T53" fmla="*/ 328 h 196"/>
                  <a:gd name="T54" fmla="*/ 522 w 205"/>
                  <a:gd name="T55" fmla="*/ 281 h 196"/>
                  <a:gd name="T56" fmla="*/ 538 w 205"/>
                  <a:gd name="T57" fmla="*/ 228 h 196"/>
                  <a:gd name="T58" fmla="*/ 525 w 205"/>
                  <a:gd name="T59" fmla="*/ 17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6"/>
                  <a:gd name="T92" fmla="*/ 205 w 205"/>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w="9525">
                <a:noFill/>
                <a:round/>
                <a:headEnd/>
                <a:tailEnd/>
              </a:ln>
            </p:spPr>
            <p:txBody>
              <a:bodyPr/>
              <a:lstStyle/>
              <a:p>
                <a:endParaRPr lang="en-US"/>
              </a:p>
            </p:txBody>
          </p:sp>
          <p:sp>
            <p:nvSpPr>
              <p:cNvPr id="29156" name="Freeform 138"/>
              <p:cNvSpPr>
                <a:spLocks/>
              </p:cNvSpPr>
              <p:nvPr/>
            </p:nvSpPr>
            <p:spPr bwMode="auto">
              <a:xfrm>
                <a:off x="3382" y="3228"/>
                <a:ext cx="539" cy="545"/>
              </a:xfrm>
              <a:custGeom>
                <a:avLst/>
                <a:gdLst>
                  <a:gd name="T0" fmla="*/ 526 w 205"/>
                  <a:gd name="T1" fmla="*/ 175 h 196"/>
                  <a:gd name="T2" fmla="*/ 484 w 205"/>
                  <a:gd name="T3" fmla="*/ 131 h 196"/>
                  <a:gd name="T4" fmla="*/ 436 w 205"/>
                  <a:gd name="T5" fmla="*/ 114 h 196"/>
                  <a:gd name="T6" fmla="*/ 415 w 205"/>
                  <a:gd name="T7" fmla="*/ 117 h 196"/>
                  <a:gd name="T8" fmla="*/ 415 w 205"/>
                  <a:gd name="T9" fmla="*/ 108 h 196"/>
                  <a:gd name="T10" fmla="*/ 387 w 205"/>
                  <a:gd name="T11" fmla="*/ 33 h 196"/>
                  <a:gd name="T12" fmla="*/ 316 w 205"/>
                  <a:gd name="T13" fmla="*/ 0 h 196"/>
                  <a:gd name="T14" fmla="*/ 245 w 205"/>
                  <a:gd name="T15" fmla="*/ 31 h 196"/>
                  <a:gd name="T16" fmla="*/ 226 w 205"/>
                  <a:gd name="T17" fmla="*/ 56 h 196"/>
                  <a:gd name="T18" fmla="*/ 166 w 205"/>
                  <a:gd name="T19" fmla="*/ 33 h 196"/>
                  <a:gd name="T20" fmla="*/ 63 w 205"/>
                  <a:gd name="T21" fmla="*/ 139 h 196"/>
                  <a:gd name="T22" fmla="*/ 66 w 205"/>
                  <a:gd name="T23" fmla="*/ 161 h 196"/>
                  <a:gd name="T24" fmla="*/ 50 w 205"/>
                  <a:gd name="T25" fmla="*/ 170 h 196"/>
                  <a:gd name="T26" fmla="*/ 0 w 205"/>
                  <a:gd name="T27" fmla="*/ 259 h 196"/>
                  <a:gd name="T28" fmla="*/ 26 w 205"/>
                  <a:gd name="T29" fmla="*/ 331 h 196"/>
                  <a:gd name="T30" fmla="*/ 66 w 205"/>
                  <a:gd name="T31" fmla="*/ 356 h 196"/>
                  <a:gd name="T32" fmla="*/ 55 w 205"/>
                  <a:gd name="T33" fmla="*/ 398 h 196"/>
                  <a:gd name="T34" fmla="*/ 82 w 205"/>
                  <a:gd name="T35" fmla="*/ 470 h 196"/>
                  <a:gd name="T36" fmla="*/ 150 w 205"/>
                  <a:gd name="T37" fmla="*/ 501 h 196"/>
                  <a:gd name="T38" fmla="*/ 205 w 205"/>
                  <a:gd name="T39" fmla="*/ 481 h 196"/>
                  <a:gd name="T40" fmla="*/ 210 w 205"/>
                  <a:gd name="T41" fmla="*/ 481 h 196"/>
                  <a:gd name="T42" fmla="*/ 279 w 205"/>
                  <a:gd name="T43" fmla="*/ 545 h 196"/>
                  <a:gd name="T44" fmla="*/ 347 w 205"/>
                  <a:gd name="T45" fmla="*/ 495 h 196"/>
                  <a:gd name="T46" fmla="*/ 373 w 205"/>
                  <a:gd name="T47" fmla="*/ 501 h 196"/>
                  <a:gd name="T48" fmla="*/ 450 w 205"/>
                  <a:gd name="T49" fmla="*/ 467 h 196"/>
                  <a:gd name="T50" fmla="*/ 484 w 205"/>
                  <a:gd name="T51" fmla="*/ 387 h 196"/>
                  <a:gd name="T52" fmla="*/ 468 w 205"/>
                  <a:gd name="T53" fmla="*/ 328 h 196"/>
                  <a:gd name="T54" fmla="*/ 523 w 205"/>
                  <a:gd name="T55" fmla="*/ 281 h 196"/>
                  <a:gd name="T56" fmla="*/ 539 w 205"/>
                  <a:gd name="T57" fmla="*/ 228 h 196"/>
                  <a:gd name="T58" fmla="*/ 526 w 205"/>
                  <a:gd name="T59" fmla="*/ 175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6"/>
                  <a:gd name="T92" fmla="*/ 205 w 205"/>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w="9525">
                <a:noFill/>
                <a:round/>
                <a:headEnd/>
                <a:tailEnd/>
              </a:ln>
            </p:spPr>
            <p:txBody>
              <a:bodyPr/>
              <a:lstStyle/>
              <a:p>
                <a:endParaRPr lang="en-US"/>
              </a:p>
            </p:txBody>
          </p:sp>
          <p:sp>
            <p:nvSpPr>
              <p:cNvPr id="29157" name="Freeform 139"/>
              <p:cNvSpPr>
                <a:spLocks/>
              </p:cNvSpPr>
              <p:nvPr/>
            </p:nvSpPr>
            <p:spPr bwMode="auto">
              <a:xfrm>
                <a:off x="3078" y="2869"/>
                <a:ext cx="538" cy="545"/>
              </a:xfrm>
              <a:custGeom>
                <a:avLst/>
                <a:gdLst>
                  <a:gd name="T0" fmla="*/ 525 w 205"/>
                  <a:gd name="T1" fmla="*/ 178 h 196"/>
                  <a:gd name="T2" fmla="*/ 486 w 205"/>
                  <a:gd name="T3" fmla="*/ 131 h 196"/>
                  <a:gd name="T4" fmla="*/ 436 w 205"/>
                  <a:gd name="T5" fmla="*/ 117 h 196"/>
                  <a:gd name="T6" fmla="*/ 415 w 205"/>
                  <a:gd name="T7" fmla="*/ 117 h 196"/>
                  <a:gd name="T8" fmla="*/ 415 w 205"/>
                  <a:gd name="T9" fmla="*/ 111 h 196"/>
                  <a:gd name="T10" fmla="*/ 388 w 205"/>
                  <a:gd name="T11" fmla="*/ 33 h 196"/>
                  <a:gd name="T12" fmla="*/ 315 w 205"/>
                  <a:gd name="T13" fmla="*/ 3 h 196"/>
                  <a:gd name="T14" fmla="*/ 244 w 205"/>
                  <a:gd name="T15" fmla="*/ 33 h 196"/>
                  <a:gd name="T16" fmla="*/ 226 w 205"/>
                  <a:gd name="T17" fmla="*/ 58 h 196"/>
                  <a:gd name="T18" fmla="*/ 165 w 205"/>
                  <a:gd name="T19" fmla="*/ 33 h 196"/>
                  <a:gd name="T20" fmla="*/ 63 w 205"/>
                  <a:gd name="T21" fmla="*/ 139 h 196"/>
                  <a:gd name="T22" fmla="*/ 66 w 205"/>
                  <a:gd name="T23" fmla="*/ 164 h 196"/>
                  <a:gd name="T24" fmla="*/ 50 w 205"/>
                  <a:gd name="T25" fmla="*/ 172 h 196"/>
                  <a:gd name="T26" fmla="*/ 0 w 205"/>
                  <a:gd name="T27" fmla="*/ 259 h 196"/>
                  <a:gd name="T28" fmla="*/ 29 w 205"/>
                  <a:gd name="T29" fmla="*/ 331 h 196"/>
                  <a:gd name="T30" fmla="*/ 66 w 205"/>
                  <a:gd name="T31" fmla="*/ 356 h 196"/>
                  <a:gd name="T32" fmla="*/ 55 w 205"/>
                  <a:gd name="T33" fmla="*/ 398 h 196"/>
                  <a:gd name="T34" fmla="*/ 84 w 205"/>
                  <a:gd name="T35" fmla="*/ 470 h 196"/>
                  <a:gd name="T36" fmla="*/ 150 w 205"/>
                  <a:gd name="T37" fmla="*/ 501 h 196"/>
                  <a:gd name="T38" fmla="*/ 207 w 205"/>
                  <a:gd name="T39" fmla="*/ 484 h 196"/>
                  <a:gd name="T40" fmla="*/ 213 w 205"/>
                  <a:gd name="T41" fmla="*/ 481 h 196"/>
                  <a:gd name="T42" fmla="*/ 281 w 205"/>
                  <a:gd name="T43" fmla="*/ 545 h 196"/>
                  <a:gd name="T44" fmla="*/ 346 w 205"/>
                  <a:gd name="T45" fmla="*/ 498 h 196"/>
                  <a:gd name="T46" fmla="*/ 373 w 205"/>
                  <a:gd name="T47" fmla="*/ 501 h 196"/>
                  <a:gd name="T48" fmla="*/ 449 w 205"/>
                  <a:gd name="T49" fmla="*/ 467 h 196"/>
                  <a:gd name="T50" fmla="*/ 483 w 205"/>
                  <a:gd name="T51" fmla="*/ 387 h 196"/>
                  <a:gd name="T52" fmla="*/ 470 w 205"/>
                  <a:gd name="T53" fmla="*/ 328 h 196"/>
                  <a:gd name="T54" fmla="*/ 525 w 205"/>
                  <a:gd name="T55" fmla="*/ 284 h 196"/>
                  <a:gd name="T56" fmla="*/ 538 w 205"/>
                  <a:gd name="T57" fmla="*/ 231 h 196"/>
                  <a:gd name="T58" fmla="*/ 525 w 205"/>
                  <a:gd name="T59" fmla="*/ 178 h 1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96"/>
                  <a:gd name="T92" fmla="*/ 205 w 205"/>
                  <a:gd name="T93" fmla="*/ 196 h 1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w="9525">
                <a:noFill/>
                <a:round/>
                <a:headEnd/>
                <a:tailEnd/>
              </a:ln>
            </p:spPr>
            <p:txBody>
              <a:bodyPr/>
              <a:lstStyle/>
              <a:p>
                <a:endParaRPr lang="en-US"/>
              </a:p>
            </p:txBody>
          </p:sp>
          <p:sp>
            <p:nvSpPr>
              <p:cNvPr id="29158" name="Freeform 140"/>
              <p:cNvSpPr>
                <a:spLocks/>
              </p:cNvSpPr>
              <p:nvPr/>
            </p:nvSpPr>
            <p:spPr bwMode="auto">
              <a:xfrm>
                <a:off x="3425" y="3642"/>
                <a:ext cx="107" cy="656"/>
              </a:xfrm>
              <a:custGeom>
                <a:avLst/>
                <a:gdLst>
                  <a:gd name="T0" fmla="*/ 10 w 41"/>
                  <a:gd name="T1" fmla="*/ 0 h 236"/>
                  <a:gd name="T2" fmla="*/ 0 w 41"/>
                  <a:gd name="T3" fmla="*/ 625 h 236"/>
                  <a:gd name="T4" fmla="*/ 107 w 41"/>
                  <a:gd name="T5" fmla="*/ 656 h 236"/>
                  <a:gd name="T6" fmla="*/ 94 w 41"/>
                  <a:gd name="T7" fmla="*/ 6 h 236"/>
                  <a:gd name="T8" fmla="*/ 10 w 41"/>
                  <a:gd name="T9" fmla="*/ 0 h 236"/>
                  <a:gd name="T10" fmla="*/ 0 60000 65536"/>
                  <a:gd name="T11" fmla="*/ 0 60000 65536"/>
                  <a:gd name="T12" fmla="*/ 0 60000 65536"/>
                  <a:gd name="T13" fmla="*/ 0 60000 65536"/>
                  <a:gd name="T14" fmla="*/ 0 60000 65536"/>
                  <a:gd name="T15" fmla="*/ 0 w 41"/>
                  <a:gd name="T16" fmla="*/ 0 h 236"/>
                  <a:gd name="T17" fmla="*/ 41 w 41"/>
                  <a:gd name="T18" fmla="*/ 236 h 236"/>
                </a:gdLst>
                <a:ahLst/>
                <a:cxnLst>
                  <a:cxn ang="T10">
                    <a:pos x="T0" y="T1"/>
                  </a:cxn>
                  <a:cxn ang="T11">
                    <a:pos x="T2" y="T3"/>
                  </a:cxn>
                  <a:cxn ang="T12">
                    <a:pos x="T4" y="T5"/>
                  </a:cxn>
                  <a:cxn ang="T13">
                    <a:pos x="T6" y="T7"/>
                  </a:cxn>
                  <a:cxn ang="T14">
                    <a:pos x="T8" y="T9"/>
                  </a:cxn>
                </a:cxnLst>
                <a:rect l="T15" t="T16" r="T17" b="T18"/>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w="9525">
                <a:noFill/>
                <a:round/>
                <a:headEnd/>
                <a:tailEnd/>
              </a:ln>
            </p:spPr>
            <p:txBody>
              <a:bodyPr/>
              <a:lstStyle/>
              <a:p>
                <a:endParaRPr lang="en-US"/>
              </a:p>
            </p:txBody>
          </p:sp>
          <p:sp>
            <p:nvSpPr>
              <p:cNvPr id="29159" name="Freeform 141"/>
              <p:cNvSpPr>
                <a:spLocks/>
              </p:cNvSpPr>
              <p:nvPr/>
            </p:nvSpPr>
            <p:spPr bwMode="auto">
              <a:xfrm>
                <a:off x="3086" y="2966"/>
                <a:ext cx="769" cy="782"/>
              </a:xfrm>
              <a:custGeom>
                <a:avLst/>
                <a:gdLst>
                  <a:gd name="T0" fmla="*/ 751 w 293"/>
                  <a:gd name="T1" fmla="*/ 248 h 281"/>
                  <a:gd name="T2" fmla="*/ 690 w 293"/>
                  <a:gd name="T3" fmla="*/ 181 h 281"/>
                  <a:gd name="T4" fmla="*/ 619 w 293"/>
                  <a:gd name="T5" fmla="*/ 161 h 281"/>
                  <a:gd name="T6" fmla="*/ 591 w 293"/>
                  <a:gd name="T7" fmla="*/ 164 h 281"/>
                  <a:gd name="T8" fmla="*/ 593 w 293"/>
                  <a:gd name="T9" fmla="*/ 153 h 281"/>
                  <a:gd name="T10" fmla="*/ 549 w 293"/>
                  <a:gd name="T11" fmla="*/ 45 h 281"/>
                  <a:gd name="T12" fmla="*/ 446 w 293"/>
                  <a:gd name="T13" fmla="*/ 0 h 281"/>
                  <a:gd name="T14" fmla="*/ 344 w 293"/>
                  <a:gd name="T15" fmla="*/ 45 h 281"/>
                  <a:gd name="T16" fmla="*/ 318 w 293"/>
                  <a:gd name="T17" fmla="*/ 83 h 281"/>
                  <a:gd name="T18" fmla="*/ 231 w 293"/>
                  <a:gd name="T19" fmla="*/ 50 h 281"/>
                  <a:gd name="T20" fmla="*/ 89 w 293"/>
                  <a:gd name="T21" fmla="*/ 203 h 281"/>
                  <a:gd name="T22" fmla="*/ 92 w 293"/>
                  <a:gd name="T23" fmla="*/ 239 h 281"/>
                  <a:gd name="T24" fmla="*/ 68 w 293"/>
                  <a:gd name="T25" fmla="*/ 250 h 281"/>
                  <a:gd name="T26" fmla="*/ 0 w 293"/>
                  <a:gd name="T27" fmla="*/ 376 h 281"/>
                  <a:gd name="T28" fmla="*/ 39 w 293"/>
                  <a:gd name="T29" fmla="*/ 479 h 281"/>
                  <a:gd name="T30" fmla="*/ 94 w 293"/>
                  <a:gd name="T31" fmla="*/ 515 h 281"/>
                  <a:gd name="T32" fmla="*/ 81 w 293"/>
                  <a:gd name="T33" fmla="*/ 573 h 281"/>
                  <a:gd name="T34" fmla="*/ 121 w 293"/>
                  <a:gd name="T35" fmla="*/ 679 h 281"/>
                  <a:gd name="T36" fmla="*/ 218 w 293"/>
                  <a:gd name="T37" fmla="*/ 721 h 281"/>
                  <a:gd name="T38" fmla="*/ 299 w 293"/>
                  <a:gd name="T39" fmla="*/ 693 h 281"/>
                  <a:gd name="T40" fmla="*/ 307 w 293"/>
                  <a:gd name="T41" fmla="*/ 693 h 281"/>
                  <a:gd name="T42" fmla="*/ 407 w 293"/>
                  <a:gd name="T43" fmla="*/ 782 h 281"/>
                  <a:gd name="T44" fmla="*/ 501 w 293"/>
                  <a:gd name="T45" fmla="*/ 710 h 281"/>
                  <a:gd name="T46" fmla="*/ 538 w 293"/>
                  <a:gd name="T47" fmla="*/ 715 h 281"/>
                  <a:gd name="T48" fmla="*/ 648 w 293"/>
                  <a:gd name="T49" fmla="*/ 668 h 281"/>
                  <a:gd name="T50" fmla="*/ 693 w 293"/>
                  <a:gd name="T51" fmla="*/ 548 h 281"/>
                  <a:gd name="T52" fmla="*/ 672 w 293"/>
                  <a:gd name="T53" fmla="*/ 465 h 281"/>
                  <a:gd name="T54" fmla="*/ 751 w 293"/>
                  <a:gd name="T55" fmla="*/ 398 h 281"/>
                  <a:gd name="T56" fmla="*/ 769 w 293"/>
                  <a:gd name="T57" fmla="*/ 323 h 281"/>
                  <a:gd name="T58" fmla="*/ 751 w 293"/>
                  <a:gd name="T59" fmla="*/ 248 h 2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3"/>
                  <a:gd name="T91" fmla="*/ 0 h 281"/>
                  <a:gd name="T92" fmla="*/ 293 w 293"/>
                  <a:gd name="T93" fmla="*/ 281 h 2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w="9525">
                <a:noFill/>
                <a:round/>
                <a:headEnd/>
                <a:tailEnd/>
              </a:ln>
            </p:spPr>
            <p:txBody>
              <a:bodyPr/>
              <a:lstStyle/>
              <a:p>
                <a:endParaRPr lang="en-US"/>
              </a:p>
            </p:txBody>
          </p:sp>
          <p:sp>
            <p:nvSpPr>
              <p:cNvPr id="29160" name="Freeform 142"/>
              <p:cNvSpPr>
                <a:spLocks noEditPoints="1"/>
              </p:cNvSpPr>
              <p:nvPr/>
            </p:nvSpPr>
            <p:spPr bwMode="auto">
              <a:xfrm>
                <a:off x="3587" y="2972"/>
                <a:ext cx="352" cy="737"/>
              </a:xfrm>
              <a:custGeom>
                <a:avLst/>
                <a:gdLst>
                  <a:gd name="T0" fmla="*/ 0 w 134"/>
                  <a:gd name="T1" fmla="*/ 737 h 265"/>
                  <a:gd name="T2" fmla="*/ 0 w 134"/>
                  <a:gd name="T3" fmla="*/ 737 h 265"/>
                  <a:gd name="T4" fmla="*/ 0 w 134"/>
                  <a:gd name="T5" fmla="*/ 737 h 265"/>
                  <a:gd name="T6" fmla="*/ 0 w 134"/>
                  <a:gd name="T7" fmla="*/ 737 h 265"/>
                  <a:gd name="T8" fmla="*/ 0 w 134"/>
                  <a:gd name="T9" fmla="*/ 737 h 265"/>
                  <a:gd name="T10" fmla="*/ 0 w 134"/>
                  <a:gd name="T11" fmla="*/ 737 h 265"/>
                  <a:gd name="T12" fmla="*/ 352 w 134"/>
                  <a:gd name="T13" fmla="*/ 392 h 265"/>
                  <a:gd name="T14" fmla="*/ 352 w 134"/>
                  <a:gd name="T15" fmla="*/ 392 h 265"/>
                  <a:gd name="T16" fmla="*/ 352 w 134"/>
                  <a:gd name="T17" fmla="*/ 392 h 265"/>
                  <a:gd name="T18" fmla="*/ 352 w 134"/>
                  <a:gd name="T19" fmla="*/ 392 h 265"/>
                  <a:gd name="T20" fmla="*/ 352 w 134"/>
                  <a:gd name="T21" fmla="*/ 392 h 265"/>
                  <a:gd name="T22" fmla="*/ 352 w 134"/>
                  <a:gd name="T23" fmla="*/ 392 h 265"/>
                  <a:gd name="T24" fmla="*/ 352 w 134"/>
                  <a:gd name="T25" fmla="*/ 392 h 265"/>
                  <a:gd name="T26" fmla="*/ 352 w 134"/>
                  <a:gd name="T27" fmla="*/ 392 h 265"/>
                  <a:gd name="T28" fmla="*/ 352 w 134"/>
                  <a:gd name="T29" fmla="*/ 392 h 265"/>
                  <a:gd name="T30" fmla="*/ 352 w 134"/>
                  <a:gd name="T31" fmla="*/ 392 h 265"/>
                  <a:gd name="T32" fmla="*/ 352 w 134"/>
                  <a:gd name="T33" fmla="*/ 392 h 265"/>
                  <a:gd name="T34" fmla="*/ 352 w 134"/>
                  <a:gd name="T35" fmla="*/ 392 h 265"/>
                  <a:gd name="T36" fmla="*/ 352 w 134"/>
                  <a:gd name="T37" fmla="*/ 392 h 265"/>
                  <a:gd name="T38" fmla="*/ 352 w 134"/>
                  <a:gd name="T39" fmla="*/ 392 h 265"/>
                  <a:gd name="T40" fmla="*/ 352 w 134"/>
                  <a:gd name="T41" fmla="*/ 392 h 265"/>
                  <a:gd name="T42" fmla="*/ 218 w 134"/>
                  <a:gd name="T43" fmla="*/ 64 h 265"/>
                  <a:gd name="T44" fmla="*/ 221 w 134"/>
                  <a:gd name="T45" fmla="*/ 64 h 265"/>
                  <a:gd name="T46" fmla="*/ 281 w 134"/>
                  <a:gd name="T47" fmla="*/ 114 h 265"/>
                  <a:gd name="T48" fmla="*/ 294 w 134"/>
                  <a:gd name="T49" fmla="*/ 167 h 265"/>
                  <a:gd name="T50" fmla="*/ 281 w 134"/>
                  <a:gd name="T51" fmla="*/ 114 h 265"/>
                  <a:gd name="T52" fmla="*/ 221 w 134"/>
                  <a:gd name="T53" fmla="*/ 64 h 265"/>
                  <a:gd name="T54" fmla="*/ 218 w 134"/>
                  <a:gd name="T55" fmla="*/ 64 h 265"/>
                  <a:gd name="T56" fmla="*/ 105 w 134"/>
                  <a:gd name="T57" fmla="*/ 0 h 265"/>
                  <a:gd name="T58" fmla="*/ 87 w 134"/>
                  <a:gd name="T59" fmla="*/ 3 h 265"/>
                  <a:gd name="T60" fmla="*/ 87 w 134"/>
                  <a:gd name="T61" fmla="*/ 3 h 265"/>
                  <a:gd name="T62" fmla="*/ 105 w 134"/>
                  <a:gd name="T63" fmla="*/ 0 h 265"/>
                  <a:gd name="T64" fmla="*/ 108 w 134"/>
                  <a:gd name="T65" fmla="*/ 0 h 265"/>
                  <a:gd name="T66" fmla="*/ 155 w 134"/>
                  <a:gd name="T67" fmla="*/ 17 h 265"/>
                  <a:gd name="T68" fmla="*/ 158 w 134"/>
                  <a:gd name="T69" fmla="*/ 17 h 265"/>
                  <a:gd name="T70" fmla="*/ 155 w 134"/>
                  <a:gd name="T71" fmla="*/ 17 h 265"/>
                  <a:gd name="T72" fmla="*/ 108 w 134"/>
                  <a:gd name="T73" fmla="*/ 0 h 265"/>
                  <a:gd name="T74" fmla="*/ 105 w 134"/>
                  <a:gd name="T75" fmla="*/ 0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4"/>
                  <a:gd name="T115" fmla="*/ 0 h 265"/>
                  <a:gd name="T116" fmla="*/ 134 w 134"/>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w="9525">
                <a:noFill/>
                <a:round/>
                <a:headEnd/>
                <a:tailEnd/>
              </a:ln>
            </p:spPr>
            <p:txBody>
              <a:bodyPr/>
              <a:lstStyle/>
              <a:p>
                <a:endParaRPr lang="en-US"/>
              </a:p>
            </p:txBody>
          </p:sp>
          <p:sp>
            <p:nvSpPr>
              <p:cNvPr id="29161" name="Freeform 143"/>
              <p:cNvSpPr>
                <a:spLocks/>
              </p:cNvSpPr>
              <p:nvPr/>
            </p:nvSpPr>
            <p:spPr bwMode="auto">
              <a:xfrm>
                <a:off x="3776" y="3030"/>
                <a:ext cx="195" cy="359"/>
              </a:xfrm>
              <a:custGeom>
                <a:avLst/>
                <a:gdLst>
                  <a:gd name="T0" fmla="*/ 5 w 74"/>
                  <a:gd name="T1" fmla="*/ 0 h 129"/>
                  <a:gd name="T2" fmla="*/ 8 w 74"/>
                  <a:gd name="T3" fmla="*/ 3 h 129"/>
                  <a:gd name="T4" fmla="*/ 21 w 74"/>
                  <a:gd name="T5" fmla="*/ 56 h 129"/>
                  <a:gd name="T6" fmla="*/ 5 w 74"/>
                  <a:gd name="T7" fmla="*/ 109 h 129"/>
                  <a:gd name="T8" fmla="*/ 0 w 74"/>
                  <a:gd name="T9" fmla="*/ 117 h 129"/>
                  <a:gd name="T10" fmla="*/ 0 w 74"/>
                  <a:gd name="T11" fmla="*/ 117 h 129"/>
                  <a:gd name="T12" fmla="*/ 61 w 74"/>
                  <a:gd name="T13" fmla="*/ 184 h 129"/>
                  <a:gd name="T14" fmla="*/ 79 w 74"/>
                  <a:gd name="T15" fmla="*/ 259 h 129"/>
                  <a:gd name="T16" fmla="*/ 69 w 74"/>
                  <a:gd name="T17" fmla="*/ 317 h 129"/>
                  <a:gd name="T18" fmla="*/ 90 w 74"/>
                  <a:gd name="T19" fmla="*/ 328 h 129"/>
                  <a:gd name="T20" fmla="*/ 124 w 74"/>
                  <a:gd name="T21" fmla="*/ 359 h 129"/>
                  <a:gd name="T22" fmla="*/ 163 w 74"/>
                  <a:gd name="T23" fmla="*/ 334 h 129"/>
                  <a:gd name="T24" fmla="*/ 163 w 74"/>
                  <a:gd name="T25" fmla="*/ 334 h 129"/>
                  <a:gd name="T26" fmla="*/ 163 w 74"/>
                  <a:gd name="T27" fmla="*/ 334 h 129"/>
                  <a:gd name="T28" fmla="*/ 163 w 74"/>
                  <a:gd name="T29" fmla="*/ 334 h 129"/>
                  <a:gd name="T30" fmla="*/ 163 w 74"/>
                  <a:gd name="T31" fmla="*/ 334 h 129"/>
                  <a:gd name="T32" fmla="*/ 163 w 74"/>
                  <a:gd name="T33" fmla="*/ 334 h 129"/>
                  <a:gd name="T34" fmla="*/ 163 w 74"/>
                  <a:gd name="T35" fmla="*/ 334 h 129"/>
                  <a:gd name="T36" fmla="*/ 163 w 74"/>
                  <a:gd name="T37" fmla="*/ 334 h 129"/>
                  <a:gd name="T38" fmla="*/ 163 w 74"/>
                  <a:gd name="T39" fmla="*/ 334 h 129"/>
                  <a:gd name="T40" fmla="*/ 163 w 74"/>
                  <a:gd name="T41" fmla="*/ 334 h 129"/>
                  <a:gd name="T42" fmla="*/ 163 w 74"/>
                  <a:gd name="T43" fmla="*/ 334 h 129"/>
                  <a:gd name="T44" fmla="*/ 192 w 74"/>
                  <a:gd name="T45" fmla="*/ 287 h 129"/>
                  <a:gd name="T46" fmla="*/ 195 w 74"/>
                  <a:gd name="T47" fmla="*/ 259 h 129"/>
                  <a:gd name="T48" fmla="*/ 192 w 74"/>
                  <a:gd name="T49" fmla="*/ 231 h 129"/>
                  <a:gd name="T50" fmla="*/ 163 w 74"/>
                  <a:gd name="T51" fmla="*/ 175 h 129"/>
                  <a:gd name="T52" fmla="*/ 119 w 74"/>
                  <a:gd name="T53" fmla="*/ 147 h 129"/>
                  <a:gd name="T54" fmla="*/ 100 w 74"/>
                  <a:gd name="T55" fmla="*/ 145 h 129"/>
                  <a:gd name="T56" fmla="*/ 100 w 74"/>
                  <a:gd name="T57" fmla="*/ 145 h 129"/>
                  <a:gd name="T58" fmla="*/ 100 w 74"/>
                  <a:gd name="T59" fmla="*/ 145 h 129"/>
                  <a:gd name="T60" fmla="*/ 100 w 74"/>
                  <a:gd name="T61" fmla="*/ 136 h 129"/>
                  <a:gd name="T62" fmla="*/ 105 w 74"/>
                  <a:gd name="T63" fmla="*/ 109 h 129"/>
                  <a:gd name="T64" fmla="*/ 92 w 74"/>
                  <a:gd name="T65" fmla="*/ 56 h 129"/>
                  <a:gd name="T66" fmla="*/ 32 w 74"/>
                  <a:gd name="T67" fmla="*/ 6 h 129"/>
                  <a:gd name="T68" fmla="*/ 29 w 74"/>
                  <a:gd name="T69" fmla="*/ 6 h 129"/>
                  <a:gd name="T70" fmla="*/ 5 w 74"/>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129"/>
                  <a:gd name="T110" fmla="*/ 74 w 74"/>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w="9525">
                <a:noFill/>
                <a:round/>
                <a:headEnd/>
                <a:tailEnd/>
              </a:ln>
            </p:spPr>
            <p:txBody>
              <a:bodyPr/>
              <a:lstStyle/>
              <a:p>
                <a:endParaRPr lang="en-US"/>
              </a:p>
            </p:txBody>
          </p:sp>
          <p:sp>
            <p:nvSpPr>
              <p:cNvPr id="29162" name="Freeform 144"/>
              <p:cNvSpPr>
                <a:spLocks/>
              </p:cNvSpPr>
              <p:nvPr/>
            </p:nvSpPr>
            <p:spPr bwMode="auto">
              <a:xfrm>
                <a:off x="3469" y="2858"/>
                <a:ext cx="328" cy="289"/>
              </a:xfrm>
              <a:custGeom>
                <a:avLst/>
                <a:gdLst>
                  <a:gd name="T0" fmla="*/ 102 w 125"/>
                  <a:gd name="T1" fmla="*/ 0 h 104"/>
                  <a:gd name="T2" fmla="*/ 34 w 125"/>
                  <a:gd name="T3" fmla="*/ 31 h 104"/>
                  <a:gd name="T4" fmla="*/ 16 w 125"/>
                  <a:gd name="T5" fmla="*/ 56 h 104"/>
                  <a:gd name="T6" fmla="*/ 16 w 125"/>
                  <a:gd name="T7" fmla="*/ 56 h 104"/>
                  <a:gd name="T8" fmla="*/ 0 w 125"/>
                  <a:gd name="T9" fmla="*/ 47 h 104"/>
                  <a:gd name="T10" fmla="*/ 0 w 125"/>
                  <a:gd name="T11" fmla="*/ 50 h 104"/>
                  <a:gd name="T12" fmla="*/ 24 w 125"/>
                  <a:gd name="T13" fmla="*/ 114 h 104"/>
                  <a:gd name="T14" fmla="*/ 63 w 125"/>
                  <a:gd name="T15" fmla="*/ 108 h 104"/>
                  <a:gd name="T16" fmla="*/ 165 w 125"/>
                  <a:gd name="T17" fmla="*/ 153 h 104"/>
                  <a:gd name="T18" fmla="*/ 210 w 125"/>
                  <a:gd name="T19" fmla="*/ 261 h 104"/>
                  <a:gd name="T20" fmla="*/ 207 w 125"/>
                  <a:gd name="T21" fmla="*/ 272 h 104"/>
                  <a:gd name="T22" fmla="*/ 236 w 125"/>
                  <a:gd name="T23" fmla="*/ 270 h 104"/>
                  <a:gd name="T24" fmla="*/ 307 w 125"/>
                  <a:gd name="T25" fmla="*/ 289 h 104"/>
                  <a:gd name="T26" fmla="*/ 312 w 125"/>
                  <a:gd name="T27" fmla="*/ 281 h 104"/>
                  <a:gd name="T28" fmla="*/ 328 w 125"/>
                  <a:gd name="T29" fmla="*/ 228 h 104"/>
                  <a:gd name="T30" fmla="*/ 315 w 125"/>
                  <a:gd name="T31" fmla="*/ 175 h 104"/>
                  <a:gd name="T32" fmla="*/ 312 w 125"/>
                  <a:gd name="T33" fmla="*/ 172 h 104"/>
                  <a:gd name="T34" fmla="*/ 312 w 125"/>
                  <a:gd name="T35" fmla="*/ 172 h 104"/>
                  <a:gd name="T36" fmla="*/ 276 w 125"/>
                  <a:gd name="T37" fmla="*/ 131 h 104"/>
                  <a:gd name="T38" fmla="*/ 273 w 125"/>
                  <a:gd name="T39" fmla="*/ 131 h 104"/>
                  <a:gd name="T40" fmla="*/ 226 w 125"/>
                  <a:gd name="T41" fmla="*/ 114 h 104"/>
                  <a:gd name="T42" fmla="*/ 223 w 125"/>
                  <a:gd name="T43" fmla="*/ 114 h 104"/>
                  <a:gd name="T44" fmla="*/ 205 w 125"/>
                  <a:gd name="T45" fmla="*/ 117 h 104"/>
                  <a:gd name="T46" fmla="*/ 205 w 125"/>
                  <a:gd name="T47" fmla="*/ 117 h 104"/>
                  <a:gd name="T48" fmla="*/ 205 w 125"/>
                  <a:gd name="T49" fmla="*/ 117 h 104"/>
                  <a:gd name="T50" fmla="*/ 205 w 125"/>
                  <a:gd name="T51" fmla="*/ 108 h 104"/>
                  <a:gd name="T52" fmla="*/ 205 w 125"/>
                  <a:gd name="T53" fmla="*/ 108 h 104"/>
                  <a:gd name="T54" fmla="*/ 176 w 125"/>
                  <a:gd name="T55" fmla="*/ 33 h 104"/>
                  <a:gd name="T56" fmla="*/ 105 w 125"/>
                  <a:gd name="T57" fmla="*/ 0 h 104"/>
                  <a:gd name="T58" fmla="*/ 102 w 125"/>
                  <a:gd name="T59" fmla="*/ 0 h 10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5"/>
                  <a:gd name="T91" fmla="*/ 0 h 104"/>
                  <a:gd name="T92" fmla="*/ 125 w 125"/>
                  <a:gd name="T93" fmla="*/ 104 h 10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w="9525">
                <a:noFill/>
                <a:round/>
                <a:headEnd/>
                <a:tailEnd/>
              </a:ln>
            </p:spPr>
            <p:txBody>
              <a:bodyPr/>
              <a:lstStyle/>
              <a:p>
                <a:endParaRPr lang="en-US"/>
              </a:p>
            </p:txBody>
          </p:sp>
          <p:sp>
            <p:nvSpPr>
              <p:cNvPr id="29163" name="Freeform 145"/>
              <p:cNvSpPr>
                <a:spLocks/>
              </p:cNvSpPr>
              <p:nvPr/>
            </p:nvSpPr>
            <p:spPr bwMode="auto">
              <a:xfrm>
                <a:off x="3553" y="3347"/>
                <a:ext cx="368" cy="426"/>
              </a:xfrm>
              <a:custGeom>
                <a:avLst/>
                <a:gdLst>
                  <a:gd name="T0" fmla="*/ 292 w 140"/>
                  <a:gd name="T1" fmla="*/ 0 h 153"/>
                  <a:gd name="T2" fmla="*/ 284 w 140"/>
                  <a:gd name="T3" fmla="*/ 17 h 153"/>
                  <a:gd name="T4" fmla="*/ 205 w 140"/>
                  <a:gd name="T5" fmla="*/ 84 h 153"/>
                  <a:gd name="T6" fmla="*/ 226 w 140"/>
                  <a:gd name="T7" fmla="*/ 167 h 153"/>
                  <a:gd name="T8" fmla="*/ 181 w 140"/>
                  <a:gd name="T9" fmla="*/ 287 h 153"/>
                  <a:gd name="T10" fmla="*/ 71 w 140"/>
                  <a:gd name="T11" fmla="*/ 334 h 153"/>
                  <a:gd name="T12" fmla="*/ 34 w 140"/>
                  <a:gd name="T13" fmla="*/ 329 h 153"/>
                  <a:gd name="T14" fmla="*/ 0 w 140"/>
                  <a:gd name="T15" fmla="*/ 379 h 153"/>
                  <a:gd name="T16" fmla="*/ 34 w 140"/>
                  <a:gd name="T17" fmla="*/ 362 h 153"/>
                  <a:gd name="T18" fmla="*/ 34 w 140"/>
                  <a:gd name="T19" fmla="*/ 362 h 153"/>
                  <a:gd name="T20" fmla="*/ 34 w 140"/>
                  <a:gd name="T21" fmla="*/ 362 h 153"/>
                  <a:gd name="T22" fmla="*/ 34 w 140"/>
                  <a:gd name="T23" fmla="*/ 362 h 153"/>
                  <a:gd name="T24" fmla="*/ 34 w 140"/>
                  <a:gd name="T25" fmla="*/ 362 h 153"/>
                  <a:gd name="T26" fmla="*/ 39 w 140"/>
                  <a:gd name="T27" fmla="*/ 362 h 153"/>
                  <a:gd name="T28" fmla="*/ 108 w 140"/>
                  <a:gd name="T29" fmla="*/ 426 h 153"/>
                  <a:gd name="T30" fmla="*/ 110 w 140"/>
                  <a:gd name="T31" fmla="*/ 426 h 153"/>
                  <a:gd name="T32" fmla="*/ 176 w 140"/>
                  <a:gd name="T33" fmla="*/ 376 h 153"/>
                  <a:gd name="T34" fmla="*/ 202 w 140"/>
                  <a:gd name="T35" fmla="*/ 381 h 153"/>
                  <a:gd name="T36" fmla="*/ 202 w 140"/>
                  <a:gd name="T37" fmla="*/ 381 h 153"/>
                  <a:gd name="T38" fmla="*/ 279 w 140"/>
                  <a:gd name="T39" fmla="*/ 348 h 153"/>
                  <a:gd name="T40" fmla="*/ 313 w 140"/>
                  <a:gd name="T41" fmla="*/ 267 h 153"/>
                  <a:gd name="T42" fmla="*/ 313 w 140"/>
                  <a:gd name="T43" fmla="*/ 265 h 153"/>
                  <a:gd name="T44" fmla="*/ 297 w 140"/>
                  <a:gd name="T45" fmla="*/ 209 h 153"/>
                  <a:gd name="T46" fmla="*/ 297 w 140"/>
                  <a:gd name="T47" fmla="*/ 209 h 153"/>
                  <a:gd name="T48" fmla="*/ 297 w 140"/>
                  <a:gd name="T49" fmla="*/ 209 h 153"/>
                  <a:gd name="T50" fmla="*/ 352 w 140"/>
                  <a:gd name="T51" fmla="*/ 161 h 153"/>
                  <a:gd name="T52" fmla="*/ 368 w 140"/>
                  <a:gd name="T53" fmla="*/ 109 h 153"/>
                  <a:gd name="T54" fmla="*/ 368 w 140"/>
                  <a:gd name="T55" fmla="*/ 109 h 153"/>
                  <a:gd name="T56" fmla="*/ 355 w 140"/>
                  <a:gd name="T57" fmla="*/ 56 h 153"/>
                  <a:gd name="T58" fmla="*/ 355 w 140"/>
                  <a:gd name="T59" fmla="*/ 56 h 153"/>
                  <a:gd name="T60" fmla="*/ 347 w 140"/>
                  <a:gd name="T61" fmla="*/ 42 h 153"/>
                  <a:gd name="T62" fmla="*/ 347 w 140"/>
                  <a:gd name="T63" fmla="*/ 42 h 153"/>
                  <a:gd name="T64" fmla="*/ 313 w 140"/>
                  <a:gd name="T65" fmla="*/ 11 h 153"/>
                  <a:gd name="T66" fmla="*/ 292 w 140"/>
                  <a:gd name="T67" fmla="*/ 0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53"/>
                  <a:gd name="T104" fmla="*/ 140 w 140"/>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w="9525">
                <a:noFill/>
                <a:round/>
                <a:headEnd/>
                <a:tailEnd/>
              </a:ln>
            </p:spPr>
            <p:txBody>
              <a:bodyPr/>
              <a:lstStyle/>
              <a:p>
                <a:endParaRPr lang="en-US"/>
              </a:p>
            </p:txBody>
          </p:sp>
          <p:sp>
            <p:nvSpPr>
              <p:cNvPr id="29164" name="Freeform 146"/>
              <p:cNvSpPr>
                <a:spLocks/>
              </p:cNvSpPr>
              <p:nvPr/>
            </p:nvSpPr>
            <p:spPr bwMode="auto">
              <a:xfrm>
                <a:off x="3469" y="2908"/>
                <a:ext cx="24" cy="75"/>
              </a:xfrm>
              <a:custGeom>
                <a:avLst/>
                <a:gdLst>
                  <a:gd name="T0" fmla="*/ 0 w 9"/>
                  <a:gd name="T1" fmla="*/ 0 h 27"/>
                  <a:gd name="T2" fmla="*/ 0 w 9"/>
                  <a:gd name="T3" fmla="*/ 75 h 27"/>
                  <a:gd name="T4" fmla="*/ 24 w 9"/>
                  <a:gd name="T5" fmla="*/ 64 h 27"/>
                  <a:gd name="T6" fmla="*/ 0 w 9"/>
                  <a:gd name="T7" fmla="*/ 0 h 27"/>
                  <a:gd name="T8" fmla="*/ 0 60000 65536"/>
                  <a:gd name="T9" fmla="*/ 0 60000 65536"/>
                  <a:gd name="T10" fmla="*/ 0 60000 65536"/>
                  <a:gd name="T11" fmla="*/ 0 60000 65536"/>
                  <a:gd name="T12" fmla="*/ 0 w 9"/>
                  <a:gd name="T13" fmla="*/ 0 h 27"/>
                  <a:gd name="T14" fmla="*/ 9 w 9"/>
                  <a:gd name="T15" fmla="*/ 27 h 27"/>
                </a:gdLst>
                <a:ahLst/>
                <a:cxnLst>
                  <a:cxn ang="T8">
                    <a:pos x="T0" y="T1"/>
                  </a:cxn>
                  <a:cxn ang="T9">
                    <a:pos x="T2" y="T3"/>
                  </a:cxn>
                  <a:cxn ang="T10">
                    <a:pos x="T4" y="T5"/>
                  </a:cxn>
                  <a:cxn ang="T11">
                    <a:pos x="T6" y="T7"/>
                  </a:cxn>
                </a:cxnLst>
                <a:rect l="T12" t="T13" r="T14" b="T15"/>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w="9525">
                <a:noFill/>
                <a:round/>
                <a:headEnd/>
                <a:tailEnd/>
              </a:ln>
            </p:spPr>
            <p:txBody>
              <a:bodyPr/>
              <a:lstStyle/>
              <a:p>
                <a:endParaRPr lang="en-US"/>
              </a:p>
            </p:txBody>
          </p:sp>
          <p:sp>
            <p:nvSpPr>
              <p:cNvPr id="29165"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29166"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29167" name="Freeform 149"/>
              <p:cNvSpPr>
                <a:spLocks/>
              </p:cNvSpPr>
              <p:nvPr/>
            </p:nvSpPr>
            <p:spPr bwMode="auto">
              <a:xfrm>
                <a:off x="3469" y="3742"/>
                <a:ext cx="63" cy="556"/>
              </a:xfrm>
              <a:custGeom>
                <a:avLst/>
                <a:gdLst>
                  <a:gd name="T0" fmla="*/ 53 w 24"/>
                  <a:gd name="T1" fmla="*/ 0 h 200"/>
                  <a:gd name="T2" fmla="*/ 24 w 24"/>
                  <a:gd name="T3" fmla="*/ 6 h 200"/>
                  <a:gd name="T4" fmla="*/ 0 w 24"/>
                  <a:gd name="T5" fmla="*/ 3 h 200"/>
                  <a:gd name="T6" fmla="*/ 0 w 24"/>
                  <a:gd name="T7" fmla="*/ 537 h 200"/>
                  <a:gd name="T8" fmla="*/ 63 w 24"/>
                  <a:gd name="T9" fmla="*/ 556 h 200"/>
                  <a:gd name="T10" fmla="*/ 53 w 24"/>
                  <a:gd name="T11" fmla="*/ 0 h 200"/>
                  <a:gd name="T12" fmla="*/ 0 60000 65536"/>
                  <a:gd name="T13" fmla="*/ 0 60000 65536"/>
                  <a:gd name="T14" fmla="*/ 0 60000 65536"/>
                  <a:gd name="T15" fmla="*/ 0 60000 65536"/>
                  <a:gd name="T16" fmla="*/ 0 60000 65536"/>
                  <a:gd name="T17" fmla="*/ 0 60000 65536"/>
                  <a:gd name="T18" fmla="*/ 0 w 24"/>
                  <a:gd name="T19" fmla="*/ 0 h 200"/>
                  <a:gd name="T20" fmla="*/ 24 w 2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w="9525">
                <a:noFill/>
                <a:round/>
                <a:headEnd/>
                <a:tailEnd/>
              </a:ln>
            </p:spPr>
            <p:txBody>
              <a:bodyPr/>
              <a:lstStyle/>
              <a:p>
                <a:endParaRPr lang="en-US"/>
              </a:p>
            </p:txBody>
          </p:sp>
          <p:sp>
            <p:nvSpPr>
              <p:cNvPr id="29168" name="Freeform 150"/>
              <p:cNvSpPr>
                <a:spLocks/>
              </p:cNvSpPr>
              <p:nvPr/>
            </p:nvSpPr>
            <p:spPr bwMode="auto">
              <a:xfrm>
                <a:off x="3469" y="2966"/>
                <a:ext cx="386" cy="782"/>
              </a:xfrm>
              <a:custGeom>
                <a:avLst/>
                <a:gdLst>
                  <a:gd name="T0" fmla="*/ 63 w 147"/>
                  <a:gd name="T1" fmla="*/ 0 h 281"/>
                  <a:gd name="T2" fmla="*/ 24 w 147"/>
                  <a:gd name="T3" fmla="*/ 6 h 281"/>
                  <a:gd name="T4" fmla="*/ 0 w 147"/>
                  <a:gd name="T5" fmla="*/ 17 h 281"/>
                  <a:gd name="T6" fmla="*/ 0 w 147"/>
                  <a:gd name="T7" fmla="*/ 779 h 281"/>
                  <a:gd name="T8" fmla="*/ 24 w 147"/>
                  <a:gd name="T9" fmla="*/ 782 h 281"/>
                  <a:gd name="T10" fmla="*/ 53 w 147"/>
                  <a:gd name="T11" fmla="*/ 776 h 281"/>
                  <a:gd name="T12" fmla="*/ 53 w 147"/>
                  <a:gd name="T13" fmla="*/ 776 h 281"/>
                  <a:gd name="T14" fmla="*/ 84 w 147"/>
                  <a:gd name="T15" fmla="*/ 760 h 281"/>
                  <a:gd name="T16" fmla="*/ 84 w 147"/>
                  <a:gd name="T17" fmla="*/ 760 h 281"/>
                  <a:gd name="T18" fmla="*/ 118 w 147"/>
                  <a:gd name="T19" fmla="*/ 710 h 281"/>
                  <a:gd name="T20" fmla="*/ 155 w 147"/>
                  <a:gd name="T21" fmla="*/ 715 h 281"/>
                  <a:gd name="T22" fmla="*/ 265 w 147"/>
                  <a:gd name="T23" fmla="*/ 668 h 281"/>
                  <a:gd name="T24" fmla="*/ 310 w 147"/>
                  <a:gd name="T25" fmla="*/ 548 h 281"/>
                  <a:gd name="T26" fmla="*/ 289 w 147"/>
                  <a:gd name="T27" fmla="*/ 465 h 281"/>
                  <a:gd name="T28" fmla="*/ 368 w 147"/>
                  <a:gd name="T29" fmla="*/ 398 h 281"/>
                  <a:gd name="T30" fmla="*/ 375 w 147"/>
                  <a:gd name="T31" fmla="*/ 381 h 281"/>
                  <a:gd name="T32" fmla="*/ 386 w 147"/>
                  <a:gd name="T33" fmla="*/ 323 h 281"/>
                  <a:gd name="T34" fmla="*/ 368 w 147"/>
                  <a:gd name="T35" fmla="*/ 248 h 281"/>
                  <a:gd name="T36" fmla="*/ 307 w 147"/>
                  <a:gd name="T37" fmla="*/ 181 h 281"/>
                  <a:gd name="T38" fmla="*/ 307 w 147"/>
                  <a:gd name="T39" fmla="*/ 181 h 281"/>
                  <a:gd name="T40" fmla="*/ 236 w 147"/>
                  <a:gd name="T41" fmla="*/ 161 h 281"/>
                  <a:gd name="T42" fmla="*/ 207 w 147"/>
                  <a:gd name="T43" fmla="*/ 164 h 281"/>
                  <a:gd name="T44" fmla="*/ 210 w 147"/>
                  <a:gd name="T45" fmla="*/ 153 h 281"/>
                  <a:gd name="T46" fmla="*/ 165 w 147"/>
                  <a:gd name="T47" fmla="*/ 45 h 281"/>
                  <a:gd name="T48" fmla="*/ 63 w 147"/>
                  <a:gd name="T49" fmla="*/ 0 h 2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
                  <a:gd name="T76" fmla="*/ 0 h 281"/>
                  <a:gd name="T77" fmla="*/ 147 w 147"/>
                  <a:gd name="T78" fmla="*/ 281 h 2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w="9525">
                <a:noFill/>
                <a:round/>
                <a:headEnd/>
                <a:tailEnd/>
              </a:ln>
            </p:spPr>
            <p:txBody>
              <a:bodyPr/>
              <a:lstStyle/>
              <a:p>
                <a:endParaRPr lang="en-US"/>
              </a:p>
            </p:txBody>
          </p:sp>
          <p:sp>
            <p:nvSpPr>
              <p:cNvPr id="29169" name="Freeform 151"/>
              <p:cNvSpPr>
                <a:spLocks/>
              </p:cNvSpPr>
              <p:nvPr/>
            </p:nvSpPr>
            <p:spPr bwMode="auto">
              <a:xfrm>
                <a:off x="3212" y="3036"/>
                <a:ext cx="236" cy="250"/>
              </a:xfrm>
              <a:custGeom>
                <a:avLst/>
                <a:gdLst>
                  <a:gd name="T0" fmla="*/ 236 w 90"/>
                  <a:gd name="T1" fmla="*/ 119 h 90"/>
                  <a:gd name="T2" fmla="*/ 176 w 90"/>
                  <a:gd name="T3" fmla="*/ 94 h 90"/>
                  <a:gd name="T4" fmla="*/ 197 w 90"/>
                  <a:gd name="T5" fmla="*/ 33 h 90"/>
                  <a:gd name="T6" fmla="*/ 136 w 90"/>
                  <a:gd name="T7" fmla="*/ 61 h 90"/>
                  <a:gd name="T8" fmla="*/ 113 w 90"/>
                  <a:gd name="T9" fmla="*/ 0 h 90"/>
                  <a:gd name="T10" fmla="*/ 87 w 90"/>
                  <a:gd name="T11" fmla="*/ 64 h 90"/>
                  <a:gd name="T12" fmla="*/ 31 w 90"/>
                  <a:gd name="T13" fmla="*/ 42 h 90"/>
                  <a:gd name="T14" fmla="*/ 55 w 90"/>
                  <a:gd name="T15" fmla="*/ 106 h 90"/>
                  <a:gd name="T16" fmla="*/ 0 w 90"/>
                  <a:gd name="T17" fmla="*/ 133 h 90"/>
                  <a:gd name="T18" fmla="*/ 60 w 90"/>
                  <a:gd name="T19" fmla="*/ 158 h 90"/>
                  <a:gd name="T20" fmla="*/ 39 w 90"/>
                  <a:gd name="T21" fmla="*/ 219 h 90"/>
                  <a:gd name="T22" fmla="*/ 97 w 90"/>
                  <a:gd name="T23" fmla="*/ 192 h 90"/>
                  <a:gd name="T24" fmla="*/ 123 w 90"/>
                  <a:gd name="T25" fmla="*/ 250 h 90"/>
                  <a:gd name="T26" fmla="*/ 147 w 90"/>
                  <a:gd name="T27" fmla="*/ 186 h 90"/>
                  <a:gd name="T28" fmla="*/ 205 w 90"/>
                  <a:gd name="T29" fmla="*/ 208 h 90"/>
                  <a:gd name="T30" fmla="*/ 181 w 90"/>
                  <a:gd name="T31" fmla="*/ 147 h 90"/>
                  <a:gd name="T32" fmla="*/ 236 w 90"/>
                  <a:gd name="T33" fmla="*/ 119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90"/>
                  <a:gd name="T53" fmla="*/ 90 w 9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w="9525">
                <a:noFill/>
                <a:round/>
                <a:headEnd/>
                <a:tailEnd/>
              </a:ln>
            </p:spPr>
            <p:txBody>
              <a:bodyPr/>
              <a:lstStyle/>
              <a:p>
                <a:endParaRPr lang="en-US"/>
              </a:p>
            </p:txBody>
          </p:sp>
          <p:sp>
            <p:nvSpPr>
              <p:cNvPr id="29170" name="Oval 152"/>
              <p:cNvSpPr>
                <a:spLocks noChangeArrowheads="1"/>
              </p:cNvSpPr>
              <p:nvPr/>
            </p:nvSpPr>
            <p:spPr bwMode="auto">
              <a:xfrm>
                <a:off x="3293" y="3122"/>
                <a:ext cx="74" cy="7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71" name="Freeform 153"/>
              <p:cNvSpPr>
                <a:spLocks/>
              </p:cNvSpPr>
              <p:nvPr/>
            </p:nvSpPr>
            <p:spPr bwMode="auto">
              <a:xfrm>
                <a:off x="3467" y="3008"/>
                <a:ext cx="236" cy="250"/>
              </a:xfrm>
              <a:custGeom>
                <a:avLst/>
                <a:gdLst>
                  <a:gd name="T0" fmla="*/ 236 w 90"/>
                  <a:gd name="T1" fmla="*/ 119 h 90"/>
                  <a:gd name="T2" fmla="*/ 176 w 90"/>
                  <a:gd name="T3" fmla="*/ 92 h 90"/>
                  <a:gd name="T4" fmla="*/ 197 w 90"/>
                  <a:gd name="T5" fmla="*/ 33 h 90"/>
                  <a:gd name="T6" fmla="*/ 136 w 90"/>
                  <a:gd name="T7" fmla="*/ 58 h 90"/>
                  <a:gd name="T8" fmla="*/ 113 w 90"/>
                  <a:gd name="T9" fmla="*/ 0 h 90"/>
                  <a:gd name="T10" fmla="*/ 87 w 90"/>
                  <a:gd name="T11" fmla="*/ 64 h 90"/>
                  <a:gd name="T12" fmla="*/ 31 w 90"/>
                  <a:gd name="T13" fmla="*/ 42 h 90"/>
                  <a:gd name="T14" fmla="*/ 55 w 90"/>
                  <a:gd name="T15" fmla="*/ 103 h 90"/>
                  <a:gd name="T16" fmla="*/ 0 w 90"/>
                  <a:gd name="T17" fmla="*/ 131 h 90"/>
                  <a:gd name="T18" fmla="*/ 60 w 90"/>
                  <a:gd name="T19" fmla="*/ 156 h 90"/>
                  <a:gd name="T20" fmla="*/ 39 w 90"/>
                  <a:gd name="T21" fmla="*/ 217 h 90"/>
                  <a:gd name="T22" fmla="*/ 97 w 90"/>
                  <a:gd name="T23" fmla="*/ 192 h 90"/>
                  <a:gd name="T24" fmla="*/ 123 w 90"/>
                  <a:gd name="T25" fmla="*/ 250 h 90"/>
                  <a:gd name="T26" fmla="*/ 147 w 90"/>
                  <a:gd name="T27" fmla="*/ 186 h 90"/>
                  <a:gd name="T28" fmla="*/ 205 w 90"/>
                  <a:gd name="T29" fmla="*/ 208 h 90"/>
                  <a:gd name="T30" fmla="*/ 181 w 90"/>
                  <a:gd name="T31" fmla="*/ 144 h 90"/>
                  <a:gd name="T32" fmla="*/ 236 w 90"/>
                  <a:gd name="T33" fmla="*/ 119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90"/>
                  <a:gd name="T53" fmla="*/ 90 w 9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w="9525">
                <a:noFill/>
                <a:round/>
                <a:headEnd/>
                <a:tailEnd/>
              </a:ln>
            </p:spPr>
            <p:txBody>
              <a:bodyPr/>
              <a:lstStyle/>
              <a:p>
                <a:endParaRPr lang="en-US"/>
              </a:p>
            </p:txBody>
          </p:sp>
          <p:sp>
            <p:nvSpPr>
              <p:cNvPr id="29172" name="Oval 154"/>
              <p:cNvSpPr>
                <a:spLocks noChangeArrowheads="1"/>
              </p:cNvSpPr>
              <p:nvPr/>
            </p:nvSpPr>
            <p:spPr bwMode="auto">
              <a:xfrm>
                <a:off x="3548" y="3094"/>
                <a:ext cx="73" cy="7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73" name="Freeform 155"/>
              <p:cNvSpPr>
                <a:spLocks/>
              </p:cNvSpPr>
              <p:nvPr/>
            </p:nvSpPr>
            <p:spPr bwMode="auto">
              <a:xfrm>
                <a:off x="3608" y="3322"/>
                <a:ext cx="234" cy="251"/>
              </a:xfrm>
              <a:custGeom>
                <a:avLst/>
                <a:gdLst>
                  <a:gd name="T0" fmla="*/ 234 w 89"/>
                  <a:gd name="T1" fmla="*/ 120 h 90"/>
                  <a:gd name="T2" fmla="*/ 174 w 89"/>
                  <a:gd name="T3" fmla="*/ 92 h 90"/>
                  <a:gd name="T4" fmla="*/ 197 w 89"/>
                  <a:gd name="T5" fmla="*/ 33 h 90"/>
                  <a:gd name="T6" fmla="*/ 137 w 89"/>
                  <a:gd name="T7" fmla="*/ 59 h 90"/>
                  <a:gd name="T8" fmla="*/ 110 w 89"/>
                  <a:gd name="T9" fmla="*/ 0 h 90"/>
                  <a:gd name="T10" fmla="*/ 87 w 89"/>
                  <a:gd name="T11" fmla="*/ 64 h 90"/>
                  <a:gd name="T12" fmla="*/ 29 w 89"/>
                  <a:gd name="T13" fmla="*/ 42 h 90"/>
                  <a:gd name="T14" fmla="*/ 55 w 89"/>
                  <a:gd name="T15" fmla="*/ 103 h 90"/>
                  <a:gd name="T16" fmla="*/ 0 w 89"/>
                  <a:gd name="T17" fmla="*/ 131 h 90"/>
                  <a:gd name="T18" fmla="*/ 58 w 89"/>
                  <a:gd name="T19" fmla="*/ 156 h 90"/>
                  <a:gd name="T20" fmla="*/ 37 w 89"/>
                  <a:gd name="T21" fmla="*/ 218 h 90"/>
                  <a:gd name="T22" fmla="*/ 97 w 89"/>
                  <a:gd name="T23" fmla="*/ 192 h 90"/>
                  <a:gd name="T24" fmla="*/ 124 w 89"/>
                  <a:gd name="T25" fmla="*/ 251 h 90"/>
                  <a:gd name="T26" fmla="*/ 147 w 89"/>
                  <a:gd name="T27" fmla="*/ 187 h 90"/>
                  <a:gd name="T28" fmla="*/ 205 w 89"/>
                  <a:gd name="T29" fmla="*/ 209 h 90"/>
                  <a:gd name="T30" fmla="*/ 179 w 89"/>
                  <a:gd name="T31" fmla="*/ 145 h 90"/>
                  <a:gd name="T32" fmla="*/ 234 w 89"/>
                  <a:gd name="T33" fmla="*/ 12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90"/>
                  <a:gd name="T53" fmla="*/ 89 w 89"/>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w="9525">
                <a:noFill/>
                <a:round/>
                <a:headEnd/>
                <a:tailEnd/>
              </a:ln>
            </p:spPr>
            <p:txBody>
              <a:bodyPr/>
              <a:lstStyle/>
              <a:p>
                <a:endParaRPr lang="en-US"/>
              </a:p>
            </p:txBody>
          </p:sp>
          <p:sp>
            <p:nvSpPr>
              <p:cNvPr id="29174" name="Oval 156"/>
              <p:cNvSpPr>
                <a:spLocks noChangeArrowheads="1"/>
              </p:cNvSpPr>
              <p:nvPr/>
            </p:nvSpPr>
            <p:spPr bwMode="auto">
              <a:xfrm>
                <a:off x="3690" y="3409"/>
                <a:ext cx="71" cy="77"/>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75" name="Freeform 157"/>
              <p:cNvSpPr>
                <a:spLocks/>
              </p:cNvSpPr>
              <p:nvPr/>
            </p:nvSpPr>
            <p:spPr bwMode="auto">
              <a:xfrm>
                <a:off x="3346" y="3403"/>
                <a:ext cx="236" cy="250"/>
              </a:xfrm>
              <a:custGeom>
                <a:avLst/>
                <a:gdLst>
                  <a:gd name="T0" fmla="*/ 236 w 90"/>
                  <a:gd name="T1" fmla="*/ 117 h 90"/>
                  <a:gd name="T2" fmla="*/ 176 w 90"/>
                  <a:gd name="T3" fmla="*/ 92 h 90"/>
                  <a:gd name="T4" fmla="*/ 197 w 90"/>
                  <a:gd name="T5" fmla="*/ 31 h 90"/>
                  <a:gd name="T6" fmla="*/ 139 w 90"/>
                  <a:gd name="T7" fmla="*/ 58 h 90"/>
                  <a:gd name="T8" fmla="*/ 113 w 90"/>
                  <a:gd name="T9" fmla="*/ 0 h 90"/>
                  <a:gd name="T10" fmla="*/ 89 w 90"/>
                  <a:gd name="T11" fmla="*/ 64 h 90"/>
                  <a:gd name="T12" fmla="*/ 31 w 90"/>
                  <a:gd name="T13" fmla="*/ 42 h 90"/>
                  <a:gd name="T14" fmla="*/ 55 w 90"/>
                  <a:gd name="T15" fmla="*/ 103 h 90"/>
                  <a:gd name="T16" fmla="*/ 0 w 90"/>
                  <a:gd name="T17" fmla="*/ 131 h 90"/>
                  <a:gd name="T18" fmla="*/ 60 w 90"/>
                  <a:gd name="T19" fmla="*/ 156 h 90"/>
                  <a:gd name="T20" fmla="*/ 39 w 90"/>
                  <a:gd name="T21" fmla="*/ 217 h 90"/>
                  <a:gd name="T22" fmla="*/ 100 w 90"/>
                  <a:gd name="T23" fmla="*/ 189 h 90"/>
                  <a:gd name="T24" fmla="*/ 123 w 90"/>
                  <a:gd name="T25" fmla="*/ 250 h 90"/>
                  <a:gd name="T26" fmla="*/ 149 w 90"/>
                  <a:gd name="T27" fmla="*/ 186 h 90"/>
                  <a:gd name="T28" fmla="*/ 205 w 90"/>
                  <a:gd name="T29" fmla="*/ 208 h 90"/>
                  <a:gd name="T30" fmla="*/ 181 w 90"/>
                  <a:gd name="T31" fmla="*/ 144 h 90"/>
                  <a:gd name="T32" fmla="*/ 236 w 90"/>
                  <a:gd name="T33" fmla="*/ 11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90"/>
                  <a:gd name="T53" fmla="*/ 90 w 9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w="9525">
                <a:noFill/>
                <a:round/>
                <a:headEnd/>
                <a:tailEnd/>
              </a:ln>
            </p:spPr>
            <p:txBody>
              <a:bodyPr/>
              <a:lstStyle/>
              <a:p>
                <a:endParaRPr lang="en-US"/>
              </a:p>
            </p:txBody>
          </p:sp>
          <p:sp>
            <p:nvSpPr>
              <p:cNvPr id="29176" name="Oval 158"/>
              <p:cNvSpPr>
                <a:spLocks noChangeArrowheads="1"/>
              </p:cNvSpPr>
              <p:nvPr/>
            </p:nvSpPr>
            <p:spPr bwMode="auto">
              <a:xfrm>
                <a:off x="3427" y="3489"/>
                <a:ext cx="74" cy="7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77" name="Freeform 159"/>
              <p:cNvSpPr>
                <a:spLocks/>
              </p:cNvSpPr>
              <p:nvPr/>
            </p:nvSpPr>
            <p:spPr bwMode="auto">
              <a:xfrm>
                <a:off x="3080" y="3292"/>
                <a:ext cx="237" cy="250"/>
              </a:xfrm>
              <a:custGeom>
                <a:avLst/>
                <a:gdLst>
                  <a:gd name="T0" fmla="*/ 237 w 90"/>
                  <a:gd name="T1" fmla="*/ 119 h 90"/>
                  <a:gd name="T2" fmla="*/ 176 w 90"/>
                  <a:gd name="T3" fmla="*/ 92 h 90"/>
                  <a:gd name="T4" fmla="*/ 198 w 90"/>
                  <a:gd name="T5" fmla="*/ 33 h 90"/>
                  <a:gd name="T6" fmla="*/ 137 w 90"/>
                  <a:gd name="T7" fmla="*/ 58 h 90"/>
                  <a:gd name="T8" fmla="*/ 113 w 90"/>
                  <a:gd name="T9" fmla="*/ 0 h 90"/>
                  <a:gd name="T10" fmla="*/ 87 w 90"/>
                  <a:gd name="T11" fmla="*/ 64 h 90"/>
                  <a:gd name="T12" fmla="*/ 29 w 90"/>
                  <a:gd name="T13" fmla="*/ 42 h 90"/>
                  <a:gd name="T14" fmla="*/ 55 w 90"/>
                  <a:gd name="T15" fmla="*/ 103 h 90"/>
                  <a:gd name="T16" fmla="*/ 0 w 90"/>
                  <a:gd name="T17" fmla="*/ 131 h 90"/>
                  <a:gd name="T18" fmla="*/ 61 w 90"/>
                  <a:gd name="T19" fmla="*/ 156 h 90"/>
                  <a:gd name="T20" fmla="*/ 39 w 90"/>
                  <a:gd name="T21" fmla="*/ 217 h 90"/>
                  <a:gd name="T22" fmla="*/ 97 w 90"/>
                  <a:gd name="T23" fmla="*/ 192 h 90"/>
                  <a:gd name="T24" fmla="*/ 124 w 90"/>
                  <a:gd name="T25" fmla="*/ 250 h 90"/>
                  <a:gd name="T26" fmla="*/ 147 w 90"/>
                  <a:gd name="T27" fmla="*/ 186 h 90"/>
                  <a:gd name="T28" fmla="*/ 205 w 90"/>
                  <a:gd name="T29" fmla="*/ 208 h 90"/>
                  <a:gd name="T30" fmla="*/ 179 w 90"/>
                  <a:gd name="T31" fmla="*/ 144 h 90"/>
                  <a:gd name="T32" fmla="*/ 237 w 90"/>
                  <a:gd name="T33" fmla="*/ 119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90"/>
                  <a:gd name="T53" fmla="*/ 90 w 9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w="9525">
                <a:noFill/>
                <a:round/>
                <a:headEnd/>
                <a:tailEnd/>
              </a:ln>
            </p:spPr>
            <p:txBody>
              <a:bodyPr/>
              <a:lstStyle/>
              <a:p>
                <a:endParaRPr lang="en-US"/>
              </a:p>
            </p:txBody>
          </p:sp>
          <p:sp>
            <p:nvSpPr>
              <p:cNvPr id="29178" name="Oval 160"/>
              <p:cNvSpPr>
                <a:spLocks noChangeArrowheads="1"/>
              </p:cNvSpPr>
              <p:nvPr/>
            </p:nvSpPr>
            <p:spPr bwMode="auto">
              <a:xfrm>
                <a:off x="3162" y="3378"/>
                <a:ext cx="73" cy="7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79" name="Freeform 161"/>
              <p:cNvSpPr>
                <a:spLocks/>
              </p:cNvSpPr>
              <p:nvPr/>
            </p:nvSpPr>
            <p:spPr bwMode="auto">
              <a:xfrm>
                <a:off x="2763" y="3903"/>
                <a:ext cx="144" cy="415"/>
              </a:xfrm>
              <a:custGeom>
                <a:avLst/>
                <a:gdLst>
                  <a:gd name="T0" fmla="*/ 13 w 55"/>
                  <a:gd name="T1" fmla="*/ 415 h 149"/>
                  <a:gd name="T2" fmla="*/ 13 w 55"/>
                  <a:gd name="T3" fmla="*/ 409 h 149"/>
                  <a:gd name="T4" fmla="*/ 10 w 55"/>
                  <a:gd name="T5" fmla="*/ 393 h 149"/>
                  <a:gd name="T6" fmla="*/ 3 w 55"/>
                  <a:gd name="T7" fmla="*/ 340 h 149"/>
                  <a:gd name="T8" fmla="*/ 3 w 55"/>
                  <a:gd name="T9" fmla="*/ 265 h 149"/>
                  <a:gd name="T10" fmla="*/ 13 w 55"/>
                  <a:gd name="T11" fmla="*/ 178 h 149"/>
                  <a:gd name="T12" fmla="*/ 29 w 55"/>
                  <a:gd name="T13" fmla="*/ 136 h 149"/>
                  <a:gd name="T14" fmla="*/ 37 w 55"/>
                  <a:gd name="T15" fmla="*/ 117 h 149"/>
                  <a:gd name="T16" fmla="*/ 45 w 55"/>
                  <a:gd name="T17" fmla="*/ 97 h 149"/>
                  <a:gd name="T18" fmla="*/ 68 w 55"/>
                  <a:gd name="T19" fmla="*/ 67 h 149"/>
                  <a:gd name="T20" fmla="*/ 89 w 55"/>
                  <a:gd name="T21" fmla="*/ 42 h 149"/>
                  <a:gd name="T22" fmla="*/ 110 w 55"/>
                  <a:gd name="T23" fmla="*/ 22 h 149"/>
                  <a:gd name="T24" fmla="*/ 128 w 55"/>
                  <a:gd name="T25" fmla="*/ 11 h 149"/>
                  <a:gd name="T26" fmla="*/ 144 w 55"/>
                  <a:gd name="T27" fmla="*/ 0 h 149"/>
                  <a:gd name="T28" fmla="*/ 131 w 55"/>
                  <a:gd name="T29" fmla="*/ 11 h 149"/>
                  <a:gd name="T30" fmla="*/ 115 w 55"/>
                  <a:gd name="T31" fmla="*/ 28 h 149"/>
                  <a:gd name="T32" fmla="*/ 97 w 55"/>
                  <a:gd name="T33" fmla="*/ 47 h 149"/>
                  <a:gd name="T34" fmla="*/ 79 w 55"/>
                  <a:gd name="T35" fmla="*/ 75 h 149"/>
                  <a:gd name="T36" fmla="*/ 63 w 55"/>
                  <a:gd name="T37" fmla="*/ 109 h 149"/>
                  <a:gd name="T38" fmla="*/ 55 w 55"/>
                  <a:gd name="T39" fmla="*/ 125 h 149"/>
                  <a:gd name="T40" fmla="*/ 50 w 55"/>
                  <a:gd name="T41" fmla="*/ 145 h 149"/>
                  <a:gd name="T42" fmla="*/ 45 w 55"/>
                  <a:gd name="T43" fmla="*/ 184 h 149"/>
                  <a:gd name="T44" fmla="*/ 52 w 55"/>
                  <a:gd name="T45" fmla="*/ 331 h 149"/>
                  <a:gd name="T46" fmla="*/ 65 w 55"/>
                  <a:gd name="T47" fmla="*/ 379 h 149"/>
                  <a:gd name="T48" fmla="*/ 71 w 55"/>
                  <a:gd name="T49" fmla="*/ 390 h 149"/>
                  <a:gd name="T50" fmla="*/ 71 w 55"/>
                  <a:gd name="T51" fmla="*/ 396 h 149"/>
                  <a:gd name="T52" fmla="*/ 13 w 55"/>
                  <a:gd name="T53" fmla="*/ 415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29180" name="Freeform 162"/>
              <p:cNvSpPr>
                <a:spLocks/>
              </p:cNvSpPr>
              <p:nvPr/>
            </p:nvSpPr>
            <p:spPr bwMode="auto">
              <a:xfrm>
                <a:off x="2587" y="3937"/>
                <a:ext cx="239" cy="336"/>
              </a:xfrm>
              <a:custGeom>
                <a:avLst/>
                <a:gdLst>
                  <a:gd name="T0" fmla="*/ 205 w 91"/>
                  <a:gd name="T1" fmla="*/ 336 h 121"/>
                  <a:gd name="T2" fmla="*/ 0 w 91"/>
                  <a:gd name="T3" fmla="*/ 0 h 121"/>
                  <a:gd name="T4" fmla="*/ 95 w 91"/>
                  <a:gd name="T5" fmla="*/ 156 h 121"/>
                  <a:gd name="T6" fmla="*/ 205 w 91"/>
                  <a:gd name="T7" fmla="*/ 336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29181" name="Freeform 163"/>
              <p:cNvSpPr>
                <a:spLocks/>
              </p:cNvSpPr>
              <p:nvPr/>
            </p:nvSpPr>
            <p:spPr bwMode="auto">
              <a:xfrm>
                <a:off x="2836" y="3692"/>
                <a:ext cx="118" cy="172"/>
              </a:xfrm>
              <a:custGeom>
                <a:avLst/>
                <a:gdLst>
                  <a:gd name="T0" fmla="*/ 89 w 45"/>
                  <a:gd name="T1" fmla="*/ 3 h 62"/>
                  <a:gd name="T2" fmla="*/ 60 w 45"/>
                  <a:gd name="T3" fmla="*/ 25 h 62"/>
                  <a:gd name="T4" fmla="*/ 29 w 45"/>
                  <a:gd name="T5" fmla="*/ 3 h 62"/>
                  <a:gd name="T6" fmla="*/ 60 w 45"/>
                  <a:gd name="T7" fmla="*/ 172 h 62"/>
                  <a:gd name="T8" fmla="*/ 89 w 45"/>
                  <a:gd name="T9" fmla="*/ 3 h 62"/>
                  <a:gd name="T10" fmla="*/ 0 60000 65536"/>
                  <a:gd name="T11" fmla="*/ 0 60000 65536"/>
                  <a:gd name="T12" fmla="*/ 0 60000 65536"/>
                  <a:gd name="T13" fmla="*/ 0 60000 65536"/>
                  <a:gd name="T14" fmla="*/ 0 60000 65536"/>
                  <a:gd name="T15" fmla="*/ 0 w 45"/>
                  <a:gd name="T16" fmla="*/ 0 h 62"/>
                  <a:gd name="T17" fmla="*/ 45 w 45"/>
                  <a:gd name="T18" fmla="*/ 62 h 62"/>
                </a:gdLst>
                <a:ahLst/>
                <a:cxnLst>
                  <a:cxn ang="T10">
                    <a:pos x="T0" y="T1"/>
                  </a:cxn>
                  <a:cxn ang="T11">
                    <a:pos x="T2" y="T3"/>
                  </a:cxn>
                  <a:cxn ang="T12">
                    <a:pos x="T4" y="T5"/>
                  </a:cxn>
                  <a:cxn ang="T13">
                    <a:pos x="T6" y="T7"/>
                  </a:cxn>
                  <a:cxn ang="T14">
                    <a:pos x="T8" y="T9"/>
                  </a:cxn>
                </a:cxnLst>
                <a:rect l="T15" t="T16" r="T17" b="T18"/>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w="9525">
                <a:noFill/>
                <a:round/>
                <a:headEnd/>
                <a:tailEnd/>
              </a:ln>
            </p:spPr>
            <p:txBody>
              <a:bodyPr/>
              <a:lstStyle/>
              <a:p>
                <a:endParaRPr lang="en-US"/>
              </a:p>
            </p:txBody>
          </p:sp>
          <p:sp>
            <p:nvSpPr>
              <p:cNvPr id="29182" name="Freeform 164"/>
              <p:cNvSpPr>
                <a:spLocks/>
              </p:cNvSpPr>
              <p:nvPr/>
            </p:nvSpPr>
            <p:spPr bwMode="auto">
              <a:xfrm>
                <a:off x="2747" y="3706"/>
                <a:ext cx="150" cy="158"/>
              </a:xfrm>
              <a:custGeom>
                <a:avLst/>
                <a:gdLst>
                  <a:gd name="T0" fmla="*/ 58 w 57"/>
                  <a:gd name="T1" fmla="*/ 17 h 57"/>
                  <a:gd name="T2" fmla="*/ 50 w 57"/>
                  <a:gd name="T3" fmla="*/ 53 h 57"/>
                  <a:gd name="T4" fmla="*/ 34 w 57"/>
                  <a:gd name="T5" fmla="*/ 55 h 57"/>
                  <a:gd name="T6" fmla="*/ 13 w 57"/>
                  <a:gd name="T7" fmla="*/ 61 h 57"/>
                  <a:gd name="T8" fmla="*/ 150 w 57"/>
                  <a:gd name="T9" fmla="*/ 158 h 57"/>
                  <a:gd name="T10" fmla="*/ 58 w 57"/>
                  <a:gd name="T11" fmla="*/ 17 h 57"/>
                  <a:gd name="T12" fmla="*/ 0 60000 65536"/>
                  <a:gd name="T13" fmla="*/ 0 60000 65536"/>
                  <a:gd name="T14" fmla="*/ 0 60000 65536"/>
                  <a:gd name="T15" fmla="*/ 0 60000 65536"/>
                  <a:gd name="T16" fmla="*/ 0 60000 65536"/>
                  <a:gd name="T17" fmla="*/ 0 60000 65536"/>
                  <a:gd name="T18" fmla="*/ 0 w 57"/>
                  <a:gd name="T19" fmla="*/ 0 h 57"/>
                  <a:gd name="T20" fmla="*/ 57 w 57"/>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w="9525">
                <a:noFill/>
                <a:round/>
                <a:headEnd/>
                <a:tailEnd/>
              </a:ln>
            </p:spPr>
            <p:txBody>
              <a:bodyPr/>
              <a:lstStyle/>
              <a:p>
                <a:endParaRPr lang="en-US"/>
              </a:p>
            </p:txBody>
          </p:sp>
          <p:sp>
            <p:nvSpPr>
              <p:cNvPr id="29183" name="Freeform 165"/>
              <p:cNvSpPr>
                <a:spLocks/>
              </p:cNvSpPr>
              <p:nvPr/>
            </p:nvSpPr>
            <p:spPr bwMode="auto">
              <a:xfrm>
                <a:off x="2734" y="3803"/>
                <a:ext cx="163" cy="123"/>
              </a:xfrm>
              <a:custGeom>
                <a:avLst/>
                <a:gdLst>
                  <a:gd name="T0" fmla="*/ 0 w 62"/>
                  <a:gd name="T1" fmla="*/ 28 h 44"/>
                  <a:gd name="T2" fmla="*/ 21 w 62"/>
                  <a:gd name="T3" fmla="*/ 62 h 44"/>
                  <a:gd name="T4" fmla="*/ 0 w 62"/>
                  <a:gd name="T5" fmla="*/ 95 h 44"/>
                  <a:gd name="T6" fmla="*/ 163 w 62"/>
                  <a:gd name="T7" fmla="*/ 62 h 44"/>
                  <a:gd name="T8" fmla="*/ 0 w 62"/>
                  <a:gd name="T9" fmla="*/ 28 h 44"/>
                  <a:gd name="T10" fmla="*/ 0 60000 65536"/>
                  <a:gd name="T11" fmla="*/ 0 60000 65536"/>
                  <a:gd name="T12" fmla="*/ 0 60000 65536"/>
                  <a:gd name="T13" fmla="*/ 0 60000 65536"/>
                  <a:gd name="T14" fmla="*/ 0 60000 65536"/>
                  <a:gd name="T15" fmla="*/ 0 w 62"/>
                  <a:gd name="T16" fmla="*/ 0 h 44"/>
                  <a:gd name="T17" fmla="*/ 62 w 62"/>
                  <a:gd name="T18" fmla="*/ 44 h 44"/>
                </a:gdLst>
                <a:ahLst/>
                <a:cxnLst>
                  <a:cxn ang="T10">
                    <a:pos x="T0" y="T1"/>
                  </a:cxn>
                  <a:cxn ang="T11">
                    <a:pos x="T2" y="T3"/>
                  </a:cxn>
                  <a:cxn ang="T12">
                    <a:pos x="T4" y="T5"/>
                  </a:cxn>
                  <a:cxn ang="T13">
                    <a:pos x="T6" y="T7"/>
                  </a:cxn>
                  <a:cxn ang="T14">
                    <a:pos x="T8" y="T9"/>
                  </a:cxn>
                </a:cxnLst>
                <a:rect l="T15" t="T16" r="T17" b="T18"/>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w="9525">
                <a:noFill/>
                <a:round/>
                <a:headEnd/>
                <a:tailEnd/>
              </a:ln>
            </p:spPr>
            <p:txBody>
              <a:bodyPr/>
              <a:lstStyle/>
              <a:p>
                <a:endParaRPr lang="en-US"/>
              </a:p>
            </p:txBody>
          </p:sp>
          <p:sp>
            <p:nvSpPr>
              <p:cNvPr id="29184" name="Freeform 166"/>
              <p:cNvSpPr>
                <a:spLocks/>
              </p:cNvSpPr>
              <p:nvPr/>
            </p:nvSpPr>
            <p:spPr bwMode="auto">
              <a:xfrm>
                <a:off x="2747" y="3864"/>
                <a:ext cx="150" cy="159"/>
              </a:xfrm>
              <a:custGeom>
                <a:avLst/>
                <a:gdLst>
                  <a:gd name="T0" fmla="*/ 13 w 57"/>
                  <a:gd name="T1" fmla="*/ 98 h 57"/>
                  <a:gd name="T2" fmla="*/ 50 w 57"/>
                  <a:gd name="T3" fmla="*/ 106 h 57"/>
                  <a:gd name="T4" fmla="*/ 58 w 57"/>
                  <a:gd name="T5" fmla="*/ 142 h 57"/>
                  <a:gd name="T6" fmla="*/ 150 w 57"/>
                  <a:gd name="T7" fmla="*/ 0 h 57"/>
                  <a:gd name="T8" fmla="*/ 13 w 57"/>
                  <a:gd name="T9" fmla="*/ 98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w="9525">
                <a:noFill/>
                <a:round/>
                <a:headEnd/>
                <a:tailEnd/>
              </a:ln>
            </p:spPr>
            <p:txBody>
              <a:bodyPr/>
              <a:lstStyle/>
              <a:p>
                <a:endParaRPr lang="en-US"/>
              </a:p>
            </p:txBody>
          </p:sp>
          <p:sp>
            <p:nvSpPr>
              <p:cNvPr id="29185" name="Freeform 167"/>
              <p:cNvSpPr>
                <a:spLocks/>
              </p:cNvSpPr>
              <p:nvPr/>
            </p:nvSpPr>
            <p:spPr bwMode="auto">
              <a:xfrm>
                <a:off x="2836" y="3864"/>
                <a:ext cx="118" cy="170"/>
              </a:xfrm>
              <a:custGeom>
                <a:avLst/>
                <a:gdLst>
                  <a:gd name="T0" fmla="*/ 29 w 45"/>
                  <a:gd name="T1" fmla="*/ 170 h 61"/>
                  <a:gd name="T2" fmla="*/ 60 w 45"/>
                  <a:gd name="T3" fmla="*/ 148 h 61"/>
                  <a:gd name="T4" fmla="*/ 89 w 45"/>
                  <a:gd name="T5" fmla="*/ 170 h 61"/>
                  <a:gd name="T6" fmla="*/ 60 w 45"/>
                  <a:gd name="T7" fmla="*/ 0 h 61"/>
                  <a:gd name="T8" fmla="*/ 29 w 45"/>
                  <a:gd name="T9" fmla="*/ 170 h 61"/>
                  <a:gd name="T10" fmla="*/ 0 60000 65536"/>
                  <a:gd name="T11" fmla="*/ 0 60000 65536"/>
                  <a:gd name="T12" fmla="*/ 0 60000 65536"/>
                  <a:gd name="T13" fmla="*/ 0 60000 65536"/>
                  <a:gd name="T14" fmla="*/ 0 60000 65536"/>
                  <a:gd name="T15" fmla="*/ 0 w 45"/>
                  <a:gd name="T16" fmla="*/ 0 h 61"/>
                  <a:gd name="T17" fmla="*/ 45 w 45"/>
                  <a:gd name="T18" fmla="*/ 61 h 61"/>
                </a:gdLst>
                <a:ahLst/>
                <a:cxnLst>
                  <a:cxn ang="T10">
                    <a:pos x="T0" y="T1"/>
                  </a:cxn>
                  <a:cxn ang="T11">
                    <a:pos x="T2" y="T3"/>
                  </a:cxn>
                  <a:cxn ang="T12">
                    <a:pos x="T4" y="T5"/>
                  </a:cxn>
                  <a:cxn ang="T13">
                    <a:pos x="T6" y="T7"/>
                  </a:cxn>
                  <a:cxn ang="T14">
                    <a:pos x="T8" y="T9"/>
                  </a:cxn>
                </a:cxnLst>
                <a:rect l="T15" t="T16" r="T17" b="T18"/>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w="9525">
                <a:noFill/>
                <a:round/>
                <a:headEnd/>
                <a:tailEnd/>
              </a:ln>
            </p:spPr>
            <p:txBody>
              <a:bodyPr/>
              <a:lstStyle/>
              <a:p>
                <a:endParaRPr lang="en-US"/>
              </a:p>
            </p:txBody>
          </p:sp>
          <p:sp>
            <p:nvSpPr>
              <p:cNvPr id="29186" name="Freeform 168"/>
              <p:cNvSpPr>
                <a:spLocks/>
              </p:cNvSpPr>
              <p:nvPr/>
            </p:nvSpPr>
            <p:spPr bwMode="auto">
              <a:xfrm>
                <a:off x="2897" y="3864"/>
                <a:ext cx="147" cy="159"/>
              </a:xfrm>
              <a:custGeom>
                <a:avLst/>
                <a:gdLst>
                  <a:gd name="T0" fmla="*/ 92 w 56"/>
                  <a:gd name="T1" fmla="*/ 142 h 57"/>
                  <a:gd name="T2" fmla="*/ 97 w 56"/>
                  <a:gd name="T3" fmla="*/ 106 h 57"/>
                  <a:gd name="T4" fmla="*/ 134 w 56"/>
                  <a:gd name="T5" fmla="*/ 98 h 57"/>
                  <a:gd name="T6" fmla="*/ 0 w 56"/>
                  <a:gd name="T7" fmla="*/ 0 h 57"/>
                  <a:gd name="T8" fmla="*/ 92 w 56"/>
                  <a:gd name="T9" fmla="*/ 142 h 57"/>
                  <a:gd name="T10" fmla="*/ 0 60000 65536"/>
                  <a:gd name="T11" fmla="*/ 0 60000 65536"/>
                  <a:gd name="T12" fmla="*/ 0 60000 65536"/>
                  <a:gd name="T13" fmla="*/ 0 60000 65536"/>
                  <a:gd name="T14" fmla="*/ 0 60000 65536"/>
                  <a:gd name="T15" fmla="*/ 0 w 56"/>
                  <a:gd name="T16" fmla="*/ 0 h 57"/>
                  <a:gd name="T17" fmla="*/ 56 w 56"/>
                  <a:gd name="T18" fmla="*/ 57 h 57"/>
                </a:gdLst>
                <a:ahLst/>
                <a:cxnLst>
                  <a:cxn ang="T10">
                    <a:pos x="T0" y="T1"/>
                  </a:cxn>
                  <a:cxn ang="T11">
                    <a:pos x="T2" y="T3"/>
                  </a:cxn>
                  <a:cxn ang="T12">
                    <a:pos x="T4" y="T5"/>
                  </a:cxn>
                  <a:cxn ang="T13">
                    <a:pos x="T6" y="T7"/>
                  </a:cxn>
                  <a:cxn ang="T14">
                    <a:pos x="T8" y="T9"/>
                  </a:cxn>
                </a:cxnLst>
                <a:rect l="T15" t="T16" r="T17" b="T18"/>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w="9525">
                <a:noFill/>
                <a:round/>
                <a:headEnd/>
                <a:tailEnd/>
              </a:ln>
            </p:spPr>
            <p:txBody>
              <a:bodyPr/>
              <a:lstStyle/>
              <a:p>
                <a:endParaRPr lang="en-US"/>
              </a:p>
            </p:txBody>
          </p:sp>
          <p:sp>
            <p:nvSpPr>
              <p:cNvPr id="29187" name="Freeform 169"/>
              <p:cNvSpPr>
                <a:spLocks/>
              </p:cNvSpPr>
              <p:nvPr/>
            </p:nvSpPr>
            <p:spPr bwMode="auto">
              <a:xfrm>
                <a:off x="2897" y="3801"/>
                <a:ext cx="160" cy="125"/>
              </a:xfrm>
              <a:custGeom>
                <a:avLst/>
                <a:gdLst>
                  <a:gd name="T0" fmla="*/ 160 w 61"/>
                  <a:gd name="T1" fmla="*/ 97 h 45"/>
                  <a:gd name="T2" fmla="*/ 139 w 61"/>
                  <a:gd name="T3" fmla="*/ 64 h 45"/>
                  <a:gd name="T4" fmla="*/ 160 w 61"/>
                  <a:gd name="T5" fmla="*/ 31 h 45"/>
                  <a:gd name="T6" fmla="*/ 0 w 61"/>
                  <a:gd name="T7" fmla="*/ 64 h 45"/>
                  <a:gd name="T8" fmla="*/ 160 w 61"/>
                  <a:gd name="T9" fmla="*/ 97 h 45"/>
                  <a:gd name="T10" fmla="*/ 0 60000 65536"/>
                  <a:gd name="T11" fmla="*/ 0 60000 65536"/>
                  <a:gd name="T12" fmla="*/ 0 60000 65536"/>
                  <a:gd name="T13" fmla="*/ 0 60000 65536"/>
                  <a:gd name="T14" fmla="*/ 0 60000 65536"/>
                  <a:gd name="T15" fmla="*/ 0 w 61"/>
                  <a:gd name="T16" fmla="*/ 0 h 45"/>
                  <a:gd name="T17" fmla="*/ 61 w 61"/>
                  <a:gd name="T18" fmla="*/ 45 h 45"/>
                </a:gdLst>
                <a:ahLst/>
                <a:cxnLst>
                  <a:cxn ang="T10">
                    <a:pos x="T0" y="T1"/>
                  </a:cxn>
                  <a:cxn ang="T11">
                    <a:pos x="T2" y="T3"/>
                  </a:cxn>
                  <a:cxn ang="T12">
                    <a:pos x="T4" y="T5"/>
                  </a:cxn>
                  <a:cxn ang="T13">
                    <a:pos x="T6" y="T7"/>
                  </a:cxn>
                  <a:cxn ang="T14">
                    <a:pos x="T8" y="T9"/>
                  </a:cxn>
                </a:cxnLst>
                <a:rect l="T15" t="T16" r="T17" b="T18"/>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w="9525">
                <a:noFill/>
                <a:round/>
                <a:headEnd/>
                <a:tailEnd/>
              </a:ln>
            </p:spPr>
            <p:txBody>
              <a:bodyPr/>
              <a:lstStyle/>
              <a:p>
                <a:endParaRPr lang="en-US"/>
              </a:p>
            </p:txBody>
          </p:sp>
          <p:sp>
            <p:nvSpPr>
              <p:cNvPr id="29188" name="Freeform 170"/>
              <p:cNvSpPr>
                <a:spLocks/>
              </p:cNvSpPr>
              <p:nvPr/>
            </p:nvSpPr>
            <p:spPr bwMode="auto">
              <a:xfrm>
                <a:off x="2897" y="3706"/>
                <a:ext cx="147" cy="158"/>
              </a:xfrm>
              <a:custGeom>
                <a:avLst/>
                <a:gdLst>
                  <a:gd name="T0" fmla="*/ 134 w 56"/>
                  <a:gd name="T1" fmla="*/ 61 h 57"/>
                  <a:gd name="T2" fmla="*/ 97 w 56"/>
                  <a:gd name="T3" fmla="*/ 53 h 57"/>
                  <a:gd name="T4" fmla="*/ 92 w 56"/>
                  <a:gd name="T5" fmla="*/ 17 h 57"/>
                  <a:gd name="T6" fmla="*/ 0 w 56"/>
                  <a:gd name="T7" fmla="*/ 158 h 57"/>
                  <a:gd name="T8" fmla="*/ 134 w 56"/>
                  <a:gd name="T9" fmla="*/ 61 h 57"/>
                  <a:gd name="T10" fmla="*/ 0 60000 65536"/>
                  <a:gd name="T11" fmla="*/ 0 60000 65536"/>
                  <a:gd name="T12" fmla="*/ 0 60000 65536"/>
                  <a:gd name="T13" fmla="*/ 0 60000 65536"/>
                  <a:gd name="T14" fmla="*/ 0 60000 65536"/>
                  <a:gd name="T15" fmla="*/ 0 w 56"/>
                  <a:gd name="T16" fmla="*/ 0 h 57"/>
                  <a:gd name="T17" fmla="*/ 56 w 56"/>
                  <a:gd name="T18" fmla="*/ 57 h 57"/>
                </a:gdLst>
                <a:ahLst/>
                <a:cxnLst>
                  <a:cxn ang="T10">
                    <a:pos x="T0" y="T1"/>
                  </a:cxn>
                  <a:cxn ang="T11">
                    <a:pos x="T2" y="T3"/>
                  </a:cxn>
                  <a:cxn ang="T12">
                    <a:pos x="T4" y="T5"/>
                  </a:cxn>
                  <a:cxn ang="T13">
                    <a:pos x="T6" y="T7"/>
                  </a:cxn>
                  <a:cxn ang="T14">
                    <a:pos x="T8" y="T9"/>
                  </a:cxn>
                </a:cxnLst>
                <a:rect l="T15" t="T16" r="T17" b="T18"/>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w="9525">
                <a:noFill/>
                <a:round/>
                <a:headEnd/>
                <a:tailEnd/>
              </a:ln>
            </p:spPr>
            <p:txBody>
              <a:bodyPr/>
              <a:lstStyle/>
              <a:p>
                <a:endParaRPr lang="en-US"/>
              </a:p>
            </p:txBody>
          </p:sp>
          <p:sp>
            <p:nvSpPr>
              <p:cNvPr id="29189" name="Oval 171"/>
              <p:cNvSpPr>
                <a:spLocks noChangeArrowheads="1"/>
              </p:cNvSpPr>
              <p:nvPr/>
            </p:nvSpPr>
            <p:spPr bwMode="auto">
              <a:xfrm>
                <a:off x="2823" y="3787"/>
                <a:ext cx="147" cy="155"/>
              </a:xfrm>
              <a:prstGeom prst="ellipse">
                <a:avLst/>
              </a:prstGeom>
              <a:solidFill>
                <a:srgbClr val="FFC400"/>
              </a:solidFill>
              <a:ln w="9525">
                <a:noFill/>
                <a:round/>
                <a:headEnd/>
                <a:tailEnd/>
              </a:ln>
            </p:spPr>
            <p:txBody>
              <a:bodyPr/>
              <a:lstStyle/>
              <a:p>
                <a:endParaRPr lang="zh-CN" altLang="en-US">
                  <a:sym typeface="Arial" charset="0"/>
                </a:endParaRPr>
              </a:p>
            </p:txBody>
          </p:sp>
          <p:sp>
            <p:nvSpPr>
              <p:cNvPr id="29190" name="Freeform 172"/>
              <p:cNvSpPr>
                <a:spLocks/>
              </p:cNvSpPr>
              <p:nvPr/>
            </p:nvSpPr>
            <p:spPr bwMode="auto">
              <a:xfrm>
                <a:off x="5972" y="3942"/>
                <a:ext cx="171" cy="309"/>
              </a:xfrm>
              <a:custGeom>
                <a:avLst/>
                <a:gdLst>
                  <a:gd name="T0" fmla="*/ 121 w 65"/>
                  <a:gd name="T1" fmla="*/ 303 h 111"/>
                  <a:gd name="T2" fmla="*/ 121 w 65"/>
                  <a:gd name="T3" fmla="*/ 301 h 111"/>
                  <a:gd name="T4" fmla="*/ 121 w 65"/>
                  <a:gd name="T5" fmla="*/ 290 h 111"/>
                  <a:gd name="T6" fmla="*/ 124 w 65"/>
                  <a:gd name="T7" fmla="*/ 251 h 111"/>
                  <a:gd name="T8" fmla="*/ 110 w 65"/>
                  <a:gd name="T9" fmla="*/ 131 h 111"/>
                  <a:gd name="T10" fmla="*/ 97 w 65"/>
                  <a:gd name="T11" fmla="*/ 97 h 111"/>
                  <a:gd name="T12" fmla="*/ 82 w 65"/>
                  <a:gd name="T13" fmla="*/ 70 h 111"/>
                  <a:gd name="T14" fmla="*/ 45 w 65"/>
                  <a:gd name="T15" fmla="*/ 28 h 111"/>
                  <a:gd name="T16" fmla="*/ 29 w 65"/>
                  <a:gd name="T17" fmla="*/ 14 h 111"/>
                  <a:gd name="T18" fmla="*/ 13 w 65"/>
                  <a:gd name="T19" fmla="*/ 6 h 111"/>
                  <a:gd name="T20" fmla="*/ 0 w 65"/>
                  <a:gd name="T21" fmla="*/ 0 h 111"/>
                  <a:gd name="T22" fmla="*/ 13 w 65"/>
                  <a:gd name="T23" fmla="*/ 3 h 111"/>
                  <a:gd name="T24" fmla="*/ 29 w 65"/>
                  <a:gd name="T25" fmla="*/ 11 h 111"/>
                  <a:gd name="T26" fmla="*/ 50 w 65"/>
                  <a:gd name="T27" fmla="*/ 22 h 111"/>
                  <a:gd name="T28" fmla="*/ 95 w 65"/>
                  <a:gd name="T29" fmla="*/ 61 h 111"/>
                  <a:gd name="T30" fmla="*/ 116 w 65"/>
                  <a:gd name="T31" fmla="*/ 89 h 111"/>
                  <a:gd name="T32" fmla="*/ 132 w 65"/>
                  <a:gd name="T33" fmla="*/ 120 h 111"/>
                  <a:gd name="T34" fmla="*/ 168 w 65"/>
                  <a:gd name="T35" fmla="*/ 248 h 111"/>
                  <a:gd name="T36" fmla="*/ 171 w 65"/>
                  <a:gd name="T37" fmla="*/ 292 h 111"/>
                  <a:gd name="T38" fmla="*/ 171 w 65"/>
                  <a:gd name="T39" fmla="*/ 306 h 111"/>
                  <a:gd name="T40" fmla="*/ 171 w 65"/>
                  <a:gd name="T41" fmla="*/ 309 h 111"/>
                  <a:gd name="T42" fmla="*/ 121 w 65"/>
                  <a:gd name="T43" fmla="*/ 303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29191" name="Freeform 173"/>
              <p:cNvSpPr>
                <a:spLocks/>
              </p:cNvSpPr>
              <p:nvPr/>
            </p:nvSpPr>
            <p:spPr bwMode="auto">
              <a:xfrm>
                <a:off x="5893" y="3823"/>
                <a:ext cx="247" cy="258"/>
              </a:xfrm>
              <a:custGeom>
                <a:avLst/>
                <a:gdLst>
                  <a:gd name="T0" fmla="*/ 0 w 94"/>
                  <a:gd name="T1" fmla="*/ 122 h 93"/>
                  <a:gd name="T2" fmla="*/ 63 w 94"/>
                  <a:gd name="T3" fmla="*/ 97 h 93"/>
                  <a:gd name="T4" fmla="*/ 42 w 94"/>
                  <a:gd name="T5" fmla="*/ 33 h 93"/>
                  <a:gd name="T6" fmla="*/ 102 w 94"/>
                  <a:gd name="T7" fmla="*/ 61 h 93"/>
                  <a:gd name="T8" fmla="*/ 129 w 94"/>
                  <a:gd name="T9" fmla="*/ 0 h 93"/>
                  <a:gd name="T10" fmla="*/ 155 w 94"/>
                  <a:gd name="T11" fmla="*/ 67 h 93"/>
                  <a:gd name="T12" fmla="*/ 215 w 94"/>
                  <a:gd name="T13" fmla="*/ 42 h 93"/>
                  <a:gd name="T14" fmla="*/ 189 w 94"/>
                  <a:gd name="T15" fmla="*/ 108 h 93"/>
                  <a:gd name="T16" fmla="*/ 247 w 94"/>
                  <a:gd name="T17" fmla="*/ 136 h 93"/>
                  <a:gd name="T18" fmla="*/ 184 w 94"/>
                  <a:gd name="T19" fmla="*/ 164 h 93"/>
                  <a:gd name="T20" fmla="*/ 205 w 94"/>
                  <a:gd name="T21" fmla="*/ 225 h 93"/>
                  <a:gd name="T22" fmla="*/ 145 w 94"/>
                  <a:gd name="T23" fmla="*/ 197 h 93"/>
                  <a:gd name="T24" fmla="*/ 118 w 94"/>
                  <a:gd name="T25" fmla="*/ 258 h 93"/>
                  <a:gd name="T26" fmla="*/ 92 w 94"/>
                  <a:gd name="T27" fmla="*/ 194 h 93"/>
                  <a:gd name="T28" fmla="*/ 32 w 94"/>
                  <a:gd name="T29" fmla="*/ 216 h 93"/>
                  <a:gd name="T30" fmla="*/ 58 w 94"/>
                  <a:gd name="T31" fmla="*/ 150 h 93"/>
                  <a:gd name="T32" fmla="*/ 0 w 94"/>
                  <a:gd name="T33" fmla="*/ 122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29192" name="Oval 174"/>
              <p:cNvSpPr>
                <a:spLocks noChangeArrowheads="1"/>
              </p:cNvSpPr>
              <p:nvPr/>
            </p:nvSpPr>
            <p:spPr bwMode="auto">
              <a:xfrm>
                <a:off x="5975" y="3906"/>
                <a:ext cx="84" cy="92"/>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93" name="Oval 175"/>
              <p:cNvSpPr>
                <a:spLocks noChangeArrowheads="1"/>
              </p:cNvSpPr>
              <p:nvPr/>
            </p:nvSpPr>
            <p:spPr bwMode="auto">
              <a:xfrm>
                <a:off x="5988" y="3923"/>
                <a:ext cx="57" cy="58"/>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194" name="Freeform 176"/>
              <p:cNvSpPr>
                <a:spLocks/>
              </p:cNvSpPr>
              <p:nvPr/>
            </p:nvSpPr>
            <p:spPr bwMode="auto">
              <a:xfrm>
                <a:off x="6111" y="4009"/>
                <a:ext cx="131" cy="128"/>
              </a:xfrm>
              <a:custGeom>
                <a:avLst/>
                <a:gdLst>
                  <a:gd name="T0" fmla="*/ 3 w 50"/>
                  <a:gd name="T1" fmla="*/ 122 h 46"/>
                  <a:gd name="T2" fmla="*/ 113 w 50"/>
                  <a:gd name="T3" fmla="*/ 0 h 46"/>
                  <a:gd name="T4" fmla="*/ 10 w 50"/>
                  <a:gd name="T5" fmla="*/ 128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29195" name="Freeform 177"/>
              <p:cNvSpPr>
                <a:spLocks/>
              </p:cNvSpPr>
              <p:nvPr/>
            </p:nvSpPr>
            <p:spPr bwMode="auto">
              <a:xfrm>
                <a:off x="2148" y="3942"/>
                <a:ext cx="171" cy="309"/>
              </a:xfrm>
              <a:custGeom>
                <a:avLst/>
                <a:gdLst>
                  <a:gd name="T0" fmla="*/ 121 w 65"/>
                  <a:gd name="T1" fmla="*/ 303 h 111"/>
                  <a:gd name="T2" fmla="*/ 121 w 65"/>
                  <a:gd name="T3" fmla="*/ 301 h 111"/>
                  <a:gd name="T4" fmla="*/ 121 w 65"/>
                  <a:gd name="T5" fmla="*/ 290 h 111"/>
                  <a:gd name="T6" fmla="*/ 124 w 65"/>
                  <a:gd name="T7" fmla="*/ 251 h 111"/>
                  <a:gd name="T8" fmla="*/ 110 w 65"/>
                  <a:gd name="T9" fmla="*/ 131 h 111"/>
                  <a:gd name="T10" fmla="*/ 97 w 65"/>
                  <a:gd name="T11" fmla="*/ 97 h 111"/>
                  <a:gd name="T12" fmla="*/ 82 w 65"/>
                  <a:gd name="T13" fmla="*/ 70 h 111"/>
                  <a:gd name="T14" fmla="*/ 45 w 65"/>
                  <a:gd name="T15" fmla="*/ 28 h 111"/>
                  <a:gd name="T16" fmla="*/ 29 w 65"/>
                  <a:gd name="T17" fmla="*/ 14 h 111"/>
                  <a:gd name="T18" fmla="*/ 13 w 65"/>
                  <a:gd name="T19" fmla="*/ 6 h 111"/>
                  <a:gd name="T20" fmla="*/ 0 w 65"/>
                  <a:gd name="T21" fmla="*/ 0 h 111"/>
                  <a:gd name="T22" fmla="*/ 13 w 65"/>
                  <a:gd name="T23" fmla="*/ 3 h 111"/>
                  <a:gd name="T24" fmla="*/ 29 w 65"/>
                  <a:gd name="T25" fmla="*/ 11 h 111"/>
                  <a:gd name="T26" fmla="*/ 50 w 65"/>
                  <a:gd name="T27" fmla="*/ 22 h 111"/>
                  <a:gd name="T28" fmla="*/ 95 w 65"/>
                  <a:gd name="T29" fmla="*/ 61 h 111"/>
                  <a:gd name="T30" fmla="*/ 116 w 65"/>
                  <a:gd name="T31" fmla="*/ 89 h 111"/>
                  <a:gd name="T32" fmla="*/ 132 w 65"/>
                  <a:gd name="T33" fmla="*/ 120 h 111"/>
                  <a:gd name="T34" fmla="*/ 168 w 65"/>
                  <a:gd name="T35" fmla="*/ 248 h 111"/>
                  <a:gd name="T36" fmla="*/ 171 w 65"/>
                  <a:gd name="T37" fmla="*/ 292 h 111"/>
                  <a:gd name="T38" fmla="*/ 171 w 65"/>
                  <a:gd name="T39" fmla="*/ 306 h 111"/>
                  <a:gd name="T40" fmla="*/ 171 w 65"/>
                  <a:gd name="T41" fmla="*/ 309 h 111"/>
                  <a:gd name="T42" fmla="*/ 121 w 65"/>
                  <a:gd name="T43" fmla="*/ 303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29196" name="Freeform 178"/>
              <p:cNvSpPr>
                <a:spLocks/>
              </p:cNvSpPr>
              <p:nvPr/>
            </p:nvSpPr>
            <p:spPr bwMode="auto">
              <a:xfrm>
                <a:off x="2069" y="3823"/>
                <a:ext cx="247" cy="258"/>
              </a:xfrm>
              <a:custGeom>
                <a:avLst/>
                <a:gdLst>
                  <a:gd name="T0" fmla="*/ 0 w 94"/>
                  <a:gd name="T1" fmla="*/ 122 h 93"/>
                  <a:gd name="T2" fmla="*/ 63 w 94"/>
                  <a:gd name="T3" fmla="*/ 97 h 93"/>
                  <a:gd name="T4" fmla="*/ 42 w 94"/>
                  <a:gd name="T5" fmla="*/ 33 h 93"/>
                  <a:gd name="T6" fmla="*/ 102 w 94"/>
                  <a:gd name="T7" fmla="*/ 61 h 93"/>
                  <a:gd name="T8" fmla="*/ 129 w 94"/>
                  <a:gd name="T9" fmla="*/ 0 h 93"/>
                  <a:gd name="T10" fmla="*/ 155 w 94"/>
                  <a:gd name="T11" fmla="*/ 67 h 93"/>
                  <a:gd name="T12" fmla="*/ 215 w 94"/>
                  <a:gd name="T13" fmla="*/ 42 h 93"/>
                  <a:gd name="T14" fmla="*/ 189 w 94"/>
                  <a:gd name="T15" fmla="*/ 108 h 93"/>
                  <a:gd name="T16" fmla="*/ 247 w 94"/>
                  <a:gd name="T17" fmla="*/ 136 h 93"/>
                  <a:gd name="T18" fmla="*/ 184 w 94"/>
                  <a:gd name="T19" fmla="*/ 164 h 93"/>
                  <a:gd name="T20" fmla="*/ 205 w 94"/>
                  <a:gd name="T21" fmla="*/ 225 h 93"/>
                  <a:gd name="T22" fmla="*/ 145 w 94"/>
                  <a:gd name="T23" fmla="*/ 197 h 93"/>
                  <a:gd name="T24" fmla="*/ 118 w 94"/>
                  <a:gd name="T25" fmla="*/ 258 h 93"/>
                  <a:gd name="T26" fmla="*/ 92 w 94"/>
                  <a:gd name="T27" fmla="*/ 194 h 93"/>
                  <a:gd name="T28" fmla="*/ 32 w 94"/>
                  <a:gd name="T29" fmla="*/ 216 h 93"/>
                  <a:gd name="T30" fmla="*/ 58 w 94"/>
                  <a:gd name="T31" fmla="*/ 150 h 93"/>
                  <a:gd name="T32" fmla="*/ 0 w 94"/>
                  <a:gd name="T33" fmla="*/ 122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29197" name="Oval 179"/>
              <p:cNvSpPr>
                <a:spLocks noChangeArrowheads="1"/>
              </p:cNvSpPr>
              <p:nvPr/>
            </p:nvSpPr>
            <p:spPr bwMode="auto">
              <a:xfrm>
                <a:off x="2151" y="3906"/>
                <a:ext cx="84" cy="92"/>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198" name="Oval 180"/>
              <p:cNvSpPr>
                <a:spLocks noChangeArrowheads="1"/>
              </p:cNvSpPr>
              <p:nvPr/>
            </p:nvSpPr>
            <p:spPr bwMode="auto">
              <a:xfrm>
                <a:off x="2164" y="3923"/>
                <a:ext cx="58" cy="58"/>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199" name="Freeform 181"/>
              <p:cNvSpPr>
                <a:spLocks/>
              </p:cNvSpPr>
              <p:nvPr/>
            </p:nvSpPr>
            <p:spPr bwMode="auto">
              <a:xfrm>
                <a:off x="2287" y="4009"/>
                <a:ext cx="132" cy="128"/>
              </a:xfrm>
              <a:custGeom>
                <a:avLst/>
                <a:gdLst>
                  <a:gd name="T0" fmla="*/ 3 w 50"/>
                  <a:gd name="T1" fmla="*/ 122 h 46"/>
                  <a:gd name="T2" fmla="*/ 114 w 50"/>
                  <a:gd name="T3" fmla="*/ 0 h 46"/>
                  <a:gd name="T4" fmla="*/ 11 w 50"/>
                  <a:gd name="T5" fmla="*/ 128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29200" name="Freeform 182"/>
              <p:cNvSpPr>
                <a:spLocks/>
              </p:cNvSpPr>
              <p:nvPr/>
            </p:nvSpPr>
            <p:spPr bwMode="auto">
              <a:xfrm>
                <a:off x="3685" y="4062"/>
                <a:ext cx="186" cy="214"/>
              </a:xfrm>
              <a:custGeom>
                <a:avLst/>
                <a:gdLst>
                  <a:gd name="T0" fmla="*/ 0 w 71"/>
                  <a:gd name="T1" fmla="*/ 208 h 77"/>
                  <a:gd name="T2" fmla="*/ 3 w 71"/>
                  <a:gd name="T3" fmla="*/ 206 h 77"/>
                  <a:gd name="T4" fmla="*/ 3 w 71"/>
                  <a:gd name="T5" fmla="*/ 195 h 77"/>
                  <a:gd name="T6" fmla="*/ 13 w 71"/>
                  <a:gd name="T7" fmla="*/ 161 h 77"/>
                  <a:gd name="T8" fmla="*/ 24 w 71"/>
                  <a:gd name="T9" fmla="*/ 139 h 77"/>
                  <a:gd name="T10" fmla="*/ 29 w 71"/>
                  <a:gd name="T11" fmla="*/ 128 h 77"/>
                  <a:gd name="T12" fmla="*/ 34 w 71"/>
                  <a:gd name="T13" fmla="*/ 117 h 77"/>
                  <a:gd name="T14" fmla="*/ 47 w 71"/>
                  <a:gd name="T15" fmla="*/ 92 h 77"/>
                  <a:gd name="T16" fmla="*/ 63 w 71"/>
                  <a:gd name="T17" fmla="*/ 69 h 77"/>
                  <a:gd name="T18" fmla="*/ 84 w 71"/>
                  <a:gd name="T19" fmla="*/ 47 h 77"/>
                  <a:gd name="T20" fmla="*/ 94 w 71"/>
                  <a:gd name="T21" fmla="*/ 39 h 77"/>
                  <a:gd name="T22" fmla="*/ 105 w 71"/>
                  <a:gd name="T23" fmla="*/ 31 h 77"/>
                  <a:gd name="T24" fmla="*/ 113 w 71"/>
                  <a:gd name="T25" fmla="*/ 25 h 77"/>
                  <a:gd name="T26" fmla="*/ 123 w 71"/>
                  <a:gd name="T27" fmla="*/ 19 h 77"/>
                  <a:gd name="T28" fmla="*/ 134 w 71"/>
                  <a:gd name="T29" fmla="*/ 14 h 77"/>
                  <a:gd name="T30" fmla="*/ 144 w 71"/>
                  <a:gd name="T31" fmla="*/ 11 h 77"/>
                  <a:gd name="T32" fmla="*/ 160 w 71"/>
                  <a:gd name="T33" fmla="*/ 6 h 77"/>
                  <a:gd name="T34" fmla="*/ 173 w 71"/>
                  <a:gd name="T35" fmla="*/ 3 h 77"/>
                  <a:gd name="T36" fmla="*/ 186 w 71"/>
                  <a:gd name="T37" fmla="*/ 0 h 77"/>
                  <a:gd name="T38" fmla="*/ 176 w 71"/>
                  <a:gd name="T39" fmla="*/ 6 h 77"/>
                  <a:gd name="T40" fmla="*/ 162 w 71"/>
                  <a:gd name="T41" fmla="*/ 11 h 77"/>
                  <a:gd name="T42" fmla="*/ 149 w 71"/>
                  <a:gd name="T43" fmla="*/ 19 h 77"/>
                  <a:gd name="T44" fmla="*/ 141 w 71"/>
                  <a:gd name="T45" fmla="*/ 25 h 77"/>
                  <a:gd name="T46" fmla="*/ 134 w 71"/>
                  <a:gd name="T47" fmla="*/ 33 h 77"/>
                  <a:gd name="T48" fmla="*/ 126 w 71"/>
                  <a:gd name="T49" fmla="*/ 39 h 77"/>
                  <a:gd name="T50" fmla="*/ 118 w 71"/>
                  <a:gd name="T51" fmla="*/ 47 h 77"/>
                  <a:gd name="T52" fmla="*/ 110 w 71"/>
                  <a:gd name="T53" fmla="*/ 58 h 77"/>
                  <a:gd name="T54" fmla="*/ 105 w 71"/>
                  <a:gd name="T55" fmla="*/ 67 h 77"/>
                  <a:gd name="T56" fmla="*/ 92 w 71"/>
                  <a:gd name="T57" fmla="*/ 89 h 77"/>
                  <a:gd name="T58" fmla="*/ 84 w 71"/>
                  <a:gd name="T59" fmla="*/ 111 h 77"/>
                  <a:gd name="T60" fmla="*/ 76 w 71"/>
                  <a:gd name="T61" fmla="*/ 133 h 77"/>
                  <a:gd name="T62" fmla="*/ 73 w 71"/>
                  <a:gd name="T63" fmla="*/ 145 h 77"/>
                  <a:gd name="T64" fmla="*/ 71 w 71"/>
                  <a:gd name="T65" fmla="*/ 156 h 77"/>
                  <a:gd name="T66" fmla="*/ 68 w 71"/>
                  <a:gd name="T67" fmla="*/ 175 h 77"/>
                  <a:gd name="T68" fmla="*/ 68 w 71"/>
                  <a:gd name="T69" fmla="*/ 203 h 77"/>
                  <a:gd name="T70" fmla="*/ 68 w 71"/>
                  <a:gd name="T71" fmla="*/ 211 h 77"/>
                  <a:gd name="T72" fmla="*/ 68 w 71"/>
                  <a:gd name="T73" fmla="*/ 214 h 77"/>
                  <a:gd name="T74" fmla="*/ 0 w 71"/>
                  <a:gd name="T75" fmla="*/ 208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201" name="Freeform 183"/>
              <p:cNvSpPr>
                <a:spLocks/>
              </p:cNvSpPr>
              <p:nvPr/>
            </p:nvSpPr>
            <p:spPr bwMode="auto">
              <a:xfrm>
                <a:off x="3585" y="4062"/>
                <a:ext cx="184" cy="214"/>
              </a:xfrm>
              <a:custGeom>
                <a:avLst/>
                <a:gdLst>
                  <a:gd name="T0" fmla="*/ 118 w 70"/>
                  <a:gd name="T1" fmla="*/ 214 h 77"/>
                  <a:gd name="T2" fmla="*/ 118 w 70"/>
                  <a:gd name="T3" fmla="*/ 211 h 77"/>
                  <a:gd name="T4" fmla="*/ 118 w 70"/>
                  <a:gd name="T5" fmla="*/ 203 h 77"/>
                  <a:gd name="T6" fmla="*/ 116 w 70"/>
                  <a:gd name="T7" fmla="*/ 175 h 77"/>
                  <a:gd name="T8" fmla="*/ 113 w 70"/>
                  <a:gd name="T9" fmla="*/ 156 h 77"/>
                  <a:gd name="T10" fmla="*/ 110 w 70"/>
                  <a:gd name="T11" fmla="*/ 145 h 77"/>
                  <a:gd name="T12" fmla="*/ 108 w 70"/>
                  <a:gd name="T13" fmla="*/ 133 h 77"/>
                  <a:gd name="T14" fmla="*/ 103 w 70"/>
                  <a:gd name="T15" fmla="*/ 111 h 77"/>
                  <a:gd name="T16" fmla="*/ 95 w 70"/>
                  <a:gd name="T17" fmla="*/ 89 h 77"/>
                  <a:gd name="T18" fmla="*/ 81 w 70"/>
                  <a:gd name="T19" fmla="*/ 67 h 77"/>
                  <a:gd name="T20" fmla="*/ 76 w 70"/>
                  <a:gd name="T21" fmla="*/ 58 h 77"/>
                  <a:gd name="T22" fmla="*/ 68 w 70"/>
                  <a:gd name="T23" fmla="*/ 47 h 77"/>
                  <a:gd name="T24" fmla="*/ 60 w 70"/>
                  <a:gd name="T25" fmla="*/ 39 h 77"/>
                  <a:gd name="T26" fmla="*/ 53 w 70"/>
                  <a:gd name="T27" fmla="*/ 33 h 77"/>
                  <a:gd name="T28" fmla="*/ 45 w 70"/>
                  <a:gd name="T29" fmla="*/ 25 h 77"/>
                  <a:gd name="T30" fmla="*/ 37 w 70"/>
                  <a:gd name="T31" fmla="*/ 19 h 77"/>
                  <a:gd name="T32" fmla="*/ 24 w 70"/>
                  <a:gd name="T33" fmla="*/ 11 h 77"/>
                  <a:gd name="T34" fmla="*/ 11 w 70"/>
                  <a:gd name="T35" fmla="*/ 6 h 77"/>
                  <a:gd name="T36" fmla="*/ 0 w 70"/>
                  <a:gd name="T37" fmla="*/ 0 h 77"/>
                  <a:gd name="T38" fmla="*/ 11 w 70"/>
                  <a:gd name="T39" fmla="*/ 3 h 77"/>
                  <a:gd name="T40" fmla="*/ 24 w 70"/>
                  <a:gd name="T41" fmla="*/ 6 h 77"/>
                  <a:gd name="T42" fmla="*/ 42 w 70"/>
                  <a:gd name="T43" fmla="*/ 11 h 77"/>
                  <a:gd name="T44" fmla="*/ 50 w 70"/>
                  <a:gd name="T45" fmla="*/ 14 h 77"/>
                  <a:gd name="T46" fmla="*/ 60 w 70"/>
                  <a:gd name="T47" fmla="*/ 19 h 77"/>
                  <a:gd name="T48" fmla="*/ 71 w 70"/>
                  <a:gd name="T49" fmla="*/ 25 h 77"/>
                  <a:gd name="T50" fmla="*/ 81 w 70"/>
                  <a:gd name="T51" fmla="*/ 31 h 77"/>
                  <a:gd name="T52" fmla="*/ 92 w 70"/>
                  <a:gd name="T53" fmla="*/ 39 h 77"/>
                  <a:gd name="T54" fmla="*/ 103 w 70"/>
                  <a:gd name="T55" fmla="*/ 47 h 77"/>
                  <a:gd name="T56" fmla="*/ 121 w 70"/>
                  <a:gd name="T57" fmla="*/ 69 h 77"/>
                  <a:gd name="T58" fmla="*/ 139 w 70"/>
                  <a:gd name="T59" fmla="*/ 92 h 77"/>
                  <a:gd name="T60" fmla="*/ 152 w 70"/>
                  <a:gd name="T61" fmla="*/ 117 h 77"/>
                  <a:gd name="T62" fmla="*/ 158 w 70"/>
                  <a:gd name="T63" fmla="*/ 128 h 77"/>
                  <a:gd name="T64" fmla="*/ 163 w 70"/>
                  <a:gd name="T65" fmla="*/ 139 h 77"/>
                  <a:gd name="T66" fmla="*/ 171 w 70"/>
                  <a:gd name="T67" fmla="*/ 161 h 77"/>
                  <a:gd name="T68" fmla="*/ 181 w 70"/>
                  <a:gd name="T69" fmla="*/ 195 h 77"/>
                  <a:gd name="T70" fmla="*/ 184 w 70"/>
                  <a:gd name="T71" fmla="*/ 206 h 77"/>
                  <a:gd name="T72" fmla="*/ 184 w 70"/>
                  <a:gd name="T73" fmla="*/ 208 h 77"/>
                  <a:gd name="T74" fmla="*/ 118 w 70"/>
                  <a:gd name="T75" fmla="*/ 214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29202" name="Freeform 184"/>
              <p:cNvSpPr>
                <a:spLocks/>
              </p:cNvSpPr>
              <p:nvPr/>
            </p:nvSpPr>
            <p:spPr bwMode="auto">
              <a:xfrm>
                <a:off x="3692" y="4040"/>
                <a:ext cx="66" cy="203"/>
              </a:xfrm>
              <a:custGeom>
                <a:avLst/>
                <a:gdLst>
                  <a:gd name="T0" fmla="*/ 0 w 25"/>
                  <a:gd name="T1" fmla="*/ 203 h 73"/>
                  <a:gd name="T2" fmla="*/ 0 w 25"/>
                  <a:gd name="T3" fmla="*/ 195 h 73"/>
                  <a:gd name="T4" fmla="*/ 3 w 25"/>
                  <a:gd name="T5" fmla="*/ 170 h 73"/>
                  <a:gd name="T6" fmla="*/ 13 w 25"/>
                  <a:gd name="T7" fmla="*/ 95 h 73"/>
                  <a:gd name="T8" fmla="*/ 24 w 25"/>
                  <a:gd name="T9" fmla="*/ 56 h 73"/>
                  <a:gd name="T10" fmla="*/ 32 w 25"/>
                  <a:gd name="T11" fmla="*/ 39 h 73"/>
                  <a:gd name="T12" fmla="*/ 40 w 25"/>
                  <a:gd name="T13" fmla="*/ 25 h 73"/>
                  <a:gd name="T14" fmla="*/ 48 w 25"/>
                  <a:gd name="T15" fmla="*/ 14 h 73"/>
                  <a:gd name="T16" fmla="*/ 53 w 25"/>
                  <a:gd name="T17" fmla="*/ 6 h 73"/>
                  <a:gd name="T18" fmla="*/ 61 w 25"/>
                  <a:gd name="T19" fmla="*/ 0 h 73"/>
                  <a:gd name="T20" fmla="*/ 55 w 25"/>
                  <a:gd name="T21" fmla="*/ 8 h 73"/>
                  <a:gd name="T22" fmla="*/ 53 w 25"/>
                  <a:gd name="T23" fmla="*/ 17 h 73"/>
                  <a:gd name="T24" fmla="*/ 50 w 25"/>
                  <a:gd name="T25" fmla="*/ 31 h 73"/>
                  <a:gd name="T26" fmla="*/ 48 w 25"/>
                  <a:gd name="T27" fmla="*/ 44 h 73"/>
                  <a:gd name="T28" fmla="*/ 45 w 25"/>
                  <a:gd name="T29" fmla="*/ 61 h 73"/>
                  <a:gd name="T30" fmla="*/ 48 w 25"/>
                  <a:gd name="T31" fmla="*/ 97 h 73"/>
                  <a:gd name="T32" fmla="*/ 58 w 25"/>
                  <a:gd name="T33" fmla="*/ 167 h 73"/>
                  <a:gd name="T34" fmla="*/ 63 w 25"/>
                  <a:gd name="T35" fmla="*/ 186 h 73"/>
                  <a:gd name="T36" fmla="*/ 66 w 25"/>
                  <a:gd name="T37" fmla="*/ 195 h 73"/>
                  <a:gd name="T38" fmla="*/ 0 w 25"/>
                  <a:gd name="T39" fmla="*/ 20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203" name="Freeform 185"/>
              <p:cNvSpPr>
                <a:spLocks/>
              </p:cNvSpPr>
              <p:nvPr/>
            </p:nvSpPr>
            <p:spPr bwMode="auto">
              <a:xfrm>
                <a:off x="1027" y="4006"/>
                <a:ext cx="186" cy="214"/>
              </a:xfrm>
              <a:custGeom>
                <a:avLst/>
                <a:gdLst>
                  <a:gd name="T0" fmla="*/ 0 w 71"/>
                  <a:gd name="T1" fmla="*/ 208 h 77"/>
                  <a:gd name="T2" fmla="*/ 3 w 71"/>
                  <a:gd name="T3" fmla="*/ 206 h 77"/>
                  <a:gd name="T4" fmla="*/ 3 w 71"/>
                  <a:gd name="T5" fmla="*/ 195 h 77"/>
                  <a:gd name="T6" fmla="*/ 13 w 71"/>
                  <a:gd name="T7" fmla="*/ 161 h 77"/>
                  <a:gd name="T8" fmla="*/ 24 w 71"/>
                  <a:gd name="T9" fmla="*/ 139 h 77"/>
                  <a:gd name="T10" fmla="*/ 29 w 71"/>
                  <a:gd name="T11" fmla="*/ 128 h 77"/>
                  <a:gd name="T12" fmla="*/ 34 w 71"/>
                  <a:gd name="T13" fmla="*/ 117 h 77"/>
                  <a:gd name="T14" fmla="*/ 47 w 71"/>
                  <a:gd name="T15" fmla="*/ 92 h 77"/>
                  <a:gd name="T16" fmla="*/ 63 w 71"/>
                  <a:gd name="T17" fmla="*/ 69 h 77"/>
                  <a:gd name="T18" fmla="*/ 84 w 71"/>
                  <a:gd name="T19" fmla="*/ 47 h 77"/>
                  <a:gd name="T20" fmla="*/ 94 w 71"/>
                  <a:gd name="T21" fmla="*/ 39 h 77"/>
                  <a:gd name="T22" fmla="*/ 105 w 71"/>
                  <a:gd name="T23" fmla="*/ 31 h 77"/>
                  <a:gd name="T24" fmla="*/ 113 w 71"/>
                  <a:gd name="T25" fmla="*/ 25 h 77"/>
                  <a:gd name="T26" fmla="*/ 123 w 71"/>
                  <a:gd name="T27" fmla="*/ 19 h 77"/>
                  <a:gd name="T28" fmla="*/ 134 w 71"/>
                  <a:gd name="T29" fmla="*/ 14 h 77"/>
                  <a:gd name="T30" fmla="*/ 144 w 71"/>
                  <a:gd name="T31" fmla="*/ 11 h 77"/>
                  <a:gd name="T32" fmla="*/ 160 w 71"/>
                  <a:gd name="T33" fmla="*/ 6 h 77"/>
                  <a:gd name="T34" fmla="*/ 173 w 71"/>
                  <a:gd name="T35" fmla="*/ 3 h 77"/>
                  <a:gd name="T36" fmla="*/ 186 w 71"/>
                  <a:gd name="T37" fmla="*/ 0 h 77"/>
                  <a:gd name="T38" fmla="*/ 176 w 71"/>
                  <a:gd name="T39" fmla="*/ 6 h 77"/>
                  <a:gd name="T40" fmla="*/ 162 w 71"/>
                  <a:gd name="T41" fmla="*/ 11 h 77"/>
                  <a:gd name="T42" fmla="*/ 149 w 71"/>
                  <a:gd name="T43" fmla="*/ 19 h 77"/>
                  <a:gd name="T44" fmla="*/ 141 w 71"/>
                  <a:gd name="T45" fmla="*/ 25 h 77"/>
                  <a:gd name="T46" fmla="*/ 134 w 71"/>
                  <a:gd name="T47" fmla="*/ 33 h 77"/>
                  <a:gd name="T48" fmla="*/ 126 w 71"/>
                  <a:gd name="T49" fmla="*/ 39 h 77"/>
                  <a:gd name="T50" fmla="*/ 118 w 71"/>
                  <a:gd name="T51" fmla="*/ 47 h 77"/>
                  <a:gd name="T52" fmla="*/ 110 w 71"/>
                  <a:gd name="T53" fmla="*/ 58 h 77"/>
                  <a:gd name="T54" fmla="*/ 105 w 71"/>
                  <a:gd name="T55" fmla="*/ 67 h 77"/>
                  <a:gd name="T56" fmla="*/ 92 w 71"/>
                  <a:gd name="T57" fmla="*/ 89 h 77"/>
                  <a:gd name="T58" fmla="*/ 84 w 71"/>
                  <a:gd name="T59" fmla="*/ 111 h 77"/>
                  <a:gd name="T60" fmla="*/ 76 w 71"/>
                  <a:gd name="T61" fmla="*/ 133 h 77"/>
                  <a:gd name="T62" fmla="*/ 73 w 71"/>
                  <a:gd name="T63" fmla="*/ 145 h 77"/>
                  <a:gd name="T64" fmla="*/ 71 w 71"/>
                  <a:gd name="T65" fmla="*/ 156 h 77"/>
                  <a:gd name="T66" fmla="*/ 68 w 71"/>
                  <a:gd name="T67" fmla="*/ 175 h 77"/>
                  <a:gd name="T68" fmla="*/ 68 w 71"/>
                  <a:gd name="T69" fmla="*/ 203 h 77"/>
                  <a:gd name="T70" fmla="*/ 68 w 71"/>
                  <a:gd name="T71" fmla="*/ 211 h 77"/>
                  <a:gd name="T72" fmla="*/ 68 w 71"/>
                  <a:gd name="T73" fmla="*/ 214 h 77"/>
                  <a:gd name="T74" fmla="*/ 0 w 71"/>
                  <a:gd name="T75" fmla="*/ 208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204" name="Freeform 186"/>
              <p:cNvSpPr>
                <a:spLocks/>
              </p:cNvSpPr>
              <p:nvPr/>
            </p:nvSpPr>
            <p:spPr bwMode="auto">
              <a:xfrm>
                <a:off x="927" y="4006"/>
                <a:ext cx="184" cy="214"/>
              </a:xfrm>
              <a:custGeom>
                <a:avLst/>
                <a:gdLst>
                  <a:gd name="T0" fmla="*/ 118 w 70"/>
                  <a:gd name="T1" fmla="*/ 214 h 77"/>
                  <a:gd name="T2" fmla="*/ 118 w 70"/>
                  <a:gd name="T3" fmla="*/ 211 h 77"/>
                  <a:gd name="T4" fmla="*/ 118 w 70"/>
                  <a:gd name="T5" fmla="*/ 203 h 77"/>
                  <a:gd name="T6" fmla="*/ 116 w 70"/>
                  <a:gd name="T7" fmla="*/ 175 h 77"/>
                  <a:gd name="T8" fmla="*/ 113 w 70"/>
                  <a:gd name="T9" fmla="*/ 156 h 77"/>
                  <a:gd name="T10" fmla="*/ 110 w 70"/>
                  <a:gd name="T11" fmla="*/ 145 h 77"/>
                  <a:gd name="T12" fmla="*/ 108 w 70"/>
                  <a:gd name="T13" fmla="*/ 133 h 77"/>
                  <a:gd name="T14" fmla="*/ 103 w 70"/>
                  <a:gd name="T15" fmla="*/ 111 h 77"/>
                  <a:gd name="T16" fmla="*/ 95 w 70"/>
                  <a:gd name="T17" fmla="*/ 89 h 77"/>
                  <a:gd name="T18" fmla="*/ 81 w 70"/>
                  <a:gd name="T19" fmla="*/ 67 h 77"/>
                  <a:gd name="T20" fmla="*/ 76 w 70"/>
                  <a:gd name="T21" fmla="*/ 58 h 77"/>
                  <a:gd name="T22" fmla="*/ 68 w 70"/>
                  <a:gd name="T23" fmla="*/ 47 h 77"/>
                  <a:gd name="T24" fmla="*/ 60 w 70"/>
                  <a:gd name="T25" fmla="*/ 39 h 77"/>
                  <a:gd name="T26" fmla="*/ 53 w 70"/>
                  <a:gd name="T27" fmla="*/ 33 h 77"/>
                  <a:gd name="T28" fmla="*/ 45 w 70"/>
                  <a:gd name="T29" fmla="*/ 25 h 77"/>
                  <a:gd name="T30" fmla="*/ 37 w 70"/>
                  <a:gd name="T31" fmla="*/ 19 h 77"/>
                  <a:gd name="T32" fmla="*/ 24 w 70"/>
                  <a:gd name="T33" fmla="*/ 11 h 77"/>
                  <a:gd name="T34" fmla="*/ 11 w 70"/>
                  <a:gd name="T35" fmla="*/ 6 h 77"/>
                  <a:gd name="T36" fmla="*/ 0 w 70"/>
                  <a:gd name="T37" fmla="*/ 0 h 77"/>
                  <a:gd name="T38" fmla="*/ 11 w 70"/>
                  <a:gd name="T39" fmla="*/ 3 h 77"/>
                  <a:gd name="T40" fmla="*/ 24 w 70"/>
                  <a:gd name="T41" fmla="*/ 6 h 77"/>
                  <a:gd name="T42" fmla="*/ 42 w 70"/>
                  <a:gd name="T43" fmla="*/ 11 h 77"/>
                  <a:gd name="T44" fmla="*/ 50 w 70"/>
                  <a:gd name="T45" fmla="*/ 14 h 77"/>
                  <a:gd name="T46" fmla="*/ 60 w 70"/>
                  <a:gd name="T47" fmla="*/ 19 h 77"/>
                  <a:gd name="T48" fmla="*/ 71 w 70"/>
                  <a:gd name="T49" fmla="*/ 25 h 77"/>
                  <a:gd name="T50" fmla="*/ 81 w 70"/>
                  <a:gd name="T51" fmla="*/ 31 h 77"/>
                  <a:gd name="T52" fmla="*/ 92 w 70"/>
                  <a:gd name="T53" fmla="*/ 39 h 77"/>
                  <a:gd name="T54" fmla="*/ 103 w 70"/>
                  <a:gd name="T55" fmla="*/ 47 h 77"/>
                  <a:gd name="T56" fmla="*/ 121 w 70"/>
                  <a:gd name="T57" fmla="*/ 69 h 77"/>
                  <a:gd name="T58" fmla="*/ 139 w 70"/>
                  <a:gd name="T59" fmla="*/ 92 h 77"/>
                  <a:gd name="T60" fmla="*/ 152 w 70"/>
                  <a:gd name="T61" fmla="*/ 117 h 77"/>
                  <a:gd name="T62" fmla="*/ 158 w 70"/>
                  <a:gd name="T63" fmla="*/ 128 h 77"/>
                  <a:gd name="T64" fmla="*/ 163 w 70"/>
                  <a:gd name="T65" fmla="*/ 139 h 77"/>
                  <a:gd name="T66" fmla="*/ 171 w 70"/>
                  <a:gd name="T67" fmla="*/ 161 h 77"/>
                  <a:gd name="T68" fmla="*/ 181 w 70"/>
                  <a:gd name="T69" fmla="*/ 195 h 77"/>
                  <a:gd name="T70" fmla="*/ 184 w 70"/>
                  <a:gd name="T71" fmla="*/ 206 h 77"/>
                  <a:gd name="T72" fmla="*/ 184 w 70"/>
                  <a:gd name="T73" fmla="*/ 208 h 77"/>
                  <a:gd name="T74" fmla="*/ 118 w 70"/>
                  <a:gd name="T75" fmla="*/ 214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29205" name="Freeform 187"/>
              <p:cNvSpPr>
                <a:spLocks/>
              </p:cNvSpPr>
              <p:nvPr/>
            </p:nvSpPr>
            <p:spPr bwMode="auto">
              <a:xfrm>
                <a:off x="1035" y="3984"/>
                <a:ext cx="65" cy="203"/>
              </a:xfrm>
              <a:custGeom>
                <a:avLst/>
                <a:gdLst>
                  <a:gd name="T0" fmla="*/ 0 w 25"/>
                  <a:gd name="T1" fmla="*/ 203 h 73"/>
                  <a:gd name="T2" fmla="*/ 0 w 25"/>
                  <a:gd name="T3" fmla="*/ 195 h 73"/>
                  <a:gd name="T4" fmla="*/ 3 w 25"/>
                  <a:gd name="T5" fmla="*/ 170 h 73"/>
                  <a:gd name="T6" fmla="*/ 13 w 25"/>
                  <a:gd name="T7" fmla="*/ 95 h 73"/>
                  <a:gd name="T8" fmla="*/ 23 w 25"/>
                  <a:gd name="T9" fmla="*/ 56 h 73"/>
                  <a:gd name="T10" fmla="*/ 31 w 25"/>
                  <a:gd name="T11" fmla="*/ 39 h 73"/>
                  <a:gd name="T12" fmla="*/ 39 w 25"/>
                  <a:gd name="T13" fmla="*/ 25 h 73"/>
                  <a:gd name="T14" fmla="*/ 47 w 25"/>
                  <a:gd name="T15" fmla="*/ 14 h 73"/>
                  <a:gd name="T16" fmla="*/ 52 w 25"/>
                  <a:gd name="T17" fmla="*/ 6 h 73"/>
                  <a:gd name="T18" fmla="*/ 60 w 25"/>
                  <a:gd name="T19" fmla="*/ 0 h 73"/>
                  <a:gd name="T20" fmla="*/ 55 w 25"/>
                  <a:gd name="T21" fmla="*/ 8 h 73"/>
                  <a:gd name="T22" fmla="*/ 52 w 25"/>
                  <a:gd name="T23" fmla="*/ 17 h 73"/>
                  <a:gd name="T24" fmla="*/ 49 w 25"/>
                  <a:gd name="T25" fmla="*/ 31 h 73"/>
                  <a:gd name="T26" fmla="*/ 47 w 25"/>
                  <a:gd name="T27" fmla="*/ 44 h 73"/>
                  <a:gd name="T28" fmla="*/ 44 w 25"/>
                  <a:gd name="T29" fmla="*/ 61 h 73"/>
                  <a:gd name="T30" fmla="*/ 47 w 25"/>
                  <a:gd name="T31" fmla="*/ 97 h 73"/>
                  <a:gd name="T32" fmla="*/ 57 w 25"/>
                  <a:gd name="T33" fmla="*/ 167 h 73"/>
                  <a:gd name="T34" fmla="*/ 62 w 25"/>
                  <a:gd name="T35" fmla="*/ 186 h 73"/>
                  <a:gd name="T36" fmla="*/ 65 w 25"/>
                  <a:gd name="T37" fmla="*/ 195 h 73"/>
                  <a:gd name="T38" fmla="*/ 0 w 25"/>
                  <a:gd name="T39" fmla="*/ 20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206" name="Freeform 188"/>
              <p:cNvSpPr>
                <a:spLocks/>
              </p:cNvSpPr>
              <p:nvPr/>
            </p:nvSpPr>
            <p:spPr bwMode="auto">
              <a:xfrm>
                <a:off x="4777" y="4084"/>
                <a:ext cx="186" cy="214"/>
              </a:xfrm>
              <a:custGeom>
                <a:avLst/>
                <a:gdLst>
                  <a:gd name="T0" fmla="*/ 0 w 71"/>
                  <a:gd name="T1" fmla="*/ 208 h 77"/>
                  <a:gd name="T2" fmla="*/ 3 w 71"/>
                  <a:gd name="T3" fmla="*/ 206 h 77"/>
                  <a:gd name="T4" fmla="*/ 3 w 71"/>
                  <a:gd name="T5" fmla="*/ 195 h 77"/>
                  <a:gd name="T6" fmla="*/ 13 w 71"/>
                  <a:gd name="T7" fmla="*/ 161 h 77"/>
                  <a:gd name="T8" fmla="*/ 24 w 71"/>
                  <a:gd name="T9" fmla="*/ 139 h 77"/>
                  <a:gd name="T10" fmla="*/ 29 w 71"/>
                  <a:gd name="T11" fmla="*/ 128 h 77"/>
                  <a:gd name="T12" fmla="*/ 34 w 71"/>
                  <a:gd name="T13" fmla="*/ 117 h 77"/>
                  <a:gd name="T14" fmla="*/ 47 w 71"/>
                  <a:gd name="T15" fmla="*/ 92 h 77"/>
                  <a:gd name="T16" fmla="*/ 63 w 71"/>
                  <a:gd name="T17" fmla="*/ 69 h 77"/>
                  <a:gd name="T18" fmla="*/ 84 w 71"/>
                  <a:gd name="T19" fmla="*/ 47 h 77"/>
                  <a:gd name="T20" fmla="*/ 94 w 71"/>
                  <a:gd name="T21" fmla="*/ 39 h 77"/>
                  <a:gd name="T22" fmla="*/ 105 w 71"/>
                  <a:gd name="T23" fmla="*/ 31 h 77"/>
                  <a:gd name="T24" fmla="*/ 113 w 71"/>
                  <a:gd name="T25" fmla="*/ 25 h 77"/>
                  <a:gd name="T26" fmla="*/ 123 w 71"/>
                  <a:gd name="T27" fmla="*/ 19 h 77"/>
                  <a:gd name="T28" fmla="*/ 134 w 71"/>
                  <a:gd name="T29" fmla="*/ 14 h 77"/>
                  <a:gd name="T30" fmla="*/ 144 w 71"/>
                  <a:gd name="T31" fmla="*/ 11 h 77"/>
                  <a:gd name="T32" fmla="*/ 160 w 71"/>
                  <a:gd name="T33" fmla="*/ 6 h 77"/>
                  <a:gd name="T34" fmla="*/ 173 w 71"/>
                  <a:gd name="T35" fmla="*/ 3 h 77"/>
                  <a:gd name="T36" fmla="*/ 186 w 71"/>
                  <a:gd name="T37" fmla="*/ 0 h 77"/>
                  <a:gd name="T38" fmla="*/ 176 w 71"/>
                  <a:gd name="T39" fmla="*/ 6 h 77"/>
                  <a:gd name="T40" fmla="*/ 162 w 71"/>
                  <a:gd name="T41" fmla="*/ 11 h 77"/>
                  <a:gd name="T42" fmla="*/ 149 w 71"/>
                  <a:gd name="T43" fmla="*/ 19 h 77"/>
                  <a:gd name="T44" fmla="*/ 141 w 71"/>
                  <a:gd name="T45" fmla="*/ 25 h 77"/>
                  <a:gd name="T46" fmla="*/ 134 w 71"/>
                  <a:gd name="T47" fmla="*/ 33 h 77"/>
                  <a:gd name="T48" fmla="*/ 126 w 71"/>
                  <a:gd name="T49" fmla="*/ 39 h 77"/>
                  <a:gd name="T50" fmla="*/ 118 w 71"/>
                  <a:gd name="T51" fmla="*/ 47 h 77"/>
                  <a:gd name="T52" fmla="*/ 110 w 71"/>
                  <a:gd name="T53" fmla="*/ 58 h 77"/>
                  <a:gd name="T54" fmla="*/ 105 w 71"/>
                  <a:gd name="T55" fmla="*/ 67 h 77"/>
                  <a:gd name="T56" fmla="*/ 92 w 71"/>
                  <a:gd name="T57" fmla="*/ 89 h 77"/>
                  <a:gd name="T58" fmla="*/ 84 w 71"/>
                  <a:gd name="T59" fmla="*/ 111 h 77"/>
                  <a:gd name="T60" fmla="*/ 76 w 71"/>
                  <a:gd name="T61" fmla="*/ 133 h 77"/>
                  <a:gd name="T62" fmla="*/ 73 w 71"/>
                  <a:gd name="T63" fmla="*/ 145 h 77"/>
                  <a:gd name="T64" fmla="*/ 71 w 71"/>
                  <a:gd name="T65" fmla="*/ 156 h 77"/>
                  <a:gd name="T66" fmla="*/ 68 w 71"/>
                  <a:gd name="T67" fmla="*/ 175 h 77"/>
                  <a:gd name="T68" fmla="*/ 68 w 71"/>
                  <a:gd name="T69" fmla="*/ 203 h 77"/>
                  <a:gd name="T70" fmla="*/ 68 w 71"/>
                  <a:gd name="T71" fmla="*/ 211 h 77"/>
                  <a:gd name="T72" fmla="*/ 68 w 71"/>
                  <a:gd name="T73" fmla="*/ 214 h 77"/>
                  <a:gd name="T74" fmla="*/ 0 w 71"/>
                  <a:gd name="T75" fmla="*/ 208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207" name="Freeform 189"/>
              <p:cNvSpPr>
                <a:spLocks/>
              </p:cNvSpPr>
              <p:nvPr/>
            </p:nvSpPr>
            <p:spPr bwMode="auto">
              <a:xfrm>
                <a:off x="4677" y="4084"/>
                <a:ext cx="184" cy="214"/>
              </a:xfrm>
              <a:custGeom>
                <a:avLst/>
                <a:gdLst>
                  <a:gd name="T0" fmla="*/ 118 w 70"/>
                  <a:gd name="T1" fmla="*/ 214 h 77"/>
                  <a:gd name="T2" fmla="*/ 118 w 70"/>
                  <a:gd name="T3" fmla="*/ 211 h 77"/>
                  <a:gd name="T4" fmla="*/ 118 w 70"/>
                  <a:gd name="T5" fmla="*/ 203 h 77"/>
                  <a:gd name="T6" fmla="*/ 116 w 70"/>
                  <a:gd name="T7" fmla="*/ 175 h 77"/>
                  <a:gd name="T8" fmla="*/ 113 w 70"/>
                  <a:gd name="T9" fmla="*/ 156 h 77"/>
                  <a:gd name="T10" fmla="*/ 110 w 70"/>
                  <a:gd name="T11" fmla="*/ 145 h 77"/>
                  <a:gd name="T12" fmla="*/ 108 w 70"/>
                  <a:gd name="T13" fmla="*/ 133 h 77"/>
                  <a:gd name="T14" fmla="*/ 103 w 70"/>
                  <a:gd name="T15" fmla="*/ 111 h 77"/>
                  <a:gd name="T16" fmla="*/ 95 w 70"/>
                  <a:gd name="T17" fmla="*/ 89 h 77"/>
                  <a:gd name="T18" fmla="*/ 81 w 70"/>
                  <a:gd name="T19" fmla="*/ 67 h 77"/>
                  <a:gd name="T20" fmla="*/ 76 w 70"/>
                  <a:gd name="T21" fmla="*/ 58 h 77"/>
                  <a:gd name="T22" fmla="*/ 68 w 70"/>
                  <a:gd name="T23" fmla="*/ 47 h 77"/>
                  <a:gd name="T24" fmla="*/ 60 w 70"/>
                  <a:gd name="T25" fmla="*/ 39 h 77"/>
                  <a:gd name="T26" fmla="*/ 53 w 70"/>
                  <a:gd name="T27" fmla="*/ 33 h 77"/>
                  <a:gd name="T28" fmla="*/ 45 w 70"/>
                  <a:gd name="T29" fmla="*/ 25 h 77"/>
                  <a:gd name="T30" fmla="*/ 37 w 70"/>
                  <a:gd name="T31" fmla="*/ 19 h 77"/>
                  <a:gd name="T32" fmla="*/ 21 w 70"/>
                  <a:gd name="T33" fmla="*/ 11 h 77"/>
                  <a:gd name="T34" fmla="*/ 11 w 70"/>
                  <a:gd name="T35" fmla="*/ 6 h 77"/>
                  <a:gd name="T36" fmla="*/ 0 w 70"/>
                  <a:gd name="T37" fmla="*/ 0 h 77"/>
                  <a:gd name="T38" fmla="*/ 11 w 70"/>
                  <a:gd name="T39" fmla="*/ 3 h 77"/>
                  <a:gd name="T40" fmla="*/ 24 w 70"/>
                  <a:gd name="T41" fmla="*/ 6 h 77"/>
                  <a:gd name="T42" fmla="*/ 42 w 70"/>
                  <a:gd name="T43" fmla="*/ 11 h 77"/>
                  <a:gd name="T44" fmla="*/ 50 w 70"/>
                  <a:gd name="T45" fmla="*/ 14 h 77"/>
                  <a:gd name="T46" fmla="*/ 60 w 70"/>
                  <a:gd name="T47" fmla="*/ 19 h 77"/>
                  <a:gd name="T48" fmla="*/ 71 w 70"/>
                  <a:gd name="T49" fmla="*/ 25 h 77"/>
                  <a:gd name="T50" fmla="*/ 81 w 70"/>
                  <a:gd name="T51" fmla="*/ 31 h 77"/>
                  <a:gd name="T52" fmla="*/ 92 w 70"/>
                  <a:gd name="T53" fmla="*/ 39 h 77"/>
                  <a:gd name="T54" fmla="*/ 103 w 70"/>
                  <a:gd name="T55" fmla="*/ 47 h 77"/>
                  <a:gd name="T56" fmla="*/ 121 w 70"/>
                  <a:gd name="T57" fmla="*/ 69 h 77"/>
                  <a:gd name="T58" fmla="*/ 139 w 70"/>
                  <a:gd name="T59" fmla="*/ 92 h 77"/>
                  <a:gd name="T60" fmla="*/ 152 w 70"/>
                  <a:gd name="T61" fmla="*/ 117 h 77"/>
                  <a:gd name="T62" fmla="*/ 158 w 70"/>
                  <a:gd name="T63" fmla="*/ 128 h 77"/>
                  <a:gd name="T64" fmla="*/ 163 w 70"/>
                  <a:gd name="T65" fmla="*/ 139 h 77"/>
                  <a:gd name="T66" fmla="*/ 171 w 70"/>
                  <a:gd name="T67" fmla="*/ 161 h 77"/>
                  <a:gd name="T68" fmla="*/ 181 w 70"/>
                  <a:gd name="T69" fmla="*/ 195 h 77"/>
                  <a:gd name="T70" fmla="*/ 184 w 70"/>
                  <a:gd name="T71" fmla="*/ 206 h 77"/>
                  <a:gd name="T72" fmla="*/ 184 w 70"/>
                  <a:gd name="T73" fmla="*/ 208 h 77"/>
                  <a:gd name="T74" fmla="*/ 118 w 70"/>
                  <a:gd name="T75" fmla="*/ 214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29208" name="Freeform 190"/>
              <p:cNvSpPr>
                <a:spLocks/>
              </p:cNvSpPr>
              <p:nvPr/>
            </p:nvSpPr>
            <p:spPr bwMode="auto">
              <a:xfrm>
                <a:off x="4785" y="4062"/>
                <a:ext cx="66" cy="203"/>
              </a:xfrm>
              <a:custGeom>
                <a:avLst/>
                <a:gdLst>
                  <a:gd name="T0" fmla="*/ 0 w 25"/>
                  <a:gd name="T1" fmla="*/ 203 h 73"/>
                  <a:gd name="T2" fmla="*/ 0 w 25"/>
                  <a:gd name="T3" fmla="*/ 195 h 73"/>
                  <a:gd name="T4" fmla="*/ 3 w 25"/>
                  <a:gd name="T5" fmla="*/ 170 h 73"/>
                  <a:gd name="T6" fmla="*/ 13 w 25"/>
                  <a:gd name="T7" fmla="*/ 95 h 73"/>
                  <a:gd name="T8" fmla="*/ 24 w 25"/>
                  <a:gd name="T9" fmla="*/ 56 h 73"/>
                  <a:gd name="T10" fmla="*/ 32 w 25"/>
                  <a:gd name="T11" fmla="*/ 39 h 73"/>
                  <a:gd name="T12" fmla="*/ 40 w 25"/>
                  <a:gd name="T13" fmla="*/ 25 h 73"/>
                  <a:gd name="T14" fmla="*/ 48 w 25"/>
                  <a:gd name="T15" fmla="*/ 14 h 73"/>
                  <a:gd name="T16" fmla="*/ 53 w 25"/>
                  <a:gd name="T17" fmla="*/ 6 h 73"/>
                  <a:gd name="T18" fmla="*/ 61 w 25"/>
                  <a:gd name="T19" fmla="*/ 0 h 73"/>
                  <a:gd name="T20" fmla="*/ 55 w 25"/>
                  <a:gd name="T21" fmla="*/ 8 h 73"/>
                  <a:gd name="T22" fmla="*/ 53 w 25"/>
                  <a:gd name="T23" fmla="*/ 17 h 73"/>
                  <a:gd name="T24" fmla="*/ 50 w 25"/>
                  <a:gd name="T25" fmla="*/ 31 h 73"/>
                  <a:gd name="T26" fmla="*/ 48 w 25"/>
                  <a:gd name="T27" fmla="*/ 44 h 73"/>
                  <a:gd name="T28" fmla="*/ 45 w 25"/>
                  <a:gd name="T29" fmla="*/ 61 h 73"/>
                  <a:gd name="T30" fmla="*/ 48 w 25"/>
                  <a:gd name="T31" fmla="*/ 97 h 73"/>
                  <a:gd name="T32" fmla="*/ 58 w 25"/>
                  <a:gd name="T33" fmla="*/ 167 h 73"/>
                  <a:gd name="T34" fmla="*/ 63 w 25"/>
                  <a:gd name="T35" fmla="*/ 186 h 73"/>
                  <a:gd name="T36" fmla="*/ 66 w 25"/>
                  <a:gd name="T37" fmla="*/ 195 h 73"/>
                  <a:gd name="T38" fmla="*/ 0 w 25"/>
                  <a:gd name="T39" fmla="*/ 20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209" name="Freeform 191"/>
              <p:cNvSpPr>
                <a:spLocks/>
              </p:cNvSpPr>
              <p:nvPr/>
            </p:nvSpPr>
            <p:spPr bwMode="auto">
              <a:xfrm>
                <a:off x="6678" y="3920"/>
                <a:ext cx="271" cy="314"/>
              </a:xfrm>
              <a:custGeom>
                <a:avLst/>
                <a:gdLst>
                  <a:gd name="T0" fmla="*/ 0 w 103"/>
                  <a:gd name="T1" fmla="*/ 306 h 113"/>
                  <a:gd name="T2" fmla="*/ 0 w 103"/>
                  <a:gd name="T3" fmla="*/ 300 h 113"/>
                  <a:gd name="T4" fmla="*/ 3 w 103"/>
                  <a:gd name="T5" fmla="*/ 283 h 113"/>
                  <a:gd name="T6" fmla="*/ 18 w 103"/>
                  <a:gd name="T7" fmla="*/ 236 h 113"/>
                  <a:gd name="T8" fmla="*/ 47 w 103"/>
                  <a:gd name="T9" fmla="*/ 170 h 113"/>
                  <a:gd name="T10" fmla="*/ 92 w 103"/>
                  <a:gd name="T11" fmla="*/ 100 h 113"/>
                  <a:gd name="T12" fmla="*/ 121 w 103"/>
                  <a:gd name="T13" fmla="*/ 69 h 113"/>
                  <a:gd name="T14" fmla="*/ 150 w 103"/>
                  <a:gd name="T15" fmla="*/ 44 h 113"/>
                  <a:gd name="T16" fmla="*/ 166 w 103"/>
                  <a:gd name="T17" fmla="*/ 36 h 113"/>
                  <a:gd name="T18" fmla="*/ 182 w 103"/>
                  <a:gd name="T19" fmla="*/ 28 h 113"/>
                  <a:gd name="T20" fmla="*/ 210 w 103"/>
                  <a:gd name="T21" fmla="*/ 14 h 113"/>
                  <a:gd name="T22" fmla="*/ 234 w 103"/>
                  <a:gd name="T23" fmla="*/ 6 h 113"/>
                  <a:gd name="T24" fmla="*/ 253 w 103"/>
                  <a:gd name="T25" fmla="*/ 3 h 113"/>
                  <a:gd name="T26" fmla="*/ 271 w 103"/>
                  <a:gd name="T27" fmla="*/ 0 h 113"/>
                  <a:gd name="T28" fmla="*/ 255 w 103"/>
                  <a:gd name="T29" fmla="*/ 6 h 113"/>
                  <a:gd name="T30" fmla="*/ 237 w 103"/>
                  <a:gd name="T31" fmla="*/ 14 h 113"/>
                  <a:gd name="T32" fmla="*/ 216 w 103"/>
                  <a:gd name="T33" fmla="*/ 28 h 113"/>
                  <a:gd name="T34" fmla="*/ 192 w 103"/>
                  <a:gd name="T35" fmla="*/ 47 h 113"/>
                  <a:gd name="T36" fmla="*/ 182 w 103"/>
                  <a:gd name="T37" fmla="*/ 58 h 113"/>
                  <a:gd name="T38" fmla="*/ 171 w 103"/>
                  <a:gd name="T39" fmla="*/ 69 h 113"/>
                  <a:gd name="T40" fmla="*/ 150 w 103"/>
                  <a:gd name="T41" fmla="*/ 97 h 113"/>
                  <a:gd name="T42" fmla="*/ 134 w 103"/>
                  <a:gd name="T43" fmla="*/ 131 h 113"/>
                  <a:gd name="T44" fmla="*/ 100 w 103"/>
                  <a:gd name="T45" fmla="*/ 256 h 113"/>
                  <a:gd name="T46" fmla="*/ 97 w 103"/>
                  <a:gd name="T47" fmla="*/ 300 h 113"/>
                  <a:gd name="T48" fmla="*/ 97 w 103"/>
                  <a:gd name="T49" fmla="*/ 311 h 113"/>
                  <a:gd name="T50" fmla="*/ 97 w 103"/>
                  <a:gd name="T51" fmla="*/ 311 h 113"/>
                  <a:gd name="T52" fmla="*/ 97 w 103"/>
                  <a:gd name="T53" fmla="*/ 314 h 113"/>
                  <a:gd name="T54" fmla="*/ 0 w 103"/>
                  <a:gd name="T55" fmla="*/ 306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29210" name="Freeform 192"/>
              <p:cNvSpPr>
                <a:spLocks/>
              </p:cNvSpPr>
              <p:nvPr/>
            </p:nvSpPr>
            <p:spPr bwMode="auto">
              <a:xfrm>
                <a:off x="6529" y="3920"/>
                <a:ext cx="273" cy="314"/>
              </a:xfrm>
              <a:custGeom>
                <a:avLst/>
                <a:gdLst>
                  <a:gd name="T0" fmla="*/ 173 w 104"/>
                  <a:gd name="T1" fmla="*/ 314 h 113"/>
                  <a:gd name="T2" fmla="*/ 173 w 104"/>
                  <a:gd name="T3" fmla="*/ 311 h 113"/>
                  <a:gd name="T4" fmla="*/ 173 w 104"/>
                  <a:gd name="T5" fmla="*/ 311 h 113"/>
                  <a:gd name="T6" fmla="*/ 173 w 104"/>
                  <a:gd name="T7" fmla="*/ 300 h 113"/>
                  <a:gd name="T8" fmla="*/ 171 w 104"/>
                  <a:gd name="T9" fmla="*/ 256 h 113"/>
                  <a:gd name="T10" fmla="*/ 139 w 104"/>
                  <a:gd name="T11" fmla="*/ 131 h 113"/>
                  <a:gd name="T12" fmla="*/ 121 w 104"/>
                  <a:gd name="T13" fmla="*/ 97 h 113"/>
                  <a:gd name="T14" fmla="*/ 100 w 104"/>
                  <a:gd name="T15" fmla="*/ 69 h 113"/>
                  <a:gd name="T16" fmla="*/ 89 w 104"/>
                  <a:gd name="T17" fmla="*/ 58 h 113"/>
                  <a:gd name="T18" fmla="*/ 79 w 104"/>
                  <a:gd name="T19" fmla="*/ 47 h 113"/>
                  <a:gd name="T20" fmla="*/ 55 w 104"/>
                  <a:gd name="T21" fmla="*/ 28 h 113"/>
                  <a:gd name="T22" fmla="*/ 34 w 104"/>
                  <a:gd name="T23" fmla="*/ 14 h 113"/>
                  <a:gd name="T24" fmla="*/ 16 w 104"/>
                  <a:gd name="T25" fmla="*/ 6 h 113"/>
                  <a:gd name="T26" fmla="*/ 0 w 104"/>
                  <a:gd name="T27" fmla="*/ 0 h 113"/>
                  <a:gd name="T28" fmla="*/ 18 w 104"/>
                  <a:gd name="T29" fmla="*/ 3 h 113"/>
                  <a:gd name="T30" fmla="*/ 37 w 104"/>
                  <a:gd name="T31" fmla="*/ 6 h 113"/>
                  <a:gd name="T32" fmla="*/ 63 w 104"/>
                  <a:gd name="T33" fmla="*/ 14 h 113"/>
                  <a:gd name="T34" fmla="*/ 92 w 104"/>
                  <a:gd name="T35" fmla="*/ 28 h 113"/>
                  <a:gd name="T36" fmla="*/ 105 w 104"/>
                  <a:gd name="T37" fmla="*/ 36 h 113"/>
                  <a:gd name="T38" fmla="*/ 121 w 104"/>
                  <a:gd name="T39" fmla="*/ 44 h 113"/>
                  <a:gd name="T40" fmla="*/ 152 w 104"/>
                  <a:gd name="T41" fmla="*/ 69 h 113"/>
                  <a:gd name="T42" fmla="*/ 179 w 104"/>
                  <a:gd name="T43" fmla="*/ 100 h 113"/>
                  <a:gd name="T44" fmla="*/ 223 w 104"/>
                  <a:gd name="T45" fmla="*/ 170 h 113"/>
                  <a:gd name="T46" fmla="*/ 252 w 104"/>
                  <a:gd name="T47" fmla="*/ 236 h 113"/>
                  <a:gd name="T48" fmla="*/ 268 w 104"/>
                  <a:gd name="T49" fmla="*/ 283 h 113"/>
                  <a:gd name="T50" fmla="*/ 270 w 104"/>
                  <a:gd name="T51" fmla="*/ 300 h 113"/>
                  <a:gd name="T52" fmla="*/ 273 w 104"/>
                  <a:gd name="T53" fmla="*/ 306 h 113"/>
                  <a:gd name="T54" fmla="*/ 173 w 104"/>
                  <a:gd name="T55" fmla="*/ 314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29211" name="Freeform 193"/>
              <p:cNvSpPr>
                <a:spLocks/>
              </p:cNvSpPr>
              <p:nvPr/>
            </p:nvSpPr>
            <p:spPr bwMode="auto">
              <a:xfrm>
                <a:off x="6689" y="4056"/>
                <a:ext cx="278" cy="178"/>
              </a:xfrm>
              <a:custGeom>
                <a:avLst/>
                <a:gdLst>
                  <a:gd name="T0" fmla="*/ 0 w 106"/>
                  <a:gd name="T1" fmla="*/ 161 h 64"/>
                  <a:gd name="T2" fmla="*/ 0 w 106"/>
                  <a:gd name="T3" fmla="*/ 159 h 64"/>
                  <a:gd name="T4" fmla="*/ 3 w 106"/>
                  <a:gd name="T5" fmla="*/ 156 h 64"/>
                  <a:gd name="T6" fmla="*/ 5 w 106"/>
                  <a:gd name="T7" fmla="*/ 150 h 64"/>
                  <a:gd name="T8" fmla="*/ 8 w 106"/>
                  <a:gd name="T9" fmla="*/ 142 h 64"/>
                  <a:gd name="T10" fmla="*/ 16 w 106"/>
                  <a:gd name="T11" fmla="*/ 125 h 64"/>
                  <a:gd name="T12" fmla="*/ 29 w 106"/>
                  <a:gd name="T13" fmla="*/ 103 h 64"/>
                  <a:gd name="T14" fmla="*/ 45 w 106"/>
                  <a:gd name="T15" fmla="*/ 81 h 64"/>
                  <a:gd name="T16" fmla="*/ 66 w 106"/>
                  <a:gd name="T17" fmla="*/ 56 h 64"/>
                  <a:gd name="T18" fmla="*/ 79 w 106"/>
                  <a:gd name="T19" fmla="*/ 47 h 64"/>
                  <a:gd name="T20" fmla="*/ 92 w 106"/>
                  <a:gd name="T21" fmla="*/ 36 h 64"/>
                  <a:gd name="T22" fmla="*/ 105 w 106"/>
                  <a:gd name="T23" fmla="*/ 28 h 64"/>
                  <a:gd name="T24" fmla="*/ 121 w 106"/>
                  <a:gd name="T25" fmla="*/ 19 h 64"/>
                  <a:gd name="T26" fmla="*/ 149 w 106"/>
                  <a:gd name="T27" fmla="*/ 8 h 64"/>
                  <a:gd name="T28" fmla="*/ 178 w 106"/>
                  <a:gd name="T29" fmla="*/ 3 h 64"/>
                  <a:gd name="T30" fmla="*/ 205 w 106"/>
                  <a:gd name="T31" fmla="*/ 0 h 64"/>
                  <a:gd name="T32" fmla="*/ 228 w 106"/>
                  <a:gd name="T33" fmla="*/ 0 h 64"/>
                  <a:gd name="T34" fmla="*/ 239 w 106"/>
                  <a:gd name="T35" fmla="*/ 0 h 64"/>
                  <a:gd name="T36" fmla="*/ 249 w 106"/>
                  <a:gd name="T37" fmla="*/ 0 h 64"/>
                  <a:gd name="T38" fmla="*/ 265 w 106"/>
                  <a:gd name="T39" fmla="*/ 3 h 64"/>
                  <a:gd name="T40" fmla="*/ 278 w 106"/>
                  <a:gd name="T41" fmla="*/ 3 h 64"/>
                  <a:gd name="T42" fmla="*/ 265 w 106"/>
                  <a:gd name="T43" fmla="*/ 6 h 64"/>
                  <a:gd name="T44" fmla="*/ 249 w 106"/>
                  <a:gd name="T45" fmla="*/ 11 h 64"/>
                  <a:gd name="T46" fmla="*/ 241 w 106"/>
                  <a:gd name="T47" fmla="*/ 11 h 64"/>
                  <a:gd name="T48" fmla="*/ 231 w 106"/>
                  <a:gd name="T49" fmla="*/ 17 h 64"/>
                  <a:gd name="T50" fmla="*/ 210 w 106"/>
                  <a:gd name="T51" fmla="*/ 22 h 64"/>
                  <a:gd name="T52" fmla="*/ 189 w 106"/>
                  <a:gd name="T53" fmla="*/ 33 h 64"/>
                  <a:gd name="T54" fmla="*/ 168 w 106"/>
                  <a:gd name="T55" fmla="*/ 47 h 64"/>
                  <a:gd name="T56" fmla="*/ 147 w 106"/>
                  <a:gd name="T57" fmla="*/ 64 h 64"/>
                  <a:gd name="T58" fmla="*/ 139 w 106"/>
                  <a:gd name="T59" fmla="*/ 75 h 64"/>
                  <a:gd name="T60" fmla="*/ 131 w 106"/>
                  <a:gd name="T61" fmla="*/ 83 h 64"/>
                  <a:gd name="T62" fmla="*/ 123 w 106"/>
                  <a:gd name="T63" fmla="*/ 95 h 64"/>
                  <a:gd name="T64" fmla="*/ 118 w 106"/>
                  <a:gd name="T65" fmla="*/ 103 h 64"/>
                  <a:gd name="T66" fmla="*/ 108 w 106"/>
                  <a:gd name="T67" fmla="*/ 125 h 64"/>
                  <a:gd name="T68" fmla="*/ 102 w 106"/>
                  <a:gd name="T69" fmla="*/ 142 h 64"/>
                  <a:gd name="T70" fmla="*/ 100 w 106"/>
                  <a:gd name="T71" fmla="*/ 159 h 64"/>
                  <a:gd name="T72" fmla="*/ 97 w 106"/>
                  <a:gd name="T73" fmla="*/ 170 h 64"/>
                  <a:gd name="T74" fmla="*/ 97 w 106"/>
                  <a:gd name="T75" fmla="*/ 175 h 64"/>
                  <a:gd name="T76" fmla="*/ 97 w 106"/>
                  <a:gd name="T77" fmla="*/ 175 h 64"/>
                  <a:gd name="T78" fmla="*/ 94 w 106"/>
                  <a:gd name="T79" fmla="*/ 178 h 64"/>
                  <a:gd name="T80" fmla="*/ 94 w 106"/>
                  <a:gd name="T81" fmla="*/ 178 h 64"/>
                  <a:gd name="T82" fmla="*/ 0 w 106"/>
                  <a:gd name="T83" fmla="*/ 161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29212" name="Freeform 194"/>
              <p:cNvSpPr>
                <a:spLocks/>
              </p:cNvSpPr>
              <p:nvPr/>
            </p:nvSpPr>
            <p:spPr bwMode="auto">
              <a:xfrm>
                <a:off x="6502" y="4056"/>
                <a:ext cx="279" cy="178"/>
              </a:xfrm>
              <a:custGeom>
                <a:avLst/>
                <a:gdLst>
                  <a:gd name="T0" fmla="*/ 176 w 106"/>
                  <a:gd name="T1" fmla="*/ 178 h 64"/>
                  <a:gd name="T2" fmla="*/ 176 w 106"/>
                  <a:gd name="T3" fmla="*/ 178 h 64"/>
                  <a:gd name="T4" fmla="*/ 179 w 106"/>
                  <a:gd name="T5" fmla="*/ 175 h 64"/>
                  <a:gd name="T6" fmla="*/ 179 w 106"/>
                  <a:gd name="T7" fmla="*/ 175 h 64"/>
                  <a:gd name="T8" fmla="*/ 179 w 106"/>
                  <a:gd name="T9" fmla="*/ 170 h 64"/>
                  <a:gd name="T10" fmla="*/ 179 w 106"/>
                  <a:gd name="T11" fmla="*/ 159 h 64"/>
                  <a:gd name="T12" fmla="*/ 176 w 106"/>
                  <a:gd name="T13" fmla="*/ 142 h 64"/>
                  <a:gd name="T14" fmla="*/ 171 w 106"/>
                  <a:gd name="T15" fmla="*/ 125 h 64"/>
                  <a:gd name="T16" fmla="*/ 161 w 106"/>
                  <a:gd name="T17" fmla="*/ 103 h 64"/>
                  <a:gd name="T18" fmla="*/ 155 w 106"/>
                  <a:gd name="T19" fmla="*/ 95 h 64"/>
                  <a:gd name="T20" fmla="*/ 147 w 106"/>
                  <a:gd name="T21" fmla="*/ 83 h 64"/>
                  <a:gd name="T22" fmla="*/ 140 w 106"/>
                  <a:gd name="T23" fmla="*/ 75 h 64"/>
                  <a:gd name="T24" fmla="*/ 132 w 106"/>
                  <a:gd name="T25" fmla="*/ 64 h 64"/>
                  <a:gd name="T26" fmla="*/ 111 w 106"/>
                  <a:gd name="T27" fmla="*/ 47 h 64"/>
                  <a:gd name="T28" fmla="*/ 89 w 106"/>
                  <a:gd name="T29" fmla="*/ 33 h 64"/>
                  <a:gd name="T30" fmla="*/ 68 w 106"/>
                  <a:gd name="T31" fmla="*/ 22 h 64"/>
                  <a:gd name="T32" fmla="*/ 47 w 106"/>
                  <a:gd name="T33" fmla="*/ 17 h 64"/>
                  <a:gd name="T34" fmla="*/ 37 w 106"/>
                  <a:gd name="T35" fmla="*/ 11 h 64"/>
                  <a:gd name="T36" fmla="*/ 29 w 106"/>
                  <a:gd name="T37" fmla="*/ 11 h 64"/>
                  <a:gd name="T38" fmla="*/ 13 w 106"/>
                  <a:gd name="T39" fmla="*/ 6 h 64"/>
                  <a:gd name="T40" fmla="*/ 0 w 106"/>
                  <a:gd name="T41" fmla="*/ 3 h 64"/>
                  <a:gd name="T42" fmla="*/ 13 w 106"/>
                  <a:gd name="T43" fmla="*/ 3 h 64"/>
                  <a:gd name="T44" fmla="*/ 29 w 106"/>
                  <a:gd name="T45" fmla="*/ 0 h 64"/>
                  <a:gd name="T46" fmla="*/ 39 w 106"/>
                  <a:gd name="T47" fmla="*/ 0 h 64"/>
                  <a:gd name="T48" fmla="*/ 47 w 106"/>
                  <a:gd name="T49" fmla="*/ 0 h 64"/>
                  <a:gd name="T50" fmla="*/ 74 w 106"/>
                  <a:gd name="T51" fmla="*/ 0 h 64"/>
                  <a:gd name="T52" fmla="*/ 100 w 106"/>
                  <a:gd name="T53" fmla="*/ 3 h 64"/>
                  <a:gd name="T54" fmla="*/ 129 w 106"/>
                  <a:gd name="T55" fmla="*/ 8 h 64"/>
                  <a:gd name="T56" fmla="*/ 158 w 106"/>
                  <a:gd name="T57" fmla="*/ 19 h 64"/>
                  <a:gd name="T58" fmla="*/ 174 w 106"/>
                  <a:gd name="T59" fmla="*/ 28 h 64"/>
                  <a:gd name="T60" fmla="*/ 187 w 106"/>
                  <a:gd name="T61" fmla="*/ 36 h 64"/>
                  <a:gd name="T62" fmla="*/ 200 w 106"/>
                  <a:gd name="T63" fmla="*/ 47 h 64"/>
                  <a:gd name="T64" fmla="*/ 213 w 106"/>
                  <a:gd name="T65" fmla="*/ 56 h 64"/>
                  <a:gd name="T66" fmla="*/ 234 w 106"/>
                  <a:gd name="T67" fmla="*/ 81 h 64"/>
                  <a:gd name="T68" fmla="*/ 250 w 106"/>
                  <a:gd name="T69" fmla="*/ 103 h 64"/>
                  <a:gd name="T70" fmla="*/ 263 w 106"/>
                  <a:gd name="T71" fmla="*/ 125 h 64"/>
                  <a:gd name="T72" fmla="*/ 271 w 106"/>
                  <a:gd name="T73" fmla="*/ 142 h 64"/>
                  <a:gd name="T74" fmla="*/ 274 w 106"/>
                  <a:gd name="T75" fmla="*/ 150 h 64"/>
                  <a:gd name="T76" fmla="*/ 276 w 106"/>
                  <a:gd name="T77" fmla="*/ 156 h 64"/>
                  <a:gd name="T78" fmla="*/ 279 w 106"/>
                  <a:gd name="T79" fmla="*/ 159 h 64"/>
                  <a:gd name="T80" fmla="*/ 276 w 106"/>
                  <a:gd name="T81" fmla="*/ 161 h 64"/>
                  <a:gd name="T82" fmla="*/ 176 w 106"/>
                  <a:gd name="T83" fmla="*/ 178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29213" name="Freeform 195"/>
              <p:cNvSpPr>
                <a:spLocks/>
              </p:cNvSpPr>
              <p:nvPr/>
            </p:nvSpPr>
            <p:spPr bwMode="auto">
              <a:xfrm>
                <a:off x="6686" y="3887"/>
                <a:ext cx="100" cy="297"/>
              </a:xfrm>
              <a:custGeom>
                <a:avLst/>
                <a:gdLst>
                  <a:gd name="T0" fmla="*/ 0 w 38"/>
                  <a:gd name="T1" fmla="*/ 297 h 107"/>
                  <a:gd name="T2" fmla="*/ 0 w 38"/>
                  <a:gd name="T3" fmla="*/ 294 h 107"/>
                  <a:gd name="T4" fmla="*/ 0 w 38"/>
                  <a:gd name="T5" fmla="*/ 283 h 107"/>
                  <a:gd name="T6" fmla="*/ 5 w 38"/>
                  <a:gd name="T7" fmla="*/ 247 h 107"/>
                  <a:gd name="T8" fmla="*/ 21 w 38"/>
                  <a:gd name="T9" fmla="*/ 139 h 107"/>
                  <a:gd name="T10" fmla="*/ 37 w 38"/>
                  <a:gd name="T11" fmla="*/ 83 h 107"/>
                  <a:gd name="T12" fmla="*/ 58 w 38"/>
                  <a:gd name="T13" fmla="*/ 36 h 107"/>
                  <a:gd name="T14" fmla="*/ 71 w 38"/>
                  <a:gd name="T15" fmla="*/ 19 h 107"/>
                  <a:gd name="T16" fmla="*/ 79 w 38"/>
                  <a:gd name="T17" fmla="*/ 8 h 107"/>
                  <a:gd name="T18" fmla="*/ 87 w 38"/>
                  <a:gd name="T19" fmla="*/ 3 h 107"/>
                  <a:gd name="T20" fmla="*/ 89 w 38"/>
                  <a:gd name="T21" fmla="*/ 0 h 107"/>
                  <a:gd name="T22" fmla="*/ 87 w 38"/>
                  <a:gd name="T23" fmla="*/ 3 h 107"/>
                  <a:gd name="T24" fmla="*/ 84 w 38"/>
                  <a:gd name="T25" fmla="*/ 11 h 107"/>
                  <a:gd name="T26" fmla="*/ 79 w 38"/>
                  <a:gd name="T27" fmla="*/ 25 h 107"/>
                  <a:gd name="T28" fmla="*/ 74 w 38"/>
                  <a:gd name="T29" fmla="*/ 44 h 107"/>
                  <a:gd name="T30" fmla="*/ 68 w 38"/>
                  <a:gd name="T31" fmla="*/ 89 h 107"/>
                  <a:gd name="T32" fmla="*/ 71 w 38"/>
                  <a:gd name="T33" fmla="*/ 144 h 107"/>
                  <a:gd name="T34" fmla="*/ 87 w 38"/>
                  <a:gd name="T35" fmla="*/ 241 h 107"/>
                  <a:gd name="T36" fmla="*/ 95 w 38"/>
                  <a:gd name="T37" fmla="*/ 275 h 107"/>
                  <a:gd name="T38" fmla="*/ 97 w 38"/>
                  <a:gd name="T39" fmla="*/ 283 h 107"/>
                  <a:gd name="T40" fmla="*/ 100 w 38"/>
                  <a:gd name="T41" fmla="*/ 286 h 107"/>
                  <a:gd name="T42" fmla="*/ 0 w 38"/>
                  <a:gd name="T43" fmla="*/ 297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29214" name="Freeform 196"/>
              <p:cNvSpPr>
                <a:spLocks/>
              </p:cNvSpPr>
              <p:nvPr/>
            </p:nvSpPr>
            <p:spPr bwMode="auto">
              <a:xfrm>
                <a:off x="3046" y="4059"/>
                <a:ext cx="226" cy="264"/>
              </a:xfrm>
              <a:custGeom>
                <a:avLst/>
                <a:gdLst>
                  <a:gd name="T0" fmla="*/ 0 w 86"/>
                  <a:gd name="T1" fmla="*/ 256 h 95"/>
                  <a:gd name="T2" fmla="*/ 0 w 86"/>
                  <a:gd name="T3" fmla="*/ 250 h 95"/>
                  <a:gd name="T4" fmla="*/ 3 w 86"/>
                  <a:gd name="T5" fmla="*/ 239 h 95"/>
                  <a:gd name="T6" fmla="*/ 16 w 86"/>
                  <a:gd name="T7" fmla="*/ 197 h 95"/>
                  <a:gd name="T8" fmla="*/ 76 w 86"/>
                  <a:gd name="T9" fmla="*/ 83 h 95"/>
                  <a:gd name="T10" fmla="*/ 100 w 86"/>
                  <a:gd name="T11" fmla="*/ 58 h 95"/>
                  <a:gd name="T12" fmla="*/ 126 w 86"/>
                  <a:gd name="T13" fmla="*/ 39 h 95"/>
                  <a:gd name="T14" fmla="*/ 139 w 86"/>
                  <a:gd name="T15" fmla="*/ 31 h 95"/>
                  <a:gd name="T16" fmla="*/ 152 w 86"/>
                  <a:gd name="T17" fmla="*/ 22 h 95"/>
                  <a:gd name="T18" fmla="*/ 176 w 86"/>
                  <a:gd name="T19" fmla="*/ 11 h 95"/>
                  <a:gd name="T20" fmla="*/ 197 w 86"/>
                  <a:gd name="T21" fmla="*/ 6 h 95"/>
                  <a:gd name="T22" fmla="*/ 213 w 86"/>
                  <a:gd name="T23" fmla="*/ 3 h 95"/>
                  <a:gd name="T24" fmla="*/ 226 w 86"/>
                  <a:gd name="T25" fmla="*/ 0 h 95"/>
                  <a:gd name="T26" fmla="*/ 213 w 86"/>
                  <a:gd name="T27" fmla="*/ 6 h 95"/>
                  <a:gd name="T28" fmla="*/ 200 w 86"/>
                  <a:gd name="T29" fmla="*/ 14 h 95"/>
                  <a:gd name="T30" fmla="*/ 181 w 86"/>
                  <a:gd name="T31" fmla="*/ 25 h 95"/>
                  <a:gd name="T32" fmla="*/ 163 w 86"/>
                  <a:gd name="T33" fmla="*/ 39 h 95"/>
                  <a:gd name="T34" fmla="*/ 152 w 86"/>
                  <a:gd name="T35" fmla="*/ 50 h 95"/>
                  <a:gd name="T36" fmla="*/ 142 w 86"/>
                  <a:gd name="T37" fmla="*/ 58 h 95"/>
                  <a:gd name="T38" fmla="*/ 126 w 86"/>
                  <a:gd name="T39" fmla="*/ 83 h 95"/>
                  <a:gd name="T40" fmla="*/ 113 w 86"/>
                  <a:gd name="T41" fmla="*/ 108 h 95"/>
                  <a:gd name="T42" fmla="*/ 84 w 86"/>
                  <a:gd name="T43" fmla="*/ 214 h 95"/>
                  <a:gd name="T44" fmla="*/ 81 w 86"/>
                  <a:gd name="T45" fmla="*/ 250 h 95"/>
                  <a:gd name="T46" fmla="*/ 81 w 86"/>
                  <a:gd name="T47" fmla="*/ 261 h 95"/>
                  <a:gd name="T48" fmla="*/ 81 w 86"/>
                  <a:gd name="T49" fmla="*/ 264 h 95"/>
                  <a:gd name="T50" fmla="*/ 0 w 86"/>
                  <a:gd name="T51" fmla="*/ 256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29215" name="Freeform 197"/>
              <p:cNvSpPr>
                <a:spLocks/>
              </p:cNvSpPr>
              <p:nvPr/>
            </p:nvSpPr>
            <p:spPr bwMode="auto">
              <a:xfrm>
                <a:off x="2923" y="4059"/>
                <a:ext cx="226" cy="264"/>
              </a:xfrm>
              <a:custGeom>
                <a:avLst/>
                <a:gdLst>
                  <a:gd name="T0" fmla="*/ 145 w 86"/>
                  <a:gd name="T1" fmla="*/ 264 h 95"/>
                  <a:gd name="T2" fmla="*/ 145 w 86"/>
                  <a:gd name="T3" fmla="*/ 261 h 95"/>
                  <a:gd name="T4" fmla="*/ 145 w 86"/>
                  <a:gd name="T5" fmla="*/ 250 h 95"/>
                  <a:gd name="T6" fmla="*/ 142 w 86"/>
                  <a:gd name="T7" fmla="*/ 214 h 95"/>
                  <a:gd name="T8" fmla="*/ 113 w 86"/>
                  <a:gd name="T9" fmla="*/ 108 h 95"/>
                  <a:gd name="T10" fmla="*/ 100 w 86"/>
                  <a:gd name="T11" fmla="*/ 83 h 95"/>
                  <a:gd name="T12" fmla="*/ 84 w 86"/>
                  <a:gd name="T13" fmla="*/ 58 h 95"/>
                  <a:gd name="T14" fmla="*/ 74 w 86"/>
                  <a:gd name="T15" fmla="*/ 50 h 95"/>
                  <a:gd name="T16" fmla="*/ 63 w 86"/>
                  <a:gd name="T17" fmla="*/ 39 h 95"/>
                  <a:gd name="T18" fmla="*/ 45 w 86"/>
                  <a:gd name="T19" fmla="*/ 25 h 95"/>
                  <a:gd name="T20" fmla="*/ 26 w 86"/>
                  <a:gd name="T21" fmla="*/ 14 h 95"/>
                  <a:gd name="T22" fmla="*/ 13 w 86"/>
                  <a:gd name="T23" fmla="*/ 6 h 95"/>
                  <a:gd name="T24" fmla="*/ 0 w 86"/>
                  <a:gd name="T25" fmla="*/ 0 h 95"/>
                  <a:gd name="T26" fmla="*/ 13 w 86"/>
                  <a:gd name="T27" fmla="*/ 3 h 95"/>
                  <a:gd name="T28" fmla="*/ 29 w 86"/>
                  <a:gd name="T29" fmla="*/ 6 h 95"/>
                  <a:gd name="T30" fmla="*/ 50 w 86"/>
                  <a:gd name="T31" fmla="*/ 11 h 95"/>
                  <a:gd name="T32" fmla="*/ 74 w 86"/>
                  <a:gd name="T33" fmla="*/ 22 h 95"/>
                  <a:gd name="T34" fmla="*/ 87 w 86"/>
                  <a:gd name="T35" fmla="*/ 31 h 95"/>
                  <a:gd name="T36" fmla="*/ 100 w 86"/>
                  <a:gd name="T37" fmla="*/ 39 h 95"/>
                  <a:gd name="T38" fmla="*/ 126 w 86"/>
                  <a:gd name="T39" fmla="*/ 58 h 95"/>
                  <a:gd name="T40" fmla="*/ 150 w 86"/>
                  <a:gd name="T41" fmla="*/ 83 h 95"/>
                  <a:gd name="T42" fmla="*/ 210 w 86"/>
                  <a:gd name="T43" fmla="*/ 197 h 95"/>
                  <a:gd name="T44" fmla="*/ 223 w 86"/>
                  <a:gd name="T45" fmla="*/ 239 h 95"/>
                  <a:gd name="T46" fmla="*/ 226 w 86"/>
                  <a:gd name="T47" fmla="*/ 250 h 95"/>
                  <a:gd name="T48" fmla="*/ 226 w 86"/>
                  <a:gd name="T49" fmla="*/ 256 h 95"/>
                  <a:gd name="T50" fmla="*/ 145 w 86"/>
                  <a:gd name="T51" fmla="*/ 264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29216" name="Freeform 198"/>
              <p:cNvSpPr>
                <a:spLocks/>
              </p:cNvSpPr>
              <p:nvPr/>
            </p:nvSpPr>
            <p:spPr bwMode="auto">
              <a:xfrm>
                <a:off x="3057" y="4173"/>
                <a:ext cx="231" cy="150"/>
              </a:xfrm>
              <a:custGeom>
                <a:avLst/>
                <a:gdLst>
                  <a:gd name="T0" fmla="*/ 0 w 88"/>
                  <a:gd name="T1" fmla="*/ 133 h 54"/>
                  <a:gd name="T2" fmla="*/ 0 w 88"/>
                  <a:gd name="T3" fmla="*/ 131 h 54"/>
                  <a:gd name="T4" fmla="*/ 3 w 88"/>
                  <a:gd name="T5" fmla="*/ 125 h 54"/>
                  <a:gd name="T6" fmla="*/ 5 w 88"/>
                  <a:gd name="T7" fmla="*/ 119 h 54"/>
                  <a:gd name="T8" fmla="*/ 11 w 88"/>
                  <a:gd name="T9" fmla="*/ 103 h 54"/>
                  <a:gd name="T10" fmla="*/ 21 w 88"/>
                  <a:gd name="T11" fmla="*/ 86 h 54"/>
                  <a:gd name="T12" fmla="*/ 37 w 88"/>
                  <a:gd name="T13" fmla="*/ 67 h 54"/>
                  <a:gd name="T14" fmla="*/ 55 w 88"/>
                  <a:gd name="T15" fmla="*/ 47 h 54"/>
                  <a:gd name="T16" fmla="*/ 66 w 88"/>
                  <a:gd name="T17" fmla="*/ 39 h 54"/>
                  <a:gd name="T18" fmla="*/ 76 w 88"/>
                  <a:gd name="T19" fmla="*/ 31 h 54"/>
                  <a:gd name="T20" fmla="*/ 100 w 88"/>
                  <a:gd name="T21" fmla="*/ 17 h 54"/>
                  <a:gd name="T22" fmla="*/ 123 w 88"/>
                  <a:gd name="T23" fmla="*/ 8 h 54"/>
                  <a:gd name="T24" fmla="*/ 147 w 88"/>
                  <a:gd name="T25" fmla="*/ 3 h 54"/>
                  <a:gd name="T26" fmla="*/ 171 w 88"/>
                  <a:gd name="T27" fmla="*/ 0 h 54"/>
                  <a:gd name="T28" fmla="*/ 192 w 88"/>
                  <a:gd name="T29" fmla="*/ 0 h 54"/>
                  <a:gd name="T30" fmla="*/ 200 w 88"/>
                  <a:gd name="T31" fmla="*/ 0 h 54"/>
                  <a:gd name="T32" fmla="*/ 207 w 88"/>
                  <a:gd name="T33" fmla="*/ 0 h 54"/>
                  <a:gd name="T34" fmla="*/ 221 w 88"/>
                  <a:gd name="T35" fmla="*/ 3 h 54"/>
                  <a:gd name="T36" fmla="*/ 231 w 88"/>
                  <a:gd name="T37" fmla="*/ 3 h 54"/>
                  <a:gd name="T38" fmla="*/ 221 w 88"/>
                  <a:gd name="T39" fmla="*/ 6 h 54"/>
                  <a:gd name="T40" fmla="*/ 207 w 88"/>
                  <a:gd name="T41" fmla="*/ 8 h 54"/>
                  <a:gd name="T42" fmla="*/ 200 w 88"/>
                  <a:gd name="T43" fmla="*/ 11 h 54"/>
                  <a:gd name="T44" fmla="*/ 192 w 88"/>
                  <a:gd name="T45" fmla="*/ 14 h 54"/>
                  <a:gd name="T46" fmla="*/ 176 w 88"/>
                  <a:gd name="T47" fmla="*/ 19 h 54"/>
                  <a:gd name="T48" fmla="*/ 157 w 88"/>
                  <a:gd name="T49" fmla="*/ 28 h 54"/>
                  <a:gd name="T50" fmla="*/ 139 w 88"/>
                  <a:gd name="T51" fmla="*/ 42 h 54"/>
                  <a:gd name="T52" fmla="*/ 121 w 88"/>
                  <a:gd name="T53" fmla="*/ 56 h 54"/>
                  <a:gd name="T54" fmla="*/ 108 w 88"/>
                  <a:gd name="T55" fmla="*/ 69 h 54"/>
                  <a:gd name="T56" fmla="*/ 102 w 88"/>
                  <a:gd name="T57" fmla="*/ 78 h 54"/>
                  <a:gd name="T58" fmla="*/ 97 w 88"/>
                  <a:gd name="T59" fmla="*/ 89 h 54"/>
                  <a:gd name="T60" fmla="*/ 89 w 88"/>
                  <a:gd name="T61" fmla="*/ 103 h 54"/>
                  <a:gd name="T62" fmla="*/ 84 w 88"/>
                  <a:gd name="T63" fmla="*/ 119 h 54"/>
                  <a:gd name="T64" fmla="*/ 81 w 88"/>
                  <a:gd name="T65" fmla="*/ 133 h 54"/>
                  <a:gd name="T66" fmla="*/ 81 w 88"/>
                  <a:gd name="T67" fmla="*/ 142 h 54"/>
                  <a:gd name="T68" fmla="*/ 81 w 88"/>
                  <a:gd name="T69" fmla="*/ 147 h 54"/>
                  <a:gd name="T70" fmla="*/ 81 w 88"/>
                  <a:gd name="T71" fmla="*/ 147 h 54"/>
                  <a:gd name="T72" fmla="*/ 81 w 88"/>
                  <a:gd name="T73" fmla="*/ 150 h 54"/>
                  <a:gd name="T74" fmla="*/ 0 w 88"/>
                  <a:gd name="T75" fmla="*/ 133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29217" name="Freeform 199"/>
              <p:cNvSpPr>
                <a:spLocks/>
              </p:cNvSpPr>
              <p:nvPr/>
            </p:nvSpPr>
            <p:spPr bwMode="auto">
              <a:xfrm>
                <a:off x="2899" y="4173"/>
                <a:ext cx="231" cy="150"/>
              </a:xfrm>
              <a:custGeom>
                <a:avLst/>
                <a:gdLst>
                  <a:gd name="T0" fmla="*/ 150 w 88"/>
                  <a:gd name="T1" fmla="*/ 150 h 54"/>
                  <a:gd name="T2" fmla="*/ 150 w 88"/>
                  <a:gd name="T3" fmla="*/ 147 h 54"/>
                  <a:gd name="T4" fmla="*/ 150 w 88"/>
                  <a:gd name="T5" fmla="*/ 147 h 54"/>
                  <a:gd name="T6" fmla="*/ 150 w 88"/>
                  <a:gd name="T7" fmla="*/ 142 h 54"/>
                  <a:gd name="T8" fmla="*/ 150 w 88"/>
                  <a:gd name="T9" fmla="*/ 133 h 54"/>
                  <a:gd name="T10" fmla="*/ 147 w 88"/>
                  <a:gd name="T11" fmla="*/ 119 h 54"/>
                  <a:gd name="T12" fmla="*/ 142 w 88"/>
                  <a:gd name="T13" fmla="*/ 103 h 54"/>
                  <a:gd name="T14" fmla="*/ 134 w 88"/>
                  <a:gd name="T15" fmla="*/ 89 h 54"/>
                  <a:gd name="T16" fmla="*/ 129 w 88"/>
                  <a:gd name="T17" fmla="*/ 78 h 54"/>
                  <a:gd name="T18" fmla="*/ 123 w 88"/>
                  <a:gd name="T19" fmla="*/ 69 h 54"/>
                  <a:gd name="T20" fmla="*/ 110 w 88"/>
                  <a:gd name="T21" fmla="*/ 56 h 54"/>
                  <a:gd name="T22" fmla="*/ 95 w 88"/>
                  <a:gd name="T23" fmla="*/ 42 h 54"/>
                  <a:gd name="T24" fmla="*/ 76 w 88"/>
                  <a:gd name="T25" fmla="*/ 28 h 54"/>
                  <a:gd name="T26" fmla="*/ 58 w 88"/>
                  <a:gd name="T27" fmla="*/ 19 h 54"/>
                  <a:gd name="T28" fmla="*/ 39 w 88"/>
                  <a:gd name="T29" fmla="*/ 14 h 54"/>
                  <a:gd name="T30" fmla="*/ 31 w 88"/>
                  <a:gd name="T31" fmla="*/ 11 h 54"/>
                  <a:gd name="T32" fmla="*/ 24 w 88"/>
                  <a:gd name="T33" fmla="*/ 8 h 54"/>
                  <a:gd name="T34" fmla="*/ 11 w 88"/>
                  <a:gd name="T35" fmla="*/ 6 h 54"/>
                  <a:gd name="T36" fmla="*/ 0 w 88"/>
                  <a:gd name="T37" fmla="*/ 3 h 54"/>
                  <a:gd name="T38" fmla="*/ 11 w 88"/>
                  <a:gd name="T39" fmla="*/ 3 h 54"/>
                  <a:gd name="T40" fmla="*/ 24 w 88"/>
                  <a:gd name="T41" fmla="*/ 0 h 54"/>
                  <a:gd name="T42" fmla="*/ 31 w 88"/>
                  <a:gd name="T43" fmla="*/ 0 h 54"/>
                  <a:gd name="T44" fmla="*/ 42 w 88"/>
                  <a:gd name="T45" fmla="*/ 0 h 54"/>
                  <a:gd name="T46" fmla="*/ 60 w 88"/>
                  <a:gd name="T47" fmla="*/ 0 h 54"/>
                  <a:gd name="T48" fmla="*/ 84 w 88"/>
                  <a:gd name="T49" fmla="*/ 3 h 54"/>
                  <a:gd name="T50" fmla="*/ 108 w 88"/>
                  <a:gd name="T51" fmla="*/ 8 h 54"/>
                  <a:gd name="T52" fmla="*/ 131 w 88"/>
                  <a:gd name="T53" fmla="*/ 17 h 54"/>
                  <a:gd name="T54" fmla="*/ 155 w 88"/>
                  <a:gd name="T55" fmla="*/ 31 h 54"/>
                  <a:gd name="T56" fmla="*/ 168 w 88"/>
                  <a:gd name="T57" fmla="*/ 39 h 54"/>
                  <a:gd name="T58" fmla="*/ 176 w 88"/>
                  <a:gd name="T59" fmla="*/ 47 h 54"/>
                  <a:gd name="T60" fmla="*/ 194 w 88"/>
                  <a:gd name="T61" fmla="*/ 67 h 54"/>
                  <a:gd name="T62" fmla="*/ 210 w 88"/>
                  <a:gd name="T63" fmla="*/ 86 h 54"/>
                  <a:gd name="T64" fmla="*/ 221 w 88"/>
                  <a:gd name="T65" fmla="*/ 106 h 54"/>
                  <a:gd name="T66" fmla="*/ 226 w 88"/>
                  <a:gd name="T67" fmla="*/ 119 h 54"/>
                  <a:gd name="T68" fmla="*/ 228 w 88"/>
                  <a:gd name="T69" fmla="*/ 125 h 54"/>
                  <a:gd name="T70" fmla="*/ 231 w 88"/>
                  <a:gd name="T71" fmla="*/ 131 h 54"/>
                  <a:gd name="T72" fmla="*/ 231 w 88"/>
                  <a:gd name="T73" fmla="*/ 133 h 54"/>
                  <a:gd name="T74" fmla="*/ 150 w 88"/>
                  <a:gd name="T75" fmla="*/ 150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29218" name="Freeform 200"/>
              <p:cNvSpPr>
                <a:spLocks/>
              </p:cNvSpPr>
              <p:nvPr/>
            </p:nvSpPr>
            <p:spPr bwMode="auto">
              <a:xfrm>
                <a:off x="3054" y="4031"/>
                <a:ext cx="82" cy="251"/>
              </a:xfrm>
              <a:custGeom>
                <a:avLst/>
                <a:gdLst>
                  <a:gd name="T0" fmla="*/ 0 w 31"/>
                  <a:gd name="T1" fmla="*/ 251 h 90"/>
                  <a:gd name="T2" fmla="*/ 0 w 31"/>
                  <a:gd name="T3" fmla="*/ 240 h 90"/>
                  <a:gd name="T4" fmla="*/ 3 w 31"/>
                  <a:gd name="T5" fmla="*/ 209 h 90"/>
                  <a:gd name="T6" fmla="*/ 8 w 31"/>
                  <a:gd name="T7" fmla="*/ 165 h 90"/>
                  <a:gd name="T8" fmla="*/ 19 w 31"/>
                  <a:gd name="T9" fmla="*/ 117 h 90"/>
                  <a:gd name="T10" fmla="*/ 24 w 31"/>
                  <a:gd name="T11" fmla="*/ 95 h 90"/>
                  <a:gd name="T12" fmla="*/ 32 w 31"/>
                  <a:gd name="T13" fmla="*/ 70 h 90"/>
                  <a:gd name="T14" fmla="*/ 34 w 31"/>
                  <a:gd name="T15" fmla="*/ 59 h 90"/>
                  <a:gd name="T16" fmla="*/ 40 w 31"/>
                  <a:gd name="T17" fmla="*/ 50 h 90"/>
                  <a:gd name="T18" fmla="*/ 48 w 31"/>
                  <a:gd name="T19" fmla="*/ 31 h 90"/>
                  <a:gd name="T20" fmla="*/ 58 w 31"/>
                  <a:gd name="T21" fmla="*/ 17 h 90"/>
                  <a:gd name="T22" fmla="*/ 66 w 31"/>
                  <a:gd name="T23" fmla="*/ 8 h 90"/>
                  <a:gd name="T24" fmla="*/ 74 w 31"/>
                  <a:gd name="T25" fmla="*/ 0 h 90"/>
                  <a:gd name="T26" fmla="*/ 69 w 31"/>
                  <a:gd name="T27" fmla="*/ 11 h 90"/>
                  <a:gd name="T28" fmla="*/ 63 w 31"/>
                  <a:gd name="T29" fmla="*/ 22 h 90"/>
                  <a:gd name="T30" fmla="*/ 61 w 31"/>
                  <a:gd name="T31" fmla="*/ 36 h 90"/>
                  <a:gd name="T32" fmla="*/ 58 w 31"/>
                  <a:gd name="T33" fmla="*/ 56 h 90"/>
                  <a:gd name="T34" fmla="*/ 58 w 31"/>
                  <a:gd name="T35" fmla="*/ 75 h 90"/>
                  <a:gd name="T36" fmla="*/ 58 w 31"/>
                  <a:gd name="T37" fmla="*/ 98 h 90"/>
                  <a:gd name="T38" fmla="*/ 58 w 31"/>
                  <a:gd name="T39" fmla="*/ 120 h 90"/>
                  <a:gd name="T40" fmla="*/ 74 w 31"/>
                  <a:gd name="T41" fmla="*/ 204 h 90"/>
                  <a:gd name="T42" fmla="*/ 79 w 31"/>
                  <a:gd name="T43" fmla="*/ 231 h 90"/>
                  <a:gd name="T44" fmla="*/ 82 w 31"/>
                  <a:gd name="T45" fmla="*/ 240 h 90"/>
                  <a:gd name="T46" fmla="*/ 0 w 31"/>
                  <a:gd name="T47" fmla="*/ 251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29219" name="Freeform 201"/>
              <p:cNvSpPr>
                <a:spLocks/>
              </p:cNvSpPr>
              <p:nvPr/>
            </p:nvSpPr>
            <p:spPr bwMode="auto">
              <a:xfrm>
                <a:off x="1523" y="3131"/>
                <a:ext cx="904" cy="622"/>
              </a:xfrm>
              <a:custGeom>
                <a:avLst/>
                <a:gdLst>
                  <a:gd name="T0" fmla="*/ 0 w 344"/>
                  <a:gd name="T1" fmla="*/ 283 h 224"/>
                  <a:gd name="T2" fmla="*/ 465 w 344"/>
                  <a:gd name="T3" fmla="*/ 622 h 224"/>
                  <a:gd name="T4" fmla="*/ 904 w 344"/>
                  <a:gd name="T5" fmla="*/ 272 h 224"/>
                  <a:gd name="T6" fmla="*/ 620 w 344"/>
                  <a:gd name="T7" fmla="*/ 275 h 224"/>
                  <a:gd name="T8" fmla="*/ 449 w 344"/>
                  <a:gd name="T9" fmla="*/ 0 h 224"/>
                  <a:gd name="T10" fmla="*/ 326 w 344"/>
                  <a:gd name="T11" fmla="*/ 278 h 224"/>
                  <a:gd name="T12" fmla="*/ 0 w 344"/>
                  <a:gd name="T13" fmla="*/ 283 h 224"/>
                  <a:gd name="T14" fmla="*/ 0 60000 65536"/>
                  <a:gd name="T15" fmla="*/ 0 60000 65536"/>
                  <a:gd name="T16" fmla="*/ 0 60000 65536"/>
                  <a:gd name="T17" fmla="*/ 0 60000 65536"/>
                  <a:gd name="T18" fmla="*/ 0 60000 65536"/>
                  <a:gd name="T19" fmla="*/ 0 60000 65536"/>
                  <a:gd name="T20" fmla="*/ 0 60000 65536"/>
                  <a:gd name="T21" fmla="*/ 0 w 344"/>
                  <a:gd name="T22" fmla="*/ 0 h 224"/>
                  <a:gd name="T23" fmla="*/ 344 w 344"/>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w="9525">
                <a:noFill/>
                <a:round/>
                <a:headEnd/>
                <a:tailEnd/>
              </a:ln>
            </p:spPr>
            <p:txBody>
              <a:bodyPr/>
              <a:lstStyle/>
              <a:p>
                <a:endParaRPr lang="en-US"/>
              </a:p>
            </p:txBody>
          </p:sp>
          <p:sp>
            <p:nvSpPr>
              <p:cNvPr id="29220" name="Freeform 202"/>
              <p:cNvSpPr>
                <a:spLocks/>
              </p:cNvSpPr>
              <p:nvPr/>
            </p:nvSpPr>
            <p:spPr bwMode="auto">
              <a:xfrm>
                <a:off x="1851" y="2889"/>
                <a:ext cx="276" cy="408"/>
              </a:xfrm>
              <a:custGeom>
                <a:avLst/>
                <a:gdLst>
                  <a:gd name="T0" fmla="*/ 134 w 105"/>
                  <a:gd name="T1" fmla="*/ 0 h 147"/>
                  <a:gd name="T2" fmla="*/ 273 w 105"/>
                  <a:gd name="T3" fmla="*/ 261 h 147"/>
                  <a:gd name="T4" fmla="*/ 139 w 105"/>
                  <a:gd name="T5" fmla="*/ 408 h 147"/>
                  <a:gd name="T6" fmla="*/ 0 w 105"/>
                  <a:gd name="T7" fmla="*/ 264 h 147"/>
                  <a:gd name="T8" fmla="*/ 134 w 105"/>
                  <a:gd name="T9" fmla="*/ 0 h 147"/>
                  <a:gd name="T10" fmla="*/ 0 60000 65536"/>
                  <a:gd name="T11" fmla="*/ 0 60000 65536"/>
                  <a:gd name="T12" fmla="*/ 0 60000 65536"/>
                  <a:gd name="T13" fmla="*/ 0 60000 65536"/>
                  <a:gd name="T14" fmla="*/ 0 60000 65536"/>
                  <a:gd name="T15" fmla="*/ 0 w 105"/>
                  <a:gd name="T16" fmla="*/ 0 h 147"/>
                  <a:gd name="T17" fmla="*/ 105 w 105"/>
                  <a:gd name="T18" fmla="*/ 147 h 147"/>
                </a:gdLst>
                <a:ahLst/>
                <a:cxnLst>
                  <a:cxn ang="T10">
                    <a:pos x="T0" y="T1"/>
                  </a:cxn>
                  <a:cxn ang="T11">
                    <a:pos x="T2" y="T3"/>
                  </a:cxn>
                  <a:cxn ang="T12">
                    <a:pos x="T4" y="T5"/>
                  </a:cxn>
                  <a:cxn ang="T13">
                    <a:pos x="T6" y="T7"/>
                  </a:cxn>
                  <a:cxn ang="T14">
                    <a:pos x="T8" y="T9"/>
                  </a:cxn>
                </a:cxnLst>
                <a:rect l="T15" t="T16" r="T17" b="T18"/>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w="9525">
                <a:noFill/>
                <a:round/>
                <a:headEnd/>
                <a:tailEnd/>
              </a:ln>
            </p:spPr>
            <p:txBody>
              <a:bodyPr/>
              <a:lstStyle/>
              <a:p>
                <a:endParaRPr lang="en-US"/>
              </a:p>
            </p:txBody>
          </p:sp>
          <p:sp>
            <p:nvSpPr>
              <p:cNvPr id="29221" name="Freeform 203"/>
              <p:cNvSpPr>
                <a:spLocks/>
              </p:cNvSpPr>
              <p:nvPr/>
            </p:nvSpPr>
            <p:spPr bwMode="auto">
              <a:xfrm>
                <a:off x="1513" y="3322"/>
                <a:ext cx="388" cy="326"/>
              </a:xfrm>
              <a:custGeom>
                <a:avLst/>
                <a:gdLst>
                  <a:gd name="T0" fmla="*/ 0 w 148"/>
                  <a:gd name="T1" fmla="*/ 78 h 117"/>
                  <a:gd name="T2" fmla="*/ 189 w 148"/>
                  <a:gd name="T3" fmla="*/ 301 h 117"/>
                  <a:gd name="T4" fmla="*/ 364 w 148"/>
                  <a:gd name="T5" fmla="*/ 209 h 117"/>
                  <a:gd name="T6" fmla="*/ 278 w 148"/>
                  <a:gd name="T7" fmla="*/ 25 h 117"/>
                  <a:gd name="T8" fmla="*/ 0 w 148"/>
                  <a:gd name="T9" fmla="*/ 78 h 117"/>
                  <a:gd name="T10" fmla="*/ 0 60000 65536"/>
                  <a:gd name="T11" fmla="*/ 0 60000 65536"/>
                  <a:gd name="T12" fmla="*/ 0 60000 65536"/>
                  <a:gd name="T13" fmla="*/ 0 60000 65536"/>
                  <a:gd name="T14" fmla="*/ 0 60000 65536"/>
                  <a:gd name="T15" fmla="*/ 0 w 148"/>
                  <a:gd name="T16" fmla="*/ 0 h 117"/>
                  <a:gd name="T17" fmla="*/ 148 w 148"/>
                  <a:gd name="T18" fmla="*/ 117 h 117"/>
                </a:gdLst>
                <a:ahLst/>
                <a:cxnLst>
                  <a:cxn ang="T10">
                    <a:pos x="T0" y="T1"/>
                  </a:cxn>
                  <a:cxn ang="T11">
                    <a:pos x="T2" y="T3"/>
                  </a:cxn>
                  <a:cxn ang="T12">
                    <a:pos x="T4" y="T5"/>
                  </a:cxn>
                  <a:cxn ang="T13">
                    <a:pos x="T6" y="T7"/>
                  </a:cxn>
                  <a:cxn ang="T14">
                    <a:pos x="T8" y="T9"/>
                  </a:cxn>
                </a:cxnLst>
                <a:rect l="T15" t="T16" r="T17" b="T18"/>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w="9525">
                <a:noFill/>
                <a:round/>
                <a:headEnd/>
                <a:tailEnd/>
              </a:ln>
            </p:spPr>
            <p:txBody>
              <a:bodyPr/>
              <a:lstStyle/>
              <a:p>
                <a:endParaRPr lang="en-US"/>
              </a:p>
            </p:txBody>
          </p:sp>
          <p:sp>
            <p:nvSpPr>
              <p:cNvPr id="29222" name="Freeform 204"/>
              <p:cNvSpPr>
                <a:spLocks/>
              </p:cNvSpPr>
              <p:nvPr/>
            </p:nvSpPr>
            <p:spPr bwMode="auto">
              <a:xfrm>
                <a:off x="2043" y="3322"/>
                <a:ext cx="389" cy="326"/>
              </a:xfrm>
              <a:custGeom>
                <a:avLst/>
                <a:gdLst>
                  <a:gd name="T0" fmla="*/ 389 w 148"/>
                  <a:gd name="T1" fmla="*/ 78 h 117"/>
                  <a:gd name="T2" fmla="*/ 197 w 148"/>
                  <a:gd name="T3" fmla="*/ 301 h 117"/>
                  <a:gd name="T4" fmla="*/ 24 w 148"/>
                  <a:gd name="T5" fmla="*/ 209 h 117"/>
                  <a:gd name="T6" fmla="*/ 110 w 148"/>
                  <a:gd name="T7" fmla="*/ 25 h 117"/>
                  <a:gd name="T8" fmla="*/ 389 w 148"/>
                  <a:gd name="T9" fmla="*/ 78 h 117"/>
                  <a:gd name="T10" fmla="*/ 0 60000 65536"/>
                  <a:gd name="T11" fmla="*/ 0 60000 65536"/>
                  <a:gd name="T12" fmla="*/ 0 60000 65536"/>
                  <a:gd name="T13" fmla="*/ 0 60000 65536"/>
                  <a:gd name="T14" fmla="*/ 0 60000 65536"/>
                  <a:gd name="T15" fmla="*/ 0 w 148"/>
                  <a:gd name="T16" fmla="*/ 0 h 117"/>
                  <a:gd name="T17" fmla="*/ 148 w 148"/>
                  <a:gd name="T18" fmla="*/ 117 h 117"/>
                </a:gdLst>
                <a:ahLst/>
                <a:cxnLst>
                  <a:cxn ang="T10">
                    <a:pos x="T0" y="T1"/>
                  </a:cxn>
                  <a:cxn ang="T11">
                    <a:pos x="T2" y="T3"/>
                  </a:cxn>
                  <a:cxn ang="T12">
                    <a:pos x="T4" y="T5"/>
                  </a:cxn>
                  <a:cxn ang="T13">
                    <a:pos x="T6" y="T7"/>
                  </a:cxn>
                  <a:cxn ang="T14">
                    <a:pos x="T8" y="T9"/>
                  </a:cxn>
                </a:cxnLst>
                <a:rect l="T15" t="T16" r="T17" b="T18"/>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w="9525">
                <a:noFill/>
                <a:round/>
                <a:headEnd/>
                <a:tailEnd/>
              </a:ln>
            </p:spPr>
            <p:txBody>
              <a:bodyPr/>
              <a:lstStyle/>
              <a:p>
                <a:endParaRPr lang="en-US"/>
              </a:p>
            </p:txBody>
          </p:sp>
        </p:grpSp>
        <p:grpSp>
          <p:nvGrpSpPr>
            <p:cNvPr id="28678" name="Group 406"/>
            <p:cNvGrpSpPr>
              <a:grpSpLocks/>
            </p:cNvGrpSpPr>
            <p:nvPr/>
          </p:nvGrpSpPr>
          <p:grpSpPr bwMode="auto">
            <a:xfrm>
              <a:off x="55" y="2752"/>
              <a:ext cx="7466" cy="1571"/>
              <a:chOff x="55" y="2752"/>
              <a:chExt cx="7466" cy="1571"/>
            </a:xfrm>
          </p:grpSpPr>
          <p:sp>
            <p:nvSpPr>
              <p:cNvPr id="28826" name="Freeform 206"/>
              <p:cNvSpPr>
                <a:spLocks/>
              </p:cNvSpPr>
              <p:nvPr/>
            </p:nvSpPr>
            <p:spPr bwMode="auto">
              <a:xfrm>
                <a:off x="1654" y="3119"/>
                <a:ext cx="326" cy="345"/>
              </a:xfrm>
              <a:custGeom>
                <a:avLst/>
                <a:gdLst>
                  <a:gd name="T0" fmla="*/ 0 w 124"/>
                  <a:gd name="T1" fmla="*/ 0 h 124"/>
                  <a:gd name="T2" fmla="*/ 76 w 124"/>
                  <a:gd name="T3" fmla="*/ 287 h 124"/>
                  <a:gd name="T4" fmla="*/ 271 w 124"/>
                  <a:gd name="T5" fmla="*/ 289 h 124"/>
                  <a:gd name="T6" fmla="*/ 273 w 124"/>
                  <a:gd name="T7" fmla="*/ 83 h 124"/>
                  <a:gd name="T8" fmla="*/ 0 w 124"/>
                  <a:gd name="T9" fmla="*/ 0 h 124"/>
                  <a:gd name="T10" fmla="*/ 0 60000 65536"/>
                  <a:gd name="T11" fmla="*/ 0 60000 65536"/>
                  <a:gd name="T12" fmla="*/ 0 60000 65536"/>
                  <a:gd name="T13" fmla="*/ 0 60000 65536"/>
                  <a:gd name="T14" fmla="*/ 0 60000 65536"/>
                  <a:gd name="T15" fmla="*/ 0 w 124"/>
                  <a:gd name="T16" fmla="*/ 0 h 124"/>
                  <a:gd name="T17" fmla="*/ 124 w 124"/>
                  <a:gd name="T18" fmla="*/ 124 h 124"/>
                </a:gdLst>
                <a:ahLst/>
                <a:cxnLst>
                  <a:cxn ang="T10">
                    <a:pos x="T0" y="T1"/>
                  </a:cxn>
                  <a:cxn ang="T11">
                    <a:pos x="T2" y="T3"/>
                  </a:cxn>
                  <a:cxn ang="T12">
                    <a:pos x="T4" y="T5"/>
                  </a:cxn>
                  <a:cxn ang="T13">
                    <a:pos x="T6" y="T7"/>
                  </a:cxn>
                  <a:cxn ang="T14">
                    <a:pos x="T8" y="T9"/>
                  </a:cxn>
                </a:cxnLst>
                <a:rect l="T15" t="T16" r="T17" b="T18"/>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w="9525">
                <a:noFill/>
                <a:round/>
                <a:headEnd/>
                <a:tailEnd/>
              </a:ln>
            </p:spPr>
            <p:txBody>
              <a:bodyPr/>
              <a:lstStyle/>
              <a:p>
                <a:endParaRPr lang="en-US"/>
              </a:p>
            </p:txBody>
          </p:sp>
          <p:sp>
            <p:nvSpPr>
              <p:cNvPr id="28827" name="Freeform 207"/>
              <p:cNvSpPr>
                <a:spLocks/>
              </p:cNvSpPr>
              <p:nvPr/>
            </p:nvSpPr>
            <p:spPr bwMode="auto">
              <a:xfrm>
                <a:off x="1977" y="3119"/>
                <a:ext cx="326" cy="345"/>
              </a:xfrm>
              <a:custGeom>
                <a:avLst/>
                <a:gdLst>
                  <a:gd name="T0" fmla="*/ 326 w 124"/>
                  <a:gd name="T1" fmla="*/ 0 h 124"/>
                  <a:gd name="T2" fmla="*/ 250 w 124"/>
                  <a:gd name="T3" fmla="*/ 287 h 124"/>
                  <a:gd name="T4" fmla="*/ 55 w 124"/>
                  <a:gd name="T5" fmla="*/ 289 h 124"/>
                  <a:gd name="T6" fmla="*/ 55 w 124"/>
                  <a:gd name="T7" fmla="*/ 83 h 124"/>
                  <a:gd name="T8" fmla="*/ 326 w 124"/>
                  <a:gd name="T9" fmla="*/ 0 h 124"/>
                  <a:gd name="T10" fmla="*/ 0 60000 65536"/>
                  <a:gd name="T11" fmla="*/ 0 60000 65536"/>
                  <a:gd name="T12" fmla="*/ 0 60000 65536"/>
                  <a:gd name="T13" fmla="*/ 0 60000 65536"/>
                  <a:gd name="T14" fmla="*/ 0 60000 65536"/>
                  <a:gd name="T15" fmla="*/ 0 w 124"/>
                  <a:gd name="T16" fmla="*/ 0 h 124"/>
                  <a:gd name="T17" fmla="*/ 124 w 124"/>
                  <a:gd name="T18" fmla="*/ 124 h 124"/>
                </a:gdLst>
                <a:ahLst/>
                <a:cxnLst>
                  <a:cxn ang="T10">
                    <a:pos x="T0" y="T1"/>
                  </a:cxn>
                  <a:cxn ang="T11">
                    <a:pos x="T2" y="T3"/>
                  </a:cxn>
                  <a:cxn ang="T12">
                    <a:pos x="T4" y="T5"/>
                  </a:cxn>
                  <a:cxn ang="T13">
                    <a:pos x="T6" y="T7"/>
                  </a:cxn>
                  <a:cxn ang="T14">
                    <a:pos x="T8" y="T9"/>
                  </a:cxn>
                </a:cxnLst>
                <a:rect l="T15" t="T16" r="T17" b="T18"/>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w="9525">
                <a:noFill/>
                <a:round/>
                <a:headEnd/>
                <a:tailEnd/>
              </a:ln>
            </p:spPr>
            <p:txBody>
              <a:bodyPr/>
              <a:lstStyle/>
              <a:p>
                <a:endParaRPr lang="en-US"/>
              </a:p>
            </p:txBody>
          </p:sp>
          <p:sp>
            <p:nvSpPr>
              <p:cNvPr id="28828"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w="9525">
                <a:noFill/>
                <a:round/>
                <a:headEnd/>
                <a:tailEnd/>
              </a:ln>
            </p:spPr>
            <p:txBody>
              <a:bodyPr/>
              <a:lstStyle/>
              <a:p>
                <a:endParaRPr lang="en-US"/>
              </a:p>
            </p:txBody>
          </p:sp>
          <p:sp>
            <p:nvSpPr>
              <p:cNvPr id="28829"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28830"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 name="T8" fmla="*/ 0 60000 65536"/>
                  <a:gd name="T9" fmla="*/ 0 60000 65536"/>
                  <a:gd name="T10" fmla="*/ 0 60000 65536"/>
                  <a:gd name="T11" fmla="*/ 0 60000 65536"/>
                  <a:gd name="T12" fmla="*/ 0 w 165"/>
                  <a:gd name="T13" fmla="*/ 0 h 256"/>
                  <a:gd name="T14" fmla="*/ 165 w 165"/>
                  <a:gd name="T15" fmla="*/ 256 h 256"/>
                </a:gdLst>
                <a:ahLst/>
                <a:cxnLst>
                  <a:cxn ang="T8">
                    <a:pos x="T0" y="T1"/>
                  </a:cxn>
                  <a:cxn ang="T9">
                    <a:pos x="T2" y="T3"/>
                  </a:cxn>
                  <a:cxn ang="T10">
                    <a:pos x="T4" y="T5"/>
                  </a:cxn>
                  <a:cxn ang="T11">
                    <a:pos x="T6" y="T7"/>
                  </a:cxn>
                </a:cxnLst>
                <a:rect l="T12" t="T13" r="T14" b="T15"/>
                <a:pathLst>
                  <a:path w="165" h="256">
                    <a:moveTo>
                      <a:pt x="157" y="256"/>
                    </a:moveTo>
                    <a:lnTo>
                      <a:pt x="0" y="0"/>
                    </a:lnTo>
                    <a:lnTo>
                      <a:pt x="165" y="158"/>
                    </a:lnTo>
                    <a:lnTo>
                      <a:pt x="157" y="256"/>
                    </a:lnTo>
                    <a:close/>
                  </a:path>
                </a:pathLst>
              </a:custGeom>
              <a:solidFill>
                <a:srgbClr val="C56D27"/>
              </a:solidFill>
              <a:ln w="9525">
                <a:noFill/>
                <a:round/>
                <a:headEnd/>
                <a:tailEnd/>
              </a:ln>
            </p:spPr>
            <p:txBody>
              <a:bodyPr/>
              <a:lstStyle/>
              <a:p>
                <a:endParaRPr lang="en-US"/>
              </a:p>
            </p:txBody>
          </p:sp>
          <p:sp>
            <p:nvSpPr>
              <p:cNvPr id="28831"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 name="T8" fmla="*/ 0 60000 65536"/>
                  <a:gd name="T9" fmla="*/ 0 60000 65536"/>
                  <a:gd name="T10" fmla="*/ 0 60000 65536"/>
                  <a:gd name="T11" fmla="*/ 0 60000 65536"/>
                  <a:gd name="T12" fmla="*/ 0 w 165"/>
                  <a:gd name="T13" fmla="*/ 0 h 256"/>
                  <a:gd name="T14" fmla="*/ 165 w 165"/>
                  <a:gd name="T15" fmla="*/ 256 h 256"/>
                </a:gdLst>
                <a:ahLst/>
                <a:cxnLst>
                  <a:cxn ang="T8">
                    <a:pos x="T0" y="T1"/>
                  </a:cxn>
                  <a:cxn ang="T9">
                    <a:pos x="T2" y="T3"/>
                  </a:cxn>
                  <a:cxn ang="T10">
                    <a:pos x="T4" y="T5"/>
                  </a:cxn>
                  <a:cxn ang="T11">
                    <a:pos x="T6" y="T7"/>
                  </a:cxn>
                </a:cxnLst>
                <a:rect l="T12" t="T13" r="T14" b="T15"/>
                <a:pathLst>
                  <a:path w="165" h="256">
                    <a:moveTo>
                      <a:pt x="157" y="256"/>
                    </a:moveTo>
                    <a:lnTo>
                      <a:pt x="0" y="0"/>
                    </a:lnTo>
                    <a:lnTo>
                      <a:pt x="165" y="158"/>
                    </a:lnTo>
                    <a:lnTo>
                      <a:pt x="157" y="256"/>
                    </a:lnTo>
                  </a:path>
                </a:pathLst>
              </a:custGeom>
              <a:noFill/>
              <a:ln w="9525">
                <a:noFill/>
                <a:round/>
                <a:headEnd/>
                <a:tailEnd/>
              </a:ln>
            </p:spPr>
            <p:txBody>
              <a:bodyPr/>
              <a:lstStyle/>
              <a:p>
                <a:endParaRPr lang="en-US"/>
              </a:p>
            </p:txBody>
          </p:sp>
          <p:sp>
            <p:nvSpPr>
              <p:cNvPr id="28832"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 name="T8" fmla="*/ 0 60000 65536"/>
                  <a:gd name="T9" fmla="*/ 0 60000 65536"/>
                  <a:gd name="T10" fmla="*/ 0 60000 65536"/>
                  <a:gd name="T11" fmla="*/ 0 60000 65536"/>
                  <a:gd name="T12" fmla="*/ 0 w 163"/>
                  <a:gd name="T13" fmla="*/ 0 h 256"/>
                  <a:gd name="T14" fmla="*/ 163 w 163"/>
                  <a:gd name="T15" fmla="*/ 256 h 256"/>
                </a:gdLst>
                <a:ahLst/>
                <a:cxnLst>
                  <a:cxn ang="T8">
                    <a:pos x="T0" y="T1"/>
                  </a:cxn>
                  <a:cxn ang="T9">
                    <a:pos x="T2" y="T3"/>
                  </a:cxn>
                  <a:cxn ang="T10">
                    <a:pos x="T4" y="T5"/>
                  </a:cxn>
                  <a:cxn ang="T11">
                    <a:pos x="T6" y="T7"/>
                  </a:cxn>
                </a:cxnLst>
                <a:rect l="T12" t="T13" r="T14" b="T15"/>
                <a:pathLst>
                  <a:path w="163" h="256">
                    <a:moveTo>
                      <a:pt x="5" y="256"/>
                    </a:moveTo>
                    <a:lnTo>
                      <a:pt x="163" y="0"/>
                    </a:lnTo>
                    <a:lnTo>
                      <a:pt x="0" y="158"/>
                    </a:lnTo>
                    <a:lnTo>
                      <a:pt x="5" y="256"/>
                    </a:lnTo>
                    <a:close/>
                  </a:path>
                </a:pathLst>
              </a:custGeom>
              <a:solidFill>
                <a:srgbClr val="C56D27"/>
              </a:solidFill>
              <a:ln w="9525">
                <a:noFill/>
                <a:round/>
                <a:headEnd/>
                <a:tailEnd/>
              </a:ln>
            </p:spPr>
            <p:txBody>
              <a:bodyPr/>
              <a:lstStyle/>
              <a:p>
                <a:endParaRPr lang="en-US"/>
              </a:p>
            </p:txBody>
          </p:sp>
          <p:sp>
            <p:nvSpPr>
              <p:cNvPr id="28833"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 name="T8" fmla="*/ 0 60000 65536"/>
                  <a:gd name="T9" fmla="*/ 0 60000 65536"/>
                  <a:gd name="T10" fmla="*/ 0 60000 65536"/>
                  <a:gd name="T11" fmla="*/ 0 60000 65536"/>
                  <a:gd name="T12" fmla="*/ 0 w 163"/>
                  <a:gd name="T13" fmla="*/ 0 h 256"/>
                  <a:gd name="T14" fmla="*/ 163 w 163"/>
                  <a:gd name="T15" fmla="*/ 256 h 256"/>
                </a:gdLst>
                <a:ahLst/>
                <a:cxnLst>
                  <a:cxn ang="T8">
                    <a:pos x="T0" y="T1"/>
                  </a:cxn>
                  <a:cxn ang="T9">
                    <a:pos x="T2" y="T3"/>
                  </a:cxn>
                  <a:cxn ang="T10">
                    <a:pos x="T4" y="T5"/>
                  </a:cxn>
                  <a:cxn ang="T11">
                    <a:pos x="T6" y="T7"/>
                  </a:cxn>
                </a:cxnLst>
                <a:rect l="T12" t="T13" r="T14" b="T15"/>
                <a:pathLst>
                  <a:path w="163" h="256">
                    <a:moveTo>
                      <a:pt x="5" y="256"/>
                    </a:moveTo>
                    <a:lnTo>
                      <a:pt x="163" y="0"/>
                    </a:lnTo>
                    <a:lnTo>
                      <a:pt x="0" y="158"/>
                    </a:lnTo>
                    <a:lnTo>
                      <a:pt x="5" y="256"/>
                    </a:lnTo>
                  </a:path>
                </a:pathLst>
              </a:custGeom>
              <a:noFill/>
              <a:ln w="9525">
                <a:noFill/>
                <a:round/>
                <a:headEnd/>
                <a:tailEnd/>
              </a:ln>
            </p:spPr>
            <p:txBody>
              <a:bodyPr/>
              <a:lstStyle/>
              <a:p>
                <a:endParaRPr lang="en-US"/>
              </a:p>
            </p:txBody>
          </p:sp>
          <p:sp>
            <p:nvSpPr>
              <p:cNvPr id="28834" name="Freeform 214"/>
              <p:cNvSpPr>
                <a:spLocks noEditPoints="1"/>
              </p:cNvSpPr>
              <p:nvPr/>
            </p:nvSpPr>
            <p:spPr bwMode="auto">
              <a:xfrm>
                <a:off x="1985" y="2889"/>
                <a:ext cx="318" cy="286"/>
              </a:xfrm>
              <a:custGeom>
                <a:avLst/>
                <a:gdLst>
                  <a:gd name="T0" fmla="*/ 310 w 121"/>
                  <a:gd name="T1" fmla="*/ 286 h 103"/>
                  <a:gd name="T2" fmla="*/ 313 w 121"/>
                  <a:gd name="T3" fmla="*/ 283 h 103"/>
                  <a:gd name="T4" fmla="*/ 313 w 121"/>
                  <a:gd name="T5" fmla="*/ 283 h 103"/>
                  <a:gd name="T6" fmla="*/ 313 w 121"/>
                  <a:gd name="T7" fmla="*/ 283 h 103"/>
                  <a:gd name="T8" fmla="*/ 313 w 121"/>
                  <a:gd name="T9" fmla="*/ 280 h 103"/>
                  <a:gd name="T10" fmla="*/ 313 w 121"/>
                  <a:gd name="T11" fmla="*/ 280 h 103"/>
                  <a:gd name="T12" fmla="*/ 313 w 121"/>
                  <a:gd name="T13" fmla="*/ 280 h 103"/>
                  <a:gd name="T14" fmla="*/ 313 w 121"/>
                  <a:gd name="T15" fmla="*/ 278 h 103"/>
                  <a:gd name="T16" fmla="*/ 313 w 121"/>
                  <a:gd name="T17" fmla="*/ 278 h 103"/>
                  <a:gd name="T18" fmla="*/ 313 w 121"/>
                  <a:gd name="T19" fmla="*/ 278 h 103"/>
                  <a:gd name="T20" fmla="*/ 313 w 121"/>
                  <a:gd name="T21" fmla="*/ 269 h 103"/>
                  <a:gd name="T22" fmla="*/ 313 w 121"/>
                  <a:gd name="T23" fmla="*/ 269 h 103"/>
                  <a:gd name="T24" fmla="*/ 313 w 121"/>
                  <a:gd name="T25" fmla="*/ 269 h 103"/>
                  <a:gd name="T26" fmla="*/ 318 w 121"/>
                  <a:gd name="T27" fmla="*/ 233 h 103"/>
                  <a:gd name="T28" fmla="*/ 318 w 121"/>
                  <a:gd name="T29" fmla="*/ 233 h 103"/>
                  <a:gd name="T30" fmla="*/ 318 w 121"/>
                  <a:gd name="T31" fmla="*/ 233 h 103"/>
                  <a:gd name="T32" fmla="*/ 318 w 121"/>
                  <a:gd name="T33" fmla="*/ 230 h 103"/>
                  <a:gd name="T34" fmla="*/ 318 w 121"/>
                  <a:gd name="T35" fmla="*/ 230 h 103"/>
                  <a:gd name="T36" fmla="*/ 318 w 121"/>
                  <a:gd name="T37" fmla="*/ 230 h 103"/>
                  <a:gd name="T38" fmla="*/ 318 w 121"/>
                  <a:gd name="T39" fmla="*/ 230 h 103"/>
                  <a:gd name="T40" fmla="*/ 318 w 121"/>
                  <a:gd name="T41" fmla="*/ 230 h 103"/>
                  <a:gd name="T42" fmla="*/ 318 w 121"/>
                  <a:gd name="T43" fmla="*/ 230 h 103"/>
                  <a:gd name="T44" fmla="*/ 318 w 121"/>
                  <a:gd name="T45" fmla="*/ 230 h 103"/>
                  <a:gd name="T46" fmla="*/ 318 w 121"/>
                  <a:gd name="T47" fmla="*/ 230 h 103"/>
                  <a:gd name="T48" fmla="*/ 318 w 121"/>
                  <a:gd name="T49" fmla="*/ 230 h 103"/>
                  <a:gd name="T50" fmla="*/ 318 w 121"/>
                  <a:gd name="T51" fmla="*/ 230 h 103"/>
                  <a:gd name="T52" fmla="*/ 318 w 121"/>
                  <a:gd name="T53" fmla="*/ 230 h 103"/>
                  <a:gd name="T54" fmla="*/ 318 w 121"/>
                  <a:gd name="T55" fmla="*/ 230 h 103"/>
                  <a:gd name="T56" fmla="*/ 318 w 121"/>
                  <a:gd name="T57" fmla="*/ 230 h 103"/>
                  <a:gd name="T58" fmla="*/ 318 w 121"/>
                  <a:gd name="T59" fmla="*/ 230 h 103"/>
                  <a:gd name="T60" fmla="*/ 318 w 121"/>
                  <a:gd name="T61" fmla="*/ 230 h 103"/>
                  <a:gd name="T62" fmla="*/ 318 w 121"/>
                  <a:gd name="T63" fmla="*/ 230 h 103"/>
                  <a:gd name="T64" fmla="*/ 318 w 121"/>
                  <a:gd name="T65" fmla="*/ 230 h 103"/>
                  <a:gd name="T66" fmla="*/ 318 w 121"/>
                  <a:gd name="T67" fmla="*/ 230 h 103"/>
                  <a:gd name="T68" fmla="*/ 318 w 121"/>
                  <a:gd name="T69" fmla="*/ 230 h 103"/>
                  <a:gd name="T70" fmla="*/ 318 w 121"/>
                  <a:gd name="T71" fmla="*/ 230 h 103"/>
                  <a:gd name="T72" fmla="*/ 318 w 121"/>
                  <a:gd name="T73" fmla="*/ 230 h 103"/>
                  <a:gd name="T74" fmla="*/ 0 w 121"/>
                  <a:gd name="T75" fmla="*/ 0 h 103"/>
                  <a:gd name="T76" fmla="*/ 0 w 121"/>
                  <a:gd name="T77" fmla="*/ 0 h 103"/>
                  <a:gd name="T78" fmla="*/ 139 w 121"/>
                  <a:gd name="T79" fmla="*/ 261 h 103"/>
                  <a:gd name="T80" fmla="*/ 0 w 121"/>
                  <a:gd name="T81" fmla="*/ 0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103"/>
                  <a:gd name="T125" fmla="*/ 121 w 12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w="9525">
                <a:noFill/>
                <a:round/>
                <a:headEnd/>
                <a:tailEnd/>
              </a:ln>
            </p:spPr>
            <p:txBody>
              <a:bodyPr/>
              <a:lstStyle/>
              <a:p>
                <a:endParaRPr lang="en-US"/>
              </a:p>
            </p:txBody>
          </p:sp>
          <p:sp>
            <p:nvSpPr>
              <p:cNvPr id="28835" name="Freeform 215"/>
              <p:cNvSpPr>
                <a:spLocks noEditPoints="1"/>
              </p:cNvSpPr>
              <p:nvPr/>
            </p:nvSpPr>
            <p:spPr bwMode="auto">
              <a:xfrm>
                <a:off x="1972" y="3295"/>
                <a:ext cx="116" cy="328"/>
              </a:xfrm>
              <a:custGeom>
                <a:avLst/>
                <a:gdLst>
                  <a:gd name="T0" fmla="*/ 90 w 44"/>
                  <a:gd name="T1" fmla="*/ 181 h 118"/>
                  <a:gd name="T2" fmla="*/ 42 w 44"/>
                  <a:gd name="T3" fmla="*/ 256 h 118"/>
                  <a:gd name="T4" fmla="*/ 53 w 44"/>
                  <a:gd name="T5" fmla="*/ 328 h 118"/>
                  <a:gd name="T6" fmla="*/ 116 w 44"/>
                  <a:gd name="T7" fmla="*/ 311 h 118"/>
                  <a:gd name="T8" fmla="*/ 113 w 44"/>
                  <a:gd name="T9" fmla="*/ 284 h 118"/>
                  <a:gd name="T10" fmla="*/ 113 w 44"/>
                  <a:gd name="T11" fmla="*/ 275 h 118"/>
                  <a:gd name="T12" fmla="*/ 95 w 44"/>
                  <a:gd name="T13" fmla="*/ 236 h 118"/>
                  <a:gd name="T14" fmla="*/ 90 w 44"/>
                  <a:gd name="T15" fmla="*/ 181 h 118"/>
                  <a:gd name="T16" fmla="*/ 21 w 44"/>
                  <a:gd name="T17" fmla="*/ 3 h 118"/>
                  <a:gd name="T18" fmla="*/ 18 w 44"/>
                  <a:gd name="T19" fmla="*/ 3 h 118"/>
                  <a:gd name="T20" fmla="*/ 16 w 44"/>
                  <a:gd name="T21" fmla="*/ 3 h 118"/>
                  <a:gd name="T22" fmla="*/ 13 w 44"/>
                  <a:gd name="T23" fmla="*/ 3 h 118"/>
                  <a:gd name="T24" fmla="*/ 34 w 44"/>
                  <a:gd name="T25" fmla="*/ 178 h 118"/>
                  <a:gd name="T26" fmla="*/ 82 w 44"/>
                  <a:gd name="T27" fmla="*/ 131 h 118"/>
                  <a:gd name="T28" fmla="*/ 61 w 44"/>
                  <a:gd name="T29" fmla="*/ 114 h 118"/>
                  <a:gd name="T30" fmla="*/ 21 w 44"/>
                  <a:gd name="T31" fmla="*/ 3 h 118"/>
                  <a:gd name="T32" fmla="*/ 0 w 44"/>
                  <a:gd name="T33" fmla="*/ 0 h 118"/>
                  <a:gd name="T34" fmla="*/ 0 w 44"/>
                  <a:gd name="T35" fmla="*/ 61 h 118"/>
                  <a:gd name="T36" fmla="*/ 5 w 44"/>
                  <a:gd name="T37" fmla="*/ 3 h 118"/>
                  <a:gd name="T38" fmla="*/ 0 w 44"/>
                  <a:gd name="T39" fmla="*/ 0 h 1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118"/>
                  <a:gd name="T62" fmla="*/ 44 w 44"/>
                  <a:gd name="T63" fmla="*/ 118 h 1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w="9525">
                <a:noFill/>
                <a:round/>
                <a:headEnd/>
                <a:tailEnd/>
              </a:ln>
            </p:spPr>
            <p:txBody>
              <a:bodyPr/>
              <a:lstStyle/>
              <a:p>
                <a:endParaRPr lang="en-US"/>
              </a:p>
            </p:txBody>
          </p:sp>
          <p:sp>
            <p:nvSpPr>
              <p:cNvPr id="28836" name="Freeform 216"/>
              <p:cNvSpPr>
                <a:spLocks/>
              </p:cNvSpPr>
              <p:nvPr/>
            </p:nvSpPr>
            <p:spPr bwMode="auto">
              <a:xfrm>
                <a:off x="1972" y="2889"/>
                <a:ext cx="153" cy="408"/>
              </a:xfrm>
              <a:custGeom>
                <a:avLst/>
                <a:gdLst>
                  <a:gd name="T0" fmla="*/ 13 w 58"/>
                  <a:gd name="T1" fmla="*/ 0 h 147"/>
                  <a:gd name="T2" fmla="*/ 13 w 58"/>
                  <a:gd name="T3" fmla="*/ 0 h 147"/>
                  <a:gd name="T4" fmla="*/ 0 w 58"/>
                  <a:gd name="T5" fmla="*/ 19 h 147"/>
                  <a:gd name="T6" fmla="*/ 0 w 58"/>
                  <a:gd name="T7" fmla="*/ 405 h 147"/>
                  <a:gd name="T8" fmla="*/ 5 w 58"/>
                  <a:gd name="T9" fmla="*/ 408 h 147"/>
                  <a:gd name="T10" fmla="*/ 8 w 58"/>
                  <a:gd name="T11" fmla="*/ 364 h 147"/>
                  <a:gd name="T12" fmla="*/ 13 w 58"/>
                  <a:gd name="T13" fmla="*/ 408 h 147"/>
                  <a:gd name="T14" fmla="*/ 16 w 58"/>
                  <a:gd name="T15" fmla="*/ 408 h 147"/>
                  <a:gd name="T16" fmla="*/ 18 w 58"/>
                  <a:gd name="T17" fmla="*/ 408 h 147"/>
                  <a:gd name="T18" fmla="*/ 21 w 58"/>
                  <a:gd name="T19" fmla="*/ 408 h 147"/>
                  <a:gd name="T20" fmla="*/ 61 w 58"/>
                  <a:gd name="T21" fmla="*/ 314 h 147"/>
                  <a:gd name="T22" fmla="*/ 153 w 58"/>
                  <a:gd name="T23" fmla="*/ 266 h 147"/>
                  <a:gd name="T24" fmla="*/ 153 w 58"/>
                  <a:gd name="T25" fmla="*/ 261 h 147"/>
                  <a:gd name="T26" fmla="*/ 153 w 58"/>
                  <a:gd name="T27" fmla="*/ 261 h 147"/>
                  <a:gd name="T28" fmla="*/ 13 w 58"/>
                  <a:gd name="T29" fmla="*/ 0 h 1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47"/>
                  <a:gd name="T47" fmla="*/ 58 w 58"/>
                  <a:gd name="T48" fmla="*/ 147 h 1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w="9525">
                <a:noFill/>
                <a:round/>
                <a:headEnd/>
                <a:tailEnd/>
              </a:ln>
            </p:spPr>
            <p:txBody>
              <a:bodyPr/>
              <a:lstStyle/>
              <a:p>
                <a:endParaRPr lang="en-US"/>
              </a:p>
            </p:txBody>
          </p:sp>
          <p:sp>
            <p:nvSpPr>
              <p:cNvPr id="28837" name="Freeform 217"/>
              <p:cNvSpPr>
                <a:spLocks/>
              </p:cNvSpPr>
              <p:nvPr/>
            </p:nvSpPr>
            <p:spPr bwMode="auto">
              <a:xfrm>
                <a:off x="2059" y="3442"/>
                <a:ext cx="102" cy="128"/>
              </a:xfrm>
              <a:custGeom>
                <a:avLst/>
                <a:gdLst>
                  <a:gd name="T0" fmla="*/ 24 w 39"/>
                  <a:gd name="T1" fmla="*/ 0 h 46"/>
                  <a:gd name="T2" fmla="*/ 3 w 39"/>
                  <a:gd name="T3" fmla="*/ 33 h 46"/>
                  <a:gd name="T4" fmla="*/ 8 w 39"/>
                  <a:gd name="T5" fmla="*/ 89 h 46"/>
                  <a:gd name="T6" fmla="*/ 26 w 39"/>
                  <a:gd name="T7" fmla="*/ 128 h 46"/>
                  <a:gd name="T8" fmla="*/ 102 w 39"/>
                  <a:gd name="T9" fmla="*/ 3 h 46"/>
                  <a:gd name="T10" fmla="*/ 71 w 39"/>
                  <a:gd name="T11" fmla="*/ 8 h 46"/>
                  <a:gd name="T12" fmla="*/ 24 w 39"/>
                  <a:gd name="T13" fmla="*/ 0 h 46"/>
                  <a:gd name="T14" fmla="*/ 0 60000 65536"/>
                  <a:gd name="T15" fmla="*/ 0 60000 65536"/>
                  <a:gd name="T16" fmla="*/ 0 60000 65536"/>
                  <a:gd name="T17" fmla="*/ 0 60000 65536"/>
                  <a:gd name="T18" fmla="*/ 0 60000 65536"/>
                  <a:gd name="T19" fmla="*/ 0 60000 65536"/>
                  <a:gd name="T20" fmla="*/ 0 60000 65536"/>
                  <a:gd name="T21" fmla="*/ 0 w 39"/>
                  <a:gd name="T22" fmla="*/ 0 h 46"/>
                  <a:gd name="T23" fmla="*/ 39 w 39"/>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w="9525">
                <a:noFill/>
                <a:round/>
                <a:headEnd/>
                <a:tailEnd/>
              </a:ln>
            </p:spPr>
            <p:txBody>
              <a:bodyPr/>
              <a:lstStyle/>
              <a:p>
                <a:endParaRPr lang="en-US"/>
              </a:p>
            </p:txBody>
          </p:sp>
          <p:sp>
            <p:nvSpPr>
              <p:cNvPr id="28838" name="Freeform 218"/>
              <p:cNvSpPr>
                <a:spLocks/>
              </p:cNvSpPr>
              <p:nvPr/>
            </p:nvSpPr>
            <p:spPr bwMode="auto">
              <a:xfrm>
                <a:off x="1991" y="3119"/>
                <a:ext cx="312" cy="331"/>
              </a:xfrm>
              <a:custGeom>
                <a:avLst/>
                <a:gdLst>
                  <a:gd name="T0" fmla="*/ 312 w 119"/>
                  <a:gd name="T1" fmla="*/ 0 h 119"/>
                  <a:gd name="T2" fmla="*/ 134 w 119"/>
                  <a:gd name="T3" fmla="*/ 36 h 119"/>
                  <a:gd name="T4" fmla="*/ 42 w 119"/>
                  <a:gd name="T5" fmla="*/ 83 h 119"/>
                  <a:gd name="T6" fmla="*/ 42 w 119"/>
                  <a:gd name="T7" fmla="*/ 289 h 119"/>
                  <a:gd name="T8" fmla="*/ 152 w 119"/>
                  <a:gd name="T9" fmla="*/ 220 h 119"/>
                  <a:gd name="T10" fmla="*/ 139 w 119"/>
                  <a:gd name="T11" fmla="*/ 331 h 119"/>
                  <a:gd name="T12" fmla="*/ 199 w 119"/>
                  <a:gd name="T13" fmla="*/ 306 h 119"/>
                  <a:gd name="T14" fmla="*/ 304 w 119"/>
                  <a:gd name="T15" fmla="*/ 56 h 119"/>
                  <a:gd name="T16" fmla="*/ 304 w 119"/>
                  <a:gd name="T17" fmla="*/ 53 h 119"/>
                  <a:gd name="T18" fmla="*/ 307 w 119"/>
                  <a:gd name="T19" fmla="*/ 53 h 119"/>
                  <a:gd name="T20" fmla="*/ 307 w 119"/>
                  <a:gd name="T21" fmla="*/ 53 h 119"/>
                  <a:gd name="T22" fmla="*/ 307 w 119"/>
                  <a:gd name="T23" fmla="*/ 50 h 119"/>
                  <a:gd name="T24" fmla="*/ 307 w 119"/>
                  <a:gd name="T25" fmla="*/ 50 h 119"/>
                  <a:gd name="T26" fmla="*/ 307 w 119"/>
                  <a:gd name="T27" fmla="*/ 47 h 119"/>
                  <a:gd name="T28" fmla="*/ 307 w 119"/>
                  <a:gd name="T29" fmla="*/ 42 h 119"/>
                  <a:gd name="T30" fmla="*/ 307 w 119"/>
                  <a:gd name="T31" fmla="*/ 39 h 119"/>
                  <a:gd name="T32" fmla="*/ 312 w 119"/>
                  <a:gd name="T33" fmla="*/ 3 h 119"/>
                  <a:gd name="T34" fmla="*/ 312 w 119"/>
                  <a:gd name="T35" fmla="*/ 3 h 119"/>
                  <a:gd name="T36" fmla="*/ 312 w 119"/>
                  <a:gd name="T37" fmla="*/ 3 h 119"/>
                  <a:gd name="T38" fmla="*/ 312 w 119"/>
                  <a:gd name="T39" fmla="*/ 0 h 119"/>
                  <a:gd name="T40" fmla="*/ 312 w 119"/>
                  <a:gd name="T41" fmla="*/ 0 h 119"/>
                  <a:gd name="T42" fmla="*/ 312 w 119"/>
                  <a:gd name="T43" fmla="*/ 0 h 119"/>
                  <a:gd name="T44" fmla="*/ 312 w 119"/>
                  <a:gd name="T45" fmla="*/ 0 h 119"/>
                  <a:gd name="T46" fmla="*/ 312 w 119"/>
                  <a:gd name="T47" fmla="*/ 0 h 119"/>
                  <a:gd name="T48" fmla="*/ 312 w 119"/>
                  <a:gd name="T49" fmla="*/ 0 h 119"/>
                  <a:gd name="T50" fmla="*/ 312 w 119"/>
                  <a:gd name="T51" fmla="*/ 0 h 119"/>
                  <a:gd name="T52" fmla="*/ 312 w 119"/>
                  <a:gd name="T53" fmla="*/ 0 h 119"/>
                  <a:gd name="T54" fmla="*/ 312 w 119"/>
                  <a:gd name="T55" fmla="*/ 0 h 119"/>
                  <a:gd name="T56" fmla="*/ 312 w 119"/>
                  <a:gd name="T57" fmla="*/ 0 h 119"/>
                  <a:gd name="T58" fmla="*/ 312 w 119"/>
                  <a:gd name="T59" fmla="*/ 0 h 119"/>
                  <a:gd name="T60" fmla="*/ 312 w 119"/>
                  <a:gd name="T61" fmla="*/ 0 h 119"/>
                  <a:gd name="T62" fmla="*/ 312 w 119"/>
                  <a:gd name="T63" fmla="*/ 0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9"/>
                  <a:gd name="T97" fmla="*/ 0 h 119"/>
                  <a:gd name="T98" fmla="*/ 119 w 119"/>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w="9525">
                <a:noFill/>
                <a:round/>
                <a:headEnd/>
                <a:tailEnd/>
              </a:ln>
            </p:spPr>
            <p:txBody>
              <a:bodyPr/>
              <a:lstStyle/>
              <a:p>
                <a:endParaRPr lang="en-US"/>
              </a:p>
            </p:txBody>
          </p:sp>
          <p:sp>
            <p:nvSpPr>
              <p:cNvPr id="28839" name="Freeform 219"/>
              <p:cNvSpPr>
                <a:spLocks/>
              </p:cNvSpPr>
              <p:nvPr/>
            </p:nvSpPr>
            <p:spPr bwMode="auto">
              <a:xfrm>
                <a:off x="2014" y="3753"/>
                <a:ext cx="13" cy="492"/>
              </a:xfrm>
              <a:custGeom>
                <a:avLst/>
                <a:gdLst>
                  <a:gd name="T0" fmla="*/ 0 w 5"/>
                  <a:gd name="T1" fmla="*/ 0 h 177"/>
                  <a:gd name="T2" fmla="*/ 0 w 5"/>
                  <a:gd name="T3" fmla="*/ 0 h 177"/>
                  <a:gd name="T4" fmla="*/ 13 w 5"/>
                  <a:gd name="T5" fmla="*/ 492 h 177"/>
                  <a:gd name="T6" fmla="*/ 13 w 5"/>
                  <a:gd name="T7" fmla="*/ 492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28840" name="Freeform 220"/>
              <p:cNvSpPr>
                <a:spLocks/>
              </p:cNvSpPr>
              <p:nvPr/>
            </p:nvSpPr>
            <p:spPr bwMode="auto">
              <a:xfrm>
                <a:off x="2012" y="3648"/>
                <a:ext cx="144" cy="105"/>
              </a:xfrm>
              <a:custGeom>
                <a:avLst/>
                <a:gdLst>
                  <a:gd name="T0" fmla="*/ 92 w 55"/>
                  <a:gd name="T1" fmla="*/ 0 h 38"/>
                  <a:gd name="T2" fmla="*/ 0 w 55"/>
                  <a:gd name="T3" fmla="*/ 64 h 38"/>
                  <a:gd name="T4" fmla="*/ 3 w 55"/>
                  <a:gd name="T5" fmla="*/ 105 h 38"/>
                  <a:gd name="T6" fmla="*/ 3 w 55"/>
                  <a:gd name="T7" fmla="*/ 105 h 38"/>
                  <a:gd name="T8" fmla="*/ 3 w 55"/>
                  <a:gd name="T9" fmla="*/ 105 h 38"/>
                  <a:gd name="T10" fmla="*/ 144 w 55"/>
                  <a:gd name="T11" fmla="*/ 58 h 38"/>
                  <a:gd name="T12" fmla="*/ 92 w 55"/>
                  <a:gd name="T13" fmla="*/ 0 h 38"/>
                  <a:gd name="T14" fmla="*/ 0 60000 65536"/>
                  <a:gd name="T15" fmla="*/ 0 60000 65536"/>
                  <a:gd name="T16" fmla="*/ 0 60000 65536"/>
                  <a:gd name="T17" fmla="*/ 0 60000 65536"/>
                  <a:gd name="T18" fmla="*/ 0 60000 65536"/>
                  <a:gd name="T19" fmla="*/ 0 60000 65536"/>
                  <a:gd name="T20" fmla="*/ 0 60000 65536"/>
                  <a:gd name="T21" fmla="*/ 0 w 55"/>
                  <a:gd name="T22" fmla="*/ 0 h 38"/>
                  <a:gd name="T23" fmla="*/ 55 w 55"/>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w="9525">
                <a:noFill/>
                <a:round/>
                <a:headEnd/>
                <a:tailEnd/>
              </a:ln>
            </p:spPr>
            <p:txBody>
              <a:bodyPr/>
              <a:lstStyle/>
              <a:p>
                <a:endParaRPr lang="en-US"/>
              </a:p>
            </p:txBody>
          </p:sp>
          <p:sp>
            <p:nvSpPr>
              <p:cNvPr id="28841" name="Freeform 221"/>
              <p:cNvSpPr>
                <a:spLocks/>
              </p:cNvSpPr>
              <p:nvPr/>
            </p:nvSpPr>
            <p:spPr bwMode="auto">
              <a:xfrm>
                <a:off x="1972" y="3253"/>
                <a:ext cx="132" cy="992"/>
              </a:xfrm>
              <a:custGeom>
                <a:avLst/>
                <a:gdLst>
                  <a:gd name="T0" fmla="*/ 8 w 50"/>
                  <a:gd name="T1" fmla="*/ 0 h 357"/>
                  <a:gd name="T2" fmla="*/ 5 w 50"/>
                  <a:gd name="T3" fmla="*/ 44 h 357"/>
                  <a:gd name="T4" fmla="*/ 0 w 50"/>
                  <a:gd name="T5" fmla="*/ 103 h 357"/>
                  <a:gd name="T6" fmla="*/ 0 w 50"/>
                  <a:gd name="T7" fmla="*/ 236 h 357"/>
                  <a:gd name="T8" fmla="*/ 8 w 50"/>
                  <a:gd name="T9" fmla="*/ 245 h 357"/>
                  <a:gd name="T10" fmla="*/ 0 w 50"/>
                  <a:gd name="T11" fmla="*/ 342 h 357"/>
                  <a:gd name="T12" fmla="*/ 0 w 50"/>
                  <a:gd name="T13" fmla="*/ 342 h 357"/>
                  <a:gd name="T14" fmla="*/ 0 w 50"/>
                  <a:gd name="T15" fmla="*/ 992 h 357"/>
                  <a:gd name="T16" fmla="*/ 55 w 50"/>
                  <a:gd name="T17" fmla="*/ 992 h 357"/>
                  <a:gd name="T18" fmla="*/ 42 w 50"/>
                  <a:gd name="T19" fmla="*/ 500 h 357"/>
                  <a:gd name="T20" fmla="*/ 40 w 50"/>
                  <a:gd name="T21" fmla="*/ 458 h 357"/>
                  <a:gd name="T22" fmla="*/ 132 w 50"/>
                  <a:gd name="T23" fmla="*/ 395 h 357"/>
                  <a:gd name="T24" fmla="*/ 116 w 50"/>
                  <a:gd name="T25" fmla="*/ 353 h 357"/>
                  <a:gd name="T26" fmla="*/ 53 w 50"/>
                  <a:gd name="T27" fmla="*/ 370 h 357"/>
                  <a:gd name="T28" fmla="*/ 42 w 50"/>
                  <a:gd name="T29" fmla="*/ 297 h 357"/>
                  <a:gd name="T30" fmla="*/ 13 w 50"/>
                  <a:gd name="T31" fmla="*/ 342 h 357"/>
                  <a:gd name="T32" fmla="*/ 8 w 50"/>
                  <a:gd name="T33" fmla="*/ 245 h 357"/>
                  <a:gd name="T34" fmla="*/ 34 w 50"/>
                  <a:gd name="T35" fmla="*/ 220 h 357"/>
                  <a:gd name="T36" fmla="*/ 13 w 50"/>
                  <a:gd name="T37" fmla="*/ 44 h 357"/>
                  <a:gd name="T38" fmla="*/ 8 w 50"/>
                  <a:gd name="T39" fmla="*/ 0 h 3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357"/>
                  <a:gd name="T62" fmla="*/ 50 w 50"/>
                  <a:gd name="T63" fmla="*/ 357 h 35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w="9525">
                <a:noFill/>
                <a:round/>
                <a:headEnd/>
                <a:tailEnd/>
              </a:ln>
            </p:spPr>
            <p:txBody>
              <a:bodyPr/>
              <a:lstStyle/>
              <a:p>
                <a:endParaRPr lang="en-US"/>
              </a:p>
            </p:txBody>
          </p:sp>
          <p:sp>
            <p:nvSpPr>
              <p:cNvPr id="28842"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 name="T10" fmla="*/ 0 60000 65536"/>
                  <a:gd name="T11" fmla="*/ 0 60000 65536"/>
                  <a:gd name="T12" fmla="*/ 0 60000 65536"/>
                  <a:gd name="T13" fmla="*/ 0 60000 65536"/>
                  <a:gd name="T14" fmla="*/ 0 60000 65536"/>
                  <a:gd name="T15" fmla="*/ 0 w 8"/>
                  <a:gd name="T16" fmla="*/ 0 h 106"/>
                  <a:gd name="T17" fmla="*/ 8 w 8"/>
                  <a:gd name="T18" fmla="*/ 106 h 106"/>
                </a:gdLst>
                <a:ahLst/>
                <a:cxnLst>
                  <a:cxn ang="T10">
                    <a:pos x="T0" y="T1"/>
                  </a:cxn>
                  <a:cxn ang="T11">
                    <a:pos x="T2" y="T3"/>
                  </a:cxn>
                  <a:cxn ang="T12">
                    <a:pos x="T4" y="T5"/>
                  </a:cxn>
                  <a:cxn ang="T13">
                    <a:pos x="T6" y="T7"/>
                  </a:cxn>
                  <a:cxn ang="T14">
                    <a:pos x="T8" y="T9"/>
                  </a:cxn>
                </a:cxnLst>
                <a:rect l="T15" t="T16" r="T17" b="T18"/>
                <a:pathLst>
                  <a:path w="8" h="106">
                    <a:moveTo>
                      <a:pt x="0" y="0"/>
                    </a:moveTo>
                    <a:lnTo>
                      <a:pt x="0" y="106"/>
                    </a:lnTo>
                    <a:lnTo>
                      <a:pt x="8" y="8"/>
                    </a:lnTo>
                    <a:lnTo>
                      <a:pt x="0" y="0"/>
                    </a:lnTo>
                    <a:close/>
                  </a:path>
                </a:pathLst>
              </a:custGeom>
              <a:solidFill>
                <a:srgbClr val="D18A52"/>
              </a:solidFill>
              <a:ln w="9525">
                <a:noFill/>
                <a:round/>
                <a:headEnd/>
                <a:tailEnd/>
              </a:ln>
            </p:spPr>
            <p:txBody>
              <a:bodyPr/>
              <a:lstStyle/>
              <a:p>
                <a:endParaRPr lang="en-US"/>
              </a:p>
            </p:txBody>
          </p:sp>
          <p:sp>
            <p:nvSpPr>
              <p:cNvPr id="28843"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 name="T10" fmla="*/ 0 60000 65536"/>
                  <a:gd name="T11" fmla="*/ 0 60000 65536"/>
                  <a:gd name="T12" fmla="*/ 0 60000 65536"/>
                  <a:gd name="T13" fmla="*/ 0 60000 65536"/>
                  <a:gd name="T14" fmla="*/ 0 60000 65536"/>
                  <a:gd name="T15" fmla="*/ 0 w 8"/>
                  <a:gd name="T16" fmla="*/ 0 h 106"/>
                  <a:gd name="T17" fmla="*/ 8 w 8"/>
                  <a:gd name="T18" fmla="*/ 106 h 106"/>
                </a:gdLst>
                <a:ahLst/>
                <a:cxnLst>
                  <a:cxn ang="T10">
                    <a:pos x="T0" y="T1"/>
                  </a:cxn>
                  <a:cxn ang="T11">
                    <a:pos x="T2" y="T3"/>
                  </a:cxn>
                  <a:cxn ang="T12">
                    <a:pos x="T4" y="T5"/>
                  </a:cxn>
                  <a:cxn ang="T13">
                    <a:pos x="T6" y="T7"/>
                  </a:cxn>
                  <a:cxn ang="T14">
                    <a:pos x="T8" y="T9"/>
                  </a:cxn>
                </a:cxnLst>
                <a:rect l="T15" t="T16" r="T17" b="T18"/>
                <a:pathLst>
                  <a:path w="8" h="106">
                    <a:moveTo>
                      <a:pt x="0" y="0"/>
                    </a:moveTo>
                    <a:lnTo>
                      <a:pt x="0" y="106"/>
                    </a:lnTo>
                    <a:lnTo>
                      <a:pt x="8" y="8"/>
                    </a:lnTo>
                    <a:lnTo>
                      <a:pt x="0" y="0"/>
                    </a:lnTo>
                  </a:path>
                </a:pathLst>
              </a:custGeom>
              <a:noFill/>
              <a:ln w="9525">
                <a:noFill/>
                <a:round/>
                <a:headEnd/>
                <a:tailEnd/>
              </a:ln>
            </p:spPr>
            <p:txBody>
              <a:bodyPr/>
              <a:lstStyle/>
              <a:p>
                <a:endParaRPr lang="en-US"/>
              </a:p>
            </p:txBody>
          </p:sp>
          <p:sp>
            <p:nvSpPr>
              <p:cNvPr id="28844"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3"/>
                  <a:gd name="T28" fmla="*/ 0 h 256"/>
                  <a:gd name="T29" fmla="*/ 163 w 163"/>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w="9525">
                <a:noFill/>
                <a:round/>
                <a:headEnd/>
                <a:tailEnd/>
              </a:ln>
            </p:spPr>
            <p:txBody>
              <a:bodyPr/>
              <a:lstStyle/>
              <a:p>
                <a:endParaRPr lang="en-US"/>
              </a:p>
            </p:txBody>
          </p:sp>
          <p:sp>
            <p:nvSpPr>
              <p:cNvPr id="28845"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3"/>
                  <a:gd name="T28" fmla="*/ 0 h 256"/>
                  <a:gd name="T29" fmla="*/ 163 w 163"/>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w="9525">
                <a:noFill/>
                <a:round/>
                <a:headEnd/>
                <a:tailEnd/>
              </a:ln>
            </p:spPr>
            <p:txBody>
              <a:bodyPr/>
              <a:lstStyle/>
              <a:p>
                <a:endParaRPr lang="en-US"/>
              </a:p>
            </p:txBody>
          </p:sp>
          <p:sp>
            <p:nvSpPr>
              <p:cNvPr id="28846" name="Freeform 226"/>
              <p:cNvSpPr>
                <a:spLocks/>
              </p:cNvSpPr>
              <p:nvPr/>
            </p:nvSpPr>
            <p:spPr bwMode="auto">
              <a:xfrm>
                <a:off x="5525" y="3953"/>
                <a:ext cx="268" cy="309"/>
              </a:xfrm>
              <a:custGeom>
                <a:avLst/>
                <a:gdLst>
                  <a:gd name="T0" fmla="*/ 0 w 102"/>
                  <a:gd name="T1" fmla="*/ 301 h 111"/>
                  <a:gd name="T2" fmla="*/ 0 w 102"/>
                  <a:gd name="T3" fmla="*/ 295 h 111"/>
                  <a:gd name="T4" fmla="*/ 5 w 102"/>
                  <a:gd name="T5" fmla="*/ 281 h 111"/>
                  <a:gd name="T6" fmla="*/ 18 w 102"/>
                  <a:gd name="T7" fmla="*/ 231 h 111"/>
                  <a:gd name="T8" fmla="*/ 47 w 102"/>
                  <a:gd name="T9" fmla="*/ 167 h 111"/>
                  <a:gd name="T10" fmla="*/ 92 w 102"/>
                  <a:gd name="T11" fmla="*/ 100 h 111"/>
                  <a:gd name="T12" fmla="*/ 121 w 102"/>
                  <a:gd name="T13" fmla="*/ 70 h 111"/>
                  <a:gd name="T14" fmla="*/ 150 w 102"/>
                  <a:gd name="T15" fmla="*/ 45 h 111"/>
                  <a:gd name="T16" fmla="*/ 166 w 102"/>
                  <a:gd name="T17" fmla="*/ 33 h 111"/>
                  <a:gd name="T18" fmla="*/ 179 w 102"/>
                  <a:gd name="T19" fmla="*/ 25 h 111"/>
                  <a:gd name="T20" fmla="*/ 208 w 102"/>
                  <a:gd name="T21" fmla="*/ 14 h 111"/>
                  <a:gd name="T22" fmla="*/ 231 w 102"/>
                  <a:gd name="T23" fmla="*/ 6 h 111"/>
                  <a:gd name="T24" fmla="*/ 252 w 102"/>
                  <a:gd name="T25" fmla="*/ 3 h 111"/>
                  <a:gd name="T26" fmla="*/ 268 w 102"/>
                  <a:gd name="T27" fmla="*/ 0 h 111"/>
                  <a:gd name="T28" fmla="*/ 252 w 102"/>
                  <a:gd name="T29" fmla="*/ 6 h 111"/>
                  <a:gd name="T30" fmla="*/ 236 w 102"/>
                  <a:gd name="T31" fmla="*/ 14 h 111"/>
                  <a:gd name="T32" fmla="*/ 215 w 102"/>
                  <a:gd name="T33" fmla="*/ 28 h 111"/>
                  <a:gd name="T34" fmla="*/ 192 w 102"/>
                  <a:gd name="T35" fmla="*/ 45 h 111"/>
                  <a:gd name="T36" fmla="*/ 181 w 102"/>
                  <a:gd name="T37" fmla="*/ 56 h 111"/>
                  <a:gd name="T38" fmla="*/ 171 w 102"/>
                  <a:gd name="T39" fmla="*/ 70 h 111"/>
                  <a:gd name="T40" fmla="*/ 150 w 102"/>
                  <a:gd name="T41" fmla="*/ 97 h 111"/>
                  <a:gd name="T42" fmla="*/ 134 w 102"/>
                  <a:gd name="T43" fmla="*/ 128 h 111"/>
                  <a:gd name="T44" fmla="*/ 100 w 102"/>
                  <a:gd name="T45" fmla="*/ 253 h 111"/>
                  <a:gd name="T46" fmla="*/ 97 w 102"/>
                  <a:gd name="T47" fmla="*/ 295 h 111"/>
                  <a:gd name="T48" fmla="*/ 97 w 102"/>
                  <a:gd name="T49" fmla="*/ 306 h 111"/>
                  <a:gd name="T50" fmla="*/ 97 w 102"/>
                  <a:gd name="T51" fmla="*/ 309 h 111"/>
                  <a:gd name="T52" fmla="*/ 97 w 102"/>
                  <a:gd name="T53" fmla="*/ 309 h 111"/>
                  <a:gd name="T54" fmla="*/ 0 w 102"/>
                  <a:gd name="T55" fmla="*/ 301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28847" name="Freeform 227"/>
              <p:cNvSpPr>
                <a:spLocks/>
              </p:cNvSpPr>
              <p:nvPr/>
            </p:nvSpPr>
            <p:spPr bwMode="auto">
              <a:xfrm>
                <a:off x="5381" y="3953"/>
                <a:ext cx="268" cy="309"/>
              </a:xfrm>
              <a:custGeom>
                <a:avLst/>
                <a:gdLst>
                  <a:gd name="T0" fmla="*/ 168 w 102"/>
                  <a:gd name="T1" fmla="*/ 309 h 111"/>
                  <a:gd name="T2" fmla="*/ 168 w 102"/>
                  <a:gd name="T3" fmla="*/ 309 h 111"/>
                  <a:gd name="T4" fmla="*/ 168 w 102"/>
                  <a:gd name="T5" fmla="*/ 306 h 111"/>
                  <a:gd name="T6" fmla="*/ 171 w 102"/>
                  <a:gd name="T7" fmla="*/ 295 h 111"/>
                  <a:gd name="T8" fmla="*/ 168 w 102"/>
                  <a:gd name="T9" fmla="*/ 253 h 111"/>
                  <a:gd name="T10" fmla="*/ 134 w 102"/>
                  <a:gd name="T11" fmla="*/ 128 h 111"/>
                  <a:gd name="T12" fmla="*/ 118 w 102"/>
                  <a:gd name="T13" fmla="*/ 97 h 111"/>
                  <a:gd name="T14" fmla="*/ 97 w 102"/>
                  <a:gd name="T15" fmla="*/ 70 h 111"/>
                  <a:gd name="T16" fmla="*/ 87 w 102"/>
                  <a:gd name="T17" fmla="*/ 56 h 111"/>
                  <a:gd name="T18" fmla="*/ 76 w 102"/>
                  <a:gd name="T19" fmla="*/ 45 h 111"/>
                  <a:gd name="T20" fmla="*/ 53 w 102"/>
                  <a:gd name="T21" fmla="*/ 28 h 111"/>
                  <a:gd name="T22" fmla="*/ 32 w 102"/>
                  <a:gd name="T23" fmla="*/ 14 h 111"/>
                  <a:gd name="T24" fmla="*/ 13 w 102"/>
                  <a:gd name="T25" fmla="*/ 6 h 111"/>
                  <a:gd name="T26" fmla="*/ 0 w 102"/>
                  <a:gd name="T27" fmla="*/ 0 h 111"/>
                  <a:gd name="T28" fmla="*/ 16 w 102"/>
                  <a:gd name="T29" fmla="*/ 3 h 111"/>
                  <a:gd name="T30" fmla="*/ 34 w 102"/>
                  <a:gd name="T31" fmla="*/ 6 h 111"/>
                  <a:gd name="T32" fmla="*/ 60 w 102"/>
                  <a:gd name="T33" fmla="*/ 14 h 111"/>
                  <a:gd name="T34" fmla="*/ 87 w 102"/>
                  <a:gd name="T35" fmla="*/ 25 h 111"/>
                  <a:gd name="T36" fmla="*/ 102 w 102"/>
                  <a:gd name="T37" fmla="*/ 33 h 111"/>
                  <a:gd name="T38" fmla="*/ 118 w 102"/>
                  <a:gd name="T39" fmla="*/ 45 h 111"/>
                  <a:gd name="T40" fmla="*/ 147 w 102"/>
                  <a:gd name="T41" fmla="*/ 70 h 111"/>
                  <a:gd name="T42" fmla="*/ 176 w 102"/>
                  <a:gd name="T43" fmla="*/ 100 h 111"/>
                  <a:gd name="T44" fmla="*/ 218 w 102"/>
                  <a:gd name="T45" fmla="*/ 167 h 111"/>
                  <a:gd name="T46" fmla="*/ 247 w 102"/>
                  <a:gd name="T47" fmla="*/ 231 h 111"/>
                  <a:gd name="T48" fmla="*/ 263 w 102"/>
                  <a:gd name="T49" fmla="*/ 281 h 111"/>
                  <a:gd name="T50" fmla="*/ 265 w 102"/>
                  <a:gd name="T51" fmla="*/ 295 h 111"/>
                  <a:gd name="T52" fmla="*/ 268 w 102"/>
                  <a:gd name="T53" fmla="*/ 301 h 111"/>
                  <a:gd name="T54" fmla="*/ 168 w 102"/>
                  <a:gd name="T55" fmla="*/ 309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28848" name="Freeform 228"/>
              <p:cNvSpPr>
                <a:spLocks/>
              </p:cNvSpPr>
              <p:nvPr/>
            </p:nvSpPr>
            <p:spPr bwMode="auto">
              <a:xfrm>
                <a:off x="5533" y="3920"/>
                <a:ext cx="100" cy="295"/>
              </a:xfrm>
              <a:custGeom>
                <a:avLst/>
                <a:gdLst>
                  <a:gd name="T0" fmla="*/ 0 w 38"/>
                  <a:gd name="T1" fmla="*/ 295 h 106"/>
                  <a:gd name="T2" fmla="*/ 0 w 38"/>
                  <a:gd name="T3" fmla="*/ 292 h 106"/>
                  <a:gd name="T4" fmla="*/ 3 w 38"/>
                  <a:gd name="T5" fmla="*/ 281 h 106"/>
                  <a:gd name="T6" fmla="*/ 5 w 38"/>
                  <a:gd name="T7" fmla="*/ 245 h 106"/>
                  <a:gd name="T8" fmla="*/ 24 w 38"/>
                  <a:gd name="T9" fmla="*/ 139 h 106"/>
                  <a:gd name="T10" fmla="*/ 39 w 38"/>
                  <a:gd name="T11" fmla="*/ 83 h 106"/>
                  <a:gd name="T12" fmla="*/ 61 w 38"/>
                  <a:gd name="T13" fmla="*/ 36 h 106"/>
                  <a:gd name="T14" fmla="*/ 71 w 38"/>
                  <a:gd name="T15" fmla="*/ 19 h 106"/>
                  <a:gd name="T16" fmla="*/ 79 w 38"/>
                  <a:gd name="T17" fmla="*/ 8 h 106"/>
                  <a:gd name="T18" fmla="*/ 87 w 38"/>
                  <a:gd name="T19" fmla="*/ 3 h 106"/>
                  <a:gd name="T20" fmla="*/ 89 w 38"/>
                  <a:gd name="T21" fmla="*/ 0 h 106"/>
                  <a:gd name="T22" fmla="*/ 87 w 38"/>
                  <a:gd name="T23" fmla="*/ 3 h 106"/>
                  <a:gd name="T24" fmla="*/ 84 w 38"/>
                  <a:gd name="T25" fmla="*/ 11 h 106"/>
                  <a:gd name="T26" fmla="*/ 79 w 38"/>
                  <a:gd name="T27" fmla="*/ 25 h 106"/>
                  <a:gd name="T28" fmla="*/ 74 w 38"/>
                  <a:gd name="T29" fmla="*/ 42 h 106"/>
                  <a:gd name="T30" fmla="*/ 68 w 38"/>
                  <a:gd name="T31" fmla="*/ 89 h 106"/>
                  <a:gd name="T32" fmla="*/ 71 w 38"/>
                  <a:gd name="T33" fmla="*/ 142 h 106"/>
                  <a:gd name="T34" fmla="*/ 87 w 38"/>
                  <a:gd name="T35" fmla="*/ 239 h 106"/>
                  <a:gd name="T36" fmla="*/ 95 w 38"/>
                  <a:gd name="T37" fmla="*/ 273 h 106"/>
                  <a:gd name="T38" fmla="*/ 97 w 38"/>
                  <a:gd name="T39" fmla="*/ 281 h 106"/>
                  <a:gd name="T40" fmla="*/ 100 w 38"/>
                  <a:gd name="T41" fmla="*/ 284 h 106"/>
                  <a:gd name="T42" fmla="*/ 0 w 38"/>
                  <a:gd name="T43" fmla="*/ 295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28849" name="Freeform 229"/>
              <p:cNvSpPr>
                <a:spLocks/>
              </p:cNvSpPr>
              <p:nvPr/>
            </p:nvSpPr>
            <p:spPr bwMode="auto">
              <a:xfrm>
                <a:off x="5455" y="3675"/>
                <a:ext cx="333" cy="354"/>
              </a:xfrm>
              <a:custGeom>
                <a:avLst/>
                <a:gdLst>
                  <a:gd name="T0" fmla="*/ 333 w 127"/>
                  <a:gd name="T1" fmla="*/ 167 h 127"/>
                  <a:gd name="T2" fmla="*/ 246 w 127"/>
                  <a:gd name="T3" fmla="*/ 131 h 127"/>
                  <a:gd name="T4" fmla="*/ 278 w 127"/>
                  <a:gd name="T5" fmla="*/ 45 h 127"/>
                  <a:gd name="T6" fmla="*/ 194 w 127"/>
                  <a:gd name="T7" fmla="*/ 84 h 127"/>
                  <a:gd name="T8" fmla="*/ 157 w 127"/>
                  <a:gd name="T9" fmla="*/ 0 h 127"/>
                  <a:gd name="T10" fmla="*/ 123 w 127"/>
                  <a:gd name="T11" fmla="*/ 89 h 127"/>
                  <a:gd name="T12" fmla="*/ 42 w 127"/>
                  <a:gd name="T13" fmla="*/ 59 h 127"/>
                  <a:gd name="T14" fmla="*/ 79 w 127"/>
                  <a:gd name="T15" fmla="*/ 148 h 127"/>
                  <a:gd name="T16" fmla="*/ 0 w 127"/>
                  <a:gd name="T17" fmla="*/ 187 h 127"/>
                  <a:gd name="T18" fmla="*/ 84 w 127"/>
                  <a:gd name="T19" fmla="*/ 223 h 127"/>
                  <a:gd name="T20" fmla="*/ 55 w 127"/>
                  <a:gd name="T21" fmla="*/ 307 h 127"/>
                  <a:gd name="T22" fmla="*/ 139 w 127"/>
                  <a:gd name="T23" fmla="*/ 270 h 127"/>
                  <a:gd name="T24" fmla="*/ 173 w 127"/>
                  <a:gd name="T25" fmla="*/ 354 h 127"/>
                  <a:gd name="T26" fmla="*/ 210 w 127"/>
                  <a:gd name="T27" fmla="*/ 262 h 127"/>
                  <a:gd name="T28" fmla="*/ 288 w 127"/>
                  <a:gd name="T29" fmla="*/ 295 h 127"/>
                  <a:gd name="T30" fmla="*/ 254 w 127"/>
                  <a:gd name="T31" fmla="*/ 206 h 127"/>
                  <a:gd name="T32" fmla="*/ 333 w 127"/>
                  <a:gd name="T33" fmla="*/ 167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28850" name="Oval 230"/>
              <p:cNvSpPr>
                <a:spLocks noChangeArrowheads="1"/>
              </p:cNvSpPr>
              <p:nvPr/>
            </p:nvSpPr>
            <p:spPr bwMode="auto">
              <a:xfrm>
                <a:off x="5562" y="3789"/>
                <a:ext cx="116" cy="12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51" name="Oval 231"/>
              <p:cNvSpPr>
                <a:spLocks noChangeArrowheads="1"/>
              </p:cNvSpPr>
              <p:nvPr/>
            </p:nvSpPr>
            <p:spPr bwMode="auto">
              <a:xfrm>
                <a:off x="5583" y="3812"/>
                <a:ext cx="76" cy="80"/>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52" name="Freeform 232"/>
              <p:cNvSpPr>
                <a:spLocks/>
              </p:cNvSpPr>
              <p:nvPr/>
            </p:nvSpPr>
            <p:spPr bwMode="auto">
              <a:xfrm>
                <a:off x="3186" y="4029"/>
                <a:ext cx="189" cy="189"/>
              </a:xfrm>
              <a:custGeom>
                <a:avLst/>
                <a:gdLst>
                  <a:gd name="T0" fmla="*/ 0 w 72"/>
                  <a:gd name="T1" fmla="*/ 170 h 68"/>
                  <a:gd name="T2" fmla="*/ 5 w 72"/>
                  <a:gd name="T3" fmla="*/ 158 h 68"/>
                  <a:gd name="T4" fmla="*/ 8 w 72"/>
                  <a:gd name="T5" fmla="*/ 153 h 68"/>
                  <a:gd name="T6" fmla="*/ 11 w 72"/>
                  <a:gd name="T7" fmla="*/ 147 h 68"/>
                  <a:gd name="T8" fmla="*/ 18 w 72"/>
                  <a:gd name="T9" fmla="*/ 131 h 68"/>
                  <a:gd name="T10" fmla="*/ 29 w 72"/>
                  <a:gd name="T11" fmla="*/ 111 h 68"/>
                  <a:gd name="T12" fmla="*/ 42 w 72"/>
                  <a:gd name="T13" fmla="*/ 92 h 68"/>
                  <a:gd name="T14" fmla="*/ 58 w 72"/>
                  <a:gd name="T15" fmla="*/ 72 h 68"/>
                  <a:gd name="T16" fmla="*/ 73 w 72"/>
                  <a:gd name="T17" fmla="*/ 53 h 68"/>
                  <a:gd name="T18" fmla="*/ 95 w 72"/>
                  <a:gd name="T19" fmla="*/ 36 h 68"/>
                  <a:gd name="T20" fmla="*/ 113 w 72"/>
                  <a:gd name="T21" fmla="*/ 22 h 68"/>
                  <a:gd name="T22" fmla="*/ 134 w 72"/>
                  <a:gd name="T23" fmla="*/ 14 h 68"/>
                  <a:gd name="T24" fmla="*/ 142 w 72"/>
                  <a:gd name="T25" fmla="*/ 8 h 68"/>
                  <a:gd name="T26" fmla="*/ 150 w 72"/>
                  <a:gd name="T27" fmla="*/ 6 h 68"/>
                  <a:gd name="T28" fmla="*/ 165 w 72"/>
                  <a:gd name="T29" fmla="*/ 3 h 68"/>
                  <a:gd name="T30" fmla="*/ 179 w 72"/>
                  <a:gd name="T31" fmla="*/ 0 h 68"/>
                  <a:gd name="T32" fmla="*/ 189 w 72"/>
                  <a:gd name="T33" fmla="*/ 0 h 68"/>
                  <a:gd name="T34" fmla="*/ 179 w 72"/>
                  <a:gd name="T35" fmla="*/ 3 h 68"/>
                  <a:gd name="T36" fmla="*/ 168 w 72"/>
                  <a:gd name="T37" fmla="*/ 8 h 68"/>
                  <a:gd name="T38" fmla="*/ 155 w 72"/>
                  <a:gd name="T39" fmla="*/ 17 h 68"/>
                  <a:gd name="T40" fmla="*/ 150 w 72"/>
                  <a:gd name="T41" fmla="*/ 22 h 68"/>
                  <a:gd name="T42" fmla="*/ 142 w 72"/>
                  <a:gd name="T43" fmla="*/ 28 h 68"/>
                  <a:gd name="T44" fmla="*/ 126 w 72"/>
                  <a:gd name="T45" fmla="*/ 42 h 68"/>
                  <a:gd name="T46" fmla="*/ 113 w 72"/>
                  <a:gd name="T47" fmla="*/ 58 h 68"/>
                  <a:gd name="T48" fmla="*/ 102 w 72"/>
                  <a:gd name="T49" fmla="*/ 78 h 68"/>
                  <a:gd name="T50" fmla="*/ 92 w 72"/>
                  <a:gd name="T51" fmla="*/ 97 h 68"/>
                  <a:gd name="T52" fmla="*/ 84 w 72"/>
                  <a:gd name="T53" fmla="*/ 117 h 68"/>
                  <a:gd name="T54" fmla="*/ 79 w 72"/>
                  <a:gd name="T55" fmla="*/ 136 h 68"/>
                  <a:gd name="T56" fmla="*/ 76 w 72"/>
                  <a:gd name="T57" fmla="*/ 153 h 68"/>
                  <a:gd name="T58" fmla="*/ 73 w 72"/>
                  <a:gd name="T59" fmla="*/ 167 h 68"/>
                  <a:gd name="T60" fmla="*/ 73 w 72"/>
                  <a:gd name="T61" fmla="*/ 172 h 68"/>
                  <a:gd name="T62" fmla="*/ 71 w 72"/>
                  <a:gd name="T63" fmla="*/ 178 h 68"/>
                  <a:gd name="T64" fmla="*/ 71 w 72"/>
                  <a:gd name="T65" fmla="*/ 189 h 68"/>
                  <a:gd name="T66" fmla="*/ 0 w 72"/>
                  <a:gd name="T67" fmla="*/ 170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28853" name="Freeform 233"/>
              <p:cNvSpPr>
                <a:spLocks/>
              </p:cNvSpPr>
              <p:nvPr/>
            </p:nvSpPr>
            <p:spPr bwMode="auto">
              <a:xfrm>
                <a:off x="3073" y="4029"/>
                <a:ext cx="186" cy="189"/>
              </a:xfrm>
              <a:custGeom>
                <a:avLst/>
                <a:gdLst>
                  <a:gd name="T0" fmla="*/ 118 w 71"/>
                  <a:gd name="T1" fmla="*/ 189 h 68"/>
                  <a:gd name="T2" fmla="*/ 115 w 71"/>
                  <a:gd name="T3" fmla="*/ 178 h 68"/>
                  <a:gd name="T4" fmla="*/ 115 w 71"/>
                  <a:gd name="T5" fmla="*/ 172 h 68"/>
                  <a:gd name="T6" fmla="*/ 115 w 71"/>
                  <a:gd name="T7" fmla="*/ 167 h 68"/>
                  <a:gd name="T8" fmla="*/ 113 w 71"/>
                  <a:gd name="T9" fmla="*/ 153 h 68"/>
                  <a:gd name="T10" fmla="*/ 110 w 71"/>
                  <a:gd name="T11" fmla="*/ 136 h 68"/>
                  <a:gd name="T12" fmla="*/ 102 w 71"/>
                  <a:gd name="T13" fmla="*/ 117 h 68"/>
                  <a:gd name="T14" fmla="*/ 97 w 71"/>
                  <a:gd name="T15" fmla="*/ 97 h 68"/>
                  <a:gd name="T16" fmla="*/ 86 w 71"/>
                  <a:gd name="T17" fmla="*/ 78 h 68"/>
                  <a:gd name="T18" fmla="*/ 73 w 71"/>
                  <a:gd name="T19" fmla="*/ 58 h 68"/>
                  <a:gd name="T20" fmla="*/ 60 w 71"/>
                  <a:gd name="T21" fmla="*/ 42 h 68"/>
                  <a:gd name="T22" fmla="*/ 47 w 71"/>
                  <a:gd name="T23" fmla="*/ 28 h 68"/>
                  <a:gd name="T24" fmla="*/ 39 w 71"/>
                  <a:gd name="T25" fmla="*/ 22 h 68"/>
                  <a:gd name="T26" fmla="*/ 31 w 71"/>
                  <a:gd name="T27" fmla="*/ 17 h 68"/>
                  <a:gd name="T28" fmla="*/ 18 w 71"/>
                  <a:gd name="T29" fmla="*/ 8 h 68"/>
                  <a:gd name="T30" fmla="*/ 8 w 71"/>
                  <a:gd name="T31" fmla="*/ 3 h 68"/>
                  <a:gd name="T32" fmla="*/ 0 w 71"/>
                  <a:gd name="T33" fmla="*/ 0 h 68"/>
                  <a:gd name="T34" fmla="*/ 10 w 71"/>
                  <a:gd name="T35" fmla="*/ 0 h 68"/>
                  <a:gd name="T36" fmla="*/ 21 w 71"/>
                  <a:gd name="T37" fmla="*/ 3 h 68"/>
                  <a:gd name="T38" fmla="*/ 37 w 71"/>
                  <a:gd name="T39" fmla="*/ 6 h 68"/>
                  <a:gd name="T40" fmla="*/ 47 w 71"/>
                  <a:gd name="T41" fmla="*/ 8 h 68"/>
                  <a:gd name="T42" fmla="*/ 55 w 71"/>
                  <a:gd name="T43" fmla="*/ 14 h 68"/>
                  <a:gd name="T44" fmla="*/ 76 w 71"/>
                  <a:gd name="T45" fmla="*/ 22 h 68"/>
                  <a:gd name="T46" fmla="*/ 94 w 71"/>
                  <a:gd name="T47" fmla="*/ 36 h 68"/>
                  <a:gd name="T48" fmla="*/ 113 w 71"/>
                  <a:gd name="T49" fmla="*/ 53 h 68"/>
                  <a:gd name="T50" fmla="*/ 131 w 71"/>
                  <a:gd name="T51" fmla="*/ 72 h 68"/>
                  <a:gd name="T52" fmla="*/ 147 w 71"/>
                  <a:gd name="T53" fmla="*/ 92 h 68"/>
                  <a:gd name="T54" fmla="*/ 160 w 71"/>
                  <a:gd name="T55" fmla="*/ 111 h 68"/>
                  <a:gd name="T56" fmla="*/ 168 w 71"/>
                  <a:gd name="T57" fmla="*/ 131 h 68"/>
                  <a:gd name="T58" fmla="*/ 178 w 71"/>
                  <a:gd name="T59" fmla="*/ 147 h 68"/>
                  <a:gd name="T60" fmla="*/ 181 w 71"/>
                  <a:gd name="T61" fmla="*/ 153 h 68"/>
                  <a:gd name="T62" fmla="*/ 183 w 71"/>
                  <a:gd name="T63" fmla="*/ 158 h 68"/>
                  <a:gd name="T64" fmla="*/ 186 w 71"/>
                  <a:gd name="T65" fmla="*/ 170 h 68"/>
                  <a:gd name="T66" fmla="*/ 118 w 71"/>
                  <a:gd name="T67" fmla="*/ 189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28854" name="Freeform 234"/>
              <p:cNvSpPr>
                <a:spLocks/>
              </p:cNvSpPr>
              <p:nvPr/>
            </p:nvSpPr>
            <p:spPr bwMode="auto">
              <a:xfrm>
                <a:off x="3186" y="4003"/>
                <a:ext cx="70" cy="217"/>
              </a:xfrm>
              <a:custGeom>
                <a:avLst/>
                <a:gdLst>
                  <a:gd name="T0" fmla="*/ 0 w 27"/>
                  <a:gd name="T1" fmla="*/ 217 h 78"/>
                  <a:gd name="T2" fmla="*/ 0 w 27"/>
                  <a:gd name="T3" fmla="*/ 206 h 78"/>
                  <a:gd name="T4" fmla="*/ 3 w 27"/>
                  <a:gd name="T5" fmla="*/ 178 h 78"/>
                  <a:gd name="T6" fmla="*/ 16 w 27"/>
                  <a:gd name="T7" fmla="*/ 100 h 78"/>
                  <a:gd name="T8" fmla="*/ 26 w 27"/>
                  <a:gd name="T9" fmla="*/ 61 h 78"/>
                  <a:gd name="T10" fmla="*/ 34 w 27"/>
                  <a:gd name="T11" fmla="*/ 42 h 78"/>
                  <a:gd name="T12" fmla="*/ 41 w 27"/>
                  <a:gd name="T13" fmla="*/ 28 h 78"/>
                  <a:gd name="T14" fmla="*/ 49 w 27"/>
                  <a:gd name="T15" fmla="*/ 17 h 78"/>
                  <a:gd name="T16" fmla="*/ 57 w 27"/>
                  <a:gd name="T17" fmla="*/ 8 h 78"/>
                  <a:gd name="T18" fmla="*/ 62 w 27"/>
                  <a:gd name="T19" fmla="*/ 0 h 78"/>
                  <a:gd name="T20" fmla="*/ 60 w 27"/>
                  <a:gd name="T21" fmla="*/ 8 h 78"/>
                  <a:gd name="T22" fmla="*/ 54 w 27"/>
                  <a:gd name="T23" fmla="*/ 19 h 78"/>
                  <a:gd name="T24" fmla="*/ 52 w 27"/>
                  <a:gd name="T25" fmla="*/ 31 h 78"/>
                  <a:gd name="T26" fmla="*/ 49 w 27"/>
                  <a:gd name="T27" fmla="*/ 47 h 78"/>
                  <a:gd name="T28" fmla="*/ 49 w 27"/>
                  <a:gd name="T29" fmla="*/ 67 h 78"/>
                  <a:gd name="T30" fmla="*/ 49 w 27"/>
                  <a:gd name="T31" fmla="*/ 103 h 78"/>
                  <a:gd name="T32" fmla="*/ 62 w 27"/>
                  <a:gd name="T33" fmla="*/ 175 h 78"/>
                  <a:gd name="T34" fmla="*/ 67 w 27"/>
                  <a:gd name="T35" fmla="*/ 198 h 78"/>
                  <a:gd name="T36" fmla="*/ 70 w 27"/>
                  <a:gd name="T37" fmla="*/ 206 h 78"/>
                  <a:gd name="T38" fmla="*/ 0 w 27"/>
                  <a:gd name="T39" fmla="*/ 217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28855" name="Freeform 235"/>
              <p:cNvSpPr>
                <a:spLocks/>
              </p:cNvSpPr>
              <p:nvPr/>
            </p:nvSpPr>
            <p:spPr bwMode="auto">
              <a:xfrm>
                <a:off x="3128" y="3826"/>
                <a:ext cx="241" cy="255"/>
              </a:xfrm>
              <a:custGeom>
                <a:avLst/>
                <a:gdLst>
                  <a:gd name="T0" fmla="*/ 241 w 92"/>
                  <a:gd name="T1" fmla="*/ 122 h 92"/>
                  <a:gd name="T2" fmla="*/ 181 w 92"/>
                  <a:gd name="T3" fmla="*/ 94 h 92"/>
                  <a:gd name="T4" fmla="*/ 202 w 92"/>
                  <a:gd name="T5" fmla="*/ 33 h 92"/>
                  <a:gd name="T6" fmla="*/ 139 w 92"/>
                  <a:gd name="T7" fmla="*/ 61 h 92"/>
                  <a:gd name="T8" fmla="*/ 113 w 92"/>
                  <a:gd name="T9" fmla="*/ 0 h 92"/>
                  <a:gd name="T10" fmla="*/ 89 w 92"/>
                  <a:gd name="T11" fmla="*/ 64 h 92"/>
                  <a:gd name="T12" fmla="*/ 29 w 92"/>
                  <a:gd name="T13" fmla="*/ 42 h 92"/>
                  <a:gd name="T14" fmla="*/ 55 w 92"/>
                  <a:gd name="T15" fmla="*/ 105 h 92"/>
                  <a:gd name="T16" fmla="*/ 0 w 92"/>
                  <a:gd name="T17" fmla="*/ 133 h 92"/>
                  <a:gd name="T18" fmla="*/ 60 w 92"/>
                  <a:gd name="T19" fmla="*/ 161 h 92"/>
                  <a:gd name="T20" fmla="*/ 39 w 92"/>
                  <a:gd name="T21" fmla="*/ 222 h 92"/>
                  <a:gd name="T22" fmla="*/ 100 w 92"/>
                  <a:gd name="T23" fmla="*/ 197 h 92"/>
                  <a:gd name="T24" fmla="*/ 126 w 92"/>
                  <a:gd name="T25" fmla="*/ 255 h 92"/>
                  <a:gd name="T26" fmla="*/ 152 w 92"/>
                  <a:gd name="T27" fmla="*/ 191 h 92"/>
                  <a:gd name="T28" fmla="*/ 210 w 92"/>
                  <a:gd name="T29" fmla="*/ 213 h 92"/>
                  <a:gd name="T30" fmla="*/ 183 w 92"/>
                  <a:gd name="T31" fmla="*/ 150 h 92"/>
                  <a:gd name="T32" fmla="*/ 241 w 92"/>
                  <a:gd name="T33" fmla="*/ 122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28856" name="Oval 236"/>
              <p:cNvSpPr>
                <a:spLocks noChangeArrowheads="1"/>
              </p:cNvSpPr>
              <p:nvPr/>
            </p:nvSpPr>
            <p:spPr bwMode="auto">
              <a:xfrm>
                <a:off x="3207" y="3909"/>
                <a:ext cx="84" cy="89"/>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57" name="Oval 237"/>
              <p:cNvSpPr>
                <a:spLocks noChangeArrowheads="1"/>
              </p:cNvSpPr>
              <p:nvPr/>
            </p:nvSpPr>
            <p:spPr bwMode="auto">
              <a:xfrm>
                <a:off x="3220" y="3926"/>
                <a:ext cx="55" cy="58"/>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58" name="Freeform 238"/>
              <p:cNvSpPr>
                <a:spLocks/>
              </p:cNvSpPr>
              <p:nvPr/>
            </p:nvSpPr>
            <p:spPr bwMode="auto">
              <a:xfrm>
                <a:off x="1413" y="3898"/>
                <a:ext cx="281" cy="347"/>
              </a:xfrm>
              <a:custGeom>
                <a:avLst/>
                <a:gdLst>
                  <a:gd name="T0" fmla="*/ 0 w 107"/>
                  <a:gd name="T1" fmla="*/ 341 h 125"/>
                  <a:gd name="T2" fmla="*/ 0 w 107"/>
                  <a:gd name="T3" fmla="*/ 336 h 125"/>
                  <a:gd name="T4" fmla="*/ 3 w 107"/>
                  <a:gd name="T5" fmla="*/ 319 h 125"/>
                  <a:gd name="T6" fmla="*/ 18 w 107"/>
                  <a:gd name="T7" fmla="*/ 266 h 125"/>
                  <a:gd name="T8" fmla="*/ 47 w 107"/>
                  <a:gd name="T9" fmla="*/ 194 h 125"/>
                  <a:gd name="T10" fmla="*/ 66 w 107"/>
                  <a:gd name="T11" fmla="*/ 155 h 125"/>
                  <a:gd name="T12" fmla="*/ 92 w 107"/>
                  <a:gd name="T13" fmla="*/ 117 h 125"/>
                  <a:gd name="T14" fmla="*/ 121 w 107"/>
                  <a:gd name="T15" fmla="*/ 83 h 125"/>
                  <a:gd name="T16" fmla="*/ 152 w 107"/>
                  <a:gd name="T17" fmla="*/ 56 h 125"/>
                  <a:gd name="T18" fmla="*/ 168 w 107"/>
                  <a:gd name="T19" fmla="*/ 44 h 125"/>
                  <a:gd name="T20" fmla="*/ 184 w 107"/>
                  <a:gd name="T21" fmla="*/ 33 h 125"/>
                  <a:gd name="T22" fmla="*/ 215 w 107"/>
                  <a:gd name="T23" fmla="*/ 19 h 125"/>
                  <a:gd name="T24" fmla="*/ 242 w 107"/>
                  <a:gd name="T25" fmla="*/ 11 h 125"/>
                  <a:gd name="T26" fmla="*/ 263 w 107"/>
                  <a:gd name="T27" fmla="*/ 6 h 125"/>
                  <a:gd name="T28" fmla="*/ 281 w 107"/>
                  <a:gd name="T29" fmla="*/ 0 h 125"/>
                  <a:gd name="T30" fmla="*/ 263 w 107"/>
                  <a:gd name="T31" fmla="*/ 8 h 125"/>
                  <a:gd name="T32" fmla="*/ 244 w 107"/>
                  <a:gd name="T33" fmla="*/ 17 h 125"/>
                  <a:gd name="T34" fmla="*/ 221 w 107"/>
                  <a:gd name="T35" fmla="*/ 31 h 125"/>
                  <a:gd name="T36" fmla="*/ 194 w 107"/>
                  <a:gd name="T37" fmla="*/ 50 h 125"/>
                  <a:gd name="T38" fmla="*/ 181 w 107"/>
                  <a:gd name="T39" fmla="*/ 61 h 125"/>
                  <a:gd name="T40" fmla="*/ 168 w 107"/>
                  <a:gd name="T41" fmla="*/ 75 h 125"/>
                  <a:gd name="T42" fmla="*/ 142 w 107"/>
                  <a:gd name="T43" fmla="*/ 105 h 125"/>
                  <a:gd name="T44" fmla="*/ 123 w 107"/>
                  <a:gd name="T45" fmla="*/ 139 h 125"/>
                  <a:gd name="T46" fmla="*/ 79 w 107"/>
                  <a:gd name="T47" fmla="*/ 280 h 125"/>
                  <a:gd name="T48" fmla="*/ 74 w 107"/>
                  <a:gd name="T49" fmla="*/ 330 h 125"/>
                  <a:gd name="T50" fmla="*/ 74 w 107"/>
                  <a:gd name="T51" fmla="*/ 341 h 125"/>
                  <a:gd name="T52" fmla="*/ 74 w 107"/>
                  <a:gd name="T53" fmla="*/ 347 h 125"/>
                  <a:gd name="T54" fmla="*/ 0 w 107"/>
                  <a:gd name="T55" fmla="*/ 341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28859" name="Freeform 239"/>
              <p:cNvSpPr>
                <a:spLocks/>
              </p:cNvSpPr>
              <p:nvPr/>
            </p:nvSpPr>
            <p:spPr bwMode="auto">
              <a:xfrm>
                <a:off x="1232" y="3898"/>
                <a:ext cx="281" cy="347"/>
              </a:xfrm>
              <a:custGeom>
                <a:avLst/>
                <a:gdLst>
                  <a:gd name="T0" fmla="*/ 207 w 107"/>
                  <a:gd name="T1" fmla="*/ 347 h 125"/>
                  <a:gd name="T2" fmla="*/ 207 w 107"/>
                  <a:gd name="T3" fmla="*/ 341 h 125"/>
                  <a:gd name="T4" fmla="*/ 207 w 107"/>
                  <a:gd name="T5" fmla="*/ 330 h 125"/>
                  <a:gd name="T6" fmla="*/ 202 w 107"/>
                  <a:gd name="T7" fmla="*/ 280 h 125"/>
                  <a:gd name="T8" fmla="*/ 158 w 107"/>
                  <a:gd name="T9" fmla="*/ 139 h 125"/>
                  <a:gd name="T10" fmla="*/ 137 w 107"/>
                  <a:gd name="T11" fmla="*/ 105 h 125"/>
                  <a:gd name="T12" fmla="*/ 113 w 107"/>
                  <a:gd name="T13" fmla="*/ 75 h 125"/>
                  <a:gd name="T14" fmla="*/ 100 w 107"/>
                  <a:gd name="T15" fmla="*/ 61 h 125"/>
                  <a:gd name="T16" fmla="*/ 87 w 107"/>
                  <a:gd name="T17" fmla="*/ 50 h 125"/>
                  <a:gd name="T18" fmla="*/ 60 w 107"/>
                  <a:gd name="T19" fmla="*/ 31 h 125"/>
                  <a:gd name="T20" fmla="*/ 37 w 107"/>
                  <a:gd name="T21" fmla="*/ 17 h 125"/>
                  <a:gd name="T22" fmla="*/ 16 w 107"/>
                  <a:gd name="T23" fmla="*/ 8 h 125"/>
                  <a:gd name="T24" fmla="*/ 0 w 107"/>
                  <a:gd name="T25" fmla="*/ 0 h 125"/>
                  <a:gd name="T26" fmla="*/ 18 w 107"/>
                  <a:gd name="T27" fmla="*/ 6 h 125"/>
                  <a:gd name="T28" fmla="*/ 39 w 107"/>
                  <a:gd name="T29" fmla="*/ 11 h 125"/>
                  <a:gd name="T30" fmla="*/ 66 w 107"/>
                  <a:gd name="T31" fmla="*/ 19 h 125"/>
                  <a:gd name="T32" fmla="*/ 97 w 107"/>
                  <a:gd name="T33" fmla="*/ 33 h 125"/>
                  <a:gd name="T34" fmla="*/ 113 w 107"/>
                  <a:gd name="T35" fmla="*/ 44 h 125"/>
                  <a:gd name="T36" fmla="*/ 129 w 107"/>
                  <a:gd name="T37" fmla="*/ 56 h 125"/>
                  <a:gd name="T38" fmla="*/ 160 w 107"/>
                  <a:gd name="T39" fmla="*/ 83 h 125"/>
                  <a:gd name="T40" fmla="*/ 189 w 107"/>
                  <a:gd name="T41" fmla="*/ 117 h 125"/>
                  <a:gd name="T42" fmla="*/ 213 w 107"/>
                  <a:gd name="T43" fmla="*/ 155 h 125"/>
                  <a:gd name="T44" fmla="*/ 234 w 107"/>
                  <a:gd name="T45" fmla="*/ 194 h 125"/>
                  <a:gd name="T46" fmla="*/ 263 w 107"/>
                  <a:gd name="T47" fmla="*/ 266 h 125"/>
                  <a:gd name="T48" fmla="*/ 276 w 107"/>
                  <a:gd name="T49" fmla="*/ 319 h 125"/>
                  <a:gd name="T50" fmla="*/ 281 w 107"/>
                  <a:gd name="T51" fmla="*/ 336 h 125"/>
                  <a:gd name="T52" fmla="*/ 281 w 107"/>
                  <a:gd name="T53" fmla="*/ 341 h 125"/>
                  <a:gd name="T54" fmla="*/ 207 w 107"/>
                  <a:gd name="T55" fmla="*/ 347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28860" name="Freeform 240"/>
              <p:cNvSpPr>
                <a:spLocks/>
              </p:cNvSpPr>
              <p:nvPr/>
            </p:nvSpPr>
            <p:spPr bwMode="auto">
              <a:xfrm>
                <a:off x="1426" y="4051"/>
                <a:ext cx="289" cy="194"/>
              </a:xfrm>
              <a:custGeom>
                <a:avLst/>
                <a:gdLst>
                  <a:gd name="T0" fmla="*/ 0 w 110"/>
                  <a:gd name="T1" fmla="*/ 180 h 70"/>
                  <a:gd name="T2" fmla="*/ 0 w 110"/>
                  <a:gd name="T3" fmla="*/ 175 h 70"/>
                  <a:gd name="T4" fmla="*/ 3 w 110"/>
                  <a:gd name="T5" fmla="*/ 169 h 70"/>
                  <a:gd name="T6" fmla="*/ 5 w 110"/>
                  <a:gd name="T7" fmla="*/ 161 h 70"/>
                  <a:gd name="T8" fmla="*/ 13 w 110"/>
                  <a:gd name="T9" fmla="*/ 141 h 70"/>
                  <a:gd name="T10" fmla="*/ 26 w 110"/>
                  <a:gd name="T11" fmla="*/ 119 h 70"/>
                  <a:gd name="T12" fmla="*/ 42 w 110"/>
                  <a:gd name="T13" fmla="*/ 94 h 70"/>
                  <a:gd name="T14" fmla="*/ 63 w 110"/>
                  <a:gd name="T15" fmla="*/ 72 h 70"/>
                  <a:gd name="T16" fmla="*/ 76 w 110"/>
                  <a:gd name="T17" fmla="*/ 58 h 70"/>
                  <a:gd name="T18" fmla="*/ 89 w 110"/>
                  <a:gd name="T19" fmla="*/ 47 h 70"/>
                  <a:gd name="T20" fmla="*/ 105 w 110"/>
                  <a:gd name="T21" fmla="*/ 39 h 70"/>
                  <a:gd name="T22" fmla="*/ 118 w 110"/>
                  <a:gd name="T23" fmla="*/ 30 h 70"/>
                  <a:gd name="T24" fmla="*/ 150 w 110"/>
                  <a:gd name="T25" fmla="*/ 17 h 70"/>
                  <a:gd name="T26" fmla="*/ 181 w 110"/>
                  <a:gd name="T27" fmla="*/ 8 h 70"/>
                  <a:gd name="T28" fmla="*/ 210 w 110"/>
                  <a:gd name="T29" fmla="*/ 3 h 70"/>
                  <a:gd name="T30" fmla="*/ 236 w 110"/>
                  <a:gd name="T31" fmla="*/ 3 h 70"/>
                  <a:gd name="T32" fmla="*/ 247 w 110"/>
                  <a:gd name="T33" fmla="*/ 0 h 70"/>
                  <a:gd name="T34" fmla="*/ 257 w 110"/>
                  <a:gd name="T35" fmla="*/ 3 h 70"/>
                  <a:gd name="T36" fmla="*/ 273 w 110"/>
                  <a:gd name="T37" fmla="*/ 3 h 70"/>
                  <a:gd name="T38" fmla="*/ 289 w 110"/>
                  <a:gd name="T39" fmla="*/ 3 h 70"/>
                  <a:gd name="T40" fmla="*/ 273 w 110"/>
                  <a:gd name="T41" fmla="*/ 6 h 70"/>
                  <a:gd name="T42" fmla="*/ 257 w 110"/>
                  <a:gd name="T43" fmla="*/ 8 h 70"/>
                  <a:gd name="T44" fmla="*/ 247 w 110"/>
                  <a:gd name="T45" fmla="*/ 11 h 70"/>
                  <a:gd name="T46" fmla="*/ 236 w 110"/>
                  <a:gd name="T47" fmla="*/ 14 h 70"/>
                  <a:gd name="T48" fmla="*/ 213 w 110"/>
                  <a:gd name="T49" fmla="*/ 19 h 70"/>
                  <a:gd name="T50" fmla="*/ 187 w 110"/>
                  <a:gd name="T51" fmla="*/ 30 h 70"/>
                  <a:gd name="T52" fmla="*/ 163 w 110"/>
                  <a:gd name="T53" fmla="*/ 44 h 70"/>
                  <a:gd name="T54" fmla="*/ 139 w 110"/>
                  <a:gd name="T55" fmla="*/ 64 h 70"/>
                  <a:gd name="T56" fmla="*/ 129 w 110"/>
                  <a:gd name="T57" fmla="*/ 72 h 70"/>
                  <a:gd name="T58" fmla="*/ 118 w 110"/>
                  <a:gd name="T59" fmla="*/ 83 h 70"/>
                  <a:gd name="T60" fmla="*/ 110 w 110"/>
                  <a:gd name="T61" fmla="*/ 94 h 70"/>
                  <a:gd name="T62" fmla="*/ 102 w 110"/>
                  <a:gd name="T63" fmla="*/ 105 h 70"/>
                  <a:gd name="T64" fmla="*/ 89 w 110"/>
                  <a:gd name="T65" fmla="*/ 127 h 70"/>
                  <a:gd name="T66" fmla="*/ 81 w 110"/>
                  <a:gd name="T67" fmla="*/ 150 h 70"/>
                  <a:gd name="T68" fmla="*/ 76 w 110"/>
                  <a:gd name="T69" fmla="*/ 169 h 70"/>
                  <a:gd name="T70" fmla="*/ 74 w 110"/>
                  <a:gd name="T71" fmla="*/ 183 h 70"/>
                  <a:gd name="T72" fmla="*/ 74 w 110"/>
                  <a:gd name="T73" fmla="*/ 186 h 70"/>
                  <a:gd name="T74" fmla="*/ 71 w 110"/>
                  <a:gd name="T75" fmla="*/ 188 h 70"/>
                  <a:gd name="T76" fmla="*/ 71 w 110"/>
                  <a:gd name="T77" fmla="*/ 194 h 70"/>
                  <a:gd name="T78" fmla="*/ 0 w 110"/>
                  <a:gd name="T79" fmla="*/ 180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28861" name="Freeform 241"/>
              <p:cNvSpPr>
                <a:spLocks/>
              </p:cNvSpPr>
              <p:nvPr/>
            </p:nvSpPr>
            <p:spPr bwMode="auto">
              <a:xfrm>
                <a:off x="1200" y="4051"/>
                <a:ext cx="289" cy="194"/>
              </a:xfrm>
              <a:custGeom>
                <a:avLst/>
                <a:gdLst>
                  <a:gd name="T0" fmla="*/ 218 w 110"/>
                  <a:gd name="T1" fmla="*/ 194 h 70"/>
                  <a:gd name="T2" fmla="*/ 218 w 110"/>
                  <a:gd name="T3" fmla="*/ 188 h 70"/>
                  <a:gd name="T4" fmla="*/ 218 w 110"/>
                  <a:gd name="T5" fmla="*/ 186 h 70"/>
                  <a:gd name="T6" fmla="*/ 215 w 110"/>
                  <a:gd name="T7" fmla="*/ 183 h 70"/>
                  <a:gd name="T8" fmla="*/ 213 w 110"/>
                  <a:gd name="T9" fmla="*/ 169 h 70"/>
                  <a:gd name="T10" fmla="*/ 208 w 110"/>
                  <a:gd name="T11" fmla="*/ 150 h 70"/>
                  <a:gd name="T12" fmla="*/ 200 w 110"/>
                  <a:gd name="T13" fmla="*/ 127 h 70"/>
                  <a:gd name="T14" fmla="*/ 187 w 110"/>
                  <a:gd name="T15" fmla="*/ 105 h 70"/>
                  <a:gd name="T16" fmla="*/ 179 w 110"/>
                  <a:gd name="T17" fmla="*/ 94 h 70"/>
                  <a:gd name="T18" fmla="*/ 171 w 110"/>
                  <a:gd name="T19" fmla="*/ 83 h 70"/>
                  <a:gd name="T20" fmla="*/ 160 w 110"/>
                  <a:gd name="T21" fmla="*/ 72 h 70"/>
                  <a:gd name="T22" fmla="*/ 150 w 110"/>
                  <a:gd name="T23" fmla="*/ 64 h 70"/>
                  <a:gd name="T24" fmla="*/ 126 w 110"/>
                  <a:gd name="T25" fmla="*/ 44 h 70"/>
                  <a:gd name="T26" fmla="*/ 102 w 110"/>
                  <a:gd name="T27" fmla="*/ 30 h 70"/>
                  <a:gd name="T28" fmla="*/ 76 w 110"/>
                  <a:gd name="T29" fmla="*/ 19 h 70"/>
                  <a:gd name="T30" fmla="*/ 53 w 110"/>
                  <a:gd name="T31" fmla="*/ 14 h 70"/>
                  <a:gd name="T32" fmla="*/ 42 w 110"/>
                  <a:gd name="T33" fmla="*/ 11 h 70"/>
                  <a:gd name="T34" fmla="*/ 32 w 110"/>
                  <a:gd name="T35" fmla="*/ 8 h 70"/>
                  <a:gd name="T36" fmla="*/ 16 w 110"/>
                  <a:gd name="T37" fmla="*/ 6 h 70"/>
                  <a:gd name="T38" fmla="*/ 0 w 110"/>
                  <a:gd name="T39" fmla="*/ 3 h 70"/>
                  <a:gd name="T40" fmla="*/ 16 w 110"/>
                  <a:gd name="T41" fmla="*/ 3 h 70"/>
                  <a:gd name="T42" fmla="*/ 32 w 110"/>
                  <a:gd name="T43" fmla="*/ 3 h 70"/>
                  <a:gd name="T44" fmla="*/ 42 w 110"/>
                  <a:gd name="T45" fmla="*/ 0 h 70"/>
                  <a:gd name="T46" fmla="*/ 53 w 110"/>
                  <a:gd name="T47" fmla="*/ 3 h 70"/>
                  <a:gd name="T48" fmla="*/ 79 w 110"/>
                  <a:gd name="T49" fmla="*/ 3 h 70"/>
                  <a:gd name="T50" fmla="*/ 108 w 110"/>
                  <a:gd name="T51" fmla="*/ 8 h 70"/>
                  <a:gd name="T52" fmla="*/ 139 w 110"/>
                  <a:gd name="T53" fmla="*/ 17 h 70"/>
                  <a:gd name="T54" fmla="*/ 171 w 110"/>
                  <a:gd name="T55" fmla="*/ 30 h 70"/>
                  <a:gd name="T56" fmla="*/ 184 w 110"/>
                  <a:gd name="T57" fmla="*/ 39 h 70"/>
                  <a:gd name="T58" fmla="*/ 200 w 110"/>
                  <a:gd name="T59" fmla="*/ 47 h 70"/>
                  <a:gd name="T60" fmla="*/ 213 w 110"/>
                  <a:gd name="T61" fmla="*/ 58 h 70"/>
                  <a:gd name="T62" fmla="*/ 226 w 110"/>
                  <a:gd name="T63" fmla="*/ 72 h 70"/>
                  <a:gd name="T64" fmla="*/ 247 w 110"/>
                  <a:gd name="T65" fmla="*/ 94 h 70"/>
                  <a:gd name="T66" fmla="*/ 263 w 110"/>
                  <a:gd name="T67" fmla="*/ 119 h 70"/>
                  <a:gd name="T68" fmla="*/ 276 w 110"/>
                  <a:gd name="T69" fmla="*/ 141 h 70"/>
                  <a:gd name="T70" fmla="*/ 284 w 110"/>
                  <a:gd name="T71" fmla="*/ 161 h 70"/>
                  <a:gd name="T72" fmla="*/ 286 w 110"/>
                  <a:gd name="T73" fmla="*/ 169 h 70"/>
                  <a:gd name="T74" fmla="*/ 289 w 110"/>
                  <a:gd name="T75" fmla="*/ 175 h 70"/>
                  <a:gd name="T76" fmla="*/ 289 w 110"/>
                  <a:gd name="T77" fmla="*/ 180 h 70"/>
                  <a:gd name="T78" fmla="*/ 218 w 110"/>
                  <a:gd name="T79" fmla="*/ 194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28862" name="Freeform 242"/>
              <p:cNvSpPr>
                <a:spLocks/>
              </p:cNvSpPr>
              <p:nvPr/>
            </p:nvSpPr>
            <p:spPr bwMode="auto">
              <a:xfrm>
                <a:off x="1421" y="3864"/>
                <a:ext cx="81" cy="326"/>
              </a:xfrm>
              <a:custGeom>
                <a:avLst/>
                <a:gdLst>
                  <a:gd name="T0" fmla="*/ 0 w 31"/>
                  <a:gd name="T1" fmla="*/ 326 h 117"/>
                  <a:gd name="T2" fmla="*/ 3 w 31"/>
                  <a:gd name="T3" fmla="*/ 312 h 117"/>
                  <a:gd name="T4" fmla="*/ 3 w 31"/>
                  <a:gd name="T5" fmla="*/ 273 h 117"/>
                  <a:gd name="T6" fmla="*/ 16 w 31"/>
                  <a:gd name="T7" fmla="*/ 153 h 117"/>
                  <a:gd name="T8" fmla="*/ 31 w 31"/>
                  <a:gd name="T9" fmla="*/ 92 h 117"/>
                  <a:gd name="T10" fmla="*/ 50 w 31"/>
                  <a:gd name="T11" fmla="*/ 42 h 117"/>
                  <a:gd name="T12" fmla="*/ 63 w 31"/>
                  <a:gd name="T13" fmla="*/ 22 h 117"/>
                  <a:gd name="T14" fmla="*/ 71 w 31"/>
                  <a:gd name="T15" fmla="*/ 8 h 117"/>
                  <a:gd name="T16" fmla="*/ 78 w 31"/>
                  <a:gd name="T17" fmla="*/ 0 h 117"/>
                  <a:gd name="T18" fmla="*/ 81 w 31"/>
                  <a:gd name="T19" fmla="*/ 0 h 117"/>
                  <a:gd name="T20" fmla="*/ 81 w 31"/>
                  <a:gd name="T21" fmla="*/ 3 h 117"/>
                  <a:gd name="T22" fmla="*/ 73 w 31"/>
                  <a:gd name="T23" fmla="*/ 11 h 117"/>
                  <a:gd name="T24" fmla="*/ 68 w 31"/>
                  <a:gd name="T25" fmla="*/ 25 h 117"/>
                  <a:gd name="T26" fmla="*/ 60 w 31"/>
                  <a:gd name="T27" fmla="*/ 45 h 117"/>
                  <a:gd name="T28" fmla="*/ 52 w 31"/>
                  <a:gd name="T29" fmla="*/ 98 h 117"/>
                  <a:gd name="T30" fmla="*/ 52 w 31"/>
                  <a:gd name="T31" fmla="*/ 156 h 117"/>
                  <a:gd name="T32" fmla="*/ 65 w 31"/>
                  <a:gd name="T33" fmla="*/ 267 h 117"/>
                  <a:gd name="T34" fmla="*/ 71 w 31"/>
                  <a:gd name="T35" fmla="*/ 304 h 117"/>
                  <a:gd name="T36" fmla="*/ 73 w 31"/>
                  <a:gd name="T37" fmla="*/ 318 h 117"/>
                  <a:gd name="T38" fmla="*/ 0 w 31"/>
                  <a:gd name="T39" fmla="*/ 326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28863" name="Freeform 243"/>
              <p:cNvSpPr>
                <a:spLocks/>
              </p:cNvSpPr>
              <p:nvPr/>
            </p:nvSpPr>
            <p:spPr bwMode="auto">
              <a:xfrm>
                <a:off x="1641" y="3965"/>
                <a:ext cx="226" cy="241"/>
              </a:xfrm>
              <a:custGeom>
                <a:avLst/>
                <a:gdLst>
                  <a:gd name="T0" fmla="*/ 226 w 86"/>
                  <a:gd name="T1" fmla="*/ 114 h 87"/>
                  <a:gd name="T2" fmla="*/ 168 w 86"/>
                  <a:gd name="T3" fmla="*/ 89 h 87"/>
                  <a:gd name="T4" fmla="*/ 189 w 86"/>
                  <a:gd name="T5" fmla="*/ 30 h 87"/>
                  <a:gd name="T6" fmla="*/ 131 w 86"/>
                  <a:gd name="T7" fmla="*/ 58 h 87"/>
                  <a:gd name="T8" fmla="*/ 108 w 86"/>
                  <a:gd name="T9" fmla="*/ 0 h 87"/>
                  <a:gd name="T10" fmla="*/ 84 w 86"/>
                  <a:gd name="T11" fmla="*/ 61 h 87"/>
                  <a:gd name="T12" fmla="*/ 29 w 86"/>
                  <a:gd name="T13" fmla="*/ 42 h 87"/>
                  <a:gd name="T14" fmla="*/ 53 w 86"/>
                  <a:gd name="T15" fmla="*/ 100 h 87"/>
                  <a:gd name="T16" fmla="*/ 0 w 86"/>
                  <a:gd name="T17" fmla="*/ 127 h 87"/>
                  <a:gd name="T18" fmla="*/ 58 w 86"/>
                  <a:gd name="T19" fmla="*/ 152 h 87"/>
                  <a:gd name="T20" fmla="*/ 37 w 86"/>
                  <a:gd name="T21" fmla="*/ 211 h 87"/>
                  <a:gd name="T22" fmla="*/ 95 w 86"/>
                  <a:gd name="T23" fmla="*/ 183 h 87"/>
                  <a:gd name="T24" fmla="*/ 118 w 86"/>
                  <a:gd name="T25" fmla="*/ 241 h 87"/>
                  <a:gd name="T26" fmla="*/ 142 w 86"/>
                  <a:gd name="T27" fmla="*/ 180 h 87"/>
                  <a:gd name="T28" fmla="*/ 197 w 86"/>
                  <a:gd name="T29" fmla="*/ 202 h 87"/>
                  <a:gd name="T30" fmla="*/ 173 w 86"/>
                  <a:gd name="T31" fmla="*/ 141 h 87"/>
                  <a:gd name="T32" fmla="*/ 226 w 86"/>
                  <a:gd name="T33" fmla="*/ 114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8864" name="Oval 244"/>
              <p:cNvSpPr>
                <a:spLocks noChangeArrowheads="1"/>
              </p:cNvSpPr>
              <p:nvPr/>
            </p:nvSpPr>
            <p:spPr bwMode="auto">
              <a:xfrm>
                <a:off x="1715" y="4045"/>
                <a:ext cx="79" cy="84"/>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65" name="Oval 245"/>
              <p:cNvSpPr>
                <a:spLocks noChangeArrowheads="1"/>
              </p:cNvSpPr>
              <p:nvPr/>
            </p:nvSpPr>
            <p:spPr bwMode="auto">
              <a:xfrm>
                <a:off x="1728" y="4059"/>
                <a:ext cx="53" cy="53"/>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66" name="Freeform 246"/>
              <p:cNvSpPr>
                <a:spLocks/>
              </p:cNvSpPr>
              <p:nvPr/>
            </p:nvSpPr>
            <p:spPr bwMode="auto">
              <a:xfrm>
                <a:off x="1641" y="3742"/>
                <a:ext cx="226" cy="242"/>
              </a:xfrm>
              <a:custGeom>
                <a:avLst/>
                <a:gdLst>
                  <a:gd name="T0" fmla="*/ 226 w 86"/>
                  <a:gd name="T1" fmla="*/ 114 h 87"/>
                  <a:gd name="T2" fmla="*/ 168 w 86"/>
                  <a:gd name="T3" fmla="*/ 89 h 87"/>
                  <a:gd name="T4" fmla="*/ 189 w 86"/>
                  <a:gd name="T5" fmla="*/ 31 h 87"/>
                  <a:gd name="T6" fmla="*/ 131 w 86"/>
                  <a:gd name="T7" fmla="*/ 58 h 87"/>
                  <a:gd name="T8" fmla="*/ 108 w 86"/>
                  <a:gd name="T9" fmla="*/ 0 h 87"/>
                  <a:gd name="T10" fmla="*/ 84 w 86"/>
                  <a:gd name="T11" fmla="*/ 61 h 87"/>
                  <a:gd name="T12" fmla="*/ 29 w 86"/>
                  <a:gd name="T13" fmla="*/ 42 h 87"/>
                  <a:gd name="T14" fmla="*/ 53 w 86"/>
                  <a:gd name="T15" fmla="*/ 100 h 87"/>
                  <a:gd name="T16" fmla="*/ 0 w 86"/>
                  <a:gd name="T17" fmla="*/ 128 h 87"/>
                  <a:gd name="T18" fmla="*/ 58 w 86"/>
                  <a:gd name="T19" fmla="*/ 153 h 87"/>
                  <a:gd name="T20" fmla="*/ 37 w 86"/>
                  <a:gd name="T21" fmla="*/ 211 h 87"/>
                  <a:gd name="T22" fmla="*/ 95 w 86"/>
                  <a:gd name="T23" fmla="*/ 184 h 87"/>
                  <a:gd name="T24" fmla="*/ 118 w 86"/>
                  <a:gd name="T25" fmla="*/ 242 h 87"/>
                  <a:gd name="T26" fmla="*/ 142 w 86"/>
                  <a:gd name="T27" fmla="*/ 181 h 87"/>
                  <a:gd name="T28" fmla="*/ 197 w 86"/>
                  <a:gd name="T29" fmla="*/ 203 h 87"/>
                  <a:gd name="T30" fmla="*/ 173 w 86"/>
                  <a:gd name="T31" fmla="*/ 142 h 87"/>
                  <a:gd name="T32" fmla="*/ 226 w 86"/>
                  <a:gd name="T33" fmla="*/ 114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8867" name="Oval 247"/>
              <p:cNvSpPr>
                <a:spLocks noChangeArrowheads="1"/>
              </p:cNvSpPr>
              <p:nvPr/>
            </p:nvSpPr>
            <p:spPr bwMode="auto">
              <a:xfrm>
                <a:off x="1715" y="3823"/>
                <a:ext cx="79"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68" name="Oval 248"/>
              <p:cNvSpPr>
                <a:spLocks noChangeArrowheads="1"/>
              </p:cNvSpPr>
              <p:nvPr/>
            </p:nvSpPr>
            <p:spPr bwMode="auto">
              <a:xfrm>
                <a:off x="1728" y="3837"/>
                <a:ext cx="53" cy="52"/>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69" name="Freeform 249"/>
              <p:cNvSpPr>
                <a:spLocks/>
              </p:cNvSpPr>
              <p:nvPr/>
            </p:nvSpPr>
            <p:spPr bwMode="auto">
              <a:xfrm>
                <a:off x="1389" y="3675"/>
                <a:ext cx="226" cy="242"/>
              </a:xfrm>
              <a:custGeom>
                <a:avLst/>
                <a:gdLst>
                  <a:gd name="T0" fmla="*/ 226 w 86"/>
                  <a:gd name="T1" fmla="*/ 114 h 87"/>
                  <a:gd name="T2" fmla="*/ 168 w 86"/>
                  <a:gd name="T3" fmla="*/ 89 h 87"/>
                  <a:gd name="T4" fmla="*/ 189 w 86"/>
                  <a:gd name="T5" fmla="*/ 31 h 87"/>
                  <a:gd name="T6" fmla="*/ 131 w 86"/>
                  <a:gd name="T7" fmla="*/ 58 h 87"/>
                  <a:gd name="T8" fmla="*/ 108 w 86"/>
                  <a:gd name="T9" fmla="*/ 0 h 87"/>
                  <a:gd name="T10" fmla="*/ 84 w 86"/>
                  <a:gd name="T11" fmla="*/ 61 h 87"/>
                  <a:gd name="T12" fmla="*/ 29 w 86"/>
                  <a:gd name="T13" fmla="*/ 42 h 87"/>
                  <a:gd name="T14" fmla="*/ 53 w 86"/>
                  <a:gd name="T15" fmla="*/ 100 h 87"/>
                  <a:gd name="T16" fmla="*/ 0 w 86"/>
                  <a:gd name="T17" fmla="*/ 128 h 87"/>
                  <a:gd name="T18" fmla="*/ 58 w 86"/>
                  <a:gd name="T19" fmla="*/ 153 h 87"/>
                  <a:gd name="T20" fmla="*/ 37 w 86"/>
                  <a:gd name="T21" fmla="*/ 211 h 87"/>
                  <a:gd name="T22" fmla="*/ 95 w 86"/>
                  <a:gd name="T23" fmla="*/ 184 h 87"/>
                  <a:gd name="T24" fmla="*/ 118 w 86"/>
                  <a:gd name="T25" fmla="*/ 242 h 87"/>
                  <a:gd name="T26" fmla="*/ 142 w 86"/>
                  <a:gd name="T27" fmla="*/ 181 h 87"/>
                  <a:gd name="T28" fmla="*/ 197 w 86"/>
                  <a:gd name="T29" fmla="*/ 203 h 87"/>
                  <a:gd name="T30" fmla="*/ 173 w 86"/>
                  <a:gd name="T31" fmla="*/ 142 h 87"/>
                  <a:gd name="T32" fmla="*/ 226 w 86"/>
                  <a:gd name="T33" fmla="*/ 114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8870" name="Oval 250"/>
              <p:cNvSpPr>
                <a:spLocks noChangeArrowheads="1"/>
              </p:cNvSpPr>
              <p:nvPr/>
            </p:nvSpPr>
            <p:spPr bwMode="auto">
              <a:xfrm>
                <a:off x="1463" y="3756"/>
                <a:ext cx="79"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71" name="Oval 251"/>
              <p:cNvSpPr>
                <a:spLocks noChangeArrowheads="1"/>
              </p:cNvSpPr>
              <p:nvPr/>
            </p:nvSpPr>
            <p:spPr bwMode="auto">
              <a:xfrm>
                <a:off x="1476" y="3770"/>
                <a:ext cx="52" cy="53"/>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72" name="Freeform 252"/>
              <p:cNvSpPr>
                <a:spLocks/>
              </p:cNvSpPr>
              <p:nvPr/>
            </p:nvSpPr>
            <p:spPr bwMode="auto">
              <a:xfrm>
                <a:off x="1095" y="3742"/>
                <a:ext cx="226" cy="242"/>
              </a:xfrm>
              <a:custGeom>
                <a:avLst/>
                <a:gdLst>
                  <a:gd name="T0" fmla="*/ 226 w 86"/>
                  <a:gd name="T1" fmla="*/ 114 h 87"/>
                  <a:gd name="T2" fmla="*/ 168 w 86"/>
                  <a:gd name="T3" fmla="*/ 89 h 87"/>
                  <a:gd name="T4" fmla="*/ 189 w 86"/>
                  <a:gd name="T5" fmla="*/ 31 h 87"/>
                  <a:gd name="T6" fmla="*/ 131 w 86"/>
                  <a:gd name="T7" fmla="*/ 58 h 87"/>
                  <a:gd name="T8" fmla="*/ 108 w 86"/>
                  <a:gd name="T9" fmla="*/ 0 h 87"/>
                  <a:gd name="T10" fmla="*/ 84 w 86"/>
                  <a:gd name="T11" fmla="*/ 61 h 87"/>
                  <a:gd name="T12" fmla="*/ 29 w 86"/>
                  <a:gd name="T13" fmla="*/ 42 h 87"/>
                  <a:gd name="T14" fmla="*/ 53 w 86"/>
                  <a:gd name="T15" fmla="*/ 100 h 87"/>
                  <a:gd name="T16" fmla="*/ 0 w 86"/>
                  <a:gd name="T17" fmla="*/ 128 h 87"/>
                  <a:gd name="T18" fmla="*/ 58 w 86"/>
                  <a:gd name="T19" fmla="*/ 153 h 87"/>
                  <a:gd name="T20" fmla="*/ 37 w 86"/>
                  <a:gd name="T21" fmla="*/ 211 h 87"/>
                  <a:gd name="T22" fmla="*/ 95 w 86"/>
                  <a:gd name="T23" fmla="*/ 184 h 87"/>
                  <a:gd name="T24" fmla="*/ 118 w 86"/>
                  <a:gd name="T25" fmla="*/ 242 h 87"/>
                  <a:gd name="T26" fmla="*/ 142 w 86"/>
                  <a:gd name="T27" fmla="*/ 181 h 87"/>
                  <a:gd name="T28" fmla="*/ 197 w 86"/>
                  <a:gd name="T29" fmla="*/ 203 h 87"/>
                  <a:gd name="T30" fmla="*/ 173 w 86"/>
                  <a:gd name="T31" fmla="*/ 142 h 87"/>
                  <a:gd name="T32" fmla="*/ 226 w 86"/>
                  <a:gd name="T33" fmla="*/ 114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8873" name="Oval 253"/>
              <p:cNvSpPr>
                <a:spLocks noChangeArrowheads="1"/>
              </p:cNvSpPr>
              <p:nvPr/>
            </p:nvSpPr>
            <p:spPr bwMode="auto">
              <a:xfrm>
                <a:off x="1169" y="3823"/>
                <a:ext cx="78"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74" name="Oval 254"/>
              <p:cNvSpPr>
                <a:spLocks noChangeArrowheads="1"/>
              </p:cNvSpPr>
              <p:nvPr/>
            </p:nvSpPr>
            <p:spPr bwMode="auto">
              <a:xfrm>
                <a:off x="1182" y="3837"/>
                <a:ext cx="52" cy="52"/>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75" name="Freeform 255"/>
              <p:cNvSpPr>
                <a:spLocks/>
              </p:cNvSpPr>
              <p:nvPr/>
            </p:nvSpPr>
            <p:spPr bwMode="auto">
              <a:xfrm>
                <a:off x="1032" y="3909"/>
                <a:ext cx="226" cy="242"/>
              </a:xfrm>
              <a:custGeom>
                <a:avLst/>
                <a:gdLst>
                  <a:gd name="T0" fmla="*/ 226 w 86"/>
                  <a:gd name="T1" fmla="*/ 114 h 87"/>
                  <a:gd name="T2" fmla="*/ 168 w 86"/>
                  <a:gd name="T3" fmla="*/ 89 h 87"/>
                  <a:gd name="T4" fmla="*/ 189 w 86"/>
                  <a:gd name="T5" fmla="*/ 31 h 87"/>
                  <a:gd name="T6" fmla="*/ 131 w 86"/>
                  <a:gd name="T7" fmla="*/ 58 h 87"/>
                  <a:gd name="T8" fmla="*/ 108 w 86"/>
                  <a:gd name="T9" fmla="*/ 0 h 87"/>
                  <a:gd name="T10" fmla="*/ 84 w 86"/>
                  <a:gd name="T11" fmla="*/ 61 h 87"/>
                  <a:gd name="T12" fmla="*/ 29 w 86"/>
                  <a:gd name="T13" fmla="*/ 42 h 87"/>
                  <a:gd name="T14" fmla="*/ 53 w 86"/>
                  <a:gd name="T15" fmla="*/ 100 h 87"/>
                  <a:gd name="T16" fmla="*/ 0 w 86"/>
                  <a:gd name="T17" fmla="*/ 128 h 87"/>
                  <a:gd name="T18" fmla="*/ 58 w 86"/>
                  <a:gd name="T19" fmla="*/ 153 h 87"/>
                  <a:gd name="T20" fmla="*/ 37 w 86"/>
                  <a:gd name="T21" fmla="*/ 211 h 87"/>
                  <a:gd name="T22" fmla="*/ 95 w 86"/>
                  <a:gd name="T23" fmla="*/ 184 h 87"/>
                  <a:gd name="T24" fmla="*/ 118 w 86"/>
                  <a:gd name="T25" fmla="*/ 242 h 87"/>
                  <a:gd name="T26" fmla="*/ 142 w 86"/>
                  <a:gd name="T27" fmla="*/ 181 h 87"/>
                  <a:gd name="T28" fmla="*/ 197 w 86"/>
                  <a:gd name="T29" fmla="*/ 203 h 87"/>
                  <a:gd name="T30" fmla="*/ 173 w 86"/>
                  <a:gd name="T31" fmla="*/ 142 h 87"/>
                  <a:gd name="T32" fmla="*/ 226 w 86"/>
                  <a:gd name="T33" fmla="*/ 114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8876" name="Oval 256"/>
              <p:cNvSpPr>
                <a:spLocks noChangeArrowheads="1"/>
              </p:cNvSpPr>
              <p:nvPr/>
            </p:nvSpPr>
            <p:spPr bwMode="auto">
              <a:xfrm>
                <a:off x="1106" y="3990"/>
                <a:ext cx="78" cy="8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877" name="Oval 257"/>
              <p:cNvSpPr>
                <a:spLocks noChangeArrowheads="1"/>
              </p:cNvSpPr>
              <p:nvPr/>
            </p:nvSpPr>
            <p:spPr bwMode="auto">
              <a:xfrm>
                <a:off x="1119" y="4003"/>
                <a:ext cx="52" cy="53"/>
              </a:xfrm>
              <a:prstGeom prst="ellipse">
                <a:avLst/>
              </a:prstGeom>
              <a:solidFill>
                <a:srgbClr val="FFD01F"/>
              </a:solidFill>
              <a:ln w="9525">
                <a:noFill/>
                <a:round/>
                <a:headEnd/>
                <a:tailEnd/>
              </a:ln>
            </p:spPr>
            <p:txBody>
              <a:bodyPr/>
              <a:lstStyle/>
              <a:p>
                <a:endParaRPr lang="zh-CN" altLang="en-US">
                  <a:sym typeface="Arial" charset="0"/>
                </a:endParaRPr>
              </a:p>
            </p:txBody>
          </p:sp>
          <p:sp>
            <p:nvSpPr>
              <p:cNvPr id="28878"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close/>
                  </a:path>
                </a:pathLst>
              </a:custGeom>
              <a:solidFill>
                <a:srgbClr val="C56D27"/>
              </a:solidFill>
              <a:ln w="9525">
                <a:noFill/>
                <a:round/>
                <a:headEnd/>
                <a:tailEnd/>
              </a:ln>
            </p:spPr>
            <p:txBody>
              <a:bodyPr/>
              <a:lstStyle/>
              <a:p>
                <a:endParaRPr lang="en-US"/>
              </a:p>
            </p:txBody>
          </p:sp>
          <p:sp>
            <p:nvSpPr>
              <p:cNvPr id="28879"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28880" name="Freeform 260"/>
              <p:cNvSpPr>
                <a:spLocks/>
              </p:cNvSpPr>
              <p:nvPr/>
            </p:nvSpPr>
            <p:spPr bwMode="auto">
              <a:xfrm>
                <a:off x="6534" y="2789"/>
                <a:ext cx="987" cy="936"/>
              </a:xfrm>
              <a:custGeom>
                <a:avLst/>
                <a:gdLst>
                  <a:gd name="T0" fmla="*/ 987 w 376"/>
                  <a:gd name="T1" fmla="*/ 433 h 337"/>
                  <a:gd name="T2" fmla="*/ 940 w 376"/>
                  <a:gd name="T3" fmla="*/ 311 h 337"/>
                  <a:gd name="T4" fmla="*/ 824 w 376"/>
                  <a:gd name="T5" fmla="*/ 261 h 337"/>
                  <a:gd name="T6" fmla="*/ 798 w 376"/>
                  <a:gd name="T7" fmla="*/ 264 h 337"/>
                  <a:gd name="T8" fmla="*/ 803 w 376"/>
                  <a:gd name="T9" fmla="*/ 219 h 337"/>
                  <a:gd name="T10" fmla="*/ 627 w 376"/>
                  <a:gd name="T11" fmla="*/ 33 h 337"/>
                  <a:gd name="T12" fmla="*/ 501 w 376"/>
                  <a:gd name="T13" fmla="*/ 92 h 337"/>
                  <a:gd name="T14" fmla="*/ 375 w 376"/>
                  <a:gd name="T15" fmla="*/ 0 h 337"/>
                  <a:gd name="T16" fmla="*/ 249 w 376"/>
                  <a:gd name="T17" fmla="*/ 206 h 337"/>
                  <a:gd name="T18" fmla="*/ 239 w 376"/>
                  <a:gd name="T19" fmla="*/ 206 h 337"/>
                  <a:gd name="T20" fmla="*/ 123 w 376"/>
                  <a:gd name="T21" fmla="*/ 422 h 337"/>
                  <a:gd name="T22" fmla="*/ 165 w 376"/>
                  <a:gd name="T23" fmla="*/ 686 h 337"/>
                  <a:gd name="T24" fmla="*/ 207 w 376"/>
                  <a:gd name="T25" fmla="*/ 680 h 337"/>
                  <a:gd name="T26" fmla="*/ 192 w 376"/>
                  <a:gd name="T27" fmla="*/ 747 h 337"/>
                  <a:gd name="T28" fmla="*/ 344 w 376"/>
                  <a:gd name="T29" fmla="*/ 908 h 337"/>
                  <a:gd name="T30" fmla="*/ 436 w 376"/>
                  <a:gd name="T31" fmla="*/ 875 h 337"/>
                  <a:gd name="T32" fmla="*/ 554 w 376"/>
                  <a:gd name="T33" fmla="*/ 936 h 337"/>
                  <a:gd name="T34" fmla="*/ 693 w 376"/>
                  <a:gd name="T35" fmla="*/ 828 h 337"/>
                  <a:gd name="T36" fmla="*/ 743 w 376"/>
                  <a:gd name="T37" fmla="*/ 836 h 337"/>
                  <a:gd name="T38" fmla="*/ 848 w 376"/>
                  <a:gd name="T39" fmla="*/ 792 h 337"/>
                  <a:gd name="T40" fmla="*/ 890 w 376"/>
                  <a:gd name="T41" fmla="*/ 680 h 337"/>
                  <a:gd name="T42" fmla="*/ 869 w 376"/>
                  <a:gd name="T43" fmla="*/ 600 h 337"/>
                  <a:gd name="T44" fmla="*/ 940 w 376"/>
                  <a:gd name="T45" fmla="*/ 555 h 337"/>
                  <a:gd name="T46" fmla="*/ 987 w 376"/>
                  <a:gd name="T47" fmla="*/ 433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6"/>
                  <a:gd name="T73" fmla="*/ 0 h 337"/>
                  <a:gd name="T74" fmla="*/ 376 w 376"/>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w="9525">
                <a:noFill/>
                <a:round/>
                <a:headEnd/>
                <a:tailEnd/>
              </a:ln>
            </p:spPr>
            <p:txBody>
              <a:bodyPr/>
              <a:lstStyle/>
              <a:p>
                <a:endParaRPr lang="en-US"/>
              </a:p>
            </p:txBody>
          </p:sp>
          <p:sp>
            <p:nvSpPr>
              <p:cNvPr id="28881" name="Freeform 261"/>
              <p:cNvSpPr>
                <a:spLocks/>
              </p:cNvSpPr>
              <p:nvPr/>
            </p:nvSpPr>
            <p:spPr bwMode="auto">
              <a:xfrm>
                <a:off x="6676" y="2897"/>
                <a:ext cx="693" cy="748"/>
              </a:xfrm>
              <a:custGeom>
                <a:avLst/>
                <a:gdLst>
                  <a:gd name="T0" fmla="*/ 659 w 264"/>
                  <a:gd name="T1" fmla="*/ 342 h 269"/>
                  <a:gd name="T2" fmla="*/ 659 w 264"/>
                  <a:gd name="T3" fmla="*/ 339 h 269"/>
                  <a:gd name="T4" fmla="*/ 677 w 264"/>
                  <a:gd name="T5" fmla="*/ 264 h 269"/>
                  <a:gd name="T6" fmla="*/ 659 w 264"/>
                  <a:gd name="T7" fmla="*/ 192 h 269"/>
                  <a:gd name="T8" fmla="*/ 609 w 264"/>
                  <a:gd name="T9" fmla="*/ 139 h 269"/>
                  <a:gd name="T10" fmla="*/ 556 w 264"/>
                  <a:gd name="T11" fmla="*/ 117 h 269"/>
                  <a:gd name="T12" fmla="*/ 517 w 264"/>
                  <a:gd name="T13" fmla="*/ 111 h 269"/>
                  <a:gd name="T14" fmla="*/ 470 w 264"/>
                  <a:gd name="T15" fmla="*/ 120 h 269"/>
                  <a:gd name="T16" fmla="*/ 454 w 264"/>
                  <a:gd name="T17" fmla="*/ 81 h 269"/>
                  <a:gd name="T18" fmla="*/ 454 w 264"/>
                  <a:gd name="T19" fmla="*/ 78 h 269"/>
                  <a:gd name="T20" fmla="*/ 402 w 264"/>
                  <a:gd name="T21" fmla="*/ 22 h 269"/>
                  <a:gd name="T22" fmla="*/ 328 w 264"/>
                  <a:gd name="T23" fmla="*/ 0 h 269"/>
                  <a:gd name="T24" fmla="*/ 255 w 264"/>
                  <a:gd name="T25" fmla="*/ 22 h 269"/>
                  <a:gd name="T26" fmla="*/ 202 w 264"/>
                  <a:gd name="T27" fmla="*/ 78 h 269"/>
                  <a:gd name="T28" fmla="*/ 199 w 264"/>
                  <a:gd name="T29" fmla="*/ 81 h 269"/>
                  <a:gd name="T30" fmla="*/ 181 w 264"/>
                  <a:gd name="T31" fmla="*/ 139 h 269"/>
                  <a:gd name="T32" fmla="*/ 42 w 264"/>
                  <a:gd name="T33" fmla="*/ 298 h 269"/>
                  <a:gd name="T34" fmla="*/ 60 w 264"/>
                  <a:gd name="T35" fmla="*/ 373 h 269"/>
                  <a:gd name="T36" fmla="*/ 16 w 264"/>
                  <a:gd name="T37" fmla="*/ 414 h 269"/>
                  <a:gd name="T38" fmla="*/ 16 w 264"/>
                  <a:gd name="T39" fmla="*/ 514 h 269"/>
                  <a:gd name="T40" fmla="*/ 113 w 264"/>
                  <a:gd name="T41" fmla="*/ 562 h 269"/>
                  <a:gd name="T42" fmla="*/ 102 w 264"/>
                  <a:gd name="T43" fmla="*/ 590 h 269"/>
                  <a:gd name="T44" fmla="*/ 134 w 264"/>
                  <a:gd name="T45" fmla="*/ 704 h 269"/>
                  <a:gd name="T46" fmla="*/ 241 w 264"/>
                  <a:gd name="T47" fmla="*/ 737 h 269"/>
                  <a:gd name="T48" fmla="*/ 291 w 264"/>
                  <a:gd name="T49" fmla="*/ 704 h 269"/>
                  <a:gd name="T50" fmla="*/ 310 w 264"/>
                  <a:gd name="T51" fmla="*/ 681 h 269"/>
                  <a:gd name="T52" fmla="*/ 402 w 264"/>
                  <a:gd name="T53" fmla="*/ 742 h 269"/>
                  <a:gd name="T54" fmla="*/ 507 w 264"/>
                  <a:gd name="T55" fmla="*/ 631 h 269"/>
                  <a:gd name="T56" fmla="*/ 504 w 264"/>
                  <a:gd name="T57" fmla="*/ 626 h 269"/>
                  <a:gd name="T58" fmla="*/ 509 w 264"/>
                  <a:gd name="T59" fmla="*/ 623 h 269"/>
                  <a:gd name="T60" fmla="*/ 525 w 264"/>
                  <a:gd name="T61" fmla="*/ 601 h 269"/>
                  <a:gd name="T62" fmla="*/ 580 w 264"/>
                  <a:gd name="T63" fmla="*/ 595 h 269"/>
                  <a:gd name="T64" fmla="*/ 622 w 264"/>
                  <a:gd name="T65" fmla="*/ 576 h 269"/>
                  <a:gd name="T66" fmla="*/ 693 w 264"/>
                  <a:gd name="T67" fmla="*/ 442 h 269"/>
                  <a:gd name="T68" fmla="*/ 659 w 264"/>
                  <a:gd name="T69" fmla="*/ 342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4"/>
                  <a:gd name="T106" fmla="*/ 0 h 269"/>
                  <a:gd name="T107" fmla="*/ 264 w 264"/>
                  <a:gd name="T108" fmla="*/ 269 h 2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w="9525">
                <a:noFill/>
                <a:round/>
                <a:headEnd/>
                <a:tailEnd/>
              </a:ln>
            </p:spPr>
            <p:txBody>
              <a:bodyPr/>
              <a:lstStyle/>
              <a:p>
                <a:endParaRPr lang="en-US"/>
              </a:p>
            </p:txBody>
          </p:sp>
          <p:sp>
            <p:nvSpPr>
              <p:cNvPr id="28882" name="Freeform 262"/>
              <p:cNvSpPr>
                <a:spLocks/>
              </p:cNvSpPr>
              <p:nvPr/>
            </p:nvSpPr>
            <p:spPr bwMode="auto">
              <a:xfrm>
                <a:off x="7064" y="3725"/>
                <a:ext cx="19" cy="376"/>
              </a:xfrm>
              <a:custGeom>
                <a:avLst/>
                <a:gdLst>
                  <a:gd name="T0" fmla="*/ 0 w 7"/>
                  <a:gd name="T1" fmla="*/ 0 h 135"/>
                  <a:gd name="T2" fmla="*/ 19 w 7"/>
                  <a:gd name="T3" fmla="*/ 376 h 135"/>
                  <a:gd name="T4" fmla="*/ 19 w 7"/>
                  <a:gd name="T5" fmla="*/ 376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8883" name="Freeform 263"/>
              <p:cNvSpPr>
                <a:spLocks/>
              </p:cNvSpPr>
              <p:nvPr/>
            </p:nvSpPr>
            <p:spPr bwMode="auto">
              <a:xfrm>
                <a:off x="7083" y="4101"/>
                <a:ext cx="2" cy="78"/>
              </a:xfrm>
              <a:custGeom>
                <a:avLst/>
                <a:gdLst>
                  <a:gd name="T0" fmla="*/ 0 w 1"/>
                  <a:gd name="T1" fmla="*/ 0 h 28"/>
                  <a:gd name="T2" fmla="*/ 0 w 1"/>
                  <a:gd name="T3" fmla="*/ 0 h 28"/>
                  <a:gd name="T4" fmla="*/ 2 w 1"/>
                  <a:gd name="T5" fmla="*/ 78 h 28"/>
                  <a:gd name="T6" fmla="*/ 2 w 1"/>
                  <a:gd name="T7" fmla="*/ 78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28884" name="Freeform 264"/>
              <p:cNvSpPr>
                <a:spLocks/>
              </p:cNvSpPr>
              <p:nvPr/>
            </p:nvSpPr>
            <p:spPr bwMode="auto">
              <a:xfrm>
                <a:off x="7085" y="4179"/>
                <a:ext cx="3" cy="61"/>
              </a:xfrm>
              <a:custGeom>
                <a:avLst/>
                <a:gdLst>
                  <a:gd name="T0" fmla="*/ 0 w 1"/>
                  <a:gd name="T1" fmla="*/ 0 h 22"/>
                  <a:gd name="T2" fmla="*/ 0 w 1"/>
                  <a:gd name="T3" fmla="*/ 0 h 22"/>
                  <a:gd name="T4" fmla="*/ 3 w 1"/>
                  <a:gd name="T5" fmla="*/ 61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28885"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28886"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28887"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28888"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28889" name="Freeform 269"/>
              <p:cNvSpPr>
                <a:spLocks/>
              </p:cNvSpPr>
              <p:nvPr/>
            </p:nvSpPr>
            <p:spPr bwMode="auto">
              <a:xfrm>
                <a:off x="7080" y="4240"/>
                <a:ext cx="8" cy="0"/>
              </a:xfrm>
              <a:custGeom>
                <a:avLst/>
                <a:gdLst>
                  <a:gd name="T0" fmla="*/ 0 w 8"/>
                  <a:gd name="T1" fmla="*/ 0 w 8"/>
                  <a:gd name="T2" fmla="*/ 8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28890" name="Freeform 270"/>
              <p:cNvSpPr>
                <a:spLocks/>
              </p:cNvSpPr>
              <p:nvPr/>
            </p:nvSpPr>
            <p:spPr bwMode="auto">
              <a:xfrm>
                <a:off x="7080" y="4240"/>
                <a:ext cx="8" cy="0"/>
              </a:xfrm>
              <a:custGeom>
                <a:avLst/>
                <a:gdLst>
                  <a:gd name="T0" fmla="*/ 0 w 8"/>
                  <a:gd name="T1" fmla="*/ 0 w 8"/>
                  <a:gd name="T2" fmla="*/ 8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28891" name="Freeform 271"/>
              <p:cNvSpPr>
                <a:spLocks/>
              </p:cNvSpPr>
              <p:nvPr/>
            </p:nvSpPr>
            <p:spPr bwMode="auto">
              <a:xfrm>
                <a:off x="7015" y="3706"/>
                <a:ext cx="73" cy="534"/>
              </a:xfrm>
              <a:custGeom>
                <a:avLst/>
                <a:gdLst>
                  <a:gd name="T0" fmla="*/ 0 w 28"/>
                  <a:gd name="T1" fmla="*/ 0 h 192"/>
                  <a:gd name="T2" fmla="*/ 0 w 28"/>
                  <a:gd name="T3" fmla="*/ 526 h 192"/>
                  <a:gd name="T4" fmla="*/ 18 w 28"/>
                  <a:gd name="T5" fmla="*/ 528 h 192"/>
                  <a:gd name="T6" fmla="*/ 65 w 28"/>
                  <a:gd name="T7" fmla="*/ 534 h 192"/>
                  <a:gd name="T8" fmla="*/ 73 w 28"/>
                  <a:gd name="T9" fmla="*/ 534 h 192"/>
                  <a:gd name="T10" fmla="*/ 70 w 28"/>
                  <a:gd name="T11" fmla="*/ 473 h 192"/>
                  <a:gd name="T12" fmla="*/ 68 w 28"/>
                  <a:gd name="T13" fmla="*/ 395 h 192"/>
                  <a:gd name="T14" fmla="*/ 50 w 28"/>
                  <a:gd name="T15" fmla="*/ 19 h 192"/>
                  <a:gd name="T16" fmla="*/ 0 w 28"/>
                  <a:gd name="T17" fmla="*/ 0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92"/>
                  <a:gd name="T29" fmla="*/ 28 w 28"/>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w="9525">
                <a:noFill/>
                <a:round/>
                <a:headEnd/>
                <a:tailEnd/>
              </a:ln>
            </p:spPr>
            <p:txBody>
              <a:bodyPr/>
              <a:lstStyle/>
              <a:p>
                <a:endParaRPr lang="en-US"/>
              </a:p>
            </p:txBody>
          </p:sp>
          <p:sp>
            <p:nvSpPr>
              <p:cNvPr id="28892" name="Freeform 272"/>
              <p:cNvSpPr>
                <a:spLocks/>
              </p:cNvSpPr>
              <p:nvPr/>
            </p:nvSpPr>
            <p:spPr bwMode="auto">
              <a:xfrm>
                <a:off x="7015" y="2822"/>
                <a:ext cx="506" cy="903"/>
              </a:xfrm>
              <a:custGeom>
                <a:avLst/>
                <a:gdLst>
                  <a:gd name="T0" fmla="*/ 147 w 193"/>
                  <a:gd name="T1" fmla="*/ 0 h 325"/>
                  <a:gd name="T2" fmla="*/ 21 w 193"/>
                  <a:gd name="T3" fmla="*/ 58 h 325"/>
                  <a:gd name="T4" fmla="*/ 21 w 193"/>
                  <a:gd name="T5" fmla="*/ 58 h 325"/>
                  <a:gd name="T6" fmla="*/ 0 w 193"/>
                  <a:gd name="T7" fmla="*/ 17 h 325"/>
                  <a:gd name="T8" fmla="*/ 0 w 193"/>
                  <a:gd name="T9" fmla="*/ 78 h 325"/>
                  <a:gd name="T10" fmla="*/ 63 w 193"/>
                  <a:gd name="T11" fmla="*/ 97 h 325"/>
                  <a:gd name="T12" fmla="*/ 115 w 193"/>
                  <a:gd name="T13" fmla="*/ 153 h 325"/>
                  <a:gd name="T14" fmla="*/ 115 w 193"/>
                  <a:gd name="T15" fmla="*/ 156 h 325"/>
                  <a:gd name="T16" fmla="*/ 131 w 193"/>
                  <a:gd name="T17" fmla="*/ 194 h 325"/>
                  <a:gd name="T18" fmla="*/ 178 w 193"/>
                  <a:gd name="T19" fmla="*/ 186 h 325"/>
                  <a:gd name="T20" fmla="*/ 218 w 193"/>
                  <a:gd name="T21" fmla="*/ 192 h 325"/>
                  <a:gd name="T22" fmla="*/ 270 w 193"/>
                  <a:gd name="T23" fmla="*/ 214 h 325"/>
                  <a:gd name="T24" fmla="*/ 320 w 193"/>
                  <a:gd name="T25" fmla="*/ 267 h 325"/>
                  <a:gd name="T26" fmla="*/ 338 w 193"/>
                  <a:gd name="T27" fmla="*/ 339 h 325"/>
                  <a:gd name="T28" fmla="*/ 320 w 193"/>
                  <a:gd name="T29" fmla="*/ 414 h 325"/>
                  <a:gd name="T30" fmla="*/ 320 w 193"/>
                  <a:gd name="T31" fmla="*/ 417 h 325"/>
                  <a:gd name="T32" fmla="*/ 354 w 193"/>
                  <a:gd name="T33" fmla="*/ 517 h 325"/>
                  <a:gd name="T34" fmla="*/ 283 w 193"/>
                  <a:gd name="T35" fmla="*/ 650 h 325"/>
                  <a:gd name="T36" fmla="*/ 241 w 193"/>
                  <a:gd name="T37" fmla="*/ 670 h 325"/>
                  <a:gd name="T38" fmla="*/ 199 w 193"/>
                  <a:gd name="T39" fmla="*/ 675 h 325"/>
                  <a:gd name="T40" fmla="*/ 186 w 193"/>
                  <a:gd name="T41" fmla="*/ 675 h 325"/>
                  <a:gd name="T42" fmla="*/ 170 w 193"/>
                  <a:gd name="T43" fmla="*/ 697 h 325"/>
                  <a:gd name="T44" fmla="*/ 165 w 193"/>
                  <a:gd name="T45" fmla="*/ 700 h 325"/>
                  <a:gd name="T46" fmla="*/ 168 w 193"/>
                  <a:gd name="T47" fmla="*/ 706 h 325"/>
                  <a:gd name="T48" fmla="*/ 63 w 193"/>
                  <a:gd name="T49" fmla="*/ 817 h 325"/>
                  <a:gd name="T50" fmla="*/ 0 w 193"/>
                  <a:gd name="T51" fmla="*/ 792 h 325"/>
                  <a:gd name="T52" fmla="*/ 0 w 193"/>
                  <a:gd name="T53" fmla="*/ 884 h 325"/>
                  <a:gd name="T54" fmla="*/ 50 w 193"/>
                  <a:gd name="T55" fmla="*/ 903 h 325"/>
                  <a:gd name="T56" fmla="*/ 50 w 193"/>
                  <a:gd name="T57" fmla="*/ 903 h 325"/>
                  <a:gd name="T58" fmla="*/ 50 w 193"/>
                  <a:gd name="T59" fmla="*/ 903 h 325"/>
                  <a:gd name="T60" fmla="*/ 73 w 193"/>
                  <a:gd name="T61" fmla="*/ 903 h 325"/>
                  <a:gd name="T62" fmla="*/ 212 w 193"/>
                  <a:gd name="T63" fmla="*/ 795 h 325"/>
                  <a:gd name="T64" fmla="*/ 262 w 193"/>
                  <a:gd name="T65" fmla="*/ 803 h 325"/>
                  <a:gd name="T66" fmla="*/ 367 w 193"/>
                  <a:gd name="T67" fmla="*/ 759 h 325"/>
                  <a:gd name="T68" fmla="*/ 409 w 193"/>
                  <a:gd name="T69" fmla="*/ 647 h 325"/>
                  <a:gd name="T70" fmla="*/ 388 w 193"/>
                  <a:gd name="T71" fmla="*/ 567 h 325"/>
                  <a:gd name="T72" fmla="*/ 388 w 193"/>
                  <a:gd name="T73" fmla="*/ 567 h 325"/>
                  <a:gd name="T74" fmla="*/ 388 w 193"/>
                  <a:gd name="T75" fmla="*/ 567 h 325"/>
                  <a:gd name="T76" fmla="*/ 459 w 193"/>
                  <a:gd name="T77" fmla="*/ 522 h 325"/>
                  <a:gd name="T78" fmla="*/ 506 w 193"/>
                  <a:gd name="T79" fmla="*/ 400 h 325"/>
                  <a:gd name="T80" fmla="*/ 459 w 193"/>
                  <a:gd name="T81" fmla="*/ 278 h 325"/>
                  <a:gd name="T82" fmla="*/ 343 w 193"/>
                  <a:gd name="T83" fmla="*/ 228 h 325"/>
                  <a:gd name="T84" fmla="*/ 317 w 193"/>
                  <a:gd name="T85" fmla="*/ 231 h 325"/>
                  <a:gd name="T86" fmla="*/ 317 w 193"/>
                  <a:gd name="T87" fmla="*/ 231 h 325"/>
                  <a:gd name="T88" fmla="*/ 317 w 193"/>
                  <a:gd name="T89" fmla="*/ 231 h 325"/>
                  <a:gd name="T90" fmla="*/ 322 w 193"/>
                  <a:gd name="T91" fmla="*/ 186 h 325"/>
                  <a:gd name="T92" fmla="*/ 147 w 193"/>
                  <a:gd name="T93" fmla="*/ 0 h 3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325"/>
                  <a:gd name="T143" fmla="*/ 193 w 193"/>
                  <a:gd name="T144" fmla="*/ 325 h 32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w="9525">
                <a:noFill/>
                <a:round/>
                <a:headEnd/>
                <a:tailEnd/>
              </a:ln>
            </p:spPr>
            <p:txBody>
              <a:bodyPr/>
              <a:lstStyle/>
              <a:p>
                <a:endParaRPr lang="en-US"/>
              </a:p>
            </p:txBody>
          </p:sp>
          <p:sp>
            <p:nvSpPr>
              <p:cNvPr id="28893" name="Freeform 273"/>
              <p:cNvSpPr>
                <a:spLocks/>
              </p:cNvSpPr>
              <p:nvPr/>
            </p:nvSpPr>
            <p:spPr bwMode="auto">
              <a:xfrm>
                <a:off x="7015" y="2900"/>
                <a:ext cx="354" cy="739"/>
              </a:xfrm>
              <a:custGeom>
                <a:avLst/>
                <a:gdLst>
                  <a:gd name="T0" fmla="*/ 0 w 135"/>
                  <a:gd name="T1" fmla="*/ 0 h 266"/>
                  <a:gd name="T2" fmla="*/ 0 w 135"/>
                  <a:gd name="T3" fmla="*/ 714 h 266"/>
                  <a:gd name="T4" fmla="*/ 63 w 135"/>
                  <a:gd name="T5" fmla="*/ 739 h 266"/>
                  <a:gd name="T6" fmla="*/ 168 w 135"/>
                  <a:gd name="T7" fmla="*/ 628 h 266"/>
                  <a:gd name="T8" fmla="*/ 165 w 135"/>
                  <a:gd name="T9" fmla="*/ 622 h 266"/>
                  <a:gd name="T10" fmla="*/ 170 w 135"/>
                  <a:gd name="T11" fmla="*/ 620 h 266"/>
                  <a:gd name="T12" fmla="*/ 186 w 135"/>
                  <a:gd name="T13" fmla="*/ 597 h 266"/>
                  <a:gd name="T14" fmla="*/ 199 w 135"/>
                  <a:gd name="T15" fmla="*/ 597 h 266"/>
                  <a:gd name="T16" fmla="*/ 241 w 135"/>
                  <a:gd name="T17" fmla="*/ 592 h 266"/>
                  <a:gd name="T18" fmla="*/ 283 w 135"/>
                  <a:gd name="T19" fmla="*/ 572 h 266"/>
                  <a:gd name="T20" fmla="*/ 354 w 135"/>
                  <a:gd name="T21" fmla="*/ 439 h 266"/>
                  <a:gd name="T22" fmla="*/ 320 w 135"/>
                  <a:gd name="T23" fmla="*/ 339 h 266"/>
                  <a:gd name="T24" fmla="*/ 320 w 135"/>
                  <a:gd name="T25" fmla="*/ 336 h 266"/>
                  <a:gd name="T26" fmla="*/ 338 w 135"/>
                  <a:gd name="T27" fmla="*/ 261 h 266"/>
                  <a:gd name="T28" fmla="*/ 320 w 135"/>
                  <a:gd name="T29" fmla="*/ 189 h 266"/>
                  <a:gd name="T30" fmla="*/ 270 w 135"/>
                  <a:gd name="T31" fmla="*/ 136 h 266"/>
                  <a:gd name="T32" fmla="*/ 218 w 135"/>
                  <a:gd name="T33" fmla="*/ 114 h 266"/>
                  <a:gd name="T34" fmla="*/ 178 w 135"/>
                  <a:gd name="T35" fmla="*/ 108 h 266"/>
                  <a:gd name="T36" fmla="*/ 131 w 135"/>
                  <a:gd name="T37" fmla="*/ 117 h 266"/>
                  <a:gd name="T38" fmla="*/ 115 w 135"/>
                  <a:gd name="T39" fmla="*/ 78 h 266"/>
                  <a:gd name="T40" fmla="*/ 115 w 135"/>
                  <a:gd name="T41" fmla="*/ 75 h 266"/>
                  <a:gd name="T42" fmla="*/ 63 w 135"/>
                  <a:gd name="T43" fmla="*/ 19 h 266"/>
                  <a:gd name="T44" fmla="*/ 0 w 135"/>
                  <a:gd name="T45" fmla="*/ 0 h 2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5"/>
                  <a:gd name="T70" fmla="*/ 0 h 266"/>
                  <a:gd name="T71" fmla="*/ 135 w 135"/>
                  <a:gd name="T72" fmla="*/ 266 h 2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w="9525">
                <a:noFill/>
                <a:round/>
                <a:headEnd/>
                <a:tailEnd/>
              </a:ln>
            </p:spPr>
            <p:txBody>
              <a:bodyPr/>
              <a:lstStyle/>
              <a:p>
                <a:endParaRPr lang="en-US"/>
              </a:p>
            </p:txBody>
          </p:sp>
          <p:sp>
            <p:nvSpPr>
              <p:cNvPr id="28894" name="Freeform 274"/>
              <p:cNvSpPr>
                <a:spLocks/>
              </p:cNvSpPr>
              <p:nvPr/>
            </p:nvSpPr>
            <p:spPr bwMode="auto">
              <a:xfrm>
                <a:off x="6660" y="3194"/>
                <a:ext cx="239" cy="259"/>
              </a:xfrm>
              <a:custGeom>
                <a:avLst/>
                <a:gdLst>
                  <a:gd name="T0" fmla="*/ 3 w 91"/>
                  <a:gd name="T1" fmla="*/ 125 h 93"/>
                  <a:gd name="T2" fmla="*/ 97 w 91"/>
                  <a:gd name="T3" fmla="*/ 120 h 93"/>
                  <a:gd name="T4" fmla="*/ 37 w 91"/>
                  <a:gd name="T5" fmla="*/ 33 h 93"/>
                  <a:gd name="T6" fmla="*/ 110 w 91"/>
                  <a:gd name="T7" fmla="*/ 106 h 93"/>
                  <a:gd name="T8" fmla="*/ 121 w 91"/>
                  <a:gd name="T9" fmla="*/ 0 h 93"/>
                  <a:gd name="T10" fmla="*/ 129 w 91"/>
                  <a:gd name="T11" fmla="*/ 103 h 93"/>
                  <a:gd name="T12" fmla="*/ 205 w 91"/>
                  <a:gd name="T13" fmla="*/ 42 h 93"/>
                  <a:gd name="T14" fmla="*/ 142 w 91"/>
                  <a:gd name="T15" fmla="*/ 117 h 93"/>
                  <a:gd name="T16" fmla="*/ 239 w 91"/>
                  <a:gd name="T17" fmla="*/ 134 h 93"/>
                  <a:gd name="T18" fmla="*/ 144 w 91"/>
                  <a:gd name="T19" fmla="*/ 139 h 93"/>
                  <a:gd name="T20" fmla="*/ 202 w 91"/>
                  <a:gd name="T21" fmla="*/ 223 h 93"/>
                  <a:gd name="T22" fmla="*/ 131 w 91"/>
                  <a:gd name="T23" fmla="*/ 153 h 93"/>
                  <a:gd name="T24" fmla="*/ 121 w 91"/>
                  <a:gd name="T25" fmla="*/ 259 h 93"/>
                  <a:gd name="T26" fmla="*/ 113 w 91"/>
                  <a:gd name="T27" fmla="*/ 153 h 93"/>
                  <a:gd name="T28" fmla="*/ 37 w 91"/>
                  <a:gd name="T29" fmla="*/ 217 h 93"/>
                  <a:gd name="T30" fmla="*/ 100 w 91"/>
                  <a:gd name="T31" fmla="*/ 139 h 93"/>
                  <a:gd name="T32" fmla="*/ 3 w 91"/>
                  <a:gd name="T33" fmla="*/ 125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28895" name="Freeform 275"/>
              <p:cNvSpPr>
                <a:spLocks/>
              </p:cNvSpPr>
              <p:nvPr/>
            </p:nvSpPr>
            <p:spPr bwMode="auto">
              <a:xfrm>
                <a:off x="6755" y="3297"/>
                <a:ext cx="55" cy="61"/>
              </a:xfrm>
              <a:custGeom>
                <a:avLst/>
                <a:gdLst>
                  <a:gd name="T0" fmla="*/ 55 w 21"/>
                  <a:gd name="T1" fmla="*/ 31 h 22"/>
                  <a:gd name="T2" fmla="*/ 26 w 21"/>
                  <a:gd name="T3" fmla="*/ 0 h 22"/>
                  <a:gd name="T4" fmla="*/ 0 w 21"/>
                  <a:gd name="T5" fmla="*/ 31 h 22"/>
                  <a:gd name="T6" fmla="*/ 29 w 21"/>
                  <a:gd name="T7" fmla="*/ 61 h 22"/>
                  <a:gd name="T8" fmla="*/ 55 w 21"/>
                  <a:gd name="T9" fmla="*/ 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28896" name="Freeform 276"/>
              <p:cNvSpPr>
                <a:spLocks/>
              </p:cNvSpPr>
              <p:nvPr/>
            </p:nvSpPr>
            <p:spPr bwMode="auto">
              <a:xfrm>
                <a:off x="6818" y="2905"/>
                <a:ext cx="239" cy="259"/>
              </a:xfrm>
              <a:custGeom>
                <a:avLst/>
                <a:gdLst>
                  <a:gd name="T0" fmla="*/ 3 w 91"/>
                  <a:gd name="T1" fmla="*/ 125 h 93"/>
                  <a:gd name="T2" fmla="*/ 97 w 91"/>
                  <a:gd name="T3" fmla="*/ 120 h 93"/>
                  <a:gd name="T4" fmla="*/ 37 w 91"/>
                  <a:gd name="T5" fmla="*/ 33 h 93"/>
                  <a:gd name="T6" fmla="*/ 110 w 91"/>
                  <a:gd name="T7" fmla="*/ 106 h 93"/>
                  <a:gd name="T8" fmla="*/ 121 w 91"/>
                  <a:gd name="T9" fmla="*/ 0 h 93"/>
                  <a:gd name="T10" fmla="*/ 129 w 91"/>
                  <a:gd name="T11" fmla="*/ 103 h 93"/>
                  <a:gd name="T12" fmla="*/ 205 w 91"/>
                  <a:gd name="T13" fmla="*/ 42 h 93"/>
                  <a:gd name="T14" fmla="*/ 142 w 91"/>
                  <a:gd name="T15" fmla="*/ 117 h 93"/>
                  <a:gd name="T16" fmla="*/ 239 w 91"/>
                  <a:gd name="T17" fmla="*/ 134 h 93"/>
                  <a:gd name="T18" fmla="*/ 144 w 91"/>
                  <a:gd name="T19" fmla="*/ 139 h 93"/>
                  <a:gd name="T20" fmla="*/ 202 w 91"/>
                  <a:gd name="T21" fmla="*/ 223 h 93"/>
                  <a:gd name="T22" fmla="*/ 131 w 91"/>
                  <a:gd name="T23" fmla="*/ 153 h 93"/>
                  <a:gd name="T24" fmla="*/ 121 w 91"/>
                  <a:gd name="T25" fmla="*/ 259 h 93"/>
                  <a:gd name="T26" fmla="*/ 113 w 91"/>
                  <a:gd name="T27" fmla="*/ 153 h 93"/>
                  <a:gd name="T28" fmla="*/ 37 w 91"/>
                  <a:gd name="T29" fmla="*/ 217 h 93"/>
                  <a:gd name="T30" fmla="*/ 100 w 91"/>
                  <a:gd name="T31" fmla="*/ 139 h 93"/>
                  <a:gd name="T32" fmla="*/ 3 w 91"/>
                  <a:gd name="T33" fmla="*/ 125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93"/>
                  <a:gd name="T53" fmla="*/ 91 w 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w="9525">
                <a:noFill/>
                <a:round/>
                <a:headEnd/>
                <a:tailEnd/>
              </a:ln>
            </p:spPr>
            <p:txBody>
              <a:bodyPr/>
              <a:lstStyle/>
              <a:p>
                <a:endParaRPr lang="en-US"/>
              </a:p>
            </p:txBody>
          </p:sp>
          <p:sp>
            <p:nvSpPr>
              <p:cNvPr id="28897" name="Freeform 277"/>
              <p:cNvSpPr>
                <a:spLocks/>
              </p:cNvSpPr>
              <p:nvPr/>
            </p:nvSpPr>
            <p:spPr bwMode="auto">
              <a:xfrm>
                <a:off x="6912" y="3008"/>
                <a:ext cx="55" cy="61"/>
              </a:xfrm>
              <a:custGeom>
                <a:avLst/>
                <a:gdLst>
                  <a:gd name="T0" fmla="*/ 55 w 21"/>
                  <a:gd name="T1" fmla="*/ 31 h 22"/>
                  <a:gd name="T2" fmla="*/ 26 w 21"/>
                  <a:gd name="T3" fmla="*/ 0 h 22"/>
                  <a:gd name="T4" fmla="*/ 0 w 21"/>
                  <a:gd name="T5" fmla="*/ 31 h 22"/>
                  <a:gd name="T6" fmla="*/ 29 w 21"/>
                  <a:gd name="T7" fmla="*/ 61 h 22"/>
                  <a:gd name="T8" fmla="*/ 55 w 21"/>
                  <a:gd name="T9" fmla="*/ 3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w="9525">
                <a:noFill/>
                <a:round/>
                <a:headEnd/>
                <a:tailEnd/>
              </a:ln>
            </p:spPr>
            <p:txBody>
              <a:bodyPr/>
              <a:lstStyle/>
              <a:p>
                <a:endParaRPr lang="en-US"/>
              </a:p>
            </p:txBody>
          </p:sp>
          <p:sp>
            <p:nvSpPr>
              <p:cNvPr id="28898" name="Freeform 278"/>
              <p:cNvSpPr>
                <a:spLocks/>
              </p:cNvSpPr>
              <p:nvPr/>
            </p:nvSpPr>
            <p:spPr bwMode="auto">
              <a:xfrm>
                <a:off x="7141" y="3003"/>
                <a:ext cx="246" cy="261"/>
              </a:xfrm>
              <a:custGeom>
                <a:avLst/>
                <a:gdLst>
                  <a:gd name="T0" fmla="*/ 175 w 94"/>
                  <a:gd name="T1" fmla="*/ 244 h 94"/>
                  <a:gd name="T2" fmla="*/ 126 w 94"/>
                  <a:gd name="T3" fmla="*/ 158 h 94"/>
                  <a:gd name="T4" fmla="*/ 84 w 94"/>
                  <a:gd name="T5" fmla="*/ 253 h 94"/>
                  <a:gd name="T6" fmla="*/ 107 w 94"/>
                  <a:gd name="T7" fmla="*/ 153 h 94"/>
                  <a:gd name="T8" fmla="*/ 16 w 94"/>
                  <a:gd name="T9" fmla="*/ 192 h 94"/>
                  <a:gd name="T10" fmla="*/ 99 w 94"/>
                  <a:gd name="T11" fmla="*/ 136 h 94"/>
                  <a:gd name="T12" fmla="*/ 10 w 94"/>
                  <a:gd name="T13" fmla="*/ 94 h 94"/>
                  <a:gd name="T14" fmla="*/ 102 w 94"/>
                  <a:gd name="T15" fmla="*/ 117 h 94"/>
                  <a:gd name="T16" fmla="*/ 71 w 94"/>
                  <a:gd name="T17" fmla="*/ 19 h 94"/>
                  <a:gd name="T18" fmla="*/ 120 w 94"/>
                  <a:gd name="T19" fmla="*/ 106 h 94"/>
                  <a:gd name="T20" fmla="*/ 160 w 94"/>
                  <a:gd name="T21" fmla="*/ 8 h 94"/>
                  <a:gd name="T22" fmla="*/ 136 w 94"/>
                  <a:gd name="T23" fmla="*/ 111 h 94"/>
                  <a:gd name="T24" fmla="*/ 230 w 94"/>
                  <a:gd name="T25" fmla="*/ 69 h 94"/>
                  <a:gd name="T26" fmla="*/ 147 w 94"/>
                  <a:gd name="T27" fmla="*/ 128 h 94"/>
                  <a:gd name="T28" fmla="*/ 236 w 94"/>
                  <a:gd name="T29" fmla="*/ 167 h 94"/>
                  <a:gd name="T30" fmla="*/ 141 w 94"/>
                  <a:gd name="T31" fmla="*/ 147 h 94"/>
                  <a:gd name="T32" fmla="*/ 175 w 94"/>
                  <a:gd name="T33" fmla="*/ 244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w="9525">
                <a:noFill/>
                <a:round/>
                <a:headEnd/>
                <a:tailEnd/>
              </a:ln>
            </p:spPr>
            <p:txBody>
              <a:bodyPr/>
              <a:lstStyle/>
              <a:p>
                <a:endParaRPr lang="en-US"/>
              </a:p>
            </p:txBody>
          </p:sp>
          <p:sp>
            <p:nvSpPr>
              <p:cNvPr id="28899" name="Freeform 279"/>
              <p:cNvSpPr>
                <a:spLocks/>
              </p:cNvSpPr>
              <p:nvPr/>
            </p:nvSpPr>
            <p:spPr bwMode="auto">
              <a:xfrm>
                <a:off x="7235" y="3097"/>
                <a:ext cx="63" cy="67"/>
              </a:xfrm>
              <a:custGeom>
                <a:avLst/>
                <a:gdLst>
                  <a:gd name="T0" fmla="*/ 18 w 24"/>
                  <a:gd name="T1" fmla="*/ 8 h 24"/>
                  <a:gd name="T2" fmla="*/ 8 w 24"/>
                  <a:gd name="T3" fmla="*/ 47 h 24"/>
                  <a:gd name="T4" fmla="*/ 45 w 24"/>
                  <a:gd name="T5" fmla="*/ 59 h 24"/>
                  <a:gd name="T6" fmla="*/ 55 w 24"/>
                  <a:gd name="T7" fmla="*/ 17 h 24"/>
                  <a:gd name="T8" fmla="*/ 18 w 24"/>
                  <a:gd name="T9" fmla="*/ 8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w="9525">
                <a:noFill/>
                <a:round/>
                <a:headEnd/>
                <a:tailEnd/>
              </a:ln>
            </p:spPr>
            <p:txBody>
              <a:bodyPr/>
              <a:lstStyle/>
              <a:p>
                <a:endParaRPr lang="en-US"/>
              </a:p>
            </p:txBody>
          </p:sp>
          <p:sp>
            <p:nvSpPr>
              <p:cNvPr id="28900" name="Freeform 280"/>
              <p:cNvSpPr>
                <a:spLocks/>
              </p:cNvSpPr>
              <p:nvPr/>
            </p:nvSpPr>
            <p:spPr bwMode="auto">
              <a:xfrm>
                <a:off x="6930" y="3314"/>
                <a:ext cx="247" cy="261"/>
              </a:xfrm>
              <a:custGeom>
                <a:avLst/>
                <a:gdLst>
                  <a:gd name="T0" fmla="*/ 176 w 94"/>
                  <a:gd name="T1" fmla="*/ 244 h 94"/>
                  <a:gd name="T2" fmla="*/ 126 w 94"/>
                  <a:gd name="T3" fmla="*/ 158 h 94"/>
                  <a:gd name="T4" fmla="*/ 84 w 94"/>
                  <a:gd name="T5" fmla="*/ 253 h 94"/>
                  <a:gd name="T6" fmla="*/ 108 w 94"/>
                  <a:gd name="T7" fmla="*/ 153 h 94"/>
                  <a:gd name="T8" fmla="*/ 16 w 94"/>
                  <a:gd name="T9" fmla="*/ 192 h 94"/>
                  <a:gd name="T10" fmla="*/ 100 w 94"/>
                  <a:gd name="T11" fmla="*/ 136 h 94"/>
                  <a:gd name="T12" fmla="*/ 11 w 94"/>
                  <a:gd name="T13" fmla="*/ 94 h 94"/>
                  <a:gd name="T14" fmla="*/ 102 w 94"/>
                  <a:gd name="T15" fmla="*/ 117 h 94"/>
                  <a:gd name="T16" fmla="*/ 71 w 94"/>
                  <a:gd name="T17" fmla="*/ 19 h 94"/>
                  <a:gd name="T18" fmla="*/ 121 w 94"/>
                  <a:gd name="T19" fmla="*/ 106 h 94"/>
                  <a:gd name="T20" fmla="*/ 160 w 94"/>
                  <a:gd name="T21" fmla="*/ 8 h 94"/>
                  <a:gd name="T22" fmla="*/ 137 w 94"/>
                  <a:gd name="T23" fmla="*/ 111 h 94"/>
                  <a:gd name="T24" fmla="*/ 231 w 94"/>
                  <a:gd name="T25" fmla="*/ 69 h 94"/>
                  <a:gd name="T26" fmla="*/ 147 w 94"/>
                  <a:gd name="T27" fmla="*/ 128 h 94"/>
                  <a:gd name="T28" fmla="*/ 236 w 94"/>
                  <a:gd name="T29" fmla="*/ 167 h 94"/>
                  <a:gd name="T30" fmla="*/ 142 w 94"/>
                  <a:gd name="T31" fmla="*/ 147 h 94"/>
                  <a:gd name="T32" fmla="*/ 176 w 94"/>
                  <a:gd name="T33" fmla="*/ 244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4"/>
                  <a:gd name="T53" fmla="*/ 94 w 94"/>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w="9525">
                <a:noFill/>
                <a:round/>
                <a:headEnd/>
                <a:tailEnd/>
              </a:ln>
            </p:spPr>
            <p:txBody>
              <a:bodyPr/>
              <a:lstStyle/>
              <a:p>
                <a:endParaRPr lang="en-US"/>
              </a:p>
            </p:txBody>
          </p:sp>
          <p:sp>
            <p:nvSpPr>
              <p:cNvPr id="28901" name="Freeform 281"/>
              <p:cNvSpPr>
                <a:spLocks/>
              </p:cNvSpPr>
              <p:nvPr/>
            </p:nvSpPr>
            <p:spPr bwMode="auto">
              <a:xfrm>
                <a:off x="7025" y="3409"/>
                <a:ext cx="63" cy="66"/>
              </a:xfrm>
              <a:custGeom>
                <a:avLst/>
                <a:gdLst>
                  <a:gd name="T0" fmla="*/ 18 w 24"/>
                  <a:gd name="T1" fmla="*/ 8 h 24"/>
                  <a:gd name="T2" fmla="*/ 8 w 24"/>
                  <a:gd name="T3" fmla="*/ 47 h 24"/>
                  <a:gd name="T4" fmla="*/ 45 w 24"/>
                  <a:gd name="T5" fmla="*/ 58 h 24"/>
                  <a:gd name="T6" fmla="*/ 55 w 24"/>
                  <a:gd name="T7" fmla="*/ 17 h 24"/>
                  <a:gd name="T8" fmla="*/ 18 w 24"/>
                  <a:gd name="T9" fmla="*/ 8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w="9525">
                <a:noFill/>
                <a:round/>
                <a:headEnd/>
                <a:tailEnd/>
              </a:ln>
            </p:spPr>
            <p:txBody>
              <a:bodyPr/>
              <a:lstStyle/>
              <a:p>
                <a:endParaRPr lang="en-US"/>
              </a:p>
            </p:txBody>
          </p:sp>
          <p:sp>
            <p:nvSpPr>
              <p:cNvPr id="28902"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close/>
                  </a:path>
                </a:pathLst>
              </a:custGeom>
              <a:solidFill>
                <a:srgbClr val="C56D27"/>
              </a:solidFill>
              <a:ln w="9525">
                <a:noFill/>
                <a:round/>
                <a:headEnd/>
                <a:tailEnd/>
              </a:ln>
            </p:spPr>
            <p:txBody>
              <a:bodyPr/>
              <a:lstStyle/>
              <a:p>
                <a:endParaRPr lang="en-US"/>
              </a:p>
            </p:txBody>
          </p:sp>
          <p:sp>
            <p:nvSpPr>
              <p:cNvPr id="28903"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28904" name="Freeform 284"/>
              <p:cNvSpPr>
                <a:spLocks/>
              </p:cNvSpPr>
              <p:nvPr/>
            </p:nvSpPr>
            <p:spPr bwMode="auto">
              <a:xfrm>
                <a:off x="1032" y="2964"/>
                <a:ext cx="460" cy="481"/>
              </a:xfrm>
              <a:custGeom>
                <a:avLst/>
                <a:gdLst>
                  <a:gd name="T0" fmla="*/ 310 w 175"/>
                  <a:gd name="T1" fmla="*/ 122 h 173"/>
                  <a:gd name="T2" fmla="*/ 281 w 175"/>
                  <a:gd name="T3" fmla="*/ 120 h 173"/>
                  <a:gd name="T4" fmla="*/ 187 w 175"/>
                  <a:gd name="T5" fmla="*/ 25 h 173"/>
                  <a:gd name="T6" fmla="*/ 121 w 175"/>
                  <a:gd name="T7" fmla="*/ 267 h 173"/>
                  <a:gd name="T8" fmla="*/ 255 w 175"/>
                  <a:gd name="T9" fmla="*/ 464 h 173"/>
                  <a:gd name="T10" fmla="*/ 444 w 175"/>
                  <a:gd name="T11" fmla="*/ 323 h 173"/>
                  <a:gd name="T12" fmla="*/ 310 w 175"/>
                  <a:gd name="T13" fmla="*/ 122 h 173"/>
                  <a:gd name="T14" fmla="*/ 0 60000 65536"/>
                  <a:gd name="T15" fmla="*/ 0 60000 65536"/>
                  <a:gd name="T16" fmla="*/ 0 60000 65536"/>
                  <a:gd name="T17" fmla="*/ 0 60000 65536"/>
                  <a:gd name="T18" fmla="*/ 0 60000 65536"/>
                  <a:gd name="T19" fmla="*/ 0 60000 65536"/>
                  <a:gd name="T20" fmla="*/ 0 60000 65536"/>
                  <a:gd name="T21" fmla="*/ 0 w 175"/>
                  <a:gd name="T22" fmla="*/ 0 h 173"/>
                  <a:gd name="T23" fmla="*/ 175 w 175"/>
                  <a:gd name="T24" fmla="*/ 173 h 1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w="9525">
                <a:noFill/>
                <a:round/>
                <a:headEnd/>
                <a:tailEnd/>
              </a:ln>
            </p:spPr>
            <p:txBody>
              <a:bodyPr/>
              <a:lstStyle/>
              <a:p>
                <a:endParaRPr lang="en-US"/>
              </a:p>
            </p:txBody>
          </p:sp>
          <p:sp>
            <p:nvSpPr>
              <p:cNvPr id="28905" name="Freeform 285"/>
              <p:cNvSpPr>
                <a:spLocks/>
              </p:cNvSpPr>
              <p:nvPr/>
            </p:nvSpPr>
            <p:spPr bwMode="auto">
              <a:xfrm>
                <a:off x="260" y="2839"/>
                <a:ext cx="465" cy="633"/>
              </a:xfrm>
              <a:custGeom>
                <a:avLst/>
                <a:gdLst>
                  <a:gd name="T0" fmla="*/ 412 w 177"/>
                  <a:gd name="T1" fmla="*/ 222 h 228"/>
                  <a:gd name="T2" fmla="*/ 444 w 177"/>
                  <a:gd name="T3" fmla="*/ 167 h 228"/>
                  <a:gd name="T4" fmla="*/ 444 w 177"/>
                  <a:gd name="T5" fmla="*/ 97 h 228"/>
                  <a:gd name="T6" fmla="*/ 410 w 177"/>
                  <a:gd name="T7" fmla="*/ 36 h 228"/>
                  <a:gd name="T8" fmla="*/ 357 w 177"/>
                  <a:gd name="T9" fmla="*/ 6 h 228"/>
                  <a:gd name="T10" fmla="*/ 294 w 177"/>
                  <a:gd name="T11" fmla="*/ 6 h 228"/>
                  <a:gd name="T12" fmla="*/ 242 w 177"/>
                  <a:gd name="T13" fmla="*/ 36 h 228"/>
                  <a:gd name="T14" fmla="*/ 210 w 177"/>
                  <a:gd name="T15" fmla="*/ 97 h 228"/>
                  <a:gd name="T16" fmla="*/ 205 w 177"/>
                  <a:gd name="T17" fmla="*/ 144 h 228"/>
                  <a:gd name="T18" fmla="*/ 118 w 177"/>
                  <a:gd name="T19" fmla="*/ 330 h 228"/>
                  <a:gd name="T20" fmla="*/ 179 w 177"/>
                  <a:gd name="T21" fmla="*/ 614 h 228"/>
                  <a:gd name="T22" fmla="*/ 239 w 177"/>
                  <a:gd name="T23" fmla="*/ 602 h 228"/>
                  <a:gd name="T24" fmla="*/ 315 w 177"/>
                  <a:gd name="T25" fmla="*/ 633 h 228"/>
                  <a:gd name="T26" fmla="*/ 315 w 177"/>
                  <a:gd name="T27" fmla="*/ 389 h 228"/>
                  <a:gd name="T28" fmla="*/ 302 w 177"/>
                  <a:gd name="T29" fmla="*/ 389 h 228"/>
                  <a:gd name="T30" fmla="*/ 352 w 177"/>
                  <a:gd name="T31" fmla="*/ 258 h 228"/>
                  <a:gd name="T32" fmla="*/ 410 w 177"/>
                  <a:gd name="T33" fmla="*/ 225 h 228"/>
                  <a:gd name="T34" fmla="*/ 412 w 177"/>
                  <a:gd name="T35" fmla="*/ 222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7"/>
                  <a:gd name="T55" fmla="*/ 0 h 228"/>
                  <a:gd name="T56" fmla="*/ 177 w 177"/>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w="9525">
                <a:noFill/>
                <a:round/>
                <a:headEnd/>
                <a:tailEnd/>
              </a:ln>
            </p:spPr>
            <p:txBody>
              <a:bodyPr/>
              <a:lstStyle/>
              <a:p>
                <a:endParaRPr lang="en-US"/>
              </a:p>
            </p:txBody>
          </p:sp>
          <p:sp>
            <p:nvSpPr>
              <p:cNvPr id="28906" name="Freeform 286"/>
              <p:cNvSpPr>
                <a:spLocks/>
              </p:cNvSpPr>
              <p:nvPr/>
            </p:nvSpPr>
            <p:spPr bwMode="auto">
              <a:xfrm>
                <a:off x="496" y="2752"/>
                <a:ext cx="799" cy="821"/>
              </a:xfrm>
              <a:custGeom>
                <a:avLst/>
                <a:gdLst>
                  <a:gd name="T0" fmla="*/ 702 w 304"/>
                  <a:gd name="T1" fmla="*/ 345 h 295"/>
                  <a:gd name="T2" fmla="*/ 733 w 304"/>
                  <a:gd name="T3" fmla="*/ 242 h 295"/>
                  <a:gd name="T4" fmla="*/ 683 w 304"/>
                  <a:gd name="T5" fmla="*/ 114 h 295"/>
                  <a:gd name="T6" fmla="*/ 607 w 304"/>
                  <a:gd name="T7" fmla="*/ 67 h 295"/>
                  <a:gd name="T8" fmla="*/ 518 w 304"/>
                  <a:gd name="T9" fmla="*/ 67 h 295"/>
                  <a:gd name="T10" fmla="*/ 507 w 304"/>
                  <a:gd name="T11" fmla="*/ 70 h 295"/>
                  <a:gd name="T12" fmla="*/ 449 w 304"/>
                  <a:gd name="T13" fmla="*/ 100 h 295"/>
                  <a:gd name="T14" fmla="*/ 415 w 304"/>
                  <a:gd name="T15" fmla="*/ 53 h 295"/>
                  <a:gd name="T16" fmla="*/ 300 w 304"/>
                  <a:gd name="T17" fmla="*/ 0 h 295"/>
                  <a:gd name="T18" fmla="*/ 255 w 304"/>
                  <a:gd name="T19" fmla="*/ 6 h 295"/>
                  <a:gd name="T20" fmla="*/ 184 w 304"/>
                  <a:gd name="T21" fmla="*/ 53 h 295"/>
                  <a:gd name="T22" fmla="*/ 173 w 304"/>
                  <a:gd name="T23" fmla="*/ 61 h 295"/>
                  <a:gd name="T24" fmla="*/ 131 w 304"/>
                  <a:gd name="T25" fmla="*/ 139 h 295"/>
                  <a:gd name="T26" fmla="*/ 124 w 304"/>
                  <a:gd name="T27" fmla="*/ 184 h 295"/>
                  <a:gd name="T28" fmla="*/ 126 w 304"/>
                  <a:gd name="T29" fmla="*/ 212 h 295"/>
                  <a:gd name="T30" fmla="*/ 50 w 304"/>
                  <a:gd name="T31" fmla="*/ 256 h 295"/>
                  <a:gd name="T32" fmla="*/ 5 w 304"/>
                  <a:gd name="T33" fmla="*/ 365 h 295"/>
                  <a:gd name="T34" fmla="*/ 50 w 304"/>
                  <a:gd name="T35" fmla="*/ 473 h 295"/>
                  <a:gd name="T36" fmla="*/ 58 w 304"/>
                  <a:gd name="T37" fmla="*/ 484 h 295"/>
                  <a:gd name="T38" fmla="*/ 163 w 304"/>
                  <a:gd name="T39" fmla="*/ 721 h 295"/>
                  <a:gd name="T40" fmla="*/ 242 w 304"/>
                  <a:gd name="T41" fmla="*/ 696 h 295"/>
                  <a:gd name="T42" fmla="*/ 284 w 304"/>
                  <a:gd name="T43" fmla="*/ 771 h 295"/>
                  <a:gd name="T44" fmla="*/ 394 w 304"/>
                  <a:gd name="T45" fmla="*/ 821 h 295"/>
                  <a:gd name="T46" fmla="*/ 505 w 304"/>
                  <a:gd name="T47" fmla="*/ 771 h 295"/>
                  <a:gd name="T48" fmla="*/ 549 w 304"/>
                  <a:gd name="T49" fmla="*/ 673 h 295"/>
                  <a:gd name="T50" fmla="*/ 626 w 304"/>
                  <a:gd name="T51" fmla="*/ 693 h 295"/>
                  <a:gd name="T52" fmla="*/ 799 w 304"/>
                  <a:gd name="T53" fmla="*/ 509 h 295"/>
                  <a:gd name="T54" fmla="*/ 702 w 304"/>
                  <a:gd name="T55" fmla="*/ 345 h 2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4"/>
                  <a:gd name="T85" fmla="*/ 0 h 295"/>
                  <a:gd name="T86" fmla="*/ 304 w 304"/>
                  <a:gd name="T87" fmla="*/ 295 h 2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w="9525">
                <a:noFill/>
                <a:round/>
                <a:headEnd/>
                <a:tailEnd/>
              </a:ln>
            </p:spPr>
            <p:txBody>
              <a:bodyPr/>
              <a:lstStyle/>
              <a:p>
                <a:endParaRPr lang="en-US"/>
              </a:p>
            </p:txBody>
          </p:sp>
          <p:sp>
            <p:nvSpPr>
              <p:cNvPr id="28907" name="Freeform 287"/>
              <p:cNvSpPr>
                <a:spLocks noEditPoints="1"/>
              </p:cNvSpPr>
              <p:nvPr/>
            </p:nvSpPr>
            <p:spPr bwMode="auto">
              <a:xfrm>
                <a:off x="911" y="2802"/>
                <a:ext cx="568" cy="726"/>
              </a:xfrm>
              <a:custGeom>
                <a:avLst/>
                <a:gdLst>
                  <a:gd name="T0" fmla="*/ 87 w 216"/>
                  <a:gd name="T1" fmla="*/ 726 h 261"/>
                  <a:gd name="T2" fmla="*/ 87 w 216"/>
                  <a:gd name="T3" fmla="*/ 723 h 261"/>
                  <a:gd name="T4" fmla="*/ 87 w 216"/>
                  <a:gd name="T5" fmla="*/ 723 h 261"/>
                  <a:gd name="T6" fmla="*/ 87 w 216"/>
                  <a:gd name="T7" fmla="*/ 723 h 261"/>
                  <a:gd name="T8" fmla="*/ 87 w 216"/>
                  <a:gd name="T9" fmla="*/ 723 h 261"/>
                  <a:gd name="T10" fmla="*/ 89 w 216"/>
                  <a:gd name="T11" fmla="*/ 723 h 261"/>
                  <a:gd name="T12" fmla="*/ 89 w 216"/>
                  <a:gd name="T13" fmla="*/ 723 h 261"/>
                  <a:gd name="T14" fmla="*/ 89 w 216"/>
                  <a:gd name="T15" fmla="*/ 720 h 261"/>
                  <a:gd name="T16" fmla="*/ 89 w 216"/>
                  <a:gd name="T17" fmla="*/ 720 h 261"/>
                  <a:gd name="T18" fmla="*/ 89 w 216"/>
                  <a:gd name="T19" fmla="*/ 720 h 261"/>
                  <a:gd name="T20" fmla="*/ 210 w 216"/>
                  <a:gd name="T21" fmla="*/ 643 h 261"/>
                  <a:gd name="T22" fmla="*/ 210 w 216"/>
                  <a:gd name="T23" fmla="*/ 643 h 261"/>
                  <a:gd name="T24" fmla="*/ 210 w 216"/>
                  <a:gd name="T25" fmla="*/ 643 h 261"/>
                  <a:gd name="T26" fmla="*/ 210 w 216"/>
                  <a:gd name="T27" fmla="*/ 643 h 261"/>
                  <a:gd name="T28" fmla="*/ 213 w 216"/>
                  <a:gd name="T29" fmla="*/ 643 h 261"/>
                  <a:gd name="T30" fmla="*/ 405 w 216"/>
                  <a:gd name="T31" fmla="*/ 281 h 261"/>
                  <a:gd name="T32" fmla="*/ 431 w 216"/>
                  <a:gd name="T33" fmla="*/ 284 h 261"/>
                  <a:gd name="T34" fmla="*/ 402 w 216"/>
                  <a:gd name="T35" fmla="*/ 281 h 261"/>
                  <a:gd name="T36" fmla="*/ 400 w 216"/>
                  <a:gd name="T37" fmla="*/ 281 h 261"/>
                  <a:gd name="T38" fmla="*/ 400 w 216"/>
                  <a:gd name="T39" fmla="*/ 281 h 261"/>
                  <a:gd name="T40" fmla="*/ 400 w 216"/>
                  <a:gd name="T41" fmla="*/ 281 h 261"/>
                  <a:gd name="T42" fmla="*/ 400 w 216"/>
                  <a:gd name="T43" fmla="*/ 281 h 261"/>
                  <a:gd name="T44" fmla="*/ 400 w 216"/>
                  <a:gd name="T45" fmla="*/ 281 h 261"/>
                  <a:gd name="T46" fmla="*/ 400 w 216"/>
                  <a:gd name="T47" fmla="*/ 278 h 261"/>
                  <a:gd name="T48" fmla="*/ 400 w 216"/>
                  <a:gd name="T49" fmla="*/ 278 h 261"/>
                  <a:gd name="T50" fmla="*/ 400 w 216"/>
                  <a:gd name="T51" fmla="*/ 278 h 261"/>
                  <a:gd name="T52" fmla="*/ 400 w 216"/>
                  <a:gd name="T53" fmla="*/ 278 h 261"/>
                  <a:gd name="T54" fmla="*/ 400 w 216"/>
                  <a:gd name="T55" fmla="*/ 278 h 261"/>
                  <a:gd name="T56" fmla="*/ 400 w 216"/>
                  <a:gd name="T57" fmla="*/ 278 h 261"/>
                  <a:gd name="T58" fmla="*/ 400 w 216"/>
                  <a:gd name="T59" fmla="*/ 278 h 261"/>
                  <a:gd name="T60" fmla="*/ 400 w 216"/>
                  <a:gd name="T61" fmla="*/ 278 h 261"/>
                  <a:gd name="T62" fmla="*/ 400 w 216"/>
                  <a:gd name="T63" fmla="*/ 275 h 261"/>
                  <a:gd name="T64" fmla="*/ 400 w 216"/>
                  <a:gd name="T65" fmla="*/ 275 h 261"/>
                  <a:gd name="T66" fmla="*/ 400 w 216"/>
                  <a:gd name="T67" fmla="*/ 275 h 261"/>
                  <a:gd name="T68" fmla="*/ 400 w 216"/>
                  <a:gd name="T69" fmla="*/ 275 h 261"/>
                  <a:gd name="T70" fmla="*/ 400 w 216"/>
                  <a:gd name="T71" fmla="*/ 275 h 261"/>
                  <a:gd name="T72" fmla="*/ 400 w 216"/>
                  <a:gd name="T73" fmla="*/ 275 h 261"/>
                  <a:gd name="T74" fmla="*/ 400 w 216"/>
                  <a:gd name="T75" fmla="*/ 275 h 261"/>
                  <a:gd name="T76" fmla="*/ 400 w 216"/>
                  <a:gd name="T77" fmla="*/ 275 h 261"/>
                  <a:gd name="T78" fmla="*/ 273 w 216"/>
                  <a:gd name="T79" fmla="*/ 70 h 261"/>
                  <a:gd name="T80" fmla="*/ 273 w 216"/>
                  <a:gd name="T81" fmla="*/ 70 h 261"/>
                  <a:gd name="T82" fmla="*/ 271 w 216"/>
                  <a:gd name="T83" fmla="*/ 70 h 261"/>
                  <a:gd name="T84" fmla="*/ 271 w 216"/>
                  <a:gd name="T85" fmla="*/ 67 h 261"/>
                  <a:gd name="T86" fmla="*/ 271 w 216"/>
                  <a:gd name="T87" fmla="*/ 67 h 261"/>
                  <a:gd name="T88" fmla="*/ 271 w 216"/>
                  <a:gd name="T89" fmla="*/ 67 h 261"/>
                  <a:gd name="T90" fmla="*/ 34 w 216"/>
                  <a:gd name="T91" fmla="*/ 50 h 261"/>
                  <a:gd name="T92" fmla="*/ 147 w 216"/>
                  <a:gd name="T93" fmla="*/ 11 h 261"/>
                  <a:gd name="T94" fmla="*/ 271 w 216"/>
                  <a:gd name="T95" fmla="*/ 67 h 261"/>
                  <a:gd name="T96" fmla="*/ 147 w 216"/>
                  <a:gd name="T97" fmla="*/ 11 h 261"/>
                  <a:gd name="T98" fmla="*/ 34 w 216"/>
                  <a:gd name="T99" fmla="*/ 50 h 261"/>
                  <a:gd name="T100" fmla="*/ 0 w 216"/>
                  <a:gd name="T101" fmla="*/ 0 h 2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6"/>
                  <a:gd name="T154" fmla="*/ 0 h 261"/>
                  <a:gd name="T155" fmla="*/ 216 w 216"/>
                  <a:gd name="T156" fmla="*/ 261 h 2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8908" name="Freeform 288"/>
              <p:cNvSpPr>
                <a:spLocks/>
              </p:cNvSpPr>
              <p:nvPr/>
            </p:nvSpPr>
            <p:spPr bwMode="auto">
              <a:xfrm>
                <a:off x="869" y="3567"/>
                <a:ext cx="71" cy="728"/>
              </a:xfrm>
              <a:custGeom>
                <a:avLst/>
                <a:gdLst>
                  <a:gd name="T0" fmla="*/ 53 w 27"/>
                  <a:gd name="T1" fmla="*/ 0 h 262"/>
                  <a:gd name="T2" fmla="*/ 21 w 27"/>
                  <a:gd name="T3" fmla="*/ 6 h 262"/>
                  <a:gd name="T4" fmla="*/ 0 w 27"/>
                  <a:gd name="T5" fmla="*/ 3 h 262"/>
                  <a:gd name="T6" fmla="*/ 0 w 27"/>
                  <a:gd name="T7" fmla="*/ 722 h 262"/>
                  <a:gd name="T8" fmla="*/ 71 w 27"/>
                  <a:gd name="T9" fmla="*/ 728 h 262"/>
                  <a:gd name="T10" fmla="*/ 53 w 27"/>
                  <a:gd name="T11" fmla="*/ 0 h 262"/>
                  <a:gd name="T12" fmla="*/ 0 60000 65536"/>
                  <a:gd name="T13" fmla="*/ 0 60000 65536"/>
                  <a:gd name="T14" fmla="*/ 0 60000 65536"/>
                  <a:gd name="T15" fmla="*/ 0 60000 65536"/>
                  <a:gd name="T16" fmla="*/ 0 60000 65536"/>
                  <a:gd name="T17" fmla="*/ 0 60000 65536"/>
                  <a:gd name="T18" fmla="*/ 0 w 27"/>
                  <a:gd name="T19" fmla="*/ 0 h 262"/>
                  <a:gd name="T20" fmla="*/ 27 w 27"/>
                  <a:gd name="T21" fmla="*/ 262 h 262"/>
                </a:gdLst>
                <a:ahLst/>
                <a:cxnLst>
                  <a:cxn ang="T12">
                    <a:pos x="T0" y="T1"/>
                  </a:cxn>
                  <a:cxn ang="T13">
                    <a:pos x="T2" y="T3"/>
                  </a:cxn>
                  <a:cxn ang="T14">
                    <a:pos x="T4" y="T5"/>
                  </a:cxn>
                  <a:cxn ang="T15">
                    <a:pos x="T6" y="T7"/>
                  </a:cxn>
                  <a:cxn ang="T16">
                    <a:pos x="T8" y="T9"/>
                  </a:cxn>
                  <a:cxn ang="T17">
                    <a:pos x="T10" y="T11"/>
                  </a:cxn>
                </a:cxnLst>
                <a:rect l="T18" t="T19" r="T20" b="T21"/>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w="9525">
                <a:noFill/>
                <a:round/>
                <a:headEnd/>
                <a:tailEnd/>
              </a:ln>
            </p:spPr>
            <p:txBody>
              <a:bodyPr/>
              <a:lstStyle/>
              <a:p>
                <a:endParaRPr lang="en-US"/>
              </a:p>
            </p:txBody>
          </p:sp>
          <p:sp>
            <p:nvSpPr>
              <p:cNvPr id="28909" name="Freeform 289"/>
              <p:cNvSpPr>
                <a:spLocks/>
              </p:cNvSpPr>
              <p:nvPr/>
            </p:nvSpPr>
            <p:spPr bwMode="auto">
              <a:xfrm>
                <a:off x="1198" y="2991"/>
                <a:ext cx="281" cy="440"/>
              </a:xfrm>
              <a:custGeom>
                <a:avLst/>
                <a:gdLst>
                  <a:gd name="T0" fmla="*/ 32 w 107"/>
                  <a:gd name="T1" fmla="*/ 0 h 158"/>
                  <a:gd name="T2" fmla="*/ 32 w 107"/>
                  <a:gd name="T3" fmla="*/ 3 h 158"/>
                  <a:gd name="T4" fmla="*/ 0 w 107"/>
                  <a:gd name="T5" fmla="*/ 106 h 158"/>
                  <a:gd name="T6" fmla="*/ 97 w 107"/>
                  <a:gd name="T7" fmla="*/ 270 h 158"/>
                  <a:gd name="T8" fmla="*/ 32 w 107"/>
                  <a:gd name="T9" fmla="*/ 412 h 158"/>
                  <a:gd name="T10" fmla="*/ 89 w 107"/>
                  <a:gd name="T11" fmla="*/ 437 h 158"/>
                  <a:gd name="T12" fmla="*/ 116 w 107"/>
                  <a:gd name="T13" fmla="*/ 440 h 158"/>
                  <a:gd name="T14" fmla="*/ 278 w 107"/>
                  <a:gd name="T15" fmla="*/ 295 h 158"/>
                  <a:gd name="T16" fmla="*/ 281 w 107"/>
                  <a:gd name="T17" fmla="*/ 267 h 158"/>
                  <a:gd name="T18" fmla="*/ 144 w 107"/>
                  <a:gd name="T19" fmla="*/ 95 h 158"/>
                  <a:gd name="T20" fmla="*/ 118 w 107"/>
                  <a:gd name="T21" fmla="*/ 92 h 158"/>
                  <a:gd name="T22" fmla="*/ 116 w 107"/>
                  <a:gd name="T23" fmla="*/ 92 h 158"/>
                  <a:gd name="T24" fmla="*/ 116 w 107"/>
                  <a:gd name="T25" fmla="*/ 92 h 158"/>
                  <a:gd name="T26" fmla="*/ 113 w 107"/>
                  <a:gd name="T27" fmla="*/ 92 h 158"/>
                  <a:gd name="T28" fmla="*/ 113 w 107"/>
                  <a:gd name="T29" fmla="*/ 92 h 158"/>
                  <a:gd name="T30" fmla="*/ 113 w 107"/>
                  <a:gd name="T31" fmla="*/ 92 h 158"/>
                  <a:gd name="T32" fmla="*/ 113 w 107"/>
                  <a:gd name="T33" fmla="*/ 92 h 158"/>
                  <a:gd name="T34" fmla="*/ 113 w 107"/>
                  <a:gd name="T35" fmla="*/ 92 h 158"/>
                  <a:gd name="T36" fmla="*/ 113 w 107"/>
                  <a:gd name="T37" fmla="*/ 92 h 158"/>
                  <a:gd name="T38" fmla="*/ 113 w 107"/>
                  <a:gd name="T39" fmla="*/ 92 h 158"/>
                  <a:gd name="T40" fmla="*/ 113 w 107"/>
                  <a:gd name="T41" fmla="*/ 92 h 158"/>
                  <a:gd name="T42" fmla="*/ 113 w 107"/>
                  <a:gd name="T43" fmla="*/ 92 h 158"/>
                  <a:gd name="T44" fmla="*/ 113 w 107"/>
                  <a:gd name="T45" fmla="*/ 92 h 158"/>
                  <a:gd name="T46" fmla="*/ 113 w 107"/>
                  <a:gd name="T47" fmla="*/ 92 h 158"/>
                  <a:gd name="T48" fmla="*/ 113 w 107"/>
                  <a:gd name="T49" fmla="*/ 89 h 158"/>
                  <a:gd name="T50" fmla="*/ 113 w 107"/>
                  <a:gd name="T51" fmla="*/ 89 h 158"/>
                  <a:gd name="T52" fmla="*/ 113 w 107"/>
                  <a:gd name="T53" fmla="*/ 89 h 158"/>
                  <a:gd name="T54" fmla="*/ 113 w 107"/>
                  <a:gd name="T55" fmla="*/ 89 h 158"/>
                  <a:gd name="T56" fmla="*/ 113 w 107"/>
                  <a:gd name="T57" fmla="*/ 89 h 158"/>
                  <a:gd name="T58" fmla="*/ 113 w 107"/>
                  <a:gd name="T59" fmla="*/ 89 h 158"/>
                  <a:gd name="T60" fmla="*/ 113 w 107"/>
                  <a:gd name="T61" fmla="*/ 89 h 158"/>
                  <a:gd name="T62" fmla="*/ 113 w 107"/>
                  <a:gd name="T63" fmla="*/ 89 h 158"/>
                  <a:gd name="T64" fmla="*/ 113 w 107"/>
                  <a:gd name="T65" fmla="*/ 89 h 158"/>
                  <a:gd name="T66" fmla="*/ 113 w 107"/>
                  <a:gd name="T67" fmla="*/ 89 h 158"/>
                  <a:gd name="T68" fmla="*/ 113 w 107"/>
                  <a:gd name="T69" fmla="*/ 89 h 158"/>
                  <a:gd name="T70" fmla="*/ 113 w 107"/>
                  <a:gd name="T71" fmla="*/ 89 h 158"/>
                  <a:gd name="T72" fmla="*/ 113 w 107"/>
                  <a:gd name="T73" fmla="*/ 89 h 158"/>
                  <a:gd name="T74" fmla="*/ 113 w 107"/>
                  <a:gd name="T75" fmla="*/ 89 h 158"/>
                  <a:gd name="T76" fmla="*/ 113 w 107"/>
                  <a:gd name="T77" fmla="*/ 89 h 158"/>
                  <a:gd name="T78" fmla="*/ 113 w 107"/>
                  <a:gd name="T79" fmla="*/ 86 h 158"/>
                  <a:gd name="T80" fmla="*/ 113 w 107"/>
                  <a:gd name="T81" fmla="*/ 86 h 158"/>
                  <a:gd name="T82" fmla="*/ 113 w 107"/>
                  <a:gd name="T83" fmla="*/ 86 h 158"/>
                  <a:gd name="T84" fmla="*/ 113 w 107"/>
                  <a:gd name="T85" fmla="*/ 86 h 158"/>
                  <a:gd name="T86" fmla="*/ 113 w 107"/>
                  <a:gd name="T87" fmla="*/ 86 h 158"/>
                  <a:gd name="T88" fmla="*/ 113 w 107"/>
                  <a:gd name="T89" fmla="*/ 86 h 158"/>
                  <a:gd name="T90" fmla="*/ 113 w 107"/>
                  <a:gd name="T91" fmla="*/ 86 h 158"/>
                  <a:gd name="T92" fmla="*/ 113 w 107"/>
                  <a:gd name="T93" fmla="*/ 86 h 158"/>
                  <a:gd name="T94" fmla="*/ 113 w 107"/>
                  <a:gd name="T95" fmla="*/ 86 h 158"/>
                  <a:gd name="T96" fmla="*/ 113 w 107"/>
                  <a:gd name="T97" fmla="*/ 86 h 158"/>
                  <a:gd name="T98" fmla="*/ 113 w 107"/>
                  <a:gd name="T99" fmla="*/ 86 h 158"/>
                  <a:gd name="T100" fmla="*/ 113 w 107"/>
                  <a:gd name="T101" fmla="*/ 86 h 158"/>
                  <a:gd name="T102" fmla="*/ 113 w 107"/>
                  <a:gd name="T103" fmla="*/ 86 h 158"/>
                  <a:gd name="T104" fmla="*/ 113 w 107"/>
                  <a:gd name="T105" fmla="*/ 86 h 158"/>
                  <a:gd name="T106" fmla="*/ 113 w 107"/>
                  <a:gd name="T107" fmla="*/ 86 h 158"/>
                  <a:gd name="T108" fmla="*/ 113 w 107"/>
                  <a:gd name="T109" fmla="*/ 86 h 158"/>
                  <a:gd name="T110" fmla="*/ 32 w 107"/>
                  <a:gd name="T111" fmla="*/ 0 h 1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7"/>
                  <a:gd name="T169" fmla="*/ 0 h 158"/>
                  <a:gd name="T170" fmla="*/ 107 w 107"/>
                  <a:gd name="T171" fmla="*/ 158 h 1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w="9525">
                <a:noFill/>
                <a:round/>
                <a:headEnd/>
                <a:tailEnd/>
              </a:ln>
            </p:spPr>
            <p:txBody>
              <a:bodyPr/>
              <a:lstStyle/>
              <a:p>
                <a:endParaRPr lang="en-US"/>
              </a:p>
            </p:txBody>
          </p:sp>
          <p:sp>
            <p:nvSpPr>
              <p:cNvPr id="28910" name="Freeform 290"/>
              <p:cNvSpPr>
                <a:spLocks/>
              </p:cNvSpPr>
              <p:nvPr/>
            </p:nvSpPr>
            <p:spPr bwMode="auto">
              <a:xfrm>
                <a:off x="869" y="2772"/>
                <a:ext cx="426" cy="801"/>
              </a:xfrm>
              <a:custGeom>
                <a:avLst/>
                <a:gdLst>
                  <a:gd name="T0" fmla="*/ 0 w 162"/>
                  <a:gd name="T1" fmla="*/ 798 h 288"/>
                  <a:gd name="T2" fmla="*/ 53 w 162"/>
                  <a:gd name="T3" fmla="*/ 795 h 288"/>
                  <a:gd name="T4" fmla="*/ 129 w 162"/>
                  <a:gd name="T5" fmla="*/ 757 h 288"/>
                  <a:gd name="T6" fmla="*/ 129 w 162"/>
                  <a:gd name="T7" fmla="*/ 754 h 288"/>
                  <a:gd name="T8" fmla="*/ 129 w 162"/>
                  <a:gd name="T9" fmla="*/ 754 h 288"/>
                  <a:gd name="T10" fmla="*/ 129 w 162"/>
                  <a:gd name="T11" fmla="*/ 754 h 288"/>
                  <a:gd name="T12" fmla="*/ 129 w 162"/>
                  <a:gd name="T13" fmla="*/ 754 h 288"/>
                  <a:gd name="T14" fmla="*/ 129 w 162"/>
                  <a:gd name="T15" fmla="*/ 754 h 288"/>
                  <a:gd name="T16" fmla="*/ 131 w 162"/>
                  <a:gd name="T17" fmla="*/ 754 h 288"/>
                  <a:gd name="T18" fmla="*/ 131 w 162"/>
                  <a:gd name="T19" fmla="*/ 754 h 288"/>
                  <a:gd name="T20" fmla="*/ 131 w 162"/>
                  <a:gd name="T21" fmla="*/ 751 h 288"/>
                  <a:gd name="T22" fmla="*/ 131 w 162"/>
                  <a:gd name="T23" fmla="*/ 751 h 288"/>
                  <a:gd name="T24" fmla="*/ 131 w 162"/>
                  <a:gd name="T25" fmla="*/ 751 h 288"/>
                  <a:gd name="T26" fmla="*/ 252 w 162"/>
                  <a:gd name="T27" fmla="*/ 673 h 288"/>
                  <a:gd name="T28" fmla="*/ 252 w 162"/>
                  <a:gd name="T29" fmla="*/ 673 h 288"/>
                  <a:gd name="T30" fmla="*/ 252 w 162"/>
                  <a:gd name="T31" fmla="*/ 673 h 288"/>
                  <a:gd name="T32" fmla="*/ 252 w 162"/>
                  <a:gd name="T33" fmla="*/ 673 h 288"/>
                  <a:gd name="T34" fmla="*/ 252 w 162"/>
                  <a:gd name="T35" fmla="*/ 673 h 288"/>
                  <a:gd name="T36" fmla="*/ 255 w 162"/>
                  <a:gd name="T37" fmla="*/ 673 h 288"/>
                  <a:gd name="T38" fmla="*/ 360 w 162"/>
                  <a:gd name="T39" fmla="*/ 631 h 288"/>
                  <a:gd name="T40" fmla="*/ 329 w 162"/>
                  <a:gd name="T41" fmla="*/ 325 h 288"/>
                  <a:gd name="T42" fmla="*/ 360 w 162"/>
                  <a:gd name="T43" fmla="*/ 220 h 288"/>
                  <a:gd name="T44" fmla="*/ 316 w 162"/>
                  <a:gd name="T45" fmla="*/ 100 h 288"/>
                  <a:gd name="T46" fmla="*/ 316 w 162"/>
                  <a:gd name="T47" fmla="*/ 100 h 288"/>
                  <a:gd name="T48" fmla="*/ 313 w 162"/>
                  <a:gd name="T49" fmla="*/ 100 h 288"/>
                  <a:gd name="T50" fmla="*/ 313 w 162"/>
                  <a:gd name="T51" fmla="*/ 97 h 288"/>
                  <a:gd name="T52" fmla="*/ 313 w 162"/>
                  <a:gd name="T53" fmla="*/ 97 h 288"/>
                  <a:gd name="T54" fmla="*/ 313 w 162"/>
                  <a:gd name="T55" fmla="*/ 97 h 288"/>
                  <a:gd name="T56" fmla="*/ 313 w 162"/>
                  <a:gd name="T57" fmla="*/ 97 h 288"/>
                  <a:gd name="T58" fmla="*/ 234 w 162"/>
                  <a:gd name="T59" fmla="*/ 47 h 288"/>
                  <a:gd name="T60" fmla="*/ 145 w 162"/>
                  <a:gd name="T61" fmla="*/ 47 h 288"/>
                  <a:gd name="T62" fmla="*/ 76 w 162"/>
                  <a:gd name="T63" fmla="*/ 81 h 288"/>
                  <a:gd name="T64" fmla="*/ 42 w 162"/>
                  <a:gd name="T65" fmla="*/ 31 h 288"/>
                  <a:gd name="T66" fmla="*/ 42 w 162"/>
                  <a:gd name="T67" fmla="*/ 31 h 2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2"/>
                  <a:gd name="T103" fmla="*/ 0 h 288"/>
                  <a:gd name="T104" fmla="*/ 162 w 162"/>
                  <a:gd name="T105" fmla="*/ 288 h 2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w="9525">
                <a:noFill/>
                <a:round/>
                <a:headEnd/>
                <a:tailEnd/>
              </a:ln>
            </p:spPr>
            <p:txBody>
              <a:bodyPr/>
              <a:lstStyle/>
              <a:p>
                <a:endParaRPr lang="en-US"/>
              </a:p>
            </p:txBody>
          </p:sp>
          <p:sp>
            <p:nvSpPr>
              <p:cNvPr id="28911" name="Freeform 291"/>
              <p:cNvSpPr>
                <a:spLocks/>
              </p:cNvSpPr>
              <p:nvPr/>
            </p:nvSpPr>
            <p:spPr bwMode="auto">
              <a:xfrm>
                <a:off x="536" y="3061"/>
                <a:ext cx="78" cy="114"/>
              </a:xfrm>
              <a:custGeom>
                <a:avLst/>
                <a:gdLst>
                  <a:gd name="T0" fmla="*/ 60 w 30"/>
                  <a:gd name="T1" fmla="*/ 0 h 41"/>
                  <a:gd name="T2" fmla="*/ 39 w 30"/>
                  <a:gd name="T3" fmla="*/ 14 h 41"/>
                  <a:gd name="T4" fmla="*/ 18 w 30"/>
                  <a:gd name="T5" fmla="*/ 0 h 41"/>
                  <a:gd name="T6" fmla="*/ 39 w 30"/>
                  <a:gd name="T7" fmla="*/ 114 h 41"/>
                  <a:gd name="T8" fmla="*/ 60 w 30"/>
                  <a:gd name="T9" fmla="*/ 0 h 41"/>
                  <a:gd name="T10" fmla="*/ 0 60000 65536"/>
                  <a:gd name="T11" fmla="*/ 0 60000 65536"/>
                  <a:gd name="T12" fmla="*/ 0 60000 65536"/>
                  <a:gd name="T13" fmla="*/ 0 60000 65536"/>
                  <a:gd name="T14" fmla="*/ 0 60000 65536"/>
                  <a:gd name="T15" fmla="*/ 0 w 30"/>
                  <a:gd name="T16" fmla="*/ 0 h 41"/>
                  <a:gd name="T17" fmla="*/ 30 w 30"/>
                  <a:gd name="T18" fmla="*/ 41 h 41"/>
                </a:gdLst>
                <a:ahLst/>
                <a:cxnLst>
                  <a:cxn ang="T10">
                    <a:pos x="T0" y="T1"/>
                  </a:cxn>
                  <a:cxn ang="T11">
                    <a:pos x="T2" y="T3"/>
                  </a:cxn>
                  <a:cxn ang="T12">
                    <a:pos x="T4" y="T5"/>
                  </a:cxn>
                  <a:cxn ang="T13">
                    <a:pos x="T6" y="T7"/>
                  </a:cxn>
                  <a:cxn ang="T14">
                    <a:pos x="T8" y="T9"/>
                  </a:cxn>
                </a:cxnLst>
                <a:rect l="T15" t="T16" r="T17" b="T18"/>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w="9525">
                <a:noFill/>
                <a:round/>
                <a:headEnd/>
                <a:tailEnd/>
              </a:ln>
            </p:spPr>
            <p:txBody>
              <a:bodyPr/>
              <a:lstStyle/>
              <a:p>
                <a:endParaRPr lang="en-US"/>
              </a:p>
            </p:txBody>
          </p:sp>
          <p:sp>
            <p:nvSpPr>
              <p:cNvPr id="28912" name="Freeform 292"/>
              <p:cNvSpPr>
                <a:spLocks/>
              </p:cNvSpPr>
              <p:nvPr/>
            </p:nvSpPr>
            <p:spPr bwMode="auto">
              <a:xfrm>
                <a:off x="475" y="3069"/>
                <a:ext cx="100" cy="106"/>
              </a:xfrm>
              <a:custGeom>
                <a:avLst/>
                <a:gdLst>
                  <a:gd name="T0" fmla="*/ 37 w 38"/>
                  <a:gd name="T1" fmla="*/ 8 h 38"/>
                  <a:gd name="T2" fmla="*/ 32 w 38"/>
                  <a:gd name="T3" fmla="*/ 36 h 38"/>
                  <a:gd name="T4" fmla="*/ 8 w 38"/>
                  <a:gd name="T5" fmla="*/ 42 h 38"/>
                  <a:gd name="T6" fmla="*/ 100 w 38"/>
                  <a:gd name="T7" fmla="*/ 106 h 38"/>
                  <a:gd name="T8" fmla="*/ 37 w 38"/>
                  <a:gd name="T9" fmla="*/ 8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w="9525">
                <a:noFill/>
                <a:round/>
                <a:headEnd/>
                <a:tailEnd/>
              </a:ln>
            </p:spPr>
            <p:txBody>
              <a:bodyPr/>
              <a:lstStyle/>
              <a:p>
                <a:endParaRPr lang="en-US"/>
              </a:p>
            </p:txBody>
          </p:sp>
          <p:sp>
            <p:nvSpPr>
              <p:cNvPr id="28913" name="Freeform 293"/>
              <p:cNvSpPr>
                <a:spLocks/>
              </p:cNvSpPr>
              <p:nvPr/>
            </p:nvSpPr>
            <p:spPr bwMode="auto">
              <a:xfrm>
                <a:off x="465" y="3133"/>
                <a:ext cx="110" cy="86"/>
              </a:xfrm>
              <a:custGeom>
                <a:avLst/>
                <a:gdLst>
                  <a:gd name="T0" fmla="*/ 0 w 42"/>
                  <a:gd name="T1" fmla="*/ 22 h 31"/>
                  <a:gd name="T2" fmla="*/ 16 w 42"/>
                  <a:gd name="T3" fmla="*/ 42 h 31"/>
                  <a:gd name="T4" fmla="*/ 0 w 42"/>
                  <a:gd name="T5" fmla="*/ 64 h 31"/>
                  <a:gd name="T6" fmla="*/ 110 w 42"/>
                  <a:gd name="T7" fmla="*/ 42 h 31"/>
                  <a:gd name="T8" fmla="*/ 0 w 42"/>
                  <a:gd name="T9" fmla="*/ 22 h 31"/>
                  <a:gd name="T10" fmla="*/ 0 60000 65536"/>
                  <a:gd name="T11" fmla="*/ 0 60000 65536"/>
                  <a:gd name="T12" fmla="*/ 0 60000 65536"/>
                  <a:gd name="T13" fmla="*/ 0 60000 65536"/>
                  <a:gd name="T14" fmla="*/ 0 60000 65536"/>
                  <a:gd name="T15" fmla="*/ 0 w 42"/>
                  <a:gd name="T16" fmla="*/ 0 h 31"/>
                  <a:gd name="T17" fmla="*/ 42 w 42"/>
                  <a:gd name="T18" fmla="*/ 31 h 31"/>
                </a:gdLst>
                <a:ahLst/>
                <a:cxnLst>
                  <a:cxn ang="T10">
                    <a:pos x="T0" y="T1"/>
                  </a:cxn>
                  <a:cxn ang="T11">
                    <a:pos x="T2" y="T3"/>
                  </a:cxn>
                  <a:cxn ang="T12">
                    <a:pos x="T4" y="T5"/>
                  </a:cxn>
                  <a:cxn ang="T13">
                    <a:pos x="T6" y="T7"/>
                  </a:cxn>
                  <a:cxn ang="T14">
                    <a:pos x="T8" y="T9"/>
                  </a:cxn>
                </a:cxnLst>
                <a:rect l="T15" t="T16" r="T17" b="T18"/>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w="9525">
                <a:noFill/>
                <a:round/>
                <a:headEnd/>
                <a:tailEnd/>
              </a:ln>
            </p:spPr>
            <p:txBody>
              <a:bodyPr/>
              <a:lstStyle/>
              <a:p>
                <a:endParaRPr lang="en-US"/>
              </a:p>
            </p:txBody>
          </p:sp>
          <p:sp>
            <p:nvSpPr>
              <p:cNvPr id="28914" name="Freeform 294"/>
              <p:cNvSpPr>
                <a:spLocks/>
              </p:cNvSpPr>
              <p:nvPr/>
            </p:nvSpPr>
            <p:spPr bwMode="auto">
              <a:xfrm>
                <a:off x="475" y="3175"/>
                <a:ext cx="100" cy="108"/>
              </a:xfrm>
              <a:custGeom>
                <a:avLst/>
                <a:gdLst>
                  <a:gd name="T0" fmla="*/ 8 w 38"/>
                  <a:gd name="T1" fmla="*/ 66 h 39"/>
                  <a:gd name="T2" fmla="*/ 32 w 38"/>
                  <a:gd name="T3" fmla="*/ 72 h 39"/>
                  <a:gd name="T4" fmla="*/ 37 w 38"/>
                  <a:gd name="T5" fmla="*/ 97 h 39"/>
                  <a:gd name="T6" fmla="*/ 100 w 38"/>
                  <a:gd name="T7" fmla="*/ 0 h 39"/>
                  <a:gd name="T8" fmla="*/ 8 w 38"/>
                  <a:gd name="T9" fmla="*/ 66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w="9525">
                <a:noFill/>
                <a:round/>
                <a:headEnd/>
                <a:tailEnd/>
              </a:ln>
            </p:spPr>
            <p:txBody>
              <a:bodyPr/>
              <a:lstStyle/>
              <a:p>
                <a:endParaRPr lang="en-US"/>
              </a:p>
            </p:txBody>
          </p:sp>
          <p:sp>
            <p:nvSpPr>
              <p:cNvPr id="28915" name="Freeform 295"/>
              <p:cNvSpPr>
                <a:spLocks/>
              </p:cNvSpPr>
              <p:nvPr/>
            </p:nvSpPr>
            <p:spPr bwMode="auto">
              <a:xfrm>
                <a:off x="536" y="3175"/>
                <a:ext cx="78" cy="117"/>
              </a:xfrm>
              <a:custGeom>
                <a:avLst/>
                <a:gdLst>
                  <a:gd name="T0" fmla="*/ 18 w 30"/>
                  <a:gd name="T1" fmla="*/ 117 h 42"/>
                  <a:gd name="T2" fmla="*/ 39 w 30"/>
                  <a:gd name="T3" fmla="*/ 103 h 42"/>
                  <a:gd name="T4" fmla="*/ 60 w 30"/>
                  <a:gd name="T5" fmla="*/ 117 h 42"/>
                  <a:gd name="T6" fmla="*/ 39 w 30"/>
                  <a:gd name="T7" fmla="*/ 0 h 42"/>
                  <a:gd name="T8" fmla="*/ 18 w 30"/>
                  <a:gd name="T9" fmla="*/ 117 h 42"/>
                  <a:gd name="T10" fmla="*/ 0 60000 65536"/>
                  <a:gd name="T11" fmla="*/ 0 60000 65536"/>
                  <a:gd name="T12" fmla="*/ 0 60000 65536"/>
                  <a:gd name="T13" fmla="*/ 0 60000 65536"/>
                  <a:gd name="T14" fmla="*/ 0 60000 65536"/>
                  <a:gd name="T15" fmla="*/ 0 w 30"/>
                  <a:gd name="T16" fmla="*/ 0 h 42"/>
                  <a:gd name="T17" fmla="*/ 30 w 30"/>
                  <a:gd name="T18" fmla="*/ 42 h 42"/>
                </a:gdLst>
                <a:ahLst/>
                <a:cxnLst>
                  <a:cxn ang="T10">
                    <a:pos x="T0" y="T1"/>
                  </a:cxn>
                  <a:cxn ang="T11">
                    <a:pos x="T2" y="T3"/>
                  </a:cxn>
                  <a:cxn ang="T12">
                    <a:pos x="T4" y="T5"/>
                  </a:cxn>
                  <a:cxn ang="T13">
                    <a:pos x="T6" y="T7"/>
                  </a:cxn>
                  <a:cxn ang="T14">
                    <a:pos x="T8" y="T9"/>
                  </a:cxn>
                </a:cxnLst>
                <a:rect l="T15" t="T16" r="T17" b="T18"/>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w="9525">
                <a:noFill/>
                <a:round/>
                <a:headEnd/>
                <a:tailEnd/>
              </a:ln>
            </p:spPr>
            <p:txBody>
              <a:bodyPr/>
              <a:lstStyle/>
              <a:p>
                <a:endParaRPr lang="en-US"/>
              </a:p>
            </p:txBody>
          </p:sp>
          <p:sp>
            <p:nvSpPr>
              <p:cNvPr id="28916" name="Freeform 296"/>
              <p:cNvSpPr>
                <a:spLocks/>
              </p:cNvSpPr>
              <p:nvPr/>
            </p:nvSpPr>
            <p:spPr bwMode="auto">
              <a:xfrm>
                <a:off x="575" y="3175"/>
                <a:ext cx="103" cy="108"/>
              </a:xfrm>
              <a:custGeom>
                <a:avLst/>
                <a:gdLst>
                  <a:gd name="T0" fmla="*/ 63 w 39"/>
                  <a:gd name="T1" fmla="*/ 97 h 39"/>
                  <a:gd name="T2" fmla="*/ 69 w 39"/>
                  <a:gd name="T3" fmla="*/ 72 h 39"/>
                  <a:gd name="T4" fmla="*/ 92 w 39"/>
                  <a:gd name="T5" fmla="*/ 66 h 39"/>
                  <a:gd name="T6" fmla="*/ 0 w 39"/>
                  <a:gd name="T7" fmla="*/ 0 h 39"/>
                  <a:gd name="T8" fmla="*/ 63 w 39"/>
                  <a:gd name="T9" fmla="*/ 97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w="9525">
                <a:noFill/>
                <a:round/>
                <a:headEnd/>
                <a:tailEnd/>
              </a:ln>
            </p:spPr>
            <p:txBody>
              <a:bodyPr/>
              <a:lstStyle/>
              <a:p>
                <a:endParaRPr lang="en-US"/>
              </a:p>
            </p:txBody>
          </p:sp>
          <p:sp>
            <p:nvSpPr>
              <p:cNvPr id="28917" name="Freeform 297"/>
              <p:cNvSpPr>
                <a:spLocks/>
              </p:cNvSpPr>
              <p:nvPr/>
            </p:nvSpPr>
            <p:spPr bwMode="auto">
              <a:xfrm>
                <a:off x="575" y="3133"/>
                <a:ext cx="110" cy="84"/>
              </a:xfrm>
              <a:custGeom>
                <a:avLst/>
                <a:gdLst>
                  <a:gd name="T0" fmla="*/ 110 w 42"/>
                  <a:gd name="T1" fmla="*/ 64 h 30"/>
                  <a:gd name="T2" fmla="*/ 94 w 42"/>
                  <a:gd name="T3" fmla="*/ 42 h 30"/>
                  <a:gd name="T4" fmla="*/ 110 w 42"/>
                  <a:gd name="T5" fmla="*/ 22 h 30"/>
                  <a:gd name="T6" fmla="*/ 0 w 42"/>
                  <a:gd name="T7" fmla="*/ 42 h 30"/>
                  <a:gd name="T8" fmla="*/ 110 w 42"/>
                  <a:gd name="T9" fmla="*/ 64 h 30"/>
                  <a:gd name="T10" fmla="*/ 0 60000 65536"/>
                  <a:gd name="T11" fmla="*/ 0 60000 65536"/>
                  <a:gd name="T12" fmla="*/ 0 60000 65536"/>
                  <a:gd name="T13" fmla="*/ 0 60000 65536"/>
                  <a:gd name="T14" fmla="*/ 0 60000 65536"/>
                  <a:gd name="T15" fmla="*/ 0 w 42"/>
                  <a:gd name="T16" fmla="*/ 0 h 30"/>
                  <a:gd name="T17" fmla="*/ 42 w 42"/>
                  <a:gd name="T18" fmla="*/ 30 h 30"/>
                </a:gdLst>
                <a:ahLst/>
                <a:cxnLst>
                  <a:cxn ang="T10">
                    <a:pos x="T0" y="T1"/>
                  </a:cxn>
                  <a:cxn ang="T11">
                    <a:pos x="T2" y="T3"/>
                  </a:cxn>
                  <a:cxn ang="T12">
                    <a:pos x="T4" y="T5"/>
                  </a:cxn>
                  <a:cxn ang="T13">
                    <a:pos x="T6" y="T7"/>
                  </a:cxn>
                  <a:cxn ang="T14">
                    <a:pos x="T8" y="T9"/>
                  </a:cxn>
                </a:cxnLst>
                <a:rect l="T15" t="T16" r="T17" b="T18"/>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w="9525">
                <a:noFill/>
                <a:round/>
                <a:headEnd/>
                <a:tailEnd/>
              </a:ln>
            </p:spPr>
            <p:txBody>
              <a:bodyPr/>
              <a:lstStyle/>
              <a:p>
                <a:endParaRPr lang="en-US"/>
              </a:p>
            </p:txBody>
          </p:sp>
          <p:sp>
            <p:nvSpPr>
              <p:cNvPr id="28918" name="Freeform 298"/>
              <p:cNvSpPr>
                <a:spLocks/>
              </p:cNvSpPr>
              <p:nvPr/>
            </p:nvSpPr>
            <p:spPr bwMode="auto">
              <a:xfrm>
                <a:off x="575" y="3069"/>
                <a:ext cx="103" cy="106"/>
              </a:xfrm>
              <a:custGeom>
                <a:avLst/>
                <a:gdLst>
                  <a:gd name="T0" fmla="*/ 92 w 39"/>
                  <a:gd name="T1" fmla="*/ 42 h 38"/>
                  <a:gd name="T2" fmla="*/ 69 w 39"/>
                  <a:gd name="T3" fmla="*/ 36 h 38"/>
                  <a:gd name="T4" fmla="*/ 63 w 39"/>
                  <a:gd name="T5" fmla="*/ 8 h 38"/>
                  <a:gd name="T6" fmla="*/ 0 w 39"/>
                  <a:gd name="T7" fmla="*/ 106 h 38"/>
                  <a:gd name="T8" fmla="*/ 92 w 39"/>
                  <a:gd name="T9" fmla="*/ 42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w="9525">
                <a:noFill/>
                <a:round/>
                <a:headEnd/>
                <a:tailEnd/>
              </a:ln>
            </p:spPr>
            <p:txBody>
              <a:bodyPr/>
              <a:lstStyle/>
              <a:p>
                <a:endParaRPr lang="en-US"/>
              </a:p>
            </p:txBody>
          </p:sp>
          <p:sp>
            <p:nvSpPr>
              <p:cNvPr id="28919" name="Oval 299"/>
              <p:cNvSpPr>
                <a:spLocks noChangeArrowheads="1"/>
              </p:cNvSpPr>
              <p:nvPr/>
            </p:nvSpPr>
            <p:spPr bwMode="auto">
              <a:xfrm>
                <a:off x="525" y="3122"/>
                <a:ext cx="100" cy="106"/>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920" name="Freeform 300"/>
              <p:cNvSpPr>
                <a:spLocks/>
              </p:cNvSpPr>
              <p:nvPr/>
            </p:nvSpPr>
            <p:spPr bwMode="auto">
              <a:xfrm>
                <a:off x="1082" y="3061"/>
                <a:ext cx="79" cy="114"/>
              </a:xfrm>
              <a:custGeom>
                <a:avLst/>
                <a:gdLst>
                  <a:gd name="T0" fmla="*/ 61 w 30"/>
                  <a:gd name="T1" fmla="*/ 0 h 41"/>
                  <a:gd name="T2" fmla="*/ 40 w 30"/>
                  <a:gd name="T3" fmla="*/ 14 h 41"/>
                  <a:gd name="T4" fmla="*/ 18 w 30"/>
                  <a:gd name="T5" fmla="*/ 0 h 41"/>
                  <a:gd name="T6" fmla="*/ 40 w 30"/>
                  <a:gd name="T7" fmla="*/ 114 h 41"/>
                  <a:gd name="T8" fmla="*/ 61 w 30"/>
                  <a:gd name="T9" fmla="*/ 0 h 41"/>
                  <a:gd name="T10" fmla="*/ 0 60000 65536"/>
                  <a:gd name="T11" fmla="*/ 0 60000 65536"/>
                  <a:gd name="T12" fmla="*/ 0 60000 65536"/>
                  <a:gd name="T13" fmla="*/ 0 60000 65536"/>
                  <a:gd name="T14" fmla="*/ 0 60000 65536"/>
                  <a:gd name="T15" fmla="*/ 0 w 30"/>
                  <a:gd name="T16" fmla="*/ 0 h 41"/>
                  <a:gd name="T17" fmla="*/ 30 w 30"/>
                  <a:gd name="T18" fmla="*/ 41 h 41"/>
                </a:gdLst>
                <a:ahLst/>
                <a:cxnLst>
                  <a:cxn ang="T10">
                    <a:pos x="T0" y="T1"/>
                  </a:cxn>
                  <a:cxn ang="T11">
                    <a:pos x="T2" y="T3"/>
                  </a:cxn>
                  <a:cxn ang="T12">
                    <a:pos x="T4" y="T5"/>
                  </a:cxn>
                  <a:cxn ang="T13">
                    <a:pos x="T6" y="T7"/>
                  </a:cxn>
                  <a:cxn ang="T14">
                    <a:pos x="T8" y="T9"/>
                  </a:cxn>
                </a:cxnLst>
                <a:rect l="T15" t="T16" r="T17" b="T18"/>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w="9525">
                <a:noFill/>
                <a:round/>
                <a:headEnd/>
                <a:tailEnd/>
              </a:ln>
            </p:spPr>
            <p:txBody>
              <a:bodyPr/>
              <a:lstStyle/>
              <a:p>
                <a:endParaRPr lang="en-US"/>
              </a:p>
            </p:txBody>
          </p:sp>
          <p:sp>
            <p:nvSpPr>
              <p:cNvPr id="28921" name="Freeform 301"/>
              <p:cNvSpPr>
                <a:spLocks/>
              </p:cNvSpPr>
              <p:nvPr/>
            </p:nvSpPr>
            <p:spPr bwMode="auto">
              <a:xfrm>
                <a:off x="1022" y="3069"/>
                <a:ext cx="99" cy="106"/>
              </a:xfrm>
              <a:custGeom>
                <a:avLst/>
                <a:gdLst>
                  <a:gd name="T0" fmla="*/ 36 w 38"/>
                  <a:gd name="T1" fmla="*/ 8 h 38"/>
                  <a:gd name="T2" fmla="*/ 31 w 38"/>
                  <a:gd name="T3" fmla="*/ 36 h 38"/>
                  <a:gd name="T4" fmla="*/ 8 w 38"/>
                  <a:gd name="T5" fmla="*/ 42 h 38"/>
                  <a:gd name="T6" fmla="*/ 99 w 38"/>
                  <a:gd name="T7" fmla="*/ 106 h 38"/>
                  <a:gd name="T8" fmla="*/ 36 w 38"/>
                  <a:gd name="T9" fmla="*/ 8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w="9525">
                <a:noFill/>
                <a:round/>
                <a:headEnd/>
                <a:tailEnd/>
              </a:ln>
            </p:spPr>
            <p:txBody>
              <a:bodyPr/>
              <a:lstStyle/>
              <a:p>
                <a:endParaRPr lang="en-US"/>
              </a:p>
            </p:txBody>
          </p:sp>
          <p:sp>
            <p:nvSpPr>
              <p:cNvPr id="28922" name="Freeform 302"/>
              <p:cNvSpPr>
                <a:spLocks/>
              </p:cNvSpPr>
              <p:nvPr/>
            </p:nvSpPr>
            <p:spPr bwMode="auto">
              <a:xfrm>
                <a:off x="1011" y="3133"/>
                <a:ext cx="110" cy="86"/>
              </a:xfrm>
              <a:custGeom>
                <a:avLst/>
                <a:gdLst>
                  <a:gd name="T0" fmla="*/ 0 w 42"/>
                  <a:gd name="T1" fmla="*/ 22 h 31"/>
                  <a:gd name="T2" fmla="*/ 16 w 42"/>
                  <a:gd name="T3" fmla="*/ 42 h 31"/>
                  <a:gd name="T4" fmla="*/ 0 w 42"/>
                  <a:gd name="T5" fmla="*/ 64 h 31"/>
                  <a:gd name="T6" fmla="*/ 110 w 42"/>
                  <a:gd name="T7" fmla="*/ 42 h 31"/>
                  <a:gd name="T8" fmla="*/ 0 w 42"/>
                  <a:gd name="T9" fmla="*/ 22 h 31"/>
                  <a:gd name="T10" fmla="*/ 0 60000 65536"/>
                  <a:gd name="T11" fmla="*/ 0 60000 65536"/>
                  <a:gd name="T12" fmla="*/ 0 60000 65536"/>
                  <a:gd name="T13" fmla="*/ 0 60000 65536"/>
                  <a:gd name="T14" fmla="*/ 0 60000 65536"/>
                  <a:gd name="T15" fmla="*/ 0 w 42"/>
                  <a:gd name="T16" fmla="*/ 0 h 31"/>
                  <a:gd name="T17" fmla="*/ 42 w 42"/>
                  <a:gd name="T18" fmla="*/ 31 h 31"/>
                </a:gdLst>
                <a:ahLst/>
                <a:cxnLst>
                  <a:cxn ang="T10">
                    <a:pos x="T0" y="T1"/>
                  </a:cxn>
                  <a:cxn ang="T11">
                    <a:pos x="T2" y="T3"/>
                  </a:cxn>
                  <a:cxn ang="T12">
                    <a:pos x="T4" y="T5"/>
                  </a:cxn>
                  <a:cxn ang="T13">
                    <a:pos x="T6" y="T7"/>
                  </a:cxn>
                  <a:cxn ang="T14">
                    <a:pos x="T8" y="T9"/>
                  </a:cxn>
                </a:cxnLst>
                <a:rect l="T15" t="T16" r="T17" b="T18"/>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w="9525">
                <a:noFill/>
                <a:round/>
                <a:headEnd/>
                <a:tailEnd/>
              </a:ln>
            </p:spPr>
            <p:txBody>
              <a:bodyPr/>
              <a:lstStyle/>
              <a:p>
                <a:endParaRPr lang="en-US"/>
              </a:p>
            </p:txBody>
          </p:sp>
          <p:sp>
            <p:nvSpPr>
              <p:cNvPr id="28923" name="Freeform 303"/>
              <p:cNvSpPr>
                <a:spLocks/>
              </p:cNvSpPr>
              <p:nvPr/>
            </p:nvSpPr>
            <p:spPr bwMode="auto">
              <a:xfrm>
                <a:off x="1022" y="3175"/>
                <a:ext cx="99" cy="108"/>
              </a:xfrm>
              <a:custGeom>
                <a:avLst/>
                <a:gdLst>
                  <a:gd name="T0" fmla="*/ 8 w 38"/>
                  <a:gd name="T1" fmla="*/ 66 h 39"/>
                  <a:gd name="T2" fmla="*/ 31 w 38"/>
                  <a:gd name="T3" fmla="*/ 72 h 39"/>
                  <a:gd name="T4" fmla="*/ 36 w 38"/>
                  <a:gd name="T5" fmla="*/ 97 h 39"/>
                  <a:gd name="T6" fmla="*/ 99 w 38"/>
                  <a:gd name="T7" fmla="*/ 0 h 39"/>
                  <a:gd name="T8" fmla="*/ 8 w 38"/>
                  <a:gd name="T9" fmla="*/ 66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w="9525">
                <a:noFill/>
                <a:round/>
                <a:headEnd/>
                <a:tailEnd/>
              </a:ln>
            </p:spPr>
            <p:txBody>
              <a:bodyPr/>
              <a:lstStyle/>
              <a:p>
                <a:endParaRPr lang="en-US"/>
              </a:p>
            </p:txBody>
          </p:sp>
          <p:sp>
            <p:nvSpPr>
              <p:cNvPr id="28924" name="Freeform 304"/>
              <p:cNvSpPr>
                <a:spLocks/>
              </p:cNvSpPr>
              <p:nvPr/>
            </p:nvSpPr>
            <p:spPr bwMode="auto">
              <a:xfrm>
                <a:off x="1082" y="3175"/>
                <a:ext cx="79" cy="117"/>
              </a:xfrm>
              <a:custGeom>
                <a:avLst/>
                <a:gdLst>
                  <a:gd name="T0" fmla="*/ 18 w 30"/>
                  <a:gd name="T1" fmla="*/ 117 h 42"/>
                  <a:gd name="T2" fmla="*/ 40 w 30"/>
                  <a:gd name="T3" fmla="*/ 103 h 42"/>
                  <a:gd name="T4" fmla="*/ 61 w 30"/>
                  <a:gd name="T5" fmla="*/ 117 h 42"/>
                  <a:gd name="T6" fmla="*/ 40 w 30"/>
                  <a:gd name="T7" fmla="*/ 0 h 42"/>
                  <a:gd name="T8" fmla="*/ 18 w 30"/>
                  <a:gd name="T9" fmla="*/ 117 h 42"/>
                  <a:gd name="T10" fmla="*/ 0 60000 65536"/>
                  <a:gd name="T11" fmla="*/ 0 60000 65536"/>
                  <a:gd name="T12" fmla="*/ 0 60000 65536"/>
                  <a:gd name="T13" fmla="*/ 0 60000 65536"/>
                  <a:gd name="T14" fmla="*/ 0 60000 65536"/>
                  <a:gd name="T15" fmla="*/ 0 w 30"/>
                  <a:gd name="T16" fmla="*/ 0 h 42"/>
                  <a:gd name="T17" fmla="*/ 30 w 30"/>
                  <a:gd name="T18" fmla="*/ 42 h 42"/>
                </a:gdLst>
                <a:ahLst/>
                <a:cxnLst>
                  <a:cxn ang="T10">
                    <a:pos x="T0" y="T1"/>
                  </a:cxn>
                  <a:cxn ang="T11">
                    <a:pos x="T2" y="T3"/>
                  </a:cxn>
                  <a:cxn ang="T12">
                    <a:pos x="T4" y="T5"/>
                  </a:cxn>
                  <a:cxn ang="T13">
                    <a:pos x="T6" y="T7"/>
                  </a:cxn>
                  <a:cxn ang="T14">
                    <a:pos x="T8" y="T9"/>
                  </a:cxn>
                </a:cxnLst>
                <a:rect l="T15" t="T16" r="T17" b="T18"/>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w="9525">
                <a:noFill/>
                <a:round/>
                <a:headEnd/>
                <a:tailEnd/>
              </a:ln>
            </p:spPr>
            <p:txBody>
              <a:bodyPr/>
              <a:lstStyle/>
              <a:p>
                <a:endParaRPr lang="en-US"/>
              </a:p>
            </p:txBody>
          </p:sp>
          <p:sp>
            <p:nvSpPr>
              <p:cNvPr id="28925" name="Freeform 305"/>
              <p:cNvSpPr>
                <a:spLocks/>
              </p:cNvSpPr>
              <p:nvPr/>
            </p:nvSpPr>
            <p:spPr bwMode="auto">
              <a:xfrm>
                <a:off x="1121" y="3175"/>
                <a:ext cx="103" cy="108"/>
              </a:xfrm>
              <a:custGeom>
                <a:avLst/>
                <a:gdLst>
                  <a:gd name="T0" fmla="*/ 63 w 39"/>
                  <a:gd name="T1" fmla="*/ 97 h 39"/>
                  <a:gd name="T2" fmla="*/ 69 w 39"/>
                  <a:gd name="T3" fmla="*/ 72 h 39"/>
                  <a:gd name="T4" fmla="*/ 92 w 39"/>
                  <a:gd name="T5" fmla="*/ 66 h 39"/>
                  <a:gd name="T6" fmla="*/ 0 w 39"/>
                  <a:gd name="T7" fmla="*/ 0 h 39"/>
                  <a:gd name="T8" fmla="*/ 63 w 39"/>
                  <a:gd name="T9" fmla="*/ 97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w="9525">
                <a:noFill/>
                <a:round/>
                <a:headEnd/>
                <a:tailEnd/>
              </a:ln>
            </p:spPr>
            <p:txBody>
              <a:bodyPr/>
              <a:lstStyle/>
              <a:p>
                <a:endParaRPr lang="en-US"/>
              </a:p>
            </p:txBody>
          </p:sp>
          <p:sp>
            <p:nvSpPr>
              <p:cNvPr id="28926" name="Freeform 306"/>
              <p:cNvSpPr>
                <a:spLocks/>
              </p:cNvSpPr>
              <p:nvPr/>
            </p:nvSpPr>
            <p:spPr bwMode="auto">
              <a:xfrm>
                <a:off x="1121" y="3133"/>
                <a:ext cx="111" cy="84"/>
              </a:xfrm>
              <a:custGeom>
                <a:avLst/>
                <a:gdLst>
                  <a:gd name="T0" fmla="*/ 111 w 42"/>
                  <a:gd name="T1" fmla="*/ 64 h 30"/>
                  <a:gd name="T2" fmla="*/ 95 w 42"/>
                  <a:gd name="T3" fmla="*/ 42 h 30"/>
                  <a:gd name="T4" fmla="*/ 111 w 42"/>
                  <a:gd name="T5" fmla="*/ 22 h 30"/>
                  <a:gd name="T6" fmla="*/ 0 w 42"/>
                  <a:gd name="T7" fmla="*/ 42 h 30"/>
                  <a:gd name="T8" fmla="*/ 111 w 42"/>
                  <a:gd name="T9" fmla="*/ 64 h 30"/>
                  <a:gd name="T10" fmla="*/ 0 60000 65536"/>
                  <a:gd name="T11" fmla="*/ 0 60000 65536"/>
                  <a:gd name="T12" fmla="*/ 0 60000 65536"/>
                  <a:gd name="T13" fmla="*/ 0 60000 65536"/>
                  <a:gd name="T14" fmla="*/ 0 60000 65536"/>
                  <a:gd name="T15" fmla="*/ 0 w 42"/>
                  <a:gd name="T16" fmla="*/ 0 h 30"/>
                  <a:gd name="T17" fmla="*/ 42 w 42"/>
                  <a:gd name="T18" fmla="*/ 30 h 30"/>
                </a:gdLst>
                <a:ahLst/>
                <a:cxnLst>
                  <a:cxn ang="T10">
                    <a:pos x="T0" y="T1"/>
                  </a:cxn>
                  <a:cxn ang="T11">
                    <a:pos x="T2" y="T3"/>
                  </a:cxn>
                  <a:cxn ang="T12">
                    <a:pos x="T4" y="T5"/>
                  </a:cxn>
                  <a:cxn ang="T13">
                    <a:pos x="T6" y="T7"/>
                  </a:cxn>
                  <a:cxn ang="T14">
                    <a:pos x="T8" y="T9"/>
                  </a:cxn>
                </a:cxnLst>
                <a:rect l="T15" t="T16" r="T17" b="T18"/>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w="9525">
                <a:noFill/>
                <a:round/>
                <a:headEnd/>
                <a:tailEnd/>
              </a:ln>
            </p:spPr>
            <p:txBody>
              <a:bodyPr/>
              <a:lstStyle/>
              <a:p>
                <a:endParaRPr lang="en-US"/>
              </a:p>
            </p:txBody>
          </p:sp>
          <p:sp>
            <p:nvSpPr>
              <p:cNvPr id="28927" name="Freeform 307"/>
              <p:cNvSpPr>
                <a:spLocks/>
              </p:cNvSpPr>
              <p:nvPr/>
            </p:nvSpPr>
            <p:spPr bwMode="auto">
              <a:xfrm>
                <a:off x="1121" y="3069"/>
                <a:ext cx="103" cy="106"/>
              </a:xfrm>
              <a:custGeom>
                <a:avLst/>
                <a:gdLst>
                  <a:gd name="T0" fmla="*/ 92 w 39"/>
                  <a:gd name="T1" fmla="*/ 42 h 38"/>
                  <a:gd name="T2" fmla="*/ 69 w 39"/>
                  <a:gd name="T3" fmla="*/ 36 h 38"/>
                  <a:gd name="T4" fmla="*/ 63 w 39"/>
                  <a:gd name="T5" fmla="*/ 8 h 38"/>
                  <a:gd name="T6" fmla="*/ 0 w 39"/>
                  <a:gd name="T7" fmla="*/ 106 h 38"/>
                  <a:gd name="T8" fmla="*/ 92 w 39"/>
                  <a:gd name="T9" fmla="*/ 42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w="9525">
                <a:noFill/>
                <a:round/>
                <a:headEnd/>
                <a:tailEnd/>
              </a:ln>
            </p:spPr>
            <p:txBody>
              <a:bodyPr/>
              <a:lstStyle/>
              <a:p>
                <a:endParaRPr lang="en-US"/>
              </a:p>
            </p:txBody>
          </p:sp>
          <p:sp>
            <p:nvSpPr>
              <p:cNvPr id="28928" name="Oval 308"/>
              <p:cNvSpPr>
                <a:spLocks noChangeArrowheads="1"/>
              </p:cNvSpPr>
              <p:nvPr/>
            </p:nvSpPr>
            <p:spPr bwMode="auto">
              <a:xfrm>
                <a:off x="1071" y="3122"/>
                <a:ext cx="100" cy="106"/>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929" name="Freeform 309"/>
              <p:cNvSpPr>
                <a:spLocks/>
              </p:cNvSpPr>
              <p:nvPr/>
            </p:nvSpPr>
            <p:spPr bwMode="auto">
              <a:xfrm>
                <a:off x="798" y="2883"/>
                <a:ext cx="69" cy="97"/>
              </a:xfrm>
              <a:custGeom>
                <a:avLst/>
                <a:gdLst>
                  <a:gd name="T0" fmla="*/ 50 w 26"/>
                  <a:gd name="T1" fmla="*/ 0 h 35"/>
                  <a:gd name="T2" fmla="*/ 35 w 26"/>
                  <a:gd name="T3" fmla="*/ 11 h 35"/>
                  <a:gd name="T4" fmla="*/ 16 w 26"/>
                  <a:gd name="T5" fmla="*/ 0 h 35"/>
                  <a:gd name="T6" fmla="*/ 35 w 26"/>
                  <a:gd name="T7" fmla="*/ 97 h 35"/>
                  <a:gd name="T8" fmla="*/ 50 w 26"/>
                  <a:gd name="T9" fmla="*/ 0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w="9525">
                <a:noFill/>
                <a:round/>
                <a:headEnd/>
                <a:tailEnd/>
              </a:ln>
            </p:spPr>
            <p:txBody>
              <a:bodyPr/>
              <a:lstStyle/>
              <a:p>
                <a:endParaRPr lang="en-US"/>
              </a:p>
            </p:txBody>
          </p:sp>
          <p:sp>
            <p:nvSpPr>
              <p:cNvPr id="28930" name="Freeform 310"/>
              <p:cNvSpPr>
                <a:spLocks/>
              </p:cNvSpPr>
              <p:nvPr/>
            </p:nvSpPr>
            <p:spPr bwMode="auto">
              <a:xfrm>
                <a:off x="746" y="2889"/>
                <a:ext cx="86" cy="91"/>
              </a:xfrm>
              <a:custGeom>
                <a:avLst/>
                <a:gdLst>
                  <a:gd name="T0" fmla="*/ 34 w 33"/>
                  <a:gd name="T1" fmla="*/ 8 h 33"/>
                  <a:gd name="T2" fmla="*/ 29 w 33"/>
                  <a:gd name="T3" fmla="*/ 30 h 33"/>
                  <a:gd name="T4" fmla="*/ 8 w 33"/>
                  <a:gd name="T5" fmla="*/ 36 h 33"/>
                  <a:gd name="T6" fmla="*/ 86 w 33"/>
                  <a:gd name="T7" fmla="*/ 91 h 33"/>
                  <a:gd name="T8" fmla="*/ 34 w 33"/>
                  <a:gd name="T9" fmla="*/ 8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w="9525">
                <a:noFill/>
                <a:round/>
                <a:headEnd/>
                <a:tailEnd/>
              </a:ln>
            </p:spPr>
            <p:txBody>
              <a:bodyPr/>
              <a:lstStyle/>
              <a:p>
                <a:endParaRPr lang="en-US"/>
              </a:p>
            </p:txBody>
          </p:sp>
          <p:sp>
            <p:nvSpPr>
              <p:cNvPr id="28931" name="Freeform 311"/>
              <p:cNvSpPr>
                <a:spLocks/>
              </p:cNvSpPr>
              <p:nvPr/>
            </p:nvSpPr>
            <p:spPr bwMode="auto">
              <a:xfrm>
                <a:off x="738" y="2944"/>
                <a:ext cx="94" cy="73"/>
              </a:xfrm>
              <a:custGeom>
                <a:avLst/>
                <a:gdLst>
                  <a:gd name="T0" fmla="*/ 0 w 36"/>
                  <a:gd name="T1" fmla="*/ 17 h 26"/>
                  <a:gd name="T2" fmla="*/ 13 w 36"/>
                  <a:gd name="T3" fmla="*/ 37 h 26"/>
                  <a:gd name="T4" fmla="*/ 0 w 36"/>
                  <a:gd name="T5" fmla="*/ 56 h 26"/>
                  <a:gd name="T6" fmla="*/ 94 w 36"/>
                  <a:gd name="T7" fmla="*/ 37 h 26"/>
                  <a:gd name="T8" fmla="*/ 0 w 36"/>
                  <a:gd name="T9" fmla="*/ 17 h 26"/>
                  <a:gd name="T10" fmla="*/ 0 60000 65536"/>
                  <a:gd name="T11" fmla="*/ 0 60000 65536"/>
                  <a:gd name="T12" fmla="*/ 0 60000 65536"/>
                  <a:gd name="T13" fmla="*/ 0 60000 65536"/>
                  <a:gd name="T14" fmla="*/ 0 60000 65536"/>
                  <a:gd name="T15" fmla="*/ 0 w 36"/>
                  <a:gd name="T16" fmla="*/ 0 h 26"/>
                  <a:gd name="T17" fmla="*/ 36 w 36"/>
                  <a:gd name="T18" fmla="*/ 26 h 26"/>
                </a:gdLst>
                <a:ahLst/>
                <a:cxnLst>
                  <a:cxn ang="T10">
                    <a:pos x="T0" y="T1"/>
                  </a:cxn>
                  <a:cxn ang="T11">
                    <a:pos x="T2" y="T3"/>
                  </a:cxn>
                  <a:cxn ang="T12">
                    <a:pos x="T4" y="T5"/>
                  </a:cxn>
                  <a:cxn ang="T13">
                    <a:pos x="T6" y="T7"/>
                  </a:cxn>
                  <a:cxn ang="T14">
                    <a:pos x="T8" y="T9"/>
                  </a:cxn>
                </a:cxnLst>
                <a:rect l="T15" t="T16" r="T17" b="T18"/>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w="9525">
                <a:noFill/>
                <a:round/>
                <a:headEnd/>
                <a:tailEnd/>
              </a:ln>
            </p:spPr>
            <p:txBody>
              <a:bodyPr/>
              <a:lstStyle/>
              <a:p>
                <a:endParaRPr lang="en-US"/>
              </a:p>
            </p:txBody>
          </p:sp>
          <p:sp>
            <p:nvSpPr>
              <p:cNvPr id="28932" name="Freeform 312"/>
              <p:cNvSpPr>
                <a:spLocks/>
              </p:cNvSpPr>
              <p:nvPr/>
            </p:nvSpPr>
            <p:spPr bwMode="auto">
              <a:xfrm>
                <a:off x="746" y="2980"/>
                <a:ext cx="86" cy="92"/>
              </a:xfrm>
              <a:custGeom>
                <a:avLst/>
                <a:gdLst>
                  <a:gd name="T0" fmla="*/ 8 w 33"/>
                  <a:gd name="T1" fmla="*/ 56 h 33"/>
                  <a:gd name="T2" fmla="*/ 29 w 33"/>
                  <a:gd name="T3" fmla="*/ 61 h 33"/>
                  <a:gd name="T4" fmla="*/ 34 w 33"/>
                  <a:gd name="T5" fmla="*/ 84 h 33"/>
                  <a:gd name="T6" fmla="*/ 86 w 33"/>
                  <a:gd name="T7" fmla="*/ 0 h 33"/>
                  <a:gd name="T8" fmla="*/ 8 w 33"/>
                  <a:gd name="T9" fmla="*/ 56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w="9525">
                <a:noFill/>
                <a:round/>
                <a:headEnd/>
                <a:tailEnd/>
              </a:ln>
            </p:spPr>
            <p:txBody>
              <a:bodyPr/>
              <a:lstStyle/>
              <a:p>
                <a:endParaRPr lang="en-US"/>
              </a:p>
            </p:txBody>
          </p:sp>
          <p:sp>
            <p:nvSpPr>
              <p:cNvPr id="28933" name="Freeform 313"/>
              <p:cNvSpPr>
                <a:spLocks/>
              </p:cNvSpPr>
              <p:nvPr/>
            </p:nvSpPr>
            <p:spPr bwMode="auto">
              <a:xfrm>
                <a:off x="798" y="2980"/>
                <a:ext cx="69" cy="100"/>
              </a:xfrm>
              <a:custGeom>
                <a:avLst/>
                <a:gdLst>
                  <a:gd name="T0" fmla="*/ 16 w 26"/>
                  <a:gd name="T1" fmla="*/ 100 h 36"/>
                  <a:gd name="T2" fmla="*/ 35 w 26"/>
                  <a:gd name="T3" fmla="*/ 86 h 36"/>
                  <a:gd name="T4" fmla="*/ 50 w 26"/>
                  <a:gd name="T5" fmla="*/ 100 h 36"/>
                  <a:gd name="T6" fmla="*/ 35 w 26"/>
                  <a:gd name="T7" fmla="*/ 0 h 36"/>
                  <a:gd name="T8" fmla="*/ 16 w 26"/>
                  <a:gd name="T9" fmla="*/ 100 h 36"/>
                  <a:gd name="T10" fmla="*/ 0 60000 65536"/>
                  <a:gd name="T11" fmla="*/ 0 60000 65536"/>
                  <a:gd name="T12" fmla="*/ 0 60000 65536"/>
                  <a:gd name="T13" fmla="*/ 0 60000 65536"/>
                  <a:gd name="T14" fmla="*/ 0 60000 65536"/>
                  <a:gd name="T15" fmla="*/ 0 w 26"/>
                  <a:gd name="T16" fmla="*/ 0 h 36"/>
                  <a:gd name="T17" fmla="*/ 26 w 26"/>
                  <a:gd name="T18" fmla="*/ 36 h 36"/>
                </a:gdLst>
                <a:ahLst/>
                <a:cxnLst>
                  <a:cxn ang="T10">
                    <a:pos x="T0" y="T1"/>
                  </a:cxn>
                  <a:cxn ang="T11">
                    <a:pos x="T2" y="T3"/>
                  </a:cxn>
                  <a:cxn ang="T12">
                    <a:pos x="T4" y="T5"/>
                  </a:cxn>
                  <a:cxn ang="T13">
                    <a:pos x="T6" y="T7"/>
                  </a:cxn>
                  <a:cxn ang="T14">
                    <a:pos x="T8" y="T9"/>
                  </a:cxn>
                </a:cxnLst>
                <a:rect l="T15" t="T16" r="T17" b="T18"/>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w="9525">
                <a:noFill/>
                <a:round/>
                <a:headEnd/>
                <a:tailEnd/>
              </a:ln>
            </p:spPr>
            <p:txBody>
              <a:bodyPr/>
              <a:lstStyle/>
              <a:p>
                <a:endParaRPr lang="en-US"/>
              </a:p>
            </p:txBody>
          </p:sp>
          <p:sp>
            <p:nvSpPr>
              <p:cNvPr id="28934" name="Freeform 314"/>
              <p:cNvSpPr>
                <a:spLocks/>
              </p:cNvSpPr>
              <p:nvPr/>
            </p:nvSpPr>
            <p:spPr bwMode="auto">
              <a:xfrm>
                <a:off x="832" y="2980"/>
                <a:ext cx="87" cy="92"/>
              </a:xfrm>
              <a:custGeom>
                <a:avLst/>
                <a:gdLst>
                  <a:gd name="T0" fmla="*/ 53 w 33"/>
                  <a:gd name="T1" fmla="*/ 84 h 33"/>
                  <a:gd name="T2" fmla="*/ 58 w 33"/>
                  <a:gd name="T3" fmla="*/ 61 h 33"/>
                  <a:gd name="T4" fmla="*/ 79 w 33"/>
                  <a:gd name="T5" fmla="*/ 56 h 33"/>
                  <a:gd name="T6" fmla="*/ 0 w 33"/>
                  <a:gd name="T7" fmla="*/ 0 h 33"/>
                  <a:gd name="T8" fmla="*/ 53 w 33"/>
                  <a:gd name="T9" fmla="*/ 84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w="9525">
                <a:noFill/>
                <a:round/>
                <a:headEnd/>
                <a:tailEnd/>
              </a:ln>
            </p:spPr>
            <p:txBody>
              <a:bodyPr/>
              <a:lstStyle/>
              <a:p>
                <a:endParaRPr lang="en-US"/>
              </a:p>
            </p:txBody>
          </p:sp>
          <p:sp>
            <p:nvSpPr>
              <p:cNvPr id="28935" name="Freeform 315"/>
              <p:cNvSpPr>
                <a:spLocks/>
              </p:cNvSpPr>
              <p:nvPr/>
            </p:nvSpPr>
            <p:spPr bwMode="auto">
              <a:xfrm>
                <a:off x="832" y="2944"/>
                <a:ext cx="92" cy="73"/>
              </a:xfrm>
              <a:custGeom>
                <a:avLst/>
                <a:gdLst>
                  <a:gd name="T0" fmla="*/ 92 w 35"/>
                  <a:gd name="T1" fmla="*/ 56 h 26"/>
                  <a:gd name="T2" fmla="*/ 81 w 35"/>
                  <a:gd name="T3" fmla="*/ 37 h 26"/>
                  <a:gd name="T4" fmla="*/ 92 w 35"/>
                  <a:gd name="T5" fmla="*/ 17 h 26"/>
                  <a:gd name="T6" fmla="*/ 0 w 35"/>
                  <a:gd name="T7" fmla="*/ 37 h 26"/>
                  <a:gd name="T8" fmla="*/ 92 w 35"/>
                  <a:gd name="T9" fmla="*/ 56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w="9525">
                <a:noFill/>
                <a:round/>
                <a:headEnd/>
                <a:tailEnd/>
              </a:ln>
            </p:spPr>
            <p:txBody>
              <a:bodyPr/>
              <a:lstStyle/>
              <a:p>
                <a:endParaRPr lang="en-US"/>
              </a:p>
            </p:txBody>
          </p:sp>
          <p:sp>
            <p:nvSpPr>
              <p:cNvPr id="28936" name="Freeform 316"/>
              <p:cNvSpPr>
                <a:spLocks/>
              </p:cNvSpPr>
              <p:nvPr/>
            </p:nvSpPr>
            <p:spPr bwMode="auto">
              <a:xfrm>
                <a:off x="832" y="2889"/>
                <a:ext cx="87" cy="91"/>
              </a:xfrm>
              <a:custGeom>
                <a:avLst/>
                <a:gdLst>
                  <a:gd name="T0" fmla="*/ 79 w 33"/>
                  <a:gd name="T1" fmla="*/ 36 h 33"/>
                  <a:gd name="T2" fmla="*/ 58 w 33"/>
                  <a:gd name="T3" fmla="*/ 30 h 33"/>
                  <a:gd name="T4" fmla="*/ 53 w 33"/>
                  <a:gd name="T5" fmla="*/ 8 h 33"/>
                  <a:gd name="T6" fmla="*/ 0 w 33"/>
                  <a:gd name="T7" fmla="*/ 91 h 33"/>
                  <a:gd name="T8" fmla="*/ 79 w 33"/>
                  <a:gd name="T9" fmla="*/ 36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w="9525">
                <a:noFill/>
                <a:round/>
                <a:headEnd/>
                <a:tailEnd/>
              </a:ln>
            </p:spPr>
            <p:txBody>
              <a:bodyPr/>
              <a:lstStyle/>
              <a:p>
                <a:endParaRPr lang="en-US"/>
              </a:p>
            </p:txBody>
          </p:sp>
          <p:sp>
            <p:nvSpPr>
              <p:cNvPr id="28937" name="Oval 317"/>
              <p:cNvSpPr>
                <a:spLocks noChangeArrowheads="1"/>
              </p:cNvSpPr>
              <p:nvPr/>
            </p:nvSpPr>
            <p:spPr bwMode="auto">
              <a:xfrm>
                <a:off x="790" y="2936"/>
                <a:ext cx="84" cy="89"/>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938" name="Freeform 318"/>
              <p:cNvSpPr>
                <a:spLocks/>
              </p:cNvSpPr>
              <p:nvPr/>
            </p:nvSpPr>
            <p:spPr bwMode="auto">
              <a:xfrm>
                <a:off x="809" y="3217"/>
                <a:ext cx="68" cy="97"/>
              </a:xfrm>
              <a:custGeom>
                <a:avLst/>
                <a:gdLst>
                  <a:gd name="T0" fmla="*/ 50 w 26"/>
                  <a:gd name="T1" fmla="*/ 0 h 35"/>
                  <a:gd name="T2" fmla="*/ 34 w 26"/>
                  <a:gd name="T3" fmla="*/ 11 h 35"/>
                  <a:gd name="T4" fmla="*/ 16 w 26"/>
                  <a:gd name="T5" fmla="*/ 0 h 35"/>
                  <a:gd name="T6" fmla="*/ 34 w 26"/>
                  <a:gd name="T7" fmla="*/ 97 h 35"/>
                  <a:gd name="T8" fmla="*/ 50 w 26"/>
                  <a:gd name="T9" fmla="*/ 0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w="9525">
                <a:noFill/>
                <a:round/>
                <a:headEnd/>
                <a:tailEnd/>
              </a:ln>
            </p:spPr>
            <p:txBody>
              <a:bodyPr/>
              <a:lstStyle/>
              <a:p>
                <a:endParaRPr lang="en-US"/>
              </a:p>
            </p:txBody>
          </p:sp>
          <p:sp>
            <p:nvSpPr>
              <p:cNvPr id="28939" name="Freeform 319"/>
              <p:cNvSpPr>
                <a:spLocks/>
              </p:cNvSpPr>
              <p:nvPr/>
            </p:nvSpPr>
            <p:spPr bwMode="auto">
              <a:xfrm>
                <a:off x="756" y="3222"/>
                <a:ext cx="87" cy="92"/>
              </a:xfrm>
              <a:custGeom>
                <a:avLst/>
                <a:gdLst>
                  <a:gd name="T0" fmla="*/ 34 w 33"/>
                  <a:gd name="T1" fmla="*/ 8 h 33"/>
                  <a:gd name="T2" fmla="*/ 29 w 33"/>
                  <a:gd name="T3" fmla="*/ 31 h 33"/>
                  <a:gd name="T4" fmla="*/ 8 w 33"/>
                  <a:gd name="T5" fmla="*/ 36 h 33"/>
                  <a:gd name="T6" fmla="*/ 87 w 33"/>
                  <a:gd name="T7" fmla="*/ 92 h 33"/>
                  <a:gd name="T8" fmla="*/ 34 w 33"/>
                  <a:gd name="T9" fmla="*/ 8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w="9525">
                <a:noFill/>
                <a:round/>
                <a:headEnd/>
                <a:tailEnd/>
              </a:ln>
            </p:spPr>
            <p:txBody>
              <a:bodyPr/>
              <a:lstStyle/>
              <a:p>
                <a:endParaRPr lang="en-US"/>
              </a:p>
            </p:txBody>
          </p:sp>
          <p:sp>
            <p:nvSpPr>
              <p:cNvPr id="28940" name="Freeform 320"/>
              <p:cNvSpPr>
                <a:spLocks/>
              </p:cNvSpPr>
              <p:nvPr/>
            </p:nvSpPr>
            <p:spPr bwMode="auto">
              <a:xfrm>
                <a:off x="748" y="3278"/>
                <a:ext cx="95" cy="72"/>
              </a:xfrm>
              <a:custGeom>
                <a:avLst/>
                <a:gdLst>
                  <a:gd name="T0" fmla="*/ 0 w 36"/>
                  <a:gd name="T1" fmla="*/ 17 h 26"/>
                  <a:gd name="T2" fmla="*/ 13 w 36"/>
                  <a:gd name="T3" fmla="*/ 36 h 26"/>
                  <a:gd name="T4" fmla="*/ 0 w 36"/>
                  <a:gd name="T5" fmla="*/ 55 h 26"/>
                  <a:gd name="T6" fmla="*/ 95 w 36"/>
                  <a:gd name="T7" fmla="*/ 36 h 26"/>
                  <a:gd name="T8" fmla="*/ 0 w 36"/>
                  <a:gd name="T9" fmla="*/ 17 h 26"/>
                  <a:gd name="T10" fmla="*/ 0 60000 65536"/>
                  <a:gd name="T11" fmla="*/ 0 60000 65536"/>
                  <a:gd name="T12" fmla="*/ 0 60000 65536"/>
                  <a:gd name="T13" fmla="*/ 0 60000 65536"/>
                  <a:gd name="T14" fmla="*/ 0 60000 65536"/>
                  <a:gd name="T15" fmla="*/ 0 w 36"/>
                  <a:gd name="T16" fmla="*/ 0 h 26"/>
                  <a:gd name="T17" fmla="*/ 36 w 36"/>
                  <a:gd name="T18" fmla="*/ 26 h 26"/>
                </a:gdLst>
                <a:ahLst/>
                <a:cxnLst>
                  <a:cxn ang="T10">
                    <a:pos x="T0" y="T1"/>
                  </a:cxn>
                  <a:cxn ang="T11">
                    <a:pos x="T2" y="T3"/>
                  </a:cxn>
                  <a:cxn ang="T12">
                    <a:pos x="T4" y="T5"/>
                  </a:cxn>
                  <a:cxn ang="T13">
                    <a:pos x="T6" y="T7"/>
                  </a:cxn>
                  <a:cxn ang="T14">
                    <a:pos x="T8" y="T9"/>
                  </a:cxn>
                </a:cxnLst>
                <a:rect l="T15" t="T16" r="T17" b="T18"/>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w="9525">
                <a:noFill/>
                <a:round/>
                <a:headEnd/>
                <a:tailEnd/>
              </a:ln>
            </p:spPr>
            <p:txBody>
              <a:bodyPr/>
              <a:lstStyle/>
              <a:p>
                <a:endParaRPr lang="en-US"/>
              </a:p>
            </p:txBody>
          </p:sp>
          <p:sp>
            <p:nvSpPr>
              <p:cNvPr id="28941" name="Freeform 321"/>
              <p:cNvSpPr>
                <a:spLocks/>
              </p:cNvSpPr>
              <p:nvPr/>
            </p:nvSpPr>
            <p:spPr bwMode="auto">
              <a:xfrm>
                <a:off x="756" y="3314"/>
                <a:ext cx="87" cy="92"/>
              </a:xfrm>
              <a:custGeom>
                <a:avLst/>
                <a:gdLst>
                  <a:gd name="T0" fmla="*/ 8 w 33"/>
                  <a:gd name="T1" fmla="*/ 56 h 33"/>
                  <a:gd name="T2" fmla="*/ 29 w 33"/>
                  <a:gd name="T3" fmla="*/ 61 h 33"/>
                  <a:gd name="T4" fmla="*/ 34 w 33"/>
                  <a:gd name="T5" fmla="*/ 84 h 33"/>
                  <a:gd name="T6" fmla="*/ 87 w 33"/>
                  <a:gd name="T7" fmla="*/ 0 h 33"/>
                  <a:gd name="T8" fmla="*/ 8 w 33"/>
                  <a:gd name="T9" fmla="*/ 56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w="9525">
                <a:noFill/>
                <a:round/>
                <a:headEnd/>
                <a:tailEnd/>
              </a:ln>
            </p:spPr>
            <p:txBody>
              <a:bodyPr/>
              <a:lstStyle/>
              <a:p>
                <a:endParaRPr lang="en-US"/>
              </a:p>
            </p:txBody>
          </p:sp>
          <p:sp>
            <p:nvSpPr>
              <p:cNvPr id="28942" name="Freeform 322"/>
              <p:cNvSpPr>
                <a:spLocks/>
              </p:cNvSpPr>
              <p:nvPr/>
            </p:nvSpPr>
            <p:spPr bwMode="auto">
              <a:xfrm>
                <a:off x="809" y="3314"/>
                <a:ext cx="68" cy="100"/>
              </a:xfrm>
              <a:custGeom>
                <a:avLst/>
                <a:gdLst>
                  <a:gd name="T0" fmla="*/ 16 w 26"/>
                  <a:gd name="T1" fmla="*/ 100 h 36"/>
                  <a:gd name="T2" fmla="*/ 34 w 26"/>
                  <a:gd name="T3" fmla="*/ 86 h 36"/>
                  <a:gd name="T4" fmla="*/ 50 w 26"/>
                  <a:gd name="T5" fmla="*/ 100 h 36"/>
                  <a:gd name="T6" fmla="*/ 34 w 26"/>
                  <a:gd name="T7" fmla="*/ 0 h 36"/>
                  <a:gd name="T8" fmla="*/ 16 w 26"/>
                  <a:gd name="T9" fmla="*/ 100 h 36"/>
                  <a:gd name="T10" fmla="*/ 0 60000 65536"/>
                  <a:gd name="T11" fmla="*/ 0 60000 65536"/>
                  <a:gd name="T12" fmla="*/ 0 60000 65536"/>
                  <a:gd name="T13" fmla="*/ 0 60000 65536"/>
                  <a:gd name="T14" fmla="*/ 0 60000 65536"/>
                  <a:gd name="T15" fmla="*/ 0 w 26"/>
                  <a:gd name="T16" fmla="*/ 0 h 36"/>
                  <a:gd name="T17" fmla="*/ 26 w 26"/>
                  <a:gd name="T18" fmla="*/ 36 h 36"/>
                </a:gdLst>
                <a:ahLst/>
                <a:cxnLst>
                  <a:cxn ang="T10">
                    <a:pos x="T0" y="T1"/>
                  </a:cxn>
                  <a:cxn ang="T11">
                    <a:pos x="T2" y="T3"/>
                  </a:cxn>
                  <a:cxn ang="T12">
                    <a:pos x="T4" y="T5"/>
                  </a:cxn>
                  <a:cxn ang="T13">
                    <a:pos x="T6" y="T7"/>
                  </a:cxn>
                  <a:cxn ang="T14">
                    <a:pos x="T8" y="T9"/>
                  </a:cxn>
                </a:cxnLst>
                <a:rect l="T15" t="T16" r="T17" b="T18"/>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w="9525">
                <a:noFill/>
                <a:round/>
                <a:headEnd/>
                <a:tailEnd/>
              </a:ln>
            </p:spPr>
            <p:txBody>
              <a:bodyPr/>
              <a:lstStyle/>
              <a:p>
                <a:endParaRPr lang="en-US"/>
              </a:p>
            </p:txBody>
          </p:sp>
          <p:sp>
            <p:nvSpPr>
              <p:cNvPr id="28943" name="Freeform 323"/>
              <p:cNvSpPr>
                <a:spLocks/>
              </p:cNvSpPr>
              <p:nvPr/>
            </p:nvSpPr>
            <p:spPr bwMode="auto">
              <a:xfrm>
                <a:off x="843" y="3314"/>
                <a:ext cx="87" cy="92"/>
              </a:xfrm>
              <a:custGeom>
                <a:avLst/>
                <a:gdLst>
                  <a:gd name="T0" fmla="*/ 53 w 33"/>
                  <a:gd name="T1" fmla="*/ 84 h 33"/>
                  <a:gd name="T2" fmla="*/ 58 w 33"/>
                  <a:gd name="T3" fmla="*/ 61 h 33"/>
                  <a:gd name="T4" fmla="*/ 79 w 33"/>
                  <a:gd name="T5" fmla="*/ 56 h 33"/>
                  <a:gd name="T6" fmla="*/ 0 w 33"/>
                  <a:gd name="T7" fmla="*/ 0 h 33"/>
                  <a:gd name="T8" fmla="*/ 53 w 33"/>
                  <a:gd name="T9" fmla="*/ 84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w="9525">
                <a:noFill/>
                <a:round/>
                <a:headEnd/>
                <a:tailEnd/>
              </a:ln>
            </p:spPr>
            <p:txBody>
              <a:bodyPr/>
              <a:lstStyle/>
              <a:p>
                <a:endParaRPr lang="en-US"/>
              </a:p>
            </p:txBody>
          </p:sp>
          <p:sp>
            <p:nvSpPr>
              <p:cNvPr id="28944" name="Freeform 324"/>
              <p:cNvSpPr>
                <a:spLocks/>
              </p:cNvSpPr>
              <p:nvPr/>
            </p:nvSpPr>
            <p:spPr bwMode="auto">
              <a:xfrm>
                <a:off x="843" y="3278"/>
                <a:ext cx="92" cy="72"/>
              </a:xfrm>
              <a:custGeom>
                <a:avLst/>
                <a:gdLst>
                  <a:gd name="T0" fmla="*/ 92 w 35"/>
                  <a:gd name="T1" fmla="*/ 55 h 26"/>
                  <a:gd name="T2" fmla="*/ 81 w 35"/>
                  <a:gd name="T3" fmla="*/ 36 h 26"/>
                  <a:gd name="T4" fmla="*/ 92 w 35"/>
                  <a:gd name="T5" fmla="*/ 17 h 26"/>
                  <a:gd name="T6" fmla="*/ 0 w 35"/>
                  <a:gd name="T7" fmla="*/ 36 h 26"/>
                  <a:gd name="T8" fmla="*/ 92 w 35"/>
                  <a:gd name="T9" fmla="*/ 55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w="9525">
                <a:noFill/>
                <a:round/>
                <a:headEnd/>
                <a:tailEnd/>
              </a:ln>
            </p:spPr>
            <p:txBody>
              <a:bodyPr/>
              <a:lstStyle/>
              <a:p>
                <a:endParaRPr lang="en-US"/>
              </a:p>
            </p:txBody>
          </p:sp>
          <p:sp>
            <p:nvSpPr>
              <p:cNvPr id="28945" name="Freeform 325"/>
              <p:cNvSpPr>
                <a:spLocks/>
              </p:cNvSpPr>
              <p:nvPr/>
            </p:nvSpPr>
            <p:spPr bwMode="auto">
              <a:xfrm>
                <a:off x="843" y="3222"/>
                <a:ext cx="87" cy="92"/>
              </a:xfrm>
              <a:custGeom>
                <a:avLst/>
                <a:gdLst>
                  <a:gd name="T0" fmla="*/ 79 w 33"/>
                  <a:gd name="T1" fmla="*/ 36 h 33"/>
                  <a:gd name="T2" fmla="*/ 58 w 33"/>
                  <a:gd name="T3" fmla="*/ 31 h 33"/>
                  <a:gd name="T4" fmla="*/ 53 w 33"/>
                  <a:gd name="T5" fmla="*/ 8 h 33"/>
                  <a:gd name="T6" fmla="*/ 0 w 33"/>
                  <a:gd name="T7" fmla="*/ 92 h 33"/>
                  <a:gd name="T8" fmla="*/ 79 w 33"/>
                  <a:gd name="T9" fmla="*/ 36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w="9525">
                <a:noFill/>
                <a:round/>
                <a:headEnd/>
                <a:tailEnd/>
              </a:ln>
            </p:spPr>
            <p:txBody>
              <a:bodyPr/>
              <a:lstStyle/>
              <a:p>
                <a:endParaRPr lang="en-US"/>
              </a:p>
            </p:txBody>
          </p:sp>
          <p:sp>
            <p:nvSpPr>
              <p:cNvPr id="28946" name="Oval 326"/>
              <p:cNvSpPr>
                <a:spLocks noChangeArrowheads="1"/>
              </p:cNvSpPr>
              <p:nvPr/>
            </p:nvSpPr>
            <p:spPr bwMode="auto">
              <a:xfrm>
                <a:off x="801" y="3270"/>
                <a:ext cx="84" cy="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8947" name="Freeform 327"/>
              <p:cNvSpPr>
                <a:spLocks/>
              </p:cNvSpPr>
              <p:nvPr/>
            </p:nvSpPr>
            <p:spPr bwMode="auto">
              <a:xfrm>
                <a:off x="5187" y="3953"/>
                <a:ext cx="302" cy="351"/>
              </a:xfrm>
              <a:custGeom>
                <a:avLst/>
                <a:gdLst>
                  <a:gd name="T0" fmla="*/ 0 w 115"/>
                  <a:gd name="T1" fmla="*/ 340 h 126"/>
                  <a:gd name="T2" fmla="*/ 3 w 115"/>
                  <a:gd name="T3" fmla="*/ 334 h 126"/>
                  <a:gd name="T4" fmla="*/ 5 w 115"/>
                  <a:gd name="T5" fmla="*/ 318 h 126"/>
                  <a:gd name="T6" fmla="*/ 24 w 115"/>
                  <a:gd name="T7" fmla="*/ 262 h 126"/>
                  <a:gd name="T8" fmla="*/ 55 w 115"/>
                  <a:gd name="T9" fmla="*/ 187 h 126"/>
                  <a:gd name="T10" fmla="*/ 76 w 115"/>
                  <a:gd name="T11" fmla="*/ 148 h 126"/>
                  <a:gd name="T12" fmla="*/ 105 w 115"/>
                  <a:gd name="T13" fmla="*/ 111 h 126"/>
                  <a:gd name="T14" fmla="*/ 134 w 115"/>
                  <a:gd name="T15" fmla="*/ 78 h 126"/>
                  <a:gd name="T16" fmla="*/ 168 w 115"/>
                  <a:gd name="T17" fmla="*/ 50 h 126"/>
                  <a:gd name="T18" fmla="*/ 186 w 115"/>
                  <a:gd name="T19" fmla="*/ 39 h 126"/>
                  <a:gd name="T20" fmla="*/ 202 w 115"/>
                  <a:gd name="T21" fmla="*/ 28 h 126"/>
                  <a:gd name="T22" fmla="*/ 234 w 115"/>
                  <a:gd name="T23" fmla="*/ 14 h 126"/>
                  <a:gd name="T24" fmla="*/ 263 w 115"/>
                  <a:gd name="T25" fmla="*/ 6 h 126"/>
                  <a:gd name="T26" fmla="*/ 284 w 115"/>
                  <a:gd name="T27" fmla="*/ 3 h 126"/>
                  <a:gd name="T28" fmla="*/ 302 w 115"/>
                  <a:gd name="T29" fmla="*/ 0 h 126"/>
                  <a:gd name="T30" fmla="*/ 286 w 115"/>
                  <a:gd name="T31" fmla="*/ 6 h 126"/>
                  <a:gd name="T32" fmla="*/ 265 w 115"/>
                  <a:gd name="T33" fmla="*/ 17 h 126"/>
                  <a:gd name="T34" fmla="*/ 242 w 115"/>
                  <a:gd name="T35" fmla="*/ 31 h 126"/>
                  <a:gd name="T36" fmla="*/ 215 w 115"/>
                  <a:gd name="T37" fmla="*/ 53 h 126"/>
                  <a:gd name="T38" fmla="*/ 205 w 115"/>
                  <a:gd name="T39" fmla="*/ 64 h 126"/>
                  <a:gd name="T40" fmla="*/ 192 w 115"/>
                  <a:gd name="T41" fmla="*/ 78 h 126"/>
                  <a:gd name="T42" fmla="*/ 168 w 115"/>
                  <a:gd name="T43" fmla="*/ 109 h 126"/>
                  <a:gd name="T44" fmla="*/ 150 w 115"/>
                  <a:gd name="T45" fmla="*/ 145 h 126"/>
                  <a:gd name="T46" fmla="*/ 113 w 115"/>
                  <a:gd name="T47" fmla="*/ 287 h 126"/>
                  <a:gd name="T48" fmla="*/ 110 w 115"/>
                  <a:gd name="T49" fmla="*/ 334 h 126"/>
                  <a:gd name="T50" fmla="*/ 110 w 115"/>
                  <a:gd name="T51" fmla="*/ 345 h 126"/>
                  <a:gd name="T52" fmla="*/ 110 w 115"/>
                  <a:gd name="T53" fmla="*/ 348 h 126"/>
                  <a:gd name="T54" fmla="*/ 110 w 115"/>
                  <a:gd name="T55" fmla="*/ 351 h 126"/>
                  <a:gd name="T56" fmla="*/ 0 w 115"/>
                  <a:gd name="T57" fmla="*/ 340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28948" name="Freeform 328"/>
              <p:cNvSpPr>
                <a:spLocks/>
              </p:cNvSpPr>
              <p:nvPr/>
            </p:nvSpPr>
            <p:spPr bwMode="auto">
              <a:xfrm>
                <a:off x="5024" y="3953"/>
                <a:ext cx="302" cy="351"/>
              </a:xfrm>
              <a:custGeom>
                <a:avLst/>
                <a:gdLst>
                  <a:gd name="T0" fmla="*/ 192 w 115"/>
                  <a:gd name="T1" fmla="*/ 351 h 126"/>
                  <a:gd name="T2" fmla="*/ 192 w 115"/>
                  <a:gd name="T3" fmla="*/ 348 h 126"/>
                  <a:gd name="T4" fmla="*/ 192 w 115"/>
                  <a:gd name="T5" fmla="*/ 345 h 126"/>
                  <a:gd name="T6" fmla="*/ 192 w 115"/>
                  <a:gd name="T7" fmla="*/ 334 h 126"/>
                  <a:gd name="T8" fmla="*/ 189 w 115"/>
                  <a:gd name="T9" fmla="*/ 287 h 126"/>
                  <a:gd name="T10" fmla="*/ 152 w 115"/>
                  <a:gd name="T11" fmla="*/ 145 h 126"/>
                  <a:gd name="T12" fmla="*/ 134 w 115"/>
                  <a:gd name="T13" fmla="*/ 109 h 126"/>
                  <a:gd name="T14" fmla="*/ 110 w 115"/>
                  <a:gd name="T15" fmla="*/ 78 h 126"/>
                  <a:gd name="T16" fmla="*/ 97 w 115"/>
                  <a:gd name="T17" fmla="*/ 64 h 126"/>
                  <a:gd name="T18" fmla="*/ 84 w 115"/>
                  <a:gd name="T19" fmla="*/ 53 h 126"/>
                  <a:gd name="T20" fmla="*/ 60 w 115"/>
                  <a:gd name="T21" fmla="*/ 31 h 126"/>
                  <a:gd name="T22" fmla="*/ 37 w 115"/>
                  <a:gd name="T23" fmla="*/ 17 h 126"/>
                  <a:gd name="T24" fmla="*/ 16 w 115"/>
                  <a:gd name="T25" fmla="*/ 6 h 126"/>
                  <a:gd name="T26" fmla="*/ 0 w 115"/>
                  <a:gd name="T27" fmla="*/ 0 h 126"/>
                  <a:gd name="T28" fmla="*/ 18 w 115"/>
                  <a:gd name="T29" fmla="*/ 3 h 126"/>
                  <a:gd name="T30" fmla="*/ 39 w 115"/>
                  <a:gd name="T31" fmla="*/ 6 h 126"/>
                  <a:gd name="T32" fmla="*/ 68 w 115"/>
                  <a:gd name="T33" fmla="*/ 14 h 126"/>
                  <a:gd name="T34" fmla="*/ 100 w 115"/>
                  <a:gd name="T35" fmla="*/ 28 h 126"/>
                  <a:gd name="T36" fmla="*/ 116 w 115"/>
                  <a:gd name="T37" fmla="*/ 39 h 126"/>
                  <a:gd name="T38" fmla="*/ 134 w 115"/>
                  <a:gd name="T39" fmla="*/ 50 h 126"/>
                  <a:gd name="T40" fmla="*/ 165 w 115"/>
                  <a:gd name="T41" fmla="*/ 78 h 126"/>
                  <a:gd name="T42" fmla="*/ 197 w 115"/>
                  <a:gd name="T43" fmla="*/ 111 h 126"/>
                  <a:gd name="T44" fmla="*/ 226 w 115"/>
                  <a:gd name="T45" fmla="*/ 148 h 126"/>
                  <a:gd name="T46" fmla="*/ 247 w 115"/>
                  <a:gd name="T47" fmla="*/ 187 h 126"/>
                  <a:gd name="T48" fmla="*/ 278 w 115"/>
                  <a:gd name="T49" fmla="*/ 262 h 126"/>
                  <a:gd name="T50" fmla="*/ 297 w 115"/>
                  <a:gd name="T51" fmla="*/ 318 h 126"/>
                  <a:gd name="T52" fmla="*/ 299 w 115"/>
                  <a:gd name="T53" fmla="*/ 334 h 126"/>
                  <a:gd name="T54" fmla="*/ 302 w 115"/>
                  <a:gd name="T55" fmla="*/ 340 h 126"/>
                  <a:gd name="T56" fmla="*/ 192 w 115"/>
                  <a:gd name="T57" fmla="*/ 351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28949" name="Freeform 329"/>
              <p:cNvSpPr>
                <a:spLocks/>
              </p:cNvSpPr>
              <p:nvPr/>
            </p:nvSpPr>
            <p:spPr bwMode="auto">
              <a:xfrm>
                <a:off x="5200" y="4104"/>
                <a:ext cx="310" cy="200"/>
              </a:xfrm>
              <a:custGeom>
                <a:avLst/>
                <a:gdLst>
                  <a:gd name="T0" fmla="*/ 0 w 118"/>
                  <a:gd name="T1" fmla="*/ 181 h 72"/>
                  <a:gd name="T2" fmla="*/ 3 w 118"/>
                  <a:gd name="T3" fmla="*/ 178 h 72"/>
                  <a:gd name="T4" fmla="*/ 3 w 118"/>
                  <a:gd name="T5" fmla="*/ 175 h 72"/>
                  <a:gd name="T6" fmla="*/ 5 w 118"/>
                  <a:gd name="T7" fmla="*/ 167 h 72"/>
                  <a:gd name="T8" fmla="*/ 8 w 118"/>
                  <a:gd name="T9" fmla="*/ 158 h 72"/>
                  <a:gd name="T10" fmla="*/ 18 w 118"/>
                  <a:gd name="T11" fmla="*/ 139 h 72"/>
                  <a:gd name="T12" fmla="*/ 32 w 118"/>
                  <a:gd name="T13" fmla="*/ 117 h 72"/>
                  <a:gd name="T14" fmla="*/ 50 w 118"/>
                  <a:gd name="T15" fmla="*/ 89 h 72"/>
                  <a:gd name="T16" fmla="*/ 74 w 118"/>
                  <a:gd name="T17" fmla="*/ 64 h 72"/>
                  <a:gd name="T18" fmla="*/ 89 w 118"/>
                  <a:gd name="T19" fmla="*/ 53 h 72"/>
                  <a:gd name="T20" fmla="*/ 102 w 118"/>
                  <a:gd name="T21" fmla="*/ 42 h 72"/>
                  <a:gd name="T22" fmla="*/ 118 w 118"/>
                  <a:gd name="T23" fmla="*/ 33 h 72"/>
                  <a:gd name="T24" fmla="*/ 134 w 118"/>
                  <a:gd name="T25" fmla="*/ 25 h 72"/>
                  <a:gd name="T26" fmla="*/ 168 w 118"/>
                  <a:gd name="T27" fmla="*/ 11 h 72"/>
                  <a:gd name="T28" fmla="*/ 200 w 118"/>
                  <a:gd name="T29" fmla="*/ 3 h 72"/>
                  <a:gd name="T30" fmla="*/ 229 w 118"/>
                  <a:gd name="T31" fmla="*/ 0 h 72"/>
                  <a:gd name="T32" fmla="*/ 257 w 118"/>
                  <a:gd name="T33" fmla="*/ 0 h 72"/>
                  <a:gd name="T34" fmla="*/ 268 w 118"/>
                  <a:gd name="T35" fmla="*/ 0 h 72"/>
                  <a:gd name="T36" fmla="*/ 278 w 118"/>
                  <a:gd name="T37" fmla="*/ 3 h 72"/>
                  <a:gd name="T38" fmla="*/ 294 w 118"/>
                  <a:gd name="T39" fmla="*/ 3 h 72"/>
                  <a:gd name="T40" fmla="*/ 310 w 118"/>
                  <a:gd name="T41" fmla="*/ 6 h 72"/>
                  <a:gd name="T42" fmla="*/ 294 w 118"/>
                  <a:gd name="T43" fmla="*/ 8 h 72"/>
                  <a:gd name="T44" fmla="*/ 278 w 118"/>
                  <a:gd name="T45" fmla="*/ 11 h 72"/>
                  <a:gd name="T46" fmla="*/ 268 w 118"/>
                  <a:gd name="T47" fmla="*/ 14 h 72"/>
                  <a:gd name="T48" fmla="*/ 257 w 118"/>
                  <a:gd name="T49" fmla="*/ 19 h 72"/>
                  <a:gd name="T50" fmla="*/ 234 w 118"/>
                  <a:gd name="T51" fmla="*/ 28 h 72"/>
                  <a:gd name="T52" fmla="*/ 210 w 118"/>
                  <a:gd name="T53" fmla="*/ 39 h 72"/>
                  <a:gd name="T54" fmla="*/ 187 w 118"/>
                  <a:gd name="T55" fmla="*/ 56 h 72"/>
                  <a:gd name="T56" fmla="*/ 163 w 118"/>
                  <a:gd name="T57" fmla="*/ 72 h 72"/>
                  <a:gd name="T58" fmla="*/ 155 w 118"/>
                  <a:gd name="T59" fmla="*/ 83 h 72"/>
                  <a:gd name="T60" fmla="*/ 147 w 118"/>
                  <a:gd name="T61" fmla="*/ 94 h 72"/>
                  <a:gd name="T62" fmla="*/ 139 w 118"/>
                  <a:gd name="T63" fmla="*/ 106 h 72"/>
                  <a:gd name="T64" fmla="*/ 131 w 118"/>
                  <a:gd name="T65" fmla="*/ 117 h 72"/>
                  <a:gd name="T66" fmla="*/ 121 w 118"/>
                  <a:gd name="T67" fmla="*/ 139 h 72"/>
                  <a:gd name="T68" fmla="*/ 116 w 118"/>
                  <a:gd name="T69" fmla="*/ 161 h 72"/>
                  <a:gd name="T70" fmla="*/ 110 w 118"/>
                  <a:gd name="T71" fmla="*/ 178 h 72"/>
                  <a:gd name="T72" fmla="*/ 110 w 118"/>
                  <a:gd name="T73" fmla="*/ 189 h 72"/>
                  <a:gd name="T74" fmla="*/ 110 w 118"/>
                  <a:gd name="T75" fmla="*/ 194 h 72"/>
                  <a:gd name="T76" fmla="*/ 110 w 118"/>
                  <a:gd name="T77" fmla="*/ 197 h 72"/>
                  <a:gd name="T78" fmla="*/ 113 w 118"/>
                  <a:gd name="T79" fmla="*/ 197 h 72"/>
                  <a:gd name="T80" fmla="*/ 113 w 118"/>
                  <a:gd name="T81" fmla="*/ 197 h 72"/>
                  <a:gd name="T82" fmla="*/ 110 w 118"/>
                  <a:gd name="T83" fmla="*/ 200 h 72"/>
                  <a:gd name="T84" fmla="*/ 0 w 118"/>
                  <a:gd name="T85" fmla="*/ 181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28950" name="Freeform 330"/>
              <p:cNvSpPr>
                <a:spLocks/>
              </p:cNvSpPr>
              <p:nvPr/>
            </p:nvSpPr>
            <p:spPr bwMode="auto">
              <a:xfrm>
                <a:off x="4992" y="4104"/>
                <a:ext cx="310" cy="200"/>
              </a:xfrm>
              <a:custGeom>
                <a:avLst/>
                <a:gdLst>
                  <a:gd name="T0" fmla="*/ 202 w 118"/>
                  <a:gd name="T1" fmla="*/ 200 h 72"/>
                  <a:gd name="T2" fmla="*/ 205 w 118"/>
                  <a:gd name="T3" fmla="*/ 197 h 72"/>
                  <a:gd name="T4" fmla="*/ 205 w 118"/>
                  <a:gd name="T5" fmla="*/ 197 h 72"/>
                  <a:gd name="T6" fmla="*/ 202 w 118"/>
                  <a:gd name="T7" fmla="*/ 197 h 72"/>
                  <a:gd name="T8" fmla="*/ 202 w 118"/>
                  <a:gd name="T9" fmla="*/ 194 h 72"/>
                  <a:gd name="T10" fmla="*/ 202 w 118"/>
                  <a:gd name="T11" fmla="*/ 189 h 72"/>
                  <a:gd name="T12" fmla="*/ 200 w 118"/>
                  <a:gd name="T13" fmla="*/ 178 h 72"/>
                  <a:gd name="T14" fmla="*/ 197 w 118"/>
                  <a:gd name="T15" fmla="*/ 161 h 72"/>
                  <a:gd name="T16" fmla="*/ 189 w 118"/>
                  <a:gd name="T17" fmla="*/ 139 h 72"/>
                  <a:gd name="T18" fmla="*/ 179 w 118"/>
                  <a:gd name="T19" fmla="*/ 117 h 72"/>
                  <a:gd name="T20" fmla="*/ 173 w 118"/>
                  <a:gd name="T21" fmla="*/ 106 h 72"/>
                  <a:gd name="T22" fmla="*/ 166 w 118"/>
                  <a:gd name="T23" fmla="*/ 94 h 72"/>
                  <a:gd name="T24" fmla="*/ 155 w 118"/>
                  <a:gd name="T25" fmla="*/ 83 h 72"/>
                  <a:gd name="T26" fmla="*/ 147 w 118"/>
                  <a:gd name="T27" fmla="*/ 72 h 72"/>
                  <a:gd name="T28" fmla="*/ 123 w 118"/>
                  <a:gd name="T29" fmla="*/ 56 h 72"/>
                  <a:gd name="T30" fmla="*/ 100 w 118"/>
                  <a:gd name="T31" fmla="*/ 39 h 72"/>
                  <a:gd name="T32" fmla="*/ 76 w 118"/>
                  <a:gd name="T33" fmla="*/ 28 h 72"/>
                  <a:gd name="T34" fmla="*/ 53 w 118"/>
                  <a:gd name="T35" fmla="*/ 19 h 72"/>
                  <a:gd name="T36" fmla="*/ 42 w 118"/>
                  <a:gd name="T37" fmla="*/ 14 h 72"/>
                  <a:gd name="T38" fmla="*/ 32 w 118"/>
                  <a:gd name="T39" fmla="*/ 11 h 72"/>
                  <a:gd name="T40" fmla="*/ 16 w 118"/>
                  <a:gd name="T41" fmla="*/ 8 h 72"/>
                  <a:gd name="T42" fmla="*/ 0 w 118"/>
                  <a:gd name="T43" fmla="*/ 6 h 72"/>
                  <a:gd name="T44" fmla="*/ 16 w 118"/>
                  <a:gd name="T45" fmla="*/ 3 h 72"/>
                  <a:gd name="T46" fmla="*/ 32 w 118"/>
                  <a:gd name="T47" fmla="*/ 3 h 72"/>
                  <a:gd name="T48" fmla="*/ 42 w 118"/>
                  <a:gd name="T49" fmla="*/ 0 h 72"/>
                  <a:gd name="T50" fmla="*/ 55 w 118"/>
                  <a:gd name="T51" fmla="*/ 0 h 72"/>
                  <a:gd name="T52" fmla="*/ 81 w 118"/>
                  <a:gd name="T53" fmla="*/ 0 h 72"/>
                  <a:gd name="T54" fmla="*/ 110 w 118"/>
                  <a:gd name="T55" fmla="*/ 3 h 72"/>
                  <a:gd name="T56" fmla="*/ 142 w 118"/>
                  <a:gd name="T57" fmla="*/ 11 h 72"/>
                  <a:gd name="T58" fmla="*/ 176 w 118"/>
                  <a:gd name="T59" fmla="*/ 25 h 72"/>
                  <a:gd name="T60" fmla="*/ 192 w 118"/>
                  <a:gd name="T61" fmla="*/ 33 h 72"/>
                  <a:gd name="T62" fmla="*/ 208 w 118"/>
                  <a:gd name="T63" fmla="*/ 42 h 72"/>
                  <a:gd name="T64" fmla="*/ 223 w 118"/>
                  <a:gd name="T65" fmla="*/ 53 h 72"/>
                  <a:gd name="T66" fmla="*/ 236 w 118"/>
                  <a:gd name="T67" fmla="*/ 64 h 72"/>
                  <a:gd name="T68" fmla="*/ 260 w 118"/>
                  <a:gd name="T69" fmla="*/ 89 h 72"/>
                  <a:gd name="T70" fmla="*/ 278 w 118"/>
                  <a:gd name="T71" fmla="*/ 117 h 72"/>
                  <a:gd name="T72" fmla="*/ 294 w 118"/>
                  <a:gd name="T73" fmla="*/ 139 h 72"/>
                  <a:gd name="T74" fmla="*/ 302 w 118"/>
                  <a:gd name="T75" fmla="*/ 158 h 72"/>
                  <a:gd name="T76" fmla="*/ 305 w 118"/>
                  <a:gd name="T77" fmla="*/ 167 h 72"/>
                  <a:gd name="T78" fmla="*/ 307 w 118"/>
                  <a:gd name="T79" fmla="*/ 175 h 72"/>
                  <a:gd name="T80" fmla="*/ 310 w 118"/>
                  <a:gd name="T81" fmla="*/ 178 h 72"/>
                  <a:gd name="T82" fmla="*/ 310 w 118"/>
                  <a:gd name="T83" fmla="*/ 181 h 72"/>
                  <a:gd name="T84" fmla="*/ 202 w 118"/>
                  <a:gd name="T85" fmla="*/ 2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28951" name="Freeform 331"/>
              <p:cNvSpPr>
                <a:spLocks/>
              </p:cNvSpPr>
              <p:nvPr/>
            </p:nvSpPr>
            <p:spPr bwMode="auto">
              <a:xfrm>
                <a:off x="5197" y="3917"/>
                <a:ext cx="110" cy="331"/>
              </a:xfrm>
              <a:custGeom>
                <a:avLst/>
                <a:gdLst>
                  <a:gd name="T0" fmla="*/ 0 w 42"/>
                  <a:gd name="T1" fmla="*/ 331 h 119"/>
                  <a:gd name="T2" fmla="*/ 0 w 42"/>
                  <a:gd name="T3" fmla="*/ 325 h 119"/>
                  <a:gd name="T4" fmla="*/ 0 w 42"/>
                  <a:gd name="T5" fmla="*/ 314 h 119"/>
                  <a:gd name="T6" fmla="*/ 5 w 42"/>
                  <a:gd name="T7" fmla="*/ 275 h 119"/>
                  <a:gd name="T8" fmla="*/ 24 w 42"/>
                  <a:gd name="T9" fmla="*/ 153 h 119"/>
                  <a:gd name="T10" fmla="*/ 42 w 42"/>
                  <a:gd name="T11" fmla="*/ 92 h 119"/>
                  <a:gd name="T12" fmla="*/ 65 w 42"/>
                  <a:gd name="T13" fmla="*/ 39 h 119"/>
                  <a:gd name="T14" fmla="*/ 79 w 42"/>
                  <a:gd name="T15" fmla="*/ 22 h 119"/>
                  <a:gd name="T16" fmla="*/ 89 w 42"/>
                  <a:gd name="T17" fmla="*/ 8 h 119"/>
                  <a:gd name="T18" fmla="*/ 97 w 42"/>
                  <a:gd name="T19" fmla="*/ 3 h 119"/>
                  <a:gd name="T20" fmla="*/ 100 w 42"/>
                  <a:gd name="T21" fmla="*/ 0 h 119"/>
                  <a:gd name="T22" fmla="*/ 97 w 42"/>
                  <a:gd name="T23" fmla="*/ 3 h 119"/>
                  <a:gd name="T24" fmla="*/ 92 w 42"/>
                  <a:gd name="T25" fmla="*/ 11 h 119"/>
                  <a:gd name="T26" fmla="*/ 86 w 42"/>
                  <a:gd name="T27" fmla="*/ 28 h 119"/>
                  <a:gd name="T28" fmla="*/ 81 w 42"/>
                  <a:gd name="T29" fmla="*/ 47 h 119"/>
                  <a:gd name="T30" fmla="*/ 76 w 42"/>
                  <a:gd name="T31" fmla="*/ 100 h 119"/>
                  <a:gd name="T32" fmla="*/ 79 w 42"/>
                  <a:gd name="T33" fmla="*/ 159 h 119"/>
                  <a:gd name="T34" fmla="*/ 97 w 42"/>
                  <a:gd name="T35" fmla="*/ 270 h 119"/>
                  <a:gd name="T36" fmla="*/ 105 w 42"/>
                  <a:gd name="T37" fmla="*/ 306 h 119"/>
                  <a:gd name="T38" fmla="*/ 107 w 42"/>
                  <a:gd name="T39" fmla="*/ 314 h 119"/>
                  <a:gd name="T40" fmla="*/ 110 w 42"/>
                  <a:gd name="T41" fmla="*/ 317 h 119"/>
                  <a:gd name="T42" fmla="*/ 0 w 42"/>
                  <a:gd name="T43" fmla="*/ 331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28952" name="Freeform 332"/>
              <p:cNvSpPr>
                <a:spLocks/>
              </p:cNvSpPr>
              <p:nvPr/>
            </p:nvSpPr>
            <p:spPr bwMode="auto">
              <a:xfrm>
                <a:off x="2085" y="3142"/>
                <a:ext cx="806" cy="664"/>
              </a:xfrm>
              <a:custGeom>
                <a:avLst/>
                <a:gdLst>
                  <a:gd name="T0" fmla="*/ 683 w 307"/>
                  <a:gd name="T1" fmla="*/ 272 h 239"/>
                  <a:gd name="T2" fmla="*/ 394 w 307"/>
                  <a:gd name="T3" fmla="*/ 0 h 239"/>
                  <a:gd name="T4" fmla="*/ 105 w 307"/>
                  <a:gd name="T5" fmla="*/ 283 h 239"/>
                  <a:gd name="T6" fmla="*/ 0 w 307"/>
                  <a:gd name="T7" fmla="*/ 436 h 239"/>
                  <a:gd name="T8" fmla="*/ 404 w 307"/>
                  <a:gd name="T9" fmla="*/ 664 h 239"/>
                  <a:gd name="T10" fmla="*/ 806 w 307"/>
                  <a:gd name="T11" fmla="*/ 436 h 239"/>
                  <a:gd name="T12" fmla="*/ 683 w 307"/>
                  <a:gd name="T13" fmla="*/ 272 h 239"/>
                  <a:gd name="T14" fmla="*/ 0 60000 65536"/>
                  <a:gd name="T15" fmla="*/ 0 60000 65536"/>
                  <a:gd name="T16" fmla="*/ 0 60000 65536"/>
                  <a:gd name="T17" fmla="*/ 0 60000 65536"/>
                  <a:gd name="T18" fmla="*/ 0 60000 65536"/>
                  <a:gd name="T19" fmla="*/ 0 60000 65536"/>
                  <a:gd name="T20" fmla="*/ 0 60000 65536"/>
                  <a:gd name="T21" fmla="*/ 0 w 307"/>
                  <a:gd name="T22" fmla="*/ 0 h 239"/>
                  <a:gd name="T23" fmla="*/ 307 w 307"/>
                  <a:gd name="T24" fmla="*/ 239 h 2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w="9525">
                <a:noFill/>
                <a:round/>
                <a:headEnd/>
                <a:tailEnd/>
              </a:ln>
            </p:spPr>
            <p:txBody>
              <a:bodyPr/>
              <a:lstStyle/>
              <a:p>
                <a:endParaRPr lang="en-US"/>
              </a:p>
            </p:txBody>
          </p:sp>
          <p:sp>
            <p:nvSpPr>
              <p:cNvPr id="28953" name="Freeform 333"/>
              <p:cNvSpPr>
                <a:spLocks/>
              </p:cNvSpPr>
              <p:nvPr/>
            </p:nvSpPr>
            <p:spPr bwMode="auto">
              <a:xfrm>
                <a:off x="2138" y="3236"/>
                <a:ext cx="701" cy="578"/>
              </a:xfrm>
              <a:custGeom>
                <a:avLst/>
                <a:gdLst>
                  <a:gd name="T0" fmla="*/ 593 w 267"/>
                  <a:gd name="T1" fmla="*/ 239 h 208"/>
                  <a:gd name="T2" fmla="*/ 344 w 267"/>
                  <a:gd name="T3" fmla="*/ 0 h 208"/>
                  <a:gd name="T4" fmla="*/ 92 w 267"/>
                  <a:gd name="T5" fmla="*/ 247 h 208"/>
                  <a:gd name="T6" fmla="*/ 0 w 267"/>
                  <a:gd name="T7" fmla="*/ 381 h 208"/>
                  <a:gd name="T8" fmla="*/ 352 w 267"/>
                  <a:gd name="T9" fmla="*/ 578 h 208"/>
                  <a:gd name="T10" fmla="*/ 701 w 267"/>
                  <a:gd name="T11" fmla="*/ 381 h 208"/>
                  <a:gd name="T12" fmla="*/ 593 w 267"/>
                  <a:gd name="T13" fmla="*/ 239 h 208"/>
                  <a:gd name="T14" fmla="*/ 0 60000 65536"/>
                  <a:gd name="T15" fmla="*/ 0 60000 65536"/>
                  <a:gd name="T16" fmla="*/ 0 60000 65536"/>
                  <a:gd name="T17" fmla="*/ 0 60000 65536"/>
                  <a:gd name="T18" fmla="*/ 0 60000 65536"/>
                  <a:gd name="T19" fmla="*/ 0 60000 65536"/>
                  <a:gd name="T20" fmla="*/ 0 60000 65536"/>
                  <a:gd name="T21" fmla="*/ 0 w 267"/>
                  <a:gd name="T22" fmla="*/ 0 h 208"/>
                  <a:gd name="T23" fmla="*/ 267 w 267"/>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w="9525">
                <a:noFill/>
                <a:round/>
                <a:headEnd/>
                <a:tailEnd/>
              </a:ln>
            </p:spPr>
            <p:txBody>
              <a:bodyPr/>
              <a:lstStyle/>
              <a:p>
                <a:endParaRPr lang="en-US"/>
              </a:p>
            </p:txBody>
          </p:sp>
          <p:sp>
            <p:nvSpPr>
              <p:cNvPr id="28954"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w="9525">
                <a:noFill/>
                <a:round/>
                <a:headEnd/>
                <a:tailEnd/>
              </a:ln>
            </p:spPr>
            <p:txBody>
              <a:bodyPr/>
              <a:lstStyle/>
              <a:p>
                <a:endParaRPr lang="en-US"/>
              </a:p>
            </p:txBody>
          </p:sp>
          <p:sp>
            <p:nvSpPr>
              <p:cNvPr id="28955"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28956" name="Freeform 336"/>
              <p:cNvSpPr>
                <a:spLocks noEditPoints="1"/>
              </p:cNvSpPr>
              <p:nvPr/>
            </p:nvSpPr>
            <p:spPr bwMode="auto">
              <a:xfrm>
                <a:off x="2524" y="3578"/>
                <a:ext cx="367" cy="298"/>
              </a:xfrm>
              <a:custGeom>
                <a:avLst/>
                <a:gdLst>
                  <a:gd name="T0" fmla="*/ 58 w 140"/>
                  <a:gd name="T1" fmla="*/ 231 h 107"/>
                  <a:gd name="T2" fmla="*/ 58 w 140"/>
                  <a:gd name="T3" fmla="*/ 231 h 107"/>
                  <a:gd name="T4" fmla="*/ 0 w 140"/>
                  <a:gd name="T5" fmla="*/ 298 h 107"/>
                  <a:gd name="T6" fmla="*/ 58 w 140"/>
                  <a:gd name="T7" fmla="*/ 231 h 107"/>
                  <a:gd name="T8" fmla="*/ 367 w 140"/>
                  <a:gd name="T9" fmla="*/ 6 h 107"/>
                  <a:gd name="T10" fmla="*/ 367 w 140"/>
                  <a:gd name="T11" fmla="*/ 6 h 107"/>
                  <a:gd name="T12" fmla="*/ 367 w 140"/>
                  <a:gd name="T13" fmla="*/ 6 h 107"/>
                  <a:gd name="T14" fmla="*/ 367 w 140"/>
                  <a:gd name="T15" fmla="*/ 6 h 107"/>
                  <a:gd name="T16" fmla="*/ 367 w 140"/>
                  <a:gd name="T17" fmla="*/ 6 h 107"/>
                  <a:gd name="T18" fmla="*/ 367 w 140"/>
                  <a:gd name="T19" fmla="*/ 6 h 107"/>
                  <a:gd name="T20" fmla="*/ 367 w 140"/>
                  <a:gd name="T21" fmla="*/ 3 h 107"/>
                  <a:gd name="T22" fmla="*/ 367 w 140"/>
                  <a:gd name="T23" fmla="*/ 3 h 107"/>
                  <a:gd name="T24" fmla="*/ 367 w 140"/>
                  <a:gd name="T25" fmla="*/ 3 h 107"/>
                  <a:gd name="T26" fmla="*/ 367 w 140"/>
                  <a:gd name="T27" fmla="*/ 3 h 107"/>
                  <a:gd name="T28" fmla="*/ 367 w 140"/>
                  <a:gd name="T29" fmla="*/ 3 h 107"/>
                  <a:gd name="T30" fmla="*/ 367 w 140"/>
                  <a:gd name="T31" fmla="*/ 3 h 107"/>
                  <a:gd name="T32" fmla="*/ 367 w 140"/>
                  <a:gd name="T33" fmla="*/ 3 h 107"/>
                  <a:gd name="T34" fmla="*/ 367 w 140"/>
                  <a:gd name="T35" fmla="*/ 3 h 107"/>
                  <a:gd name="T36" fmla="*/ 367 w 140"/>
                  <a:gd name="T37" fmla="*/ 3 h 107"/>
                  <a:gd name="T38" fmla="*/ 367 w 140"/>
                  <a:gd name="T39" fmla="*/ 3 h 107"/>
                  <a:gd name="T40" fmla="*/ 367 w 140"/>
                  <a:gd name="T41" fmla="*/ 3 h 107"/>
                  <a:gd name="T42" fmla="*/ 367 w 140"/>
                  <a:gd name="T43" fmla="*/ 3 h 107"/>
                  <a:gd name="T44" fmla="*/ 367 w 140"/>
                  <a:gd name="T45" fmla="*/ 3 h 107"/>
                  <a:gd name="T46" fmla="*/ 367 w 140"/>
                  <a:gd name="T47" fmla="*/ 3 h 107"/>
                  <a:gd name="T48" fmla="*/ 367 w 140"/>
                  <a:gd name="T49" fmla="*/ 3 h 107"/>
                  <a:gd name="T50" fmla="*/ 367 w 140"/>
                  <a:gd name="T51" fmla="*/ 0 h 107"/>
                  <a:gd name="T52" fmla="*/ 367 w 140"/>
                  <a:gd name="T53" fmla="*/ 0 h 107"/>
                  <a:gd name="T54" fmla="*/ 367 w 140"/>
                  <a:gd name="T55" fmla="*/ 0 h 107"/>
                  <a:gd name="T56" fmla="*/ 367 w 140"/>
                  <a:gd name="T57" fmla="*/ 0 h 107"/>
                  <a:gd name="T58" fmla="*/ 367 w 140"/>
                  <a:gd name="T59" fmla="*/ 0 h 107"/>
                  <a:gd name="T60" fmla="*/ 367 w 140"/>
                  <a:gd name="T61" fmla="*/ 0 h 10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0"/>
                  <a:gd name="T94" fmla="*/ 0 h 107"/>
                  <a:gd name="T95" fmla="*/ 140 w 140"/>
                  <a:gd name="T96" fmla="*/ 107 h 10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w="9525">
                <a:noFill/>
                <a:round/>
                <a:headEnd/>
                <a:tailEnd/>
              </a:ln>
            </p:spPr>
            <p:txBody>
              <a:bodyPr/>
              <a:lstStyle/>
              <a:p>
                <a:endParaRPr lang="en-US"/>
              </a:p>
            </p:txBody>
          </p:sp>
          <p:sp>
            <p:nvSpPr>
              <p:cNvPr id="28957" name="Freeform 337"/>
              <p:cNvSpPr>
                <a:spLocks/>
              </p:cNvSpPr>
              <p:nvPr/>
            </p:nvSpPr>
            <p:spPr bwMode="auto">
              <a:xfrm>
                <a:off x="2487" y="3142"/>
                <a:ext cx="404" cy="620"/>
              </a:xfrm>
              <a:custGeom>
                <a:avLst/>
                <a:gdLst>
                  <a:gd name="T0" fmla="*/ 0 w 154"/>
                  <a:gd name="T1" fmla="*/ 0 h 223"/>
                  <a:gd name="T2" fmla="*/ 0 w 154"/>
                  <a:gd name="T3" fmla="*/ 95 h 223"/>
                  <a:gd name="T4" fmla="*/ 244 w 154"/>
                  <a:gd name="T5" fmla="*/ 334 h 223"/>
                  <a:gd name="T6" fmla="*/ 352 w 154"/>
                  <a:gd name="T7" fmla="*/ 475 h 223"/>
                  <a:gd name="T8" fmla="*/ 239 w 154"/>
                  <a:gd name="T9" fmla="*/ 620 h 223"/>
                  <a:gd name="T10" fmla="*/ 404 w 154"/>
                  <a:gd name="T11" fmla="*/ 442 h 223"/>
                  <a:gd name="T12" fmla="*/ 404 w 154"/>
                  <a:gd name="T13" fmla="*/ 442 h 223"/>
                  <a:gd name="T14" fmla="*/ 404 w 154"/>
                  <a:gd name="T15" fmla="*/ 442 h 223"/>
                  <a:gd name="T16" fmla="*/ 404 w 154"/>
                  <a:gd name="T17" fmla="*/ 442 h 223"/>
                  <a:gd name="T18" fmla="*/ 404 w 154"/>
                  <a:gd name="T19" fmla="*/ 439 h 223"/>
                  <a:gd name="T20" fmla="*/ 404 w 154"/>
                  <a:gd name="T21" fmla="*/ 439 h 223"/>
                  <a:gd name="T22" fmla="*/ 404 w 154"/>
                  <a:gd name="T23" fmla="*/ 439 h 223"/>
                  <a:gd name="T24" fmla="*/ 404 w 154"/>
                  <a:gd name="T25" fmla="*/ 439 h 223"/>
                  <a:gd name="T26" fmla="*/ 404 w 154"/>
                  <a:gd name="T27" fmla="*/ 439 h 223"/>
                  <a:gd name="T28" fmla="*/ 404 w 154"/>
                  <a:gd name="T29" fmla="*/ 439 h 223"/>
                  <a:gd name="T30" fmla="*/ 404 w 154"/>
                  <a:gd name="T31" fmla="*/ 439 h 223"/>
                  <a:gd name="T32" fmla="*/ 404 w 154"/>
                  <a:gd name="T33" fmla="*/ 439 h 223"/>
                  <a:gd name="T34" fmla="*/ 404 w 154"/>
                  <a:gd name="T35" fmla="*/ 439 h 223"/>
                  <a:gd name="T36" fmla="*/ 404 w 154"/>
                  <a:gd name="T37" fmla="*/ 439 h 223"/>
                  <a:gd name="T38" fmla="*/ 404 w 154"/>
                  <a:gd name="T39" fmla="*/ 437 h 223"/>
                  <a:gd name="T40" fmla="*/ 404 w 154"/>
                  <a:gd name="T41" fmla="*/ 437 h 223"/>
                  <a:gd name="T42" fmla="*/ 404 w 154"/>
                  <a:gd name="T43" fmla="*/ 437 h 223"/>
                  <a:gd name="T44" fmla="*/ 404 w 154"/>
                  <a:gd name="T45" fmla="*/ 437 h 223"/>
                  <a:gd name="T46" fmla="*/ 404 w 154"/>
                  <a:gd name="T47" fmla="*/ 437 h 223"/>
                  <a:gd name="T48" fmla="*/ 404 w 154"/>
                  <a:gd name="T49" fmla="*/ 437 h 223"/>
                  <a:gd name="T50" fmla="*/ 278 w 154"/>
                  <a:gd name="T51" fmla="*/ 272 h 223"/>
                  <a:gd name="T52" fmla="*/ 0 w 154"/>
                  <a:gd name="T53" fmla="*/ 0 h 2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223"/>
                  <a:gd name="T83" fmla="*/ 154 w 154"/>
                  <a:gd name="T84" fmla="*/ 223 h 2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w="9525">
                <a:noFill/>
                <a:round/>
                <a:headEnd/>
                <a:tailEnd/>
              </a:ln>
            </p:spPr>
            <p:txBody>
              <a:bodyPr/>
              <a:lstStyle/>
              <a:p>
                <a:endParaRPr lang="en-US"/>
              </a:p>
            </p:txBody>
          </p:sp>
          <p:sp>
            <p:nvSpPr>
              <p:cNvPr id="28958"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409 h 206"/>
                  <a:gd name="T6" fmla="*/ 3 w 134"/>
                  <a:gd name="T7" fmla="*/ 401 h 206"/>
                  <a:gd name="T8" fmla="*/ 34 w 134"/>
                  <a:gd name="T9" fmla="*/ 570 h 206"/>
                  <a:gd name="T10" fmla="*/ 236 w 134"/>
                  <a:gd name="T11" fmla="*/ 409 h 206"/>
                  <a:gd name="T12" fmla="*/ 95 w 134"/>
                  <a:gd name="T13" fmla="*/ 573 h 206"/>
                  <a:gd name="T14" fmla="*/ 95 w 134"/>
                  <a:gd name="T15" fmla="*/ 573 h 206"/>
                  <a:gd name="T16" fmla="*/ 95 w 134"/>
                  <a:gd name="T17" fmla="*/ 573 h 206"/>
                  <a:gd name="T18" fmla="*/ 239 w 134"/>
                  <a:gd name="T19" fmla="*/ 526 h 206"/>
                  <a:gd name="T20" fmla="*/ 239 w 134"/>
                  <a:gd name="T21" fmla="*/ 526 h 206"/>
                  <a:gd name="T22" fmla="*/ 352 w 134"/>
                  <a:gd name="T23" fmla="*/ 381 h 206"/>
                  <a:gd name="T24" fmla="*/ 244 w 134"/>
                  <a:gd name="T25" fmla="*/ 239 h 206"/>
                  <a:gd name="T26" fmla="*/ 0 w 134"/>
                  <a:gd name="T27" fmla="*/ 0 h 2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06"/>
                  <a:gd name="T44" fmla="*/ 134 w 134"/>
                  <a:gd name="T45" fmla="*/ 206 h 2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w="9525">
                <a:noFill/>
                <a:round/>
                <a:headEnd/>
                <a:tailEnd/>
              </a:ln>
            </p:spPr>
            <p:txBody>
              <a:bodyPr/>
              <a:lstStyle/>
              <a:p>
                <a:endParaRPr lang="en-US"/>
              </a:p>
            </p:txBody>
          </p:sp>
          <p:sp>
            <p:nvSpPr>
              <p:cNvPr id="28959"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w="9525">
                <a:noFill/>
                <a:round/>
                <a:headEnd/>
                <a:tailEnd/>
              </a:ln>
            </p:spPr>
            <p:txBody>
              <a:bodyPr/>
              <a:lstStyle/>
              <a:p>
                <a:endParaRPr lang="en-US"/>
              </a:p>
            </p:txBody>
          </p:sp>
          <p:sp>
            <p:nvSpPr>
              <p:cNvPr id="28960"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28961" name="Freeform 341"/>
              <p:cNvSpPr>
                <a:spLocks/>
              </p:cNvSpPr>
              <p:nvPr/>
            </p:nvSpPr>
            <p:spPr bwMode="auto">
              <a:xfrm>
                <a:off x="2203" y="3517"/>
                <a:ext cx="116" cy="97"/>
              </a:xfrm>
              <a:custGeom>
                <a:avLst/>
                <a:gdLst>
                  <a:gd name="T0" fmla="*/ 53 w 44"/>
                  <a:gd name="T1" fmla="*/ 0 h 35"/>
                  <a:gd name="T2" fmla="*/ 53 w 44"/>
                  <a:gd name="T3" fmla="*/ 97 h 35"/>
                  <a:gd name="T4" fmla="*/ 53 w 44"/>
                  <a:gd name="T5" fmla="*/ 0 h 35"/>
                  <a:gd name="T6" fmla="*/ 0 60000 65536"/>
                  <a:gd name="T7" fmla="*/ 0 60000 65536"/>
                  <a:gd name="T8" fmla="*/ 0 60000 65536"/>
                  <a:gd name="T9" fmla="*/ 0 w 44"/>
                  <a:gd name="T10" fmla="*/ 0 h 35"/>
                  <a:gd name="T11" fmla="*/ 44 w 44"/>
                  <a:gd name="T12" fmla="*/ 35 h 35"/>
                </a:gdLst>
                <a:ahLst/>
                <a:cxnLst>
                  <a:cxn ang="T6">
                    <a:pos x="T0" y="T1"/>
                  </a:cxn>
                  <a:cxn ang="T7">
                    <a:pos x="T2" y="T3"/>
                  </a:cxn>
                  <a:cxn ang="T8">
                    <a:pos x="T4" y="T5"/>
                  </a:cxn>
                </a:cxnLst>
                <a:rect l="T9" t="T10" r="T11" b="T12"/>
                <a:pathLst>
                  <a:path w="44" h="35">
                    <a:moveTo>
                      <a:pt x="20" y="0"/>
                    </a:moveTo>
                    <a:cubicBezTo>
                      <a:pt x="0" y="0"/>
                      <a:pt x="0" y="35"/>
                      <a:pt x="20" y="35"/>
                    </a:cubicBezTo>
                    <a:cubicBezTo>
                      <a:pt x="44" y="35"/>
                      <a:pt x="44" y="0"/>
                      <a:pt x="20" y="0"/>
                    </a:cubicBezTo>
                    <a:close/>
                  </a:path>
                </a:pathLst>
              </a:custGeom>
              <a:solidFill>
                <a:srgbClr val="FFD01F"/>
              </a:solidFill>
              <a:ln w="9525">
                <a:noFill/>
                <a:round/>
                <a:headEnd/>
                <a:tailEnd/>
              </a:ln>
            </p:spPr>
            <p:txBody>
              <a:bodyPr/>
              <a:lstStyle/>
              <a:p>
                <a:endParaRPr lang="en-US"/>
              </a:p>
            </p:txBody>
          </p:sp>
          <p:sp>
            <p:nvSpPr>
              <p:cNvPr id="28962" name="Freeform 342"/>
              <p:cNvSpPr>
                <a:spLocks/>
              </p:cNvSpPr>
              <p:nvPr/>
            </p:nvSpPr>
            <p:spPr bwMode="auto">
              <a:xfrm>
                <a:off x="2287" y="3342"/>
                <a:ext cx="105" cy="83"/>
              </a:xfrm>
              <a:custGeom>
                <a:avLst/>
                <a:gdLst>
                  <a:gd name="T0" fmla="*/ 53 w 40"/>
                  <a:gd name="T1" fmla="*/ 0 h 30"/>
                  <a:gd name="T2" fmla="*/ 53 w 40"/>
                  <a:gd name="T3" fmla="*/ 83 h 30"/>
                  <a:gd name="T4" fmla="*/ 53 w 40"/>
                  <a:gd name="T5" fmla="*/ 0 h 30"/>
                  <a:gd name="T6" fmla="*/ 0 60000 65536"/>
                  <a:gd name="T7" fmla="*/ 0 60000 65536"/>
                  <a:gd name="T8" fmla="*/ 0 60000 65536"/>
                  <a:gd name="T9" fmla="*/ 0 w 40"/>
                  <a:gd name="T10" fmla="*/ 0 h 30"/>
                  <a:gd name="T11" fmla="*/ 40 w 40"/>
                  <a:gd name="T12" fmla="*/ 30 h 30"/>
                </a:gdLst>
                <a:ahLst/>
                <a:cxnLst>
                  <a:cxn ang="T6">
                    <a:pos x="T0" y="T1"/>
                  </a:cxn>
                  <a:cxn ang="T7">
                    <a:pos x="T2" y="T3"/>
                  </a:cxn>
                  <a:cxn ang="T8">
                    <a:pos x="T4" y="T5"/>
                  </a:cxn>
                </a:cxnLst>
                <a:rect l="T9" t="T10" r="T11" b="T12"/>
                <a:pathLst>
                  <a:path w="40" h="30">
                    <a:moveTo>
                      <a:pt x="20" y="0"/>
                    </a:moveTo>
                    <a:cubicBezTo>
                      <a:pt x="0" y="0"/>
                      <a:pt x="0" y="30"/>
                      <a:pt x="20" y="30"/>
                    </a:cubicBezTo>
                    <a:cubicBezTo>
                      <a:pt x="40" y="30"/>
                      <a:pt x="40" y="0"/>
                      <a:pt x="20" y="0"/>
                    </a:cubicBezTo>
                    <a:close/>
                  </a:path>
                </a:pathLst>
              </a:custGeom>
              <a:solidFill>
                <a:srgbClr val="FFD01F"/>
              </a:solidFill>
              <a:ln w="9525">
                <a:noFill/>
                <a:round/>
                <a:headEnd/>
                <a:tailEnd/>
              </a:ln>
            </p:spPr>
            <p:txBody>
              <a:bodyPr/>
              <a:lstStyle/>
              <a:p>
                <a:endParaRPr lang="en-US"/>
              </a:p>
            </p:txBody>
          </p:sp>
          <p:sp>
            <p:nvSpPr>
              <p:cNvPr id="28963" name="Freeform 343"/>
              <p:cNvSpPr>
                <a:spLocks/>
              </p:cNvSpPr>
              <p:nvPr/>
            </p:nvSpPr>
            <p:spPr bwMode="auto">
              <a:xfrm>
                <a:off x="2476" y="3292"/>
                <a:ext cx="95" cy="80"/>
              </a:xfrm>
              <a:custGeom>
                <a:avLst/>
                <a:gdLst>
                  <a:gd name="T0" fmla="*/ 42 w 36"/>
                  <a:gd name="T1" fmla="*/ 0 h 29"/>
                  <a:gd name="T2" fmla="*/ 42 w 36"/>
                  <a:gd name="T3" fmla="*/ 80 h 29"/>
                  <a:gd name="T4" fmla="*/ 42 w 36"/>
                  <a:gd name="T5" fmla="*/ 0 h 29"/>
                  <a:gd name="T6" fmla="*/ 0 60000 65536"/>
                  <a:gd name="T7" fmla="*/ 0 60000 65536"/>
                  <a:gd name="T8" fmla="*/ 0 60000 65536"/>
                  <a:gd name="T9" fmla="*/ 0 w 36"/>
                  <a:gd name="T10" fmla="*/ 0 h 29"/>
                  <a:gd name="T11" fmla="*/ 36 w 36"/>
                  <a:gd name="T12" fmla="*/ 29 h 29"/>
                </a:gdLst>
                <a:ahLst/>
                <a:cxnLst>
                  <a:cxn ang="T6">
                    <a:pos x="T0" y="T1"/>
                  </a:cxn>
                  <a:cxn ang="T7">
                    <a:pos x="T2" y="T3"/>
                  </a:cxn>
                  <a:cxn ang="T8">
                    <a:pos x="T4" y="T5"/>
                  </a:cxn>
                </a:cxnLst>
                <a:rect l="T9" t="T10" r="T11" b="T12"/>
                <a:pathLst>
                  <a:path w="36" h="29">
                    <a:moveTo>
                      <a:pt x="16" y="0"/>
                    </a:moveTo>
                    <a:cubicBezTo>
                      <a:pt x="0" y="0"/>
                      <a:pt x="0" y="29"/>
                      <a:pt x="16" y="29"/>
                    </a:cubicBezTo>
                    <a:cubicBezTo>
                      <a:pt x="36" y="29"/>
                      <a:pt x="36" y="0"/>
                      <a:pt x="16" y="0"/>
                    </a:cubicBezTo>
                    <a:close/>
                  </a:path>
                </a:pathLst>
              </a:custGeom>
              <a:solidFill>
                <a:srgbClr val="FFD01F"/>
              </a:solidFill>
              <a:ln w="9525">
                <a:noFill/>
                <a:round/>
                <a:headEnd/>
                <a:tailEnd/>
              </a:ln>
            </p:spPr>
            <p:txBody>
              <a:bodyPr/>
              <a:lstStyle/>
              <a:p>
                <a:endParaRPr lang="en-US"/>
              </a:p>
            </p:txBody>
          </p:sp>
          <p:sp>
            <p:nvSpPr>
              <p:cNvPr id="28964" name="Freeform 344"/>
              <p:cNvSpPr>
                <a:spLocks/>
              </p:cNvSpPr>
              <p:nvPr/>
            </p:nvSpPr>
            <p:spPr bwMode="auto">
              <a:xfrm>
                <a:off x="2392" y="3584"/>
                <a:ext cx="116" cy="91"/>
              </a:xfrm>
              <a:custGeom>
                <a:avLst/>
                <a:gdLst>
                  <a:gd name="T0" fmla="*/ 63 w 44"/>
                  <a:gd name="T1" fmla="*/ 0 h 33"/>
                  <a:gd name="T2" fmla="*/ 63 w 44"/>
                  <a:gd name="T3" fmla="*/ 91 h 33"/>
                  <a:gd name="T4" fmla="*/ 63 w 44"/>
                  <a:gd name="T5" fmla="*/ 0 h 33"/>
                  <a:gd name="T6" fmla="*/ 0 60000 65536"/>
                  <a:gd name="T7" fmla="*/ 0 60000 65536"/>
                  <a:gd name="T8" fmla="*/ 0 60000 65536"/>
                  <a:gd name="T9" fmla="*/ 0 w 44"/>
                  <a:gd name="T10" fmla="*/ 0 h 33"/>
                  <a:gd name="T11" fmla="*/ 44 w 44"/>
                  <a:gd name="T12" fmla="*/ 33 h 33"/>
                </a:gdLst>
                <a:ahLst/>
                <a:cxnLst>
                  <a:cxn ang="T6">
                    <a:pos x="T0" y="T1"/>
                  </a:cxn>
                  <a:cxn ang="T7">
                    <a:pos x="T2" y="T3"/>
                  </a:cxn>
                  <a:cxn ang="T8">
                    <a:pos x="T4" y="T5"/>
                  </a:cxn>
                </a:cxnLst>
                <a:rect l="T9" t="T10" r="T11" b="T12"/>
                <a:pathLst>
                  <a:path w="44" h="33">
                    <a:moveTo>
                      <a:pt x="24" y="0"/>
                    </a:moveTo>
                    <a:cubicBezTo>
                      <a:pt x="0" y="0"/>
                      <a:pt x="0" y="33"/>
                      <a:pt x="24" y="33"/>
                    </a:cubicBezTo>
                    <a:cubicBezTo>
                      <a:pt x="44" y="33"/>
                      <a:pt x="44" y="0"/>
                      <a:pt x="24" y="0"/>
                    </a:cubicBezTo>
                    <a:close/>
                  </a:path>
                </a:pathLst>
              </a:custGeom>
              <a:solidFill>
                <a:srgbClr val="FFD01F"/>
              </a:solidFill>
              <a:ln w="9525">
                <a:noFill/>
                <a:round/>
                <a:headEnd/>
                <a:tailEnd/>
              </a:ln>
            </p:spPr>
            <p:txBody>
              <a:bodyPr/>
              <a:lstStyle/>
              <a:p>
                <a:endParaRPr lang="en-US"/>
              </a:p>
            </p:txBody>
          </p:sp>
          <p:sp>
            <p:nvSpPr>
              <p:cNvPr id="28965" name="Freeform 345"/>
              <p:cNvSpPr>
                <a:spLocks/>
              </p:cNvSpPr>
              <p:nvPr/>
            </p:nvSpPr>
            <p:spPr bwMode="auto">
              <a:xfrm>
                <a:off x="2561" y="3428"/>
                <a:ext cx="105" cy="83"/>
              </a:xfrm>
              <a:custGeom>
                <a:avLst/>
                <a:gdLst>
                  <a:gd name="T0" fmla="*/ 53 w 40"/>
                  <a:gd name="T1" fmla="*/ 0 h 30"/>
                  <a:gd name="T2" fmla="*/ 53 w 40"/>
                  <a:gd name="T3" fmla="*/ 83 h 30"/>
                  <a:gd name="T4" fmla="*/ 53 w 40"/>
                  <a:gd name="T5" fmla="*/ 0 h 30"/>
                  <a:gd name="T6" fmla="*/ 0 60000 65536"/>
                  <a:gd name="T7" fmla="*/ 0 60000 65536"/>
                  <a:gd name="T8" fmla="*/ 0 60000 65536"/>
                  <a:gd name="T9" fmla="*/ 0 w 40"/>
                  <a:gd name="T10" fmla="*/ 0 h 30"/>
                  <a:gd name="T11" fmla="*/ 40 w 40"/>
                  <a:gd name="T12" fmla="*/ 30 h 30"/>
                </a:gdLst>
                <a:ahLst/>
                <a:cxnLst>
                  <a:cxn ang="T6">
                    <a:pos x="T0" y="T1"/>
                  </a:cxn>
                  <a:cxn ang="T7">
                    <a:pos x="T2" y="T3"/>
                  </a:cxn>
                  <a:cxn ang="T8">
                    <a:pos x="T4" y="T5"/>
                  </a:cxn>
                </a:cxnLst>
                <a:rect l="T9" t="T10" r="T11" b="T12"/>
                <a:pathLst>
                  <a:path w="40" h="30">
                    <a:moveTo>
                      <a:pt x="20" y="0"/>
                    </a:moveTo>
                    <a:cubicBezTo>
                      <a:pt x="0" y="0"/>
                      <a:pt x="0" y="30"/>
                      <a:pt x="20" y="30"/>
                    </a:cubicBezTo>
                    <a:cubicBezTo>
                      <a:pt x="40" y="30"/>
                      <a:pt x="40" y="0"/>
                      <a:pt x="20" y="0"/>
                    </a:cubicBezTo>
                    <a:close/>
                  </a:path>
                </a:pathLst>
              </a:custGeom>
              <a:solidFill>
                <a:srgbClr val="FFD01F"/>
              </a:solidFill>
              <a:ln w="9525">
                <a:noFill/>
                <a:round/>
                <a:headEnd/>
                <a:tailEnd/>
              </a:ln>
            </p:spPr>
            <p:txBody>
              <a:bodyPr/>
              <a:lstStyle/>
              <a:p>
                <a:endParaRPr lang="en-US"/>
              </a:p>
            </p:txBody>
          </p:sp>
          <p:sp>
            <p:nvSpPr>
              <p:cNvPr id="28966" name="Freeform 346"/>
              <p:cNvSpPr>
                <a:spLocks/>
              </p:cNvSpPr>
              <p:nvPr/>
            </p:nvSpPr>
            <p:spPr bwMode="auto">
              <a:xfrm>
                <a:off x="2655" y="3584"/>
                <a:ext cx="84" cy="72"/>
              </a:xfrm>
              <a:custGeom>
                <a:avLst/>
                <a:gdLst>
                  <a:gd name="T0" fmla="*/ 42 w 32"/>
                  <a:gd name="T1" fmla="*/ 0 h 26"/>
                  <a:gd name="T2" fmla="*/ 42 w 32"/>
                  <a:gd name="T3" fmla="*/ 72 h 26"/>
                  <a:gd name="T4" fmla="*/ 42 w 32"/>
                  <a:gd name="T5" fmla="*/ 0 h 26"/>
                  <a:gd name="T6" fmla="*/ 0 60000 65536"/>
                  <a:gd name="T7" fmla="*/ 0 60000 65536"/>
                  <a:gd name="T8" fmla="*/ 0 60000 65536"/>
                  <a:gd name="T9" fmla="*/ 0 w 32"/>
                  <a:gd name="T10" fmla="*/ 0 h 26"/>
                  <a:gd name="T11" fmla="*/ 32 w 32"/>
                  <a:gd name="T12" fmla="*/ 26 h 26"/>
                </a:gdLst>
                <a:ahLst/>
                <a:cxnLst>
                  <a:cxn ang="T6">
                    <a:pos x="T0" y="T1"/>
                  </a:cxn>
                  <a:cxn ang="T7">
                    <a:pos x="T2" y="T3"/>
                  </a:cxn>
                  <a:cxn ang="T8">
                    <a:pos x="T4" y="T5"/>
                  </a:cxn>
                </a:cxnLst>
                <a:rect l="T9" t="T10" r="T11" b="T12"/>
                <a:pathLst>
                  <a:path w="32" h="26">
                    <a:moveTo>
                      <a:pt x="16" y="0"/>
                    </a:moveTo>
                    <a:cubicBezTo>
                      <a:pt x="0" y="0"/>
                      <a:pt x="0" y="26"/>
                      <a:pt x="16" y="26"/>
                    </a:cubicBezTo>
                    <a:cubicBezTo>
                      <a:pt x="32" y="26"/>
                      <a:pt x="32" y="0"/>
                      <a:pt x="16" y="0"/>
                    </a:cubicBezTo>
                    <a:close/>
                  </a:path>
                </a:pathLst>
              </a:custGeom>
              <a:solidFill>
                <a:srgbClr val="FFD01F"/>
              </a:solidFill>
              <a:ln w="9525">
                <a:noFill/>
                <a:round/>
                <a:headEnd/>
                <a:tailEnd/>
              </a:ln>
            </p:spPr>
            <p:txBody>
              <a:bodyPr/>
              <a:lstStyle/>
              <a:p>
                <a:endParaRPr lang="en-US"/>
              </a:p>
            </p:txBody>
          </p:sp>
          <p:sp>
            <p:nvSpPr>
              <p:cNvPr id="28967" name="Freeform 347"/>
              <p:cNvSpPr>
                <a:spLocks/>
              </p:cNvSpPr>
              <p:nvPr/>
            </p:nvSpPr>
            <p:spPr bwMode="auto">
              <a:xfrm>
                <a:off x="139" y="4134"/>
                <a:ext cx="37" cy="148"/>
              </a:xfrm>
              <a:custGeom>
                <a:avLst/>
                <a:gdLst>
                  <a:gd name="T0" fmla="*/ 29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19 w 14"/>
                  <a:gd name="T13" fmla="*/ 140 h 53"/>
                  <a:gd name="T14" fmla="*/ 32 w 14"/>
                  <a:gd name="T15" fmla="*/ 134 h 53"/>
                  <a:gd name="T16" fmla="*/ 21 w 14"/>
                  <a:gd name="T17" fmla="*/ 92 h 53"/>
                  <a:gd name="T18" fmla="*/ 34 w 14"/>
                  <a:gd name="T19" fmla="*/ 6 h 53"/>
                  <a:gd name="T20" fmla="*/ 29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28968" name="Freeform 348"/>
              <p:cNvSpPr>
                <a:spLocks/>
              </p:cNvSpPr>
              <p:nvPr/>
            </p:nvSpPr>
            <p:spPr bwMode="auto">
              <a:xfrm>
                <a:off x="184" y="4131"/>
                <a:ext cx="42" cy="134"/>
              </a:xfrm>
              <a:custGeom>
                <a:avLst/>
                <a:gdLst>
                  <a:gd name="T0" fmla="*/ 31 w 16"/>
                  <a:gd name="T1" fmla="*/ 6 h 48"/>
                  <a:gd name="T2" fmla="*/ 0 w 16"/>
                  <a:gd name="T3" fmla="*/ 123 h 48"/>
                  <a:gd name="T4" fmla="*/ 16 w 16"/>
                  <a:gd name="T5" fmla="*/ 123 h 48"/>
                  <a:gd name="T6" fmla="*/ 39 w 16"/>
                  <a:gd name="T7" fmla="*/ 11 h 48"/>
                  <a:gd name="T8" fmla="*/ 31 w 16"/>
                  <a:gd name="T9" fmla="*/ 6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8969" name="Freeform 349"/>
              <p:cNvSpPr>
                <a:spLocks/>
              </p:cNvSpPr>
              <p:nvPr/>
            </p:nvSpPr>
            <p:spPr bwMode="auto">
              <a:xfrm>
                <a:off x="234" y="4156"/>
                <a:ext cx="21" cy="123"/>
              </a:xfrm>
              <a:custGeom>
                <a:avLst/>
                <a:gdLst>
                  <a:gd name="T0" fmla="*/ 16 w 8"/>
                  <a:gd name="T1" fmla="*/ 6 h 44"/>
                  <a:gd name="T2" fmla="*/ 5 w 8"/>
                  <a:gd name="T3" fmla="*/ 6 h 44"/>
                  <a:gd name="T4" fmla="*/ 5 w 8"/>
                  <a:gd name="T5" fmla="*/ 39 h 44"/>
                  <a:gd name="T6" fmla="*/ 0 w 8"/>
                  <a:gd name="T7" fmla="*/ 45 h 44"/>
                  <a:gd name="T8" fmla="*/ 0 w 8"/>
                  <a:gd name="T9" fmla="*/ 92 h 44"/>
                  <a:gd name="T10" fmla="*/ 5 w 8"/>
                  <a:gd name="T11" fmla="*/ 98 h 44"/>
                  <a:gd name="T12" fmla="*/ 5 w 8"/>
                  <a:gd name="T13" fmla="*/ 115 h 44"/>
                  <a:gd name="T14" fmla="*/ 18 w 8"/>
                  <a:gd name="T15" fmla="*/ 115 h 44"/>
                  <a:gd name="T16" fmla="*/ 16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28970" name="Freeform 350"/>
              <p:cNvSpPr>
                <a:spLocks/>
              </p:cNvSpPr>
              <p:nvPr/>
            </p:nvSpPr>
            <p:spPr bwMode="auto">
              <a:xfrm>
                <a:off x="291" y="4123"/>
                <a:ext cx="48" cy="133"/>
              </a:xfrm>
              <a:custGeom>
                <a:avLst/>
                <a:gdLst>
                  <a:gd name="T0" fmla="*/ 45 w 18"/>
                  <a:gd name="T1" fmla="*/ 122 h 48"/>
                  <a:gd name="T2" fmla="*/ 43 w 18"/>
                  <a:gd name="T3" fmla="*/ 47 h 48"/>
                  <a:gd name="T4" fmla="*/ 27 w 18"/>
                  <a:gd name="T5" fmla="*/ 42 h 48"/>
                  <a:gd name="T6" fmla="*/ 27 w 18"/>
                  <a:gd name="T7" fmla="*/ 42 h 48"/>
                  <a:gd name="T8" fmla="*/ 24 w 18"/>
                  <a:gd name="T9" fmla="*/ 44 h 48"/>
                  <a:gd name="T10" fmla="*/ 27 w 18"/>
                  <a:gd name="T11" fmla="*/ 11 h 48"/>
                  <a:gd name="T12" fmla="*/ 11 w 18"/>
                  <a:gd name="T13" fmla="*/ 8 h 48"/>
                  <a:gd name="T14" fmla="*/ 3 w 18"/>
                  <a:gd name="T15" fmla="*/ 83 h 48"/>
                  <a:gd name="T16" fmla="*/ 0 w 18"/>
                  <a:gd name="T17" fmla="*/ 86 h 48"/>
                  <a:gd name="T18" fmla="*/ 0 w 18"/>
                  <a:gd name="T19" fmla="*/ 119 h 48"/>
                  <a:gd name="T20" fmla="*/ 3 w 18"/>
                  <a:gd name="T21" fmla="*/ 119 h 48"/>
                  <a:gd name="T22" fmla="*/ 21 w 18"/>
                  <a:gd name="T23" fmla="*/ 119 h 48"/>
                  <a:gd name="T24" fmla="*/ 21 w 18"/>
                  <a:gd name="T25" fmla="*/ 116 h 48"/>
                  <a:gd name="T26" fmla="*/ 21 w 18"/>
                  <a:gd name="T27" fmla="*/ 125 h 48"/>
                  <a:gd name="T28" fmla="*/ 35 w 18"/>
                  <a:gd name="T29" fmla="*/ 127 h 48"/>
                  <a:gd name="T30" fmla="*/ 45 w 18"/>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28971" name="Freeform 351"/>
              <p:cNvSpPr>
                <a:spLocks/>
              </p:cNvSpPr>
              <p:nvPr/>
            </p:nvSpPr>
            <p:spPr bwMode="auto">
              <a:xfrm>
                <a:off x="389" y="4165"/>
                <a:ext cx="13" cy="91"/>
              </a:xfrm>
              <a:custGeom>
                <a:avLst/>
                <a:gdLst>
                  <a:gd name="T0" fmla="*/ 13 w 5"/>
                  <a:gd name="T1" fmla="*/ 8 h 33"/>
                  <a:gd name="T2" fmla="*/ 0 w 5"/>
                  <a:gd name="T3" fmla="*/ 8 h 33"/>
                  <a:gd name="T4" fmla="*/ 0 w 5"/>
                  <a:gd name="T5" fmla="*/ 83 h 33"/>
                  <a:gd name="T6" fmla="*/ 13 w 5"/>
                  <a:gd name="T7" fmla="*/ 83 h 33"/>
                  <a:gd name="T8" fmla="*/ 13 w 5"/>
                  <a:gd name="T9" fmla="*/ 8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8972" name="Freeform 352"/>
              <p:cNvSpPr>
                <a:spLocks/>
              </p:cNvSpPr>
              <p:nvPr/>
            </p:nvSpPr>
            <p:spPr bwMode="auto">
              <a:xfrm>
                <a:off x="428" y="4156"/>
                <a:ext cx="37" cy="112"/>
              </a:xfrm>
              <a:custGeom>
                <a:avLst/>
                <a:gdLst>
                  <a:gd name="T0" fmla="*/ 19 w 14"/>
                  <a:gd name="T1" fmla="*/ 17 h 40"/>
                  <a:gd name="T2" fmla="*/ 19 w 14"/>
                  <a:gd name="T3" fmla="*/ 8 h 40"/>
                  <a:gd name="T4" fmla="*/ 3 w 14"/>
                  <a:gd name="T5" fmla="*/ 14 h 40"/>
                  <a:gd name="T6" fmla="*/ 8 w 14"/>
                  <a:gd name="T7" fmla="*/ 81 h 40"/>
                  <a:gd name="T8" fmla="*/ 13 w 14"/>
                  <a:gd name="T9" fmla="*/ 87 h 40"/>
                  <a:gd name="T10" fmla="*/ 13 w 14"/>
                  <a:gd name="T11" fmla="*/ 104 h 40"/>
                  <a:gd name="T12" fmla="*/ 29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973" name="Freeform 353"/>
              <p:cNvSpPr>
                <a:spLocks/>
              </p:cNvSpPr>
              <p:nvPr/>
            </p:nvSpPr>
            <p:spPr bwMode="auto">
              <a:xfrm>
                <a:off x="473" y="4154"/>
                <a:ext cx="42" cy="144"/>
              </a:xfrm>
              <a:custGeom>
                <a:avLst/>
                <a:gdLst>
                  <a:gd name="T0" fmla="*/ 18 w 16"/>
                  <a:gd name="T1" fmla="*/ 11 h 52"/>
                  <a:gd name="T2" fmla="*/ 16 w 16"/>
                  <a:gd name="T3" fmla="*/ 30 h 52"/>
                  <a:gd name="T4" fmla="*/ 8 w 16"/>
                  <a:gd name="T5" fmla="*/ 36 h 52"/>
                  <a:gd name="T6" fmla="*/ 5 w 16"/>
                  <a:gd name="T7" fmla="*/ 64 h 52"/>
                  <a:gd name="T8" fmla="*/ 11 w 16"/>
                  <a:gd name="T9" fmla="*/ 69 h 52"/>
                  <a:gd name="T10" fmla="*/ 11 w 16"/>
                  <a:gd name="T11" fmla="*/ 136 h 52"/>
                  <a:gd name="T12" fmla="*/ 26 w 16"/>
                  <a:gd name="T13" fmla="*/ 136 h 52"/>
                  <a:gd name="T14" fmla="*/ 39 w 16"/>
                  <a:gd name="T15" fmla="*/ 14 h 52"/>
                  <a:gd name="T16" fmla="*/ 18 w 16"/>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8974" name="Freeform 354"/>
              <p:cNvSpPr>
                <a:spLocks/>
              </p:cNvSpPr>
              <p:nvPr/>
            </p:nvSpPr>
            <p:spPr bwMode="auto">
              <a:xfrm>
                <a:off x="355" y="4165"/>
                <a:ext cx="31" cy="130"/>
              </a:xfrm>
              <a:custGeom>
                <a:avLst/>
                <a:gdLst>
                  <a:gd name="T0" fmla="*/ 21 w 12"/>
                  <a:gd name="T1" fmla="*/ 19 h 47"/>
                  <a:gd name="T2" fmla="*/ 18 w 12"/>
                  <a:gd name="T3" fmla="*/ 8 h 47"/>
                  <a:gd name="T4" fmla="*/ 8 w 12"/>
                  <a:gd name="T5" fmla="*/ 11 h 47"/>
                  <a:gd name="T6" fmla="*/ 13 w 12"/>
                  <a:gd name="T7" fmla="*/ 22 h 47"/>
                  <a:gd name="T8" fmla="*/ 8 w 12"/>
                  <a:gd name="T9" fmla="*/ 28 h 47"/>
                  <a:gd name="T10" fmla="*/ 10 w 12"/>
                  <a:gd name="T11" fmla="*/ 119 h 47"/>
                  <a:gd name="T12" fmla="*/ 28 w 12"/>
                  <a:gd name="T13" fmla="*/ 116 h 47"/>
                  <a:gd name="T14" fmla="*/ 28 w 12"/>
                  <a:gd name="T15" fmla="*/ 80 h 47"/>
                  <a:gd name="T16" fmla="*/ 28 w 12"/>
                  <a:gd name="T17" fmla="*/ 77 h 47"/>
                  <a:gd name="T18" fmla="*/ 28 w 12"/>
                  <a:gd name="T19" fmla="*/ 58 h 47"/>
                  <a:gd name="T20" fmla="*/ 28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975" name="Freeform 355"/>
              <p:cNvSpPr>
                <a:spLocks/>
              </p:cNvSpPr>
              <p:nvPr/>
            </p:nvSpPr>
            <p:spPr bwMode="auto">
              <a:xfrm>
                <a:off x="55" y="4148"/>
                <a:ext cx="47" cy="134"/>
              </a:xfrm>
              <a:custGeom>
                <a:avLst/>
                <a:gdLst>
                  <a:gd name="T0" fmla="*/ 44 w 18"/>
                  <a:gd name="T1" fmla="*/ 123 h 48"/>
                  <a:gd name="T2" fmla="*/ 42 w 18"/>
                  <a:gd name="T3" fmla="*/ 47 h 48"/>
                  <a:gd name="T4" fmla="*/ 26 w 18"/>
                  <a:gd name="T5" fmla="*/ 42 h 48"/>
                  <a:gd name="T6" fmla="*/ 26 w 18"/>
                  <a:gd name="T7" fmla="*/ 42 h 48"/>
                  <a:gd name="T8" fmla="*/ 24 w 18"/>
                  <a:gd name="T9" fmla="*/ 42 h 48"/>
                  <a:gd name="T10" fmla="*/ 26 w 18"/>
                  <a:gd name="T11" fmla="*/ 11 h 48"/>
                  <a:gd name="T12" fmla="*/ 10 w 18"/>
                  <a:gd name="T13" fmla="*/ 8 h 48"/>
                  <a:gd name="T14" fmla="*/ 3 w 18"/>
                  <a:gd name="T15" fmla="*/ 81 h 48"/>
                  <a:gd name="T16" fmla="*/ 0 w 18"/>
                  <a:gd name="T17" fmla="*/ 84 h 48"/>
                  <a:gd name="T18" fmla="*/ 0 w 18"/>
                  <a:gd name="T19" fmla="*/ 117 h 48"/>
                  <a:gd name="T20" fmla="*/ 3 w 18"/>
                  <a:gd name="T21" fmla="*/ 120 h 48"/>
                  <a:gd name="T22" fmla="*/ 21 w 18"/>
                  <a:gd name="T23" fmla="*/ 117 h 48"/>
                  <a:gd name="T24" fmla="*/ 21 w 18"/>
                  <a:gd name="T25" fmla="*/ 117 h 48"/>
                  <a:gd name="T26" fmla="*/ 21 w 18"/>
                  <a:gd name="T27" fmla="*/ 123 h 48"/>
                  <a:gd name="T28" fmla="*/ 34 w 18"/>
                  <a:gd name="T29" fmla="*/ 128 h 48"/>
                  <a:gd name="T30" fmla="*/ 44 w 18"/>
                  <a:gd name="T31" fmla="*/ 12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28976" name="Freeform 356"/>
              <p:cNvSpPr>
                <a:spLocks/>
              </p:cNvSpPr>
              <p:nvPr/>
            </p:nvSpPr>
            <p:spPr bwMode="auto">
              <a:xfrm>
                <a:off x="152" y="4190"/>
                <a:ext cx="13" cy="92"/>
              </a:xfrm>
              <a:custGeom>
                <a:avLst/>
                <a:gdLst>
                  <a:gd name="T0" fmla="*/ 13 w 5"/>
                  <a:gd name="T1" fmla="*/ 8 h 33"/>
                  <a:gd name="T2" fmla="*/ 0 w 5"/>
                  <a:gd name="T3" fmla="*/ 8 h 33"/>
                  <a:gd name="T4" fmla="*/ 0 w 5"/>
                  <a:gd name="T5" fmla="*/ 81 h 33"/>
                  <a:gd name="T6" fmla="*/ 13 w 5"/>
                  <a:gd name="T7" fmla="*/ 81 h 33"/>
                  <a:gd name="T8" fmla="*/ 13 w 5"/>
                  <a:gd name="T9" fmla="*/ 8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8977" name="Freeform 357"/>
              <p:cNvSpPr>
                <a:spLocks/>
              </p:cNvSpPr>
              <p:nvPr/>
            </p:nvSpPr>
            <p:spPr bwMode="auto">
              <a:xfrm>
                <a:off x="192" y="4179"/>
                <a:ext cx="36" cy="114"/>
              </a:xfrm>
              <a:custGeom>
                <a:avLst/>
                <a:gdLst>
                  <a:gd name="T0" fmla="*/ 18 w 14"/>
                  <a:gd name="T1" fmla="*/ 17 h 41"/>
                  <a:gd name="T2" fmla="*/ 18 w 14"/>
                  <a:gd name="T3" fmla="*/ 11 h 41"/>
                  <a:gd name="T4" fmla="*/ 3 w 14"/>
                  <a:gd name="T5" fmla="*/ 17 h 41"/>
                  <a:gd name="T6" fmla="*/ 8 w 14"/>
                  <a:gd name="T7" fmla="*/ 81 h 41"/>
                  <a:gd name="T8" fmla="*/ 13 w 14"/>
                  <a:gd name="T9" fmla="*/ 89 h 41"/>
                  <a:gd name="T10" fmla="*/ 13 w 14"/>
                  <a:gd name="T11" fmla="*/ 103 h 41"/>
                  <a:gd name="T12" fmla="*/ 26 w 14"/>
                  <a:gd name="T13" fmla="*/ 103 h 41"/>
                  <a:gd name="T14" fmla="*/ 33 w 14"/>
                  <a:gd name="T15" fmla="*/ 28 h 41"/>
                  <a:gd name="T16" fmla="*/ 18 w 14"/>
                  <a:gd name="T17" fmla="*/ 17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28978" name="Freeform 358"/>
              <p:cNvSpPr>
                <a:spLocks/>
              </p:cNvSpPr>
              <p:nvPr/>
            </p:nvSpPr>
            <p:spPr bwMode="auto">
              <a:xfrm>
                <a:off x="118" y="4190"/>
                <a:ext cx="32" cy="128"/>
              </a:xfrm>
              <a:custGeom>
                <a:avLst/>
                <a:gdLst>
                  <a:gd name="T0" fmla="*/ 21 w 12"/>
                  <a:gd name="T1" fmla="*/ 19 h 46"/>
                  <a:gd name="T2" fmla="*/ 19 w 12"/>
                  <a:gd name="T3" fmla="*/ 6 h 46"/>
                  <a:gd name="T4" fmla="*/ 8 w 12"/>
                  <a:gd name="T5" fmla="*/ 8 h 46"/>
                  <a:gd name="T6" fmla="*/ 11 w 12"/>
                  <a:gd name="T7" fmla="*/ 22 h 46"/>
                  <a:gd name="T8" fmla="*/ 8 w 12"/>
                  <a:gd name="T9" fmla="*/ 28 h 46"/>
                  <a:gd name="T10" fmla="*/ 11 w 12"/>
                  <a:gd name="T11" fmla="*/ 120 h 46"/>
                  <a:gd name="T12" fmla="*/ 29 w 12"/>
                  <a:gd name="T13" fmla="*/ 117 h 46"/>
                  <a:gd name="T14" fmla="*/ 29 w 12"/>
                  <a:gd name="T15" fmla="*/ 78 h 46"/>
                  <a:gd name="T16" fmla="*/ 29 w 12"/>
                  <a:gd name="T17" fmla="*/ 75 h 46"/>
                  <a:gd name="T18" fmla="*/ 29 w 12"/>
                  <a:gd name="T19" fmla="*/ 58 h 46"/>
                  <a:gd name="T20" fmla="*/ 29 w 12"/>
                  <a:gd name="T21" fmla="*/ 33 h 46"/>
                  <a:gd name="T22" fmla="*/ 21 w 12"/>
                  <a:gd name="T23" fmla="*/ 19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979" name="Freeform 359"/>
              <p:cNvSpPr>
                <a:spLocks/>
              </p:cNvSpPr>
              <p:nvPr/>
            </p:nvSpPr>
            <p:spPr bwMode="auto">
              <a:xfrm>
                <a:off x="105" y="4173"/>
                <a:ext cx="34" cy="75"/>
              </a:xfrm>
              <a:custGeom>
                <a:avLst/>
                <a:gdLst>
                  <a:gd name="T0" fmla="*/ 31 w 13"/>
                  <a:gd name="T1" fmla="*/ 67 h 27"/>
                  <a:gd name="T2" fmla="*/ 10 w 13"/>
                  <a:gd name="T3" fmla="*/ 6 h 27"/>
                  <a:gd name="T4" fmla="*/ 3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8980" name="Freeform 360"/>
              <p:cNvSpPr>
                <a:spLocks/>
              </p:cNvSpPr>
              <p:nvPr/>
            </p:nvSpPr>
            <p:spPr bwMode="auto">
              <a:xfrm>
                <a:off x="207" y="4176"/>
                <a:ext cx="29" cy="92"/>
              </a:xfrm>
              <a:custGeom>
                <a:avLst/>
                <a:gdLst>
                  <a:gd name="T0" fmla="*/ 8 w 11"/>
                  <a:gd name="T1" fmla="*/ 14 h 33"/>
                  <a:gd name="T2" fmla="*/ 8 w 11"/>
                  <a:gd name="T3" fmla="*/ 81 h 33"/>
                  <a:gd name="T4" fmla="*/ 24 w 11"/>
                  <a:gd name="T5" fmla="*/ 75 h 33"/>
                  <a:gd name="T6" fmla="*/ 24 w 11"/>
                  <a:gd name="T7" fmla="*/ 17 h 33"/>
                  <a:gd name="T8" fmla="*/ 8 w 11"/>
                  <a:gd name="T9" fmla="*/ 14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28981" name="Freeform 361"/>
              <p:cNvSpPr>
                <a:spLocks/>
              </p:cNvSpPr>
              <p:nvPr/>
            </p:nvSpPr>
            <p:spPr bwMode="auto">
              <a:xfrm>
                <a:off x="536" y="4137"/>
                <a:ext cx="39" cy="139"/>
              </a:xfrm>
              <a:custGeom>
                <a:avLst/>
                <a:gdLst>
                  <a:gd name="T0" fmla="*/ 29 w 15"/>
                  <a:gd name="T1" fmla="*/ 78 h 50"/>
                  <a:gd name="T2" fmla="*/ 34 w 15"/>
                  <a:gd name="T3" fmla="*/ 17 h 50"/>
                  <a:gd name="T4" fmla="*/ 16 w 15"/>
                  <a:gd name="T5" fmla="*/ 11 h 50"/>
                  <a:gd name="T6" fmla="*/ 10 w 15"/>
                  <a:gd name="T7" fmla="*/ 42 h 50"/>
                  <a:gd name="T8" fmla="*/ 8 w 15"/>
                  <a:gd name="T9" fmla="*/ 47 h 50"/>
                  <a:gd name="T10" fmla="*/ 10 w 15"/>
                  <a:gd name="T11" fmla="*/ 128 h 50"/>
                  <a:gd name="T12" fmla="*/ 29 w 15"/>
                  <a:gd name="T13" fmla="*/ 117 h 50"/>
                  <a:gd name="T14" fmla="*/ 21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28982" name="Freeform 362"/>
              <p:cNvSpPr>
                <a:spLocks/>
              </p:cNvSpPr>
              <p:nvPr/>
            </p:nvSpPr>
            <p:spPr bwMode="auto">
              <a:xfrm>
                <a:off x="591" y="4173"/>
                <a:ext cx="21" cy="89"/>
              </a:xfrm>
              <a:custGeom>
                <a:avLst/>
                <a:gdLst>
                  <a:gd name="T0" fmla="*/ 16 w 8"/>
                  <a:gd name="T1" fmla="*/ 11 h 32"/>
                  <a:gd name="T2" fmla="*/ 0 w 8"/>
                  <a:gd name="T3" fmla="*/ 14 h 32"/>
                  <a:gd name="T4" fmla="*/ 8 w 8"/>
                  <a:gd name="T5" fmla="*/ 81 h 32"/>
                  <a:gd name="T6" fmla="*/ 18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28983" name="Freeform 363"/>
              <p:cNvSpPr>
                <a:spLocks/>
              </p:cNvSpPr>
              <p:nvPr/>
            </p:nvSpPr>
            <p:spPr bwMode="auto">
              <a:xfrm>
                <a:off x="263" y="4162"/>
                <a:ext cx="21" cy="86"/>
              </a:xfrm>
              <a:custGeom>
                <a:avLst/>
                <a:gdLst>
                  <a:gd name="T0" fmla="*/ 16 w 8"/>
                  <a:gd name="T1" fmla="*/ 8 h 31"/>
                  <a:gd name="T2" fmla="*/ 3 w 8"/>
                  <a:gd name="T3" fmla="*/ 14 h 31"/>
                  <a:gd name="T4" fmla="*/ 8 w 8"/>
                  <a:gd name="T5" fmla="*/ 80 h 31"/>
                  <a:gd name="T6" fmla="*/ 21 w 8"/>
                  <a:gd name="T7" fmla="*/ 80 h 31"/>
                  <a:gd name="T8" fmla="*/ 16 w 8"/>
                  <a:gd name="T9" fmla="*/ 8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28984" name="Freeform 364"/>
              <p:cNvSpPr>
                <a:spLocks/>
              </p:cNvSpPr>
              <p:nvPr/>
            </p:nvSpPr>
            <p:spPr bwMode="auto">
              <a:xfrm>
                <a:off x="607" y="4162"/>
                <a:ext cx="50" cy="147"/>
              </a:xfrm>
              <a:custGeom>
                <a:avLst/>
                <a:gdLst>
                  <a:gd name="T0" fmla="*/ 45 w 19"/>
                  <a:gd name="T1" fmla="*/ 128 h 53"/>
                  <a:gd name="T2" fmla="*/ 32 w 19"/>
                  <a:gd name="T3" fmla="*/ 39 h 53"/>
                  <a:gd name="T4" fmla="*/ 29 w 19"/>
                  <a:gd name="T5" fmla="*/ 36 h 53"/>
                  <a:gd name="T6" fmla="*/ 29 w 19"/>
                  <a:gd name="T7" fmla="*/ 11 h 53"/>
                  <a:gd name="T8" fmla="*/ 18 w 19"/>
                  <a:gd name="T9" fmla="*/ 11 h 53"/>
                  <a:gd name="T10" fmla="*/ 18 w 19"/>
                  <a:gd name="T11" fmla="*/ 33 h 53"/>
                  <a:gd name="T12" fmla="*/ 18 w 19"/>
                  <a:gd name="T13" fmla="*/ 39 h 53"/>
                  <a:gd name="T14" fmla="*/ 16 w 19"/>
                  <a:gd name="T15" fmla="*/ 61 h 53"/>
                  <a:gd name="T16" fmla="*/ 11 w 19"/>
                  <a:gd name="T17" fmla="*/ 61 h 53"/>
                  <a:gd name="T18" fmla="*/ 0 w 19"/>
                  <a:gd name="T19" fmla="*/ 108 h 53"/>
                  <a:gd name="T20" fmla="*/ 5 w 19"/>
                  <a:gd name="T21" fmla="*/ 108 h 53"/>
                  <a:gd name="T22" fmla="*/ 16 w 19"/>
                  <a:gd name="T23" fmla="*/ 69 h 53"/>
                  <a:gd name="T24" fmla="*/ 24 w 19"/>
                  <a:gd name="T25" fmla="*/ 133 h 53"/>
                  <a:gd name="T26" fmla="*/ 45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8985" name="Freeform 365"/>
              <p:cNvSpPr>
                <a:spLocks/>
              </p:cNvSpPr>
              <p:nvPr/>
            </p:nvSpPr>
            <p:spPr bwMode="auto">
              <a:xfrm>
                <a:off x="670" y="4237"/>
                <a:ext cx="18" cy="81"/>
              </a:xfrm>
              <a:custGeom>
                <a:avLst/>
                <a:gdLst>
                  <a:gd name="T0" fmla="*/ 15 w 7"/>
                  <a:gd name="T1" fmla="*/ 8 h 29"/>
                  <a:gd name="T2" fmla="*/ 3 w 7"/>
                  <a:gd name="T3" fmla="*/ 8 h 29"/>
                  <a:gd name="T4" fmla="*/ 0 w 7"/>
                  <a:gd name="T5" fmla="*/ 70 h 29"/>
                  <a:gd name="T6" fmla="*/ 18 w 7"/>
                  <a:gd name="T7" fmla="*/ 70 h 29"/>
                  <a:gd name="T8" fmla="*/ 15 w 7"/>
                  <a:gd name="T9" fmla="*/ 8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28986" name="Freeform 366"/>
              <p:cNvSpPr>
                <a:spLocks/>
              </p:cNvSpPr>
              <p:nvPr/>
            </p:nvSpPr>
            <p:spPr bwMode="auto">
              <a:xfrm>
                <a:off x="691" y="4173"/>
                <a:ext cx="23" cy="111"/>
              </a:xfrm>
              <a:custGeom>
                <a:avLst/>
                <a:gdLst>
                  <a:gd name="T0" fmla="*/ 8 w 9"/>
                  <a:gd name="T1" fmla="*/ 8 h 40"/>
                  <a:gd name="T2" fmla="*/ 0 w 9"/>
                  <a:gd name="T3" fmla="*/ 97 h 40"/>
                  <a:gd name="T4" fmla="*/ 20 w 9"/>
                  <a:gd name="T5" fmla="*/ 97 h 40"/>
                  <a:gd name="T6" fmla="*/ 23 w 9"/>
                  <a:gd name="T7" fmla="*/ 11 h 40"/>
                  <a:gd name="T8" fmla="*/ 8 w 9"/>
                  <a:gd name="T9" fmla="*/ 8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28987" name="Freeform 367"/>
              <p:cNvSpPr>
                <a:spLocks/>
              </p:cNvSpPr>
              <p:nvPr/>
            </p:nvSpPr>
            <p:spPr bwMode="auto">
              <a:xfrm>
                <a:off x="714" y="4165"/>
                <a:ext cx="45" cy="158"/>
              </a:xfrm>
              <a:custGeom>
                <a:avLst/>
                <a:gdLst>
                  <a:gd name="T0" fmla="*/ 19 w 17"/>
                  <a:gd name="T1" fmla="*/ 14 h 57"/>
                  <a:gd name="T2" fmla="*/ 11 w 17"/>
                  <a:gd name="T3" fmla="*/ 33 h 57"/>
                  <a:gd name="T4" fmla="*/ 11 w 17"/>
                  <a:gd name="T5" fmla="*/ 30 h 57"/>
                  <a:gd name="T6" fmla="*/ 3 w 17"/>
                  <a:gd name="T7" fmla="*/ 30 h 57"/>
                  <a:gd name="T8" fmla="*/ 5 w 17"/>
                  <a:gd name="T9" fmla="*/ 53 h 57"/>
                  <a:gd name="T10" fmla="*/ 16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988" name="Freeform 368"/>
              <p:cNvSpPr>
                <a:spLocks/>
              </p:cNvSpPr>
              <p:nvPr/>
            </p:nvSpPr>
            <p:spPr bwMode="auto">
              <a:xfrm>
                <a:off x="664" y="4142"/>
                <a:ext cx="21" cy="101"/>
              </a:xfrm>
              <a:custGeom>
                <a:avLst/>
                <a:gdLst>
                  <a:gd name="T0" fmla="*/ 0 w 8"/>
                  <a:gd name="T1" fmla="*/ 14 h 36"/>
                  <a:gd name="T2" fmla="*/ 0 w 8"/>
                  <a:gd name="T3" fmla="*/ 90 h 36"/>
                  <a:gd name="T4" fmla="*/ 18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989" name="Freeform 369"/>
              <p:cNvSpPr>
                <a:spLocks/>
              </p:cNvSpPr>
              <p:nvPr/>
            </p:nvSpPr>
            <p:spPr bwMode="auto">
              <a:xfrm>
                <a:off x="751" y="4165"/>
                <a:ext cx="42" cy="111"/>
              </a:xfrm>
              <a:custGeom>
                <a:avLst/>
                <a:gdLst>
                  <a:gd name="T0" fmla="*/ 13 w 16"/>
                  <a:gd name="T1" fmla="*/ 14 h 40"/>
                  <a:gd name="T2" fmla="*/ 11 w 16"/>
                  <a:gd name="T3" fmla="*/ 103 h 40"/>
                  <a:gd name="T4" fmla="*/ 26 w 16"/>
                  <a:gd name="T5" fmla="*/ 100 h 40"/>
                  <a:gd name="T6" fmla="*/ 34 w 16"/>
                  <a:gd name="T7" fmla="*/ 28 h 40"/>
                  <a:gd name="T8" fmla="*/ 13 w 16"/>
                  <a:gd name="T9" fmla="*/ 1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28990" name="Freeform 370"/>
              <p:cNvSpPr>
                <a:spLocks/>
              </p:cNvSpPr>
              <p:nvPr/>
            </p:nvSpPr>
            <p:spPr bwMode="auto">
              <a:xfrm>
                <a:off x="814"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991" name="Freeform 371"/>
              <p:cNvSpPr>
                <a:spLocks/>
              </p:cNvSpPr>
              <p:nvPr/>
            </p:nvSpPr>
            <p:spPr bwMode="auto">
              <a:xfrm>
                <a:off x="903" y="4134"/>
                <a:ext cx="35" cy="148"/>
              </a:xfrm>
              <a:custGeom>
                <a:avLst/>
                <a:gdLst>
                  <a:gd name="T0" fmla="*/ 27 w 13"/>
                  <a:gd name="T1" fmla="*/ 3 h 53"/>
                  <a:gd name="T2" fmla="*/ 11 w 13"/>
                  <a:gd name="T3" fmla="*/ 59 h 53"/>
                  <a:gd name="T4" fmla="*/ 0 w 13"/>
                  <a:gd name="T5" fmla="*/ 67 h 53"/>
                  <a:gd name="T6" fmla="*/ 11 w 13"/>
                  <a:gd name="T7" fmla="*/ 123 h 53"/>
                  <a:gd name="T8" fmla="*/ 11 w 13"/>
                  <a:gd name="T9" fmla="*/ 126 h 53"/>
                  <a:gd name="T10" fmla="*/ 13 w 13"/>
                  <a:gd name="T11" fmla="*/ 128 h 53"/>
                  <a:gd name="T12" fmla="*/ 19 w 13"/>
                  <a:gd name="T13" fmla="*/ 140 h 53"/>
                  <a:gd name="T14" fmla="*/ 32 w 13"/>
                  <a:gd name="T15" fmla="*/ 134 h 53"/>
                  <a:gd name="T16" fmla="*/ 22 w 13"/>
                  <a:gd name="T17" fmla="*/ 92 h 53"/>
                  <a:gd name="T18" fmla="*/ 35 w 13"/>
                  <a:gd name="T19" fmla="*/ 6 h 53"/>
                  <a:gd name="T20" fmla="*/ 27 w 13"/>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28992" name="Freeform 372"/>
              <p:cNvSpPr>
                <a:spLocks/>
              </p:cNvSpPr>
              <p:nvPr/>
            </p:nvSpPr>
            <p:spPr bwMode="auto">
              <a:xfrm>
                <a:off x="945" y="4131"/>
                <a:ext cx="45" cy="134"/>
              </a:xfrm>
              <a:custGeom>
                <a:avLst/>
                <a:gdLst>
                  <a:gd name="T0" fmla="*/ 32 w 17"/>
                  <a:gd name="T1" fmla="*/ 6 h 48"/>
                  <a:gd name="T2" fmla="*/ 3 w 17"/>
                  <a:gd name="T3" fmla="*/ 123 h 48"/>
                  <a:gd name="T4" fmla="*/ 19 w 17"/>
                  <a:gd name="T5" fmla="*/ 123 h 48"/>
                  <a:gd name="T6" fmla="*/ 40 w 17"/>
                  <a:gd name="T7" fmla="*/ 11 h 48"/>
                  <a:gd name="T8" fmla="*/ 32 w 17"/>
                  <a:gd name="T9" fmla="*/ 6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8993" name="Freeform 373"/>
              <p:cNvSpPr>
                <a:spLocks/>
              </p:cNvSpPr>
              <p:nvPr/>
            </p:nvSpPr>
            <p:spPr bwMode="auto">
              <a:xfrm>
                <a:off x="998" y="4156"/>
                <a:ext cx="18" cy="123"/>
              </a:xfrm>
              <a:custGeom>
                <a:avLst/>
                <a:gdLst>
                  <a:gd name="T0" fmla="*/ 15 w 7"/>
                  <a:gd name="T1" fmla="*/ 6 h 44"/>
                  <a:gd name="T2" fmla="*/ 5 w 7"/>
                  <a:gd name="T3" fmla="*/ 6 h 44"/>
                  <a:gd name="T4" fmla="*/ 5 w 7"/>
                  <a:gd name="T5" fmla="*/ 39 h 44"/>
                  <a:gd name="T6" fmla="*/ 0 w 7"/>
                  <a:gd name="T7" fmla="*/ 45 h 44"/>
                  <a:gd name="T8" fmla="*/ 0 w 7"/>
                  <a:gd name="T9" fmla="*/ 92 h 44"/>
                  <a:gd name="T10" fmla="*/ 3 w 7"/>
                  <a:gd name="T11" fmla="*/ 98 h 44"/>
                  <a:gd name="T12" fmla="*/ 5 w 7"/>
                  <a:gd name="T13" fmla="*/ 115 h 44"/>
                  <a:gd name="T14" fmla="*/ 15 w 7"/>
                  <a:gd name="T15" fmla="*/ 115 h 44"/>
                  <a:gd name="T16" fmla="*/ 15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28994" name="Freeform 374"/>
              <p:cNvSpPr>
                <a:spLocks/>
              </p:cNvSpPr>
              <p:nvPr/>
            </p:nvSpPr>
            <p:spPr bwMode="auto">
              <a:xfrm>
                <a:off x="1053" y="4123"/>
                <a:ext cx="50" cy="133"/>
              </a:xfrm>
              <a:custGeom>
                <a:avLst/>
                <a:gdLst>
                  <a:gd name="T0" fmla="*/ 47 w 19"/>
                  <a:gd name="T1" fmla="*/ 122 h 48"/>
                  <a:gd name="T2" fmla="*/ 45 w 19"/>
                  <a:gd name="T3" fmla="*/ 47 h 48"/>
                  <a:gd name="T4" fmla="*/ 26 w 19"/>
                  <a:gd name="T5" fmla="*/ 42 h 48"/>
                  <a:gd name="T6" fmla="*/ 26 w 19"/>
                  <a:gd name="T7" fmla="*/ 42 h 48"/>
                  <a:gd name="T8" fmla="*/ 26 w 19"/>
                  <a:gd name="T9" fmla="*/ 44 h 48"/>
                  <a:gd name="T10" fmla="*/ 26 w 19"/>
                  <a:gd name="T11" fmla="*/ 11 h 48"/>
                  <a:gd name="T12" fmla="*/ 13 w 19"/>
                  <a:gd name="T13" fmla="*/ 8 h 48"/>
                  <a:gd name="T14" fmla="*/ 5 w 19"/>
                  <a:gd name="T15" fmla="*/ 83 h 48"/>
                  <a:gd name="T16" fmla="*/ 0 w 19"/>
                  <a:gd name="T17" fmla="*/ 86 h 48"/>
                  <a:gd name="T18" fmla="*/ 0 w 19"/>
                  <a:gd name="T19" fmla="*/ 119 h 48"/>
                  <a:gd name="T20" fmla="*/ 5 w 19"/>
                  <a:gd name="T21" fmla="*/ 119 h 48"/>
                  <a:gd name="T22" fmla="*/ 24 w 19"/>
                  <a:gd name="T23" fmla="*/ 119 h 48"/>
                  <a:gd name="T24" fmla="*/ 24 w 19"/>
                  <a:gd name="T25" fmla="*/ 116 h 48"/>
                  <a:gd name="T26" fmla="*/ 24 w 19"/>
                  <a:gd name="T27" fmla="*/ 125 h 48"/>
                  <a:gd name="T28" fmla="*/ 37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995" name="Freeform 375"/>
              <p:cNvSpPr>
                <a:spLocks/>
              </p:cNvSpPr>
              <p:nvPr/>
            </p:nvSpPr>
            <p:spPr bwMode="auto">
              <a:xfrm>
                <a:off x="1150" y="4165"/>
                <a:ext cx="16" cy="91"/>
              </a:xfrm>
              <a:custGeom>
                <a:avLst/>
                <a:gdLst>
                  <a:gd name="T0" fmla="*/ 16 w 6"/>
                  <a:gd name="T1" fmla="*/ 8 h 33"/>
                  <a:gd name="T2" fmla="*/ 3 w 6"/>
                  <a:gd name="T3" fmla="*/ 8 h 33"/>
                  <a:gd name="T4" fmla="*/ 3 w 6"/>
                  <a:gd name="T5" fmla="*/ 83 h 33"/>
                  <a:gd name="T6" fmla="*/ 16 w 6"/>
                  <a:gd name="T7" fmla="*/ 83 h 33"/>
                  <a:gd name="T8" fmla="*/ 16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28996" name="Freeform 376"/>
              <p:cNvSpPr>
                <a:spLocks/>
              </p:cNvSpPr>
              <p:nvPr/>
            </p:nvSpPr>
            <p:spPr bwMode="auto">
              <a:xfrm>
                <a:off x="1192" y="4156"/>
                <a:ext cx="37" cy="112"/>
              </a:xfrm>
              <a:custGeom>
                <a:avLst/>
                <a:gdLst>
                  <a:gd name="T0" fmla="*/ 19 w 14"/>
                  <a:gd name="T1" fmla="*/ 17 h 40"/>
                  <a:gd name="T2" fmla="*/ 16 w 14"/>
                  <a:gd name="T3" fmla="*/ 8 h 40"/>
                  <a:gd name="T4" fmla="*/ 0 w 14"/>
                  <a:gd name="T5" fmla="*/ 14 h 40"/>
                  <a:gd name="T6" fmla="*/ 5 w 14"/>
                  <a:gd name="T7" fmla="*/ 81 h 40"/>
                  <a:gd name="T8" fmla="*/ 11 w 14"/>
                  <a:gd name="T9" fmla="*/ 87 h 40"/>
                  <a:gd name="T10" fmla="*/ 13 w 14"/>
                  <a:gd name="T11" fmla="*/ 104 h 40"/>
                  <a:gd name="T12" fmla="*/ 26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997" name="Freeform 377"/>
              <p:cNvSpPr>
                <a:spLocks/>
              </p:cNvSpPr>
              <p:nvPr/>
            </p:nvSpPr>
            <p:spPr bwMode="auto">
              <a:xfrm>
                <a:off x="1237" y="4154"/>
                <a:ext cx="39" cy="144"/>
              </a:xfrm>
              <a:custGeom>
                <a:avLst/>
                <a:gdLst>
                  <a:gd name="T0" fmla="*/ 18 w 15"/>
                  <a:gd name="T1" fmla="*/ 11 h 52"/>
                  <a:gd name="T2" fmla="*/ 16 w 15"/>
                  <a:gd name="T3" fmla="*/ 30 h 52"/>
                  <a:gd name="T4" fmla="*/ 5 w 15"/>
                  <a:gd name="T5" fmla="*/ 36 h 52"/>
                  <a:gd name="T6" fmla="*/ 3 w 15"/>
                  <a:gd name="T7" fmla="*/ 64 h 52"/>
                  <a:gd name="T8" fmla="*/ 10 w 15"/>
                  <a:gd name="T9" fmla="*/ 69 h 52"/>
                  <a:gd name="T10" fmla="*/ 10 w 15"/>
                  <a:gd name="T11" fmla="*/ 136 h 52"/>
                  <a:gd name="T12" fmla="*/ 26 w 15"/>
                  <a:gd name="T13" fmla="*/ 136 h 52"/>
                  <a:gd name="T14" fmla="*/ 39 w 15"/>
                  <a:gd name="T15" fmla="*/ 14 h 52"/>
                  <a:gd name="T16" fmla="*/ 18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8998" name="Freeform 378"/>
              <p:cNvSpPr>
                <a:spLocks/>
              </p:cNvSpPr>
              <p:nvPr/>
            </p:nvSpPr>
            <p:spPr bwMode="auto">
              <a:xfrm>
                <a:off x="1119" y="4165"/>
                <a:ext cx="31" cy="130"/>
              </a:xfrm>
              <a:custGeom>
                <a:avLst/>
                <a:gdLst>
                  <a:gd name="T0" fmla="*/ 21 w 12"/>
                  <a:gd name="T1" fmla="*/ 19 h 47"/>
                  <a:gd name="T2" fmla="*/ 18 w 12"/>
                  <a:gd name="T3" fmla="*/ 8 h 47"/>
                  <a:gd name="T4" fmla="*/ 8 w 12"/>
                  <a:gd name="T5" fmla="*/ 11 h 47"/>
                  <a:gd name="T6" fmla="*/ 10 w 12"/>
                  <a:gd name="T7" fmla="*/ 22 h 47"/>
                  <a:gd name="T8" fmla="*/ 8 w 12"/>
                  <a:gd name="T9" fmla="*/ 28 h 47"/>
                  <a:gd name="T10" fmla="*/ 8 w 12"/>
                  <a:gd name="T11" fmla="*/ 119 h 47"/>
                  <a:gd name="T12" fmla="*/ 28 w 12"/>
                  <a:gd name="T13" fmla="*/ 116 h 47"/>
                  <a:gd name="T14" fmla="*/ 26 w 12"/>
                  <a:gd name="T15" fmla="*/ 80 h 47"/>
                  <a:gd name="T16" fmla="*/ 28 w 12"/>
                  <a:gd name="T17" fmla="*/ 77 h 47"/>
                  <a:gd name="T18" fmla="*/ 26 w 12"/>
                  <a:gd name="T19" fmla="*/ 58 h 47"/>
                  <a:gd name="T20" fmla="*/ 28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999" name="Freeform 379"/>
              <p:cNvSpPr>
                <a:spLocks/>
              </p:cNvSpPr>
              <p:nvPr/>
            </p:nvSpPr>
            <p:spPr bwMode="auto">
              <a:xfrm>
                <a:off x="869" y="4173"/>
                <a:ext cx="32" cy="75"/>
              </a:xfrm>
              <a:custGeom>
                <a:avLst/>
                <a:gdLst>
                  <a:gd name="T0" fmla="*/ 32 w 12"/>
                  <a:gd name="T1" fmla="*/ 67 h 27"/>
                  <a:gd name="T2" fmla="*/ 11 w 12"/>
                  <a:gd name="T3" fmla="*/ 6 h 27"/>
                  <a:gd name="T4" fmla="*/ 0 w 12"/>
                  <a:gd name="T5" fmla="*/ 8 h 27"/>
                  <a:gd name="T6" fmla="*/ 24 w 12"/>
                  <a:gd name="T7" fmla="*/ 72 h 27"/>
                  <a:gd name="T8" fmla="*/ 32 w 12"/>
                  <a:gd name="T9" fmla="*/ 67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29000" name="Freeform 380"/>
              <p:cNvSpPr>
                <a:spLocks/>
              </p:cNvSpPr>
              <p:nvPr/>
            </p:nvSpPr>
            <p:spPr bwMode="auto">
              <a:xfrm>
                <a:off x="804" y="4140"/>
                <a:ext cx="47" cy="122"/>
              </a:xfrm>
              <a:custGeom>
                <a:avLst/>
                <a:gdLst>
                  <a:gd name="T0" fmla="*/ 42 w 18"/>
                  <a:gd name="T1" fmla="*/ 103 h 44"/>
                  <a:gd name="T2" fmla="*/ 31 w 18"/>
                  <a:gd name="T3" fmla="*/ 22 h 44"/>
                  <a:gd name="T4" fmla="*/ 16 w 18"/>
                  <a:gd name="T5" fmla="*/ 11 h 44"/>
                  <a:gd name="T6" fmla="*/ 26 w 18"/>
                  <a:gd name="T7" fmla="*/ 114 h 44"/>
                  <a:gd name="T8" fmla="*/ 42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9001" name="Freeform 381"/>
              <p:cNvSpPr>
                <a:spLocks/>
              </p:cNvSpPr>
              <p:nvPr/>
            </p:nvSpPr>
            <p:spPr bwMode="auto">
              <a:xfrm>
                <a:off x="972" y="4176"/>
                <a:ext cx="26" cy="92"/>
              </a:xfrm>
              <a:custGeom>
                <a:avLst/>
                <a:gdLst>
                  <a:gd name="T0" fmla="*/ 8 w 10"/>
                  <a:gd name="T1" fmla="*/ 14 h 33"/>
                  <a:gd name="T2" fmla="*/ 8 w 10"/>
                  <a:gd name="T3" fmla="*/ 81 h 33"/>
                  <a:gd name="T4" fmla="*/ 23 w 10"/>
                  <a:gd name="T5" fmla="*/ 75 h 33"/>
                  <a:gd name="T6" fmla="*/ 23 w 10"/>
                  <a:gd name="T7" fmla="*/ 17 h 33"/>
                  <a:gd name="T8" fmla="*/ 8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9002" name="Freeform 382"/>
              <p:cNvSpPr>
                <a:spLocks/>
              </p:cNvSpPr>
              <p:nvPr/>
            </p:nvSpPr>
            <p:spPr bwMode="auto">
              <a:xfrm>
                <a:off x="1297" y="4137"/>
                <a:ext cx="40" cy="139"/>
              </a:xfrm>
              <a:custGeom>
                <a:avLst/>
                <a:gdLst>
                  <a:gd name="T0" fmla="*/ 29 w 15"/>
                  <a:gd name="T1" fmla="*/ 78 h 50"/>
                  <a:gd name="T2" fmla="*/ 37 w 15"/>
                  <a:gd name="T3" fmla="*/ 17 h 50"/>
                  <a:gd name="T4" fmla="*/ 19 w 15"/>
                  <a:gd name="T5" fmla="*/ 11 h 50"/>
                  <a:gd name="T6" fmla="*/ 13 w 15"/>
                  <a:gd name="T7" fmla="*/ 42 h 50"/>
                  <a:gd name="T8" fmla="*/ 11 w 15"/>
                  <a:gd name="T9" fmla="*/ 47 h 50"/>
                  <a:gd name="T10" fmla="*/ 13 w 15"/>
                  <a:gd name="T11" fmla="*/ 128 h 50"/>
                  <a:gd name="T12" fmla="*/ 29 w 15"/>
                  <a:gd name="T13" fmla="*/ 117 h 50"/>
                  <a:gd name="T14" fmla="*/ 24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9003" name="Freeform 383"/>
              <p:cNvSpPr>
                <a:spLocks/>
              </p:cNvSpPr>
              <p:nvPr/>
            </p:nvSpPr>
            <p:spPr bwMode="auto">
              <a:xfrm>
                <a:off x="1352" y="4173"/>
                <a:ext cx="21" cy="89"/>
              </a:xfrm>
              <a:custGeom>
                <a:avLst/>
                <a:gdLst>
                  <a:gd name="T0" fmla="*/ 16 w 8"/>
                  <a:gd name="T1" fmla="*/ 11 h 32"/>
                  <a:gd name="T2" fmla="*/ 3 w 8"/>
                  <a:gd name="T3" fmla="*/ 14 h 32"/>
                  <a:gd name="T4" fmla="*/ 8 w 8"/>
                  <a:gd name="T5" fmla="*/ 81 h 32"/>
                  <a:gd name="T6" fmla="*/ 21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004" name="Freeform 384"/>
              <p:cNvSpPr>
                <a:spLocks/>
              </p:cNvSpPr>
              <p:nvPr/>
            </p:nvSpPr>
            <p:spPr bwMode="auto">
              <a:xfrm>
                <a:off x="1368" y="4162"/>
                <a:ext cx="53" cy="147"/>
              </a:xfrm>
              <a:custGeom>
                <a:avLst/>
                <a:gdLst>
                  <a:gd name="T0" fmla="*/ 48 w 20"/>
                  <a:gd name="T1" fmla="*/ 128 h 53"/>
                  <a:gd name="T2" fmla="*/ 34 w 20"/>
                  <a:gd name="T3" fmla="*/ 39 h 53"/>
                  <a:gd name="T4" fmla="*/ 32 w 20"/>
                  <a:gd name="T5" fmla="*/ 36 h 53"/>
                  <a:gd name="T6" fmla="*/ 32 w 20"/>
                  <a:gd name="T7" fmla="*/ 11 h 53"/>
                  <a:gd name="T8" fmla="*/ 21 w 20"/>
                  <a:gd name="T9" fmla="*/ 11 h 53"/>
                  <a:gd name="T10" fmla="*/ 21 w 20"/>
                  <a:gd name="T11" fmla="*/ 33 h 53"/>
                  <a:gd name="T12" fmla="*/ 19 w 20"/>
                  <a:gd name="T13" fmla="*/ 39 h 53"/>
                  <a:gd name="T14" fmla="*/ 16 w 20"/>
                  <a:gd name="T15" fmla="*/ 61 h 53"/>
                  <a:gd name="T16" fmla="*/ 13 w 20"/>
                  <a:gd name="T17" fmla="*/ 61 h 53"/>
                  <a:gd name="T18" fmla="*/ 3 w 20"/>
                  <a:gd name="T19" fmla="*/ 108 h 53"/>
                  <a:gd name="T20" fmla="*/ 8 w 20"/>
                  <a:gd name="T21" fmla="*/ 108 h 53"/>
                  <a:gd name="T22" fmla="*/ 16 w 20"/>
                  <a:gd name="T23" fmla="*/ 69 h 53"/>
                  <a:gd name="T24" fmla="*/ 27 w 20"/>
                  <a:gd name="T25" fmla="*/ 133 h 53"/>
                  <a:gd name="T26" fmla="*/ 48 w 20"/>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29005" name="Freeform 385"/>
              <p:cNvSpPr>
                <a:spLocks/>
              </p:cNvSpPr>
              <p:nvPr/>
            </p:nvSpPr>
            <p:spPr bwMode="auto">
              <a:xfrm>
                <a:off x="1434"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9006" name="Freeform 386"/>
              <p:cNvSpPr>
                <a:spLocks/>
              </p:cNvSpPr>
              <p:nvPr/>
            </p:nvSpPr>
            <p:spPr bwMode="auto">
              <a:xfrm>
                <a:off x="1452" y="4173"/>
                <a:ext cx="27" cy="111"/>
              </a:xfrm>
              <a:custGeom>
                <a:avLst/>
                <a:gdLst>
                  <a:gd name="T0" fmla="*/ 8 w 10"/>
                  <a:gd name="T1" fmla="*/ 8 h 40"/>
                  <a:gd name="T2" fmla="*/ 0 w 10"/>
                  <a:gd name="T3" fmla="*/ 97 h 40"/>
                  <a:gd name="T4" fmla="*/ 22 w 10"/>
                  <a:gd name="T5" fmla="*/ 97 h 40"/>
                  <a:gd name="T6" fmla="*/ 27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007" name="Freeform 387"/>
              <p:cNvSpPr>
                <a:spLocks/>
              </p:cNvSpPr>
              <p:nvPr/>
            </p:nvSpPr>
            <p:spPr bwMode="auto">
              <a:xfrm>
                <a:off x="1479" y="4165"/>
                <a:ext cx="44" cy="158"/>
              </a:xfrm>
              <a:custGeom>
                <a:avLst/>
                <a:gdLst>
                  <a:gd name="T0" fmla="*/ 18 w 17"/>
                  <a:gd name="T1" fmla="*/ 14 h 57"/>
                  <a:gd name="T2" fmla="*/ 10 w 17"/>
                  <a:gd name="T3" fmla="*/ 33 h 57"/>
                  <a:gd name="T4" fmla="*/ 10 w 17"/>
                  <a:gd name="T5" fmla="*/ 30 h 57"/>
                  <a:gd name="T6" fmla="*/ 3 w 17"/>
                  <a:gd name="T7" fmla="*/ 30 h 57"/>
                  <a:gd name="T8" fmla="*/ 5 w 17"/>
                  <a:gd name="T9" fmla="*/ 53 h 57"/>
                  <a:gd name="T10" fmla="*/ 16 w 17"/>
                  <a:gd name="T11" fmla="*/ 150 h 57"/>
                  <a:gd name="T12" fmla="*/ 31 w 17"/>
                  <a:gd name="T13" fmla="*/ 144 h 57"/>
                  <a:gd name="T14" fmla="*/ 39 w 17"/>
                  <a:gd name="T15" fmla="*/ 28 h 57"/>
                  <a:gd name="T16" fmla="*/ 18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29008" name="Freeform 388"/>
              <p:cNvSpPr>
                <a:spLocks/>
              </p:cNvSpPr>
              <p:nvPr/>
            </p:nvSpPr>
            <p:spPr bwMode="auto">
              <a:xfrm>
                <a:off x="1426" y="4142"/>
                <a:ext cx="21" cy="101"/>
              </a:xfrm>
              <a:custGeom>
                <a:avLst/>
                <a:gdLst>
                  <a:gd name="T0" fmla="*/ 0 w 8"/>
                  <a:gd name="T1" fmla="*/ 14 h 36"/>
                  <a:gd name="T2" fmla="*/ 0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009" name="Freeform 389"/>
              <p:cNvSpPr>
                <a:spLocks/>
              </p:cNvSpPr>
              <p:nvPr/>
            </p:nvSpPr>
            <p:spPr bwMode="auto">
              <a:xfrm>
                <a:off x="1515" y="4165"/>
                <a:ext cx="40" cy="111"/>
              </a:xfrm>
              <a:custGeom>
                <a:avLst/>
                <a:gdLst>
                  <a:gd name="T0" fmla="*/ 13 w 15"/>
                  <a:gd name="T1" fmla="*/ 14 h 40"/>
                  <a:gd name="T2" fmla="*/ 11 w 15"/>
                  <a:gd name="T3" fmla="*/ 103 h 40"/>
                  <a:gd name="T4" fmla="*/ 27 w 15"/>
                  <a:gd name="T5" fmla="*/ 100 h 40"/>
                  <a:gd name="T6" fmla="*/ 35 w 15"/>
                  <a:gd name="T7" fmla="*/ 28 h 40"/>
                  <a:gd name="T8" fmla="*/ 13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9010" name="Freeform 390"/>
              <p:cNvSpPr>
                <a:spLocks/>
              </p:cNvSpPr>
              <p:nvPr/>
            </p:nvSpPr>
            <p:spPr bwMode="auto">
              <a:xfrm>
                <a:off x="1576"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011" name="Freeform 391"/>
              <p:cNvSpPr>
                <a:spLocks/>
              </p:cNvSpPr>
              <p:nvPr/>
            </p:nvSpPr>
            <p:spPr bwMode="auto">
              <a:xfrm>
                <a:off x="1665" y="4134"/>
                <a:ext cx="37" cy="148"/>
              </a:xfrm>
              <a:custGeom>
                <a:avLst/>
                <a:gdLst>
                  <a:gd name="T0" fmla="*/ 29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21 w 14"/>
                  <a:gd name="T13" fmla="*/ 140 h 53"/>
                  <a:gd name="T14" fmla="*/ 34 w 14"/>
                  <a:gd name="T15" fmla="*/ 134 h 53"/>
                  <a:gd name="T16" fmla="*/ 21 w 14"/>
                  <a:gd name="T17" fmla="*/ 92 h 53"/>
                  <a:gd name="T18" fmla="*/ 34 w 14"/>
                  <a:gd name="T19" fmla="*/ 6 h 53"/>
                  <a:gd name="T20" fmla="*/ 29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29012" name="Freeform 392"/>
              <p:cNvSpPr>
                <a:spLocks/>
              </p:cNvSpPr>
              <p:nvPr/>
            </p:nvSpPr>
            <p:spPr bwMode="auto">
              <a:xfrm>
                <a:off x="1710" y="4131"/>
                <a:ext cx="42" cy="134"/>
              </a:xfrm>
              <a:custGeom>
                <a:avLst/>
                <a:gdLst>
                  <a:gd name="T0" fmla="*/ 31 w 16"/>
                  <a:gd name="T1" fmla="*/ 6 h 48"/>
                  <a:gd name="T2" fmla="*/ 0 w 16"/>
                  <a:gd name="T3" fmla="*/ 123 h 48"/>
                  <a:gd name="T4" fmla="*/ 16 w 16"/>
                  <a:gd name="T5" fmla="*/ 123 h 48"/>
                  <a:gd name="T6" fmla="*/ 39 w 16"/>
                  <a:gd name="T7" fmla="*/ 11 h 48"/>
                  <a:gd name="T8" fmla="*/ 31 w 16"/>
                  <a:gd name="T9" fmla="*/ 6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9013" name="Freeform 393"/>
              <p:cNvSpPr>
                <a:spLocks/>
              </p:cNvSpPr>
              <p:nvPr/>
            </p:nvSpPr>
            <p:spPr bwMode="auto">
              <a:xfrm>
                <a:off x="1760" y="4156"/>
                <a:ext cx="21" cy="123"/>
              </a:xfrm>
              <a:custGeom>
                <a:avLst/>
                <a:gdLst>
                  <a:gd name="T0" fmla="*/ 18 w 8"/>
                  <a:gd name="T1" fmla="*/ 6 h 44"/>
                  <a:gd name="T2" fmla="*/ 8 w 8"/>
                  <a:gd name="T3" fmla="*/ 6 h 44"/>
                  <a:gd name="T4" fmla="*/ 5 w 8"/>
                  <a:gd name="T5" fmla="*/ 39 h 44"/>
                  <a:gd name="T6" fmla="*/ 0 w 8"/>
                  <a:gd name="T7" fmla="*/ 45 h 44"/>
                  <a:gd name="T8" fmla="*/ 3 w 8"/>
                  <a:gd name="T9" fmla="*/ 92 h 44"/>
                  <a:gd name="T10" fmla="*/ 5 w 8"/>
                  <a:gd name="T11" fmla="*/ 98 h 44"/>
                  <a:gd name="T12" fmla="*/ 5 w 8"/>
                  <a:gd name="T13" fmla="*/ 115 h 44"/>
                  <a:gd name="T14" fmla="*/ 18 w 8"/>
                  <a:gd name="T15" fmla="*/ 115 h 44"/>
                  <a:gd name="T16" fmla="*/ 18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29014" name="Freeform 394"/>
              <p:cNvSpPr>
                <a:spLocks/>
              </p:cNvSpPr>
              <p:nvPr/>
            </p:nvSpPr>
            <p:spPr bwMode="auto">
              <a:xfrm>
                <a:off x="1817" y="4123"/>
                <a:ext cx="50" cy="133"/>
              </a:xfrm>
              <a:custGeom>
                <a:avLst/>
                <a:gdLst>
                  <a:gd name="T0" fmla="*/ 47 w 19"/>
                  <a:gd name="T1" fmla="*/ 122 h 48"/>
                  <a:gd name="T2" fmla="*/ 42 w 19"/>
                  <a:gd name="T3" fmla="*/ 47 h 48"/>
                  <a:gd name="T4" fmla="*/ 26 w 19"/>
                  <a:gd name="T5" fmla="*/ 42 h 48"/>
                  <a:gd name="T6" fmla="*/ 26 w 19"/>
                  <a:gd name="T7" fmla="*/ 42 h 48"/>
                  <a:gd name="T8" fmla="*/ 24 w 19"/>
                  <a:gd name="T9" fmla="*/ 44 h 48"/>
                  <a:gd name="T10" fmla="*/ 26 w 19"/>
                  <a:gd name="T11" fmla="*/ 11 h 48"/>
                  <a:gd name="T12" fmla="*/ 11 w 19"/>
                  <a:gd name="T13" fmla="*/ 8 h 48"/>
                  <a:gd name="T14" fmla="*/ 3 w 19"/>
                  <a:gd name="T15" fmla="*/ 83 h 48"/>
                  <a:gd name="T16" fmla="*/ 0 w 19"/>
                  <a:gd name="T17" fmla="*/ 86 h 48"/>
                  <a:gd name="T18" fmla="*/ 0 w 19"/>
                  <a:gd name="T19" fmla="*/ 119 h 48"/>
                  <a:gd name="T20" fmla="*/ 5 w 19"/>
                  <a:gd name="T21" fmla="*/ 119 h 48"/>
                  <a:gd name="T22" fmla="*/ 24 w 19"/>
                  <a:gd name="T23" fmla="*/ 119 h 48"/>
                  <a:gd name="T24" fmla="*/ 24 w 19"/>
                  <a:gd name="T25" fmla="*/ 116 h 48"/>
                  <a:gd name="T26" fmla="*/ 24 w 19"/>
                  <a:gd name="T27" fmla="*/ 125 h 48"/>
                  <a:gd name="T28" fmla="*/ 34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015" name="Freeform 395"/>
              <p:cNvSpPr>
                <a:spLocks/>
              </p:cNvSpPr>
              <p:nvPr/>
            </p:nvSpPr>
            <p:spPr bwMode="auto">
              <a:xfrm>
                <a:off x="1914" y="4165"/>
                <a:ext cx="16" cy="91"/>
              </a:xfrm>
              <a:custGeom>
                <a:avLst/>
                <a:gdLst>
                  <a:gd name="T0" fmla="*/ 13 w 6"/>
                  <a:gd name="T1" fmla="*/ 8 h 33"/>
                  <a:gd name="T2" fmla="*/ 0 w 6"/>
                  <a:gd name="T3" fmla="*/ 8 h 33"/>
                  <a:gd name="T4" fmla="*/ 0 w 6"/>
                  <a:gd name="T5" fmla="*/ 83 h 33"/>
                  <a:gd name="T6" fmla="*/ 13 w 6"/>
                  <a:gd name="T7" fmla="*/ 83 h 33"/>
                  <a:gd name="T8" fmla="*/ 13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29016" name="Freeform 396"/>
              <p:cNvSpPr>
                <a:spLocks/>
              </p:cNvSpPr>
              <p:nvPr/>
            </p:nvSpPr>
            <p:spPr bwMode="auto">
              <a:xfrm>
                <a:off x="1954" y="4156"/>
                <a:ext cx="37" cy="112"/>
              </a:xfrm>
              <a:custGeom>
                <a:avLst/>
                <a:gdLst>
                  <a:gd name="T0" fmla="*/ 21 w 14"/>
                  <a:gd name="T1" fmla="*/ 17 h 40"/>
                  <a:gd name="T2" fmla="*/ 19 w 14"/>
                  <a:gd name="T3" fmla="*/ 8 h 40"/>
                  <a:gd name="T4" fmla="*/ 3 w 14"/>
                  <a:gd name="T5" fmla="*/ 14 h 40"/>
                  <a:gd name="T6" fmla="*/ 8 w 14"/>
                  <a:gd name="T7" fmla="*/ 81 h 40"/>
                  <a:gd name="T8" fmla="*/ 13 w 14"/>
                  <a:gd name="T9" fmla="*/ 87 h 40"/>
                  <a:gd name="T10" fmla="*/ 16 w 14"/>
                  <a:gd name="T11" fmla="*/ 104 h 40"/>
                  <a:gd name="T12" fmla="*/ 29 w 14"/>
                  <a:gd name="T13" fmla="*/ 104 h 40"/>
                  <a:gd name="T14" fmla="*/ 37 w 14"/>
                  <a:gd name="T15" fmla="*/ 25 h 40"/>
                  <a:gd name="T16" fmla="*/ 21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29017" name="Freeform 397"/>
              <p:cNvSpPr>
                <a:spLocks/>
              </p:cNvSpPr>
              <p:nvPr/>
            </p:nvSpPr>
            <p:spPr bwMode="auto">
              <a:xfrm>
                <a:off x="2001" y="4154"/>
                <a:ext cx="40" cy="144"/>
              </a:xfrm>
              <a:custGeom>
                <a:avLst/>
                <a:gdLst>
                  <a:gd name="T0" fmla="*/ 19 w 15"/>
                  <a:gd name="T1" fmla="*/ 11 h 52"/>
                  <a:gd name="T2" fmla="*/ 16 w 15"/>
                  <a:gd name="T3" fmla="*/ 30 h 52"/>
                  <a:gd name="T4" fmla="*/ 5 w 15"/>
                  <a:gd name="T5" fmla="*/ 36 h 52"/>
                  <a:gd name="T6" fmla="*/ 3 w 15"/>
                  <a:gd name="T7" fmla="*/ 64 h 52"/>
                  <a:gd name="T8" fmla="*/ 8 w 15"/>
                  <a:gd name="T9" fmla="*/ 69 h 52"/>
                  <a:gd name="T10" fmla="*/ 11 w 15"/>
                  <a:gd name="T11" fmla="*/ 136 h 52"/>
                  <a:gd name="T12" fmla="*/ 24 w 15"/>
                  <a:gd name="T13" fmla="*/ 136 h 52"/>
                  <a:gd name="T14" fmla="*/ 37 w 15"/>
                  <a:gd name="T15" fmla="*/ 14 h 52"/>
                  <a:gd name="T16" fmla="*/ 19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29018" name="Freeform 398"/>
              <p:cNvSpPr>
                <a:spLocks/>
              </p:cNvSpPr>
              <p:nvPr/>
            </p:nvSpPr>
            <p:spPr bwMode="auto">
              <a:xfrm>
                <a:off x="1880" y="4165"/>
                <a:ext cx="32" cy="130"/>
              </a:xfrm>
              <a:custGeom>
                <a:avLst/>
                <a:gdLst>
                  <a:gd name="T0" fmla="*/ 21 w 12"/>
                  <a:gd name="T1" fmla="*/ 19 h 47"/>
                  <a:gd name="T2" fmla="*/ 19 w 12"/>
                  <a:gd name="T3" fmla="*/ 8 h 47"/>
                  <a:gd name="T4" fmla="*/ 11 w 12"/>
                  <a:gd name="T5" fmla="*/ 11 h 47"/>
                  <a:gd name="T6" fmla="*/ 13 w 12"/>
                  <a:gd name="T7" fmla="*/ 22 h 47"/>
                  <a:gd name="T8" fmla="*/ 8 w 12"/>
                  <a:gd name="T9" fmla="*/ 28 h 47"/>
                  <a:gd name="T10" fmla="*/ 11 w 12"/>
                  <a:gd name="T11" fmla="*/ 119 h 47"/>
                  <a:gd name="T12" fmla="*/ 29 w 12"/>
                  <a:gd name="T13" fmla="*/ 116 h 47"/>
                  <a:gd name="T14" fmla="*/ 29 w 12"/>
                  <a:gd name="T15" fmla="*/ 80 h 47"/>
                  <a:gd name="T16" fmla="*/ 29 w 12"/>
                  <a:gd name="T17" fmla="*/ 77 h 47"/>
                  <a:gd name="T18" fmla="*/ 29 w 12"/>
                  <a:gd name="T19" fmla="*/ 58 h 47"/>
                  <a:gd name="T20" fmla="*/ 32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019" name="Freeform 399"/>
              <p:cNvSpPr>
                <a:spLocks/>
              </p:cNvSpPr>
              <p:nvPr/>
            </p:nvSpPr>
            <p:spPr bwMode="auto">
              <a:xfrm>
                <a:off x="1631" y="4173"/>
                <a:ext cx="34" cy="75"/>
              </a:xfrm>
              <a:custGeom>
                <a:avLst/>
                <a:gdLst>
                  <a:gd name="T0" fmla="*/ 31 w 13"/>
                  <a:gd name="T1" fmla="*/ 67 h 27"/>
                  <a:gd name="T2" fmla="*/ 10 w 13"/>
                  <a:gd name="T3" fmla="*/ 6 h 27"/>
                  <a:gd name="T4" fmla="*/ 3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020" name="Freeform 400"/>
              <p:cNvSpPr>
                <a:spLocks/>
              </p:cNvSpPr>
              <p:nvPr/>
            </p:nvSpPr>
            <p:spPr bwMode="auto">
              <a:xfrm>
                <a:off x="1565" y="4140"/>
                <a:ext cx="47" cy="122"/>
              </a:xfrm>
              <a:custGeom>
                <a:avLst/>
                <a:gdLst>
                  <a:gd name="T0" fmla="*/ 42 w 18"/>
                  <a:gd name="T1" fmla="*/ 103 h 44"/>
                  <a:gd name="T2" fmla="*/ 31 w 18"/>
                  <a:gd name="T3" fmla="*/ 22 h 44"/>
                  <a:gd name="T4" fmla="*/ 16 w 18"/>
                  <a:gd name="T5" fmla="*/ 11 h 44"/>
                  <a:gd name="T6" fmla="*/ 26 w 18"/>
                  <a:gd name="T7" fmla="*/ 114 h 44"/>
                  <a:gd name="T8" fmla="*/ 42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29021" name="Freeform 401"/>
              <p:cNvSpPr>
                <a:spLocks/>
              </p:cNvSpPr>
              <p:nvPr/>
            </p:nvSpPr>
            <p:spPr bwMode="auto">
              <a:xfrm>
                <a:off x="1736" y="4176"/>
                <a:ext cx="26" cy="92"/>
              </a:xfrm>
              <a:custGeom>
                <a:avLst/>
                <a:gdLst>
                  <a:gd name="T0" fmla="*/ 5 w 10"/>
                  <a:gd name="T1" fmla="*/ 14 h 33"/>
                  <a:gd name="T2" fmla="*/ 5 w 10"/>
                  <a:gd name="T3" fmla="*/ 81 h 33"/>
                  <a:gd name="T4" fmla="*/ 23 w 10"/>
                  <a:gd name="T5" fmla="*/ 75 h 33"/>
                  <a:gd name="T6" fmla="*/ 23 w 10"/>
                  <a:gd name="T7" fmla="*/ 17 h 33"/>
                  <a:gd name="T8" fmla="*/ 5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29022" name="Freeform 402"/>
              <p:cNvSpPr>
                <a:spLocks/>
              </p:cNvSpPr>
              <p:nvPr/>
            </p:nvSpPr>
            <p:spPr bwMode="auto">
              <a:xfrm>
                <a:off x="2062" y="4137"/>
                <a:ext cx="39" cy="139"/>
              </a:xfrm>
              <a:custGeom>
                <a:avLst/>
                <a:gdLst>
                  <a:gd name="T0" fmla="*/ 29 w 15"/>
                  <a:gd name="T1" fmla="*/ 78 h 50"/>
                  <a:gd name="T2" fmla="*/ 34 w 15"/>
                  <a:gd name="T3" fmla="*/ 17 h 50"/>
                  <a:gd name="T4" fmla="*/ 16 w 15"/>
                  <a:gd name="T5" fmla="*/ 11 h 50"/>
                  <a:gd name="T6" fmla="*/ 13 w 15"/>
                  <a:gd name="T7" fmla="*/ 42 h 50"/>
                  <a:gd name="T8" fmla="*/ 8 w 15"/>
                  <a:gd name="T9" fmla="*/ 47 h 50"/>
                  <a:gd name="T10" fmla="*/ 13 w 15"/>
                  <a:gd name="T11" fmla="*/ 128 h 50"/>
                  <a:gd name="T12" fmla="*/ 29 w 15"/>
                  <a:gd name="T13" fmla="*/ 117 h 50"/>
                  <a:gd name="T14" fmla="*/ 21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9023" name="Freeform 403"/>
              <p:cNvSpPr>
                <a:spLocks/>
              </p:cNvSpPr>
              <p:nvPr/>
            </p:nvSpPr>
            <p:spPr bwMode="auto">
              <a:xfrm>
                <a:off x="2117" y="4173"/>
                <a:ext cx="21" cy="89"/>
              </a:xfrm>
              <a:custGeom>
                <a:avLst/>
                <a:gdLst>
                  <a:gd name="T0" fmla="*/ 16 w 8"/>
                  <a:gd name="T1" fmla="*/ 11 h 32"/>
                  <a:gd name="T2" fmla="*/ 3 w 8"/>
                  <a:gd name="T3" fmla="*/ 14 h 32"/>
                  <a:gd name="T4" fmla="*/ 8 w 8"/>
                  <a:gd name="T5" fmla="*/ 81 h 32"/>
                  <a:gd name="T6" fmla="*/ 18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024" name="Freeform 404"/>
              <p:cNvSpPr>
                <a:spLocks/>
              </p:cNvSpPr>
              <p:nvPr/>
            </p:nvSpPr>
            <p:spPr bwMode="auto">
              <a:xfrm>
                <a:off x="2132" y="4162"/>
                <a:ext cx="50" cy="147"/>
              </a:xfrm>
              <a:custGeom>
                <a:avLst/>
                <a:gdLst>
                  <a:gd name="T0" fmla="*/ 45 w 19"/>
                  <a:gd name="T1" fmla="*/ 128 h 53"/>
                  <a:gd name="T2" fmla="*/ 32 w 19"/>
                  <a:gd name="T3" fmla="*/ 39 h 53"/>
                  <a:gd name="T4" fmla="*/ 32 w 19"/>
                  <a:gd name="T5" fmla="*/ 36 h 53"/>
                  <a:gd name="T6" fmla="*/ 32 w 19"/>
                  <a:gd name="T7" fmla="*/ 11 h 53"/>
                  <a:gd name="T8" fmla="*/ 18 w 19"/>
                  <a:gd name="T9" fmla="*/ 11 h 53"/>
                  <a:gd name="T10" fmla="*/ 21 w 19"/>
                  <a:gd name="T11" fmla="*/ 33 h 53"/>
                  <a:gd name="T12" fmla="*/ 18 w 19"/>
                  <a:gd name="T13" fmla="*/ 39 h 53"/>
                  <a:gd name="T14" fmla="*/ 16 w 19"/>
                  <a:gd name="T15" fmla="*/ 61 h 53"/>
                  <a:gd name="T16" fmla="*/ 11 w 19"/>
                  <a:gd name="T17" fmla="*/ 61 h 53"/>
                  <a:gd name="T18" fmla="*/ 0 w 19"/>
                  <a:gd name="T19" fmla="*/ 108 h 53"/>
                  <a:gd name="T20" fmla="*/ 5 w 19"/>
                  <a:gd name="T21" fmla="*/ 108 h 53"/>
                  <a:gd name="T22" fmla="*/ 16 w 19"/>
                  <a:gd name="T23" fmla="*/ 69 h 53"/>
                  <a:gd name="T24" fmla="*/ 26 w 19"/>
                  <a:gd name="T25" fmla="*/ 133 h 53"/>
                  <a:gd name="T26" fmla="*/ 45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29025" name="Freeform 405"/>
              <p:cNvSpPr>
                <a:spLocks/>
              </p:cNvSpPr>
              <p:nvPr/>
            </p:nvSpPr>
            <p:spPr bwMode="auto">
              <a:xfrm>
                <a:off x="2198"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grpSp>
        <p:sp>
          <p:nvSpPr>
            <p:cNvPr id="28679" name="Freeform 407"/>
            <p:cNvSpPr>
              <a:spLocks/>
            </p:cNvSpPr>
            <p:nvPr/>
          </p:nvSpPr>
          <p:spPr bwMode="auto">
            <a:xfrm>
              <a:off x="2216" y="4173"/>
              <a:ext cx="27" cy="111"/>
            </a:xfrm>
            <a:custGeom>
              <a:avLst/>
              <a:gdLst>
                <a:gd name="T0" fmla="*/ 8 w 10"/>
                <a:gd name="T1" fmla="*/ 8 h 40"/>
                <a:gd name="T2" fmla="*/ 0 w 10"/>
                <a:gd name="T3" fmla="*/ 97 h 40"/>
                <a:gd name="T4" fmla="*/ 22 w 10"/>
                <a:gd name="T5" fmla="*/ 97 h 40"/>
                <a:gd name="T6" fmla="*/ 24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680" name="Freeform 408"/>
            <p:cNvSpPr>
              <a:spLocks/>
            </p:cNvSpPr>
            <p:nvPr/>
          </p:nvSpPr>
          <p:spPr bwMode="auto">
            <a:xfrm>
              <a:off x="2240" y="4165"/>
              <a:ext cx="45" cy="158"/>
            </a:xfrm>
            <a:custGeom>
              <a:avLst/>
              <a:gdLst>
                <a:gd name="T0" fmla="*/ 19 w 17"/>
                <a:gd name="T1" fmla="*/ 14 h 57"/>
                <a:gd name="T2" fmla="*/ 13 w 17"/>
                <a:gd name="T3" fmla="*/ 33 h 57"/>
                <a:gd name="T4" fmla="*/ 13 w 17"/>
                <a:gd name="T5" fmla="*/ 30 h 57"/>
                <a:gd name="T6" fmla="*/ 5 w 17"/>
                <a:gd name="T7" fmla="*/ 30 h 57"/>
                <a:gd name="T8" fmla="*/ 8 w 17"/>
                <a:gd name="T9" fmla="*/ 53 h 57"/>
                <a:gd name="T10" fmla="*/ 19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681" name="Freeform 409"/>
            <p:cNvSpPr>
              <a:spLocks/>
            </p:cNvSpPr>
            <p:nvPr/>
          </p:nvSpPr>
          <p:spPr bwMode="auto">
            <a:xfrm>
              <a:off x="2190" y="4142"/>
              <a:ext cx="21" cy="101"/>
            </a:xfrm>
            <a:custGeom>
              <a:avLst/>
              <a:gdLst>
                <a:gd name="T0" fmla="*/ 0 w 8"/>
                <a:gd name="T1" fmla="*/ 14 h 36"/>
                <a:gd name="T2" fmla="*/ 0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682" name="Freeform 410"/>
            <p:cNvSpPr>
              <a:spLocks/>
            </p:cNvSpPr>
            <p:nvPr/>
          </p:nvSpPr>
          <p:spPr bwMode="auto">
            <a:xfrm>
              <a:off x="2279" y="4165"/>
              <a:ext cx="40" cy="111"/>
            </a:xfrm>
            <a:custGeom>
              <a:avLst/>
              <a:gdLst>
                <a:gd name="T0" fmla="*/ 13 w 15"/>
                <a:gd name="T1" fmla="*/ 14 h 40"/>
                <a:gd name="T2" fmla="*/ 11 w 15"/>
                <a:gd name="T3" fmla="*/ 103 h 40"/>
                <a:gd name="T4" fmla="*/ 27 w 15"/>
                <a:gd name="T5" fmla="*/ 100 h 40"/>
                <a:gd name="T6" fmla="*/ 35 w 15"/>
                <a:gd name="T7" fmla="*/ 28 h 40"/>
                <a:gd name="T8" fmla="*/ 13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8683" name="Freeform 411"/>
            <p:cNvSpPr>
              <a:spLocks/>
            </p:cNvSpPr>
            <p:nvPr/>
          </p:nvSpPr>
          <p:spPr bwMode="auto">
            <a:xfrm>
              <a:off x="2340"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684" name="Freeform 412"/>
            <p:cNvSpPr>
              <a:spLocks/>
            </p:cNvSpPr>
            <p:nvPr/>
          </p:nvSpPr>
          <p:spPr bwMode="auto">
            <a:xfrm>
              <a:off x="2429" y="4134"/>
              <a:ext cx="37" cy="148"/>
            </a:xfrm>
            <a:custGeom>
              <a:avLst/>
              <a:gdLst>
                <a:gd name="T0" fmla="*/ 26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19 w 14"/>
                <a:gd name="T13" fmla="*/ 140 h 53"/>
                <a:gd name="T14" fmla="*/ 32 w 14"/>
                <a:gd name="T15" fmla="*/ 134 h 53"/>
                <a:gd name="T16" fmla="*/ 21 w 14"/>
                <a:gd name="T17" fmla="*/ 92 h 53"/>
                <a:gd name="T18" fmla="*/ 34 w 14"/>
                <a:gd name="T19" fmla="*/ 6 h 53"/>
                <a:gd name="T20" fmla="*/ 26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28685" name="Freeform 413"/>
            <p:cNvSpPr>
              <a:spLocks/>
            </p:cNvSpPr>
            <p:nvPr/>
          </p:nvSpPr>
          <p:spPr bwMode="auto">
            <a:xfrm>
              <a:off x="2471" y="4131"/>
              <a:ext cx="45" cy="134"/>
            </a:xfrm>
            <a:custGeom>
              <a:avLst/>
              <a:gdLst>
                <a:gd name="T0" fmla="*/ 32 w 17"/>
                <a:gd name="T1" fmla="*/ 6 h 48"/>
                <a:gd name="T2" fmla="*/ 3 w 17"/>
                <a:gd name="T3" fmla="*/ 123 h 48"/>
                <a:gd name="T4" fmla="*/ 19 w 17"/>
                <a:gd name="T5" fmla="*/ 123 h 48"/>
                <a:gd name="T6" fmla="*/ 42 w 17"/>
                <a:gd name="T7" fmla="*/ 11 h 48"/>
                <a:gd name="T8" fmla="*/ 32 w 17"/>
                <a:gd name="T9" fmla="*/ 6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8686" name="Freeform 414"/>
            <p:cNvSpPr>
              <a:spLocks/>
            </p:cNvSpPr>
            <p:nvPr/>
          </p:nvSpPr>
          <p:spPr bwMode="auto">
            <a:xfrm>
              <a:off x="2524" y="4156"/>
              <a:ext cx="21" cy="123"/>
            </a:xfrm>
            <a:custGeom>
              <a:avLst/>
              <a:gdLst>
                <a:gd name="T0" fmla="*/ 16 w 8"/>
                <a:gd name="T1" fmla="*/ 6 h 44"/>
                <a:gd name="T2" fmla="*/ 5 w 8"/>
                <a:gd name="T3" fmla="*/ 6 h 44"/>
                <a:gd name="T4" fmla="*/ 5 w 8"/>
                <a:gd name="T5" fmla="*/ 39 h 44"/>
                <a:gd name="T6" fmla="*/ 0 w 8"/>
                <a:gd name="T7" fmla="*/ 45 h 44"/>
                <a:gd name="T8" fmla="*/ 0 w 8"/>
                <a:gd name="T9" fmla="*/ 92 h 44"/>
                <a:gd name="T10" fmla="*/ 5 w 8"/>
                <a:gd name="T11" fmla="*/ 98 h 44"/>
                <a:gd name="T12" fmla="*/ 5 w 8"/>
                <a:gd name="T13" fmla="*/ 115 h 44"/>
                <a:gd name="T14" fmla="*/ 18 w 8"/>
                <a:gd name="T15" fmla="*/ 115 h 44"/>
                <a:gd name="T16" fmla="*/ 16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28687" name="Freeform 415"/>
            <p:cNvSpPr>
              <a:spLocks/>
            </p:cNvSpPr>
            <p:nvPr/>
          </p:nvSpPr>
          <p:spPr bwMode="auto">
            <a:xfrm>
              <a:off x="2582" y="4123"/>
              <a:ext cx="47" cy="133"/>
            </a:xfrm>
            <a:custGeom>
              <a:avLst/>
              <a:gdLst>
                <a:gd name="T0" fmla="*/ 44 w 18"/>
                <a:gd name="T1" fmla="*/ 122 h 48"/>
                <a:gd name="T2" fmla="*/ 42 w 18"/>
                <a:gd name="T3" fmla="*/ 47 h 48"/>
                <a:gd name="T4" fmla="*/ 26 w 18"/>
                <a:gd name="T5" fmla="*/ 42 h 48"/>
                <a:gd name="T6" fmla="*/ 26 w 18"/>
                <a:gd name="T7" fmla="*/ 42 h 48"/>
                <a:gd name="T8" fmla="*/ 24 w 18"/>
                <a:gd name="T9" fmla="*/ 44 h 48"/>
                <a:gd name="T10" fmla="*/ 26 w 18"/>
                <a:gd name="T11" fmla="*/ 11 h 48"/>
                <a:gd name="T12" fmla="*/ 10 w 18"/>
                <a:gd name="T13" fmla="*/ 8 h 48"/>
                <a:gd name="T14" fmla="*/ 3 w 18"/>
                <a:gd name="T15" fmla="*/ 83 h 48"/>
                <a:gd name="T16" fmla="*/ 0 w 18"/>
                <a:gd name="T17" fmla="*/ 86 h 48"/>
                <a:gd name="T18" fmla="*/ 0 w 18"/>
                <a:gd name="T19" fmla="*/ 119 h 48"/>
                <a:gd name="T20" fmla="*/ 3 w 18"/>
                <a:gd name="T21" fmla="*/ 119 h 48"/>
                <a:gd name="T22" fmla="*/ 21 w 18"/>
                <a:gd name="T23" fmla="*/ 119 h 48"/>
                <a:gd name="T24" fmla="*/ 21 w 18"/>
                <a:gd name="T25" fmla="*/ 116 h 48"/>
                <a:gd name="T26" fmla="*/ 21 w 18"/>
                <a:gd name="T27" fmla="*/ 125 h 48"/>
                <a:gd name="T28" fmla="*/ 34 w 18"/>
                <a:gd name="T29" fmla="*/ 127 h 48"/>
                <a:gd name="T30" fmla="*/ 44 w 18"/>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28688" name="Freeform 416"/>
            <p:cNvSpPr>
              <a:spLocks/>
            </p:cNvSpPr>
            <p:nvPr/>
          </p:nvSpPr>
          <p:spPr bwMode="auto">
            <a:xfrm>
              <a:off x="2679" y="4165"/>
              <a:ext cx="13" cy="91"/>
            </a:xfrm>
            <a:custGeom>
              <a:avLst/>
              <a:gdLst>
                <a:gd name="T0" fmla="*/ 13 w 5"/>
                <a:gd name="T1" fmla="*/ 8 h 33"/>
                <a:gd name="T2" fmla="*/ 0 w 5"/>
                <a:gd name="T3" fmla="*/ 8 h 33"/>
                <a:gd name="T4" fmla="*/ 0 w 5"/>
                <a:gd name="T5" fmla="*/ 83 h 33"/>
                <a:gd name="T6" fmla="*/ 13 w 5"/>
                <a:gd name="T7" fmla="*/ 83 h 33"/>
                <a:gd name="T8" fmla="*/ 13 w 5"/>
                <a:gd name="T9" fmla="*/ 8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8689" name="Freeform 417"/>
            <p:cNvSpPr>
              <a:spLocks/>
            </p:cNvSpPr>
            <p:nvPr/>
          </p:nvSpPr>
          <p:spPr bwMode="auto">
            <a:xfrm>
              <a:off x="2718" y="4156"/>
              <a:ext cx="37" cy="112"/>
            </a:xfrm>
            <a:custGeom>
              <a:avLst/>
              <a:gdLst>
                <a:gd name="T0" fmla="*/ 19 w 14"/>
                <a:gd name="T1" fmla="*/ 17 h 40"/>
                <a:gd name="T2" fmla="*/ 19 w 14"/>
                <a:gd name="T3" fmla="*/ 8 h 40"/>
                <a:gd name="T4" fmla="*/ 3 w 14"/>
                <a:gd name="T5" fmla="*/ 14 h 40"/>
                <a:gd name="T6" fmla="*/ 8 w 14"/>
                <a:gd name="T7" fmla="*/ 81 h 40"/>
                <a:gd name="T8" fmla="*/ 13 w 14"/>
                <a:gd name="T9" fmla="*/ 87 h 40"/>
                <a:gd name="T10" fmla="*/ 13 w 14"/>
                <a:gd name="T11" fmla="*/ 104 h 40"/>
                <a:gd name="T12" fmla="*/ 26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690" name="Freeform 418"/>
            <p:cNvSpPr>
              <a:spLocks/>
            </p:cNvSpPr>
            <p:nvPr/>
          </p:nvSpPr>
          <p:spPr bwMode="auto">
            <a:xfrm>
              <a:off x="2763" y="4154"/>
              <a:ext cx="42" cy="144"/>
            </a:xfrm>
            <a:custGeom>
              <a:avLst/>
              <a:gdLst>
                <a:gd name="T0" fmla="*/ 18 w 16"/>
                <a:gd name="T1" fmla="*/ 11 h 52"/>
                <a:gd name="T2" fmla="*/ 16 w 16"/>
                <a:gd name="T3" fmla="*/ 30 h 52"/>
                <a:gd name="T4" fmla="*/ 8 w 16"/>
                <a:gd name="T5" fmla="*/ 36 h 52"/>
                <a:gd name="T6" fmla="*/ 3 w 16"/>
                <a:gd name="T7" fmla="*/ 64 h 52"/>
                <a:gd name="T8" fmla="*/ 11 w 16"/>
                <a:gd name="T9" fmla="*/ 69 h 52"/>
                <a:gd name="T10" fmla="*/ 11 w 16"/>
                <a:gd name="T11" fmla="*/ 136 h 52"/>
                <a:gd name="T12" fmla="*/ 26 w 16"/>
                <a:gd name="T13" fmla="*/ 136 h 52"/>
                <a:gd name="T14" fmla="*/ 39 w 16"/>
                <a:gd name="T15" fmla="*/ 14 h 52"/>
                <a:gd name="T16" fmla="*/ 18 w 16"/>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8691" name="Freeform 419"/>
            <p:cNvSpPr>
              <a:spLocks/>
            </p:cNvSpPr>
            <p:nvPr/>
          </p:nvSpPr>
          <p:spPr bwMode="auto">
            <a:xfrm>
              <a:off x="2645" y="4165"/>
              <a:ext cx="31" cy="130"/>
            </a:xfrm>
            <a:custGeom>
              <a:avLst/>
              <a:gdLst>
                <a:gd name="T0" fmla="*/ 21 w 12"/>
                <a:gd name="T1" fmla="*/ 19 h 47"/>
                <a:gd name="T2" fmla="*/ 18 w 12"/>
                <a:gd name="T3" fmla="*/ 8 h 47"/>
                <a:gd name="T4" fmla="*/ 8 w 12"/>
                <a:gd name="T5" fmla="*/ 11 h 47"/>
                <a:gd name="T6" fmla="*/ 10 w 12"/>
                <a:gd name="T7" fmla="*/ 22 h 47"/>
                <a:gd name="T8" fmla="*/ 8 w 12"/>
                <a:gd name="T9" fmla="*/ 28 h 47"/>
                <a:gd name="T10" fmla="*/ 10 w 12"/>
                <a:gd name="T11" fmla="*/ 119 h 47"/>
                <a:gd name="T12" fmla="*/ 28 w 12"/>
                <a:gd name="T13" fmla="*/ 116 h 47"/>
                <a:gd name="T14" fmla="*/ 26 w 12"/>
                <a:gd name="T15" fmla="*/ 80 h 47"/>
                <a:gd name="T16" fmla="*/ 28 w 12"/>
                <a:gd name="T17" fmla="*/ 77 h 47"/>
                <a:gd name="T18" fmla="*/ 28 w 12"/>
                <a:gd name="T19" fmla="*/ 58 h 47"/>
                <a:gd name="T20" fmla="*/ 28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692" name="Freeform 420"/>
            <p:cNvSpPr>
              <a:spLocks/>
            </p:cNvSpPr>
            <p:nvPr/>
          </p:nvSpPr>
          <p:spPr bwMode="auto">
            <a:xfrm>
              <a:off x="2395" y="4173"/>
              <a:ext cx="34" cy="75"/>
            </a:xfrm>
            <a:custGeom>
              <a:avLst/>
              <a:gdLst>
                <a:gd name="T0" fmla="*/ 31 w 13"/>
                <a:gd name="T1" fmla="*/ 67 h 27"/>
                <a:gd name="T2" fmla="*/ 10 w 13"/>
                <a:gd name="T3" fmla="*/ 6 h 27"/>
                <a:gd name="T4" fmla="*/ 0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8693" name="Freeform 421"/>
            <p:cNvSpPr>
              <a:spLocks/>
            </p:cNvSpPr>
            <p:nvPr/>
          </p:nvSpPr>
          <p:spPr bwMode="auto">
            <a:xfrm>
              <a:off x="2329" y="4140"/>
              <a:ext cx="48" cy="122"/>
            </a:xfrm>
            <a:custGeom>
              <a:avLst/>
              <a:gdLst>
                <a:gd name="T0" fmla="*/ 43 w 18"/>
                <a:gd name="T1" fmla="*/ 103 h 44"/>
                <a:gd name="T2" fmla="*/ 32 w 18"/>
                <a:gd name="T3" fmla="*/ 22 h 44"/>
                <a:gd name="T4" fmla="*/ 16 w 18"/>
                <a:gd name="T5" fmla="*/ 11 h 44"/>
                <a:gd name="T6" fmla="*/ 27 w 18"/>
                <a:gd name="T7" fmla="*/ 114 h 44"/>
                <a:gd name="T8" fmla="*/ 43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8694" name="Freeform 422"/>
            <p:cNvSpPr>
              <a:spLocks/>
            </p:cNvSpPr>
            <p:nvPr/>
          </p:nvSpPr>
          <p:spPr bwMode="auto">
            <a:xfrm>
              <a:off x="2497" y="4176"/>
              <a:ext cx="29" cy="92"/>
            </a:xfrm>
            <a:custGeom>
              <a:avLst/>
              <a:gdLst>
                <a:gd name="T0" fmla="*/ 8 w 11"/>
                <a:gd name="T1" fmla="*/ 14 h 33"/>
                <a:gd name="T2" fmla="*/ 8 w 11"/>
                <a:gd name="T3" fmla="*/ 81 h 33"/>
                <a:gd name="T4" fmla="*/ 24 w 11"/>
                <a:gd name="T5" fmla="*/ 75 h 33"/>
                <a:gd name="T6" fmla="*/ 24 w 11"/>
                <a:gd name="T7" fmla="*/ 17 h 33"/>
                <a:gd name="T8" fmla="*/ 8 w 11"/>
                <a:gd name="T9" fmla="*/ 14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28695" name="Freeform 423"/>
            <p:cNvSpPr>
              <a:spLocks/>
            </p:cNvSpPr>
            <p:nvPr/>
          </p:nvSpPr>
          <p:spPr bwMode="auto">
            <a:xfrm>
              <a:off x="2826" y="4137"/>
              <a:ext cx="39" cy="139"/>
            </a:xfrm>
            <a:custGeom>
              <a:avLst/>
              <a:gdLst>
                <a:gd name="T0" fmla="*/ 26 w 15"/>
                <a:gd name="T1" fmla="*/ 78 h 50"/>
                <a:gd name="T2" fmla="*/ 34 w 15"/>
                <a:gd name="T3" fmla="*/ 17 h 50"/>
                <a:gd name="T4" fmla="*/ 16 w 15"/>
                <a:gd name="T5" fmla="*/ 11 h 50"/>
                <a:gd name="T6" fmla="*/ 10 w 15"/>
                <a:gd name="T7" fmla="*/ 42 h 50"/>
                <a:gd name="T8" fmla="*/ 8 w 15"/>
                <a:gd name="T9" fmla="*/ 47 h 50"/>
                <a:gd name="T10" fmla="*/ 10 w 15"/>
                <a:gd name="T11" fmla="*/ 128 h 50"/>
                <a:gd name="T12" fmla="*/ 29 w 15"/>
                <a:gd name="T13" fmla="*/ 117 h 50"/>
                <a:gd name="T14" fmla="*/ 21 w 15"/>
                <a:gd name="T15" fmla="*/ 83 h 50"/>
                <a:gd name="T16" fmla="*/ 26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28696" name="Freeform 424"/>
            <p:cNvSpPr>
              <a:spLocks/>
            </p:cNvSpPr>
            <p:nvPr/>
          </p:nvSpPr>
          <p:spPr bwMode="auto">
            <a:xfrm>
              <a:off x="2881" y="4173"/>
              <a:ext cx="21" cy="89"/>
            </a:xfrm>
            <a:custGeom>
              <a:avLst/>
              <a:gdLst>
                <a:gd name="T0" fmla="*/ 13 w 8"/>
                <a:gd name="T1" fmla="*/ 11 h 32"/>
                <a:gd name="T2" fmla="*/ 0 w 8"/>
                <a:gd name="T3" fmla="*/ 14 h 32"/>
                <a:gd name="T4" fmla="*/ 8 w 8"/>
                <a:gd name="T5" fmla="*/ 81 h 32"/>
                <a:gd name="T6" fmla="*/ 18 w 8"/>
                <a:gd name="T7" fmla="*/ 81 h 32"/>
                <a:gd name="T8" fmla="*/ 13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28697" name="Freeform 425"/>
            <p:cNvSpPr>
              <a:spLocks/>
            </p:cNvSpPr>
            <p:nvPr/>
          </p:nvSpPr>
          <p:spPr bwMode="auto">
            <a:xfrm>
              <a:off x="2897" y="4162"/>
              <a:ext cx="50" cy="147"/>
            </a:xfrm>
            <a:custGeom>
              <a:avLst/>
              <a:gdLst>
                <a:gd name="T0" fmla="*/ 45 w 19"/>
                <a:gd name="T1" fmla="*/ 128 h 53"/>
                <a:gd name="T2" fmla="*/ 32 w 19"/>
                <a:gd name="T3" fmla="*/ 39 h 53"/>
                <a:gd name="T4" fmla="*/ 29 w 19"/>
                <a:gd name="T5" fmla="*/ 36 h 53"/>
                <a:gd name="T6" fmla="*/ 29 w 19"/>
                <a:gd name="T7" fmla="*/ 11 h 53"/>
                <a:gd name="T8" fmla="*/ 18 w 19"/>
                <a:gd name="T9" fmla="*/ 11 h 53"/>
                <a:gd name="T10" fmla="*/ 18 w 19"/>
                <a:gd name="T11" fmla="*/ 33 h 53"/>
                <a:gd name="T12" fmla="*/ 16 w 19"/>
                <a:gd name="T13" fmla="*/ 39 h 53"/>
                <a:gd name="T14" fmla="*/ 16 w 19"/>
                <a:gd name="T15" fmla="*/ 61 h 53"/>
                <a:gd name="T16" fmla="*/ 11 w 19"/>
                <a:gd name="T17" fmla="*/ 61 h 53"/>
                <a:gd name="T18" fmla="*/ 0 w 19"/>
                <a:gd name="T19" fmla="*/ 108 h 53"/>
                <a:gd name="T20" fmla="*/ 5 w 19"/>
                <a:gd name="T21" fmla="*/ 108 h 53"/>
                <a:gd name="T22" fmla="*/ 13 w 19"/>
                <a:gd name="T23" fmla="*/ 69 h 53"/>
                <a:gd name="T24" fmla="*/ 24 w 19"/>
                <a:gd name="T25" fmla="*/ 133 h 53"/>
                <a:gd name="T26" fmla="*/ 45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8698" name="Freeform 426"/>
            <p:cNvSpPr>
              <a:spLocks/>
            </p:cNvSpPr>
            <p:nvPr/>
          </p:nvSpPr>
          <p:spPr bwMode="auto">
            <a:xfrm>
              <a:off x="2960" y="4237"/>
              <a:ext cx="18" cy="81"/>
            </a:xfrm>
            <a:custGeom>
              <a:avLst/>
              <a:gdLst>
                <a:gd name="T0" fmla="*/ 15 w 7"/>
                <a:gd name="T1" fmla="*/ 8 h 29"/>
                <a:gd name="T2" fmla="*/ 3 w 7"/>
                <a:gd name="T3" fmla="*/ 8 h 29"/>
                <a:gd name="T4" fmla="*/ 0 w 7"/>
                <a:gd name="T5" fmla="*/ 70 h 29"/>
                <a:gd name="T6" fmla="*/ 18 w 7"/>
                <a:gd name="T7" fmla="*/ 70 h 29"/>
                <a:gd name="T8" fmla="*/ 15 w 7"/>
                <a:gd name="T9" fmla="*/ 8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28699" name="Freeform 427"/>
            <p:cNvSpPr>
              <a:spLocks/>
            </p:cNvSpPr>
            <p:nvPr/>
          </p:nvSpPr>
          <p:spPr bwMode="auto">
            <a:xfrm>
              <a:off x="2978" y="4173"/>
              <a:ext cx="26" cy="111"/>
            </a:xfrm>
            <a:custGeom>
              <a:avLst/>
              <a:gdLst>
                <a:gd name="T0" fmla="*/ 8 w 10"/>
                <a:gd name="T1" fmla="*/ 8 h 40"/>
                <a:gd name="T2" fmla="*/ 3 w 10"/>
                <a:gd name="T3" fmla="*/ 97 h 40"/>
                <a:gd name="T4" fmla="*/ 23 w 10"/>
                <a:gd name="T5" fmla="*/ 97 h 40"/>
                <a:gd name="T6" fmla="*/ 26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700" name="Freeform 428"/>
            <p:cNvSpPr>
              <a:spLocks/>
            </p:cNvSpPr>
            <p:nvPr/>
          </p:nvSpPr>
          <p:spPr bwMode="auto">
            <a:xfrm>
              <a:off x="3004" y="4165"/>
              <a:ext cx="45" cy="158"/>
            </a:xfrm>
            <a:custGeom>
              <a:avLst/>
              <a:gdLst>
                <a:gd name="T0" fmla="*/ 19 w 17"/>
                <a:gd name="T1" fmla="*/ 14 h 57"/>
                <a:gd name="T2" fmla="*/ 11 w 17"/>
                <a:gd name="T3" fmla="*/ 33 h 57"/>
                <a:gd name="T4" fmla="*/ 11 w 17"/>
                <a:gd name="T5" fmla="*/ 30 h 57"/>
                <a:gd name="T6" fmla="*/ 3 w 17"/>
                <a:gd name="T7" fmla="*/ 30 h 57"/>
                <a:gd name="T8" fmla="*/ 5 w 17"/>
                <a:gd name="T9" fmla="*/ 53 h 57"/>
                <a:gd name="T10" fmla="*/ 16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701" name="Freeform 429"/>
            <p:cNvSpPr>
              <a:spLocks/>
            </p:cNvSpPr>
            <p:nvPr/>
          </p:nvSpPr>
          <p:spPr bwMode="auto">
            <a:xfrm>
              <a:off x="2952" y="4142"/>
              <a:ext cx="21" cy="101"/>
            </a:xfrm>
            <a:custGeom>
              <a:avLst/>
              <a:gdLst>
                <a:gd name="T0" fmla="*/ 0 w 8"/>
                <a:gd name="T1" fmla="*/ 14 h 36"/>
                <a:gd name="T2" fmla="*/ 3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02" name="Freeform 430"/>
            <p:cNvSpPr>
              <a:spLocks/>
            </p:cNvSpPr>
            <p:nvPr/>
          </p:nvSpPr>
          <p:spPr bwMode="auto">
            <a:xfrm>
              <a:off x="3041" y="4165"/>
              <a:ext cx="42" cy="111"/>
            </a:xfrm>
            <a:custGeom>
              <a:avLst/>
              <a:gdLst>
                <a:gd name="T0" fmla="*/ 13 w 16"/>
                <a:gd name="T1" fmla="*/ 14 h 40"/>
                <a:gd name="T2" fmla="*/ 11 w 16"/>
                <a:gd name="T3" fmla="*/ 103 h 40"/>
                <a:gd name="T4" fmla="*/ 26 w 16"/>
                <a:gd name="T5" fmla="*/ 100 h 40"/>
                <a:gd name="T6" fmla="*/ 34 w 16"/>
                <a:gd name="T7" fmla="*/ 28 h 40"/>
                <a:gd name="T8" fmla="*/ 13 w 16"/>
                <a:gd name="T9" fmla="*/ 1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28703" name="Freeform 431"/>
            <p:cNvSpPr>
              <a:spLocks/>
            </p:cNvSpPr>
            <p:nvPr/>
          </p:nvSpPr>
          <p:spPr bwMode="auto">
            <a:xfrm>
              <a:off x="3104" y="4212"/>
              <a:ext cx="21" cy="86"/>
            </a:xfrm>
            <a:custGeom>
              <a:avLst/>
              <a:gdLst>
                <a:gd name="T0" fmla="*/ 0 w 8"/>
                <a:gd name="T1" fmla="*/ 14 h 31"/>
                <a:gd name="T2" fmla="*/ 3 w 8"/>
                <a:gd name="T3" fmla="*/ 75 h 31"/>
                <a:gd name="T4" fmla="*/ 16 w 8"/>
                <a:gd name="T5" fmla="*/ 75 h 31"/>
                <a:gd name="T6" fmla="*/ 18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04" name="Freeform 432"/>
            <p:cNvSpPr>
              <a:spLocks/>
            </p:cNvSpPr>
            <p:nvPr/>
          </p:nvSpPr>
          <p:spPr bwMode="auto">
            <a:xfrm>
              <a:off x="3193" y="4134"/>
              <a:ext cx="35" cy="148"/>
            </a:xfrm>
            <a:custGeom>
              <a:avLst/>
              <a:gdLst>
                <a:gd name="T0" fmla="*/ 27 w 13"/>
                <a:gd name="T1" fmla="*/ 3 h 53"/>
                <a:gd name="T2" fmla="*/ 11 w 13"/>
                <a:gd name="T3" fmla="*/ 59 h 53"/>
                <a:gd name="T4" fmla="*/ 0 w 13"/>
                <a:gd name="T5" fmla="*/ 67 h 53"/>
                <a:gd name="T6" fmla="*/ 8 w 13"/>
                <a:gd name="T7" fmla="*/ 123 h 53"/>
                <a:gd name="T8" fmla="*/ 11 w 13"/>
                <a:gd name="T9" fmla="*/ 126 h 53"/>
                <a:gd name="T10" fmla="*/ 13 w 13"/>
                <a:gd name="T11" fmla="*/ 128 h 53"/>
                <a:gd name="T12" fmla="*/ 19 w 13"/>
                <a:gd name="T13" fmla="*/ 140 h 53"/>
                <a:gd name="T14" fmla="*/ 32 w 13"/>
                <a:gd name="T15" fmla="*/ 134 h 53"/>
                <a:gd name="T16" fmla="*/ 22 w 13"/>
                <a:gd name="T17" fmla="*/ 92 h 53"/>
                <a:gd name="T18" fmla="*/ 35 w 13"/>
                <a:gd name="T19" fmla="*/ 6 h 53"/>
                <a:gd name="T20" fmla="*/ 27 w 13"/>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28705" name="Freeform 433"/>
            <p:cNvSpPr>
              <a:spLocks/>
            </p:cNvSpPr>
            <p:nvPr/>
          </p:nvSpPr>
          <p:spPr bwMode="auto">
            <a:xfrm>
              <a:off x="3235" y="4131"/>
              <a:ext cx="45" cy="134"/>
            </a:xfrm>
            <a:custGeom>
              <a:avLst/>
              <a:gdLst>
                <a:gd name="T0" fmla="*/ 32 w 17"/>
                <a:gd name="T1" fmla="*/ 6 h 48"/>
                <a:gd name="T2" fmla="*/ 3 w 17"/>
                <a:gd name="T3" fmla="*/ 123 h 48"/>
                <a:gd name="T4" fmla="*/ 16 w 17"/>
                <a:gd name="T5" fmla="*/ 123 h 48"/>
                <a:gd name="T6" fmla="*/ 40 w 17"/>
                <a:gd name="T7" fmla="*/ 11 h 48"/>
                <a:gd name="T8" fmla="*/ 32 w 17"/>
                <a:gd name="T9" fmla="*/ 6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28706" name="Freeform 434"/>
            <p:cNvSpPr>
              <a:spLocks/>
            </p:cNvSpPr>
            <p:nvPr/>
          </p:nvSpPr>
          <p:spPr bwMode="auto">
            <a:xfrm>
              <a:off x="3288" y="4156"/>
              <a:ext cx="18" cy="123"/>
            </a:xfrm>
            <a:custGeom>
              <a:avLst/>
              <a:gdLst>
                <a:gd name="T0" fmla="*/ 15 w 7"/>
                <a:gd name="T1" fmla="*/ 6 h 44"/>
                <a:gd name="T2" fmla="*/ 5 w 7"/>
                <a:gd name="T3" fmla="*/ 6 h 44"/>
                <a:gd name="T4" fmla="*/ 3 w 7"/>
                <a:gd name="T5" fmla="*/ 39 h 44"/>
                <a:gd name="T6" fmla="*/ 0 w 7"/>
                <a:gd name="T7" fmla="*/ 45 h 44"/>
                <a:gd name="T8" fmla="*/ 0 w 7"/>
                <a:gd name="T9" fmla="*/ 92 h 44"/>
                <a:gd name="T10" fmla="*/ 3 w 7"/>
                <a:gd name="T11" fmla="*/ 98 h 44"/>
                <a:gd name="T12" fmla="*/ 5 w 7"/>
                <a:gd name="T13" fmla="*/ 115 h 44"/>
                <a:gd name="T14" fmla="*/ 15 w 7"/>
                <a:gd name="T15" fmla="*/ 115 h 44"/>
                <a:gd name="T16" fmla="*/ 15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28707" name="Freeform 435"/>
            <p:cNvSpPr>
              <a:spLocks/>
            </p:cNvSpPr>
            <p:nvPr/>
          </p:nvSpPr>
          <p:spPr bwMode="auto">
            <a:xfrm>
              <a:off x="3343" y="4123"/>
              <a:ext cx="50" cy="133"/>
            </a:xfrm>
            <a:custGeom>
              <a:avLst/>
              <a:gdLst>
                <a:gd name="T0" fmla="*/ 47 w 19"/>
                <a:gd name="T1" fmla="*/ 122 h 48"/>
                <a:gd name="T2" fmla="*/ 45 w 19"/>
                <a:gd name="T3" fmla="*/ 47 h 48"/>
                <a:gd name="T4" fmla="*/ 26 w 19"/>
                <a:gd name="T5" fmla="*/ 42 h 48"/>
                <a:gd name="T6" fmla="*/ 26 w 19"/>
                <a:gd name="T7" fmla="*/ 42 h 48"/>
                <a:gd name="T8" fmla="*/ 24 w 19"/>
                <a:gd name="T9" fmla="*/ 44 h 48"/>
                <a:gd name="T10" fmla="*/ 26 w 19"/>
                <a:gd name="T11" fmla="*/ 11 h 48"/>
                <a:gd name="T12" fmla="*/ 13 w 19"/>
                <a:gd name="T13" fmla="*/ 8 h 48"/>
                <a:gd name="T14" fmla="*/ 5 w 19"/>
                <a:gd name="T15" fmla="*/ 83 h 48"/>
                <a:gd name="T16" fmla="*/ 0 w 19"/>
                <a:gd name="T17" fmla="*/ 86 h 48"/>
                <a:gd name="T18" fmla="*/ 0 w 19"/>
                <a:gd name="T19" fmla="*/ 119 h 48"/>
                <a:gd name="T20" fmla="*/ 5 w 19"/>
                <a:gd name="T21" fmla="*/ 119 h 48"/>
                <a:gd name="T22" fmla="*/ 24 w 19"/>
                <a:gd name="T23" fmla="*/ 119 h 48"/>
                <a:gd name="T24" fmla="*/ 24 w 19"/>
                <a:gd name="T25" fmla="*/ 116 h 48"/>
                <a:gd name="T26" fmla="*/ 24 w 19"/>
                <a:gd name="T27" fmla="*/ 125 h 48"/>
                <a:gd name="T28" fmla="*/ 34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708" name="Freeform 436"/>
            <p:cNvSpPr>
              <a:spLocks/>
            </p:cNvSpPr>
            <p:nvPr/>
          </p:nvSpPr>
          <p:spPr bwMode="auto">
            <a:xfrm>
              <a:off x="3440" y="4165"/>
              <a:ext cx="16" cy="91"/>
            </a:xfrm>
            <a:custGeom>
              <a:avLst/>
              <a:gdLst>
                <a:gd name="T0" fmla="*/ 13 w 6"/>
                <a:gd name="T1" fmla="*/ 8 h 33"/>
                <a:gd name="T2" fmla="*/ 3 w 6"/>
                <a:gd name="T3" fmla="*/ 8 h 33"/>
                <a:gd name="T4" fmla="*/ 3 w 6"/>
                <a:gd name="T5" fmla="*/ 83 h 33"/>
                <a:gd name="T6" fmla="*/ 13 w 6"/>
                <a:gd name="T7" fmla="*/ 83 h 33"/>
                <a:gd name="T8" fmla="*/ 13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28709" name="Freeform 437"/>
            <p:cNvSpPr>
              <a:spLocks/>
            </p:cNvSpPr>
            <p:nvPr/>
          </p:nvSpPr>
          <p:spPr bwMode="auto">
            <a:xfrm>
              <a:off x="3480" y="4156"/>
              <a:ext cx="39" cy="112"/>
            </a:xfrm>
            <a:custGeom>
              <a:avLst/>
              <a:gdLst>
                <a:gd name="T0" fmla="*/ 21 w 15"/>
                <a:gd name="T1" fmla="*/ 17 h 40"/>
                <a:gd name="T2" fmla="*/ 18 w 15"/>
                <a:gd name="T3" fmla="*/ 8 h 40"/>
                <a:gd name="T4" fmla="*/ 3 w 15"/>
                <a:gd name="T5" fmla="*/ 14 h 40"/>
                <a:gd name="T6" fmla="*/ 8 w 15"/>
                <a:gd name="T7" fmla="*/ 81 h 40"/>
                <a:gd name="T8" fmla="*/ 13 w 15"/>
                <a:gd name="T9" fmla="*/ 87 h 40"/>
                <a:gd name="T10" fmla="*/ 16 w 15"/>
                <a:gd name="T11" fmla="*/ 104 h 40"/>
                <a:gd name="T12" fmla="*/ 29 w 15"/>
                <a:gd name="T13" fmla="*/ 104 h 40"/>
                <a:gd name="T14" fmla="*/ 36 w 15"/>
                <a:gd name="T15" fmla="*/ 25 h 40"/>
                <a:gd name="T16" fmla="*/ 21 w 15"/>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28710" name="Freeform 438"/>
            <p:cNvSpPr>
              <a:spLocks/>
            </p:cNvSpPr>
            <p:nvPr/>
          </p:nvSpPr>
          <p:spPr bwMode="auto">
            <a:xfrm>
              <a:off x="3527" y="4154"/>
              <a:ext cx="39" cy="144"/>
            </a:xfrm>
            <a:custGeom>
              <a:avLst/>
              <a:gdLst>
                <a:gd name="T0" fmla="*/ 18 w 15"/>
                <a:gd name="T1" fmla="*/ 11 h 52"/>
                <a:gd name="T2" fmla="*/ 16 w 15"/>
                <a:gd name="T3" fmla="*/ 30 h 52"/>
                <a:gd name="T4" fmla="*/ 5 w 15"/>
                <a:gd name="T5" fmla="*/ 36 h 52"/>
                <a:gd name="T6" fmla="*/ 3 w 15"/>
                <a:gd name="T7" fmla="*/ 64 h 52"/>
                <a:gd name="T8" fmla="*/ 10 w 15"/>
                <a:gd name="T9" fmla="*/ 69 h 52"/>
                <a:gd name="T10" fmla="*/ 10 w 15"/>
                <a:gd name="T11" fmla="*/ 136 h 52"/>
                <a:gd name="T12" fmla="*/ 26 w 15"/>
                <a:gd name="T13" fmla="*/ 136 h 52"/>
                <a:gd name="T14" fmla="*/ 39 w 15"/>
                <a:gd name="T15" fmla="*/ 14 h 52"/>
                <a:gd name="T16" fmla="*/ 18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8711" name="Freeform 439"/>
            <p:cNvSpPr>
              <a:spLocks/>
            </p:cNvSpPr>
            <p:nvPr/>
          </p:nvSpPr>
          <p:spPr bwMode="auto">
            <a:xfrm>
              <a:off x="3406" y="4165"/>
              <a:ext cx="32" cy="130"/>
            </a:xfrm>
            <a:custGeom>
              <a:avLst/>
              <a:gdLst>
                <a:gd name="T0" fmla="*/ 24 w 12"/>
                <a:gd name="T1" fmla="*/ 19 h 47"/>
                <a:gd name="T2" fmla="*/ 21 w 12"/>
                <a:gd name="T3" fmla="*/ 8 h 47"/>
                <a:gd name="T4" fmla="*/ 11 w 12"/>
                <a:gd name="T5" fmla="*/ 11 h 47"/>
                <a:gd name="T6" fmla="*/ 13 w 12"/>
                <a:gd name="T7" fmla="*/ 22 h 47"/>
                <a:gd name="T8" fmla="*/ 11 w 12"/>
                <a:gd name="T9" fmla="*/ 28 h 47"/>
                <a:gd name="T10" fmla="*/ 11 w 12"/>
                <a:gd name="T11" fmla="*/ 119 h 47"/>
                <a:gd name="T12" fmla="*/ 29 w 12"/>
                <a:gd name="T13" fmla="*/ 116 h 47"/>
                <a:gd name="T14" fmla="*/ 29 w 12"/>
                <a:gd name="T15" fmla="*/ 80 h 47"/>
                <a:gd name="T16" fmla="*/ 29 w 12"/>
                <a:gd name="T17" fmla="*/ 77 h 47"/>
                <a:gd name="T18" fmla="*/ 29 w 12"/>
                <a:gd name="T19" fmla="*/ 58 h 47"/>
                <a:gd name="T20" fmla="*/ 32 w 12"/>
                <a:gd name="T21" fmla="*/ 36 h 47"/>
                <a:gd name="T22" fmla="*/ 24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28712" name="Freeform 440"/>
            <p:cNvSpPr>
              <a:spLocks/>
            </p:cNvSpPr>
            <p:nvPr/>
          </p:nvSpPr>
          <p:spPr bwMode="auto">
            <a:xfrm>
              <a:off x="3159" y="4173"/>
              <a:ext cx="32" cy="75"/>
            </a:xfrm>
            <a:custGeom>
              <a:avLst/>
              <a:gdLst>
                <a:gd name="T0" fmla="*/ 29 w 12"/>
                <a:gd name="T1" fmla="*/ 67 h 27"/>
                <a:gd name="T2" fmla="*/ 11 w 12"/>
                <a:gd name="T3" fmla="*/ 6 h 27"/>
                <a:gd name="T4" fmla="*/ 0 w 12"/>
                <a:gd name="T5" fmla="*/ 8 h 27"/>
                <a:gd name="T6" fmla="*/ 24 w 12"/>
                <a:gd name="T7" fmla="*/ 72 h 27"/>
                <a:gd name="T8" fmla="*/ 29 w 12"/>
                <a:gd name="T9" fmla="*/ 67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28713" name="Freeform 441"/>
            <p:cNvSpPr>
              <a:spLocks/>
            </p:cNvSpPr>
            <p:nvPr/>
          </p:nvSpPr>
          <p:spPr bwMode="auto">
            <a:xfrm>
              <a:off x="3094" y="4140"/>
              <a:ext cx="47" cy="122"/>
            </a:xfrm>
            <a:custGeom>
              <a:avLst/>
              <a:gdLst>
                <a:gd name="T0" fmla="*/ 42 w 18"/>
                <a:gd name="T1" fmla="*/ 103 h 44"/>
                <a:gd name="T2" fmla="*/ 31 w 18"/>
                <a:gd name="T3" fmla="*/ 22 h 44"/>
                <a:gd name="T4" fmla="*/ 16 w 18"/>
                <a:gd name="T5" fmla="*/ 11 h 44"/>
                <a:gd name="T6" fmla="*/ 26 w 18"/>
                <a:gd name="T7" fmla="*/ 114 h 44"/>
                <a:gd name="T8" fmla="*/ 42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8714" name="Freeform 442"/>
            <p:cNvSpPr>
              <a:spLocks/>
            </p:cNvSpPr>
            <p:nvPr/>
          </p:nvSpPr>
          <p:spPr bwMode="auto">
            <a:xfrm>
              <a:off x="3262" y="4176"/>
              <a:ext cx="26" cy="92"/>
            </a:xfrm>
            <a:custGeom>
              <a:avLst/>
              <a:gdLst>
                <a:gd name="T0" fmla="*/ 8 w 10"/>
                <a:gd name="T1" fmla="*/ 14 h 33"/>
                <a:gd name="T2" fmla="*/ 8 w 10"/>
                <a:gd name="T3" fmla="*/ 81 h 33"/>
                <a:gd name="T4" fmla="*/ 23 w 10"/>
                <a:gd name="T5" fmla="*/ 75 h 33"/>
                <a:gd name="T6" fmla="*/ 23 w 10"/>
                <a:gd name="T7" fmla="*/ 17 h 33"/>
                <a:gd name="T8" fmla="*/ 8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8715" name="Freeform 443"/>
            <p:cNvSpPr>
              <a:spLocks/>
            </p:cNvSpPr>
            <p:nvPr/>
          </p:nvSpPr>
          <p:spPr bwMode="auto">
            <a:xfrm>
              <a:off x="3587" y="4137"/>
              <a:ext cx="40" cy="139"/>
            </a:xfrm>
            <a:custGeom>
              <a:avLst/>
              <a:gdLst>
                <a:gd name="T0" fmla="*/ 29 w 15"/>
                <a:gd name="T1" fmla="*/ 78 h 50"/>
                <a:gd name="T2" fmla="*/ 37 w 15"/>
                <a:gd name="T3" fmla="*/ 17 h 50"/>
                <a:gd name="T4" fmla="*/ 19 w 15"/>
                <a:gd name="T5" fmla="*/ 11 h 50"/>
                <a:gd name="T6" fmla="*/ 13 w 15"/>
                <a:gd name="T7" fmla="*/ 42 h 50"/>
                <a:gd name="T8" fmla="*/ 11 w 15"/>
                <a:gd name="T9" fmla="*/ 47 h 50"/>
                <a:gd name="T10" fmla="*/ 13 w 15"/>
                <a:gd name="T11" fmla="*/ 128 h 50"/>
                <a:gd name="T12" fmla="*/ 29 w 15"/>
                <a:gd name="T13" fmla="*/ 117 h 50"/>
                <a:gd name="T14" fmla="*/ 24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8716" name="Freeform 444"/>
            <p:cNvSpPr>
              <a:spLocks/>
            </p:cNvSpPr>
            <p:nvPr/>
          </p:nvSpPr>
          <p:spPr bwMode="auto">
            <a:xfrm>
              <a:off x="3642" y="4173"/>
              <a:ext cx="22" cy="89"/>
            </a:xfrm>
            <a:custGeom>
              <a:avLst/>
              <a:gdLst>
                <a:gd name="T0" fmla="*/ 16 w 8"/>
                <a:gd name="T1" fmla="*/ 11 h 32"/>
                <a:gd name="T2" fmla="*/ 3 w 8"/>
                <a:gd name="T3" fmla="*/ 14 h 32"/>
                <a:gd name="T4" fmla="*/ 8 w 8"/>
                <a:gd name="T5" fmla="*/ 81 h 32"/>
                <a:gd name="T6" fmla="*/ 22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8717" name="Freeform 445"/>
            <p:cNvSpPr>
              <a:spLocks/>
            </p:cNvSpPr>
            <p:nvPr/>
          </p:nvSpPr>
          <p:spPr bwMode="auto">
            <a:xfrm>
              <a:off x="3658" y="4162"/>
              <a:ext cx="50" cy="147"/>
            </a:xfrm>
            <a:custGeom>
              <a:avLst/>
              <a:gdLst>
                <a:gd name="T0" fmla="*/ 47 w 19"/>
                <a:gd name="T1" fmla="*/ 128 h 53"/>
                <a:gd name="T2" fmla="*/ 32 w 19"/>
                <a:gd name="T3" fmla="*/ 39 h 53"/>
                <a:gd name="T4" fmla="*/ 32 w 19"/>
                <a:gd name="T5" fmla="*/ 36 h 53"/>
                <a:gd name="T6" fmla="*/ 32 w 19"/>
                <a:gd name="T7" fmla="*/ 11 h 53"/>
                <a:gd name="T8" fmla="*/ 21 w 19"/>
                <a:gd name="T9" fmla="*/ 11 h 53"/>
                <a:gd name="T10" fmla="*/ 21 w 19"/>
                <a:gd name="T11" fmla="*/ 33 h 53"/>
                <a:gd name="T12" fmla="*/ 18 w 19"/>
                <a:gd name="T13" fmla="*/ 39 h 53"/>
                <a:gd name="T14" fmla="*/ 16 w 19"/>
                <a:gd name="T15" fmla="*/ 61 h 53"/>
                <a:gd name="T16" fmla="*/ 13 w 19"/>
                <a:gd name="T17" fmla="*/ 61 h 53"/>
                <a:gd name="T18" fmla="*/ 3 w 19"/>
                <a:gd name="T19" fmla="*/ 108 h 53"/>
                <a:gd name="T20" fmla="*/ 8 w 19"/>
                <a:gd name="T21" fmla="*/ 108 h 53"/>
                <a:gd name="T22" fmla="*/ 16 w 19"/>
                <a:gd name="T23" fmla="*/ 69 h 53"/>
                <a:gd name="T24" fmla="*/ 26 w 19"/>
                <a:gd name="T25" fmla="*/ 133 h 53"/>
                <a:gd name="T26" fmla="*/ 47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28718" name="Freeform 446"/>
            <p:cNvSpPr>
              <a:spLocks/>
            </p:cNvSpPr>
            <p:nvPr/>
          </p:nvSpPr>
          <p:spPr bwMode="auto">
            <a:xfrm>
              <a:off x="3724"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8719" name="Freeform 447"/>
            <p:cNvSpPr>
              <a:spLocks/>
            </p:cNvSpPr>
            <p:nvPr/>
          </p:nvSpPr>
          <p:spPr bwMode="auto">
            <a:xfrm>
              <a:off x="3742" y="4173"/>
              <a:ext cx="27" cy="111"/>
            </a:xfrm>
            <a:custGeom>
              <a:avLst/>
              <a:gdLst>
                <a:gd name="T0" fmla="*/ 8 w 10"/>
                <a:gd name="T1" fmla="*/ 8 h 40"/>
                <a:gd name="T2" fmla="*/ 0 w 10"/>
                <a:gd name="T3" fmla="*/ 97 h 40"/>
                <a:gd name="T4" fmla="*/ 22 w 10"/>
                <a:gd name="T5" fmla="*/ 97 h 40"/>
                <a:gd name="T6" fmla="*/ 27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720" name="Freeform 448"/>
            <p:cNvSpPr>
              <a:spLocks/>
            </p:cNvSpPr>
            <p:nvPr/>
          </p:nvSpPr>
          <p:spPr bwMode="auto">
            <a:xfrm>
              <a:off x="3769" y="4165"/>
              <a:ext cx="44" cy="158"/>
            </a:xfrm>
            <a:custGeom>
              <a:avLst/>
              <a:gdLst>
                <a:gd name="T0" fmla="*/ 18 w 17"/>
                <a:gd name="T1" fmla="*/ 14 h 57"/>
                <a:gd name="T2" fmla="*/ 10 w 17"/>
                <a:gd name="T3" fmla="*/ 33 h 57"/>
                <a:gd name="T4" fmla="*/ 10 w 17"/>
                <a:gd name="T5" fmla="*/ 30 h 57"/>
                <a:gd name="T6" fmla="*/ 3 w 17"/>
                <a:gd name="T7" fmla="*/ 30 h 57"/>
                <a:gd name="T8" fmla="*/ 5 w 17"/>
                <a:gd name="T9" fmla="*/ 53 h 57"/>
                <a:gd name="T10" fmla="*/ 16 w 17"/>
                <a:gd name="T11" fmla="*/ 150 h 57"/>
                <a:gd name="T12" fmla="*/ 31 w 17"/>
                <a:gd name="T13" fmla="*/ 144 h 57"/>
                <a:gd name="T14" fmla="*/ 36 w 17"/>
                <a:gd name="T15" fmla="*/ 28 h 57"/>
                <a:gd name="T16" fmla="*/ 18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28721" name="Freeform 449"/>
            <p:cNvSpPr>
              <a:spLocks/>
            </p:cNvSpPr>
            <p:nvPr/>
          </p:nvSpPr>
          <p:spPr bwMode="auto">
            <a:xfrm>
              <a:off x="3716" y="4142"/>
              <a:ext cx="21" cy="101"/>
            </a:xfrm>
            <a:custGeom>
              <a:avLst/>
              <a:gdLst>
                <a:gd name="T0" fmla="*/ 0 w 8"/>
                <a:gd name="T1" fmla="*/ 14 h 36"/>
                <a:gd name="T2" fmla="*/ 0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22" name="Freeform 450"/>
            <p:cNvSpPr>
              <a:spLocks/>
            </p:cNvSpPr>
            <p:nvPr/>
          </p:nvSpPr>
          <p:spPr bwMode="auto">
            <a:xfrm>
              <a:off x="3805" y="4165"/>
              <a:ext cx="40" cy="111"/>
            </a:xfrm>
            <a:custGeom>
              <a:avLst/>
              <a:gdLst>
                <a:gd name="T0" fmla="*/ 13 w 15"/>
                <a:gd name="T1" fmla="*/ 14 h 40"/>
                <a:gd name="T2" fmla="*/ 11 w 15"/>
                <a:gd name="T3" fmla="*/ 103 h 40"/>
                <a:gd name="T4" fmla="*/ 27 w 15"/>
                <a:gd name="T5" fmla="*/ 100 h 40"/>
                <a:gd name="T6" fmla="*/ 35 w 15"/>
                <a:gd name="T7" fmla="*/ 28 h 40"/>
                <a:gd name="T8" fmla="*/ 13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8723" name="Freeform 451"/>
            <p:cNvSpPr>
              <a:spLocks/>
            </p:cNvSpPr>
            <p:nvPr/>
          </p:nvSpPr>
          <p:spPr bwMode="auto">
            <a:xfrm>
              <a:off x="3866"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24" name="Freeform 452"/>
            <p:cNvSpPr>
              <a:spLocks/>
            </p:cNvSpPr>
            <p:nvPr/>
          </p:nvSpPr>
          <p:spPr bwMode="auto">
            <a:xfrm>
              <a:off x="3955" y="4134"/>
              <a:ext cx="37" cy="148"/>
            </a:xfrm>
            <a:custGeom>
              <a:avLst/>
              <a:gdLst>
                <a:gd name="T0" fmla="*/ 29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21 w 14"/>
                <a:gd name="T13" fmla="*/ 140 h 53"/>
                <a:gd name="T14" fmla="*/ 34 w 14"/>
                <a:gd name="T15" fmla="*/ 134 h 53"/>
                <a:gd name="T16" fmla="*/ 21 w 14"/>
                <a:gd name="T17" fmla="*/ 92 h 53"/>
                <a:gd name="T18" fmla="*/ 34 w 14"/>
                <a:gd name="T19" fmla="*/ 6 h 53"/>
                <a:gd name="T20" fmla="*/ 29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28725" name="Freeform 453"/>
            <p:cNvSpPr>
              <a:spLocks/>
            </p:cNvSpPr>
            <p:nvPr/>
          </p:nvSpPr>
          <p:spPr bwMode="auto">
            <a:xfrm>
              <a:off x="4000" y="4131"/>
              <a:ext cx="42" cy="134"/>
            </a:xfrm>
            <a:custGeom>
              <a:avLst/>
              <a:gdLst>
                <a:gd name="T0" fmla="*/ 31 w 16"/>
                <a:gd name="T1" fmla="*/ 6 h 48"/>
                <a:gd name="T2" fmla="*/ 0 w 16"/>
                <a:gd name="T3" fmla="*/ 123 h 48"/>
                <a:gd name="T4" fmla="*/ 16 w 16"/>
                <a:gd name="T5" fmla="*/ 123 h 48"/>
                <a:gd name="T6" fmla="*/ 39 w 16"/>
                <a:gd name="T7" fmla="*/ 11 h 48"/>
                <a:gd name="T8" fmla="*/ 31 w 16"/>
                <a:gd name="T9" fmla="*/ 6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8726" name="Freeform 454"/>
            <p:cNvSpPr>
              <a:spLocks/>
            </p:cNvSpPr>
            <p:nvPr/>
          </p:nvSpPr>
          <p:spPr bwMode="auto">
            <a:xfrm>
              <a:off x="4050" y="4156"/>
              <a:ext cx="21" cy="123"/>
            </a:xfrm>
            <a:custGeom>
              <a:avLst/>
              <a:gdLst>
                <a:gd name="T0" fmla="*/ 18 w 8"/>
                <a:gd name="T1" fmla="*/ 6 h 44"/>
                <a:gd name="T2" fmla="*/ 8 w 8"/>
                <a:gd name="T3" fmla="*/ 6 h 44"/>
                <a:gd name="T4" fmla="*/ 5 w 8"/>
                <a:gd name="T5" fmla="*/ 39 h 44"/>
                <a:gd name="T6" fmla="*/ 0 w 8"/>
                <a:gd name="T7" fmla="*/ 45 h 44"/>
                <a:gd name="T8" fmla="*/ 0 w 8"/>
                <a:gd name="T9" fmla="*/ 92 h 44"/>
                <a:gd name="T10" fmla="*/ 5 w 8"/>
                <a:gd name="T11" fmla="*/ 98 h 44"/>
                <a:gd name="T12" fmla="*/ 5 w 8"/>
                <a:gd name="T13" fmla="*/ 115 h 44"/>
                <a:gd name="T14" fmla="*/ 18 w 8"/>
                <a:gd name="T15" fmla="*/ 115 h 44"/>
                <a:gd name="T16" fmla="*/ 18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28727" name="Freeform 455"/>
            <p:cNvSpPr>
              <a:spLocks/>
            </p:cNvSpPr>
            <p:nvPr/>
          </p:nvSpPr>
          <p:spPr bwMode="auto">
            <a:xfrm>
              <a:off x="4107" y="4123"/>
              <a:ext cx="50" cy="133"/>
            </a:xfrm>
            <a:custGeom>
              <a:avLst/>
              <a:gdLst>
                <a:gd name="T0" fmla="*/ 47 w 19"/>
                <a:gd name="T1" fmla="*/ 122 h 48"/>
                <a:gd name="T2" fmla="*/ 39 w 19"/>
                <a:gd name="T3" fmla="*/ 47 h 48"/>
                <a:gd name="T4" fmla="*/ 18 w 19"/>
                <a:gd name="T5" fmla="*/ 42 h 48"/>
                <a:gd name="T6" fmla="*/ 18 w 19"/>
                <a:gd name="T7" fmla="*/ 42 h 48"/>
                <a:gd name="T8" fmla="*/ 21 w 19"/>
                <a:gd name="T9" fmla="*/ 44 h 48"/>
                <a:gd name="T10" fmla="*/ 24 w 19"/>
                <a:gd name="T11" fmla="*/ 11 h 48"/>
                <a:gd name="T12" fmla="*/ 11 w 19"/>
                <a:gd name="T13" fmla="*/ 8 h 48"/>
                <a:gd name="T14" fmla="*/ 3 w 19"/>
                <a:gd name="T15" fmla="*/ 83 h 48"/>
                <a:gd name="T16" fmla="*/ 0 w 19"/>
                <a:gd name="T17" fmla="*/ 86 h 48"/>
                <a:gd name="T18" fmla="*/ 0 w 19"/>
                <a:gd name="T19" fmla="*/ 119 h 48"/>
                <a:gd name="T20" fmla="*/ 5 w 19"/>
                <a:gd name="T21" fmla="*/ 119 h 48"/>
                <a:gd name="T22" fmla="*/ 21 w 19"/>
                <a:gd name="T23" fmla="*/ 119 h 48"/>
                <a:gd name="T24" fmla="*/ 21 w 19"/>
                <a:gd name="T25" fmla="*/ 116 h 48"/>
                <a:gd name="T26" fmla="*/ 24 w 19"/>
                <a:gd name="T27" fmla="*/ 125 h 48"/>
                <a:gd name="T28" fmla="*/ 34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728" name="Freeform 456"/>
            <p:cNvSpPr>
              <a:spLocks/>
            </p:cNvSpPr>
            <p:nvPr/>
          </p:nvSpPr>
          <p:spPr bwMode="auto">
            <a:xfrm>
              <a:off x="4204" y="4165"/>
              <a:ext cx="16" cy="91"/>
            </a:xfrm>
            <a:custGeom>
              <a:avLst/>
              <a:gdLst>
                <a:gd name="T0" fmla="*/ 13 w 6"/>
                <a:gd name="T1" fmla="*/ 8 h 33"/>
                <a:gd name="T2" fmla="*/ 0 w 6"/>
                <a:gd name="T3" fmla="*/ 8 h 33"/>
                <a:gd name="T4" fmla="*/ 0 w 6"/>
                <a:gd name="T5" fmla="*/ 83 h 33"/>
                <a:gd name="T6" fmla="*/ 13 w 6"/>
                <a:gd name="T7" fmla="*/ 83 h 33"/>
                <a:gd name="T8" fmla="*/ 13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28729" name="Freeform 457"/>
            <p:cNvSpPr>
              <a:spLocks/>
            </p:cNvSpPr>
            <p:nvPr/>
          </p:nvSpPr>
          <p:spPr bwMode="auto">
            <a:xfrm>
              <a:off x="4244" y="4156"/>
              <a:ext cx="37" cy="112"/>
            </a:xfrm>
            <a:custGeom>
              <a:avLst/>
              <a:gdLst>
                <a:gd name="T0" fmla="*/ 19 w 14"/>
                <a:gd name="T1" fmla="*/ 17 h 40"/>
                <a:gd name="T2" fmla="*/ 19 w 14"/>
                <a:gd name="T3" fmla="*/ 8 h 40"/>
                <a:gd name="T4" fmla="*/ 3 w 14"/>
                <a:gd name="T5" fmla="*/ 14 h 40"/>
                <a:gd name="T6" fmla="*/ 8 w 14"/>
                <a:gd name="T7" fmla="*/ 81 h 40"/>
                <a:gd name="T8" fmla="*/ 13 w 14"/>
                <a:gd name="T9" fmla="*/ 87 h 40"/>
                <a:gd name="T10" fmla="*/ 13 w 14"/>
                <a:gd name="T11" fmla="*/ 104 h 40"/>
                <a:gd name="T12" fmla="*/ 29 w 14"/>
                <a:gd name="T13" fmla="*/ 104 h 40"/>
                <a:gd name="T14" fmla="*/ 37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28730" name="Freeform 458"/>
            <p:cNvSpPr>
              <a:spLocks/>
            </p:cNvSpPr>
            <p:nvPr/>
          </p:nvSpPr>
          <p:spPr bwMode="auto">
            <a:xfrm>
              <a:off x="4291" y="4154"/>
              <a:ext cx="40" cy="144"/>
            </a:xfrm>
            <a:custGeom>
              <a:avLst/>
              <a:gdLst>
                <a:gd name="T0" fmla="*/ 19 w 15"/>
                <a:gd name="T1" fmla="*/ 11 h 52"/>
                <a:gd name="T2" fmla="*/ 13 w 15"/>
                <a:gd name="T3" fmla="*/ 30 h 52"/>
                <a:gd name="T4" fmla="*/ 5 w 15"/>
                <a:gd name="T5" fmla="*/ 36 h 52"/>
                <a:gd name="T6" fmla="*/ 3 w 15"/>
                <a:gd name="T7" fmla="*/ 64 h 52"/>
                <a:gd name="T8" fmla="*/ 8 w 15"/>
                <a:gd name="T9" fmla="*/ 69 h 52"/>
                <a:gd name="T10" fmla="*/ 8 w 15"/>
                <a:gd name="T11" fmla="*/ 136 h 52"/>
                <a:gd name="T12" fmla="*/ 24 w 15"/>
                <a:gd name="T13" fmla="*/ 136 h 52"/>
                <a:gd name="T14" fmla="*/ 37 w 15"/>
                <a:gd name="T15" fmla="*/ 14 h 52"/>
                <a:gd name="T16" fmla="*/ 19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28731" name="Freeform 459"/>
            <p:cNvSpPr>
              <a:spLocks/>
            </p:cNvSpPr>
            <p:nvPr/>
          </p:nvSpPr>
          <p:spPr bwMode="auto">
            <a:xfrm>
              <a:off x="4170" y="4165"/>
              <a:ext cx="32" cy="130"/>
            </a:xfrm>
            <a:custGeom>
              <a:avLst/>
              <a:gdLst>
                <a:gd name="T0" fmla="*/ 21 w 12"/>
                <a:gd name="T1" fmla="*/ 19 h 47"/>
                <a:gd name="T2" fmla="*/ 19 w 12"/>
                <a:gd name="T3" fmla="*/ 8 h 47"/>
                <a:gd name="T4" fmla="*/ 11 w 12"/>
                <a:gd name="T5" fmla="*/ 11 h 47"/>
                <a:gd name="T6" fmla="*/ 13 w 12"/>
                <a:gd name="T7" fmla="*/ 22 h 47"/>
                <a:gd name="T8" fmla="*/ 8 w 12"/>
                <a:gd name="T9" fmla="*/ 28 h 47"/>
                <a:gd name="T10" fmla="*/ 11 w 12"/>
                <a:gd name="T11" fmla="*/ 119 h 47"/>
                <a:gd name="T12" fmla="*/ 29 w 12"/>
                <a:gd name="T13" fmla="*/ 116 h 47"/>
                <a:gd name="T14" fmla="*/ 29 w 12"/>
                <a:gd name="T15" fmla="*/ 80 h 47"/>
                <a:gd name="T16" fmla="*/ 29 w 12"/>
                <a:gd name="T17" fmla="*/ 77 h 47"/>
                <a:gd name="T18" fmla="*/ 29 w 12"/>
                <a:gd name="T19" fmla="*/ 58 h 47"/>
                <a:gd name="T20" fmla="*/ 32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732" name="Freeform 460"/>
            <p:cNvSpPr>
              <a:spLocks/>
            </p:cNvSpPr>
            <p:nvPr/>
          </p:nvSpPr>
          <p:spPr bwMode="auto">
            <a:xfrm>
              <a:off x="3921" y="4173"/>
              <a:ext cx="34" cy="75"/>
            </a:xfrm>
            <a:custGeom>
              <a:avLst/>
              <a:gdLst>
                <a:gd name="T0" fmla="*/ 31 w 13"/>
                <a:gd name="T1" fmla="*/ 67 h 27"/>
                <a:gd name="T2" fmla="*/ 10 w 13"/>
                <a:gd name="T3" fmla="*/ 6 h 27"/>
                <a:gd name="T4" fmla="*/ 3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8733" name="Freeform 461"/>
            <p:cNvSpPr>
              <a:spLocks/>
            </p:cNvSpPr>
            <p:nvPr/>
          </p:nvSpPr>
          <p:spPr bwMode="auto">
            <a:xfrm>
              <a:off x="3855" y="4140"/>
              <a:ext cx="47" cy="122"/>
            </a:xfrm>
            <a:custGeom>
              <a:avLst/>
              <a:gdLst>
                <a:gd name="T0" fmla="*/ 42 w 18"/>
                <a:gd name="T1" fmla="*/ 103 h 44"/>
                <a:gd name="T2" fmla="*/ 31 w 18"/>
                <a:gd name="T3" fmla="*/ 22 h 44"/>
                <a:gd name="T4" fmla="*/ 16 w 18"/>
                <a:gd name="T5" fmla="*/ 11 h 44"/>
                <a:gd name="T6" fmla="*/ 26 w 18"/>
                <a:gd name="T7" fmla="*/ 114 h 44"/>
                <a:gd name="T8" fmla="*/ 42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28734" name="Freeform 462"/>
            <p:cNvSpPr>
              <a:spLocks/>
            </p:cNvSpPr>
            <p:nvPr/>
          </p:nvSpPr>
          <p:spPr bwMode="auto">
            <a:xfrm>
              <a:off x="4026" y="4176"/>
              <a:ext cx="26" cy="92"/>
            </a:xfrm>
            <a:custGeom>
              <a:avLst/>
              <a:gdLst>
                <a:gd name="T0" fmla="*/ 5 w 10"/>
                <a:gd name="T1" fmla="*/ 14 h 33"/>
                <a:gd name="T2" fmla="*/ 5 w 10"/>
                <a:gd name="T3" fmla="*/ 81 h 33"/>
                <a:gd name="T4" fmla="*/ 21 w 10"/>
                <a:gd name="T5" fmla="*/ 75 h 33"/>
                <a:gd name="T6" fmla="*/ 23 w 10"/>
                <a:gd name="T7" fmla="*/ 17 h 33"/>
                <a:gd name="T8" fmla="*/ 5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28735" name="Freeform 463"/>
            <p:cNvSpPr>
              <a:spLocks/>
            </p:cNvSpPr>
            <p:nvPr/>
          </p:nvSpPr>
          <p:spPr bwMode="auto">
            <a:xfrm>
              <a:off x="4352" y="4137"/>
              <a:ext cx="39" cy="139"/>
            </a:xfrm>
            <a:custGeom>
              <a:avLst/>
              <a:gdLst>
                <a:gd name="T0" fmla="*/ 29 w 15"/>
                <a:gd name="T1" fmla="*/ 78 h 50"/>
                <a:gd name="T2" fmla="*/ 34 w 15"/>
                <a:gd name="T3" fmla="*/ 17 h 50"/>
                <a:gd name="T4" fmla="*/ 16 w 15"/>
                <a:gd name="T5" fmla="*/ 11 h 50"/>
                <a:gd name="T6" fmla="*/ 13 w 15"/>
                <a:gd name="T7" fmla="*/ 42 h 50"/>
                <a:gd name="T8" fmla="*/ 8 w 15"/>
                <a:gd name="T9" fmla="*/ 47 h 50"/>
                <a:gd name="T10" fmla="*/ 13 w 15"/>
                <a:gd name="T11" fmla="*/ 128 h 50"/>
                <a:gd name="T12" fmla="*/ 29 w 15"/>
                <a:gd name="T13" fmla="*/ 117 h 50"/>
                <a:gd name="T14" fmla="*/ 21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28736" name="Freeform 464"/>
            <p:cNvSpPr>
              <a:spLocks/>
            </p:cNvSpPr>
            <p:nvPr/>
          </p:nvSpPr>
          <p:spPr bwMode="auto">
            <a:xfrm>
              <a:off x="4407" y="4173"/>
              <a:ext cx="21" cy="89"/>
            </a:xfrm>
            <a:custGeom>
              <a:avLst/>
              <a:gdLst>
                <a:gd name="T0" fmla="*/ 16 w 8"/>
                <a:gd name="T1" fmla="*/ 11 h 32"/>
                <a:gd name="T2" fmla="*/ 3 w 8"/>
                <a:gd name="T3" fmla="*/ 14 h 32"/>
                <a:gd name="T4" fmla="*/ 8 w 8"/>
                <a:gd name="T5" fmla="*/ 81 h 32"/>
                <a:gd name="T6" fmla="*/ 18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8737" name="Freeform 465"/>
            <p:cNvSpPr>
              <a:spLocks/>
            </p:cNvSpPr>
            <p:nvPr/>
          </p:nvSpPr>
          <p:spPr bwMode="auto">
            <a:xfrm>
              <a:off x="4422" y="4162"/>
              <a:ext cx="50" cy="147"/>
            </a:xfrm>
            <a:custGeom>
              <a:avLst/>
              <a:gdLst>
                <a:gd name="T0" fmla="*/ 45 w 19"/>
                <a:gd name="T1" fmla="*/ 128 h 53"/>
                <a:gd name="T2" fmla="*/ 32 w 19"/>
                <a:gd name="T3" fmla="*/ 39 h 53"/>
                <a:gd name="T4" fmla="*/ 32 w 19"/>
                <a:gd name="T5" fmla="*/ 36 h 53"/>
                <a:gd name="T6" fmla="*/ 29 w 19"/>
                <a:gd name="T7" fmla="*/ 11 h 53"/>
                <a:gd name="T8" fmla="*/ 18 w 19"/>
                <a:gd name="T9" fmla="*/ 11 h 53"/>
                <a:gd name="T10" fmla="*/ 18 w 19"/>
                <a:gd name="T11" fmla="*/ 33 h 53"/>
                <a:gd name="T12" fmla="*/ 18 w 19"/>
                <a:gd name="T13" fmla="*/ 39 h 53"/>
                <a:gd name="T14" fmla="*/ 16 w 19"/>
                <a:gd name="T15" fmla="*/ 61 h 53"/>
                <a:gd name="T16" fmla="*/ 11 w 19"/>
                <a:gd name="T17" fmla="*/ 61 h 53"/>
                <a:gd name="T18" fmla="*/ 0 w 19"/>
                <a:gd name="T19" fmla="*/ 108 h 53"/>
                <a:gd name="T20" fmla="*/ 5 w 19"/>
                <a:gd name="T21" fmla="*/ 108 h 53"/>
                <a:gd name="T22" fmla="*/ 16 w 19"/>
                <a:gd name="T23" fmla="*/ 69 h 53"/>
                <a:gd name="T24" fmla="*/ 26 w 19"/>
                <a:gd name="T25" fmla="*/ 133 h 53"/>
                <a:gd name="T26" fmla="*/ 45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8738" name="Freeform 466"/>
            <p:cNvSpPr>
              <a:spLocks/>
            </p:cNvSpPr>
            <p:nvPr/>
          </p:nvSpPr>
          <p:spPr bwMode="auto">
            <a:xfrm>
              <a:off x="4488"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28739" name="Freeform 467"/>
            <p:cNvSpPr>
              <a:spLocks/>
            </p:cNvSpPr>
            <p:nvPr/>
          </p:nvSpPr>
          <p:spPr bwMode="auto">
            <a:xfrm>
              <a:off x="4507" y="4173"/>
              <a:ext cx="26" cy="111"/>
            </a:xfrm>
            <a:custGeom>
              <a:avLst/>
              <a:gdLst>
                <a:gd name="T0" fmla="*/ 8 w 10"/>
                <a:gd name="T1" fmla="*/ 8 h 40"/>
                <a:gd name="T2" fmla="*/ 0 w 10"/>
                <a:gd name="T3" fmla="*/ 97 h 40"/>
                <a:gd name="T4" fmla="*/ 21 w 10"/>
                <a:gd name="T5" fmla="*/ 97 h 40"/>
                <a:gd name="T6" fmla="*/ 23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740" name="Freeform 468"/>
            <p:cNvSpPr>
              <a:spLocks/>
            </p:cNvSpPr>
            <p:nvPr/>
          </p:nvSpPr>
          <p:spPr bwMode="auto">
            <a:xfrm>
              <a:off x="4530" y="4165"/>
              <a:ext cx="45" cy="158"/>
            </a:xfrm>
            <a:custGeom>
              <a:avLst/>
              <a:gdLst>
                <a:gd name="T0" fmla="*/ 19 w 17"/>
                <a:gd name="T1" fmla="*/ 14 h 57"/>
                <a:gd name="T2" fmla="*/ 13 w 17"/>
                <a:gd name="T3" fmla="*/ 33 h 57"/>
                <a:gd name="T4" fmla="*/ 13 w 17"/>
                <a:gd name="T5" fmla="*/ 30 h 57"/>
                <a:gd name="T6" fmla="*/ 5 w 17"/>
                <a:gd name="T7" fmla="*/ 30 h 57"/>
                <a:gd name="T8" fmla="*/ 8 w 17"/>
                <a:gd name="T9" fmla="*/ 53 h 57"/>
                <a:gd name="T10" fmla="*/ 19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741" name="Freeform 469"/>
            <p:cNvSpPr>
              <a:spLocks/>
            </p:cNvSpPr>
            <p:nvPr/>
          </p:nvSpPr>
          <p:spPr bwMode="auto">
            <a:xfrm>
              <a:off x="4480" y="4142"/>
              <a:ext cx="21" cy="101"/>
            </a:xfrm>
            <a:custGeom>
              <a:avLst/>
              <a:gdLst>
                <a:gd name="T0" fmla="*/ 0 w 8"/>
                <a:gd name="T1" fmla="*/ 14 h 36"/>
                <a:gd name="T2" fmla="*/ 0 w 8"/>
                <a:gd name="T3" fmla="*/ 90 h 36"/>
                <a:gd name="T4" fmla="*/ 18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42" name="Freeform 470"/>
            <p:cNvSpPr>
              <a:spLocks/>
            </p:cNvSpPr>
            <p:nvPr/>
          </p:nvSpPr>
          <p:spPr bwMode="auto">
            <a:xfrm>
              <a:off x="4570" y="4165"/>
              <a:ext cx="39" cy="111"/>
            </a:xfrm>
            <a:custGeom>
              <a:avLst/>
              <a:gdLst>
                <a:gd name="T0" fmla="*/ 10 w 15"/>
                <a:gd name="T1" fmla="*/ 14 h 40"/>
                <a:gd name="T2" fmla="*/ 8 w 15"/>
                <a:gd name="T3" fmla="*/ 103 h 40"/>
                <a:gd name="T4" fmla="*/ 26 w 15"/>
                <a:gd name="T5" fmla="*/ 100 h 40"/>
                <a:gd name="T6" fmla="*/ 31 w 15"/>
                <a:gd name="T7" fmla="*/ 28 h 40"/>
                <a:gd name="T8" fmla="*/ 10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28743" name="Freeform 471"/>
            <p:cNvSpPr>
              <a:spLocks/>
            </p:cNvSpPr>
            <p:nvPr/>
          </p:nvSpPr>
          <p:spPr bwMode="auto">
            <a:xfrm>
              <a:off x="4630"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44" name="Freeform 472"/>
            <p:cNvSpPr>
              <a:spLocks/>
            </p:cNvSpPr>
            <p:nvPr/>
          </p:nvSpPr>
          <p:spPr bwMode="auto">
            <a:xfrm>
              <a:off x="4719" y="4134"/>
              <a:ext cx="37" cy="148"/>
            </a:xfrm>
            <a:custGeom>
              <a:avLst/>
              <a:gdLst>
                <a:gd name="T0" fmla="*/ 26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19 w 14"/>
                <a:gd name="T13" fmla="*/ 140 h 53"/>
                <a:gd name="T14" fmla="*/ 32 w 14"/>
                <a:gd name="T15" fmla="*/ 134 h 53"/>
                <a:gd name="T16" fmla="*/ 21 w 14"/>
                <a:gd name="T17" fmla="*/ 92 h 53"/>
                <a:gd name="T18" fmla="*/ 34 w 14"/>
                <a:gd name="T19" fmla="*/ 6 h 53"/>
                <a:gd name="T20" fmla="*/ 26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28745" name="Freeform 473"/>
            <p:cNvSpPr>
              <a:spLocks/>
            </p:cNvSpPr>
            <p:nvPr/>
          </p:nvSpPr>
          <p:spPr bwMode="auto">
            <a:xfrm>
              <a:off x="4761" y="4131"/>
              <a:ext cx="45" cy="134"/>
            </a:xfrm>
            <a:custGeom>
              <a:avLst/>
              <a:gdLst>
                <a:gd name="T0" fmla="*/ 32 w 17"/>
                <a:gd name="T1" fmla="*/ 6 h 48"/>
                <a:gd name="T2" fmla="*/ 3 w 17"/>
                <a:gd name="T3" fmla="*/ 123 h 48"/>
                <a:gd name="T4" fmla="*/ 19 w 17"/>
                <a:gd name="T5" fmla="*/ 123 h 48"/>
                <a:gd name="T6" fmla="*/ 42 w 17"/>
                <a:gd name="T7" fmla="*/ 11 h 48"/>
                <a:gd name="T8" fmla="*/ 32 w 17"/>
                <a:gd name="T9" fmla="*/ 6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8746" name="Freeform 474"/>
            <p:cNvSpPr>
              <a:spLocks/>
            </p:cNvSpPr>
            <p:nvPr/>
          </p:nvSpPr>
          <p:spPr bwMode="auto">
            <a:xfrm>
              <a:off x="4814" y="4156"/>
              <a:ext cx="18" cy="123"/>
            </a:xfrm>
            <a:custGeom>
              <a:avLst/>
              <a:gdLst>
                <a:gd name="T0" fmla="*/ 15 w 7"/>
                <a:gd name="T1" fmla="*/ 6 h 44"/>
                <a:gd name="T2" fmla="*/ 5 w 7"/>
                <a:gd name="T3" fmla="*/ 6 h 44"/>
                <a:gd name="T4" fmla="*/ 5 w 7"/>
                <a:gd name="T5" fmla="*/ 39 h 44"/>
                <a:gd name="T6" fmla="*/ 0 w 7"/>
                <a:gd name="T7" fmla="*/ 45 h 44"/>
                <a:gd name="T8" fmla="*/ 0 w 7"/>
                <a:gd name="T9" fmla="*/ 92 h 44"/>
                <a:gd name="T10" fmla="*/ 5 w 7"/>
                <a:gd name="T11" fmla="*/ 98 h 44"/>
                <a:gd name="T12" fmla="*/ 5 w 7"/>
                <a:gd name="T13" fmla="*/ 115 h 44"/>
                <a:gd name="T14" fmla="*/ 18 w 7"/>
                <a:gd name="T15" fmla="*/ 115 h 44"/>
                <a:gd name="T16" fmla="*/ 15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28747" name="Freeform 475"/>
            <p:cNvSpPr>
              <a:spLocks/>
            </p:cNvSpPr>
            <p:nvPr/>
          </p:nvSpPr>
          <p:spPr bwMode="auto">
            <a:xfrm>
              <a:off x="4869" y="4123"/>
              <a:ext cx="50" cy="133"/>
            </a:xfrm>
            <a:custGeom>
              <a:avLst/>
              <a:gdLst>
                <a:gd name="T0" fmla="*/ 47 w 19"/>
                <a:gd name="T1" fmla="*/ 122 h 48"/>
                <a:gd name="T2" fmla="*/ 45 w 19"/>
                <a:gd name="T3" fmla="*/ 47 h 48"/>
                <a:gd name="T4" fmla="*/ 29 w 19"/>
                <a:gd name="T5" fmla="*/ 42 h 48"/>
                <a:gd name="T6" fmla="*/ 29 w 19"/>
                <a:gd name="T7" fmla="*/ 42 h 48"/>
                <a:gd name="T8" fmla="*/ 26 w 19"/>
                <a:gd name="T9" fmla="*/ 44 h 48"/>
                <a:gd name="T10" fmla="*/ 29 w 19"/>
                <a:gd name="T11" fmla="*/ 11 h 48"/>
                <a:gd name="T12" fmla="*/ 13 w 19"/>
                <a:gd name="T13" fmla="*/ 8 h 48"/>
                <a:gd name="T14" fmla="*/ 5 w 19"/>
                <a:gd name="T15" fmla="*/ 83 h 48"/>
                <a:gd name="T16" fmla="*/ 0 w 19"/>
                <a:gd name="T17" fmla="*/ 86 h 48"/>
                <a:gd name="T18" fmla="*/ 3 w 19"/>
                <a:gd name="T19" fmla="*/ 119 h 48"/>
                <a:gd name="T20" fmla="*/ 5 w 19"/>
                <a:gd name="T21" fmla="*/ 119 h 48"/>
                <a:gd name="T22" fmla="*/ 24 w 19"/>
                <a:gd name="T23" fmla="*/ 119 h 48"/>
                <a:gd name="T24" fmla="*/ 24 w 19"/>
                <a:gd name="T25" fmla="*/ 116 h 48"/>
                <a:gd name="T26" fmla="*/ 24 w 19"/>
                <a:gd name="T27" fmla="*/ 125 h 48"/>
                <a:gd name="T28" fmla="*/ 37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748" name="Freeform 476"/>
            <p:cNvSpPr>
              <a:spLocks/>
            </p:cNvSpPr>
            <p:nvPr/>
          </p:nvSpPr>
          <p:spPr bwMode="auto">
            <a:xfrm>
              <a:off x="4966" y="4165"/>
              <a:ext cx="16" cy="91"/>
            </a:xfrm>
            <a:custGeom>
              <a:avLst/>
              <a:gdLst>
                <a:gd name="T0" fmla="*/ 16 w 6"/>
                <a:gd name="T1" fmla="*/ 8 h 33"/>
                <a:gd name="T2" fmla="*/ 3 w 6"/>
                <a:gd name="T3" fmla="*/ 8 h 33"/>
                <a:gd name="T4" fmla="*/ 3 w 6"/>
                <a:gd name="T5" fmla="*/ 83 h 33"/>
                <a:gd name="T6" fmla="*/ 16 w 6"/>
                <a:gd name="T7" fmla="*/ 83 h 33"/>
                <a:gd name="T8" fmla="*/ 16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28749" name="Freeform 477"/>
            <p:cNvSpPr>
              <a:spLocks/>
            </p:cNvSpPr>
            <p:nvPr/>
          </p:nvSpPr>
          <p:spPr bwMode="auto">
            <a:xfrm>
              <a:off x="5008" y="4156"/>
              <a:ext cx="37" cy="112"/>
            </a:xfrm>
            <a:custGeom>
              <a:avLst/>
              <a:gdLst>
                <a:gd name="T0" fmla="*/ 19 w 14"/>
                <a:gd name="T1" fmla="*/ 17 h 40"/>
                <a:gd name="T2" fmla="*/ 19 w 14"/>
                <a:gd name="T3" fmla="*/ 8 h 40"/>
                <a:gd name="T4" fmla="*/ 3 w 14"/>
                <a:gd name="T5" fmla="*/ 14 h 40"/>
                <a:gd name="T6" fmla="*/ 8 w 14"/>
                <a:gd name="T7" fmla="*/ 81 h 40"/>
                <a:gd name="T8" fmla="*/ 13 w 14"/>
                <a:gd name="T9" fmla="*/ 87 h 40"/>
                <a:gd name="T10" fmla="*/ 13 w 14"/>
                <a:gd name="T11" fmla="*/ 104 h 40"/>
                <a:gd name="T12" fmla="*/ 26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750" name="Freeform 478"/>
            <p:cNvSpPr>
              <a:spLocks/>
            </p:cNvSpPr>
            <p:nvPr/>
          </p:nvSpPr>
          <p:spPr bwMode="auto">
            <a:xfrm>
              <a:off x="5053" y="4154"/>
              <a:ext cx="42" cy="144"/>
            </a:xfrm>
            <a:custGeom>
              <a:avLst/>
              <a:gdLst>
                <a:gd name="T0" fmla="*/ 18 w 16"/>
                <a:gd name="T1" fmla="*/ 11 h 52"/>
                <a:gd name="T2" fmla="*/ 16 w 16"/>
                <a:gd name="T3" fmla="*/ 30 h 52"/>
                <a:gd name="T4" fmla="*/ 8 w 16"/>
                <a:gd name="T5" fmla="*/ 36 h 52"/>
                <a:gd name="T6" fmla="*/ 3 w 16"/>
                <a:gd name="T7" fmla="*/ 64 h 52"/>
                <a:gd name="T8" fmla="*/ 11 w 16"/>
                <a:gd name="T9" fmla="*/ 69 h 52"/>
                <a:gd name="T10" fmla="*/ 11 w 16"/>
                <a:gd name="T11" fmla="*/ 136 h 52"/>
                <a:gd name="T12" fmla="*/ 26 w 16"/>
                <a:gd name="T13" fmla="*/ 136 h 52"/>
                <a:gd name="T14" fmla="*/ 39 w 16"/>
                <a:gd name="T15" fmla="*/ 14 h 52"/>
                <a:gd name="T16" fmla="*/ 18 w 16"/>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8751" name="Freeform 479"/>
            <p:cNvSpPr>
              <a:spLocks/>
            </p:cNvSpPr>
            <p:nvPr/>
          </p:nvSpPr>
          <p:spPr bwMode="auto">
            <a:xfrm>
              <a:off x="4935" y="4165"/>
              <a:ext cx="31" cy="130"/>
            </a:xfrm>
            <a:custGeom>
              <a:avLst/>
              <a:gdLst>
                <a:gd name="T0" fmla="*/ 21 w 12"/>
                <a:gd name="T1" fmla="*/ 19 h 47"/>
                <a:gd name="T2" fmla="*/ 18 w 12"/>
                <a:gd name="T3" fmla="*/ 8 h 47"/>
                <a:gd name="T4" fmla="*/ 8 w 12"/>
                <a:gd name="T5" fmla="*/ 11 h 47"/>
                <a:gd name="T6" fmla="*/ 10 w 12"/>
                <a:gd name="T7" fmla="*/ 22 h 47"/>
                <a:gd name="T8" fmla="*/ 8 w 12"/>
                <a:gd name="T9" fmla="*/ 28 h 47"/>
                <a:gd name="T10" fmla="*/ 10 w 12"/>
                <a:gd name="T11" fmla="*/ 119 h 47"/>
                <a:gd name="T12" fmla="*/ 28 w 12"/>
                <a:gd name="T13" fmla="*/ 116 h 47"/>
                <a:gd name="T14" fmla="*/ 26 w 12"/>
                <a:gd name="T15" fmla="*/ 80 h 47"/>
                <a:gd name="T16" fmla="*/ 28 w 12"/>
                <a:gd name="T17" fmla="*/ 77 h 47"/>
                <a:gd name="T18" fmla="*/ 26 w 12"/>
                <a:gd name="T19" fmla="*/ 58 h 47"/>
                <a:gd name="T20" fmla="*/ 28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752" name="Freeform 480"/>
            <p:cNvSpPr>
              <a:spLocks/>
            </p:cNvSpPr>
            <p:nvPr/>
          </p:nvSpPr>
          <p:spPr bwMode="auto">
            <a:xfrm>
              <a:off x="4685" y="4173"/>
              <a:ext cx="34" cy="75"/>
            </a:xfrm>
            <a:custGeom>
              <a:avLst/>
              <a:gdLst>
                <a:gd name="T0" fmla="*/ 31 w 13"/>
                <a:gd name="T1" fmla="*/ 67 h 27"/>
                <a:gd name="T2" fmla="*/ 10 w 13"/>
                <a:gd name="T3" fmla="*/ 6 h 27"/>
                <a:gd name="T4" fmla="*/ 0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8753" name="Freeform 481"/>
            <p:cNvSpPr>
              <a:spLocks/>
            </p:cNvSpPr>
            <p:nvPr/>
          </p:nvSpPr>
          <p:spPr bwMode="auto">
            <a:xfrm>
              <a:off x="4619" y="4140"/>
              <a:ext cx="48" cy="122"/>
            </a:xfrm>
            <a:custGeom>
              <a:avLst/>
              <a:gdLst>
                <a:gd name="T0" fmla="*/ 43 w 18"/>
                <a:gd name="T1" fmla="*/ 103 h 44"/>
                <a:gd name="T2" fmla="*/ 32 w 18"/>
                <a:gd name="T3" fmla="*/ 22 h 44"/>
                <a:gd name="T4" fmla="*/ 16 w 18"/>
                <a:gd name="T5" fmla="*/ 11 h 44"/>
                <a:gd name="T6" fmla="*/ 27 w 18"/>
                <a:gd name="T7" fmla="*/ 114 h 44"/>
                <a:gd name="T8" fmla="*/ 43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8754" name="Freeform 482"/>
            <p:cNvSpPr>
              <a:spLocks/>
            </p:cNvSpPr>
            <p:nvPr/>
          </p:nvSpPr>
          <p:spPr bwMode="auto">
            <a:xfrm>
              <a:off x="4788" y="4176"/>
              <a:ext cx="26" cy="92"/>
            </a:xfrm>
            <a:custGeom>
              <a:avLst/>
              <a:gdLst>
                <a:gd name="T0" fmla="*/ 8 w 10"/>
                <a:gd name="T1" fmla="*/ 14 h 33"/>
                <a:gd name="T2" fmla="*/ 8 w 10"/>
                <a:gd name="T3" fmla="*/ 81 h 33"/>
                <a:gd name="T4" fmla="*/ 23 w 10"/>
                <a:gd name="T5" fmla="*/ 75 h 33"/>
                <a:gd name="T6" fmla="*/ 23 w 10"/>
                <a:gd name="T7" fmla="*/ 17 h 33"/>
                <a:gd name="T8" fmla="*/ 8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8755" name="Freeform 483"/>
            <p:cNvSpPr>
              <a:spLocks/>
            </p:cNvSpPr>
            <p:nvPr/>
          </p:nvSpPr>
          <p:spPr bwMode="auto">
            <a:xfrm>
              <a:off x="5116" y="4137"/>
              <a:ext cx="37" cy="139"/>
            </a:xfrm>
            <a:custGeom>
              <a:avLst/>
              <a:gdLst>
                <a:gd name="T0" fmla="*/ 26 w 14"/>
                <a:gd name="T1" fmla="*/ 78 h 50"/>
                <a:gd name="T2" fmla="*/ 34 w 14"/>
                <a:gd name="T3" fmla="*/ 17 h 50"/>
                <a:gd name="T4" fmla="*/ 16 w 14"/>
                <a:gd name="T5" fmla="*/ 11 h 50"/>
                <a:gd name="T6" fmla="*/ 11 w 14"/>
                <a:gd name="T7" fmla="*/ 42 h 50"/>
                <a:gd name="T8" fmla="*/ 8 w 14"/>
                <a:gd name="T9" fmla="*/ 47 h 50"/>
                <a:gd name="T10" fmla="*/ 11 w 14"/>
                <a:gd name="T11" fmla="*/ 128 h 50"/>
                <a:gd name="T12" fmla="*/ 29 w 14"/>
                <a:gd name="T13" fmla="*/ 117 h 50"/>
                <a:gd name="T14" fmla="*/ 21 w 14"/>
                <a:gd name="T15" fmla="*/ 83 h 50"/>
                <a:gd name="T16" fmla="*/ 26 w 14"/>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28756" name="Freeform 484"/>
            <p:cNvSpPr>
              <a:spLocks/>
            </p:cNvSpPr>
            <p:nvPr/>
          </p:nvSpPr>
          <p:spPr bwMode="auto">
            <a:xfrm>
              <a:off x="5168" y="4173"/>
              <a:ext cx="24" cy="89"/>
            </a:xfrm>
            <a:custGeom>
              <a:avLst/>
              <a:gdLst>
                <a:gd name="T0" fmla="*/ 16 w 9"/>
                <a:gd name="T1" fmla="*/ 11 h 32"/>
                <a:gd name="T2" fmla="*/ 3 w 9"/>
                <a:gd name="T3" fmla="*/ 14 h 32"/>
                <a:gd name="T4" fmla="*/ 11 w 9"/>
                <a:gd name="T5" fmla="*/ 81 h 32"/>
                <a:gd name="T6" fmla="*/ 21 w 9"/>
                <a:gd name="T7" fmla="*/ 81 h 32"/>
                <a:gd name="T8" fmla="*/ 16 w 9"/>
                <a:gd name="T9" fmla="*/ 1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28757" name="Freeform 485"/>
            <p:cNvSpPr>
              <a:spLocks/>
            </p:cNvSpPr>
            <p:nvPr/>
          </p:nvSpPr>
          <p:spPr bwMode="auto">
            <a:xfrm>
              <a:off x="5184" y="4162"/>
              <a:ext cx="53" cy="147"/>
            </a:xfrm>
            <a:custGeom>
              <a:avLst/>
              <a:gdLst>
                <a:gd name="T0" fmla="*/ 48 w 20"/>
                <a:gd name="T1" fmla="*/ 128 h 53"/>
                <a:gd name="T2" fmla="*/ 34 w 20"/>
                <a:gd name="T3" fmla="*/ 39 h 53"/>
                <a:gd name="T4" fmla="*/ 32 w 20"/>
                <a:gd name="T5" fmla="*/ 36 h 53"/>
                <a:gd name="T6" fmla="*/ 32 w 20"/>
                <a:gd name="T7" fmla="*/ 11 h 53"/>
                <a:gd name="T8" fmla="*/ 21 w 20"/>
                <a:gd name="T9" fmla="*/ 11 h 53"/>
                <a:gd name="T10" fmla="*/ 21 w 20"/>
                <a:gd name="T11" fmla="*/ 33 h 53"/>
                <a:gd name="T12" fmla="*/ 19 w 20"/>
                <a:gd name="T13" fmla="*/ 39 h 53"/>
                <a:gd name="T14" fmla="*/ 19 w 20"/>
                <a:gd name="T15" fmla="*/ 61 h 53"/>
                <a:gd name="T16" fmla="*/ 13 w 20"/>
                <a:gd name="T17" fmla="*/ 61 h 53"/>
                <a:gd name="T18" fmla="*/ 3 w 20"/>
                <a:gd name="T19" fmla="*/ 108 h 53"/>
                <a:gd name="T20" fmla="*/ 8 w 20"/>
                <a:gd name="T21" fmla="*/ 108 h 53"/>
                <a:gd name="T22" fmla="*/ 16 w 20"/>
                <a:gd name="T23" fmla="*/ 69 h 53"/>
                <a:gd name="T24" fmla="*/ 27 w 20"/>
                <a:gd name="T25" fmla="*/ 133 h 53"/>
                <a:gd name="T26" fmla="*/ 48 w 20"/>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28758" name="Freeform 486"/>
            <p:cNvSpPr>
              <a:spLocks/>
            </p:cNvSpPr>
            <p:nvPr/>
          </p:nvSpPr>
          <p:spPr bwMode="auto">
            <a:xfrm>
              <a:off x="5250" y="4237"/>
              <a:ext cx="15" cy="81"/>
            </a:xfrm>
            <a:custGeom>
              <a:avLst/>
              <a:gdLst>
                <a:gd name="T0" fmla="*/ 15 w 6"/>
                <a:gd name="T1" fmla="*/ 8 h 29"/>
                <a:gd name="T2" fmla="*/ 3 w 6"/>
                <a:gd name="T3" fmla="*/ 8 h 29"/>
                <a:gd name="T4" fmla="*/ 0 w 6"/>
                <a:gd name="T5" fmla="*/ 70 h 29"/>
                <a:gd name="T6" fmla="*/ 15 w 6"/>
                <a:gd name="T7" fmla="*/ 70 h 29"/>
                <a:gd name="T8" fmla="*/ 15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28759" name="Freeform 487"/>
            <p:cNvSpPr>
              <a:spLocks/>
            </p:cNvSpPr>
            <p:nvPr/>
          </p:nvSpPr>
          <p:spPr bwMode="auto">
            <a:xfrm>
              <a:off x="5268" y="4173"/>
              <a:ext cx="26" cy="111"/>
            </a:xfrm>
            <a:custGeom>
              <a:avLst/>
              <a:gdLst>
                <a:gd name="T0" fmla="*/ 8 w 10"/>
                <a:gd name="T1" fmla="*/ 8 h 40"/>
                <a:gd name="T2" fmla="*/ 0 w 10"/>
                <a:gd name="T3" fmla="*/ 97 h 40"/>
                <a:gd name="T4" fmla="*/ 23 w 10"/>
                <a:gd name="T5" fmla="*/ 97 h 40"/>
                <a:gd name="T6" fmla="*/ 26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760" name="Freeform 488"/>
            <p:cNvSpPr>
              <a:spLocks/>
            </p:cNvSpPr>
            <p:nvPr/>
          </p:nvSpPr>
          <p:spPr bwMode="auto">
            <a:xfrm>
              <a:off x="5294" y="4165"/>
              <a:ext cx="45" cy="158"/>
            </a:xfrm>
            <a:custGeom>
              <a:avLst/>
              <a:gdLst>
                <a:gd name="T0" fmla="*/ 19 w 17"/>
                <a:gd name="T1" fmla="*/ 14 h 57"/>
                <a:gd name="T2" fmla="*/ 11 w 17"/>
                <a:gd name="T3" fmla="*/ 33 h 57"/>
                <a:gd name="T4" fmla="*/ 11 w 17"/>
                <a:gd name="T5" fmla="*/ 30 h 57"/>
                <a:gd name="T6" fmla="*/ 3 w 17"/>
                <a:gd name="T7" fmla="*/ 30 h 57"/>
                <a:gd name="T8" fmla="*/ 5 w 17"/>
                <a:gd name="T9" fmla="*/ 53 h 57"/>
                <a:gd name="T10" fmla="*/ 16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761" name="Freeform 489"/>
            <p:cNvSpPr>
              <a:spLocks/>
            </p:cNvSpPr>
            <p:nvPr/>
          </p:nvSpPr>
          <p:spPr bwMode="auto">
            <a:xfrm>
              <a:off x="5242" y="4142"/>
              <a:ext cx="21" cy="101"/>
            </a:xfrm>
            <a:custGeom>
              <a:avLst/>
              <a:gdLst>
                <a:gd name="T0" fmla="*/ 0 w 8"/>
                <a:gd name="T1" fmla="*/ 14 h 36"/>
                <a:gd name="T2" fmla="*/ 3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62" name="Freeform 490"/>
            <p:cNvSpPr>
              <a:spLocks/>
            </p:cNvSpPr>
            <p:nvPr/>
          </p:nvSpPr>
          <p:spPr bwMode="auto">
            <a:xfrm>
              <a:off x="5331" y="4165"/>
              <a:ext cx="42" cy="111"/>
            </a:xfrm>
            <a:custGeom>
              <a:avLst/>
              <a:gdLst>
                <a:gd name="T0" fmla="*/ 13 w 16"/>
                <a:gd name="T1" fmla="*/ 14 h 40"/>
                <a:gd name="T2" fmla="*/ 11 w 16"/>
                <a:gd name="T3" fmla="*/ 103 h 40"/>
                <a:gd name="T4" fmla="*/ 26 w 16"/>
                <a:gd name="T5" fmla="*/ 100 h 40"/>
                <a:gd name="T6" fmla="*/ 34 w 16"/>
                <a:gd name="T7" fmla="*/ 28 h 40"/>
                <a:gd name="T8" fmla="*/ 13 w 16"/>
                <a:gd name="T9" fmla="*/ 14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28763" name="Freeform 491"/>
            <p:cNvSpPr>
              <a:spLocks/>
            </p:cNvSpPr>
            <p:nvPr/>
          </p:nvSpPr>
          <p:spPr bwMode="auto">
            <a:xfrm>
              <a:off x="5392" y="4212"/>
              <a:ext cx="21" cy="86"/>
            </a:xfrm>
            <a:custGeom>
              <a:avLst/>
              <a:gdLst>
                <a:gd name="T0" fmla="*/ 3 w 8"/>
                <a:gd name="T1" fmla="*/ 14 h 31"/>
                <a:gd name="T2" fmla="*/ 5 w 8"/>
                <a:gd name="T3" fmla="*/ 75 h 31"/>
                <a:gd name="T4" fmla="*/ 18 w 8"/>
                <a:gd name="T5" fmla="*/ 75 h 31"/>
                <a:gd name="T6" fmla="*/ 21 w 8"/>
                <a:gd name="T7" fmla="*/ 14 h 31"/>
                <a:gd name="T8" fmla="*/ 3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28764" name="Freeform 492"/>
            <p:cNvSpPr>
              <a:spLocks/>
            </p:cNvSpPr>
            <p:nvPr/>
          </p:nvSpPr>
          <p:spPr bwMode="auto">
            <a:xfrm>
              <a:off x="5481" y="4134"/>
              <a:ext cx="37" cy="148"/>
            </a:xfrm>
            <a:custGeom>
              <a:avLst/>
              <a:gdLst>
                <a:gd name="T0" fmla="*/ 29 w 14"/>
                <a:gd name="T1" fmla="*/ 3 h 53"/>
                <a:gd name="T2" fmla="*/ 13 w 14"/>
                <a:gd name="T3" fmla="*/ 59 h 53"/>
                <a:gd name="T4" fmla="*/ 0 w 14"/>
                <a:gd name="T5" fmla="*/ 67 h 53"/>
                <a:gd name="T6" fmla="*/ 11 w 14"/>
                <a:gd name="T7" fmla="*/ 123 h 53"/>
                <a:gd name="T8" fmla="*/ 11 w 14"/>
                <a:gd name="T9" fmla="*/ 126 h 53"/>
                <a:gd name="T10" fmla="*/ 16 w 14"/>
                <a:gd name="T11" fmla="*/ 128 h 53"/>
                <a:gd name="T12" fmla="*/ 21 w 14"/>
                <a:gd name="T13" fmla="*/ 140 h 53"/>
                <a:gd name="T14" fmla="*/ 34 w 14"/>
                <a:gd name="T15" fmla="*/ 134 h 53"/>
                <a:gd name="T16" fmla="*/ 24 w 14"/>
                <a:gd name="T17" fmla="*/ 92 h 53"/>
                <a:gd name="T18" fmla="*/ 37 w 14"/>
                <a:gd name="T19" fmla="*/ 6 h 53"/>
                <a:gd name="T20" fmla="*/ 29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28765" name="Freeform 493"/>
            <p:cNvSpPr>
              <a:spLocks/>
            </p:cNvSpPr>
            <p:nvPr/>
          </p:nvSpPr>
          <p:spPr bwMode="auto">
            <a:xfrm>
              <a:off x="5525" y="4131"/>
              <a:ext cx="42" cy="134"/>
            </a:xfrm>
            <a:custGeom>
              <a:avLst/>
              <a:gdLst>
                <a:gd name="T0" fmla="*/ 31 w 16"/>
                <a:gd name="T1" fmla="*/ 6 h 48"/>
                <a:gd name="T2" fmla="*/ 0 w 16"/>
                <a:gd name="T3" fmla="*/ 123 h 48"/>
                <a:gd name="T4" fmla="*/ 16 w 16"/>
                <a:gd name="T5" fmla="*/ 123 h 48"/>
                <a:gd name="T6" fmla="*/ 39 w 16"/>
                <a:gd name="T7" fmla="*/ 11 h 48"/>
                <a:gd name="T8" fmla="*/ 31 w 16"/>
                <a:gd name="T9" fmla="*/ 6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8766" name="Freeform 494"/>
            <p:cNvSpPr>
              <a:spLocks/>
            </p:cNvSpPr>
            <p:nvPr/>
          </p:nvSpPr>
          <p:spPr bwMode="auto">
            <a:xfrm>
              <a:off x="5578" y="4156"/>
              <a:ext cx="18" cy="123"/>
            </a:xfrm>
            <a:custGeom>
              <a:avLst/>
              <a:gdLst>
                <a:gd name="T0" fmla="*/ 15 w 7"/>
                <a:gd name="T1" fmla="*/ 6 h 44"/>
                <a:gd name="T2" fmla="*/ 5 w 7"/>
                <a:gd name="T3" fmla="*/ 6 h 44"/>
                <a:gd name="T4" fmla="*/ 3 w 7"/>
                <a:gd name="T5" fmla="*/ 39 h 44"/>
                <a:gd name="T6" fmla="*/ 0 w 7"/>
                <a:gd name="T7" fmla="*/ 45 h 44"/>
                <a:gd name="T8" fmla="*/ 0 w 7"/>
                <a:gd name="T9" fmla="*/ 92 h 44"/>
                <a:gd name="T10" fmla="*/ 3 w 7"/>
                <a:gd name="T11" fmla="*/ 98 h 44"/>
                <a:gd name="T12" fmla="*/ 3 w 7"/>
                <a:gd name="T13" fmla="*/ 115 h 44"/>
                <a:gd name="T14" fmla="*/ 15 w 7"/>
                <a:gd name="T15" fmla="*/ 115 h 44"/>
                <a:gd name="T16" fmla="*/ 15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28767" name="Freeform 495"/>
            <p:cNvSpPr>
              <a:spLocks/>
            </p:cNvSpPr>
            <p:nvPr/>
          </p:nvSpPr>
          <p:spPr bwMode="auto">
            <a:xfrm>
              <a:off x="5633" y="4123"/>
              <a:ext cx="50" cy="133"/>
            </a:xfrm>
            <a:custGeom>
              <a:avLst/>
              <a:gdLst>
                <a:gd name="T0" fmla="*/ 47 w 19"/>
                <a:gd name="T1" fmla="*/ 122 h 48"/>
                <a:gd name="T2" fmla="*/ 47 w 19"/>
                <a:gd name="T3" fmla="*/ 47 h 48"/>
                <a:gd name="T4" fmla="*/ 37 w 19"/>
                <a:gd name="T5" fmla="*/ 42 h 48"/>
                <a:gd name="T6" fmla="*/ 37 w 19"/>
                <a:gd name="T7" fmla="*/ 42 h 48"/>
                <a:gd name="T8" fmla="*/ 29 w 19"/>
                <a:gd name="T9" fmla="*/ 44 h 48"/>
                <a:gd name="T10" fmla="*/ 29 w 19"/>
                <a:gd name="T11" fmla="*/ 11 h 48"/>
                <a:gd name="T12" fmla="*/ 13 w 19"/>
                <a:gd name="T13" fmla="*/ 8 h 48"/>
                <a:gd name="T14" fmla="*/ 5 w 19"/>
                <a:gd name="T15" fmla="*/ 83 h 48"/>
                <a:gd name="T16" fmla="*/ 0 w 19"/>
                <a:gd name="T17" fmla="*/ 86 h 48"/>
                <a:gd name="T18" fmla="*/ 0 w 19"/>
                <a:gd name="T19" fmla="*/ 119 h 48"/>
                <a:gd name="T20" fmla="*/ 5 w 19"/>
                <a:gd name="T21" fmla="*/ 119 h 48"/>
                <a:gd name="T22" fmla="*/ 24 w 19"/>
                <a:gd name="T23" fmla="*/ 119 h 48"/>
                <a:gd name="T24" fmla="*/ 24 w 19"/>
                <a:gd name="T25" fmla="*/ 116 h 48"/>
                <a:gd name="T26" fmla="*/ 24 w 19"/>
                <a:gd name="T27" fmla="*/ 125 h 48"/>
                <a:gd name="T28" fmla="*/ 34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768" name="Freeform 496"/>
            <p:cNvSpPr>
              <a:spLocks/>
            </p:cNvSpPr>
            <p:nvPr/>
          </p:nvSpPr>
          <p:spPr bwMode="auto">
            <a:xfrm>
              <a:off x="5730" y="4165"/>
              <a:ext cx="16" cy="91"/>
            </a:xfrm>
            <a:custGeom>
              <a:avLst/>
              <a:gdLst>
                <a:gd name="T0" fmla="*/ 13 w 6"/>
                <a:gd name="T1" fmla="*/ 8 h 33"/>
                <a:gd name="T2" fmla="*/ 0 w 6"/>
                <a:gd name="T3" fmla="*/ 8 h 33"/>
                <a:gd name="T4" fmla="*/ 0 w 6"/>
                <a:gd name="T5" fmla="*/ 83 h 33"/>
                <a:gd name="T6" fmla="*/ 13 w 6"/>
                <a:gd name="T7" fmla="*/ 83 h 33"/>
                <a:gd name="T8" fmla="*/ 13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28769" name="Freeform 497"/>
            <p:cNvSpPr>
              <a:spLocks/>
            </p:cNvSpPr>
            <p:nvPr/>
          </p:nvSpPr>
          <p:spPr bwMode="auto">
            <a:xfrm>
              <a:off x="5770" y="4156"/>
              <a:ext cx="39" cy="112"/>
            </a:xfrm>
            <a:custGeom>
              <a:avLst/>
              <a:gdLst>
                <a:gd name="T0" fmla="*/ 21 w 15"/>
                <a:gd name="T1" fmla="*/ 17 h 40"/>
                <a:gd name="T2" fmla="*/ 18 w 15"/>
                <a:gd name="T3" fmla="*/ 8 h 40"/>
                <a:gd name="T4" fmla="*/ 3 w 15"/>
                <a:gd name="T5" fmla="*/ 14 h 40"/>
                <a:gd name="T6" fmla="*/ 8 w 15"/>
                <a:gd name="T7" fmla="*/ 81 h 40"/>
                <a:gd name="T8" fmla="*/ 13 w 15"/>
                <a:gd name="T9" fmla="*/ 87 h 40"/>
                <a:gd name="T10" fmla="*/ 16 w 15"/>
                <a:gd name="T11" fmla="*/ 104 h 40"/>
                <a:gd name="T12" fmla="*/ 29 w 15"/>
                <a:gd name="T13" fmla="*/ 104 h 40"/>
                <a:gd name="T14" fmla="*/ 36 w 15"/>
                <a:gd name="T15" fmla="*/ 25 h 40"/>
                <a:gd name="T16" fmla="*/ 21 w 15"/>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28770" name="Freeform 498"/>
            <p:cNvSpPr>
              <a:spLocks/>
            </p:cNvSpPr>
            <p:nvPr/>
          </p:nvSpPr>
          <p:spPr bwMode="auto">
            <a:xfrm>
              <a:off x="5817" y="4154"/>
              <a:ext cx="39" cy="144"/>
            </a:xfrm>
            <a:custGeom>
              <a:avLst/>
              <a:gdLst>
                <a:gd name="T0" fmla="*/ 18 w 15"/>
                <a:gd name="T1" fmla="*/ 11 h 52"/>
                <a:gd name="T2" fmla="*/ 16 w 15"/>
                <a:gd name="T3" fmla="*/ 30 h 52"/>
                <a:gd name="T4" fmla="*/ 5 w 15"/>
                <a:gd name="T5" fmla="*/ 36 h 52"/>
                <a:gd name="T6" fmla="*/ 3 w 15"/>
                <a:gd name="T7" fmla="*/ 64 h 52"/>
                <a:gd name="T8" fmla="*/ 10 w 15"/>
                <a:gd name="T9" fmla="*/ 69 h 52"/>
                <a:gd name="T10" fmla="*/ 10 w 15"/>
                <a:gd name="T11" fmla="*/ 136 h 52"/>
                <a:gd name="T12" fmla="*/ 26 w 15"/>
                <a:gd name="T13" fmla="*/ 136 h 52"/>
                <a:gd name="T14" fmla="*/ 39 w 15"/>
                <a:gd name="T15" fmla="*/ 14 h 52"/>
                <a:gd name="T16" fmla="*/ 18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8771" name="Freeform 499"/>
            <p:cNvSpPr>
              <a:spLocks/>
            </p:cNvSpPr>
            <p:nvPr/>
          </p:nvSpPr>
          <p:spPr bwMode="auto">
            <a:xfrm>
              <a:off x="5696" y="4165"/>
              <a:ext cx="32" cy="130"/>
            </a:xfrm>
            <a:custGeom>
              <a:avLst/>
              <a:gdLst>
                <a:gd name="T0" fmla="*/ 24 w 12"/>
                <a:gd name="T1" fmla="*/ 19 h 47"/>
                <a:gd name="T2" fmla="*/ 21 w 12"/>
                <a:gd name="T3" fmla="*/ 8 h 47"/>
                <a:gd name="T4" fmla="*/ 11 w 12"/>
                <a:gd name="T5" fmla="*/ 11 h 47"/>
                <a:gd name="T6" fmla="*/ 13 w 12"/>
                <a:gd name="T7" fmla="*/ 22 h 47"/>
                <a:gd name="T8" fmla="*/ 11 w 12"/>
                <a:gd name="T9" fmla="*/ 28 h 47"/>
                <a:gd name="T10" fmla="*/ 11 w 12"/>
                <a:gd name="T11" fmla="*/ 119 h 47"/>
                <a:gd name="T12" fmla="*/ 29 w 12"/>
                <a:gd name="T13" fmla="*/ 116 h 47"/>
                <a:gd name="T14" fmla="*/ 29 w 12"/>
                <a:gd name="T15" fmla="*/ 80 h 47"/>
                <a:gd name="T16" fmla="*/ 29 w 12"/>
                <a:gd name="T17" fmla="*/ 77 h 47"/>
                <a:gd name="T18" fmla="*/ 29 w 12"/>
                <a:gd name="T19" fmla="*/ 58 h 47"/>
                <a:gd name="T20" fmla="*/ 32 w 12"/>
                <a:gd name="T21" fmla="*/ 36 h 47"/>
                <a:gd name="T22" fmla="*/ 24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28772" name="Freeform 500"/>
            <p:cNvSpPr>
              <a:spLocks/>
            </p:cNvSpPr>
            <p:nvPr/>
          </p:nvSpPr>
          <p:spPr bwMode="auto">
            <a:xfrm>
              <a:off x="5447" y="4173"/>
              <a:ext cx="34" cy="75"/>
            </a:xfrm>
            <a:custGeom>
              <a:avLst/>
              <a:gdLst>
                <a:gd name="T0" fmla="*/ 31 w 13"/>
                <a:gd name="T1" fmla="*/ 67 h 27"/>
                <a:gd name="T2" fmla="*/ 13 w 13"/>
                <a:gd name="T3" fmla="*/ 6 h 27"/>
                <a:gd name="T4" fmla="*/ 3 w 13"/>
                <a:gd name="T5" fmla="*/ 8 h 27"/>
                <a:gd name="T6" fmla="*/ 26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28773" name="Freeform 501"/>
            <p:cNvSpPr>
              <a:spLocks/>
            </p:cNvSpPr>
            <p:nvPr/>
          </p:nvSpPr>
          <p:spPr bwMode="auto">
            <a:xfrm>
              <a:off x="5381" y="4140"/>
              <a:ext cx="50" cy="122"/>
            </a:xfrm>
            <a:custGeom>
              <a:avLst/>
              <a:gdLst>
                <a:gd name="T0" fmla="*/ 42 w 19"/>
                <a:gd name="T1" fmla="*/ 103 h 44"/>
                <a:gd name="T2" fmla="*/ 32 w 19"/>
                <a:gd name="T3" fmla="*/ 22 h 44"/>
                <a:gd name="T4" fmla="*/ 18 w 19"/>
                <a:gd name="T5" fmla="*/ 11 h 44"/>
                <a:gd name="T6" fmla="*/ 29 w 19"/>
                <a:gd name="T7" fmla="*/ 114 h 44"/>
                <a:gd name="T8" fmla="*/ 42 w 19"/>
                <a:gd name="T9" fmla="*/ 10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28774" name="Freeform 502"/>
            <p:cNvSpPr>
              <a:spLocks/>
            </p:cNvSpPr>
            <p:nvPr/>
          </p:nvSpPr>
          <p:spPr bwMode="auto">
            <a:xfrm>
              <a:off x="5552" y="4176"/>
              <a:ext cx="26" cy="92"/>
            </a:xfrm>
            <a:custGeom>
              <a:avLst/>
              <a:gdLst>
                <a:gd name="T0" fmla="*/ 5 w 10"/>
                <a:gd name="T1" fmla="*/ 14 h 33"/>
                <a:gd name="T2" fmla="*/ 8 w 10"/>
                <a:gd name="T3" fmla="*/ 81 h 33"/>
                <a:gd name="T4" fmla="*/ 23 w 10"/>
                <a:gd name="T5" fmla="*/ 75 h 33"/>
                <a:gd name="T6" fmla="*/ 23 w 10"/>
                <a:gd name="T7" fmla="*/ 17 h 33"/>
                <a:gd name="T8" fmla="*/ 5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28775" name="Freeform 503"/>
            <p:cNvSpPr>
              <a:spLocks/>
            </p:cNvSpPr>
            <p:nvPr/>
          </p:nvSpPr>
          <p:spPr bwMode="auto">
            <a:xfrm>
              <a:off x="5877" y="4137"/>
              <a:ext cx="40" cy="139"/>
            </a:xfrm>
            <a:custGeom>
              <a:avLst/>
              <a:gdLst>
                <a:gd name="T0" fmla="*/ 29 w 15"/>
                <a:gd name="T1" fmla="*/ 78 h 50"/>
                <a:gd name="T2" fmla="*/ 37 w 15"/>
                <a:gd name="T3" fmla="*/ 17 h 50"/>
                <a:gd name="T4" fmla="*/ 19 w 15"/>
                <a:gd name="T5" fmla="*/ 11 h 50"/>
                <a:gd name="T6" fmla="*/ 13 w 15"/>
                <a:gd name="T7" fmla="*/ 42 h 50"/>
                <a:gd name="T8" fmla="*/ 8 w 15"/>
                <a:gd name="T9" fmla="*/ 47 h 50"/>
                <a:gd name="T10" fmla="*/ 13 w 15"/>
                <a:gd name="T11" fmla="*/ 128 h 50"/>
                <a:gd name="T12" fmla="*/ 29 w 15"/>
                <a:gd name="T13" fmla="*/ 117 h 50"/>
                <a:gd name="T14" fmla="*/ 21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8776" name="Freeform 504"/>
            <p:cNvSpPr>
              <a:spLocks/>
            </p:cNvSpPr>
            <p:nvPr/>
          </p:nvSpPr>
          <p:spPr bwMode="auto">
            <a:xfrm>
              <a:off x="5933" y="4173"/>
              <a:ext cx="21" cy="89"/>
            </a:xfrm>
            <a:custGeom>
              <a:avLst/>
              <a:gdLst>
                <a:gd name="T0" fmla="*/ 16 w 8"/>
                <a:gd name="T1" fmla="*/ 11 h 32"/>
                <a:gd name="T2" fmla="*/ 3 w 8"/>
                <a:gd name="T3" fmla="*/ 14 h 32"/>
                <a:gd name="T4" fmla="*/ 8 w 8"/>
                <a:gd name="T5" fmla="*/ 81 h 32"/>
                <a:gd name="T6" fmla="*/ 21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8777" name="Freeform 505"/>
            <p:cNvSpPr>
              <a:spLocks/>
            </p:cNvSpPr>
            <p:nvPr/>
          </p:nvSpPr>
          <p:spPr bwMode="auto">
            <a:xfrm>
              <a:off x="5948" y="4162"/>
              <a:ext cx="50" cy="147"/>
            </a:xfrm>
            <a:custGeom>
              <a:avLst/>
              <a:gdLst>
                <a:gd name="T0" fmla="*/ 47 w 19"/>
                <a:gd name="T1" fmla="*/ 128 h 53"/>
                <a:gd name="T2" fmla="*/ 32 w 19"/>
                <a:gd name="T3" fmla="*/ 39 h 53"/>
                <a:gd name="T4" fmla="*/ 32 w 19"/>
                <a:gd name="T5" fmla="*/ 36 h 53"/>
                <a:gd name="T6" fmla="*/ 32 w 19"/>
                <a:gd name="T7" fmla="*/ 11 h 53"/>
                <a:gd name="T8" fmla="*/ 21 w 19"/>
                <a:gd name="T9" fmla="*/ 11 h 53"/>
                <a:gd name="T10" fmla="*/ 21 w 19"/>
                <a:gd name="T11" fmla="*/ 33 h 53"/>
                <a:gd name="T12" fmla="*/ 18 w 19"/>
                <a:gd name="T13" fmla="*/ 39 h 53"/>
                <a:gd name="T14" fmla="*/ 16 w 19"/>
                <a:gd name="T15" fmla="*/ 61 h 53"/>
                <a:gd name="T16" fmla="*/ 13 w 19"/>
                <a:gd name="T17" fmla="*/ 61 h 53"/>
                <a:gd name="T18" fmla="*/ 3 w 19"/>
                <a:gd name="T19" fmla="*/ 108 h 53"/>
                <a:gd name="T20" fmla="*/ 5 w 19"/>
                <a:gd name="T21" fmla="*/ 108 h 53"/>
                <a:gd name="T22" fmla="*/ 16 w 19"/>
                <a:gd name="T23" fmla="*/ 69 h 53"/>
                <a:gd name="T24" fmla="*/ 26 w 19"/>
                <a:gd name="T25" fmla="*/ 133 h 53"/>
                <a:gd name="T26" fmla="*/ 47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28778" name="Freeform 506"/>
            <p:cNvSpPr>
              <a:spLocks/>
            </p:cNvSpPr>
            <p:nvPr/>
          </p:nvSpPr>
          <p:spPr bwMode="auto">
            <a:xfrm>
              <a:off x="6014"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8779" name="Freeform 507"/>
            <p:cNvSpPr>
              <a:spLocks/>
            </p:cNvSpPr>
            <p:nvPr/>
          </p:nvSpPr>
          <p:spPr bwMode="auto">
            <a:xfrm>
              <a:off x="6032" y="4173"/>
              <a:ext cx="27" cy="111"/>
            </a:xfrm>
            <a:custGeom>
              <a:avLst/>
              <a:gdLst>
                <a:gd name="T0" fmla="*/ 8 w 10"/>
                <a:gd name="T1" fmla="*/ 8 h 40"/>
                <a:gd name="T2" fmla="*/ 0 w 10"/>
                <a:gd name="T3" fmla="*/ 97 h 40"/>
                <a:gd name="T4" fmla="*/ 22 w 10"/>
                <a:gd name="T5" fmla="*/ 97 h 40"/>
                <a:gd name="T6" fmla="*/ 27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780" name="Freeform 508"/>
            <p:cNvSpPr>
              <a:spLocks/>
            </p:cNvSpPr>
            <p:nvPr/>
          </p:nvSpPr>
          <p:spPr bwMode="auto">
            <a:xfrm>
              <a:off x="6059" y="4165"/>
              <a:ext cx="42" cy="158"/>
            </a:xfrm>
            <a:custGeom>
              <a:avLst/>
              <a:gdLst>
                <a:gd name="T0" fmla="*/ 18 w 16"/>
                <a:gd name="T1" fmla="*/ 14 h 57"/>
                <a:gd name="T2" fmla="*/ 11 w 16"/>
                <a:gd name="T3" fmla="*/ 33 h 57"/>
                <a:gd name="T4" fmla="*/ 11 w 16"/>
                <a:gd name="T5" fmla="*/ 30 h 57"/>
                <a:gd name="T6" fmla="*/ 3 w 16"/>
                <a:gd name="T7" fmla="*/ 30 h 57"/>
                <a:gd name="T8" fmla="*/ 5 w 16"/>
                <a:gd name="T9" fmla="*/ 53 h 57"/>
                <a:gd name="T10" fmla="*/ 16 w 16"/>
                <a:gd name="T11" fmla="*/ 150 h 57"/>
                <a:gd name="T12" fmla="*/ 31 w 16"/>
                <a:gd name="T13" fmla="*/ 144 h 57"/>
                <a:gd name="T14" fmla="*/ 37 w 16"/>
                <a:gd name="T15" fmla="*/ 28 h 57"/>
                <a:gd name="T16" fmla="*/ 18 w 16"/>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28781" name="Freeform 509"/>
            <p:cNvSpPr>
              <a:spLocks/>
            </p:cNvSpPr>
            <p:nvPr/>
          </p:nvSpPr>
          <p:spPr bwMode="auto">
            <a:xfrm>
              <a:off x="6006" y="4142"/>
              <a:ext cx="21" cy="101"/>
            </a:xfrm>
            <a:custGeom>
              <a:avLst/>
              <a:gdLst>
                <a:gd name="T0" fmla="*/ 0 w 8"/>
                <a:gd name="T1" fmla="*/ 14 h 36"/>
                <a:gd name="T2" fmla="*/ 0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82" name="Freeform 510"/>
            <p:cNvSpPr>
              <a:spLocks/>
            </p:cNvSpPr>
            <p:nvPr/>
          </p:nvSpPr>
          <p:spPr bwMode="auto">
            <a:xfrm>
              <a:off x="6095" y="4165"/>
              <a:ext cx="40" cy="111"/>
            </a:xfrm>
            <a:custGeom>
              <a:avLst/>
              <a:gdLst>
                <a:gd name="T0" fmla="*/ 13 w 15"/>
                <a:gd name="T1" fmla="*/ 14 h 40"/>
                <a:gd name="T2" fmla="*/ 11 w 15"/>
                <a:gd name="T3" fmla="*/ 103 h 40"/>
                <a:gd name="T4" fmla="*/ 27 w 15"/>
                <a:gd name="T5" fmla="*/ 100 h 40"/>
                <a:gd name="T6" fmla="*/ 35 w 15"/>
                <a:gd name="T7" fmla="*/ 28 h 40"/>
                <a:gd name="T8" fmla="*/ 13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8783" name="Freeform 511"/>
            <p:cNvSpPr>
              <a:spLocks/>
            </p:cNvSpPr>
            <p:nvPr/>
          </p:nvSpPr>
          <p:spPr bwMode="auto">
            <a:xfrm>
              <a:off x="6156"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784" name="Freeform 512"/>
            <p:cNvSpPr>
              <a:spLocks/>
            </p:cNvSpPr>
            <p:nvPr/>
          </p:nvSpPr>
          <p:spPr bwMode="auto">
            <a:xfrm>
              <a:off x="6245" y="4134"/>
              <a:ext cx="37" cy="148"/>
            </a:xfrm>
            <a:custGeom>
              <a:avLst/>
              <a:gdLst>
                <a:gd name="T0" fmla="*/ 29 w 14"/>
                <a:gd name="T1" fmla="*/ 3 h 53"/>
                <a:gd name="T2" fmla="*/ 13 w 14"/>
                <a:gd name="T3" fmla="*/ 59 h 53"/>
                <a:gd name="T4" fmla="*/ 0 w 14"/>
                <a:gd name="T5" fmla="*/ 67 h 53"/>
                <a:gd name="T6" fmla="*/ 11 w 14"/>
                <a:gd name="T7" fmla="*/ 123 h 53"/>
                <a:gd name="T8" fmla="*/ 11 w 14"/>
                <a:gd name="T9" fmla="*/ 126 h 53"/>
                <a:gd name="T10" fmla="*/ 13 w 14"/>
                <a:gd name="T11" fmla="*/ 128 h 53"/>
                <a:gd name="T12" fmla="*/ 19 w 14"/>
                <a:gd name="T13" fmla="*/ 140 h 53"/>
                <a:gd name="T14" fmla="*/ 34 w 14"/>
                <a:gd name="T15" fmla="*/ 134 h 53"/>
                <a:gd name="T16" fmla="*/ 21 w 14"/>
                <a:gd name="T17" fmla="*/ 92 h 53"/>
                <a:gd name="T18" fmla="*/ 34 w 14"/>
                <a:gd name="T19" fmla="*/ 6 h 53"/>
                <a:gd name="T20" fmla="*/ 29 w 14"/>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28785" name="Freeform 513"/>
            <p:cNvSpPr>
              <a:spLocks/>
            </p:cNvSpPr>
            <p:nvPr/>
          </p:nvSpPr>
          <p:spPr bwMode="auto">
            <a:xfrm>
              <a:off x="6290" y="4131"/>
              <a:ext cx="42" cy="134"/>
            </a:xfrm>
            <a:custGeom>
              <a:avLst/>
              <a:gdLst>
                <a:gd name="T0" fmla="*/ 31 w 16"/>
                <a:gd name="T1" fmla="*/ 6 h 48"/>
                <a:gd name="T2" fmla="*/ 0 w 16"/>
                <a:gd name="T3" fmla="*/ 123 h 48"/>
                <a:gd name="T4" fmla="*/ 16 w 16"/>
                <a:gd name="T5" fmla="*/ 123 h 48"/>
                <a:gd name="T6" fmla="*/ 39 w 16"/>
                <a:gd name="T7" fmla="*/ 11 h 48"/>
                <a:gd name="T8" fmla="*/ 31 w 16"/>
                <a:gd name="T9" fmla="*/ 6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8786" name="Freeform 514"/>
            <p:cNvSpPr>
              <a:spLocks/>
            </p:cNvSpPr>
            <p:nvPr/>
          </p:nvSpPr>
          <p:spPr bwMode="auto">
            <a:xfrm>
              <a:off x="6340" y="4156"/>
              <a:ext cx="21" cy="123"/>
            </a:xfrm>
            <a:custGeom>
              <a:avLst/>
              <a:gdLst>
                <a:gd name="T0" fmla="*/ 16 w 8"/>
                <a:gd name="T1" fmla="*/ 6 h 44"/>
                <a:gd name="T2" fmla="*/ 5 w 8"/>
                <a:gd name="T3" fmla="*/ 6 h 44"/>
                <a:gd name="T4" fmla="*/ 5 w 8"/>
                <a:gd name="T5" fmla="*/ 39 h 44"/>
                <a:gd name="T6" fmla="*/ 0 w 8"/>
                <a:gd name="T7" fmla="*/ 45 h 44"/>
                <a:gd name="T8" fmla="*/ 0 w 8"/>
                <a:gd name="T9" fmla="*/ 92 h 44"/>
                <a:gd name="T10" fmla="*/ 5 w 8"/>
                <a:gd name="T11" fmla="*/ 98 h 44"/>
                <a:gd name="T12" fmla="*/ 5 w 8"/>
                <a:gd name="T13" fmla="*/ 115 h 44"/>
                <a:gd name="T14" fmla="*/ 18 w 8"/>
                <a:gd name="T15" fmla="*/ 115 h 44"/>
                <a:gd name="T16" fmla="*/ 16 w 8"/>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28787" name="Freeform 515"/>
            <p:cNvSpPr>
              <a:spLocks/>
            </p:cNvSpPr>
            <p:nvPr/>
          </p:nvSpPr>
          <p:spPr bwMode="auto">
            <a:xfrm>
              <a:off x="6397" y="4123"/>
              <a:ext cx="48" cy="133"/>
            </a:xfrm>
            <a:custGeom>
              <a:avLst/>
              <a:gdLst>
                <a:gd name="T0" fmla="*/ 48 w 18"/>
                <a:gd name="T1" fmla="*/ 122 h 48"/>
                <a:gd name="T2" fmla="*/ 43 w 18"/>
                <a:gd name="T3" fmla="*/ 47 h 48"/>
                <a:gd name="T4" fmla="*/ 27 w 18"/>
                <a:gd name="T5" fmla="*/ 42 h 48"/>
                <a:gd name="T6" fmla="*/ 27 w 18"/>
                <a:gd name="T7" fmla="*/ 42 h 48"/>
                <a:gd name="T8" fmla="*/ 24 w 18"/>
                <a:gd name="T9" fmla="*/ 44 h 48"/>
                <a:gd name="T10" fmla="*/ 27 w 18"/>
                <a:gd name="T11" fmla="*/ 11 h 48"/>
                <a:gd name="T12" fmla="*/ 11 w 18"/>
                <a:gd name="T13" fmla="*/ 8 h 48"/>
                <a:gd name="T14" fmla="*/ 3 w 18"/>
                <a:gd name="T15" fmla="*/ 83 h 48"/>
                <a:gd name="T16" fmla="*/ 0 w 18"/>
                <a:gd name="T17" fmla="*/ 86 h 48"/>
                <a:gd name="T18" fmla="*/ 0 w 18"/>
                <a:gd name="T19" fmla="*/ 119 h 48"/>
                <a:gd name="T20" fmla="*/ 5 w 18"/>
                <a:gd name="T21" fmla="*/ 119 h 48"/>
                <a:gd name="T22" fmla="*/ 21 w 18"/>
                <a:gd name="T23" fmla="*/ 119 h 48"/>
                <a:gd name="T24" fmla="*/ 21 w 18"/>
                <a:gd name="T25" fmla="*/ 116 h 48"/>
                <a:gd name="T26" fmla="*/ 21 w 18"/>
                <a:gd name="T27" fmla="*/ 125 h 48"/>
                <a:gd name="T28" fmla="*/ 35 w 18"/>
                <a:gd name="T29" fmla="*/ 127 h 48"/>
                <a:gd name="T30" fmla="*/ 48 w 18"/>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28788" name="Freeform 516"/>
            <p:cNvSpPr>
              <a:spLocks/>
            </p:cNvSpPr>
            <p:nvPr/>
          </p:nvSpPr>
          <p:spPr bwMode="auto">
            <a:xfrm>
              <a:off x="6495" y="4165"/>
              <a:ext cx="13" cy="91"/>
            </a:xfrm>
            <a:custGeom>
              <a:avLst/>
              <a:gdLst>
                <a:gd name="T0" fmla="*/ 13 w 5"/>
                <a:gd name="T1" fmla="*/ 8 h 33"/>
                <a:gd name="T2" fmla="*/ 0 w 5"/>
                <a:gd name="T3" fmla="*/ 8 h 33"/>
                <a:gd name="T4" fmla="*/ 0 w 5"/>
                <a:gd name="T5" fmla="*/ 83 h 33"/>
                <a:gd name="T6" fmla="*/ 13 w 5"/>
                <a:gd name="T7" fmla="*/ 83 h 33"/>
                <a:gd name="T8" fmla="*/ 13 w 5"/>
                <a:gd name="T9" fmla="*/ 8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8789" name="Freeform 517"/>
            <p:cNvSpPr>
              <a:spLocks/>
            </p:cNvSpPr>
            <p:nvPr/>
          </p:nvSpPr>
          <p:spPr bwMode="auto">
            <a:xfrm>
              <a:off x="6534" y="4156"/>
              <a:ext cx="37" cy="112"/>
            </a:xfrm>
            <a:custGeom>
              <a:avLst/>
              <a:gdLst>
                <a:gd name="T0" fmla="*/ 19 w 14"/>
                <a:gd name="T1" fmla="*/ 17 h 40"/>
                <a:gd name="T2" fmla="*/ 19 w 14"/>
                <a:gd name="T3" fmla="*/ 8 h 40"/>
                <a:gd name="T4" fmla="*/ 3 w 14"/>
                <a:gd name="T5" fmla="*/ 14 h 40"/>
                <a:gd name="T6" fmla="*/ 8 w 14"/>
                <a:gd name="T7" fmla="*/ 81 h 40"/>
                <a:gd name="T8" fmla="*/ 13 w 14"/>
                <a:gd name="T9" fmla="*/ 87 h 40"/>
                <a:gd name="T10" fmla="*/ 13 w 14"/>
                <a:gd name="T11" fmla="*/ 104 h 40"/>
                <a:gd name="T12" fmla="*/ 29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790" name="Freeform 518"/>
            <p:cNvSpPr>
              <a:spLocks/>
            </p:cNvSpPr>
            <p:nvPr/>
          </p:nvSpPr>
          <p:spPr bwMode="auto">
            <a:xfrm>
              <a:off x="6579" y="4154"/>
              <a:ext cx="42" cy="144"/>
            </a:xfrm>
            <a:custGeom>
              <a:avLst/>
              <a:gdLst>
                <a:gd name="T0" fmla="*/ 21 w 16"/>
                <a:gd name="T1" fmla="*/ 11 h 52"/>
                <a:gd name="T2" fmla="*/ 16 w 16"/>
                <a:gd name="T3" fmla="*/ 30 h 52"/>
                <a:gd name="T4" fmla="*/ 8 w 16"/>
                <a:gd name="T5" fmla="*/ 36 h 52"/>
                <a:gd name="T6" fmla="*/ 5 w 16"/>
                <a:gd name="T7" fmla="*/ 64 h 52"/>
                <a:gd name="T8" fmla="*/ 11 w 16"/>
                <a:gd name="T9" fmla="*/ 69 h 52"/>
                <a:gd name="T10" fmla="*/ 11 w 16"/>
                <a:gd name="T11" fmla="*/ 136 h 52"/>
                <a:gd name="T12" fmla="*/ 26 w 16"/>
                <a:gd name="T13" fmla="*/ 136 h 52"/>
                <a:gd name="T14" fmla="*/ 39 w 16"/>
                <a:gd name="T15" fmla="*/ 14 h 52"/>
                <a:gd name="T16" fmla="*/ 21 w 16"/>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28791" name="Freeform 519"/>
            <p:cNvSpPr>
              <a:spLocks/>
            </p:cNvSpPr>
            <p:nvPr/>
          </p:nvSpPr>
          <p:spPr bwMode="auto">
            <a:xfrm>
              <a:off x="6460" y="4165"/>
              <a:ext cx="32" cy="130"/>
            </a:xfrm>
            <a:custGeom>
              <a:avLst/>
              <a:gdLst>
                <a:gd name="T0" fmla="*/ 21 w 12"/>
                <a:gd name="T1" fmla="*/ 19 h 47"/>
                <a:gd name="T2" fmla="*/ 19 w 12"/>
                <a:gd name="T3" fmla="*/ 8 h 47"/>
                <a:gd name="T4" fmla="*/ 11 w 12"/>
                <a:gd name="T5" fmla="*/ 11 h 47"/>
                <a:gd name="T6" fmla="*/ 13 w 12"/>
                <a:gd name="T7" fmla="*/ 22 h 47"/>
                <a:gd name="T8" fmla="*/ 8 w 12"/>
                <a:gd name="T9" fmla="*/ 28 h 47"/>
                <a:gd name="T10" fmla="*/ 11 w 12"/>
                <a:gd name="T11" fmla="*/ 119 h 47"/>
                <a:gd name="T12" fmla="*/ 29 w 12"/>
                <a:gd name="T13" fmla="*/ 116 h 47"/>
                <a:gd name="T14" fmla="*/ 29 w 12"/>
                <a:gd name="T15" fmla="*/ 80 h 47"/>
                <a:gd name="T16" fmla="*/ 29 w 12"/>
                <a:gd name="T17" fmla="*/ 77 h 47"/>
                <a:gd name="T18" fmla="*/ 29 w 12"/>
                <a:gd name="T19" fmla="*/ 58 h 47"/>
                <a:gd name="T20" fmla="*/ 32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792" name="Freeform 520"/>
            <p:cNvSpPr>
              <a:spLocks/>
            </p:cNvSpPr>
            <p:nvPr/>
          </p:nvSpPr>
          <p:spPr bwMode="auto">
            <a:xfrm>
              <a:off x="6211" y="4173"/>
              <a:ext cx="34" cy="75"/>
            </a:xfrm>
            <a:custGeom>
              <a:avLst/>
              <a:gdLst>
                <a:gd name="T0" fmla="*/ 31 w 13"/>
                <a:gd name="T1" fmla="*/ 67 h 27"/>
                <a:gd name="T2" fmla="*/ 10 w 13"/>
                <a:gd name="T3" fmla="*/ 6 h 27"/>
                <a:gd name="T4" fmla="*/ 3 w 13"/>
                <a:gd name="T5" fmla="*/ 8 h 27"/>
                <a:gd name="T6" fmla="*/ 24 w 13"/>
                <a:gd name="T7" fmla="*/ 72 h 27"/>
                <a:gd name="T8" fmla="*/ 31 w 13"/>
                <a:gd name="T9" fmla="*/ 67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8793" name="Freeform 521"/>
            <p:cNvSpPr>
              <a:spLocks/>
            </p:cNvSpPr>
            <p:nvPr/>
          </p:nvSpPr>
          <p:spPr bwMode="auto">
            <a:xfrm>
              <a:off x="6145" y="4140"/>
              <a:ext cx="48" cy="122"/>
            </a:xfrm>
            <a:custGeom>
              <a:avLst/>
              <a:gdLst>
                <a:gd name="T0" fmla="*/ 43 w 18"/>
                <a:gd name="T1" fmla="*/ 103 h 44"/>
                <a:gd name="T2" fmla="*/ 32 w 18"/>
                <a:gd name="T3" fmla="*/ 22 h 44"/>
                <a:gd name="T4" fmla="*/ 16 w 18"/>
                <a:gd name="T5" fmla="*/ 11 h 44"/>
                <a:gd name="T6" fmla="*/ 27 w 18"/>
                <a:gd name="T7" fmla="*/ 114 h 44"/>
                <a:gd name="T8" fmla="*/ 43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28794" name="Freeform 522"/>
            <p:cNvSpPr>
              <a:spLocks/>
            </p:cNvSpPr>
            <p:nvPr/>
          </p:nvSpPr>
          <p:spPr bwMode="auto">
            <a:xfrm>
              <a:off x="6316" y="4176"/>
              <a:ext cx="26" cy="92"/>
            </a:xfrm>
            <a:custGeom>
              <a:avLst/>
              <a:gdLst>
                <a:gd name="T0" fmla="*/ 5 w 10"/>
                <a:gd name="T1" fmla="*/ 14 h 33"/>
                <a:gd name="T2" fmla="*/ 5 w 10"/>
                <a:gd name="T3" fmla="*/ 81 h 33"/>
                <a:gd name="T4" fmla="*/ 21 w 10"/>
                <a:gd name="T5" fmla="*/ 75 h 33"/>
                <a:gd name="T6" fmla="*/ 23 w 10"/>
                <a:gd name="T7" fmla="*/ 17 h 33"/>
                <a:gd name="T8" fmla="*/ 5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28795" name="Freeform 523"/>
            <p:cNvSpPr>
              <a:spLocks/>
            </p:cNvSpPr>
            <p:nvPr/>
          </p:nvSpPr>
          <p:spPr bwMode="auto">
            <a:xfrm>
              <a:off x="6642" y="4137"/>
              <a:ext cx="39" cy="139"/>
            </a:xfrm>
            <a:custGeom>
              <a:avLst/>
              <a:gdLst>
                <a:gd name="T0" fmla="*/ 29 w 15"/>
                <a:gd name="T1" fmla="*/ 78 h 50"/>
                <a:gd name="T2" fmla="*/ 34 w 15"/>
                <a:gd name="T3" fmla="*/ 17 h 50"/>
                <a:gd name="T4" fmla="*/ 16 w 15"/>
                <a:gd name="T5" fmla="*/ 11 h 50"/>
                <a:gd name="T6" fmla="*/ 10 w 15"/>
                <a:gd name="T7" fmla="*/ 42 h 50"/>
                <a:gd name="T8" fmla="*/ 8 w 15"/>
                <a:gd name="T9" fmla="*/ 47 h 50"/>
                <a:gd name="T10" fmla="*/ 13 w 15"/>
                <a:gd name="T11" fmla="*/ 128 h 50"/>
                <a:gd name="T12" fmla="*/ 29 w 15"/>
                <a:gd name="T13" fmla="*/ 117 h 50"/>
                <a:gd name="T14" fmla="*/ 21 w 15"/>
                <a:gd name="T15" fmla="*/ 83 h 50"/>
                <a:gd name="T16" fmla="*/ 29 w 15"/>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28796" name="Freeform 524"/>
            <p:cNvSpPr>
              <a:spLocks/>
            </p:cNvSpPr>
            <p:nvPr/>
          </p:nvSpPr>
          <p:spPr bwMode="auto">
            <a:xfrm>
              <a:off x="6697" y="4173"/>
              <a:ext cx="21" cy="89"/>
            </a:xfrm>
            <a:custGeom>
              <a:avLst/>
              <a:gdLst>
                <a:gd name="T0" fmla="*/ 16 w 8"/>
                <a:gd name="T1" fmla="*/ 11 h 32"/>
                <a:gd name="T2" fmla="*/ 3 w 8"/>
                <a:gd name="T3" fmla="*/ 14 h 32"/>
                <a:gd name="T4" fmla="*/ 8 w 8"/>
                <a:gd name="T5" fmla="*/ 81 h 32"/>
                <a:gd name="T6" fmla="*/ 18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8797" name="Freeform 525"/>
            <p:cNvSpPr>
              <a:spLocks/>
            </p:cNvSpPr>
            <p:nvPr/>
          </p:nvSpPr>
          <p:spPr bwMode="auto">
            <a:xfrm>
              <a:off x="6713" y="4162"/>
              <a:ext cx="49" cy="147"/>
            </a:xfrm>
            <a:custGeom>
              <a:avLst/>
              <a:gdLst>
                <a:gd name="T0" fmla="*/ 44 w 19"/>
                <a:gd name="T1" fmla="*/ 128 h 53"/>
                <a:gd name="T2" fmla="*/ 31 w 19"/>
                <a:gd name="T3" fmla="*/ 39 h 53"/>
                <a:gd name="T4" fmla="*/ 31 w 19"/>
                <a:gd name="T5" fmla="*/ 36 h 53"/>
                <a:gd name="T6" fmla="*/ 28 w 19"/>
                <a:gd name="T7" fmla="*/ 11 h 53"/>
                <a:gd name="T8" fmla="*/ 18 w 19"/>
                <a:gd name="T9" fmla="*/ 11 h 53"/>
                <a:gd name="T10" fmla="*/ 18 w 19"/>
                <a:gd name="T11" fmla="*/ 33 h 53"/>
                <a:gd name="T12" fmla="*/ 18 w 19"/>
                <a:gd name="T13" fmla="*/ 39 h 53"/>
                <a:gd name="T14" fmla="*/ 15 w 19"/>
                <a:gd name="T15" fmla="*/ 61 h 53"/>
                <a:gd name="T16" fmla="*/ 10 w 19"/>
                <a:gd name="T17" fmla="*/ 61 h 53"/>
                <a:gd name="T18" fmla="*/ 0 w 19"/>
                <a:gd name="T19" fmla="*/ 108 h 53"/>
                <a:gd name="T20" fmla="*/ 5 w 19"/>
                <a:gd name="T21" fmla="*/ 108 h 53"/>
                <a:gd name="T22" fmla="*/ 15 w 19"/>
                <a:gd name="T23" fmla="*/ 69 h 53"/>
                <a:gd name="T24" fmla="*/ 23 w 19"/>
                <a:gd name="T25" fmla="*/ 133 h 53"/>
                <a:gd name="T26" fmla="*/ 44 w 19"/>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8798" name="Freeform 526"/>
            <p:cNvSpPr>
              <a:spLocks/>
            </p:cNvSpPr>
            <p:nvPr/>
          </p:nvSpPr>
          <p:spPr bwMode="auto">
            <a:xfrm>
              <a:off x="6778" y="4237"/>
              <a:ext cx="16" cy="81"/>
            </a:xfrm>
            <a:custGeom>
              <a:avLst/>
              <a:gdLst>
                <a:gd name="T0" fmla="*/ 13 w 6"/>
                <a:gd name="T1" fmla="*/ 8 h 29"/>
                <a:gd name="T2" fmla="*/ 0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28799" name="Freeform 527"/>
            <p:cNvSpPr>
              <a:spLocks/>
            </p:cNvSpPr>
            <p:nvPr/>
          </p:nvSpPr>
          <p:spPr bwMode="auto">
            <a:xfrm>
              <a:off x="6797" y="4173"/>
              <a:ext cx="26" cy="111"/>
            </a:xfrm>
            <a:custGeom>
              <a:avLst/>
              <a:gdLst>
                <a:gd name="T0" fmla="*/ 8 w 10"/>
                <a:gd name="T1" fmla="*/ 8 h 40"/>
                <a:gd name="T2" fmla="*/ 0 w 10"/>
                <a:gd name="T3" fmla="*/ 97 h 40"/>
                <a:gd name="T4" fmla="*/ 21 w 10"/>
                <a:gd name="T5" fmla="*/ 97 h 40"/>
                <a:gd name="T6" fmla="*/ 23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800" name="Freeform 528"/>
            <p:cNvSpPr>
              <a:spLocks/>
            </p:cNvSpPr>
            <p:nvPr/>
          </p:nvSpPr>
          <p:spPr bwMode="auto">
            <a:xfrm>
              <a:off x="6820" y="4165"/>
              <a:ext cx="45" cy="158"/>
            </a:xfrm>
            <a:custGeom>
              <a:avLst/>
              <a:gdLst>
                <a:gd name="T0" fmla="*/ 19 w 17"/>
                <a:gd name="T1" fmla="*/ 14 h 57"/>
                <a:gd name="T2" fmla="*/ 13 w 17"/>
                <a:gd name="T3" fmla="*/ 33 h 57"/>
                <a:gd name="T4" fmla="*/ 11 w 17"/>
                <a:gd name="T5" fmla="*/ 30 h 57"/>
                <a:gd name="T6" fmla="*/ 3 w 17"/>
                <a:gd name="T7" fmla="*/ 30 h 57"/>
                <a:gd name="T8" fmla="*/ 5 w 17"/>
                <a:gd name="T9" fmla="*/ 53 h 57"/>
                <a:gd name="T10" fmla="*/ 16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8801" name="Freeform 529"/>
            <p:cNvSpPr>
              <a:spLocks/>
            </p:cNvSpPr>
            <p:nvPr/>
          </p:nvSpPr>
          <p:spPr bwMode="auto">
            <a:xfrm>
              <a:off x="6770" y="4142"/>
              <a:ext cx="21" cy="101"/>
            </a:xfrm>
            <a:custGeom>
              <a:avLst/>
              <a:gdLst>
                <a:gd name="T0" fmla="*/ 0 w 8"/>
                <a:gd name="T1" fmla="*/ 14 h 36"/>
                <a:gd name="T2" fmla="*/ 0 w 8"/>
                <a:gd name="T3" fmla="*/ 90 h 36"/>
                <a:gd name="T4" fmla="*/ 18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802" name="Freeform 530"/>
            <p:cNvSpPr>
              <a:spLocks/>
            </p:cNvSpPr>
            <p:nvPr/>
          </p:nvSpPr>
          <p:spPr bwMode="auto">
            <a:xfrm>
              <a:off x="6860" y="4165"/>
              <a:ext cx="39" cy="111"/>
            </a:xfrm>
            <a:custGeom>
              <a:avLst/>
              <a:gdLst>
                <a:gd name="T0" fmla="*/ 10 w 15"/>
                <a:gd name="T1" fmla="*/ 14 h 40"/>
                <a:gd name="T2" fmla="*/ 8 w 15"/>
                <a:gd name="T3" fmla="*/ 103 h 40"/>
                <a:gd name="T4" fmla="*/ 23 w 15"/>
                <a:gd name="T5" fmla="*/ 100 h 40"/>
                <a:gd name="T6" fmla="*/ 31 w 15"/>
                <a:gd name="T7" fmla="*/ 28 h 40"/>
                <a:gd name="T8" fmla="*/ 10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28803" name="Freeform 531"/>
            <p:cNvSpPr>
              <a:spLocks/>
            </p:cNvSpPr>
            <p:nvPr/>
          </p:nvSpPr>
          <p:spPr bwMode="auto">
            <a:xfrm>
              <a:off x="6920"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804" name="Freeform 532"/>
            <p:cNvSpPr>
              <a:spLocks/>
            </p:cNvSpPr>
            <p:nvPr/>
          </p:nvSpPr>
          <p:spPr bwMode="auto">
            <a:xfrm>
              <a:off x="7009" y="4134"/>
              <a:ext cx="34" cy="148"/>
            </a:xfrm>
            <a:custGeom>
              <a:avLst/>
              <a:gdLst>
                <a:gd name="T0" fmla="*/ 26 w 13"/>
                <a:gd name="T1" fmla="*/ 3 h 53"/>
                <a:gd name="T2" fmla="*/ 13 w 13"/>
                <a:gd name="T3" fmla="*/ 59 h 53"/>
                <a:gd name="T4" fmla="*/ 0 w 13"/>
                <a:gd name="T5" fmla="*/ 67 h 53"/>
                <a:gd name="T6" fmla="*/ 10 w 13"/>
                <a:gd name="T7" fmla="*/ 123 h 53"/>
                <a:gd name="T8" fmla="*/ 10 w 13"/>
                <a:gd name="T9" fmla="*/ 126 h 53"/>
                <a:gd name="T10" fmla="*/ 13 w 13"/>
                <a:gd name="T11" fmla="*/ 128 h 53"/>
                <a:gd name="T12" fmla="*/ 18 w 13"/>
                <a:gd name="T13" fmla="*/ 140 h 53"/>
                <a:gd name="T14" fmla="*/ 31 w 13"/>
                <a:gd name="T15" fmla="*/ 134 h 53"/>
                <a:gd name="T16" fmla="*/ 21 w 13"/>
                <a:gd name="T17" fmla="*/ 92 h 53"/>
                <a:gd name="T18" fmla="*/ 34 w 13"/>
                <a:gd name="T19" fmla="*/ 6 h 53"/>
                <a:gd name="T20" fmla="*/ 26 w 13"/>
                <a:gd name="T21" fmla="*/ 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28805" name="Freeform 533"/>
            <p:cNvSpPr>
              <a:spLocks/>
            </p:cNvSpPr>
            <p:nvPr/>
          </p:nvSpPr>
          <p:spPr bwMode="auto">
            <a:xfrm>
              <a:off x="7051" y="4131"/>
              <a:ext cx="45" cy="134"/>
            </a:xfrm>
            <a:custGeom>
              <a:avLst/>
              <a:gdLst>
                <a:gd name="T0" fmla="*/ 32 w 17"/>
                <a:gd name="T1" fmla="*/ 6 h 48"/>
                <a:gd name="T2" fmla="*/ 3 w 17"/>
                <a:gd name="T3" fmla="*/ 123 h 48"/>
                <a:gd name="T4" fmla="*/ 19 w 17"/>
                <a:gd name="T5" fmla="*/ 123 h 48"/>
                <a:gd name="T6" fmla="*/ 40 w 17"/>
                <a:gd name="T7" fmla="*/ 11 h 48"/>
                <a:gd name="T8" fmla="*/ 32 w 17"/>
                <a:gd name="T9" fmla="*/ 6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8806" name="Freeform 534"/>
            <p:cNvSpPr>
              <a:spLocks/>
            </p:cNvSpPr>
            <p:nvPr/>
          </p:nvSpPr>
          <p:spPr bwMode="auto">
            <a:xfrm>
              <a:off x="7104" y="4156"/>
              <a:ext cx="18" cy="123"/>
            </a:xfrm>
            <a:custGeom>
              <a:avLst/>
              <a:gdLst>
                <a:gd name="T0" fmla="*/ 15 w 7"/>
                <a:gd name="T1" fmla="*/ 6 h 44"/>
                <a:gd name="T2" fmla="*/ 5 w 7"/>
                <a:gd name="T3" fmla="*/ 6 h 44"/>
                <a:gd name="T4" fmla="*/ 5 w 7"/>
                <a:gd name="T5" fmla="*/ 39 h 44"/>
                <a:gd name="T6" fmla="*/ 0 w 7"/>
                <a:gd name="T7" fmla="*/ 45 h 44"/>
                <a:gd name="T8" fmla="*/ 0 w 7"/>
                <a:gd name="T9" fmla="*/ 92 h 44"/>
                <a:gd name="T10" fmla="*/ 3 w 7"/>
                <a:gd name="T11" fmla="*/ 98 h 44"/>
                <a:gd name="T12" fmla="*/ 5 w 7"/>
                <a:gd name="T13" fmla="*/ 115 h 44"/>
                <a:gd name="T14" fmla="*/ 15 w 7"/>
                <a:gd name="T15" fmla="*/ 115 h 44"/>
                <a:gd name="T16" fmla="*/ 15 w 7"/>
                <a:gd name="T17" fmla="*/ 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28807" name="Freeform 535"/>
            <p:cNvSpPr>
              <a:spLocks/>
            </p:cNvSpPr>
            <p:nvPr/>
          </p:nvSpPr>
          <p:spPr bwMode="auto">
            <a:xfrm>
              <a:off x="7159" y="4123"/>
              <a:ext cx="50" cy="133"/>
            </a:xfrm>
            <a:custGeom>
              <a:avLst/>
              <a:gdLst>
                <a:gd name="T0" fmla="*/ 47 w 19"/>
                <a:gd name="T1" fmla="*/ 122 h 48"/>
                <a:gd name="T2" fmla="*/ 45 w 19"/>
                <a:gd name="T3" fmla="*/ 47 h 48"/>
                <a:gd name="T4" fmla="*/ 29 w 19"/>
                <a:gd name="T5" fmla="*/ 42 h 48"/>
                <a:gd name="T6" fmla="*/ 29 w 19"/>
                <a:gd name="T7" fmla="*/ 42 h 48"/>
                <a:gd name="T8" fmla="*/ 26 w 19"/>
                <a:gd name="T9" fmla="*/ 44 h 48"/>
                <a:gd name="T10" fmla="*/ 26 w 19"/>
                <a:gd name="T11" fmla="*/ 11 h 48"/>
                <a:gd name="T12" fmla="*/ 13 w 19"/>
                <a:gd name="T13" fmla="*/ 8 h 48"/>
                <a:gd name="T14" fmla="*/ 5 w 19"/>
                <a:gd name="T15" fmla="*/ 83 h 48"/>
                <a:gd name="T16" fmla="*/ 0 w 19"/>
                <a:gd name="T17" fmla="*/ 86 h 48"/>
                <a:gd name="T18" fmla="*/ 0 w 19"/>
                <a:gd name="T19" fmla="*/ 119 h 48"/>
                <a:gd name="T20" fmla="*/ 5 w 19"/>
                <a:gd name="T21" fmla="*/ 119 h 48"/>
                <a:gd name="T22" fmla="*/ 24 w 19"/>
                <a:gd name="T23" fmla="*/ 119 h 48"/>
                <a:gd name="T24" fmla="*/ 24 w 19"/>
                <a:gd name="T25" fmla="*/ 116 h 48"/>
                <a:gd name="T26" fmla="*/ 24 w 19"/>
                <a:gd name="T27" fmla="*/ 125 h 48"/>
                <a:gd name="T28" fmla="*/ 37 w 19"/>
                <a:gd name="T29" fmla="*/ 127 h 48"/>
                <a:gd name="T30" fmla="*/ 47 w 19"/>
                <a:gd name="T31" fmla="*/ 122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8808" name="Freeform 536"/>
            <p:cNvSpPr>
              <a:spLocks/>
            </p:cNvSpPr>
            <p:nvPr/>
          </p:nvSpPr>
          <p:spPr bwMode="auto">
            <a:xfrm>
              <a:off x="7256" y="4165"/>
              <a:ext cx="16" cy="91"/>
            </a:xfrm>
            <a:custGeom>
              <a:avLst/>
              <a:gdLst>
                <a:gd name="T0" fmla="*/ 16 w 6"/>
                <a:gd name="T1" fmla="*/ 8 h 33"/>
                <a:gd name="T2" fmla="*/ 3 w 6"/>
                <a:gd name="T3" fmla="*/ 8 h 33"/>
                <a:gd name="T4" fmla="*/ 3 w 6"/>
                <a:gd name="T5" fmla="*/ 83 h 33"/>
                <a:gd name="T6" fmla="*/ 16 w 6"/>
                <a:gd name="T7" fmla="*/ 83 h 33"/>
                <a:gd name="T8" fmla="*/ 16 w 6"/>
                <a:gd name="T9" fmla="*/ 8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28809" name="Freeform 537"/>
            <p:cNvSpPr>
              <a:spLocks/>
            </p:cNvSpPr>
            <p:nvPr/>
          </p:nvSpPr>
          <p:spPr bwMode="auto">
            <a:xfrm>
              <a:off x="7298" y="4156"/>
              <a:ext cx="37" cy="112"/>
            </a:xfrm>
            <a:custGeom>
              <a:avLst/>
              <a:gdLst>
                <a:gd name="T0" fmla="*/ 19 w 14"/>
                <a:gd name="T1" fmla="*/ 17 h 40"/>
                <a:gd name="T2" fmla="*/ 19 w 14"/>
                <a:gd name="T3" fmla="*/ 8 h 40"/>
                <a:gd name="T4" fmla="*/ 3 w 14"/>
                <a:gd name="T5" fmla="*/ 14 h 40"/>
                <a:gd name="T6" fmla="*/ 8 w 14"/>
                <a:gd name="T7" fmla="*/ 81 h 40"/>
                <a:gd name="T8" fmla="*/ 11 w 14"/>
                <a:gd name="T9" fmla="*/ 87 h 40"/>
                <a:gd name="T10" fmla="*/ 13 w 14"/>
                <a:gd name="T11" fmla="*/ 104 h 40"/>
                <a:gd name="T12" fmla="*/ 26 w 14"/>
                <a:gd name="T13" fmla="*/ 104 h 40"/>
                <a:gd name="T14" fmla="*/ 34 w 14"/>
                <a:gd name="T15" fmla="*/ 25 h 40"/>
                <a:gd name="T16" fmla="*/ 19 w 14"/>
                <a:gd name="T17" fmla="*/ 1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8810" name="Freeform 538"/>
            <p:cNvSpPr>
              <a:spLocks/>
            </p:cNvSpPr>
            <p:nvPr/>
          </p:nvSpPr>
          <p:spPr bwMode="auto">
            <a:xfrm>
              <a:off x="7343" y="4154"/>
              <a:ext cx="39" cy="144"/>
            </a:xfrm>
            <a:custGeom>
              <a:avLst/>
              <a:gdLst>
                <a:gd name="T0" fmla="*/ 18 w 15"/>
                <a:gd name="T1" fmla="*/ 11 h 52"/>
                <a:gd name="T2" fmla="*/ 16 w 15"/>
                <a:gd name="T3" fmla="*/ 30 h 52"/>
                <a:gd name="T4" fmla="*/ 5 w 15"/>
                <a:gd name="T5" fmla="*/ 36 h 52"/>
                <a:gd name="T6" fmla="*/ 3 w 15"/>
                <a:gd name="T7" fmla="*/ 64 h 52"/>
                <a:gd name="T8" fmla="*/ 10 w 15"/>
                <a:gd name="T9" fmla="*/ 69 h 52"/>
                <a:gd name="T10" fmla="*/ 10 w 15"/>
                <a:gd name="T11" fmla="*/ 136 h 52"/>
                <a:gd name="T12" fmla="*/ 26 w 15"/>
                <a:gd name="T13" fmla="*/ 136 h 52"/>
                <a:gd name="T14" fmla="*/ 39 w 15"/>
                <a:gd name="T15" fmla="*/ 14 h 52"/>
                <a:gd name="T16" fmla="*/ 18 w 15"/>
                <a:gd name="T17" fmla="*/ 1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8811" name="Freeform 539"/>
            <p:cNvSpPr>
              <a:spLocks/>
            </p:cNvSpPr>
            <p:nvPr/>
          </p:nvSpPr>
          <p:spPr bwMode="auto">
            <a:xfrm>
              <a:off x="7225" y="4165"/>
              <a:ext cx="31" cy="130"/>
            </a:xfrm>
            <a:custGeom>
              <a:avLst/>
              <a:gdLst>
                <a:gd name="T0" fmla="*/ 21 w 12"/>
                <a:gd name="T1" fmla="*/ 19 h 47"/>
                <a:gd name="T2" fmla="*/ 18 w 12"/>
                <a:gd name="T3" fmla="*/ 8 h 47"/>
                <a:gd name="T4" fmla="*/ 8 w 12"/>
                <a:gd name="T5" fmla="*/ 11 h 47"/>
                <a:gd name="T6" fmla="*/ 10 w 12"/>
                <a:gd name="T7" fmla="*/ 22 h 47"/>
                <a:gd name="T8" fmla="*/ 8 w 12"/>
                <a:gd name="T9" fmla="*/ 28 h 47"/>
                <a:gd name="T10" fmla="*/ 10 w 12"/>
                <a:gd name="T11" fmla="*/ 119 h 47"/>
                <a:gd name="T12" fmla="*/ 28 w 12"/>
                <a:gd name="T13" fmla="*/ 116 h 47"/>
                <a:gd name="T14" fmla="*/ 26 w 12"/>
                <a:gd name="T15" fmla="*/ 80 h 47"/>
                <a:gd name="T16" fmla="*/ 28 w 12"/>
                <a:gd name="T17" fmla="*/ 77 h 47"/>
                <a:gd name="T18" fmla="*/ 26 w 12"/>
                <a:gd name="T19" fmla="*/ 58 h 47"/>
                <a:gd name="T20" fmla="*/ 28 w 12"/>
                <a:gd name="T21" fmla="*/ 36 h 47"/>
                <a:gd name="T22" fmla="*/ 21 w 12"/>
                <a:gd name="T23" fmla="*/ 19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8812" name="Freeform 540"/>
            <p:cNvSpPr>
              <a:spLocks/>
            </p:cNvSpPr>
            <p:nvPr/>
          </p:nvSpPr>
          <p:spPr bwMode="auto">
            <a:xfrm>
              <a:off x="6975" y="4173"/>
              <a:ext cx="32" cy="75"/>
            </a:xfrm>
            <a:custGeom>
              <a:avLst/>
              <a:gdLst>
                <a:gd name="T0" fmla="*/ 32 w 12"/>
                <a:gd name="T1" fmla="*/ 67 h 27"/>
                <a:gd name="T2" fmla="*/ 11 w 12"/>
                <a:gd name="T3" fmla="*/ 6 h 27"/>
                <a:gd name="T4" fmla="*/ 0 w 12"/>
                <a:gd name="T5" fmla="*/ 8 h 27"/>
                <a:gd name="T6" fmla="*/ 24 w 12"/>
                <a:gd name="T7" fmla="*/ 72 h 27"/>
                <a:gd name="T8" fmla="*/ 32 w 12"/>
                <a:gd name="T9" fmla="*/ 67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28813" name="Freeform 541"/>
            <p:cNvSpPr>
              <a:spLocks/>
            </p:cNvSpPr>
            <p:nvPr/>
          </p:nvSpPr>
          <p:spPr bwMode="auto">
            <a:xfrm>
              <a:off x="6909" y="4140"/>
              <a:ext cx="48" cy="122"/>
            </a:xfrm>
            <a:custGeom>
              <a:avLst/>
              <a:gdLst>
                <a:gd name="T0" fmla="*/ 43 w 18"/>
                <a:gd name="T1" fmla="*/ 103 h 44"/>
                <a:gd name="T2" fmla="*/ 32 w 18"/>
                <a:gd name="T3" fmla="*/ 22 h 44"/>
                <a:gd name="T4" fmla="*/ 16 w 18"/>
                <a:gd name="T5" fmla="*/ 11 h 44"/>
                <a:gd name="T6" fmla="*/ 27 w 18"/>
                <a:gd name="T7" fmla="*/ 114 h 44"/>
                <a:gd name="T8" fmla="*/ 43 w 18"/>
                <a:gd name="T9" fmla="*/ 10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8814" name="Freeform 542"/>
            <p:cNvSpPr>
              <a:spLocks/>
            </p:cNvSpPr>
            <p:nvPr/>
          </p:nvSpPr>
          <p:spPr bwMode="auto">
            <a:xfrm>
              <a:off x="7078" y="4176"/>
              <a:ext cx="26" cy="92"/>
            </a:xfrm>
            <a:custGeom>
              <a:avLst/>
              <a:gdLst>
                <a:gd name="T0" fmla="*/ 8 w 10"/>
                <a:gd name="T1" fmla="*/ 14 h 33"/>
                <a:gd name="T2" fmla="*/ 8 w 10"/>
                <a:gd name="T3" fmla="*/ 81 h 33"/>
                <a:gd name="T4" fmla="*/ 23 w 10"/>
                <a:gd name="T5" fmla="*/ 75 h 33"/>
                <a:gd name="T6" fmla="*/ 23 w 10"/>
                <a:gd name="T7" fmla="*/ 17 h 33"/>
                <a:gd name="T8" fmla="*/ 8 w 10"/>
                <a:gd name="T9" fmla="*/ 14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8815" name="Freeform 543"/>
            <p:cNvSpPr>
              <a:spLocks/>
            </p:cNvSpPr>
            <p:nvPr/>
          </p:nvSpPr>
          <p:spPr bwMode="auto">
            <a:xfrm>
              <a:off x="7406" y="4137"/>
              <a:ext cx="37" cy="139"/>
            </a:xfrm>
            <a:custGeom>
              <a:avLst/>
              <a:gdLst>
                <a:gd name="T0" fmla="*/ 26 w 14"/>
                <a:gd name="T1" fmla="*/ 78 h 50"/>
                <a:gd name="T2" fmla="*/ 34 w 14"/>
                <a:gd name="T3" fmla="*/ 17 h 50"/>
                <a:gd name="T4" fmla="*/ 16 w 14"/>
                <a:gd name="T5" fmla="*/ 11 h 50"/>
                <a:gd name="T6" fmla="*/ 11 w 14"/>
                <a:gd name="T7" fmla="*/ 42 h 50"/>
                <a:gd name="T8" fmla="*/ 8 w 14"/>
                <a:gd name="T9" fmla="*/ 47 h 50"/>
                <a:gd name="T10" fmla="*/ 11 w 14"/>
                <a:gd name="T11" fmla="*/ 128 h 50"/>
                <a:gd name="T12" fmla="*/ 29 w 14"/>
                <a:gd name="T13" fmla="*/ 117 h 50"/>
                <a:gd name="T14" fmla="*/ 21 w 14"/>
                <a:gd name="T15" fmla="*/ 83 h 50"/>
                <a:gd name="T16" fmla="*/ 26 w 14"/>
                <a:gd name="T17" fmla="*/ 7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28816" name="Freeform 544"/>
            <p:cNvSpPr>
              <a:spLocks/>
            </p:cNvSpPr>
            <p:nvPr/>
          </p:nvSpPr>
          <p:spPr bwMode="auto">
            <a:xfrm>
              <a:off x="7458" y="4173"/>
              <a:ext cx="21" cy="89"/>
            </a:xfrm>
            <a:custGeom>
              <a:avLst/>
              <a:gdLst>
                <a:gd name="T0" fmla="*/ 16 w 8"/>
                <a:gd name="T1" fmla="*/ 11 h 32"/>
                <a:gd name="T2" fmla="*/ 3 w 8"/>
                <a:gd name="T3" fmla="*/ 14 h 32"/>
                <a:gd name="T4" fmla="*/ 11 w 8"/>
                <a:gd name="T5" fmla="*/ 81 h 32"/>
                <a:gd name="T6" fmla="*/ 21 w 8"/>
                <a:gd name="T7" fmla="*/ 81 h 32"/>
                <a:gd name="T8" fmla="*/ 16 w 8"/>
                <a:gd name="T9" fmla="*/ 1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8817" name="Freeform 545"/>
            <p:cNvSpPr>
              <a:spLocks/>
            </p:cNvSpPr>
            <p:nvPr/>
          </p:nvSpPr>
          <p:spPr bwMode="auto">
            <a:xfrm>
              <a:off x="7474" y="4162"/>
              <a:ext cx="53" cy="147"/>
            </a:xfrm>
            <a:custGeom>
              <a:avLst/>
              <a:gdLst>
                <a:gd name="T0" fmla="*/ 48 w 20"/>
                <a:gd name="T1" fmla="*/ 128 h 53"/>
                <a:gd name="T2" fmla="*/ 34 w 20"/>
                <a:gd name="T3" fmla="*/ 39 h 53"/>
                <a:gd name="T4" fmla="*/ 32 w 20"/>
                <a:gd name="T5" fmla="*/ 36 h 53"/>
                <a:gd name="T6" fmla="*/ 32 w 20"/>
                <a:gd name="T7" fmla="*/ 11 h 53"/>
                <a:gd name="T8" fmla="*/ 21 w 20"/>
                <a:gd name="T9" fmla="*/ 11 h 53"/>
                <a:gd name="T10" fmla="*/ 21 w 20"/>
                <a:gd name="T11" fmla="*/ 33 h 53"/>
                <a:gd name="T12" fmla="*/ 19 w 20"/>
                <a:gd name="T13" fmla="*/ 39 h 53"/>
                <a:gd name="T14" fmla="*/ 16 w 20"/>
                <a:gd name="T15" fmla="*/ 61 h 53"/>
                <a:gd name="T16" fmla="*/ 13 w 20"/>
                <a:gd name="T17" fmla="*/ 61 h 53"/>
                <a:gd name="T18" fmla="*/ 3 w 20"/>
                <a:gd name="T19" fmla="*/ 108 h 53"/>
                <a:gd name="T20" fmla="*/ 8 w 20"/>
                <a:gd name="T21" fmla="*/ 108 h 53"/>
                <a:gd name="T22" fmla="*/ 16 w 20"/>
                <a:gd name="T23" fmla="*/ 69 h 53"/>
                <a:gd name="T24" fmla="*/ 27 w 20"/>
                <a:gd name="T25" fmla="*/ 133 h 53"/>
                <a:gd name="T26" fmla="*/ 48 w 20"/>
                <a:gd name="T27" fmla="*/ 128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28818" name="Freeform 546"/>
            <p:cNvSpPr>
              <a:spLocks/>
            </p:cNvSpPr>
            <p:nvPr/>
          </p:nvSpPr>
          <p:spPr bwMode="auto">
            <a:xfrm>
              <a:off x="7540" y="4237"/>
              <a:ext cx="16" cy="81"/>
            </a:xfrm>
            <a:custGeom>
              <a:avLst/>
              <a:gdLst>
                <a:gd name="T0" fmla="*/ 13 w 6"/>
                <a:gd name="T1" fmla="*/ 8 h 29"/>
                <a:gd name="T2" fmla="*/ 3 w 6"/>
                <a:gd name="T3" fmla="*/ 8 h 29"/>
                <a:gd name="T4" fmla="*/ 0 w 6"/>
                <a:gd name="T5" fmla="*/ 70 h 29"/>
                <a:gd name="T6" fmla="*/ 16 w 6"/>
                <a:gd name="T7" fmla="*/ 70 h 29"/>
                <a:gd name="T8" fmla="*/ 13 w 6"/>
                <a:gd name="T9" fmla="*/ 8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8819" name="Freeform 547"/>
            <p:cNvSpPr>
              <a:spLocks/>
            </p:cNvSpPr>
            <p:nvPr/>
          </p:nvSpPr>
          <p:spPr bwMode="auto">
            <a:xfrm>
              <a:off x="7558" y="4173"/>
              <a:ext cx="26" cy="111"/>
            </a:xfrm>
            <a:custGeom>
              <a:avLst/>
              <a:gdLst>
                <a:gd name="T0" fmla="*/ 8 w 10"/>
                <a:gd name="T1" fmla="*/ 8 h 40"/>
                <a:gd name="T2" fmla="*/ 0 w 10"/>
                <a:gd name="T3" fmla="*/ 97 h 40"/>
                <a:gd name="T4" fmla="*/ 23 w 10"/>
                <a:gd name="T5" fmla="*/ 97 h 40"/>
                <a:gd name="T6" fmla="*/ 26 w 10"/>
                <a:gd name="T7" fmla="*/ 11 h 40"/>
                <a:gd name="T8" fmla="*/ 8 w 10"/>
                <a:gd name="T9" fmla="*/ 8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8820" name="Freeform 548"/>
            <p:cNvSpPr>
              <a:spLocks/>
            </p:cNvSpPr>
            <p:nvPr/>
          </p:nvSpPr>
          <p:spPr bwMode="auto">
            <a:xfrm>
              <a:off x="7584" y="4165"/>
              <a:ext cx="45" cy="158"/>
            </a:xfrm>
            <a:custGeom>
              <a:avLst/>
              <a:gdLst>
                <a:gd name="T0" fmla="*/ 19 w 17"/>
                <a:gd name="T1" fmla="*/ 14 h 57"/>
                <a:gd name="T2" fmla="*/ 11 w 17"/>
                <a:gd name="T3" fmla="*/ 33 h 57"/>
                <a:gd name="T4" fmla="*/ 11 w 17"/>
                <a:gd name="T5" fmla="*/ 30 h 57"/>
                <a:gd name="T6" fmla="*/ 3 w 17"/>
                <a:gd name="T7" fmla="*/ 30 h 57"/>
                <a:gd name="T8" fmla="*/ 5 w 17"/>
                <a:gd name="T9" fmla="*/ 53 h 57"/>
                <a:gd name="T10" fmla="*/ 16 w 17"/>
                <a:gd name="T11" fmla="*/ 150 h 57"/>
                <a:gd name="T12" fmla="*/ 32 w 17"/>
                <a:gd name="T13" fmla="*/ 144 h 57"/>
                <a:gd name="T14" fmla="*/ 40 w 17"/>
                <a:gd name="T15" fmla="*/ 28 h 57"/>
                <a:gd name="T16" fmla="*/ 19 w 17"/>
                <a:gd name="T17" fmla="*/ 1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28821" name="Freeform 549"/>
            <p:cNvSpPr>
              <a:spLocks/>
            </p:cNvSpPr>
            <p:nvPr/>
          </p:nvSpPr>
          <p:spPr bwMode="auto">
            <a:xfrm>
              <a:off x="7532" y="4142"/>
              <a:ext cx="21" cy="101"/>
            </a:xfrm>
            <a:custGeom>
              <a:avLst/>
              <a:gdLst>
                <a:gd name="T0" fmla="*/ 0 w 8"/>
                <a:gd name="T1" fmla="*/ 14 h 36"/>
                <a:gd name="T2" fmla="*/ 3 w 8"/>
                <a:gd name="T3" fmla="*/ 90 h 36"/>
                <a:gd name="T4" fmla="*/ 21 w 8"/>
                <a:gd name="T5" fmla="*/ 90 h 36"/>
                <a:gd name="T6" fmla="*/ 21 w 8"/>
                <a:gd name="T7" fmla="*/ 14 h 36"/>
                <a:gd name="T8" fmla="*/ 0 w 8"/>
                <a:gd name="T9" fmla="*/ 14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822" name="Freeform 550"/>
            <p:cNvSpPr>
              <a:spLocks/>
            </p:cNvSpPr>
            <p:nvPr/>
          </p:nvSpPr>
          <p:spPr bwMode="auto">
            <a:xfrm>
              <a:off x="7621" y="4165"/>
              <a:ext cx="40" cy="111"/>
            </a:xfrm>
            <a:custGeom>
              <a:avLst/>
              <a:gdLst>
                <a:gd name="T0" fmla="*/ 13 w 15"/>
                <a:gd name="T1" fmla="*/ 14 h 40"/>
                <a:gd name="T2" fmla="*/ 11 w 15"/>
                <a:gd name="T3" fmla="*/ 103 h 40"/>
                <a:gd name="T4" fmla="*/ 27 w 15"/>
                <a:gd name="T5" fmla="*/ 100 h 40"/>
                <a:gd name="T6" fmla="*/ 35 w 15"/>
                <a:gd name="T7" fmla="*/ 28 h 40"/>
                <a:gd name="T8" fmla="*/ 13 w 15"/>
                <a:gd name="T9" fmla="*/ 14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8823" name="Freeform 551"/>
            <p:cNvSpPr>
              <a:spLocks/>
            </p:cNvSpPr>
            <p:nvPr/>
          </p:nvSpPr>
          <p:spPr bwMode="auto">
            <a:xfrm>
              <a:off x="7682" y="4212"/>
              <a:ext cx="21" cy="86"/>
            </a:xfrm>
            <a:custGeom>
              <a:avLst/>
              <a:gdLst>
                <a:gd name="T0" fmla="*/ 0 w 8"/>
                <a:gd name="T1" fmla="*/ 14 h 31"/>
                <a:gd name="T2" fmla="*/ 3 w 8"/>
                <a:gd name="T3" fmla="*/ 75 h 31"/>
                <a:gd name="T4" fmla="*/ 18 w 8"/>
                <a:gd name="T5" fmla="*/ 75 h 31"/>
                <a:gd name="T6" fmla="*/ 21 w 8"/>
                <a:gd name="T7" fmla="*/ 14 h 31"/>
                <a:gd name="T8" fmla="*/ 0 w 8"/>
                <a:gd name="T9" fmla="*/ 14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8824" name="Freeform 552"/>
            <p:cNvSpPr>
              <a:spLocks/>
            </p:cNvSpPr>
            <p:nvPr/>
          </p:nvSpPr>
          <p:spPr bwMode="auto">
            <a:xfrm>
              <a:off x="-16" y="4206"/>
              <a:ext cx="7750" cy="145"/>
            </a:xfrm>
            <a:custGeom>
              <a:avLst/>
              <a:gdLst>
                <a:gd name="T0" fmla="*/ 7734 w 2951"/>
                <a:gd name="T1" fmla="*/ 47 h 52"/>
                <a:gd name="T2" fmla="*/ 7687 w 2951"/>
                <a:gd name="T3" fmla="*/ 145 h 52"/>
                <a:gd name="T4" fmla="*/ 66 w 2951"/>
                <a:gd name="T5" fmla="*/ 145 h 52"/>
                <a:gd name="T6" fmla="*/ 16 w 2951"/>
                <a:gd name="T7" fmla="*/ 31 h 52"/>
                <a:gd name="T8" fmla="*/ 13 w 2951"/>
                <a:gd name="T9" fmla="*/ 98 h 52"/>
                <a:gd name="T10" fmla="*/ 66 w 2951"/>
                <a:gd name="T11" fmla="*/ 0 h 52"/>
                <a:gd name="T12" fmla="*/ 7687 w 2951"/>
                <a:gd name="T13" fmla="*/ 0 h 52"/>
                <a:gd name="T14" fmla="*/ 7734 w 2951"/>
                <a:gd name="T15" fmla="*/ 95 h 52"/>
                <a:gd name="T16" fmla="*/ 7734 w 2951"/>
                <a:gd name="T17" fmla="*/ 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28825" name="Freeform 553"/>
            <p:cNvSpPr>
              <a:spLocks/>
            </p:cNvSpPr>
            <p:nvPr/>
          </p:nvSpPr>
          <p:spPr bwMode="auto">
            <a:xfrm>
              <a:off x="-3" y="4206"/>
              <a:ext cx="7721" cy="101"/>
            </a:xfrm>
            <a:custGeom>
              <a:avLst/>
              <a:gdLst>
                <a:gd name="T0" fmla="*/ 7721 w 2940"/>
                <a:gd name="T1" fmla="*/ 51 h 36"/>
                <a:gd name="T2" fmla="*/ 7674 w 2940"/>
                <a:gd name="T3" fmla="*/ 101 h 36"/>
                <a:gd name="T4" fmla="*/ 47 w 2940"/>
                <a:gd name="T5" fmla="*/ 101 h 36"/>
                <a:gd name="T6" fmla="*/ 0 w 2940"/>
                <a:gd name="T7" fmla="*/ 51 h 36"/>
                <a:gd name="T8" fmla="*/ 47 w 2940"/>
                <a:gd name="T9" fmla="*/ 0 h 36"/>
                <a:gd name="T10" fmla="*/ 7674 w 2940"/>
                <a:gd name="T11" fmla="*/ 0 h 36"/>
                <a:gd name="T12" fmla="*/ 7721 w 2940"/>
                <a:gd name="T13" fmla="*/ 51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28675" name="标题 1"/>
          <p:cNvSpPr>
            <a:spLocks noGrp="1"/>
          </p:cNvSpPr>
          <p:nvPr>
            <p:ph type="ctrTitle"/>
          </p:nvPr>
        </p:nvSpPr>
        <p:spPr bwMode="auto">
          <a:xfrm>
            <a:off x="2219325" y="1550988"/>
            <a:ext cx="8291513" cy="1071562"/>
          </a:xfrm>
          <a:noFill/>
          <a:ln>
            <a:miter lim="800000"/>
            <a:headEnd/>
            <a:tailEnd/>
          </a:ln>
        </p:spPr>
        <p:txBody>
          <a:bodyPr vert="horz" wrap="square" lIns="91440" tIns="45720" rIns="91440" bIns="45720" numCol="1" anchorCtr="0" compatLnSpc="1">
            <a:prstTxWarp prst="textNoShape">
              <a:avLst/>
            </a:prstTxWarp>
          </a:bodyPr>
          <a:lstStyle/>
          <a:p>
            <a:r>
              <a:rPr lang="en-US" altLang="zh-CN" sz="5400" b="1" smtClean="0">
                <a:solidFill>
                  <a:schemeClr val="bg1"/>
                </a:solidFill>
                <a:latin typeface="Arial" charset="0"/>
                <a:cs typeface="Arial" charset="0"/>
                <a:sym typeface="Arial" charset="0"/>
              </a:rPr>
              <a:t>1. Tìm hiểu thành phần và vai trò của đất trồng</a:t>
            </a:r>
            <a:endParaRPr lang="zh-CN" altLang="en-US" sz="5400" b="1" smtClean="0">
              <a:solidFill>
                <a:schemeClr val="bg1"/>
              </a:solidFill>
              <a:latin typeface="Arial" charset="0"/>
              <a:cs typeface="Arial" charset="0"/>
              <a:sym typeface="Arial" charset="0"/>
            </a:endParaRPr>
          </a:p>
        </p:txBody>
      </p:sp>
    </p:spTree>
  </p:cSld>
  <p:clrMapOvr>
    <a:masterClrMapping/>
  </p:clrMapOvr>
  <p:transition spd="slow">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pic>
        <p:nvPicPr>
          <p:cNvPr id="4" name="Picture 3"/>
          <p:cNvPicPr>
            <a:picLocks noChangeAspect="1"/>
          </p:cNvPicPr>
          <p:nvPr/>
        </p:nvPicPr>
        <p:blipFill>
          <a:blip r:embed="rId2"/>
          <a:srcRect/>
          <a:stretch>
            <a:fillRect/>
          </a:stretch>
        </p:blipFill>
        <p:spPr bwMode="auto">
          <a:xfrm>
            <a:off x="33338" y="14288"/>
            <a:ext cx="6121400" cy="4162425"/>
          </a:xfrm>
          <a:prstGeom prst="rect">
            <a:avLst/>
          </a:prstGeom>
          <a:noFill/>
          <a:ln w="9525">
            <a:noFill/>
            <a:miter lim="800000"/>
            <a:headEnd/>
            <a:tailEnd/>
          </a:ln>
        </p:spPr>
      </p:pic>
      <p:pic>
        <p:nvPicPr>
          <p:cNvPr id="408" name="Picture 407"/>
          <p:cNvPicPr>
            <a:picLocks noChangeAspect="1"/>
          </p:cNvPicPr>
          <p:nvPr/>
        </p:nvPicPr>
        <p:blipFill>
          <a:blip r:embed="rId3"/>
          <a:srcRect/>
          <a:stretch>
            <a:fillRect/>
          </a:stretch>
        </p:blipFill>
        <p:spPr bwMode="auto">
          <a:xfrm>
            <a:off x="5408613" y="3311525"/>
            <a:ext cx="6735762" cy="3521075"/>
          </a:xfrm>
          <a:prstGeom prst="rect">
            <a:avLst/>
          </a:prstGeom>
          <a:noFill/>
          <a:ln w="9525">
            <a:noFill/>
            <a:miter lim="800000"/>
            <a:headEnd/>
            <a:tailEnd/>
          </a:ln>
        </p:spPr>
      </p:pic>
      <p:grpSp>
        <p:nvGrpSpPr>
          <p:cNvPr id="29700" name="组合 585"/>
          <p:cNvGrpSpPr>
            <a:grpSpLocks/>
          </p:cNvGrpSpPr>
          <p:nvPr/>
        </p:nvGrpSpPr>
        <p:grpSpPr bwMode="auto">
          <a:xfrm>
            <a:off x="-25400" y="5164138"/>
            <a:ext cx="12303125" cy="1743075"/>
            <a:chOff x="-25400" y="5164139"/>
            <a:chExt cx="12303126" cy="1743075"/>
          </a:xfrm>
        </p:grpSpPr>
        <p:sp>
          <p:nvSpPr>
            <p:cNvPr id="29701"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29702"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29703"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29704"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29705"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29706"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29707"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29708"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29709"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29710"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11"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29712"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29713"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29714"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29715"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29716"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29717"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29718"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719"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29720"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29721"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29722"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29723"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29724"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29725"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29726"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29727"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29728"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29729"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29730"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29731"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29732"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29733"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29734"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35"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36"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37"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29738"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39"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29740"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41"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42"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29743"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44"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29745"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746"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29747"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29748"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29749"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29750"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29751"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29752"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753"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29754"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29755"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29756"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29757"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58"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59"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60"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29761"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62"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29763"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64"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65"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29766"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29767"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29768"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769"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29770"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29771"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29772"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29773"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29774"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29775"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29776"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29777"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29778"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29779"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29780"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29781"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29782"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29783"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29784"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29785"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29786"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29787"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788"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789"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29790"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29791"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29792"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793"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794"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29795"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796"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29797"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798"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799"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29800"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801"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29802"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29803"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29804"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29805"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29806"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29807"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29808"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29809"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29810"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29811"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29812"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29813"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29814"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29815"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29816"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29817"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29818"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29819"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29820"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21"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22"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29823"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29824"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29825"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29826"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27"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28"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29829"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29830"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29831"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29832"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29833"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9834"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35"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36"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9837"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38"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39"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9840"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41"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9842"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43"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44"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29845"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29846"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29847"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29848"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29849"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29850"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29851"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29852"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29853"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29854"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29855"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29856"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29857"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29858"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29859"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29860"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29861"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29862"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29863"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29864"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29865"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29866"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9867"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29868"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29869"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9870"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9871"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9872"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873"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29874"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9875"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29876"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877"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878"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29879"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29880"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29881"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29882"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9883"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29884"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29885"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9886"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887"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29888"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889"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29890"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9891"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29892"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893"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29894"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9895"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9896"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897"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29898"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9899"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9900"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9901"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902"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29903"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9904"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905"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29906"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07"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9908"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09"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29910"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9911"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29912"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913"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29914"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29915"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29916"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917"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918"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29919"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29920"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9921"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922"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29923"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29924"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925"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9926"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27"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9928"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29"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29930"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9931"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29932"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29933"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29934"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9935"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9936"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937"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938"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9939"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29940"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29941"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29942"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9943"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29944"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945"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9946"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47"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29948"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49"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29950"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29951"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29952"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953"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29954"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29955"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29956"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29957"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29958"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9959"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29960"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29961"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962"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29963"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29964"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965"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29966"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67"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29968"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69"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29970"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29971"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29972"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973"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29974"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29975"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29976"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977"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978"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29979"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29980"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29981"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29982"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29983"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29984"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29985"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29986"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87"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29988"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29989"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29990"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29991"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29992"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29993"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29994"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29995"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29996"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29997"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29998"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29999"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0000"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0001"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0002"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0003"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0004"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005"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0006"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07"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0008"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0009"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0010"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0011"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0012"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013"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0014"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0015"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0016"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0017"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0018"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0019"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0020"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0021"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022"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0023"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0024"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025"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0026"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27"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0028"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29"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0030"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0031"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0032"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0033"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0034"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0035"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0036"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037"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0038"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0039"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0040"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0041"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042"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0043"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0044"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045"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0046"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47"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0048"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49"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0050"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0051"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0052"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053"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0054"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0055"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0056"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057"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0058"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0059"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0060"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0061"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062"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0063"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0064"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065"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0066"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67"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0068"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069"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0070"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32" fill="hold" nodeType="clickEffect">
                                  <p:stCondLst>
                                    <p:cond delay="0"/>
                                  </p:stCondLst>
                                  <p:childTnLst>
                                    <p:set>
                                      <p:cBhvr>
                                        <p:cTn id="11" dur="1" fill="hold">
                                          <p:stCondLst>
                                            <p:cond delay="0"/>
                                          </p:stCondLst>
                                        </p:cTn>
                                        <p:tgtEl>
                                          <p:spTgt spid="408"/>
                                        </p:tgtEl>
                                        <p:attrNameLst>
                                          <p:attrName>style.visibility</p:attrName>
                                        </p:attrNameLst>
                                      </p:cBhvr>
                                      <p:to>
                                        <p:strVal val="visible"/>
                                      </p:to>
                                    </p:set>
                                    <p:animEffect transition="in" filter="circle(out)">
                                      <p:cBhvr>
                                        <p:cTn id="12" dur="2000"/>
                                        <p:tgtEl>
                                          <p:spTgt spid="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pic>
        <p:nvPicPr>
          <p:cNvPr id="4" name="Picture 3"/>
          <p:cNvPicPr>
            <a:picLocks noChangeAspect="1"/>
          </p:cNvPicPr>
          <p:nvPr/>
        </p:nvPicPr>
        <p:blipFill>
          <a:blip r:embed="rId2"/>
          <a:srcRect/>
          <a:stretch>
            <a:fillRect/>
          </a:stretch>
        </p:blipFill>
        <p:spPr bwMode="auto">
          <a:xfrm>
            <a:off x="184150" y="230188"/>
            <a:ext cx="5241925" cy="5241925"/>
          </a:xfrm>
          <a:prstGeom prst="rect">
            <a:avLst/>
          </a:prstGeom>
          <a:noFill/>
          <a:ln w="9525">
            <a:noFill/>
            <a:miter lim="800000"/>
            <a:headEnd/>
            <a:tailEnd/>
          </a:ln>
        </p:spPr>
      </p:pic>
      <p:pic>
        <p:nvPicPr>
          <p:cNvPr id="408" name="Picture 407"/>
          <p:cNvPicPr>
            <a:picLocks noChangeAspect="1"/>
          </p:cNvPicPr>
          <p:nvPr/>
        </p:nvPicPr>
        <p:blipFill>
          <a:blip r:embed="rId3"/>
          <a:srcRect/>
          <a:stretch>
            <a:fillRect/>
          </a:stretch>
        </p:blipFill>
        <p:spPr bwMode="auto">
          <a:xfrm>
            <a:off x="5811838" y="619125"/>
            <a:ext cx="6227762" cy="4181475"/>
          </a:xfrm>
          <a:prstGeom prst="rect">
            <a:avLst/>
          </a:prstGeom>
          <a:noFill/>
          <a:ln w="9525">
            <a:noFill/>
            <a:miter lim="800000"/>
            <a:headEnd/>
            <a:tailEnd/>
          </a:ln>
        </p:spPr>
      </p:pic>
      <p:grpSp>
        <p:nvGrpSpPr>
          <p:cNvPr id="30724" name="组合 585"/>
          <p:cNvGrpSpPr>
            <a:grpSpLocks/>
          </p:cNvGrpSpPr>
          <p:nvPr/>
        </p:nvGrpSpPr>
        <p:grpSpPr bwMode="auto">
          <a:xfrm>
            <a:off x="-25400" y="5164138"/>
            <a:ext cx="12303125" cy="1743075"/>
            <a:chOff x="-25400" y="5164139"/>
            <a:chExt cx="12303126" cy="1743075"/>
          </a:xfrm>
        </p:grpSpPr>
        <p:sp>
          <p:nvSpPr>
            <p:cNvPr id="30725"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0726"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0727"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0728"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0729"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0730"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0731"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0732"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0733"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0734"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35"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0736"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0737"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0738"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0739"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0740"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0741"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0742"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0743"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0744"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0745"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0746"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0747"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0748"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0749"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0750"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0751"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0752"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0753"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0754"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0755"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0756"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0757"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0758"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59"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0"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1"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0762"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3"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0764"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5"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6"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0767"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68"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0769"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0770"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0771"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0772"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0773"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0774"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0775"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0776"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0777"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0778"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0779"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0780"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0781"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2"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3"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4"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0785"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6"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0787"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8"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89"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0790"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0791"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0792"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0793"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0794"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0795"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0796"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0797"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0798"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0799"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0800"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0801"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0802"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0803"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0804"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0805"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0806"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0807"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0808"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0809"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0810"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0811"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12"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13"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0814"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0815"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0816"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17"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18"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0819"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0820"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0821"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0822"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0823"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0824"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0825"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0826"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0827"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0828"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0829"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0830"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0831"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0832"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0833"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0834"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0835"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0836"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0837"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0838"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0839"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0840"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0841"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0842"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0843"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0844"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45"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46"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0847"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0848"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0849"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0850"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51"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52"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0853"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0854"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0855"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0856"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0857"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0858"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59"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60"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0861"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62"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63"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0864"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65"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0866"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67"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68"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0869"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0870"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0871"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0872"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0873"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0874"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0875"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0876"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0877"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0878"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0879"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0880"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0881"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0882"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0883"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0884"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0885"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0886"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0887"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0888"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0889"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0890"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0891"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0892"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0893"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0894"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0895"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0896"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897"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0898"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0899"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0900"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901"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0902"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0903"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0904"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0905"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0906"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0907"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0908"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0909"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0910"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11"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0912"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13"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0914"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0915"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0916"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917"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0918"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0919"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0920"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921"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0922"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0923"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0924"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0925"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926"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0927"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0928"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929"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0930"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31"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0932"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33"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0934"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0935"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0936"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937"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0938"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0939"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0940"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941"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0942"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0943"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0944"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0945"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946"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0947"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0948"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949"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0950"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51"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0952"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53"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0954"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0955"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0956"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0957"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0958"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0959"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0960"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0961"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0962"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0963"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0964"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0965"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0966"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0967"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0968"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969"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0970"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71"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0972"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73"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0974"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0975"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0976"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977"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0978"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0979"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0980"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0981"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0982"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0983"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0984"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0985"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0986"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0987"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0988"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0989"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0990"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91"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0992"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0993"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0994"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0995"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0996"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0997"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0998"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0999"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1000"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001"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002"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1003"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1004"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1005"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006"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1007"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1008"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009"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010"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11"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1012"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13"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1014"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1015"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1016"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1017"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1018"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019"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1020"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021"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022"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1023"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1024"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1025"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1026"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1027"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1028"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029"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030"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31"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1032"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1033"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1034"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1035"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1036"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1037"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1038"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1039"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1040"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1041"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1042"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1043"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1044"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1045"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046"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1047"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1048"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049"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1050"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51"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1052"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53"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1054"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1055"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1056"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1057"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1058"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059"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1060"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061"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062"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1063"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1064"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1065"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066"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1067"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1068"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069"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070"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71"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1072"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73"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1074"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1075"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1076"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1077"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1078"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079"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1080"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081"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1082"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1083"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1084"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1085"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086"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1087"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1088"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089"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1090"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91"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1092"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093"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1094"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32" fill="hold" nodeType="clickEffect">
                                  <p:stCondLst>
                                    <p:cond delay="0"/>
                                  </p:stCondLst>
                                  <p:childTnLst>
                                    <p:set>
                                      <p:cBhvr>
                                        <p:cTn id="11" dur="1" fill="hold">
                                          <p:stCondLst>
                                            <p:cond delay="0"/>
                                          </p:stCondLst>
                                        </p:cTn>
                                        <p:tgtEl>
                                          <p:spTgt spid="408"/>
                                        </p:tgtEl>
                                        <p:attrNameLst>
                                          <p:attrName>style.visibility</p:attrName>
                                        </p:attrNameLst>
                                      </p:cBhvr>
                                      <p:to>
                                        <p:strVal val="visible"/>
                                      </p:to>
                                    </p:set>
                                    <p:animEffect transition="in" filter="circle(out)">
                                      <p:cBhvr>
                                        <p:cTn id="12" dur="2000"/>
                                        <p:tgtEl>
                                          <p:spTgt spid="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grpSp>
        <p:nvGrpSpPr>
          <p:cNvPr id="31746" name="组合 585"/>
          <p:cNvGrpSpPr>
            <a:grpSpLocks/>
          </p:cNvGrpSpPr>
          <p:nvPr/>
        </p:nvGrpSpPr>
        <p:grpSpPr bwMode="auto">
          <a:xfrm>
            <a:off x="-25400" y="5164138"/>
            <a:ext cx="12303125" cy="1743075"/>
            <a:chOff x="-25400" y="5164139"/>
            <a:chExt cx="12303126" cy="1743075"/>
          </a:xfrm>
        </p:grpSpPr>
        <p:sp>
          <p:nvSpPr>
            <p:cNvPr id="31750"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1751"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1752"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1753"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1754"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1755"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1756"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1757"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1758"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1759"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60"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1761"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1762"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1763"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1764"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1765"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1766"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1767"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1768"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1769"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1770"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1771"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1772"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1773"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1774"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1775"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1776"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1777"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1778"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1779"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1780"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1781"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1782"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1783"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84"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85"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86"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1787"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88"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1789"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90"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91"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1792"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793"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1794"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1795"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1796"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1797"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1798"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1799"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1800"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1801"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1802"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1803"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1804"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1805"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1806"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07"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08"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09"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1810"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11"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1812"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13"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14"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1815"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1816"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1817"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1818"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1819"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1820"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1821"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1822"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1823"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1824"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1825"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1826"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1827"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1828"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1829"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1830"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1831"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1832"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1833"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1834"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1835"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1836"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37"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38"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1839"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1840"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1841"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42"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43"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1844"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1845"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1846"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1847"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1848"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1849"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1850"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1851"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1852"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1853"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1854"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1855"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1856"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1857"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1858"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1859"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1860"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1861"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1862"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1863"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1864"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1865"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1866"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1867"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1868"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1869"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70"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71"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1872"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1873"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1874"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1875"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76"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77"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1878"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1879"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1880"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1881"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1882"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1883"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84"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85"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1886"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87"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88"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1889"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90"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1891"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92"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93"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1894"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1895"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1896"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1897"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1898"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1899"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1900"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1901"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1902"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1903"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1904"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1905"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1906"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1907"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1908"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1909"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1910"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1911"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1912"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1913"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1914"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1915"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1916"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1917"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1918"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1919"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920"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1921"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922"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1923"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1924"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1925"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926"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927"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1928"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1929"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1930"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1931"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1932"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1933"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1934"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935"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36"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1937"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38"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1939"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1940"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1941"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1942"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1943"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944"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1945"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946"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1947"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1948"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1949"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1950"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951"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1952"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1953"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954"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1955"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56"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1957"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58"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1959"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1960"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1961"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1962"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1963"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1964"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1965"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966"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967"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1968"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1969"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1970"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1971"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1972"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1973"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974"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975"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76"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1977"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78"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1979"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1980"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1981"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1982"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1983"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1984"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1985"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1986"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1987"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1988"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1989"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1990"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1991"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1992"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1993"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1994"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1995"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96"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1997"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1998"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1999"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2000"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2001"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002"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2003"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2004"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2005"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2006"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2007"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2008"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2009"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2010"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011"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2012"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2013"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014"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2015"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16"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2017"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18"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2019"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2020"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2021"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022"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2023"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2024"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2025"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026"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2027"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2028"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2029"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2030"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031"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2032"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2033"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034"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2035"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36"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2037"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38"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2039"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2040"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2041"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042"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2043"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2044"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2045"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046"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2047"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2048"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2049"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2050"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2051"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2052"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2053"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054"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2055"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56"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2057"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2058"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2059"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2060"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2061"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062"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2063"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2064"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2065"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2066"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2067"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2068"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2069"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2070"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071"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2072"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2073"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074"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2075"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76"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2077"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78"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2079"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2080"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2081"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2082"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2083"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2084"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2085"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086"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2087"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2088"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2089"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2090"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091"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2092"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2093"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094"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2095"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96"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2097"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098"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2099"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2100"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2101"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102"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2103"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2104"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2105"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106"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2107"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2108"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2109"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2110"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111"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2112"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2113"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114"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2115"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116"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2117"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118"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2119"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sp>
        <p:nvSpPr>
          <p:cNvPr id="377" name="TextBox 376"/>
          <p:cNvSpPr txBox="1">
            <a:spLocks noChangeArrowheads="1"/>
          </p:cNvSpPr>
          <p:nvPr/>
        </p:nvSpPr>
        <p:spPr bwMode="auto">
          <a:xfrm>
            <a:off x="131763" y="1255713"/>
            <a:ext cx="5478462" cy="1570037"/>
          </a:xfrm>
          <a:prstGeom prst="rect">
            <a:avLst/>
          </a:prstGeom>
          <a:noFill/>
          <a:ln w="9525">
            <a:noFill/>
            <a:miter lim="800000"/>
            <a:headEnd/>
            <a:tailEnd/>
          </a:ln>
        </p:spPr>
        <p:txBody>
          <a:bodyPr>
            <a:spAutoFit/>
          </a:bodyPr>
          <a:lstStyle/>
          <a:p>
            <a:r>
              <a:rPr lang="vi-VN" sz="3200" i="1">
                <a:solidFill>
                  <a:srgbClr val="000000"/>
                </a:solidFill>
                <a:latin typeface="Times New Roman" pitchFamily="18" charset="0"/>
                <a:cs typeface="Times New Roman" pitchFamily="18" charset="0"/>
              </a:rPr>
              <a:t>Theo em, đất trồng có thành phần như thế nào và có vai trò gì đối với cây trồng? </a:t>
            </a:r>
            <a:endParaRPr lang="en-US" sz="3200" i="1">
              <a:solidFill>
                <a:srgbClr val="000000"/>
              </a:solidFill>
              <a:latin typeface="Times New Roman" pitchFamily="18" charset="0"/>
              <a:cs typeface="Times New Roman" pitchFamily="18" charset="0"/>
            </a:endParaRPr>
          </a:p>
        </p:txBody>
      </p:sp>
      <p:sp>
        <p:nvSpPr>
          <p:cNvPr id="379" name="TextBox 378"/>
          <p:cNvSpPr txBox="1">
            <a:spLocks noChangeArrowheads="1"/>
          </p:cNvSpPr>
          <p:nvPr/>
        </p:nvSpPr>
        <p:spPr bwMode="auto">
          <a:xfrm>
            <a:off x="92075" y="3409950"/>
            <a:ext cx="5186363" cy="1570038"/>
          </a:xfrm>
          <a:prstGeom prst="rect">
            <a:avLst/>
          </a:prstGeom>
          <a:noFill/>
          <a:ln w="9525">
            <a:noFill/>
            <a:miter lim="800000"/>
            <a:headEnd/>
            <a:tailEnd/>
          </a:ln>
        </p:spPr>
        <p:txBody>
          <a:bodyPr>
            <a:spAutoFit/>
          </a:bodyPr>
          <a:lstStyle/>
          <a:p>
            <a:r>
              <a:rPr lang="vi-VN" sz="3200" i="1">
                <a:solidFill>
                  <a:srgbClr val="000000"/>
                </a:solidFill>
                <a:latin typeface="Times New Roman" pitchFamily="18" charset="0"/>
                <a:cs typeface="Times New Roman" pitchFamily="18" charset="0"/>
              </a:rPr>
              <a:t>Làm đất trồng cây gồm những công việc nào và mục đích của chúng là gì?</a:t>
            </a:r>
            <a:endParaRPr lang="en-US" sz="3200">
              <a:latin typeface="微软雅黑" pitchFamily="34" charset="-122"/>
            </a:endParaRPr>
          </a:p>
        </p:txBody>
      </p:sp>
      <p:pic>
        <p:nvPicPr>
          <p:cNvPr id="31749" name="Picture 4"/>
          <p:cNvPicPr>
            <a:picLocks noChangeAspect="1"/>
          </p:cNvPicPr>
          <p:nvPr/>
        </p:nvPicPr>
        <p:blipFill>
          <a:blip r:embed="rId2"/>
          <a:srcRect/>
          <a:stretch>
            <a:fillRect/>
          </a:stretch>
        </p:blipFill>
        <p:spPr bwMode="auto">
          <a:xfrm>
            <a:off x="5843588" y="341313"/>
            <a:ext cx="5354637" cy="5475287"/>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fade">
                                      <p:cBhvr>
                                        <p:cTn id="7" dur="1000"/>
                                        <p:tgtEl>
                                          <p:spTgt spid="377"/>
                                        </p:tgtEl>
                                      </p:cBhvr>
                                    </p:animEffect>
                                    <p:anim calcmode="lin" valueType="num">
                                      <p:cBhvr>
                                        <p:cTn id="8" dur="1000" fill="hold"/>
                                        <p:tgtEl>
                                          <p:spTgt spid="377"/>
                                        </p:tgtEl>
                                        <p:attrNameLst>
                                          <p:attrName>ppt_x</p:attrName>
                                        </p:attrNameLst>
                                      </p:cBhvr>
                                      <p:tavLst>
                                        <p:tav tm="0">
                                          <p:val>
                                            <p:strVal val="#ppt_x"/>
                                          </p:val>
                                        </p:tav>
                                        <p:tav tm="100000">
                                          <p:val>
                                            <p:strVal val="#ppt_x"/>
                                          </p:val>
                                        </p:tav>
                                      </p:tavLst>
                                    </p:anim>
                                    <p:anim calcmode="lin" valueType="num">
                                      <p:cBhvr>
                                        <p:cTn id="9" dur="1000" fill="hold"/>
                                        <p:tgtEl>
                                          <p:spTgt spid="3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79"/>
                                        </p:tgtEl>
                                        <p:attrNameLst>
                                          <p:attrName>style.visibility</p:attrName>
                                        </p:attrNameLst>
                                      </p:cBhvr>
                                      <p:to>
                                        <p:strVal val="visible"/>
                                      </p:to>
                                    </p:set>
                                    <p:animEffect transition="in" filter="fade">
                                      <p:cBhvr>
                                        <p:cTn id="14" dur="1000"/>
                                        <p:tgtEl>
                                          <p:spTgt spid="379"/>
                                        </p:tgtEl>
                                      </p:cBhvr>
                                    </p:animEffect>
                                    <p:anim calcmode="lin" valueType="num">
                                      <p:cBhvr>
                                        <p:cTn id="15" dur="1000" fill="hold"/>
                                        <p:tgtEl>
                                          <p:spTgt spid="379"/>
                                        </p:tgtEl>
                                        <p:attrNameLst>
                                          <p:attrName>ppt_x</p:attrName>
                                        </p:attrNameLst>
                                      </p:cBhvr>
                                      <p:tavLst>
                                        <p:tav tm="0">
                                          <p:val>
                                            <p:strVal val="#ppt_x"/>
                                          </p:val>
                                        </p:tav>
                                        <p:tav tm="100000">
                                          <p:val>
                                            <p:strVal val="#ppt_x"/>
                                          </p:val>
                                        </p:tav>
                                      </p:tavLst>
                                    </p:anim>
                                    <p:anim calcmode="lin" valueType="num">
                                      <p:cBhvr>
                                        <p:cTn id="16" dur="1000" fill="hold"/>
                                        <p:tgtEl>
                                          <p:spTgt spid="3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 grpId="0"/>
      <p:bldP spid="37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Freeform 6"/>
          <p:cNvSpPr>
            <a:spLocks/>
          </p:cNvSpPr>
          <p:nvPr/>
        </p:nvSpPr>
        <p:spPr bwMode="auto">
          <a:xfrm>
            <a:off x="7880350" y="1844675"/>
            <a:ext cx="554038"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grpSp>
        <p:nvGrpSpPr>
          <p:cNvPr id="32770" name="组合 585"/>
          <p:cNvGrpSpPr>
            <a:grpSpLocks/>
          </p:cNvGrpSpPr>
          <p:nvPr/>
        </p:nvGrpSpPr>
        <p:grpSpPr bwMode="auto">
          <a:xfrm>
            <a:off x="-25400" y="5164138"/>
            <a:ext cx="12303125" cy="1743075"/>
            <a:chOff x="-25400" y="5164139"/>
            <a:chExt cx="12303126" cy="1743075"/>
          </a:xfrm>
        </p:grpSpPr>
        <p:sp>
          <p:nvSpPr>
            <p:cNvPr id="32777"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2778"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2779"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2780"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2781"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2782"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2783"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2784"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2785"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2786"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787"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2788"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2789"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2790"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2791"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2792"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2793"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2794"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2795"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2796"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2797"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2798"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2799"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2800"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2801"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2802"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2803"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2804"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2805"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2806"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2807"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2808"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2809"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2810"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1"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2"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3"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2814"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5"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2816"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7"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18"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2819"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20"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2821"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2822"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2823"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2824"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2825"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2826"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2827"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2828"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2829"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2830"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2831"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2832"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2833"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34"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35"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36"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2837"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38"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2839"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40"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41"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2842"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2843"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2844"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2845"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2846"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2847"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2848"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2849"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2850"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2851"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2852"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2853"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2854"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2855"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2856"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2857"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2858"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2859"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2860"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2861"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2862"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2863"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864"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865"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2866"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2867"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2868"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869"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870"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2871"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2872"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2873"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2874"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2875"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2876"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2877"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2878"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2879"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2880"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2881"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2882"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2883"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2884"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2885"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2886"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2887"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2888"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2889"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2890"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2891"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2892"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2893"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2894"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2895"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2896"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897"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898"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2899"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2900"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2901"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2902"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03"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904"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2905"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2906"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2907"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2908"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2909"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2910"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11"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912"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2913"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14"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915"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2916"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17"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2918"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19"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920"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2921"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2922"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2923"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2924"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2925"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2926"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2927"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2928"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2929"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2930"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2931"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2932"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2933"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2934"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2935"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2936"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2937"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2938"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2939"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2940"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2941"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2942"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2943"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2944"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2945"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2946"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2947"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2948"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949"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2950"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2951"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2952"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953"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2954"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2955"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2956"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2957"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2958"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2959"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2960"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2961"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2962"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963"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2964"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965"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2966"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2967"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2968"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969"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2970"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2971"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2972"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973"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2974"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2975"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2976"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2977"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978"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2979"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2980"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2981"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2982"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983"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2984"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2985"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2986"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2987"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2988"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2989"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2990"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2991"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2992"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2993"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2994"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2995"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2996"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2997"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2998"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2999"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3000"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001"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002"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03"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3004"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05"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3006"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3007"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3008"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3009"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3010"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3011"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3012"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013"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3014"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3015"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3016"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3017"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3018"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3019"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3020"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021"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022"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23"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3024"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25"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3026"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3027"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3028"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029"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3030"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3031"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3032"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3033"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3034"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3035"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3036"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3037"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3038"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3039"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3040"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041"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3042"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43"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3044"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45"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3046"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3047"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3048"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049"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3050"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3051"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3052"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053"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3054"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3055"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3056"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3057"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3058"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3059"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3060"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061"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062"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63"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3064"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65"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3066"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3067"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3068"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069"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3070"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3071"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3072"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073"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3074"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3075"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3076"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3077"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3078"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3079"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3080"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081"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082"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083"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3084"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3085"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3086"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3087"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3088"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089"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3090"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3091"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3092"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3093"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3094"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3095"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3096"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3097"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3098"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3099"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3100"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101"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3102"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03"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3104"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05"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3106"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3107"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3108"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3109"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3110"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3111"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3112"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113"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3114"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3115"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3116"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3117"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3118"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3119"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3120"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121"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122"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23"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3124"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25"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3126"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3127"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3128"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129"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3130"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3131"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3132"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133"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3134"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3135"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3136"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3137"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3138"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3139"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3140"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3141"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3142"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43"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3144"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145"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3146"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32771" name="图片 584"/>
          <p:cNvPicPr>
            <a:picLocks noChangeAspect="1"/>
          </p:cNvPicPr>
          <p:nvPr/>
        </p:nvPicPr>
        <p:blipFill>
          <a:blip r:embed="rId3"/>
          <a:srcRect/>
          <a:stretch>
            <a:fillRect/>
          </a:stretch>
        </p:blipFill>
        <p:spPr bwMode="auto">
          <a:xfrm>
            <a:off x="6350" y="17463"/>
            <a:ext cx="1101725" cy="876300"/>
          </a:xfrm>
          <a:prstGeom prst="rect">
            <a:avLst/>
          </a:prstGeom>
          <a:noFill/>
          <a:ln w="9525">
            <a:noFill/>
            <a:miter lim="800000"/>
            <a:headEnd/>
            <a:tailEnd/>
          </a:ln>
        </p:spPr>
      </p:pic>
      <p:pic>
        <p:nvPicPr>
          <p:cNvPr id="32772" name="图片 603"/>
          <p:cNvPicPr>
            <a:picLocks noChangeAspect="1"/>
          </p:cNvPicPr>
          <p:nvPr/>
        </p:nvPicPr>
        <p:blipFill>
          <a:blip r:embed="rId4"/>
          <a:srcRect/>
          <a:stretch>
            <a:fillRect/>
          </a:stretch>
        </p:blipFill>
        <p:spPr bwMode="auto">
          <a:xfrm>
            <a:off x="11333163" y="3844925"/>
            <a:ext cx="1103312" cy="876300"/>
          </a:xfrm>
          <a:prstGeom prst="rect">
            <a:avLst/>
          </a:prstGeom>
          <a:noFill/>
          <a:ln w="9525">
            <a:noFill/>
            <a:miter lim="800000"/>
            <a:headEnd/>
            <a:tailEnd/>
          </a:ln>
        </p:spPr>
      </p:pic>
      <p:sp>
        <p:nvSpPr>
          <p:cNvPr id="377" name="TextBox 376"/>
          <p:cNvSpPr txBox="1">
            <a:spLocks noChangeArrowheads="1"/>
          </p:cNvSpPr>
          <p:nvPr/>
        </p:nvSpPr>
        <p:spPr bwMode="auto">
          <a:xfrm>
            <a:off x="131763" y="1255713"/>
            <a:ext cx="6692900" cy="2062162"/>
          </a:xfrm>
          <a:prstGeom prst="rect">
            <a:avLst/>
          </a:prstGeom>
          <a:noFill/>
          <a:ln w="9525">
            <a:noFill/>
            <a:miter lim="800000"/>
            <a:headEnd/>
            <a:tailEnd/>
          </a:ln>
        </p:spPr>
        <p:txBody>
          <a:bodyPr>
            <a:spAutoFit/>
          </a:bodyPr>
          <a:lstStyle/>
          <a:p>
            <a:r>
              <a:rPr lang="en-US" sz="3200" i="1">
                <a:solidFill>
                  <a:srgbClr val="000000"/>
                </a:solidFill>
                <a:latin typeface="Times New Roman" pitchFamily="18" charset="0"/>
                <a:cs typeface="Times New Roman" pitchFamily="18" charset="0"/>
              </a:rPr>
              <a:t>Nhóm 1: </a:t>
            </a:r>
            <a:r>
              <a:rPr lang="vi-VN" sz="3200" i="1">
                <a:solidFill>
                  <a:srgbClr val="000000"/>
                </a:solidFill>
                <a:latin typeface="Times New Roman" pitchFamily="18" charset="0"/>
                <a:cs typeface="Times New Roman" pitchFamily="18" charset="0"/>
              </a:rPr>
              <a:t>Theo em, đất trồng có thành phần như thế nào</a:t>
            </a:r>
            <a:r>
              <a:rPr lang="en-US" sz="3200" i="1">
                <a:solidFill>
                  <a:srgbClr val="000000"/>
                </a:solidFill>
                <a:latin typeface="Times New Roman" pitchFamily="18" charset="0"/>
                <a:cs typeface="Times New Roman" pitchFamily="18" charset="0"/>
              </a:rPr>
              <a:t>?</a:t>
            </a:r>
            <a:r>
              <a:rPr lang="vi-VN" sz="3200" i="1">
                <a:solidFill>
                  <a:srgbClr val="000000"/>
                </a:solidFill>
                <a:latin typeface="Times New Roman" pitchFamily="18" charset="0"/>
                <a:cs typeface="Times New Roman" pitchFamily="18" charset="0"/>
              </a:rPr>
              <a:t> </a:t>
            </a:r>
            <a:endParaRPr lang="en-US" sz="3200" i="1">
              <a:solidFill>
                <a:srgbClr val="000000"/>
              </a:solidFill>
              <a:latin typeface="Times New Roman" pitchFamily="18" charset="0"/>
              <a:cs typeface="Times New Roman" pitchFamily="18" charset="0"/>
            </a:endParaRPr>
          </a:p>
          <a:p>
            <a:r>
              <a:rPr lang="en-US" sz="3200" i="1">
                <a:solidFill>
                  <a:srgbClr val="000000"/>
                </a:solidFill>
                <a:latin typeface="Times New Roman" pitchFamily="18" charset="0"/>
                <a:cs typeface="Times New Roman" pitchFamily="18" charset="0"/>
              </a:rPr>
              <a:t>Nhóm 2: Đất trồng</a:t>
            </a:r>
            <a:r>
              <a:rPr lang="vi-VN" sz="3200" i="1">
                <a:solidFill>
                  <a:srgbClr val="000000"/>
                </a:solidFill>
                <a:latin typeface="Times New Roman" pitchFamily="18" charset="0"/>
                <a:cs typeface="Times New Roman" pitchFamily="18" charset="0"/>
              </a:rPr>
              <a:t> có vai trò gì đối với cây trồng? </a:t>
            </a:r>
            <a:endParaRPr lang="en-US" sz="3200" i="1">
              <a:solidFill>
                <a:srgbClr val="000000"/>
              </a:solidFill>
              <a:latin typeface="Times New Roman" pitchFamily="18" charset="0"/>
              <a:cs typeface="Times New Roman" pitchFamily="18" charset="0"/>
            </a:endParaRPr>
          </a:p>
        </p:txBody>
      </p:sp>
      <p:sp>
        <p:nvSpPr>
          <p:cNvPr id="379" name="TextBox 378"/>
          <p:cNvSpPr txBox="1">
            <a:spLocks noChangeArrowheads="1"/>
          </p:cNvSpPr>
          <p:nvPr/>
        </p:nvSpPr>
        <p:spPr bwMode="auto">
          <a:xfrm>
            <a:off x="92075" y="3409950"/>
            <a:ext cx="6548438" cy="2657475"/>
          </a:xfrm>
          <a:prstGeom prst="rect">
            <a:avLst/>
          </a:prstGeom>
          <a:noFill/>
          <a:ln w="9525">
            <a:noFill/>
            <a:miter lim="800000"/>
            <a:headEnd/>
            <a:tailEnd/>
          </a:ln>
        </p:spPr>
        <p:txBody>
          <a:bodyPr>
            <a:spAutoFit/>
          </a:bodyPr>
          <a:lstStyle/>
          <a:p>
            <a:pPr algn="just">
              <a:lnSpc>
                <a:spcPct val="107000"/>
              </a:lnSpc>
            </a:pPr>
            <a:r>
              <a:rPr lang="en-US" sz="3200" i="1">
                <a:solidFill>
                  <a:srgbClr val="000000"/>
                </a:solidFill>
                <a:latin typeface="Times New Roman" pitchFamily="18" charset="0"/>
                <a:cs typeface="Times New Roman" pitchFamily="18" charset="0"/>
              </a:rPr>
              <a:t>Nhóm 3:Em hãy liên hệ với thực tiễn trồng trọt ở gia đình và ở địa phương nơi em sinh sống?</a:t>
            </a:r>
            <a:endParaRPr lang="en-US" sz="3200">
              <a:latin typeface="Times New Roman" pitchFamily="18" charset="0"/>
              <a:ea typeface="Arial" charset="0"/>
              <a:cs typeface="Times New Roman" pitchFamily="18" charset="0"/>
            </a:endParaRPr>
          </a:p>
          <a:p>
            <a:endParaRPr lang="en-US" sz="3200">
              <a:latin typeface="Times New Roman" pitchFamily="18" charset="0"/>
              <a:cs typeface="Times New Roman" pitchFamily="18" charset="0"/>
            </a:endParaRPr>
          </a:p>
          <a:p>
            <a:endParaRPr lang="en-US" sz="3200">
              <a:latin typeface="Times New Roman" pitchFamily="18" charset="0"/>
              <a:cs typeface="Times New Roman" pitchFamily="18" charset="0"/>
            </a:endParaRPr>
          </a:p>
        </p:txBody>
      </p:sp>
      <p:sp>
        <p:nvSpPr>
          <p:cNvPr id="2" name="Rectangle: Rounded Corners 1">
            <a:extLst>
              <a:ext uri="{FF2B5EF4-FFF2-40B4-BE49-F238E27FC236}"/>
            </a:extLst>
          </p:cNvPr>
          <p:cNvSpPr/>
          <p:nvPr/>
        </p:nvSpPr>
        <p:spPr>
          <a:xfrm>
            <a:off x="1395413" y="166688"/>
            <a:ext cx="5245100" cy="596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3600" b="1" dirty="0" err="1">
                <a:latin typeface="Times New Roman" panose="02020603050405020304" pitchFamily="18" charset="0"/>
                <a:cs typeface="Times New Roman" panose="02020603050405020304" pitchFamily="18" charset="0"/>
              </a:rPr>
              <a:t>Trao</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đổi</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cặp</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đôi</a:t>
            </a:r>
            <a:endParaRPr lang="en-US" sz="3600" b="1" dirty="0">
              <a:latin typeface="Times New Roman" panose="02020603050405020304" pitchFamily="18" charset="0"/>
              <a:cs typeface="Times New Roman" panose="02020603050405020304" pitchFamily="18" charset="0"/>
            </a:endParaRPr>
          </a:p>
        </p:txBody>
      </p:sp>
      <p:pic>
        <p:nvPicPr>
          <p:cNvPr id="383" name="y2mate.com - 1_minute_timer_dong_ho_dem_nguoc_1_phut_LFCPjkqibdM_360p">
            <a:hlinkClick r:id="" action="ppaction://media"/>
            <a:extLst>
              <a:ext uri="{FF2B5EF4-FFF2-40B4-BE49-F238E27FC236}"/>
            </a:extLst>
          </p:cNvPr>
          <p:cNvPicPr>
            <a:picLocks noChangeAspect="1"/>
          </p:cNvPicPr>
          <p:nvPr>
            <a:videoFile r:link="rId1"/>
          </p:nvPr>
        </p:nvPicPr>
        <p:blipFill>
          <a:blip r:embed="rId5"/>
          <a:stretch>
            <a:fillRect/>
          </a:stretch>
        </p:blipFill>
        <p:spPr>
          <a:xfrm>
            <a:off x="7833718" y="276917"/>
            <a:ext cx="4107459" cy="2310444"/>
          </a:xfrm>
          <a:prstGeom prst="roundRect">
            <a:avLst>
              <a:gd name="adj" fmla="val 5299"/>
            </a:avLst>
          </a:prstGeom>
          <a:ln>
            <a:noFill/>
          </a:ln>
          <a:effectLst/>
          <a:scene3d>
            <a:camera prst="orthographicFront"/>
            <a:lightRig rig="balanced" dir="t"/>
          </a:scene3d>
          <a:sp3d prstMaterial="plastic">
            <a:bevelT/>
            <a:contourClr>
              <a:srgbClr val="FFFFFF"/>
            </a:contourClr>
          </a:sp3d>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fade">
                                      <p:cBhvr>
                                        <p:cTn id="7" dur="1000"/>
                                        <p:tgtEl>
                                          <p:spTgt spid="377"/>
                                        </p:tgtEl>
                                      </p:cBhvr>
                                    </p:animEffect>
                                    <p:anim calcmode="lin" valueType="num">
                                      <p:cBhvr>
                                        <p:cTn id="8" dur="1000" fill="hold"/>
                                        <p:tgtEl>
                                          <p:spTgt spid="377"/>
                                        </p:tgtEl>
                                        <p:attrNameLst>
                                          <p:attrName>ppt_x</p:attrName>
                                        </p:attrNameLst>
                                      </p:cBhvr>
                                      <p:tavLst>
                                        <p:tav tm="0">
                                          <p:val>
                                            <p:strVal val="#ppt_x"/>
                                          </p:val>
                                        </p:tav>
                                        <p:tav tm="100000">
                                          <p:val>
                                            <p:strVal val="#ppt_x"/>
                                          </p:val>
                                        </p:tav>
                                      </p:tavLst>
                                    </p:anim>
                                    <p:anim calcmode="lin" valueType="num">
                                      <p:cBhvr>
                                        <p:cTn id="9" dur="1000" fill="hold"/>
                                        <p:tgtEl>
                                          <p:spTgt spid="37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79"/>
                                        </p:tgtEl>
                                        <p:attrNameLst>
                                          <p:attrName>style.visibility</p:attrName>
                                        </p:attrNameLst>
                                      </p:cBhvr>
                                      <p:to>
                                        <p:strVal val="visible"/>
                                      </p:to>
                                    </p:set>
                                    <p:animEffect transition="in" filter="fade">
                                      <p:cBhvr>
                                        <p:cTn id="14" dur="1000"/>
                                        <p:tgtEl>
                                          <p:spTgt spid="379"/>
                                        </p:tgtEl>
                                      </p:cBhvr>
                                    </p:animEffect>
                                    <p:anim calcmode="lin" valueType="num">
                                      <p:cBhvr>
                                        <p:cTn id="15" dur="1000" fill="hold"/>
                                        <p:tgtEl>
                                          <p:spTgt spid="379"/>
                                        </p:tgtEl>
                                        <p:attrNameLst>
                                          <p:attrName>ppt_x</p:attrName>
                                        </p:attrNameLst>
                                      </p:cBhvr>
                                      <p:tavLst>
                                        <p:tav tm="0">
                                          <p:val>
                                            <p:strVal val="#ppt_x"/>
                                          </p:val>
                                        </p:tav>
                                        <p:tav tm="100000">
                                          <p:val>
                                            <p:strVal val="#ppt_x"/>
                                          </p:val>
                                        </p:tav>
                                      </p:tavLst>
                                    </p:anim>
                                    <p:anim calcmode="lin" valueType="num">
                                      <p:cBhvr>
                                        <p:cTn id="16" dur="1000" fill="hold"/>
                                        <p:tgtEl>
                                          <p:spTgt spid="37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83"/>
                                        </p:tgtEl>
                                        <p:attrNameLst>
                                          <p:attrName>style.visibility</p:attrName>
                                        </p:attrNameLst>
                                      </p:cBhvr>
                                      <p:to>
                                        <p:strVal val="visible"/>
                                      </p:to>
                                    </p:set>
                                    <p:animEffect transition="in" filter="fade">
                                      <p:cBhvr>
                                        <p:cTn id="21" dur="500"/>
                                        <p:tgtEl>
                                          <p:spTgt spid="38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2" fill="hold" display="0">
                  <p:stCondLst>
                    <p:cond delay="indefinite"/>
                  </p:stCondLst>
                </p:cTn>
                <p:tgtEl>
                  <p:spTgt spid="383"/>
                </p:tgtEl>
              </p:cMediaNode>
            </p:video>
          </p:childTnLst>
        </p:cTn>
      </p:par>
    </p:tnLst>
    <p:bldLst>
      <p:bldP spid="377" grpId="0"/>
      <p:bldP spid="37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Freeform 6"/>
          <p:cNvSpPr>
            <a:spLocks/>
          </p:cNvSpPr>
          <p:nvPr/>
        </p:nvSpPr>
        <p:spPr bwMode="auto">
          <a:xfrm>
            <a:off x="5745163" y="3584575"/>
            <a:ext cx="554037" cy="280988"/>
          </a:xfrm>
          <a:custGeom>
            <a:avLst/>
            <a:gdLst>
              <a:gd name="T0" fmla="*/ 545707 w 133"/>
              <a:gd name="T1" fmla="*/ 280988 h 64"/>
              <a:gd name="T2" fmla="*/ 554038 w 133"/>
              <a:gd name="T3" fmla="*/ 241474 h 64"/>
              <a:gd name="T4" fmla="*/ 549872 w 133"/>
              <a:gd name="T5" fmla="*/ 201960 h 64"/>
              <a:gd name="T6" fmla="*/ 533210 w 133"/>
              <a:gd name="T7" fmla="*/ 166837 h 64"/>
              <a:gd name="T8" fmla="*/ 491552 w 133"/>
              <a:gd name="T9" fmla="*/ 122932 h 64"/>
              <a:gd name="T10" fmla="*/ 433233 w 133"/>
              <a:gd name="T11" fmla="*/ 105370 h 64"/>
              <a:gd name="T12" fmla="*/ 374913 w 133"/>
              <a:gd name="T13" fmla="*/ 122932 h 64"/>
              <a:gd name="T14" fmla="*/ 374913 w 133"/>
              <a:gd name="T15" fmla="*/ 122932 h 64"/>
              <a:gd name="T16" fmla="*/ 370747 w 133"/>
              <a:gd name="T17" fmla="*/ 118542 h 64"/>
              <a:gd name="T18" fmla="*/ 370747 w 133"/>
              <a:gd name="T19" fmla="*/ 96590 h 64"/>
              <a:gd name="T20" fmla="*/ 316593 w 133"/>
              <a:gd name="T21" fmla="*/ 21952 h 64"/>
              <a:gd name="T22" fmla="*/ 224948 w 133"/>
              <a:gd name="T23" fmla="*/ 8781 h 64"/>
              <a:gd name="T24" fmla="*/ 141634 w 133"/>
              <a:gd name="T25" fmla="*/ 100980 h 64"/>
              <a:gd name="T26" fmla="*/ 137468 w 133"/>
              <a:gd name="T27" fmla="*/ 149275 h 64"/>
              <a:gd name="T28" fmla="*/ 137468 w 133"/>
              <a:gd name="T29" fmla="*/ 149275 h 64"/>
              <a:gd name="T30" fmla="*/ 58320 w 133"/>
              <a:gd name="T31" fmla="*/ 162446 h 64"/>
              <a:gd name="T32" fmla="*/ 16663 w 133"/>
              <a:gd name="T33" fmla="*/ 206351 h 64"/>
              <a:gd name="T34" fmla="*/ 16663 w 133"/>
              <a:gd name="T35" fmla="*/ 201960 h 64"/>
              <a:gd name="T36" fmla="*/ 16663 w 133"/>
              <a:gd name="T37" fmla="*/ 201960 h 64"/>
              <a:gd name="T38" fmla="*/ 4166 w 133"/>
              <a:gd name="T39" fmla="*/ 280988 h 64"/>
              <a:gd name="T40" fmla="*/ 545707 w 133"/>
              <a:gd name="T41" fmla="*/ 280988 h 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64"/>
              <a:gd name="T65" fmla="*/ 133 w 133"/>
              <a:gd name="T66" fmla="*/ 64 h 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w="9525">
            <a:noFill/>
            <a:round/>
            <a:headEnd/>
            <a:tailEnd/>
          </a:ln>
        </p:spPr>
        <p:txBody>
          <a:bodyPr/>
          <a:lstStyle/>
          <a:p>
            <a:endParaRPr lang="en-US"/>
          </a:p>
        </p:txBody>
      </p:sp>
      <p:sp>
        <p:nvSpPr>
          <p:cNvPr id="33794" name="Freeform 12"/>
          <p:cNvSpPr>
            <a:spLocks/>
          </p:cNvSpPr>
          <p:nvPr/>
        </p:nvSpPr>
        <p:spPr bwMode="auto">
          <a:xfrm>
            <a:off x="2201863" y="4457700"/>
            <a:ext cx="720725" cy="322263"/>
          </a:xfrm>
          <a:custGeom>
            <a:avLst/>
            <a:gdLst>
              <a:gd name="T0" fmla="*/ 24996 w 173"/>
              <a:gd name="T1" fmla="*/ 322263 h 73"/>
              <a:gd name="T2" fmla="*/ 166642 w 173"/>
              <a:gd name="T3" fmla="*/ 105949 h 73"/>
              <a:gd name="T4" fmla="*/ 237464 w 173"/>
              <a:gd name="T5" fmla="*/ 128022 h 73"/>
              <a:gd name="T6" fmla="*/ 391608 w 173"/>
              <a:gd name="T7" fmla="*/ 0 h 73"/>
              <a:gd name="T8" fmla="*/ 533253 w 173"/>
              <a:gd name="T9" fmla="*/ 172168 h 73"/>
              <a:gd name="T10" fmla="*/ 583246 w 173"/>
              <a:gd name="T11" fmla="*/ 158924 h 73"/>
              <a:gd name="T12" fmla="*/ 720725 w 173"/>
              <a:gd name="T13" fmla="*/ 304605 h 73"/>
              <a:gd name="T14" fmla="*/ 720725 w 173"/>
              <a:gd name="T15" fmla="*/ 322263 h 73"/>
              <a:gd name="T16" fmla="*/ 24996 w 173"/>
              <a:gd name="T17" fmla="*/ 322263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73"/>
              <a:gd name="T29" fmla="*/ 173 w 173"/>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w="9525">
            <a:noFill/>
            <a:round/>
            <a:headEnd/>
            <a:tailEnd/>
          </a:ln>
        </p:spPr>
        <p:txBody>
          <a:bodyPr/>
          <a:lstStyle/>
          <a:p>
            <a:endParaRPr lang="en-US"/>
          </a:p>
        </p:txBody>
      </p:sp>
      <p:grpSp>
        <p:nvGrpSpPr>
          <p:cNvPr id="33795" name="组合 568"/>
          <p:cNvGrpSpPr>
            <a:grpSpLocks/>
          </p:cNvGrpSpPr>
          <p:nvPr/>
        </p:nvGrpSpPr>
        <p:grpSpPr bwMode="auto">
          <a:xfrm>
            <a:off x="4976813" y="3060700"/>
            <a:ext cx="2379662" cy="3703638"/>
            <a:chOff x="412751" y="3773489"/>
            <a:chExt cx="1955800" cy="3044825"/>
          </a:xfrm>
        </p:grpSpPr>
        <p:sp>
          <p:nvSpPr>
            <p:cNvPr id="34176" name="Freeform 10"/>
            <p:cNvSpPr>
              <a:spLocks/>
            </p:cNvSpPr>
            <p:nvPr/>
          </p:nvSpPr>
          <p:spPr bwMode="auto">
            <a:xfrm>
              <a:off x="1430338" y="3773489"/>
              <a:ext cx="541338" cy="273050"/>
            </a:xfrm>
            <a:custGeom>
              <a:avLst/>
              <a:gdLst>
                <a:gd name="T0" fmla="*/ 491368 w 130"/>
                <a:gd name="T1" fmla="*/ 273050 h 62"/>
                <a:gd name="T2" fmla="*/ 416414 w 130"/>
                <a:gd name="T3" fmla="*/ 79273 h 62"/>
                <a:gd name="T4" fmla="*/ 353952 w 130"/>
                <a:gd name="T5" fmla="*/ 92485 h 62"/>
                <a:gd name="T6" fmla="*/ 241520 w 130"/>
                <a:gd name="T7" fmla="*/ 0 h 62"/>
                <a:gd name="T8" fmla="*/ 137417 w 130"/>
                <a:gd name="T9" fmla="*/ 123313 h 62"/>
                <a:gd name="T10" fmla="*/ 99939 w 130"/>
                <a:gd name="T11" fmla="*/ 114505 h 62"/>
                <a:gd name="T12" fmla="*/ 0 w 130"/>
                <a:gd name="T13" fmla="*/ 220202 h 62"/>
                <a:gd name="T14" fmla="*/ 12492 w 130"/>
                <a:gd name="T15" fmla="*/ 273050 h 62"/>
                <a:gd name="T16" fmla="*/ 491368 w 130"/>
                <a:gd name="T17" fmla="*/ 27305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62"/>
                <a:gd name="T29" fmla="*/ 130 w 130"/>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w="9525">
              <a:noFill/>
              <a:round/>
              <a:headEnd/>
              <a:tailEnd/>
            </a:ln>
          </p:spPr>
          <p:txBody>
            <a:bodyPr/>
            <a:lstStyle/>
            <a:p>
              <a:endParaRPr lang="en-US"/>
            </a:p>
          </p:txBody>
        </p:sp>
        <p:sp>
          <p:nvSpPr>
            <p:cNvPr id="34177" name="Freeform 282"/>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close/>
                </a:path>
              </a:pathLst>
            </a:custGeom>
            <a:solidFill>
              <a:srgbClr val="C56D27"/>
            </a:solidFill>
            <a:ln w="9525">
              <a:noFill/>
              <a:round/>
              <a:headEnd/>
              <a:tailEnd/>
            </a:ln>
          </p:spPr>
          <p:txBody>
            <a:bodyPr/>
            <a:lstStyle/>
            <a:p>
              <a:endParaRPr lang="en-US"/>
            </a:p>
          </p:txBody>
        </p:sp>
        <p:sp>
          <p:nvSpPr>
            <p:cNvPr id="34178" name="Freeform 284"/>
            <p:cNvSpPr>
              <a:spLocks/>
            </p:cNvSpPr>
            <p:nvPr/>
          </p:nvSpPr>
          <p:spPr bwMode="auto">
            <a:xfrm>
              <a:off x="1638301" y="4705351"/>
              <a:ext cx="730250" cy="763588"/>
            </a:xfrm>
            <a:custGeom>
              <a:avLst/>
              <a:gdLst>
                <a:gd name="T0" fmla="*/ 492397 w 175"/>
                <a:gd name="T1" fmla="*/ 194207 h 173"/>
                <a:gd name="T2" fmla="*/ 446496 w 175"/>
                <a:gd name="T3" fmla="*/ 189794 h 173"/>
                <a:gd name="T4" fmla="*/ 296273 w 175"/>
                <a:gd name="T5" fmla="*/ 39724 h 173"/>
                <a:gd name="T6" fmla="*/ 191951 w 175"/>
                <a:gd name="T7" fmla="*/ 423725 h 173"/>
                <a:gd name="T8" fmla="*/ 404767 w 175"/>
                <a:gd name="T9" fmla="*/ 737105 h 173"/>
                <a:gd name="T10" fmla="*/ 705213 w 175"/>
                <a:gd name="T11" fmla="*/ 512001 h 173"/>
                <a:gd name="T12" fmla="*/ 492397 w 175"/>
                <a:gd name="T13" fmla="*/ 194207 h 173"/>
                <a:gd name="T14" fmla="*/ 0 60000 65536"/>
                <a:gd name="T15" fmla="*/ 0 60000 65536"/>
                <a:gd name="T16" fmla="*/ 0 60000 65536"/>
                <a:gd name="T17" fmla="*/ 0 60000 65536"/>
                <a:gd name="T18" fmla="*/ 0 60000 65536"/>
                <a:gd name="T19" fmla="*/ 0 60000 65536"/>
                <a:gd name="T20" fmla="*/ 0 60000 65536"/>
                <a:gd name="T21" fmla="*/ 0 w 175"/>
                <a:gd name="T22" fmla="*/ 0 h 173"/>
                <a:gd name="T23" fmla="*/ 175 w 175"/>
                <a:gd name="T24" fmla="*/ 173 h 1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w="9525">
              <a:noFill/>
              <a:round/>
              <a:headEnd/>
              <a:tailEnd/>
            </a:ln>
          </p:spPr>
          <p:txBody>
            <a:bodyPr/>
            <a:lstStyle/>
            <a:p>
              <a:endParaRPr lang="en-US"/>
            </a:p>
          </p:txBody>
        </p:sp>
        <p:sp>
          <p:nvSpPr>
            <p:cNvPr id="34179" name="Freeform 285"/>
            <p:cNvSpPr>
              <a:spLocks/>
            </p:cNvSpPr>
            <p:nvPr/>
          </p:nvSpPr>
          <p:spPr bwMode="auto">
            <a:xfrm>
              <a:off x="412751" y="4506914"/>
              <a:ext cx="738188" cy="1004888"/>
            </a:xfrm>
            <a:custGeom>
              <a:avLst/>
              <a:gdLst>
                <a:gd name="T0" fmla="*/ 654777 w 177"/>
                <a:gd name="T1" fmla="*/ 352592 h 228"/>
                <a:gd name="T2" fmla="*/ 704824 w 177"/>
                <a:gd name="T3" fmla="*/ 264444 h 228"/>
                <a:gd name="T4" fmla="*/ 704824 w 177"/>
                <a:gd name="T5" fmla="*/ 154259 h 228"/>
                <a:gd name="T6" fmla="*/ 650606 w 177"/>
                <a:gd name="T7" fmla="*/ 57296 h 228"/>
                <a:gd name="T8" fmla="*/ 567195 w 177"/>
                <a:gd name="T9" fmla="*/ 8815 h 228"/>
                <a:gd name="T10" fmla="*/ 467102 w 177"/>
                <a:gd name="T11" fmla="*/ 8815 h 228"/>
                <a:gd name="T12" fmla="*/ 383691 w 177"/>
                <a:gd name="T13" fmla="*/ 57296 h 228"/>
                <a:gd name="T14" fmla="*/ 333644 w 177"/>
                <a:gd name="T15" fmla="*/ 154259 h 228"/>
                <a:gd name="T16" fmla="*/ 325303 w 177"/>
                <a:gd name="T17" fmla="*/ 229185 h 228"/>
                <a:gd name="T18" fmla="*/ 187675 w 177"/>
                <a:gd name="T19" fmla="*/ 524481 h 228"/>
                <a:gd name="T20" fmla="*/ 283598 w 177"/>
                <a:gd name="T21" fmla="*/ 974036 h 228"/>
                <a:gd name="T22" fmla="*/ 379520 w 177"/>
                <a:gd name="T23" fmla="*/ 956407 h 228"/>
                <a:gd name="T24" fmla="*/ 500466 w 177"/>
                <a:gd name="T25" fmla="*/ 1004888 h 228"/>
                <a:gd name="T26" fmla="*/ 500466 w 177"/>
                <a:gd name="T27" fmla="*/ 617037 h 228"/>
                <a:gd name="T28" fmla="*/ 479614 w 177"/>
                <a:gd name="T29" fmla="*/ 617037 h 228"/>
                <a:gd name="T30" fmla="*/ 558854 w 177"/>
                <a:gd name="T31" fmla="*/ 409889 h 228"/>
                <a:gd name="T32" fmla="*/ 650606 w 177"/>
                <a:gd name="T33" fmla="*/ 357000 h 228"/>
                <a:gd name="T34" fmla="*/ 654777 w 177"/>
                <a:gd name="T35" fmla="*/ 352592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7"/>
                <a:gd name="T55" fmla="*/ 0 h 228"/>
                <a:gd name="T56" fmla="*/ 177 w 177"/>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w="9525">
              <a:noFill/>
              <a:round/>
              <a:headEnd/>
              <a:tailEnd/>
            </a:ln>
          </p:spPr>
          <p:txBody>
            <a:bodyPr/>
            <a:lstStyle/>
            <a:p>
              <a:endParaRPr lang="en-US"/>
            </a:p>
          </p:txBody>
        </p:sp>
        <p:sp>
          <p:nvSpPr>
            <p:cNvPr id="34180" name="Freeform 286"/>
            <p:cNvSpPr>
              <a:spLocks/>
            </p:cNvSpPr>
            <p:nvPr/>
          </p:nvSpPr>
          <p:spPr bwMode="auto">
            <a:xfrm>
              <a:off x="787401" y="4368801"/>
              <a:ext cx="1268413" cy="1303338"/>
            </a:xfrm>
            <a:custGeom>
              <a:avLst/>
              <a:gdLst>
                <a:gd name="T0" fmla="*/ 1114034 w 304"/>
                <a:gd name="T1" fmla="*/ 547844 h 295"/>
                <a:gd name="T2" fmla="*/ 1164103 w 304"/>
                <a:gd name="T3" fmla="*/ 384374 h 295"/>
                <a:gd name="T4" fmla="*/ 1084827 w 304"/>
                <a:gd name="T5" fmla="*/ 181142 h 295"/>
                <a:gd name="T6" fmla="*/ 963827 w 304"/>
                <a:gd name="T7" fmla="*/ 106034 h 295"/>
                <a:gd name="T8" fmla="*/ 821965 w 304"/>
                <a:gd name="T9" fmla="*/ 106034 h 295"/>
                <a:gd name="T10" fmla="*/ 805275 w 304"/>
                <a:gd name="T11" fmla="*/ 110452 h 295"/>
                <a:gd name="T12" fmla="*/ 713482 w 304"/>
                <a:gd name="T13" fmla="*/ 159051 h 295"/>
                <a:gd name="T14" fmla="*/ 659241 w 304"/>
                <a:gd name="T15" fmla="*/ 83944 h 295"/>
                <a:gd name="T16" fmla="*/ 475655 w 304"/>
                <a:gd name="T17" fmla="*/ 0 h 295"/>
                <a:gd name="T18" fmla="*/ 404724 w 304"/>
                <a:gd name="T19" fmla="*/ 8836 h 295"/>
                <a:gd name="T20" fmla="*/ 292069 w 304"/>
                <a:gd name="T21" fmla="*/ 83944 h 295"/>
                <a:gd name="T22" fmla="*/ 275379 w 304"/>
                <a:gd name="T23" fmla="*/ 97198 h 295"/>
                <a:gd name="T24" fmla="*/ 208621 w 304"/>
                <a:gd name="T25" fmla="*/ 220905 h 295"/>
                <a:gd name="T26" fmla="*/ 196103 w 304"/>
                <a:gd name="T27" fmla="*/ 291594 h 295"/>
                <a:gd name="T28" fmla="*/ 200276 w 304"/>
                <a:gd name="T29" fmla="*/ 335775 h 295"/>
                <a:gd name="T30" fmla="*/ 79276 w 304"/>
                <a:gd name="T31" fmla="*/ 406465 h 295"/>
                <a:gd name="T32" fmla="*/ 8345 w 304"/>
                <a:gd name="T33" fmla="*/ 578770 h 295"/>
                <a:gd name="T34" fmla="*/ 79276 w 304"/>
                <a:gd name="T35" fmla="*/ 751076 h 295"/>
                <a:gd name="T36" fmla="*/ 91793 w 304"/>
                <a:gd name="T37" fmla="*/ 768748 h 295"/>
                <a:gd name="T38" fmla="*/ 258689 w 304"/>
                <a:gd name="T39" fmla="*/ 1144287 h 295"/>
                <a:gd name="T40" fmla="*/ 383862 w 304"/>
                <a:gd name="T41" fmla="*/ 1104524 h 295"/>
                <a:gd name="T42" fmla="*/ 450620 w 304"/>
                <a:gd name="T43" fmla="*/ 1223812 h 295"/>
                <a:gd name="T44" fmla="*/ 625862 w 304"/>
                <a:gd name="T45" fmla="*/ 1303338 h 295"/>
                <a:gd name="T46" fmla="*/ 801103 w 304"/>
                <a:gd name="T47" fmla="*/ 1223812 h 295"/>
                <a:gd name="T48" fmla="*/ 872034 w 304"/>
                <a:gd name="T49" fmla="*/ 1069179 h 295"/>
                <a:gd name="T50" fmla="*/ 993034 w 304"/>
                <a:gd name="T51" fmla="*/ 1100105 h 295"/>
                <a:gd name="T52" fmla="*/ 1268413 w 304"/>
                <a:gd name="T53" fmla="*/ 808511 h 295"/>
                <a:gd name="T54" fmla="*/ 1114034 w 304"/>
                <a:gd name="T55" fmla="*/ 547844 h 2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4"/>
                <a:gd name="T85" fmla="*/ 0 h 295"/>
                <a:gd name="T86" fmla="*/ 304 w 304"/>
                <a:gd name="T87" fmla="*/ 295 h 2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w="9525">
              <a:noFill/>
              <a:round/>
              <a:headEnd/>
              <a:tailEnd/>
            </a:ln>
          </p:spPr>
          <p:txBody>
            <a:bodyPr/>
            <a:lstStyle/>
            <a:p>
              <a:endParaRPr lang="en-US"/>
            </a:p>
          </p:txBody>
        </p:sp>
        <p:sp>
          <p:nvSpPr>
            <p:cNvPr id="34181" name="Freeform 287"/>
            <p:cNvSpPr>
              <a:spLocks noEditPoints="1"/>
            </p:cNvSpPr>
            <p:nvPr/>
          </p:nvSpPr>
          <p:spPr bwMode="auto">
            <a:xfrm>
              <a:off x="1446213" y="4448176"/>
              <a:ext cx="901700" cy="1152525"/>
            </a:xfrm>
            <a:custGeom>
              <a:avLst/>
              <a:gdLst>
                <a:gd name="T0" fmla="*/ 137760 w 216"/>
                <a:gd name="T1" fmla="*/ 1152525 h 261"/>
                <a:gd name="T2" fmla="*/ 137760 w 216"/>
                <a:gd name="T3" fmla="*/ 1148109 h 261"/>
                <a:gd name="T4" fmla="*/ 137760 w 216"/>
                <a:gd name="T5" fmla="*/ 1148109 h 261"/>
                <a:gd name="T6" fmla="*/ 137760 w 216"/>
                <a:gd name="T7" fmla="*/ 1148109 h 261"/>
                <a:gd name="T8" fmla="*/ 137760 w 216"/>
                <a:gd name="T9" fmla="*/ 1148109 h 261"/>
                <a:gd name="T10" fmla="*/ 141934 w 216"/>
                <a:gd name="T11" fmla="*/ 1148109 h 261"/>
                <a:gd name="T12" fmla="*/ 141934 w 216"/>
                <a:gd name="T13" fmla="*/ 1148109 h 261"/>
                <a:gd name="T14" fmla="*/ 141934 w 216"/>
                <a:gd name="T15" fmla="*/ 1143693 h 261"/>
                <a:gd name="T16" fmla="*/ 141934 w 216"/>
                <a:gd name="T17" fmla="*/ 1143693 h 261"/>
                <a:gd name="T18" fmla="*/ 141934 w 216"/>
                <a:gd name="T19" fmla="*/ 1143693 h 261"/>
                <a:gd name="T20" fmla="*/ 333963 w 216"/>
                <a:gd name="T21" fmla="*/ 1020051 h 261"/>
                <a:gd name="T22" fmla="*/ 333963 w 216"/>
                <a:gd name="T23" fmla="*/ 1020051 h 261"/>
                <a:gd name="T24" fmla="*/ 333963 w 216"/>
                <a:gd name="T25" fmla="*/ 1020051 h 261"/>
                <a:gd name="T26" fmla="*/ 333963 w 216"/>
                <a:gd name="T27" fmla="*/ 1020051 h 261"/>
                <a:gd name="T28" fmla="*/ 338138 w 216"/>
                <a:gd name="T29" fmla="*/ 1020051 h 261"/>
                <a:gd name="T30" fmla="*/ 642879 w 216"/>
                <a:gd name="T31" fmla="*/ 445996 h 261"/>
                <a:gd name="T32" fmla="*/ 684624 w 216"/>
                <a:gd name="T33" fmla="*/ 450412 h 261"/>
                <a:gd name="T34" fmla="*/ 638704 w 216"/>
                <a:gd name="T35" fmla="*/ 445996 h 261"/>
                <a:gd name="T36" fmla="*/ 634530 w 216"/>
                <a:gd name="T37" fmla="*/ 445996 h 261"/>
                <a:gd name="T38" fmla="*/ 634530 w 216"/>
                <a:gd name="T39" fmla="*/ 445996 h 261"/>
                <a:gd name="T40" fmla="*/ 634530 w 216"/>
                <a:gd name="T41" fmla="*/ 445996 h 261"/>
                <a:gd name="T42" fmla="*/ 634530 w 216"/>
                <a:gd name="T43" fmla="*/ 445996 h 261"/>
                <a:gd name="T44" fmla="*/ 634530 w 216"/>
                <a:gd name="T45" fmla="*/ 445996 h 261"/>
                <a:gd name="T46" fmla="*/ 634530 w 216"/>
                <a:gd name="T47" fmla="*/ 441580 h 261"/>
                <a:gd name="T48" fmla="*/ 634530 w 216"/>
                <a:gd name="T49" fmla="*/ 441580 h 261"/>
                <a:gd name="T50" fmla="*/ 634530 w 216"/>
                <a:gd name="T51" fmla="*/ 441580 h 261"/>
                <a:gd name="T52" fmla="*/ 634530 w 216"/>
                <a:gd name="T53" fmla="*/ 441580 h 261"/>
                <a:gd name="T54" fmla="*/ 634530 w 216"/>
                <a:gd name="T55" fmla="*/ 441580 h 261"/>
                <a:gd name="T56" fmla="*/ 634530 w 216"/>
                <a:gd name="T57" fmla="*/ 441580 h 261"/>
                <a:gd name="T58" fmla="*/ 634530 w 216"/>
                <a:gd name="T59" fmla="*/ 441580 h 261"/>
                <a:gd name="T60" fmla="*/ 634530 w 216"/>
                <a:gd name="T61" fmla="*/ 441580 h 261"/>
                <a:gd name="T62" fmla="*/ 634530 w 216"/>
                <a:gd name="T63" fmla="*/ 437165 h 261"/>
                <a:gd name="T64" fmla="*/ 634530 w 216"/>
                <a:gd name="T65" fmla="*/ 437165 h 261"/>
                <a:gd name="T66" fmla="*/ 634530 w 216"/>
                <a:gd name="T67" fmla="*/ 437165 h 261"/>
                <a:gd name="T68" fmla="*/ 634530 w 216"/>
                <a:gd name="T69" fmla="*/ 437165 h 261"/>
                <a:gd name="T70" fmla="*/ 634530 w 216"/>
                <a:gd name="T71" fmla="*/ 437165 h 261"/>
                <a:gd name="T72" fmla="*/ 634530 w 216"/>
                <a:gd name="T73" fmla="*/ 437165 h 261"/>
                <a:gd name="T74" fmla="*/ 634530 w 216"/>
                <a:gd name="T75" fmla="*/ 437165 h 261"/>
                <a:gd name="T76" fmla="*/ 634530 w 216"/>
                <a:gd name="T77" fmla="*/ 437165 h 261"/>
                <a:gd name="T78" fmla="*/ 434152 w 216"/>
                <a:gd name="T79" fmla="*/ 110395 h 261"/>
                <a:gd name="T80" fmla="*/ 434152 w 216"/>
                <a:gd name="T81" fmla="*/ 110395 h 261"/>
                <a:gd name="T82" fmla="*/ 429977 w 216"/>
                <a:gd name="T83" fmla="*/ 110395 h 261"/>
                <a:gd name="T84" fmla="*/ 429977 w 216"/>
                <a:gd name="T85" fmla="*/ 105979 h 261"/>
                <a:gd name="T86" fmla="*/ 429977 w 216"/>
                <a:gd name="T87" fmla="*/ 105979 h 261"/>
                <a:gd name="T88" fmla="*/ 429977 w 216"/>
                <a:gd name="T89" fmla="*/ 105979 h 261"/>
                <a:gd name="T90" fmla="*/ 54269 w 216"/>
                <a:gd name="T91" fmla="*/ 79484 h 261"/>
                <a:gd name="T92" fmla="*/ 233774 w 216"/>
                <a:gd name="T93" fmla="*/ 17663 h 261"/>
                <a:gd name="T94" fmla="*/ 429977 w 216"/>
                <a:gd name="T95" fmla="*/ 105979 h 261"/>
                <a:gd name="T96" fmla="*/ 233774 w 216"/>
                <a:gd name="T97" fmla="*/ 17663 h 261"/>
                <a:gd name="T98" fmla="*/ 54269 w 216"/>
                <a:gd name="T99" fmla="*/ 79484 h 261"/>
                <a:gd name="T100" fmla="*/ 0 w 216"/>
                <a:gd name="T101" fmla="*/ 0 h 2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6"/>
                <a:gd name="T154" fmla="*/ 0 h 261"/>
                <a:gd name="T155" fmla="*/ 216 w 216"/>
                <a:gd name="T156" fmla="*/ 261 h 2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4182" name="Freeform 288"/>
            <p:cNvSpPr>
              <a:spLocks/>
            </p:cNvSpPr>
            <p:nvPr/>
          </p:nvSpPr>
          <p:spPr bwMode="auto">
            <a:xfrm>
              <a:off x="1379538" y="5662614"/>
              <a:ext cx="112713" cy="1155700"/>
            </a:xfrm>
            <a:custGeom>
              <a:avLst/>
              <a:gdLst>
                <a:gd name="T0" fmla="*/ 83491 w 27"/>
                <a:gd name="T1" fmla="*/ 0 h 262"/>
                <a:gd name="T2" fmla="*/ 33396 w 27"/>
                <a:gd name="T3" fmla="*/ 8822 h 262"/>
                <a:gd name="T4" fmla="*/ 0 w 27"/>
                <a:gd name="T5" fmla="*/ 4411 h 262"/>
                <a:gd name="T6" fmla="*/ 0 w 27"/>
                <a:gd name="T7" fmla="*/ 1146878 h 262"/>
                <a:gd name="T8" fmla="*/ 112713 w 27"/>
                <a:gd name="T9" fmla="*/ 1155700 h 262"/>
                <a:gd name="T10" fmla="*/ 83491 w 27"/>
                <a:gd name="T11" fmla="*/ 0 h 262"/>
                <a:gd name="T12" fmla="*/ 0 60000 65536"/>
                <a:gd name="T13" fmla="*/ 0 60000 65536"/>
                <a:gd name="T14" fmla="*/ 0 60000 65536"/>
                <a:gd name="T15" fmla="*/ 0 60000 65536"/>
                <a:gd name="T16" fmla="*/ 0 60000 65536"/>
                <a:gd name="T17" fmla="*/ 0 60000 65536"/>
                <a:gd name="T18" fmla="*/ 0 w 27"/>
                <a:gd name="T19" fmla="*/ 0 h 262"/>
                <a:gd name="T20" fmla="*/ 27 w 27"/>
                <a:gd name="T21" fmla="*/ 262 h 262"/>
              </a:gdLst>
              <a:ahLst/>
              <a:cxnLst>
                <a:cxn ang="T12">
                  <a:pos x="T0" y="T1"/>
                </a:cxn>
                <a:cxn ang="T13">
                  <a:pos x="T2" y="T3"/>
                </a:cxn>
                <a:cxn ang="T14">
                  <a:pos x="T4" y="T5"/>
                </a:cxn>
                <a:cxn ang="T15">
                  <a:pos x="T6" y="T7"/>
                </a:cxn>
                <a:cxn ang="T16">
                  <a:pos x="T8" y="T9"/>
                </a:cxn>
                <a:cxn ang="T17">
                  <a:pos x="T10" y="T11"/>
                </a:cxn>
              </a:cxnLst>
              <a:rect l="T18" t="T19" r="T20" b="T21"/>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w="9525">
              <a:noFill/>
              <a:round/>
              <a:headEnd/>
              <a:tailEnd/>
            </a:ln>
          </p:spPr>
          <p:txBody>
            <a:bodyPr/>
            <a:lstStyle/>
            <a:p>
              <a:endParaRPr lang="en-US"/>
            </a:p>
          </p:txBody>
        </p:sp>
        <p:sp>
          <p:nvSpPr>
            <p:cNvPr id="34183" name="Freeform 289"/>
            <p:cNvSpPr>
              <a:spLocks/>
            </p:cNvSpPr>
            <p:nvPr/>
          </p:nvSpPr>
          <p:spPr bwMode="auto">
            <a:xfrm>
              <a:off x="1901826" y="4748214"/>
              <a:ext cx="446088" cy="698500"/>
            </a:xfrm>
            <a:custGeom>
              <a:avLst/>
              <a:gdLst>
                <a:gd name="T0" fmla="*/ 50029 w 107"/>
                <a:gd name="T1" fmla="*/ 0 h 158"/>
                <a:gd name="T2" fmla="*/ 50029 w 107"/>
                <a:gd name="T3" fmla="*/ 4421 h 158"/>
                <a:gd name="T4" fmla="*/ 0 w 107"/>
                <a:gd name="T5" fmla="*/ 167994 h 158"/>
                <a:gd name="T6" fmla="*/ 154255 w 107"/>
                <a:gd name="T7" fmla="*/ 428826 h 158"/>
                <a:gd name="T8" fmla="*/ 50029 w 107"/>
                <a:gd name="T9" fmla="*/ 654291 h 158"/>
                <a:gd name="T10" fmla="*/ 141748 w 107"/>
                <a:gd name="T11" fmla="*/ 694079 h 158"/>
                <a:gd name="T12" fmla="*/ 183438 w 107"/>
                <a:gd name="T13" fmla="*/ 698500 h 158"/>
                <a:gd name="T14" fmla="*/ 441919 w 107"/>
                <a:gd name="T15" fmla="*/ 468614 h 158"/>
                <a:gd name="T16" fmla="*/ 446088 w 107"/>
                <a:gd name="T17" fmla="*/ 424405 h 158"/>
                <a:gd name="T18" fmla="*/ 229298 w 107"/>
                <a:gd name="T19" fmla="*/ 150310 h 158"/>
                <a:gd name="T20" fmla="*/ 187607 w 107"/>
                <a:gd name="T21" fmla="*/ 145889 h 158"/>
                <a:gd name="T22" fmla="*/ 183438 w 107"/>
                <a:gd name="T23" fmla="*/ 145889 h 158"/>
                <a:gd name="T24" fmla="*/ 183438 w 107"/>
                <a:gd name="T25" fmla="*/ 145889 h 158"/>
                <a:gd name="T26" fmla="*/ 179269 w 107"/>
                <a:gd name="T27" fmla="*/ 145889 h 158"/>
                <a:gd name="T28" fmla="*/ 179269 w 107"/>
                <a:gd name="T29" fmla="*/ 145889 h 158"/>
                <a:gd name="T30" fmla="*/ 179269 w 107"/>
                <a:gd name="T31" fmla="*/ 145889 h 158"/>
                <a:gd name="T32" fmla="*/ 179269 w 107"/>
                <a:gd name="T33" fmla="*/ 145889 h 158"/>
                <a:gd name="T34" fmla="*/ 179269 w 107"/>
                <a:gd name="T35" fmla="*/ 145889 h 158"/>
                <a:gd name="T36" fmla="*/ 179269 w 107"/>
                <a:gd name="T37" fmla="*/ 145889 h 158"/>
                <a:gd name="T38" fmla="*/ 179269 w 107"/>
                <a:gd name="T39" fmla="*/ 145889 h 158"/>
                <a:gd name="T40" fmla="*/ 179269 w 107"/>
                <a:gd name="T41" fmla="*/ 145889 h 158"/>
                <a:gd name="T42" fmla="*/ 179269 w 107"/>
                <a:gd name="T43" fmla="*/ 145889 h 158"/>
                <a:gd name="T44" fmla="*/ 179269 w 107"/>
                <a:gd name="T45" fmla="*/ 145889 h 158"/>
                <a:gd name="T46" fmla="*/ 179269 w 107"/>
                <a:gd name="T47" fmla="*/ 145889 h 158"/>
                <a:gd name="T48" fmla="*/ 179269 w 107"/>
                <a:gd name="T49" fmla="*/ 141468 h 158"/>
                <a:gd name="T50" fmla="*/ 179269 w 107"/>
                <a:gd name="T51" fmla="*/ 141468 h 158"/>
                <a:gd name="T52" fmla="*/ 179269 w 107"/>
                <a:gd name="T53" fmla="*/ 141468 h 158"/>
                <a:gd name="T54" fmla="*/ 179269 w 107"/>
                <a:gd name="T55" fmla="*/ 141468 h 158"/>
                <a:gd name="T56" fmla="*/ 179269 w 107"/>
                <a:gd name="T57" fmla="*/ 141468 h 158"/>
                <a:gd name="T58" fmla="*/ 179269 w 107"/>
                <a:gd name="T59" fmla="*/ 141468 h 158"/>
                <a:gd name="T60" fmla="*/ 179269 w 107"/>
                <a:gd name="T61" fmla="*/ 141468 h 158"/>
                <a:gd name="T62" fmla="*/ 179269 w 107"/>
                <a:gd name="T63" fmla="*/ 141468 h 158"/>
                <a:gd name="T64" fmla="*/ 179269 w 107"/>
                <a:gd name="T65" fmla="*/ 141468 h 158"/>
                <a:gd name="T66" fmla="*/ 179269 w 107"/>
                <a:gd name="T67" fmla="*/ 141468 h 158"/>
                <a:gd name="T68" fmla="*/ 179269 w 107"/>
                <a:gd name="T69" fmla="*/ 141468 h 158"/>
                <a:gd name="T70" fmla="*/ 179269 w 107"/>
                <a:gd name="T71" fmla="*/ 141468 h 158"/>
                <a:gd name="T72" fmla="*/ 179269 w 107"/>
                <a:gd name="T73" fmla="*/ 141468 h 158"/>
                <a:gd name="T74" fmla="*/ 179269 w 107"/>
                <a:gd name="T75" fmla="*/ 141468 h 158"/>
                <a:gd name="T76" fmla="*/ 179269 w 107"/>
                <a:gd name="T77" fmla="*/ 141468 h 158"/>
                <a:gd name="T78" fmla="*/ 179269 w 107"/>
                <a:gd name="T79" fmla="*/ 137047 h 158"/>
                <a:gd name="T80" fmla="*/ 179269 w 107"/>
                <a:gd name="T81" fmla="*/ 137047 h 158"/>
                <a:gd name="T82" fmla="*/ 179269 w 107"/>
                <a:gd name="T83" fmla="*/ 137047 h 158"/>
                <a:gd name="T84" fmla="*/ 179269 w 107"/>
                <a:gd name="T85" fmla="*/ 137047 h 158"/>
                <a:gd name="T86" fmla="*/ 179269 w 107"/>
                <a:gd name="T87" fmla="*/ 137047 h 158"/>
                <a:gd name="T88" fmla="*/ 179269 w 107"/>
                <a:gd name="T89" fmla="*/ 137047 h 158"/>
                <a:gd name="T90" fmla="*/ 179269 w 107"/>
                <a:gd name="T91" fmla="*/ 137047 h 158"/>
                <a:gd name="T92" fmla="*/ 179269 w 107"/>
                <a:gd name="T93" fmla="*/ 137047 h 158"/>
                <a:gd name="T94" fmla="*/ 179269 w 107"/>
                <a:gd name="T95" fmla="*/ 137047 h 158"/>
                <a:gd name="T96" fmla="*/ 179269 w 107"/>
                <a:gd name="T97" fmla="*/ 137047 h 158"/>
                <a:gd name="T98" fmla="*/ 179269 w 107"/>
                <a:gd name="T99" fmla="*/ 137047 h 158"/>
                <a:gd name="T100" fmla="*/ 179269 w 107"/>
                <a:gd name="T101" fmla="*/ 137047 h 158"/>
                <a:gd name="T102" fmla="*/ 179269 w 107"/>
                <a:gd name="T103" fmla="*/ 137047 h 158"/>
                <a:gd name="T104" fmla="*/ 179269 w 107"/>
                <a:gd name="T105" fmla="*/ 137047 h 158"/>
                <a:gd name="T106" fmla="*/ 179269 w 107"/>
                <a:gd name="T107" fmla="*/ 137047 h 158"/>
                <a:gd name="T108" fmla="*/ 179269 w 107"/>
                <a:gd name="T109" fmla="*/ 137047 h 158"/>
                <a:gd name="T110" fmla="*/ 50029 w 107"/>
                <a:gd name="T111" fmla="*/ 0 h 1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7"/>
                <a:gd name="T169" fmla="*/ 0 h 158"/>
                <a:gd name="T170" fmla="*/ 107 w 107"/>
                <a:gd name="T171" fmla="*/ 158 h 1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w="9525">
              <a:noFill/>
              <a:round/>
              <a:headEnd/>
              <a:tailEnd/>
            </a:ln>
          </p:spPr>
          <p:txBody>
            <a:bodyPr/>
            <a:lstStyle/>
            <a:p>
              <a:endParaRPr lang="en-US"/>
            </a:p>
          </p:txBody>
        </p:sp>
        <p:sp>
          <p:nvSpPr>
            <p:cNvPr id="34184" name="Freeform 290"/>
            <p:cNvSpPr>
              <a:spLocks/>
            </p:cNvSpPr>
            <p:nvPr/>
          </p:nvSpPr>
          <p:spPr bwMode="auto">
            <a:xfrm>
              <a:off x="1379538" y="4400551"/>
              <a:ext cx="676275" cy="1271588"/>
            </a:xfrm>
            <a:custGeom>
              <a:avLst/>
              <a:gdLst>
                <a:gd name="T0" fmla="*/ 0 w 162"/>
                <a:gd name="T1" fmla="*/ 1267173 h 288"/>
                <a:gd name="T2" fmla="*/ 83491 w 162"/>
                <a:gd name="T3" fmla="*/ 1262758 h 288"/>
                <a:gd name="T4" fmla="*/ 204552 w 162"/>
                <a:gd name="T5" fmla="*/ 1200944 h 288"/>
                <a:gd name="T6" fmla="*/ 204552 w 162"/>
                <a:gd name="T7" fmla="*/ 1196529 h 288"/>
                <a:gd name="T8" fmla="*/ 204552 w 162"/>
                <a:gd name="T9" fmla="*/ 1196529 h 288"/>
                <a:gd name="T10" fmla="*/ 204552 w 162"/>
                <a:gd name="T11" fmla="*/ 1196529 h 288"/>
                <a:gd name="T12" fmla="*/ 204552 w 162"/>
                <a:gd name="T13" fmla="*/ 1196529 h 288"/>
                <a:gd name="T14" fmla="*/ 204552 w 162"/>
                <a:gd name="T15" fmla="*/ 1196529 h 288"/>
                <a:gd name="T16" fmla="*/ 208727 w 162"/>
                <a:gd name="T17" fmla="*/ 1196529 h 288"/>
                <a:gd name="T18" fmla="*/ 208727 w 162"/>
                <a:gd name="T19" fmla="*/ 1196529 h 288"/>
                <a:gd name="T20" fmla="*/ 208727 w 162"/>
                <a:gd name="T21" fmla="*/ 1192114 h 288"/>
                <a:gd name="T22" fmla="*/ 208727 w 162"/>
                <a:gd name="T23" fmla="*/ 1192114 h 288"/>
                <a:gd name="T24" fmla="*/ 208727 w 162"/>
                <a:gd name="T25" fmla="*/ 1192114 h 288"/>
                <a:gd name="T26" fmla="*/ 400756 w 162"/>
                <a:gd name="T27" fmla="*/ 1068487 h 288"/>
                <a:gd name="T28" fmla="*/ 400756 w 162"/>
                <a:gd name="T29" fmla="*/ 1068487 h 288"/>
                <a:gd name="T30" fmla="*/ 400756 w 162"/>
                <a:gd name="T31" fmla="*/ 1068487 h 288"/>
                <a:gd name="T32" fmla="*/ 400756 w 162"/>
                <a:gd name="T33" fmla="*/ 1068487 h 288"/>
                <a:gd name="T34" fmla="*/ 400756 w 162"/>
                <a:gd name="T35" fmla="*/ 1068487 h 288"/>
                <a:gd name="T36" fmla="*/ 404930 w 162"/>
                <a:gd name="T37" fmla="*/ 1068487 h 288"/>
                <a:gd name="T38" fmla="*/ 571912 w 162"/>
                <a:gd name="T39" fmla="*/ 1002258 h 288"/>
                <a:gd name="T40" fmla="*/ 521817 w 162"/>
                <a:gd name="T41" fmla="*/ 516583 h 288"/>
                <a:gd name="T42" fmla="*/ 571912 w 162"/>
                <a:gd name="T43" fmla="*/ 348804 h 288"/>
                <a:gd name="T44" fmla="*/ 500944 w 162"/>
                <a:gd name="T45" fmla="*/ 158949 h 288"/>
                <a:gd name="T46" fmla="*/ 500944 w 162"/>
                <a:gd name="T47" fmla="*/ 158949 h 288"/>
                <a:gd name="T48" fmla="*/ 496770 w 162"/>
                <a:gd name="T49" fmla="*/ 158949 h 288"/>
                <a:gd name="T50" fmla="*/ 496770 w 162"/>
                <a:gd name="T51" fmla="*/ 154533 h 288"/>
                <a:gd name="T52" fmla="*/ 496770 w 162"/>
                <a:gd name="T53" fmla="*/ 154533 h 288"/>
                <a:gd name="T54" fmla="*/ 496770 w 162"/>
                <a:gd name="T55" fmla="*/ 154533 h 288"/>
                <a:gd name="T56" fmla="*/ 496770 w 162"/>
                <a:gd name="T57" fmla="*/ 154533 h 288"/>
                <a:gd name="T58" fmla="*/ 371534 w 162"/>
                <a:gd name="T59" fmla="*/ 75059 h 288"/>
                <a:gd name="T60" fmla="*/ 229600 w 162"/>
                <a:gd name="T61" fmla="*/ 75059 h 288"/>
                <a:gd name="T62" fmla="*/ 121062 w 162"/>
                <a:gd name="T63" fmla="*/ 128042 h 288"/>
                <a:gd name="T64" fmla="*/ 66793 w 162"/>
                <a:gd name="T65" fmla="*/ 48568 h 288"/>
                <a:gd name="T66" fmla="*/ 66793 w 162"/>
                <a:gd name="T67" fmla="*/ 48568 h 2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2"/>
                <a:gd name="T103" fmla="*/ 0 h 288"/>
                <a:gd name="T104" fmla="*/ 162 w 162"/>
                <a:gd name="T105" fmla="*/ 288 h 2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w="9525">
              <a:noFill/>
              <a:round/>
              <a:headEnd/>
              <a:tailEnd/>
            </a:ln>
          </p:spPr>
          <p:txBody>
            <a:bodyPr/>
            <a:lstStyle/>
            <a:p>
              <a:endParaRPr lang="en-US"/>
            </a:p>
          </p:txBody>
        </p:sp>
        <p:sp>
          <p:nvSpPr>
            <p:cNvPr id="34185" name="Freeform 291"/>
            <p:cNvSpPr>
              <a:spLocks/>
            </p:cNvSpPr>
            <p:nvPr/>
          </p:nvSpPr>
          <p:spPr bwMode="auto">
            <a:xfrm>
              <a:off x="850901" y="4859339"/>
              <a:ext cx="123825" cy="180975"/>
            </a:xfrm>
            <a:custGeom>
              <a:avLst/>
              <a:gdLst>
                <a:gd name="T0" fmla="*/ 94933 w 30"/>
                <a:gd name="T1" fmla="*/ 0 h 41"/>
                <a:gd name="T2" fmla="*/ 61912 w 30"/>
                <a:gd name="T3" fmla="*/ 22070 h 41"/>
                <a:gd name="T4" fmla="*/ 28893 w 30"/>
                <a:gd name="T5" fmla="*/ 0 h 41"/>
                <a:gd name="T6" fmla="*/ 61912 w 30"/>
                <a:gd name="T7" fmla="*/ 180975 h 41"/>
                <a:gd name="T8" fmla="*/ 94933 w 30"/>
                <a:gd name="T9" fmla="*/ 0 h 41"/>
                <a:gd name="T10" fmla="*/ 0 60000 65536"/>
                <a:gd name="T11" fmla="*/ 0 60000 65536"/>
                <a:gd name="T12" fmla="*/ 0 60000 65536"/>
                <a:gd name="T13" fmla="*/ 0 60000 65536"/>
                <a:gd name="T14" fmla="*/ 0 60000 65536"/>
                <a:gd name="T15" fmla="*/ 0 w 30"/>
                <a:gd name="T16" fmla="*/ 0 h 41"/>
                <a:gd name="T17" fmla="*/ 30 w 30"/>
                <a:gd name="T18" fmla="*/ 41 h 41"/>
              </a:gdLst>
              <a:ahLst/>
              <a:cxnLst>
                <a:cxn ang="T10">
                  <a:pos x="T0" y="T1"/>
                </a:cxn>
                <a:cxn ang="T11">
                  <a:pos x="T2" y="T3"/>
                </a:cxn>
                <a:cxn ang="T12">
                  <a:pos x="T4" y="T5"/>
                </a:cxn>
                <a:cxn ang="T13">
                  <a:pos x="T6" y="T7"/>
                </a:cxn>
                <a:cxn ang="T14">
                  <a:pos x="T8" y="T9"/>
                </a:cxn>
              </a:cxnLst>
              <a:rect l="T15" t="T16" r="T17" b="T18"/>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w="9525">
              <a:noFill/>
              <a:round/>
              <a:headEnd/>
              <a:tailEnd/>
            </a:ln>
          </p:spPr>
          <p:txBody>
            <a:bodyPr/>
            <a:lstStyle/>
            <a:p>
              <a:endParaRPr lang="en-US"/>
            </a:p>
          </p:txBody>
        </p:sp>
        <p:sp>
          <p:nvSpPr>
            <p:cNvPr id="34186" name="Freeform 292"/>
            <p:cNvSpPr>
              <a:spLocks/>
            </p:cNvSpPr>
            <p:nvPr/>
          </p:nvSpPr>
          <p:spPr bwMode="auto">
            <a:xfrm>
              <a:off x="754063" y="4872039"/>
              <a:ext cx="158750" cy="168275"/>
            </a:xfrm>
            <a:custGeom>
              <a:avLst/>
              <a:gdLst>
                <a:gd name="T0" fmla="*/ 58487 w 38"/>
                <a:gd name="T1" fmla="*/ 13285 h 38"/>
                <a:gd name="T2" fmla="*/ 50132 w 38"/>
                <a:gd name="T3" fmla="*/ 57568 h 38"/>
                <a:gd name="T4" fmla="*/ 12533 w 38"/>
                <a:gd name="T5" fmla="*/ 66424 h 38"/>
                <a:gd name="T6" fmla="*/ 158750 w 38"/>
                <a:gd name="T7" fmla="*/ 168275 h 38"/>
                <a:gd name="T8" fmla="*/ 58487 w 38"/>
                <a:gd name="T9" fmla="*/ 13285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w="9525">
              <a:noFill/>
              <a:round/>
              <a:headEnd/>
              <a:tailEnd/>
            </a:ln>
          </p:spPr>
          <p:txBody>
            <a:bodyPr/>
            <a:lstStyle/>
            <a:p>
              <a:endParaRPr lang="en-US"/>
            </a:p>
          </p:txBody>
        </p:sp>
        <p:sp>
          <p:nvSpPr>
            <p:cNvPr id="34187" name="Freeform 293"/>
            <p:cNvSpPr>
              <a:spLocks/>
            </p:cNvSpPr>
            <p:nvPr/>
          </p:nvSpPr>
          <p:spPr bwMode="auto">
            <a:xfrm>
              <a:off x="738188" y="4973639"/>
              <a:ext cx="174625" cy="136525"/>
            </a:xfrm>
            <a:custGeom>
              <a:avLst/>
              <a:gdLst>
                <a:gd name="T0" fmla="*/ 0 w 42"/>
                <a:gd name="T1" fmla="*/ 35232 h 31"/>
                <a:gd name="T2" fmla="*/ 24946 w 42"/>
                <a:gd name="T3" fmla="*/ 66060 h 31"/>
                <a:gd name="T4" fmla="*/ 0 w 42"/>
                <a:gd name="T5" fmla="*/ 101293 h 31"/>
                <a:gd name="T6" fmla="*/ 174625 w 42"/>
                <a:gd name="T7" fmla="*/ 66060 h 31"/>
                <a:gd name="T8" fmla="*/ 0 w 42"/>
                <a:gd name="T9" fmla="*/ 35232 h 31"/>
                <a:gd name="T10" fmla="*/ 0 60000 65536"/>
                <a:gd name="T11" fmla="*/ 0 60000 65536"/>
                <a:gd name="T12" fmla="*/ 0 60000 65536"/>
                <a:gd name="T13" fmla="*/ 0 60000 65536"/>
                <a:gd name="T14" fmla="*/ 0 60000 65536"/>
                <a:gd name="T15" fmla="*/ 0 w 42"/>
                <a:gd name="T16" fmla="*/ 0 h 31"/>
                <a:gd name="T17" fmla="*/ 42 w 42"/>
                <a:gd name="T18" fmla="*/ 31 h 31"/>
              </a:gdLst>
              <a:ahLst/>
              <a:cxnLst>
                <a:cxn ang="T10">
                  <a:pos x="T0" y="T1"/>
                </a:cxn>
                <a:cxn ang="T11">
                  <a:pos x="T2" y="T3"/>
                </a:cxn>
                <a:cxn ang="T12">
                  <a:pos x="T4" y="T5"/>
                </a:cxn>
                <a:cxn ang="T13">
                  <a:pos x="T6" y="T7"/>
                </a:cxn>
                <a:cxn ang="T14">
                  <a:pos x="T8" y="T9"/>
                </a:cxn>
              </a:cxnLst>
              <a:rect l="T15" t="T16" r="T17" b="T18"/>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w="9525">
              <a:noFill/>
              <a:round/>
              <a:headEnd/>
              <a:tailEnd/>
            </a:ln>
          </p:spPr>
          <p:txBody>
            <a:bodyPr/>
            <a:lstStyle/>
            <a:p>
              <a:endParaRPr lang="en-US"/>
            </a:p>
          </p:txBody>
        </p:sp>
        <p:sp>
          <p:nvSpPr>
            <p:cNvPr id="34188" name="Freeform 294"/>
            <p:cNvSpPr>
              <a:spLocks/>
            </p:cNvSpPr>
            <p:nvPr/>
          </p:nvSpPr>
          <p:spPr bwMode="auto">
            <a:xfrm>
              <a:off x="754063" y="5040314"/>
              <a:ext cx="158750" cy="171450"/>
            </a:xfrm>
            <a:custGeom>
              <a:avLst/>
              <a:gdLst>
                <a:gd name="T0" fmla="*/ 12533 w 38"/>
                <a:gd name="T1" fmla="*/ 105508 h 39"/>
                <a:gd name="T2" fmla="*/ 50132 w 38"/>
                <a:gd name="T3" fmla="*/ 114300 h 39"/>
                <a:gd name="T4" fmla="*/ 58487 w 38"/>
                <a:gd name="T5" fmla="*/ 153865 h 39"/>
                <a:gd name="T6" fmla="*/ 158750 w 38"/>
                <a:gd name="T7" fmla="*/ 0 h 39"/>
                <a:gd name="T8" fmla="*/ 12533 w 38"/>
                <a:gd name="T9" fmla="*/ 105508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w="9525">
              <a:noFill/>
              <a:round/>
              <a:headEnd/>
              <a:tailEnd/>
            </a:ln>
          </p:spPr>
          <p:txBody>
            <a:bodyPr/>
            <a:lstStyle/>
            <a:p>
              <a:endParaRPr lang="en-US"/>
            </a:p>
          </p:txBody>
        </p:sp>
        <p:sp>
          <p:nvSpPr>
            <p:cNvPr id="34189" name="Freeform 295"/>
            <p:cNvSpPr>
              <a:spLocks/>
            </p:cNvSpPr>
            <p:nvPr/>
          </p:nvSpPr>
          <p:spPr bwMode="auto">
            <a:xfrm>
              <a:off x="850901" y="5040314"/>
              <a:ext cx="123825" cy="185738"/>
            </a:xfrm>
            <a:custGeom>
              <a:avLst/>
              <a:gdLst>
                <a:gd name="T0" fmla="*/ 28893 w 30"/>
                <a:gd name="T1" fmla="*/ 185738 h 42"/>
                <a:gd name="T2" fmla="*/ 61912 w 30"/>
                <a:gd name="T3" fmla="*/ 163626 h 42"/>
                <a:gd name="T4" fmla="*/ 94933 w 30"/>
                <a:gd name="T5" fmla="*/ 185738 h 42"/>
                <a:gd name="T6" fmla="*/ 61912 w 30"/>
                <a:gd name="T7" fmla="*/ 0 h 42"/>
                <a:gd name="T8" fmla="*/ 28893 w 30"/>
                <a:gd name="T9" fmla="*/ 185738 h 42"/>
                <a:gd name="T10" fmla="*/ 0 60000 65536"/>
                <a:gd name="T11" fmla="*/ 0 60000 65536"/>
                <a:gd name="T12" fmla="*/ 0 60000 65536"/>
                <a:gd name="T13" fmla="*/ 0 60000 65536"/>
                <a:gd name="T14" fmla="*/ 0 60000 65536"/>
                <a:gd name="T15" fmla="*/ 0 w 30"/>
                <a:gd name="T16" fmla="*/ 0 h 42"/>
                <a:gd name="T17" fmla="*/ 30 w 30"/>
                <a:gd name="T18" fmla="*/ 42 h 42"/>
              </a:gdLst>
              <a:ahLst/>
              <a:cxnLst>
                <a:cxn ang="T10">
                  <a:pos x="T0" y="T1"/>
                </a:cxn>
                <a:cxn ang="T11">
                  <a:pos x="T2" y="T3"/>
                </a:cxn>
                <a:cxn ang="T12">
                  <a:pos x="T4" y="T5"/>
                </a:cxn>
                <a:cxn ang="T13">
                  <a:pos x="T6" y="T7"/>
                </a:cxn>
                <a:cxn ang="T14">
                  <a:pos x="T8" y="T9"/>
                </a:cxn>
              </a:cxnLst>
              <a:rect l="T15" t="T16" r="T17" b="T18"/>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w="9525">
              <a:noFill/>
              <a:round/>
              <a:headEnd/>
              <a:tailEnd/>
            </a:ln>
          </p:spPr>
          <p:txBody>
            <a:bodyPr/>
            <a:lstStyle/>
            <a:p>
              <a:endParaRPr lang="en-US"/>
            </a:p>
          </p:txBody>
        </p:sp>
        <p:sp>
          <p:nvSpPr>
            <p:cNvPr id="34190" name="Freeform 296"/>
            <p:cNvSpPr>
              <a:spLocks/>
            </p:cNvSpPr>
            <p:nvPr/>
          </p:nvSpPr>
          <p:spPr bwMode="auto">
            <a:xfrm>
              <a:off x="912813" y="5040314"/>
              <a:ext cx="163513" cy="171450"/>
            </a:xfrm>
            <a:custGeom>
              <a:avLst/>
              <a:gdLst>
                <a:gd name="T0" fmla="*/ 100623 w 39"/>
                <a:gd name="T1" fmla="*/ 153865 h 39"/>
                <a:gd name="T2" fmla="*/ 109009 w 39"/>
                <a:gd name="T3" fmla="*/ 114300 h 39"/>
                <a:gd name="T4" fmla="*/ 146742 w 39"/>
                <a:gd name="T5" fmla="*/ 105508 h 39"/>
                <a:gd name="T6" fmla="*/ 0 w 39"/>
                <a:gd name="T7" fmla="*/ 0 h 39"/>
                <a:gd name="T8" fmla="*/ 100623 w 39"/>
                <a:gd name="T9" fmla="*/ 153865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w="9525">
              <a:noFill/>
              <a:round/>
              <a:headEnd/>
              <a:tailEnd/>
            </a:ln>
          </p:spPr>
          <p:txBody>
            <a:bodyPr/>
            <a:lstStyle/>
            <a:p>
              <a:endParaRPr lang="en-US"/>
            </a:p>
          </p:txBody>
        </p:sp>
        <p:sp>
          <p:nvSpPr>
            <p:cNvPr id="34191" name="Freeform 297"/>
            <p:cNvSpPr>
              <a:spLocks/>
            </p:cNvSpPr>
            <p:nvPr/>
          </p:nvSpPr>
          <p:spPr bwMode="auto">
            <a:xfrm>
              <a:off x="912813" y="4973639"/>
              <a:ext cx="174625" cy="133350"/>
            </a:xfrm>
            <a:custGeom>
              <a:avLst/>
              <a:gdLst>
                <a:gd name="T0" fmla="*/ 174625 w 42"/>
                <a:gd name="T1" fmla="*/ 102235 h 30"/>
                <a:gd name="T2" fmla="*/ 149679 w 42"/>
                <a:gd name="T3" fmla="*/ 66675 h 30"/>
                <a:gd name="T4" fmla="*/ 174625 w 42"/>
                <a:gd name="T5" fmla="*/ 35560 h 30"/>
                <a:gd name="T6" fmla="*/ 0 w 42"/>
                <a:gd name="T7" fmla="*/ 66675 h 30"/>
                <a:gd name="T8" fmla="*/ 174625 w 42"/>
                <a:gd name="T9" fmla="*/ 102235 h 30"/>
                <a:gd name="T10" fmla="*/ 0 60000 65536"/>
                <a:gd name="T11" fmla="*/ 0 60000 65536"/>
                <a:gd name="T12" fmla="*/ 0 60000 65536"/>
                <a:gd name="T13" fmla="*/ 0 60000 65536"/>
                <a:gd name="T14" fmla="*/ 0 60000 65536"/>
                <a:gd name="T15" fmla="*/ 0 w 42"/>
                <a:gd name="T16" fmla="*/ 0 h 30"/>
                <a:gd name="T17" fmla="*/ 42 w 42"/>
                <a:gd name="T18" fmla="*/ 30 h 30"/>
              </a:gdLst>
              <a:ahLst/>
              <a:cxnLst>
                <a:cxn ang="T10">
                  <a:pos x="T0" y="T1"/>
                </a:cxn>
                <a:cxn ang="T11">
                  <a:pos x="T2" y="T3"/>
                </a:cxn>
                <a:cxn ang="T12">
                  <a:pos x="T4" y="T5"/>
                </a:cxn>
                <a:cxn ang="T13">
                  <a:pos x="T6" y="T7"/>
                </a:cxn>
                <a:cxn ang="T14">
                  <a:pos x="T8" y="T9"/>
                </a:cxn>
              </a:cxnLst>
              <a:rect l="T15" t="T16" r="T17" b="T18"/>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w="9525">
              <a:noFill/>
              <a:round/>
              <a:headEnd/>
              <a:tailEnd/>
            </a:ln>
          </p:spPr>
          <p:txBody>
            <a:bodyPr/>
            <a:lstStyle/>
            <a:p>
              <a:endParaRPr lang="en-US"/>
            </a:p>
          </p:txBody>
        </p:sp>
        <p:sp>
          <p:nvSpPr>
            <p:cNvPr id="34192" name="Freeform 298"/>
            <p:cNvSpPr>
              <a:spLocks/>
            </p:cNvSpPr>
            <p:nvPr/>
          </p:nvSpPr>
          <p:spPr bwMode="auto">
            <a:xfrm>
              <a:off x="912813" y="4872039"/>
              <a:ext cx="163513" cy="168275"/>
            </a:xfrm>
            <a:custGeom>
              <a:avLst/>
              <a:gdLst>
                <a:gd name="T0" fmla="*/ 146742 w 39"/>
                <a:gd name="T1" fmla="*/ 66424 h 38"/>
                <a:gd name="T2" fmla="*/ 109009 w 39"/>
                <a:gd name="T3" fmla="*/ 57568 h 38"/>
                <a:gd name="T4" fmla="*/ 100623 w 39"/>
                <a:gd name="T5" fmla="*/ 13285 h 38"/>
                <a:gd name="T6" fmla="*/ 0 w 39"/>
                <a:gd name="T7" fmla="*/ 168275 h 38"/>
                <a:gd name="T8" fmla="*/ 146742 w 39"/>
                <a:gd name="T9" fmla="*/ 66424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w="9525">
              <a:noFill/>
              <a:round/>
              <a:headEnd/>
              <a:tailEnd/>
            </a:ln>
          </p:spPr>
          <p:txBody>
            <a:bodyPr/>
            <a:lstStyle/>
            <a:p>
              <a:endParaRPr lang="en-US"/>
            </a:p>
          </p:txBody>
        </p:sp>
        <p:sp>
          <p:nvSpPr>
            <p:cNvPr id="34193" name="Oval 299"/>
            <p:cNvSpPr>
              <a:spLocks noChangeArrowheads="1"/>
            </p:cNvSpPr>
            <p:nvPr/>
          </p:nvSpPr>
          <p:spPr bwMode="auto">
            <a:xfrm>
              <a:off x="833438" y="4956176"/>
              <a:ext cx="158750" cy="168275"/>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194" name="Freeform 300"/>
            <p:cNvSpPr>
              <a:spLocks/>
            </p:cNvSpPr>
            <p:nvPr/>
          </p:nvSpPr>
          <p:spPr bwMode="auto">
            <a:xfrm>
              <a:off x="1717676" y="4859339"/>
              <a:ext cx="125413" cy="180975"/>
            </a:xfrm>
            <a:custGeom>
              <a:avLst/>
              <a:gdLst>
                <a:gd name="T0" fmla="*/ 96150 w 30"/>
                <a:gd name="T1" fmla="*/ 0 h 41"/>
                <a:gd name="T2" fmla="*/ 62706 w 30"/>
                <a:gd name="T3" fmla="*/ 22070 h 41"/>
                <a:gd name="T4" fmla="*/ 29263 w 30"/>
                <a:gd name="T5" fmla="*/ 0 h 41"/>
                <a:gd name="T6" fmla="*/ 62706 w 30"/>
                <a:gd name="T7" fmla="*/ 180975 h 41"/>
                <a:gd name="T8" fmla="*/ 96150 w 30"/>
                <a:gd name="T9" fmla="*/ 0 h 41"/>
                <a:gd name="T10" fmla="*/ 0 60000 65536"/>
                <a:gd name="T11" fmla="*/ 0 60000 65536"/>
                <a:gd name="T12" fmla="*/ 0 60000 65536"/>
                <a:gd name="T13" fmla="*/ 0 60000 65536"/>
                <a:gd name="T14" fmla="*/ 0 60000 65536"/>
                <a:gd name="T15" fmla="*/ 0 w 30"/>
                <a:gd name="T16" fmla="*/ 0 h 41"/>
                <a:gd name="T17" fmla="*/ 30 w 30"/>
                <a:gd name="T18" fmla="*/ 41 h 41"/>
              </a:gdLst>
              <a:ahLst/>
              <a:cxnLst>
                <a:cxn ang="T10">
                  <a:pos x="T0" y="T1"/>
                </a:cxn>
                <a:cxn ang="T11">
                  <a:pos x="T2" y="T3"/>
                </a:cxn>
                <a:cxn ang="T12">
                  <a:pos x="T4" y="T5"/>
                </a:cxn>
                <a:cxn ang="T13">
                  <a:pos x="T6" y="T7"/>
                </a:cxn>
                <a:cxn ang="T14">
                  <a:pos x="T8" y="T9"/>
                </a:cxn>
              </a:cxnLst>
              <a:rect l="T15" t="T16" r="T17" b="T18"/>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w="9525">
              <a:noFill/>
              <a:round/>
              <a:headEnd/>
              <a:tailEnd/>
            </a:ln>
          </p:spPr>
          <p:txBody>
            <a:bodyPr/>
            <a:lstStyle/>
            <a:p>
              <a:endParaRPr lang="en-US"/>
            </a:p>
          </p:txBody>
        </p:sp>
        <p:sp>
          <p:nvSpPr>
            <p:cNvPr id="34195" name="Freeform 301"/>
            <p:cNvSpPr>
              <a:spLocks/>
            </p:cNvSpPr>
            <p:nvPr/>
          </p:nvSpPr>
          <p:spPr bwMode="auto">
            <a:xfrm>
              <a:off x="1622426" y="4872039"/>
              <a:ext cx="157163" cy="168275"/>
            </a:xfrm>
            <a:custGeom>
              <a:avLst/>
              <a:gdLst>
                <a:gd name="T0" fmla="*/ 57902 w 38"/>
                <a:gd name="T1" fmla="*/ 13285 h 38"/>
                <a:gd name="T2" fmla="*/ 49630 w 38"/>
                <a:gd name="T3" fmla="*/ 57568 h 38"/>
                <a:gd name="T4" fmla="*/ 12408 w 38"/>
                <a:gd name="T5" fmla="*/ 66424 h 38"/>
                <a:gd name="T6" fmla="*/ 157163 w 38"/>
                <a:gd name="T7" fmla="*/ 168275 h 38"/>
                <a:gd name="T8" fmla="*/ 57902 w 38"/>
                <a:gd name="T9" fmla="*/ 13285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w="9525">
              <a:noFill/>
              <a:round/>
              <a:headEnd/>
              <a:tailEnd/>
            </a:ln>
          </p:spPr>
          <p:txBody>
            <a:bodyPr/>
            <a:lstStyle/>
            <a:p>
              <a:endParaRPr lang="en-US"/>
            </a:p>
          </p:txBody>
        </p:sp>
        <p:sp>
          <p:nvSpPr>
            <p:cNvPr id="34196" name="Freeform 302"/>
            <p:cNvSpPr>
              <a:spLocks/>
            </p:cNvSpPr>
            <p:nvPr/>
          </p:nvSpPr>
          <p:spPr bwMode="auto">
            <a:xfrm>
              <a:off x="1604963" y="4973639"/>
              <a:ext cx="174625" cy="136525"/>
            </a:xfrm>
            <a:custGeom>
              <a:avLst/>
              <a:gdLst>
                <a:gd name="T0" fmla="*/ 0 w 42"/>
                <a:gd name="T1" fmla="*/ 35232 h 31"/>
                <a:gd name="T2" fmla="*/ 24946 w 42"/>
                <a:gd name="T3" fmla="*/ 66060 h 31"/>
                <a:gd name="T4" fmla="*/ 0 w 42"/>
                <a:gd name="T5" fmla="*/ 101293 h 31"/>
                <a:gd name="T6" fmla="*/ 174625 w 42"/>
                <a:gd name="T7" fmla="*/ 66060 h 31"/>
                <a:gd name="T8" fmla="*/ 0 w 42"/>
                <a:gd name="T9" fmla="*/ 35232 h 31"/>
                <a:gd name="T10" fmla="*/ 0 60000 65536"/>
                <a:gd name="T11" fmla="*/ 0 60000 65536"/>
                <a:gd name="T12" fmla="*/ 0 60000 65536"/>
                <a:gd name="T13" fmla="*/ 0 60000 65536"/>
                <a:gd name="T14" fmla="*/ 0 60000 65536"/>
                <a:gd name="T15" fmla="*/ 0 w 42"/>
                <a:gd name="T16" fmla="*/ 0 h 31"/>
                <a:gd name="T17" fmla="*/ 42 w 42"/>
                <a:gd name="T18" fmla="*/ 31 h 31"/>
              </a:gdLst>
              <a:ahLst/>
              <a:cxnLst>
                <a:cxn ang="T10">
                  <a:pos x="T0" y="T1"/>
                </a:cxn>
                <a:cxn ang="T11">
                  <a:pos x="T2" y="T3"/>
                </a:cxn>
                <a:cxn ang="T12">
                  <a:pos x="T4" y="T5"/>
                </a:cxn>
                <a:cxn ang="T13">
                  <a:pos x="T6" y="T7"/>
                </a:cxn>
                <a:cxn ang="T14">
                  <a:pos x="T8" y="T9"/>
                </a:cxn>
              </a:cxnLst>
              <a:rect l="T15" t="T16" r="T17" b="T18"/>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w="9525">
              <a:noFill/>
              <a:round/>
              <a:headEnd/>
              <a:tailEnd/>
            </a:ln>
          </p:spPr>
          <p:txBody>
            <a:bodyPr/>
            <a:lstStyle/>
            <a:p>
              <a:endParaRPr lang="en-US"/>
            </a:p>
          </p:txBody>
        </p:sp>
        <p:sp>
          <p:nvSpPr>
            <p:cNvPr id="34197" name="Freeform 303"/>
            <p:cNvSpPr>
              <a:spLocks/>
            </p:cNvSpPr>
            <p:nvPr/>
          </p:nvSpPr>
          <p:spPr bwMode="auto">
            <a:xfrm>
              <a:off x="1622426" y="5040314"/>
              <a:ext cx="157163" cy="171450"/>
            </a:xfrm>
            <a:custGeom>
              <a:avLst/>
              <a:gdLst>
                <a:gd name="T0" fmla="*/ 12408 w 38"/>
                <a:gd name="T1" fmla="*/ 105508 h 39"/>
                <a:gd name="T2" fmla="*/ 49630 w 38"/>
                <a:gd name="T3" fmla="*/ 114300 h 39"/>
                <a:gd name="T4" fmla="*/ 57902 w 38"/>
                <a:gd name="T5" fmla="*/ 153865 h 39"/>
                <a:gd name="T6" fmla="*/ 157163 w 38"/>
                <a:gd name="T7" fmla="*/ 0 h 39"/>
                <a:gd name="T8" fmla="*/ 12408 w 38"/>
                <a:gd name="T9" fmla="*/ 105508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w="9525">
              <a:noFill/>
              <a:round/>
              <a:headEnd/>
              <a:tailEnd/>
            </a:ln>
          </p:spPr>
          <p:txBody>
            <a:bodyPr/>
            <a:lstStyle/>
            <a:p>
              <a:endParaRPr lang="en-US"/>
            </a:p>
          </p:txBody>
        </p:sp>
        <p:sp>
          <p:nvSpPr>
            <p:cNvPr id="34198" name="Freeform 304"/>
            <p:cNvSpPr>
              <a:spLocks/>
            </p:cNvSpPr>
            <p:nvPr/>
          </p:nvSpPr>
          <p:spPr bwMode="auto">
            <a:xfrm>
              <a:off x="1717676" y="5040314"/>
              <a:ext cx="125413" cy="185738"/>
            </a:xfrm>
            <a:custGeom>
              <a:avLst/>
              <a:gdLst>
                <a:gd name="T0" fmla="*/ 29263 w 30"/>
                <a:gd name="T1" fmla="*/ 185738 h 42"/>
                <a:gd name="T2" fmla="*/ 62706 w 30"/>
                <a:gd name="T3" fmla="*/ 163626 h 42"/>
                <a:gd name="T4" fmla="*/ 96150 w 30"/>
                <a:gd name="T5" fmla="*/ 185738 h 42"/>
                <a:gd name="T6" fmla="*/ 62706 w 30"/>
                <a:gd name="T7" fmla="*/ 0 h 42"/>
                <a:gd name="T8" fmla="*/ 29263 w 30"/>
                <a:gd name="T9" fmla="*/ 185738 h 42"/>
                <a:gd name="T10" fmla="*/ 0 60000 65536"/>
                <a:gd name="T11" fmla="*/ 0 60000 65536"/>
                <a:gd name="T12" fmla="*/ 0 60000 65536"/>
                <a:gd name="T13" fmla="*/ 0 60000 65536"/>
                <a:gd name="T14" fmla="*/ 0 60000 65536"/>
                <a:gd name="T15" fmla="*/ 0 w 30"/>
                <a:gd name="T16" fmla="*/ 0 h 42"/>
                <a:gd name="T17" fmla="*/ 30 w 30"/>
                <a:gd name="T18" fmla="*/ 42 h 42"/>
              </a:gdLst>
              <a:ahLst/>
              <a:cxnLst>
                <a:cxn ang="T10">
                  <a:pos x="T0" y="T1"/>
                </a:cxn>
                <a:cxn ang="T11">
                  <a:pos x="T2" y="T3"/>
                </a:cxn>
                <a:cxn ang="T12">
                  <a:pos x="T4" y="T5"/>
                </a:cxn>
                <a:cxn ang="T13">
                  <a:pos x="T6" y="T7"/>
                </a:cxn>
                <a:cxn ang="T14">
                  <a:pos x="T8" y="T9"/>
                </a:cxn>
              </a:cxnLst>
              <a:rect l="T15" t="T16" r="T17" b="T18"/>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w="9525">
              <a:noFill/>
              <a:round/>
              <a:headEnd/>
              <a:tailEnd/>
            </a:ln>
          </p:spPr>
          <p:txBody>
            <a:bodyPr/>
            <a:lstStyle/>
            <a:p>
              <a:endParaRPr lang="en-US"/>
            </a:p>
          </p:txBody>
        </p:sp>
        <p:sp>
          <p:nvSpPr>
            <p:cNvPr id="34199" name="Freeform 305"/>
            <p:cNvSpPr>
              <a:spLocks/>
            </p:cNvSpPr>
            <p:nvPr/>
          </p:nvSpPr>
          <p:spPr bwMode="auto">
            <a:xfrm>
              <a:off x="1779588" y="5040314"/>
              <a:ext cx="163513" cy="171450"/>
            </a:xfrm>
            <a:custGeom>
              <a:avLst/>
              <a:gdLst>
                <a:gd name="T0" fmla="*/ 100623 w 39"/>
                <a:gd name="T1" fmla="*/ 153865 h 39"/>
                <a:gd name="T2" fmla="*/ 109009 w 39"/>
                <a:gd name="T3" fmla="*/ 114300 h 39"/>
                <a:gd name="T4" fmla="*/ 146742 w 39"/>
                <a:gd name="T5" fmla="*/ 105508 h 39"/>
                <a:gd name="T6" fmla="*/ 0 w 39"/>
                <a:gd name="T7" fmla="*/ 0 h 39"/>
                <a:gd name="T8" fmla="*/ 100623 w 39"/>
                <a:gd name="T9" fmla="*/ 153865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w="9525">
              <a:noFill/>
              <a:round/>
              <a:headEnd/>
              <a:tailEnd/>
            </a:ln>
          </p:spPr>
          <p:txBody>
            <a:bodyPr/>
            <a:lstStyle/>
            <a:p>
              <a:endParaRPr lang="en-US"/>
            </a:p>
          </p:txBody>
        </p:sp>
        <p:sp>
          <p:nvSpPr>
            <p:cNvPr id="34200" name="Freeform 306"/>
            <p:cNvSpPr>
              <a:spLocks/>
            </p:cNvSpPr>
            <p:nvPr/>
          </p:nvSpPr>
          <p:spPr bwMode="auto">
            <a:xfrm>
              <a:off x="1779588" y="4973639"/>
              <a:ext cx="176213" cy="133350"/>
            </a:xfrm>
            <a:custGeom>
              <a:avLst/>
              <a:gdLst>
                <a:gd name="T0" fmla="*/ 176213 w 42"/>
                <a:gd name="T1" fmla="*/ 102235 h 30"/>
                <a:gd name="T2" fmla="*/ 151040 w 42"/>
                <a:gd name="T3" fmla="*/ 66675 h 30"/>
                <a:gd name="T4" fmla="*/ 176213 w 42"/>
                <a:gd name="T5" fmla="*/ 35560 h 30"/>
                <a:gd name="T6" fmla="*/ 0 w 42"/>
                <a:gd name="T7" fmla="*/ 66675 h 30"/>
                <a:gd name="T8" fmla="*/ 176213 w 42"/>
                <a:gd name="T9" fmla="*/ 102235 h 30"/>
                <a:gd name="T10" fmla="*/ 0 60000 65536"/>
                <a:gd name="T11" fmla="*/ 0 60000 65536"/>
                <a:gd name="T12" fmla="*/ 0 60000 65536"/>
                <a:gd name="T13" fmla="*/ 0 60000 65536"/>
                <a:gd name="T14" fmla="*/ 0 60000 65536"/>
                <a:gd name="T15" fmla="*/ 0 w 42"/>
                <a:gd name="T16" fmla="*/ 0 h 30"/>
                <a:gd name="T17" fmla="*/ 42 w 42"/>
                <a:gd name="T18" fmla="*/ 30 h 30"/>
              </a:gdLst>
              <a:ahLst/>
              <a:cxnLst>
                <a:cxn ang="T10">
                  <a:pos x="T0" y="T1"/>
                </a:cxn>
                <a:cxn ang="T11">
                  <a:pos x="T2" y="T3"/>
                </a:cxn>
                <a:cxn ang="T12">
                  <a:pos x="T4" y="T5"/>
                </a:cxn>
                <a:cxn ang="T13">
                  <a:pos x="T6" y="T7"/>
                </a:cxn>
                <a:cxn ang="T14">
                  <a:pos x="T8" y="T9"/>
                </a:cxn>
              </a:cxnLst>
              <a:rect l="T15" t="T16" r="T17" b="T18"/>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w="9525">
              <a:noFill/>
              <a:round/>
              <a:headEnd/>
              <a:tailEnd/>
            </a:ln>
          </p:spPr>
          <p:txBody>
            <a:bodyPr/>
            <a:lstStyle/>
            <a:p>
              <a:endParaRPr lang="en-US"/>
            </a:p>
          </p:txBody>
        </p:sp>
        <p:sp>
          <p:nvSpPr>
            <p:cNvPr id="34201" name="Freeform 307"/>
            <p:cNvSpPr>
              <a:spLocks/>
            </p:cNvSpPr>
            <p:nvPr/>
          </p:nvSpPr>
          <p:spPr bwMode="auto">
            <a:xfrm>
              <a:off x="1779588" y="4872039"/>
              <a:ext cx="163513" cy="168275"/>
            </a:xfrm>
            <a:custGeom>
              <a:avLst/>
              <a:gdLst>
                <a:gd name="T0" fmla="*/ 146742 w 39"/>
                <a:gd name="T1" fmla="*/ 66424 h 38"/>
                <a:gd name="T2" fmla="*/ 109009 w 39"/>
                <a:gd name="T3" fmla="*/ 57568 h 38"/>
                <a:gd name="T4" fmla="*/ 100623 w 39"/>
                <a:gd name="T5" fmla="*/ 13285 h 38"/>
                <a:gd name="T6" fmla="*/ 0 w 39"/>
                <a:gd name="T7" fmla="*/ 168275 h 38"/>
                <a:gd name="T8" fmla="*/ 146742 w 39"/>
                <a:gd name="T9" fmla="*/ 66424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w="9525">
              <a:noFill/>
              <a:round/>
              <a:headEnd/>
              <a:tailEnd/>
            </a:ln>
          </p:spPr>
          <p:txBody>
            <a:bodyPr/>
            <a:lstStyle/>
            <a:p>
              <a:endParaRPr lang="en-US"/>
            </a:p>
          </p:txBody>
        </p:sp>
        <p:sp>
          <p:nvSpPr>
            <p:cNvPr id="34202" name="Oval 308"/>
            <p:cNvSpPr>
              <a:spLocks noChangeArrowheads="1"/>
            </p:cNvSpPr>
            <p:nvPr/>
          </p:nvSpPr>
          <p:spPr bwMode="auto">
            <a:xfrm>
              <a:off x="1700213" y="4956176"/>
              <a:ext cx="158750" cy="168275"/>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203" name="Freeform 309"/>
            <p:cNvSpPr>
              <a:spLocks/>
            </p:cNvSpPr>
            <p:nvPr/>
          </p:nvSpPr>
          <p:spPr bwMode="auto">
            <a:xfrm>
              <a:off x="1266826" y="4576764"/>
              <a:ext cx="109538" cy="153988"/>
            </a:xfrm>
            <a:custGeom>
              <a:avLst/>
              <a:gdLst>
                <a:gd name="T0" fmla="*/ 80047 w 26"/>
                <a:gd name="T1" fmla="*/ 0 h 35"/>
                <a:gd name="T2" fmla="*/ 54769 w 26"/>
                <a:gd name="T3" fmla="*/ 17599 h 35"/>
                <a:gd name="T4" fmla="*/ 25278 w 26"/>
                <a:gd name="T5" fmla="*/ 0 h 35"/>
                <a:gd name="T6" fmla="*/ 54769 w 26"/>
                <a:gd name="T7" fmla="*/ 153988 h 35"/>
                <a:gd name="T8" fmla="*/ 80047 w 26"/>
                <a:gd name="T9" fmla="*/ 0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w="9525">
              <a:noFill/>
              <a:round/>
              <a:headEnd/>
              <a:tailEnd/>
            </a:ln>
          </p:spPr>
          <p:txBody>
            <a:bodyPr/>
            <a:lstStyle/>
            <a:p>
              <a:endParaRPr lang="en-US"/>
            </a:p>
          </p:txBody>
        </p:sp>
        <p:sp>
          <p:nvSpPr>
            <p:cNvPr id="34204" name="Freeform 310"/>
            <p:cNvSpPr>
              <a:spLocks/>
            </p:cNvSpPr>
            <p:nvPr/>
          </p:nvSpPr>
          <p:spPr bwMode="auto">
            <a:xfrm>
              <a:off x="1184276" y="4586289"/>
              <a:ext cx="136525" cy="144463"/>
            </a:xfrm>
            <a:custGeom>
              <a:avLst/>
              <a:gdLst>
                <a:gd name="T0" fmla="*/ 53783 w 33"/>
                <a:gd name="T1" fmla="*/ 13133 h 33"/>
                <a:gd name="T2" fmla="*/ 45508 w 33"/>
                <a:gd name="T3" fmla="*/ 48154 h 33"/>
                <a:gd name="T4" fmla="*/ 12411 w 33"/>
                <a:gd name="T5" fmla="*/ 56910 h 33"/>
                <a:gd name="T6" fmla="*/ 136525 w 33"/>
                <a:gd name="T7" fmla="*/ 144463 h 33"/>
                <a:gd name="T8" fmla="*/ 53783 w 33"/>
                <a:gd name="T9" fmla="*/ 13133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w="9525">
              <a:noFill/>
              <a:round/>
              <a:headEnd/>
              <a:tailEnd/>
            </a:ln>
          </p:spPr>
          <p:txBody>
            <a:bodyPr/>
            <a:lstStyle/>
            <a:p>
              <a:endParaRPr lang="en-US"/>
            </a:p>
          </p:txBody>
        </p:sp>
        <p:sp>
          <p:nvSpPr>
            <p:cNvPr id="34205" name="Freeform 311"/>
            <p:cNvSpPr>
              <a:spLocks/>
            </p:cNvSpPr>
            <p:nvPr/>
          </p:nvSpPr>
          <p:spPr bwMode="auto">
            <a:xfrm>
              <a:off x="1171576" y="4673601"/>
              <a:ext cx="149225" cy="115888"/>
            </a:xfrm>
            <a:custGeom>
              <a:avLst/>
              <a:gdLst>
                <a:gd name="T0" fmla="*/ 0 w 36"/>
                <a:gd name="T1" fmla="*/ 26743 h 26"/>
                <a:gd name="T2" fmla="*/ 20726 w 36"/>
                <a:gd name="T3" fmla="*/ 57944 h 26"/>
                <a:gd name="T4" fmla="*/ 0 w 36"/>
                <a:gd name="T5" fmla="*/ 89145 h 26"/>
                <a:gd name="T6" fmla="*/ 149225 w 36"/>
                <a:gd name="T7" fmla="*/ 57944 h 26"/>
                <a:gd name="T8" fmla="*/ 0 w 36"/>
                <a:gd name="T9" fmla="*/ 26743 h 26"/>
                <a:gd name="T10" fmla="*/ 0 60000 65536"/>
                <a:gd name="T11" fmla="*/ 0 60000 65536"/>
                <a:gd name="T12" fmla="*/ 0 60000 65536"/>
                <a:gd name="T13" fmla="*/ 0 60000 65536"/>
                <a:gd name="T14" fmla="*/ 0 60000 65536"/>
                <a:gd name="T15" fmla="*/ 0 w 36"/>
                <a:gd name="T16" fmla="*/ 0 h 26"/>
                <a:gd name="T17" fmla="*/ 36 w 36"/>
                <a:gd name="T18" fmla="*/ 26 h 26"/>
              </a:gdLst>
              <a:ahLst/>
              <a:cxnLst>
                <a:cxn ang="T10">
                  <a:pos x="T0" y="T1"/>
                </a:cxn>
                <a:cxn ang="T11">
                  <a:pos x="T2" y="T3"/>
                </a:cxn>
                <a:cxn ang="T12">
                  <a:pos x="T4" y="T5"/>
                </a:cxn>
                <a:cxn ang="T13">
                  <a:pos x="T6" y="T7"/>
                </a:cxn>
                <a:cxn ang="T14">
                  <a:pos x="T8" y="T9"/>
                </a:cxn>
              </a:cxnLst>
              <a:rect l="T15" t="T16" r="T17" b="T18"/>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w="9525">
              <a:noFill/>
              <a:round/>
              <a:headEnd/>
              <a:tailEnd/>
            </a:ln>
          </p:spPr>
          <p:txBody>
            <a:bodyPr/>
            <a:lstStyle/>
            <a:p>
              <a:endParaRPr lang="en-US"/>
            </a:p>
          </p:txBody>
        </p:sp>
        <p:sp>
          <p:nvSpPr>
            <p:cNvPr id="34206" name="Freeform 312"/>
            <p:cNvSpPr>
              <a:spLocks/>
            </p:cNvSpPr>
            <p:nvPr/>
          </p:nvSpPr>
          <p:spPr bwMode="auto">
            <a:xfrm>
              <a:off x="1184276" y="4730751"/>
              <a:ext cx="136525" cy="146050"/>
            </a:xfrm>
            <a:custGeom>
              <a:avLst/>
              <a:gdLst>
                <a:gd name="T0" fmla="*/ 12411 w 33"/>
                <a:gd name="T1" fmla="*/ 88515 h 33"/>
                <a:gd name="T2" fmla="*/ 45508 w 33"/>
                <a:gd name="T3" fmla="*/ 97367 h 33"/>
                <a:gd name="T4" fmla="*/ 53783 w 33"/>
                <a:gd name="T5" fmla="*/ 132773 h 33"/>
                <a:gd name="T6" fmla="*/ 136525 w 33"/>
                <a:gd name="T7" fmla="*/ 0 h 33"/>
                <a:gd name="T8" fmla="*/ 12411 w 33"/>
                <a:gd name="T9" fmla="*/ 88515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w="9525">
              <a:noFill/>
              <a:round/>
              <a:headEnd/>
              <a:tailEnd/>
            </a:ln>
          </p:spPr>
          <p:txBody>
            <a:bodyPr/>
            <a:lstStyle/>
            <a:p>
              <a:endParaRPr lang="en-US"/>
            </a:p>
          </p:txBody>
        </p:sp>
        <p:sp>
          <p:nvSpPr>
            <p:cNvPr id="34207" name="Freeform 313"/>
            <p:cNvSpPr>
              <a:spLocks/>
            </p:cNvSpPr>
            <p:nvPr/>
          </p:nvSpPr>
          <p:spPr bwMode="auto">
            <a:xfrm>
              <a:off x="1266826" y="4730751"/>
              <a:ext cx="109538" cy="158750"/>
            </a:xfrm>
            <a:custGeom>
              <a:avLst/>
              <a:gdLst>
                <a:gd name="T0" fmla="*/ 25278 w 26"/>
                <a:gd name="T1" fmla="*/ 158750 h 36"/>
                <a:gd name="T2" fmla="*/ 54769 w 26"/>
                <a:gd name="T3" fmla="*/ 136701 h 36"/>
                <a:gd name="T4" fmla="*/ 80047 w 26"/>
                <a:gd name="T5" fmla="*/ 158750 h 36"/>
                <a:gd name="T6" fmla="*/ 54769 w 26"/>
                <a:gd name="T7" fmla="*/ 0 h 36"/>
                <a:gd name="T8" fmla="*/ 25278 w 26"/>
                <a:gd name="T9" fmla="*/ 158750 h 36"/>
                <a:gd name="T10" fmla="*/ 0 60000 65536"/>
                <a:gd name="T11" fmla="*/ 0 60000 65536"/>
                <a:gd name="T12" fmla="*/ 0 60000 65536"/>
                <a:gd name="T13" fmla="*/ 0 60000 65536"/>
                <a:gd name="T14" fmla="*/ 0 60000 65536"/>
                <a:gd name="T15" fmla="*/ 0 w 26"/>
                <a:gd name="T16" fmla="*/ 0 h 36"/>
                <a:gd name="T17" fmla="*/ 26 w 26"/>
                <a:gd name="T18" fmla="*/ 36 h 36"/>
              </a:gdLst>
              <a:ahLst/>
              <a:cxnLst>
                <a:cxn ang="T10">
                  <a:pos x="T0" y="T1"/>
                </a:cxn>
                <a:cxn ang="T11">
                  <a:pos x="T2" y="T3"/>
                </a:cxn>
                <a:cxn ang="T12">
                  <a:pos x="T4" y="T5"/>
                </a:cxn>
                <a:cxn ang="T13">
                  <a:pos x="T6" y="T7"/>
                </a:cxn>
                <a:cxn ang="T14">
                  <a:pos x="T8" y="T9"/>
                </a:cxn>
              </a:cxnLst>
              <a:rect l="T15" t="T16" r="T17" b="T18"/>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w="9525">
              <a:noFill/>
              <a:round/>
              <a:headEnd/>
              <a:tailEnd/>
            </a:ln>
          </p:spPr>
          <p:txBody>
            <a:bodyPr/>
            <a:lstStyle/>
            <a:p>
              <a:endParaRPr lang="en-US"/>
            </a:p>
          </p:txBody>
        </p:sp>
        <p:sp>
          <p:nvSpPr>
            <p:cNvPr id="34208" name="Freeform 314"/>
            <p:cNvSpPr>
              <a:spLocks/>
            </p:cNvSpPr>
            <p:nvPr/>
          </p:nvSpPr>
          <p:spPr bwMode="auto">
            <a:xfrm>
              <a:off x="1320801" y="4730751"/>
              <a:ext cx="138113" cy="146050"/>
            </a:xfrm>
            <a:custGeom>
              <a:avLst/>
              <a:gdLst>
                <a:gd name="T0" fmla="*/ 83705 w 33"/>
                <a:gd name="T1" fmla="*/ 132773 h 33"/>
                <a:gd name="T2" fmla="*/ 92075 w 33"/>
                <a:gd name="T3" fmla="*/ 97367 h 33"/>
                <a:gd name="T4" fmla="*/ 125557 w 33"/>
                <a:gd name="T5" fmla="*/ 88515 h 33"/>
                <a:gd name="T6" fmla="*/ 0 w 33"/>
                <a:gd name="T7" fmla="*/ 0 h 33"/>
                <a:gd name="T8" fmla="*/ 83705 w 33"/>
                <a:gd name="T9" fmla="*/ 132773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w="9525">
              <a:noFill/>
              <a:round/>
              <a:headEnd/>
              <a:tailEnd/>
            </a:ln>
          </p:spPr>
          <p:txBody>
            <a:bodyPr/>
            <a:lstStyle/>
            <a:p>
              <a:endParaRPr lang="en-US"/>
            </a:p>
          </p:txBody>
        </p:sp>
        <p:sp>
          <p:nvSpPr>
            <p:cNvPr id="34209" name="Freeform 315"/>
            <p:cNvSpPr>
              <a:spLocks/>
            </p:cNvSpPr>
            <p:nvPr/>
          </p:nvSpPr>
          <p:spPr bwMode="auto">
            <a:xfrm>
              <a:off x="1320801" y="4673601"/>
              <a:ext cx="146050" cy="115888"/>
            </a:xfrm>
            <a:custGeom>
              <a:avLst/>
              <a:gdLst>
                <a:gd name="T0" fmla="*/ 146050 w 35"/>
                <a:gd name="T1" fmla="*/ 89145 h 26"/>
                <a:gd name="T2" fmla="*/ 129359 w 35"/>
                <a:gd name="T3" fmla="*/ 57944 h 26"/>
                <a:gd name="T4" fmla="*/ 146050 w 35"/>
                <a:gd name="T5" fmla="*/ 26743 h 26"/>
                <a:gd name="T6" fmla="*/ 0 w 35"/>
                <a:gd name="T7" fmla="*/ 57944 h 26"/>
                <a:gd name="T8" fmla="*/ 146050 w 35"/>
                <a:gd name="T9" fmla="*/ 89145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w="9525">
              <a:noFill/>
              <a:round/>
              <a:headEnd/>
              <a:tailEnd/>
            </a:ln>
          </p:spPr>
          <p:txBody>
            <a:bodyPr/>
            <a:lstStyle/>
            <a:p>
              <a:endParaRPr lang="en-US"/>
            </a:p>
          </p:txBody>
        </p:sp>
        <p:sp>
          <p:nvSpPr>
            <p:cNvPr id="34210" name="Freeform 316"/>
            <p:cNvSpPr>
              <a:spLocks/>
            </p:cNvSpPr>
            <p:nvPr/>
          </p:nvSpPr>
          <p:spPr bwMode="auto">
            <a:xfrm>
              <a:off x="1320801" y="4586289"/>
              <a:ext cx="138113" cy="144463"/>
            </a:xfrm>
            <a:custGeom>
              <a:avLst/>
              <a:gdLst>
                <a:gd name="T0" fmla="*/ 125557 w 33"/>
                <a:gd name="T1" fmla="*/ 56910 h 33"/>
                <a:gd name="T2" fmla="*/ 92075 w 33"/>
                <a:gd name="T3" fmla="*/ 48154 h 33"/>
                <a:gd name="T4" fmla="*/ 83705 w 33"/>
                <a:gd name="T5" fmla="*/ 13133 h 33"/>
                <a:gd name="T6" fmla="*/ 0 w 33"/>
                <a:gd name="T7" fmla="*/ 144463 h 33"/>
                <a:gd name="T8" fmla="*/ 125557 w 33"/>
                <a:gd name="T9" fmla="*/ 56910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w="9525">
              <a:noFill/>
              <a:round/>
              <a:headEnd/>
              <a:tailEnd/>
            </a:ln>
          </p:spPr>
          <p:txBody>
            <a:bodyPr/>
            <a:lstStyle/>
            <a:p>
              <a:endParaRPr lang="en-US"/>
            </a:p>
          </p:txBody>
        </p:sp>
        <p:sp>
          <p:nvSpPr>
            <p:cNvPr id="34211" name="Oval 317"/>
            <p:cNvSpPr>
              <a:spLocks noChangeArrowheads="1"/>
            </p:cNvSpPr>
            <p:nvPr/>
          </p:nvSpPr>
          <p:spPr bwMode="auto">
            <a:xfrm>
              <a:off x="1254126" y="4660901"/>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212" name="Freeform 318"/>
            <p:cNvSpPr>
              <a:spLocks/>
            </p:cNvSpPr>
            <p:nvPr/>
          </p:nvSpPr>
          <p:spPr bwMode="auto">
            <a:xfrm>
              <a:off x="1284288" y="5106989"/>
              <a:ext cx="107950" cy="153988"/>
            </a:xfrm>
            <a:custGeom>
              <a:avLst/>
              <a:gdLst>
                <a:gd name="T0" fmla="*/ 78887 w 26"/>
                <a:gd name="T1" fmla="*/ 0 h 35"/>
                <a:gd name="T2" fmla="*/ 53975 w 26"/>
                <a:gd name="T3" fmla="*/ 17599 h 35"/>
                <a:gd name="T4" fmla="*/ 24912 w 26"/>
                <a:gd name="T5" fmla="*/ 0 h 35"/>
                <a:gd name="T6" fmla="*/ 53975 w 26"/>
                <a:gd name="T7" fmla="*/ 153988 h 35"/>
                <a:gd name="T8" fmla="*/ 78887 w 26"/>
                <a:gd name="T9" fmla="*/ 0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w="9525">
              <a:noFill/>
              <a:round/>
              <a:headEnd/>
              <a:tailEnd/>
            </a:ln>
          </p:spPr>
          <p:txBody>
            <a:bodyPr/>
            <a:lstStyle/>
            <a:p>
              <a:endParaRPr lang="en-US"/>
            </a:p>
          </p:txBody>
        </p:sp>
        <p:sp>
          <p:nvSpPr>
            <p:cNvPr id="34213" name="Freeform 319"/>
            <p:cNvSpPr>
              <a:spLocks/>
            </p:cNvSpPr>
            <p:nvPr/>
          </p:nvSpPr>
          <p:spPr bwMode="auto">
            <a:xfrm>
              <a:off x="1200151" y="5114926"/>
              <a:ext cx="138113" cy="146050"/>
            </a:xfrm>
            <a:custGeom>
              <a:avLst/>
              <a:gdLst>
                <a:gd name="T0" fmla="*/ 54408 w 33"/>
                <a:gd name="T1" fmla="*/ 13277 h 33"/>
                <a:gd name="T2" fmla="*/ 46038 w 33"/>
                <a:gd name="T3" fmla="*/ 48683 h 33"/>
                <a:gd name="T4" fmla="*/ 12556 w 33"/>
                <a:gd name="T5" fmla="*/ 57535 h 33"/>
                <a:gd name="T6" fmla="*/ 138113 w 33"/>
                <a:gd name="T7" fmla="*/ 146050 h 33"/>
                <a:gd name="T8" fmla="*/ 54408 w 33"/>
                <a:gd name="T9" fmla="*/ 13277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w="9525">
              <a:noFill/>
              <a:round/>
              <a:headEnd/>
              <a:tailEnd/>
            </a:ln>
          </p:spPr>
          <p:txBody>
            <a:bodyPr/>
            <a:lstStyle/>
            <a:p>
              <a:endParaRPr lang="en-US"/>
            </a:p>
          </p:txBody>
        </p:sp>
        <p:sp>
          <p:nvSpPr>
            <p:cNvPr id="34214" name="Freeform 320"/>
            <p:cNvSpPr>
              <a:spLocks/>
            </p:cNvSpPr>
            <p:nvPr/>
          </p:nvSpPr>
          <p:spPr bwMode="auto">
            <a:xfrm>
              <a:off x="1187451" y="5203826"/>
              <a:ext cx="150813" cy="114300"/>
            </a:xfrm>
            <a:custGeom>
              <a:avLst/>
              <a:gdLst>
                <a:gd name="T0" fmla="*/ 0 w 36"/>
                <a:gd name="T1" fmla="*/ 26377 h 26"/>
                <a:gd name="T2" fmla="*/ 20946 w 36"/>
                <a:gd name="T3" fmla="*/ 57150 h 26"/>
                <a:gd name="T4" fmla="*/ 0 w 36"/>
                <a:gd name="T5" fmla="*/ 87923 h 26"/>
                <a:gd name="T6" fmla="*/ 150813 w 36"/>
                <a:gd name="T7" fmla="*/ 57150 h 26"/>
                <a:gd name="T8" fmla="*/ 0 w 36"/>
                <a:gd name="T9" fmla="*/ 26377 h 26"/>
                <a:gd name="T10" fmla="*/ 0 60000 65536"/>
                <a:gd name="T11" fmla="*/ 0 60000 65536"/>
                <a:gd name="T12" fmla="*/ 0 60000 65536"/>
                <a:gd name="T13" fmla="*/ 0 60000 65536"/>
                <a:gd name="T14" fmla="*/ 0 60000 65536"/>
                <a:gd name="T15" fmla="*/ 0 w 36"/>
                <a:gd name="T16" fmla="*/ 0 h 26"/>
                <a:gd name="T17" fmla="*/ 36 w 36"/>
                <a:gd name="T18" fmla="*/ 26 h 26"/>
              </a:gdLst>
              <a:ahLst/>
              <a:cxnLst>
                <a:cxn ang="T10">
                  <a:pos x="T0" y="T1"/>
                </a:cxn>
                <a:cxn ang="T11">
                  <a:pos x="T2" y="T3"/>
                </a:cxn>
                <a:cxn ang="T12">
                  <a:pos x="T4" y="T5"/>
                </a:cxn>
                <a:cxn ang="T13">
                  <a:pos x="T6" y="T7"/>
                </a:cxn>
                <a:cxn ang="T14">
                  <a:pos x="T8" y="T9"/>
                </a:cxn>
              </a:cxnLst>
              <a:rect l="T15" t="T16" r="T17" b="T18"/>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w="9525">
              <a:noFill/>
              <a:round/>
              <a:headEnd/>
              <a:tailEnd/>
            </a:ln>
          </p:spPr>
          <p:txBody>
            <a:bodyPr/>
            <a:lstStyle/>
            <a:p>
              <a:endParaRPr lang="en-US"/>
            </a:p>
          </p:txBody>
        </p:sp>
        <p:sp>
          <p:nvSpPr>
            <p:cNvPr id="34215" name="Freeform 321"/>
            <p:cNvSpPr>
              <a:spLocks/>
            </p:cNvSpPr>
            <p:nvPr/>
          </p:nvSpPr>
          <p:spPr bwMode="auto">
            <a:xfrm>
              <a:off x="1200151" y="5260976"/>
              <a:ext cx="138113" cy="146050"/>
            </a:xfrm>
            <a:custGeom>
              <a:avLst/>
              <a:gdLst>
                <a:gd name="T0" fmla="*/ 12556 w 33"/>
                <a:gd name="T1" fmla="*/ 88515 h 33"/>
                <a:gd name="T2" fmla="*/ 46038 w 33"/>
                <a:gd name="T3" fmla="*/ 97367 h 33"/>
                <a:gd name="T4" fmla="*/ 54408 w 33"/>
                <a:gd name="T5" fmla="*/ 132773 h 33"/>
                <a:gd name="T6" fmla="*/ 138113 w 33"/>
                <a:gd name="T7" fmla="*/ 0 h 33"/>
                <a:gd name="T8" fmla="*/ 12556 w 33"/>
                <a:gd name="T9" fmla="*/ 88515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w="9525">
              <a:noFill/>
              <a:round/>
              <a:headEnd/>
              <a:tailEnd/>
            </a:ln>
          </p:spPr>
          <p:txBody>
            <a:bodyPr/>
            <a:lstStyle/>
            <a:p>
              <a:endParaRPr lang="en-US"/>
            </a:p>
          </p:txBody>
        </p:sp>
        <p:sp>
          <p:nvSpPr>
            <p:cNvPr id="34216" name="Freeform 322"/>
            <p:cNvSpPr>
              <a:spLocks/>
            </p:cNvSpPr>
            <p:nvPr/>
          </p:nvSpPr>
          <p:spPr bwMode="auto">
            <a:xfrm>
              <a:off x="1284288" y="5260976"/>
              <a:ext cx="107950" cy="158750"/>
            </a:xfrm>
            <a:custGeom>
              <a:avLst/>
              <a:gdLst>
                <a:gd name="T0" fmla="*/ 24912 w 26"/>
                <a:gd name="T1" fmla="*/ 158750 h 36"/>
                <a:gd name="T2" fmla="*/ 53975 w 26"/>
                <a:gd name="T3" fmla="*/ 136701 h 36"/>
                <a:gd name="T4" fmla="*/ 78887 w 26"/>
                <a:gd name="T5" fmla="*/ 158750 h 36"/>
                <a:gd name="T6" fmla="*/ 53975 w 26"/>
                <a:gd name="T7" fmla="*/ 0 h 36"/>
                <a:gd name="T8" fmla="*/ 24912 w 26"/>
                <a:gd name="T9" fmla="*/ 158750 h 36"/>
                <a:gd name="T10" fmla="*/ 0 60000 65536"/>
                <a:gd name="T11" fmla="*/ 0 60000 65536"/>
                <a:gd name="T12" fmla="*/ 0 60000 65536"/>
                <a:gd name="T13" fmla="*/ 0 60000 65536"/>
                <a:gd name="T14" fmla="*/ 0 60000 65536"/>
                <a:gd name="T15" fmla="*/ 0 w 26"/>
                <a:gd name="T16" fmla="*/ 0 h 36"/>
                <a:gd name="T17" fmla="*/ 26 w 26"/>
                <a:gd name="T18" fmla="*/ 36 h 36"/>
              </a:gdLst>
              <a:ahLst/>
              <a:cxnLst>
                <a:cxn ang="T10">
                  <a:pos x="T0" y="T1"/>
                </a:cxn>
                <a:cxn ang="T11">
                  <a:pos x="T2" y="T3"/>
                </a:cxn>
                <a:cxn ang="T12">
                  <a:pos x="T4" y="T5"/>
                </a:cxn>
                <a:cxn ang="T13">
                  <a:pos x="T6" y="T7"/>
                </a:cxn>
                <a:cxn ang="T14">
                  <a:pos x="T8" y="T9"/>
                </a:cxn>
              </a:cxnLst>
              <a:rect l="T15" t="T16" r="T17" b="T18"/>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w="9525">
              <a:noFill/>
              <a:round/>
              <a:headEnd/>
              <a:tailEnd/>
            </a:ln>
          </p:spPr>
          <p:txBody>
            <a:bodyPr/>
            <a:lstStyle/>
            <a:p>
              <a:endParaRPr lang="en-US"/>
            </a:p>
          </p:txBody>
        </p:sp>
        <p:sp>
          <p:nvSpPr>
            <p:cNvPr id="34217" name="Freeform 323"/>
            <p:cNvSpPr>
              <a:spLocks/>
            </p:cNvSpPr>
            <p:nvPr/>
          </p:nvSpPr>
          <p:spPr bwMode="auto">
            <a:xfrm>
              <a:off x="1338263" y="5260976"/>
              <a:ext cx="138113" cy="146050"/>
            </a:xfrm>
            <a:custGeom>
              <a:avLst/>
              <a:gdLst>
                <a:gd name="T0" fmla="*/ 83705 w 33"/>
                <a:gd name="T1" fmla="*/ 132773 h 33"/>
                <a:gd name="T2" fmla="*/ 92075 w 33"/>
                <a:gd name="T3" fmla="*/ 97367 h 33"/>
                <a:gd name="T4" fmla="*/ 125557 w 33"/>
                <a:gd name="T5" fmla="*/ 88515 h 33"/>
                <a:gd name="T6" fmla="*/ 0 w 33"/>
                <a:gd name="T7" fmla="*/ 0 h 33"/>
                <a:gd name="T8" fmla="*/ 83705 w 33"/>
                <a:gd name="T9" fmla="*/ 132773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w="9525">
              <a:noFill/>
              <a:round/>
              <a:headEnd/>
              <a:tailEnd/>
            </a:ln>
          </p:spPr>
          <p:txBody>
            <a:bodyPr/>
            <a:lstStyle/>
            <a:p>
              <a:endParaRPr lang="en-US"/>
            </a:p>
          </p:txBody>
        </p:sp>
        <p:sp>
          <p:nvSpPr>
            <p:cNvPr id="34218" name="Freeform 324"/>
            <p:cNvSpPr>
              <a:spLocks/>
            </p:cNvSpPr>
            <p:nvPr/>
          </p:nvSpPr>
          <p:spPr bwMode="auto">
            <a:xfrm>
              <a:off x="1338263" y="5203826"/>
              <a:ext cx="146050" cy="114300"/>
            </a:xfrm>
            <a:custGeom>
              <a:avLst/>
              <a:gdLst>
                <a:gd name="T0" fmla="*/ 146050 w 35"/>
                <a:gd name="T1" fmla="*/ 87923 h 26"/>
                <a:gd name="T2" fmla="*/ 129359 w 35"/>
                <a:gd name="T3" fmla="*/ 57150 h 26"/>
                <a:gd name="T4" fmla="*/ 146050 w 35"/>
                <a:gd name="T5" fmla="*/ 26377 h 26"/>
                <a:gd name="T6" fmla="*/ 0 w 35"/>
                <a:gd name="T7" fmla="*/ 57150 h 26"/>
                <a:gd name="T8" fmla="*/ 146050 w 35"/>
                <a:gd name="T9" fmla="*/ 87923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w="9525">
              <a:noFill/>
              <a:round/>
              <a:headEnd/>
              <a:tailEnd/>
            </a:ln>
          </p:spPr>
          <p:txBody>
            <a:bodyPr/>
            <a:lstStyle/>
            <a:p>
              <a:endParaRPr lang="en-US"/>
            </a:p>
          </p:txBody>
        </p:sp>
        <p:sp>
          <p:nvSpPr>
            <p:cNvPr id="34219" name="Freeform 325"/>
            <p:cNvSpPr>
              <a:spLocks/>
            </p:cNvSpPr>
            <p:nvPr/>
          </p:nvSpPr>
          <p:spPr bwMode="auto">
            <a:xfrm>
              <a:off x="1338263" y="5114926"/>
              <a:ext cx="138113" cy="146050"/>
            </a:xfrm>
            <a:custGeom>
              <a:avLst/>
              <a:gdLst>
                <a:gd name="T0" fmla="*/ 125557 w 33"/>
                <a:gd name="T1" fmla="*/ 57535 h 33"/>
                <a:gd name="T2" fmla="*/ 92075 w 33"/>
                <a:gd name="T3" fmla="*/ 48683 h 33"/>
                <a:gd name="T4" fmla="*/ 83705 w 33"/>
                <a:gd name="T5" fmla="*/ 13277 h 33"/>
                <a:gd name="T6" fmla="*/ 0 w 33"/>
                <a:gd name="T7" fmla="*/ 146050 h 33"/>
                <a:gd name="T8" fmla="*/ 125557 w 33"/>
                <a:gd name="T9" fmla="*/ 57535 h 33"/>
                <a:gd name="T10" fmla="*/ 0 60000 65536"/>
                <a:gd name="T11" fmla="*/ 0 60000 65536"/>
                <a:gd name="T12" fmla="*/ 0 60000 65536"/>
                <a:gd name="T13" fmla="*/ 0 60000 65536"/>
                <a:gd name="T14" fmla="*/ 0 60000 65536"/>
                <a:gd name="T15" fmla="*/ 0 w 33"/>
                <a:gd name="T16" fmla="*/ 0 h 33"/>
                <a:gd name="T17" fmla="*/ 33 w 33"/>
                <a:gd name="T18" fmla="*/ 33 h 33"/>
              </a:gdLst>
              <a:ahLst/>
              <a:cxnLst>
                <a:cxn ang="T10">
                  <a:pos x="T0" y="T1"/>
                </a:cxn>
                <a:cxn ang="T11">
                  <a:pos x="T2" y="T3"/>
                </a:cxn>
                <a:cxn ang="T12">
                  <a:pos x="T4" y="T5"/>
                </a:cxn>
                <a:cxn ang="T13">
                  <a:pos x="T6" y="T7"/>
                </a:cxn>
                <a:cxn ang="T14">
                  <a:pos x="T8" y="T9"/>
                </a:cxn>
              </a:cxnLst>
              <a:rect l="T15" t="T16" r="T17" b="T18"/>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w="9525">
              <a:noFill/>
              <a:round/>
              <a:headEnd/>
              <a:tailEnd/>
            </a:ln>
          </p:spPr>
          <p:txBody>
            <a:bodyPr/>
            <a:lstStyle/>
            <a:p>
              <a:endParaRPr lang="en-US"/>
            </a:p>
          </p:txBody>
        </p:sp>
        <p:sp>
          <p:nvSpPr>
            <p:cNvPr id="34220" name="Oval 326"/>
            <p:cNvSpPr>
              <a:spLocks noChangeArrowheads="1"/>
            </p:cNvSpPr>
            <p:nvPr/>
          </p:nvSpPr>
          <p:spPr bwMode="auto">
            <a:xfrm>
              <a:off x="1271588" y="5191126"/>
              <a:ext cx="133350" cy="139700"/>
            </a:xfrm>
            <a:prstGeom prst="ellipse">
              <a:avLst/>
            </a:prstGeom>
            <a:solidFill>
              <a:srgbClr val="FFFFFF"/>
            </a:solidFill>
            <a:ln w="9525">
              <a:noFill/>
              <a:round/>
              <a:headEnd/>
              <a:tailEnd/>
            </a:ln>
          </p:spPr>
          <p:txBody>
            <a:bodyPr/>
            <a:lstStyle/>
            <a:p>
              <a:endParaRPr lang="zh-CN" altLang="en-US">
                <a:sym typeface="Arial" charset="0"/>
              </a:endParaRPr>
            </a:p>
          </p:txBody>
        </p:sp>
      </p:grpSp>
      <p:grpSp>
        <p:nvGrpSpPr>
          <p:cNvPr id="33796" name="组合 585"/>
          <p:cNvGrpSpPr>
            <a:grpSpLocks/>
          </p:cNvGrpSpPr>
          <p:nvPr/>
        </p:nvGrpSpPr>
        <p:grpSpPr bwMode="auto">
          <a:xfrm>
            <a:off x="-25400" y="5164138"/>
            <a:ext cx="12303125" cy="1743075"/>
            <a:chOff x="-25400" y="5164139"/>
            <a:chExt cx="12303126" cy="1743075"/>
          </a:xfrm>
        </p:grpSpPr>
        <p:sp>
          <p:nvSpPr>
            <p:cNvPr id="33806"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3807"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3808"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3809"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3810"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3811"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3812"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3813"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3814"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3815"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16"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3817"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3818"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3819"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3820"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3821"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3822"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3823"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3824"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3825"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3826"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3827"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3828"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3829"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3830"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3831"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3832"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3833"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3834"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3835"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3836"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3837"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3838"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3839"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0"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1"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2"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3843"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4"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3845"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6"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7"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3848"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49"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3850"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3851"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3852"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3853"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3854"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3855"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3856"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3857"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3858"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3859"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3860"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3861"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3862"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63"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64"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65"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3866"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67"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3868"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69"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70"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3871"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3872"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3873"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3874"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3875"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3876"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3877"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3878"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3879"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3880"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3881"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3882"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3883"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3884"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3885"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3886"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3887"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3888"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3889"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3890"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3891"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3892"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893"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894"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3895"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3896"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3897"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898"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899"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3900"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3901"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3902"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3903"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3904"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3905"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3906"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3907"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3908"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3909"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3910"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3911"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3912"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3913"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3914"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3915"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3916"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3917"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3918"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3919"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3920"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3921"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3922"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3923"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3924"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3925"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26"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27"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3928"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3929"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3930"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3931"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32"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33"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3934"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3935"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3936"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3937"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3938"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3939"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40"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41"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3942"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43"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44"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3945"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46"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3947"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48"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49"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3950"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3951"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3952"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3953"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3954"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3955"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3956"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3957"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3958"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3959"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3960"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3961"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3962"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3963"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3964"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3965"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3966"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3967"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3968"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3969"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3970"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3971"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3972"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3973"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3974"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3975"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3976"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3977"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978"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3979"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3980"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3981"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3982"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3983"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3984"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3985"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3986"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3987"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3988"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3989"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3990"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3991"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992"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3993"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3994"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3995"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3996"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3997"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3998"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3999"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000"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4001"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002"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4003"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4004"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4005"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4006"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007"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4008"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4009"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010"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4011"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12"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4013"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14"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4015"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4016"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4017"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018"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4019"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4020"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4021"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022"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023"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4024"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4025"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4026"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027"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4028"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4029"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030"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4031"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32"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4033"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34"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4035"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4036"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4037"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4038"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4039"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040"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4041"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042"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043"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4044"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4045"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4046"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4047"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4048"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4049"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050"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4051"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52"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4053"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54"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4055"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4056"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4057"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058"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4059"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4060"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4061"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4062"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4063"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4064"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4065"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4066"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067"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4068"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4069"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070"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4071"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72"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4073"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74"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4075"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4076"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4077"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078"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4079"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4080"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4081"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082"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083"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4084"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4085"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4086"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087"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4088"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4089"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090"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4091"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92"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4093"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094"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4095"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4096"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4097"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098"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4099"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100"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4101"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102"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103"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4104"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4105"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4106"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4107"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4108"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4109"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110"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4111"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12"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4113"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4114"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4115"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4116"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4117"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118"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4119"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4120"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4121"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4122"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4123"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4124"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4125"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4126"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127"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4128"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4129"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130"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4131"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32"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4133"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34"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4135"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4136"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4137"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4138"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4139"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140"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4141"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142"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143"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4144"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4145"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4146"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147"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4148"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4149"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150"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4151"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52"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4153"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54"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4155"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4156"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4157"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4158"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4159"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160"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4161"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162"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4163"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4164"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4165"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4166"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4167"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4168"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4169"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4170"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4171"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72"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4173"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4174" name="Freeform 552"/>
            <p:cNvSpPr>
              <a:spLocks/>
            </p:cNvSpPr>
            <p:nvPr/>
          </p:nvSpPr>
          <p:spPr bwMode="auto">
            <a:xfrm>
              <a:off x="-25400" y="6677026"/>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4175" name="Freeform 553"/>
            <p:cNvSpPr>
              <a:spLocks/>
            </p:cNvSpPr>
            <p:nvPr/>
          </p:nvSpPr>
          <p:spPr bwMode="auto">
            <a:xfrm>
              <a:off x="-4762" y="6677026"/>
              <a:ext cx="12257088" cy="160338"/>
            </a:xfrm>
            <a:custGeom>
              <a:avLst/>
              <a:gdLst>
                <a:gd name="T0" fmla="*/ 12257088 w 2940"/>
                <a:gd name="T1" fmla="*/ 80169 h 36"/>
                <a:gd name="T2" fmla="*/ 12182045 w 2940"/>
                <a:gd name="T3" fmla="*/ 160338 h 36"/>
                <a:gd name="T4" fmla="*/ 75043 w 2940"/>
                <a:gd name="T5" fmla="*/ 160338 h 36"/>
                <a:gd name="T6" fmla="*/ 0 w 2940"/>
                <a:gd name="T7" fmla="*/ 80169 h 36"/>
                <a:gd name="T8" fmla="*/ 75043 w 2940"/>
                <a:gd name="T9" fmla="*/ 0 h 36"/>
                <a:gd name="T10" fmla="*/ 12182045 w 2940"/>
                <a:gd name="T11" fmla="*/ 0 h 36"/>
                <a:gd name="T12" fmla="*/ 12257088 w 2940"/>
                <a:gd name="T13" fmla="*/ 80169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33797" name="图片 584"/>
          <p:cNvPicPr>
            <a:picLocks noChangeAspect="1"/>
          </p:cNvPicPr>
          <p:nvPr/>
        </p:nvPicPr>
        <p:blipFill>
          <a:blip r:embed="rId2"/>
          <a:srcRect/>
          <a:stretch>
            <a:fillRect/>
          </a:stretch>
        </p:blipFill>
        <p:spPr bwMode="auto">
          <a:xfrm>
            <a:off x="5775325" y="5822950"/>
            <a:ext cx="1103313" cy="877888"/>
          </a:xfrm>
          <a:prstGeom prst="rect">
            <a:avLst/>
          </a:prstGeom>
          <a:noFill/>
          <a:ln w="9525">
            <a:noFill/>
            <a:miter lim="800000"/>
            <a:headEnd/>
            <a:tailEnd/>
          </a:ln>
        </p:spPr>
      </p:pic>
      <p:sp>
        <p:nvSpPr>
          <p:cNvPr id="3" name="线形标注 2(带强调线) 2"/>
          <p:cNvSpPr/>
          <p:nvPr/>
        </p:nvSpPr>
        <p:spPr>
          <a:xfrm rot="16200000">
            <a:off x="2833688" y="2628900"/>
            <a:ext cx="914400" cy="612775"/>
          </a:xfrm>
          <a:prstGeom prst="accentCallout2">
            <a:avLst>
              <a:gd name="adj1" fmla="val 21119"/>
              <a:gd name="adj2" fmla="val 1191"/>
              <a:gd name="adj3" fmla="val 21119"/>
              <a:gd name="adj4" fmla="val -13492"/>
              <a:gd name="adj5" fmla="val 425223"/>
              <a:gd name="adj6" fmla="val -130793"/>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53" name="线形标注 2(带强调线) 552"/>
          <p:cNvSpPr/>
          <p:nvPr/>
        </p:nvSpPr>
        <p:spPr>
          <a:xfrm rot="16200000">
            <a:off x="5626101" y="2628900"/>
            <a:ext cx="914400" cy="612775"/>
          </a:xfrm>
          <a:prstGeom prst="accentCallout2">
            <a:avLst>
              <a:gd name="adj1" fmla="val 21119"/>
              <a:gd name="adj2" fmla="val 1191"/>
              <a:gd name="adj3" fmla="val 28226"/>
              <a:gd name="adj4" fmla="val -40476"/>
              <a:gd name="adj5" fmla="val 48535"/>
              <a:gd name="adj6" fmla="val -8793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565" name="线形标注 2(带强调线) 564"/>
          <p:cNvSpPr/>
          <p:nvPr/>
        </p:nvSpPr>
        <p:spPr>
          <a:xfrm rot="16200000">
            <a:off x="8435976" y="2628900"/>
            <a:ext cx="914400" cy="612775"/>
          </a:xfrm>
          <a:prstGeom prst="accentCallout2">
            <a:avLst>
              <a:gd name="adj1" fmla="val 21119"/>
              <a:gd name="adj2" fmla="val 1191"/>
              <a:gd name="adj3" fmla="val 21119"/>
              <a:gd name="adj4" fmla="val -13492"/>
              <a:gd name="adj5" fmla="val -309200"/>
              <a:gd name="adj6" fmla="val -129205"/>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latin typeface="Arial" panose="020B0604020202020204" pitchFamily="34" charset="0"/>
              <a:cs typeface="Arial" panose="020B0604020202020204" pitchFamily="34" charset="0"/>
              <a:sym typeface="Arial" panose="020B0604020202020204" pitchFamily="34" charset="0"/>
            </a:endParaRPr>
          </a:p>
        </p:txBody>
      </p:sp>
      <p:sp>
        <p:nvSpPr>
          <p:cNvPr id="33801" name="矩形 45"/>
          <p:cNvSpPr>
            <a:spLocks noChangeArrowheads="1"/>
          </p:cNvSpPr>
          <p:nvPr/>
        </p:nvSpPr>
        <p:spPr bwMode="auto">
          <a:xfrm>
            <a:off x="658813" y="2932113"/>
            <a:ext cx="2084387" cy="1427162"/>
          </a:xfrm>
          <a:prstGeom prst="rect">
            <a:avLst/>
          </a:prstGeom>
          <a:solidFill>
            <a:srgbClr val="0895BE"/>
          </a:solidFill>
          <a:ln w="9525">
            <a:noFill/>
            <a:miter lim="800000"/>
            <a:headEnd/>
            <a:tailEnd/>
          </a:ln>
        </p:spPr>
        <p:txBody>
          <a:bodyPr anchor="ctr"/>
          <a:lstStyle/>
          <a:p>
            <a:pPr algn="r"/>
            <a:r>
              <a:rPr lang="en-US" altLang="zh-CN" sz="2800">
                <a:solidFill>
                  <a:srgbClr val="FFFFFF"/>
                </a:solidFill>
                <a:latin typeface="Times New Roman" pitchFamily="18" charset="0"/>
                <a:cs typeface="Times New Roman" pitchFamily="18" charset="0"/>
                <a:sym typeface="Arial" charset="0"/>
              </a:rPr>
              <a:t>Thành phần của đất trồng</a:t>
            </a:r>
            <a:endParaRPr lang="zh-CN" altLang="en-US" sz="2800">
              <a:solidFill>
                <a:srgbClr val="FFFFFF"/>
              </a:solidFill>
              <a:latin typeface="Times New Roman" pitchFamily="18" charset="0"/>
              <a:cs typeface="Times New Roman" pitchFamily="18" charset="0"/>
              <a:sym typeface="Arial" charset="0"/>
            </a:endParaRPr>
          </a:p>
        </p:txBody>
      </p:sp>
      <p:sp>
        <p:nvSpPr>
          <p:cNvPr id="33802" name="矩形 45"/>
          <p:cNvSpPr>
            <a:spLocks noChangeArrowheads="1"/>
          </p:cNvSpPr>
          <p:nvPr/>
        </p:nvSpPr>
        <p:spPr bwMode="auto">
          <a:xfrm>
            <a:off x="5141913" y="419100"/>
            <a:ext cx="2084387" cy="1427163"/>
          </a:xfrm>
          <a:prstGeom prst="rect">
            <a:avLst/>
          </a:prstGeom>
          <a:solidFill>
            <a:srgbClr val="75625B"/>
          </a:solidFill>
          <a:ln w="9525">
            <a:noFill/>
            <a:miter lim="800000"/>
            <a:headEnd/>
            <a:tailEnd/>
          </a:ln>
        </p:spPr>
        <p:txBody>
          <a:bodyPr anchor="ctr"/>
          <a:lstStyle/>
          <a:p>
            <a:pPr algn="ctr"/>
            <a:r>
              <a:rPr lang="en-US" altLang="zh-CN" sz="3200">
                <a:solidFill>
                  <a:srgbClr val="FFFFFF"/>
                </a:solidFill>
                <a:latin typeface="Times New Roman" pitchFamily="18" charset="0"/>
                <a:cs typeface="Times New Roman" pitchFamily="18" charset="0"/>
                <a:sym typeface="Arial" charset="0"/>
              </a:rPr>
              <a:t>Đất trồng</a:t>
            </a:r>
            <a:endParaRPr lang="zh-CN" altLang="en-US" sz="3200">
              <a:solidFill>
                <a:srgbClr val="FFFFFF"/>
              </a:solidFill>
              <a:latin typeface="Times New Roman" pitchFamily="18" charset="0"/>
              <a:cs typeface="Times New Roman" pitchFamily="18" charset="0"/>
              <a:sym typeface="Arial" charset="0"/>
            </a:endParaRPr>
          </a:p>
        </p:txBody>
      </p:sp>
      <p:sp>
        <p:nvSpPr>
          <p:cNvPr id="33803" name="矩形 45"/>
          <p:cNvSpPr>
            <a:spLocks noChangeArrowheads="1"/>
          </p:cNvSpPr>
          <p:nvPr/>
        </p:nvSpPr>
        <p:spPr bwMode="auto">
          <a:xfrm>
            <a:off x="9510713" y="2911475"/>
            <a:ext cx="2084387" cy="1427163"/>
          </a:xfrm>
          <a:prstGeom prst="rect">
            <a:avLst/>
          </a:prstGeom>
          <a:solidFill>
            <a:srgbClr val="B3D53D"/>
          </a:solidFill>
          <a:ln w="9525">
            <a:noFill/>
            <a:miter lim="800000"/>
            <a:headEnd/>
            <a:tailEnd/>
          </a:ln>
        </p:spPr>
        <p:txBody>
          <a:bodyPr anchor="ctr"/>
          <a:lstStyle/>
          <a:p>
            <a:pPr algn="r"/>
            <a:r>
              <a:rPr lang="en-US" altLang="zh-CN" sz="2800">
                <a:solidFill>
                  <a:srgbClr val="FFFFFF"/>
                </a:solidFill>
                <a:latin typeface="Times New Roman" pitchFamily="18" charset="0"/>
                <a:cs typeface="Times New Roman" pitchFamily="18" charset="0"/>
                <a:sym typeface="Arial" charset="0"/>
              </a:rPr>
              <a:t>Vai  trò của đất  đối với cây trồng.</a:t>
            </a:r>
            <a:endParaRPr lang="zh-CN" altLang="en-US" sz="2800">
              <a:solidFill>
                <a:srgbClr val="FFFFFF"/>
              </a:solidFill>
              <a:latin typeface="Times New Roman" pitchFamily="18" charset="0"/>
              <a:cs typeface="Times New Roman" pitchFamily="18" charset="0"/>
              <a:sym typeface="Arial" charset="0"/>
            </a:endParaRPr>
          </a:p>
        </p:txBody>
      </p:sp>
      <p:sp>
        <p:nvSpPr>
          <p:cNvPr id="8" name="圆角右箭头 7"/>
          <p:cNvSpPr/>
          <p:nvPr/>
        </p:nvSpPr>
        <p:spPr>
          <a:xfrm>
            <a:off x="1627188" y="885825"/>
            <a:ext cx="3221037" cy="1662113"/>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chemeClr val="tx1"/>
              </a:solidFill>
              <a:latin typeface="Arial" panose="020B0604020202020204" pitchFamily="34" charset="0"/>
              <a:cs typeface="Arial" panose="020B0604020202020204" pitchFamily="34" charset="0"/>
              <a:sym typeface="Arial" panose="020B0604020202020204" pitchFamily="34" charset="0"/>
            </a:endParaRPr>
          </a:p>
        </p:txBody>
      </p:sp>
      <p:sp>
        <p:nvSpPr>
          <p:cNvPr id="593" name="圆角右箭头 592"/>
          <p:cNvSpPr/>
          <p:nvPr/>
        </p:nvSpPr>
        <p:spPr>
          <a:xfrm flipH="1">
            <a:off x="7553325" y="865188"/>
            <a:ext cx="3221038" cy="1662112"/>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chemeClr val="tx1"/>
              </a:solidFill>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817" name="图表 489"/>
          <p:cNvGraphicFramePr>
            <a:graphicFrameLocks/>
          </p:cNvGraphicFramePr>
          <p:nvPr/>
        </p:nvGraphicFramePr>
        <p:xfrm>
          <a:off x="2201863" y="-774700"/>
          <a:ext cx="8089900" cy="5457825"/>
        </p:xfrm>
        <a:graphic>
          <a:graphicData uri="http://schemas.openxmlformats.org/presentationml/2006/ole">
            <p:oleObj spid="_x0000_s34817" r:id="rId3" imgW="8090093" imgH="5456393" progId="Excel.Chart.8">
              <p:embed/>
            </p:oleObj>
          </a:graphicData>
        </a:graphic>
      </p:graphicFrame>
      <p:grpSp>
        <p:nvGrpSpPr>
          <p:cNvPr id="34818" name="组合 585"/>
          <p:cNvGrpSpPr>
            <a:grpSpLocks/>
          </p:cNvGrpSpPr>
          <p:nvPr/>
        </p:nvGrpSpPr>
        <p:grpSpPr bwMode="auto">
          <a:xfrm>
            <a:off x="-376238" y="1103313"/>
            <a:ext cx="12933363" cy="5653087"/>
            <a:chOff x="-58058" y="5164139"/>
            <a:chExt cx="12310384" cy="3861900"/>
          </a:xfrm>
        </p:grpSpPr>
        <p:sp>
          <p:nvSpPr>
            <p:cNvPr id="34820" name="Freeform 17"/>
            <p:cNvSpPr>
              <a:spLocks/>
            </p:cNvSpPr>
            <p:nvPr/>
          </p:nvSpPr>
          <p:spPr bwMode="auto">
            <a:xfrm>
              <a:off x="9906001" y="6311901"/>
              <a:ext cx="1020763" cy="409575"/>
            </a:xfrm>
            <a:custGeom>
              <a:avLst/>
              <a:gdLst>
                <a:gd name="T0" fmla="*/ 0 w 245"/>
                <a:gd name="T1" fmla="*/ 409575 h 93"/>
                <a:gd name="T2" fmla="*/ 1020763 w 245"/>
                <a:gd name="T3" fmla="*/ 409575 h 93"/>
                <a:gd name="T4" fmla="*/ 1016597 w 245"/>
                <a:gd name="T5" fmla="*/ 374343 h 93"/>
                <a:gd name="T6" fmla="*/ 995765 w 245"/>
                <a:gd name="T7" fmla="*/ 330302 h 93"/>
                <a:gd name="T8" fmla="*/ 929103 w 245"/>
                <a:gd name="T9" fmla="*/ 255434 h 93"/>
                <a:gd name="T10" fmla="*/ 929103 w 245"/>
                <a:gd name="T11" fmla="*/ 255434 h 93"/>
                <a:gd name="T12" fmla="*/ 837442 w 245"/>
                <a:gd name="T13" fmla="*/ 229010 h 93"/>
                <a:gd name="T14" fmla="*/ 808278 w 245"/>
                <a:gd name="T15" fmla="*/ 233414 h 93"/>
                <a:gd name="T16" fmla="*/ 808278 w 245"/>
                <a:gd name="T17" fmla="*/ 220202 h 93"/>
                <a:gd name="T18" fmla="*/ 637456 w 245"/>
                <a:gd name="T19" fmla="*/ 35232 h 93"/>
                <a:gd name="T20" fmla="*/ 541629 w 245"/>
                <a:gd name="T21" fmla="*/ 66060 h 93"/>
                <a:gd name="T22" fmla="*/ 429137 w 245"/>
                <a:gd name="T23" fmla="*/ 0 h 93"/>
                <a:gd name="T24" fmla="*/ 308312 w 245"/>
                <a:gd name="T25" fmla="*/ 110101 h 93"/>
                <a:gd name="T26" fmla="*/ 266648 w 245"/>
                <a:gd name="T27" fmla="*/ 101293 h 93"/>
                <a:gd name="T28" fmla="*/ 145823 w 245"/>
                <a:gd name="T29" fmla="*/ 229010 h 93"/>
                <a:gd name="T30" fmla="*/ 149990 w 245"/>
                <a:gd name="T31" fmla="*/ 264242 h 93"/>
                <a:gd name="T32" fmla="*/ 145823 w 245"/>
                <a:gd name="T33" fmla="*/ 264242 h 93"/>
                <a:gd name="T34" fmla="*/ 0 w 245"/>
                <a:gd name="T35" fmla="*/ 409575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93"/>
                <a:gd name="T56" fmla="*/ 245 w 245"/>
                <a:gd name="T57" fmla="*/ 93 h 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w="9525">
              <a:noFill/>
              <a:round/>
              <a:headEnd/>
              <a:tailEnd/>
            </a:ln>
          </p:spPr>
          <p:txBody>
            <a:bodyPr/>
            <a:lstStyle/>
            <a:p>
              <a:endParaRPr lang="en-US"/>
            </a:p>
          </p:txBody>
        </p:sp>
        <p:sp>
          <p:nvSpPr>
            <p:cNvPr id="34821" name="Freeform 18"/>
            <p:cNvSpPr>
              <a:spLocks/>
            </p:cNvSpPr>
            <p:nvPr/>
          </p:nvSpPr>
          <p:spPr bwMode="auto">
            <a:xfrm>
              <a:off x="10426701" y="6346826"/>
              <a:ext cx="500063" cy="374650"/>
            </a:xfrm>
            <a:custGeom>
              <a:avLst/>
              <a:gdLst>
                <a:gd name="T0" fmla="*/ 116681 w 120"/>
                <a:gd name="T1" fmla="*/ 0 h 85"/>
                <a:gd name="T2" fmla="*/ 20836 w 120"/>
                <a:gd name="T3" fmla="*/ 30854 h 85"/>
                <a:gd name="T4" fmla="*/ 20836 w 120"/>
                <a:gd name="T5" fmla="*/ 30854 h 85"/>
                <a:gd name="T6" fmla="*/ 0 w 120"/>
                <a:gd name="T7" fmla="*/ 4408 h 85"/>
                <a:gd name="T8" fmla="*/ 16669 w 120"/>
                <a:gd name="T9" fmla="*/ 374650 h 85"/>
                <a:gd name="T10" fmla="*/ 500063 w 120"/>
                <a:gd name="T11" fmla="*/ 374650 h 85"/>
                <a:gd name="T12" fmla="*/ 495896 w 120"/>
                <a:gd name="T13" fmla="*/ 339389 h 85"/>
                <a:gd name="T14" fmla="*/ 475060 w 120"/>
                <a:gd name="T15" fmla="*/ 295312 h 85"/>
                <a:gd name="T16" fmla="*/ 408385 w 120"/>
                <a:gd name="T17" fmla="*/ 220382 h 85"/>
                <a:gd name="T18" fmla="*/ 408385 w 120"/>
                <a:gd name="T19" fmla="*/ 220382 h 85"/>
                <a:gd name="T20" fmla="*/ 316707 w 120"/>
                <a:gd name="T21" fmla="*/ 193936 h 85"/>
                <a:gd name="T22" fmla="*/ 287536 w 120"/>
                <a:gd name="T23" fmla="*/ 198344 h 85"/>
                <a:gd name="T24" fmla="*/ 287536 w 120"/>
                <a:gd name="T25" fmla="*/ 198344 h 85"/>
                <a:gd name="T26" fmla="*/ 287536 w 120"/>
                <a:gd name="T27" fmla="*/ 198344 h 85"/>
                <a:gd name="T28" fmla="*/ 287536 w 120"/>
                <a:gd name="T29" fmla="*/ 185121 h 85"/>
                <a:gd name="T30" fmla="*/ 116681 w 120"/>
                <a:gd name="T31" fmla="*/ 0 h 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85"/>
                <a:gd name="T50" fmla="*/ 120 w 120"/>
                <a:gd name="T51" fmla="*/ 85 h 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w="9525">
              <a:noFill/>
              <a:round/>
              <a:headEnd/>
              <a:tailEnd/>
            </a:ln>
          </p:spPr>
          <p:txBody>
            <a:bodyPr/>
            <a:lstStyle/>
            <a:p>
              <a:endParaRPr lang="en-US"/>
            </a:p>
          </p:txBody>
        </p:sp>
        <p:sp>
          <p:nvSpPr>
            <p:cNvPr id="34822" name="Freeform 31"/>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close/>
                </a:path>
              </a:pathLst>
            </a:custGeom>
            <a:solidFill>
              <a:srgbClr val="FFFFFF"/>
            </a:solidFill>
            <a:ln w="9525">
              <a:noFill/>
              <a:round/>
              <a:headEnd/>
              <a:tailEnd/>
            </a:ln>
          </p:spPr>
          <p:txBody>
            <a:bodyPr/>
            <a:lstStyle/>
            <a:p>
              <a:endParaRPr lang="en-US"/>
            </a:p>
          </p:txBody>
        </p:sp>
        <p:sp>
          <p:nvSpPr>
            <p:cNvPr id="34823" name="Freeform 32"/>
            <p:cNvSpPr>
              <a:spLocks/>
            </p:cNvSpPr>
            <p:nvPr/>
          </p:nvSpPr>
          <p:spPr bwMode="auto">
            <a:xfrm>
              <a:off x="8121651" y="6778626"/>
              <a:ext cx="92075" cy="26988"/>
            </a:xfrm>
            <a:custGeom>
              <a:avLst/>
              <a:gdLst>
                <a:gd name="T0" fmla="*/ 0 w 58"/>
                <a:gd name="T1" fmla="*/ 0 h 17"/>
                <a:gd name="T2" fmla="*/ 0 w 58"/>
                <a:gd name="T3" fmla="*/ 0 h 17"/>
                <a:gd name="T4" fmla="*/ 92075 w 58"/>
                <a:gd name="T5" fmla="*/ 26988 h 17"/>
                <a:gd name="T6" fmla="*/ 0 w 58"/>
                <a:gd name="T7" fmla="*/ 0 h 17"/>
                <a:gd name="T8" fmla="*/ 0 60000 65536"/>
                <a:gd name="T9" fmla="*/ 0 60000 65536"/>
                <a:gd name="T10" fmla="*/ 0 60000 65536"/>
                <a:gd name="T11" fmla="*/ 0 60000 65536"/>
                <a:gd name="T12" fmla="*/ 0 w 58"/>
                <a:gd name="T13" fmla="*/ 0 h 17"/>
                <a:gd name="T14" fmla="*/ 58 w 58"/>
                <a:gd name="T15" fmla="*/ 17 h 17"/>
              </a:gdLst>
              <a:ahLst/>
              <a:cxnLst>
                <a:cxn ang="T8">
                  <a:pos x="T0" y="T1"/>
                </a:cxn>
                <a:cxn ang="T9">
                  <a:pos x="T2" y="T3"/>
                </a:cxn>
                <a:cxn ang="T10">
                  <a:pos x="T4" y="T5"/>
                </a:cxn>
                <a:cxn ang="T11">
                  <a:pos x="T6" y="T7"/>
                </a:cxn>
              </a:cxnLst>
              <a:rect l="T12" t="T13" r="T14" b="T15"/>
              <a:pathLst>
                <a:path w="58" h="17">
                  <a:moveTo>
                    <a:pt x="0" y="0"/>
                  </a:moveTo>
                  <a:lnTo>
                    <a:pt x="0" y="0"/>
                  </a:lnTo>
                  <a:lnTo>
                    <a:pt x="58" y="17"/>
                  </a:lnTo>
                  <a:lnTo>
                    <a:pt x="0" y="0"/>
                  </a:lnTo>
                </a:path>
              </a:pathLst>
            </a:custGeom>
            <a:noFill/>
            <a:ln w="9525">
              <a:noFill/>
              <a:round/>
              <a:headEnd/>
              <a:tailEnd/>
            </a:ln>
          </p:spPr>
          <p:txBody>
            <a:bodyPr/>
            <a:lstStyle/>
            <a:p>
              <a:endParaRPr lang="en-US"/>
            </a:p>
          </p:txBody>
        </p:sp>
        <p:sp>
          <p:nvSpPr>
            <p:cNvPr id="34824" name="Freeform 44"/>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w="9525">
              <a:noFill/>
              <a:round/>
              <a:headEnd/>
              <a:tailEnd/>
            </a:ln>
          </p:spPr>
          <p:txBody>
            <a:bodyPr/>
            <a:lstStyle/>
            <a:p>
              <a:endParaRPr lang="en-US"/>
            </a:p>
          </p:txBody>
        </p:sp>
        <p:sp>
          <p:nvSpPr>
            <p:cNvPr id="34825" name="Freeform 45"/>
            <p:cNvSpPr>
              <a:spLocks/>
            </p:cNvSpPr>
            <p:nvPr/>
          </p:nvSpPr>
          <p:spPr bwMode="auto">
            <a:xfrm>
              <a:off x="350838" y="5516564"/>
              <a:ext cx="482600" cy="1320800"/>
            </a:xfrm>
            <a:custGeom>
              <a:avLst/>
              <a:gdLst>
                <a:gd name="T0" fmla="*/ 482600 w 304"/>
                <a:gd name="T1" fmla="*/ 376237 h 832"/>
                <a:gd name="T2" fmla="*/ 295275 w 304"/>
                <a:gd name="T3" fmla="*/ 436563 h 832"/>
                <a:gd name="T4" fmla="*/ 233363 w 304"/>
                <a:gd name="T5" fmla="*/ 0 h 832"/>
                <a:gd name="T6" fmla="*/ 190500 w 304"/>
                <a:gd name="T7" fmla="*/ 574675 h 832"/>
                <a:gd name="T8" fmla="*/ 0 w 304"/>
                <a:gd name="T9" fmla="*/ 520700 h 832"/>
                <a:gd name="T10" fmla="*/ 174625 w 304"/>
                <a:gd name="T11" fmla="*/ 671512 h 832"/>
                <a:gd name="T12" fmla="*/ 157162 w 304"/>
                <a:gd name="T13" fmla="*/ 1320800 h 832"/>
                <a:gd name="T14" fmla="*/ 307975 w 304"/>
                <a:gd name="T15" fmla="*/ 1320800 h 832"/>
                <a:gd name="T16" fmla="*/ 303212 w 304"/>
                <a:gd name="T17" fmla="*/ 534988 h 832"/>
                <a:gd name="T18" fmla="*/ 482600 w 304"/>
                <a:gd name="T19" fmla="*/ 376237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832"/>
                <a:gd name="T32" fmla="*/ 304 w 304"/>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w="9525">
              <a:noFill/>
              <a:round/>
              <a:headEnd/>
              <a:tailEnd/>
            </a:ln>
          </p:spPr>
          <p:txBody>
            <a:bodyPr/>
            <a:lstStyle/>
            <a:p>
              <a:endParaRPr lang="en-US"/>
            </a:p>
          </p:txBody>
        </p:sp>
        <p:sp>
          <p:nvSpPr>
            <p:cNvPr id="34826" name="Oval 46"/>
            <p:cNvSpPr>
              <a:spLocks noChangeArrowheads="1"/>
            </p:cNvSpPr>
            <p:nvPr/>
          </p:nvSpPr>
          <p:spPr bwMode="auto">
            <a:xfrm>
              <a:off x="184150" y="5873751"/>
              <a:ext cx="290513" cy="309563"/>
            </a:xfrm>
            <a:prstGeom prst="ellipse">
              <a:avLst/>
            </a:prstGeom>
            <a:solidFill>
              <a:srgbClr val="72BE00"/>
            </a:solidFill>
            <a:ln w="9525">
              <a:noFill/>
              <a:round/>
              <a:headEnd/>
              <a:tailEnd/>
            </a:ln>
          </p:spPr>
          <p:txBody>
            <a:bodyPr/>
            <a:lstStyle/>
            <a:p>
              <a:endParaRPr lang="zh-CN" altLang="en-US">
                <a:sym typeface="Arial" charset="0"/>
              </a:endParaRPr>
            </a:p>
          </p:txBody>
        </p:sp>
        <p:sp>
          <p:nvSpPr>
            <p:cNvPr id="34827" name="Freeform 47"/>
            <p:cNvSpPr>
              <a:spLocks/>
            </p:cNvSpPr>
            <p:nvPr/>
          </p:nvSpPr>
          <p:spPr bwMode="auto">
            <a:xfrm>
              <a:off x="774700" y="5781676"/>
              <a:ext cx="250825" cy="265113"/>
            </a:xfrm>
            <a:custGeom>
              <a:avLst/>
              <a:gdLst>
                <a:gd name="T0" fmla="*/ 250825 w 60"/>
                <a:gd name="T1" fmla="*/ 128138 h 60"/>
                <a:gd name="T2" fmla="*/ 129593 w 60"/>
                <a:gd name="T3" fmla="*/ 265113 h 60"/>
                <a:gd name="T4" fmla="*/ 4180 w 60"/>
                <a:gd name="T5" fmla="*/ 132557 h 60"/>
                <a:gd name="T6" fmla="*/ 125412 w 60"/>
                <a:gd name="T7" fmla="*/ 0 h 60"/>
                <a:gd name="T8" fmla="*/ 250825 w 60"/>
                <a:gd name="T9" fmla="*/ 128138 h 60"/>
                <a:gd name="T10" fmla="*/ 0 60000 65536"/>
                <a:gd name="T11" fmla="*/ 0 60000 65536"/>
                <a:gd name="T12" fmla="*/ 0 60000 65536"/>
                <a:gd name="T13" fmla="*/ 0 60000 65536"/>
                <a:gd name="T14" fmla="*/ 0 60000 65536"/>
                <a:gd name="T15" fmla="*/ 0 w 60"/>
                <a:gd name="T16" fmla="*/ 0 h 60"/>
                <a:gd name="T17" fmla="*/ 60 w 60"/>
                <a:gd name="T18" fmla="*/ 60 h 60"/>
              </a:gdLst>
              <a:ahLst/>
              <a:cxnLst>
                <a:cxn ang="T10">
                  <a:pos x="T0" y="T1"/>
                </a:cxn>
                <a:cxn ang="T11">
                  <a:pos x="T2" y="T3"/>
                </a:cxn>
                <a:cxn ang="T12">
                  <a:pos x="T4" y="T5"/>
                </a:cxn>
                <a:cxn ang="T13">
                  <a:pos x="T6" y="T7"/>
                </a:cxn>
                <a:cxn ang="T14">
                  <a:pos x="T8" y="T9"/>
                </a:cxn>
              </a:cxnLst>
              <a:rect l="T15" t="T16" r="T17" b="T18"/>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w="9525">
              <a:noFill/>
              <a:round/>
              <a:headEnd/>
              <a:tailEnd/>
            </a:ln>
          </p:spPr>
          <p:txBody>
            <a:bodyPr/>
            <a:lstStyle/>
            <a:p>
              <a:endParaRPr lang="en-US"/>
            </a:p>
          </p:txBody>
        </p:sp>
        <p:sp>
          <p:nvSpPr>
            <p:cNvPr id="34828" name="Freeform 48"/>
            <p:cNvSpPr>
              <a:spLocks/>
            </p:cNvSpPr>
            <p:nvPr/>
          </p:nvSpPr>
          <p:spPr bwMode="auto">
            <a:xfrm>
              <a:off x="274638" y="5216526"/>
              <a:ext cx="584200" cy="639763"/>
            </a:xfrm>
            <a:custGeom>
              <a:avLst/>
              <a:gdLst>
                <a:gd name="T0" fmla="*/ 584200 w 140"/>
                <a:gd name="T1" fmla="*/ 313263 h 145"/>
                <a:gd name="T2" fmla="*/ 296273 w 140"/>
                <a:gd name="T3" fmla="*/ 635351 h 145"/>
                <a:gd name="T4" fmla="*/ 4173 w 140"/>
                <a:gd name="T5" fmla="*/ 326500 h 145"/>
                <a:gd name="T6" fmla="*/ 287927 w 140"/>
                <a:gd name="T7" fmla="*/ 0 h 145"/>
                <a:gd name="T8" fmla="*/ 584200 w 140"/>
                <a:gd name="T9" fmla="*/ 313263 h 145"/>
                <a:gd name="T10" fmla="*/ 0 60000 65536"/>
                <a:gd name="T11" fmla="*/ 0 60000 65536"/>
                <a:gd name="T12" fmla="*/ 0 60000 65536"/>
                <a:gd name="T13" fmla="*/ 0 60000 65536"/>
                <a:gd name="T14" fmla="*/ 0 60000 65536"/>
                <a:gd name="T15" fmla="*/ 0 w 140"/>
                <a:gd name="T16" fmla="*/ 0 h 145"/>
                <a:gd name="T17" fmla="*/ 140 w 140"/>
                <a:gd name="T18" fmla="*/ 145 h 145"/>
              </a:gdLst>
              <a:ahLst/>
              <a:cxnLst>
                <a:cxn ang="T10">
                  <a:pos x="T0" y="T1"/>
                </a:cxn>
                <a:cxn ang="T11">
                  <a:pos x="T2" y="T3"/>
                </a:cxn>
                <a:cxn ang="T12">
                  <a:pos x="T4" y="T5"/>
                </a:cxn>
                <a:cxn ang="T13">
                  <a:pos x="T6" y="T7"/>
                </a:cxn>
                <a:cxn ang="T14">
                  <a:pos x="T8" y="T9"/>
                </a:cxn>
              </a:cxnLst>
              <a:rect l="T15" t="T16" r="T17" b="T18"/>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w="9525">
              <a:noFill/>
              <a:round/>
              <a:headEnd/>
              <a:tailEnd/>
            </a:ln>
          </p:spPr>
          <p:txBody>
            <a:bodyPr/>
            <a:lstStyle/>
            <a:p>
              <a:endParaRPr lang="en-US"/>
            </a:p>
          </p:txBody>
        </p:sp>
        <p:sp>
          <p:nvSpPr>
            <p:cNvPr id="34829" name="Oval 49"/>
            <p:cNvSpPr>
              <a:spLocks noChangeArrowheads="1"/>
            </p:cNvSpPr>
            <p:nvPr/>
          </p:nvSpPr>
          <p:spPr bwMode="auto">
            <a:xfrm>
              <a:off x="850900" y="5861051"/>
              <a:ext cx="136525" cy="1508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30" name="Freeform 50"/>
            <p:cNvSpPr>
              <a:spLocks noEditPoints="1"/>
            </p:cNvSpPr>
            <p:nvPr/>
          </p:nvSpPr>
          <p:spPr bwMode="auto">
            <a:xfrm>
              <a:off x="646113" y="5481639"/>
              <a:ext cx="254000" cy="573088"/>
            </a:xfrm>
            <a:custGeom>
              <a:avLst/>
              <a:gdLst>
                <a:gd name="T0" fmla="*/ 8328 w 61"/>
                <a:gd name="T1" fmla="*/ 573088 h 130"/>
                <a:gd name="T2" fmla="*/ 254000 w 61"/>
                <a:gd name="T3" fmla="*/ 564271 h 130"/>
                <a:gd name="T4" fmla="*/ 133246 w 61"/>
                <a:gd name="T5" fmla="*/ 427612 h 130"/>
                <a:gd name="T6" fmla="*/ 133246 w 61"/>
                <a:gd name="T7" fmla="*/ 427612 h 130"/>
                <a:gd name="T8" fmla="*/ 241508 w 61"/>
                <a:gd name="T9" fmla="*/ 299769 h 130"/>
                <a:gd name="T10" fmla="*/ 241508 w 61"/>
                <a:gd name="T11" fmla="*/ 299769 h 130"/>
                <a:gd name="T12" fmla="*/ 245672 w 61"/>
                <a:gd name="T13" fmla="*/ 299769 h 130"/>
                <a:gd name="T14" fmla="*/ 245672 w 61"/>
                <a:gd name="T15" fmla="*/ 299769 h 130"/>
                <a:gd name="T16" fmla="*/ 245672 w 61"/>
                <a:gd name="T17" fmla="*/ 299769 h 130"/>
                <a:gd name="T18" fmla="*/ 245672 w 61"/>
                <a:gd name="T19" fmla="*/ 299769 h 130"/>
                <a:gd name="T20" fmla="*/ 245672 w 61"/>
                <a:gd name="T21" fmla="*/ 299769 h 130"/>
                <a:gd name="T22" fmla="*/ 245672 w 61"/>
                <a:gd name="T23" fmla="*/ 299769 h 130"/>
                <a:gd name="T24" fmla="*/ 245672 w 61"/>
                <a:gd name="T25" fmla="*/ 299769 h 130"/>
                <a:gd name="T26" fmla="*/ 245672 w 61"/>
                <a:gd name="T27" fmla="*/ 299769 h 130"/>
                <a:gd name="T28" fmla="*/ 245672 w 61"/>
                <a:gd name="T29" fmla="*/ 299769 h 130"/>
                <a:gd name="T30" fmla="*/ 245672 w 61"/>
                <a:gd name="T31" fmla="*/ 299769 h 130"/>
                <a:gd name="T32" fmla="*/ 249836 w 61"/>
                <a:gd name="T33" fmla="*/ 299769 h 130"/>
                <a:gd name="T34" fmla="*/ 249836 w 61"/>
                <a:gd name="T35" fmla="*/ 299769 h 130"/>
                <a:gd name="T36" fmla="*/ 249836 w 61"/>
                <a:gd name="T37" fmla="*/ 299769 h 130"/>
                <a:gd name="T38" fmla="*/ 249836 w 61"/>
                <a:gd name="T39" fmla="*/ 299769 h 130"/>
                <a:gd name="T40" fmla="*/ 249836 w 61"/>
                <a:gd name="T41" fmla="*/ 299769 h 130"/>
                <a:gd name="T42" fmla="*/ 249836 w 61"/>
                <a:gd name="T43" fmla="*/ 299769 h 130"/>
                <a:gd name="T44" fmla="*/ 249836 w 61"/>
                <a:gd name="T45" fmla="*/ 299769 h 130"/>
                <a:gd name="T46" fmla="*/ 249836 w 61"/>
                <a:gd name="T47" fmla="*/ 299769 h 130"/>
                <a:gd name="T48" fmla="*/ 249836 w 61"/>
                <a:gd name="T49" fmla="*/ 299769 h 130"/>
                <a:gd name="T50" fmla="*/ 254000 w 61"/>
                <a:gd name="T51" fmla="*/ 299769 h 130"/>
                <a:gd name="T52" fmla="*/ 254000 w 61"/>
                <a:gd name="T53" fmla="*/ 299769 h 130"/>
                <a:gd name="T54" fmla="*/ 254000 w 61"/>
                <a:gd name="T55" fmla="*/ 299769 h 130"/>
                <a:gd name="T56" fmla="*/ 254000 w 61"/>
                <a:gd name="T57" fmla="*/ 299769 h 130"/>
                <a:gd name="T58" fmla="*/ 254000 w 61"/>
                <a:gd name="T59" fmla="*/ 299769 h 130"/>
                <a:gd name="T60" fmla="*/ 254000 w 61"/>
                <a:gd name="T61" fmla="*/ 299769 h 130"/>
                <a:gd name="T62" fmla="*/ 254000 w 61"/>
                <a:gd name="T63" fmla="*/ 299769 h 130"/>
                <a:gd name="T64" fmla="*/ 254000 w 61"/>
                <a:gd name="T65" fmla="*/ 299769 h 130"/>
                <a:gd name="T66" fmla="*/ 212361 w 61"/>
                <a:gd name="T67" fmla="*/ 61717 h 130"/>
                <a:gd name="T68" fmla="*/ 212361 w 61"/>
                <a:gd name="T69" fmla="*/ 61717 h 130"/>
                <a:gd name="T70" fmla="*/ 212361 w 61"/>
                <a:gd name="T71" fmla="*/ 57309 h 130"/>
                <a:gd name="T72" fmla="*/ 212361 w 61"/>
                <a:gd name="T73" fmla="*/ 57309 h 130"/>
                <a:gd name="T74" fmla="*/ 212361 w 61"/>
                <a:gd name="T75" fmla="*/ 57309 h 130"/>
                <a:gd name="T76" fmla="*/ 212361 w 61"/>
                <a:gd name="T77" fmla="*/ 52900 h 130"/>
                <a:gd name="T78" fmla="*/ 212361 w 61"/>
                <a:gd name="T79" fmla="*/ 52900 h 130"/>
                <a:gd name="T80" fmla="*/ 212361 w 61"/>
                <a:gd name="T81" fmla="*/ 52900 h 130"/>
                <a:gd name="T82" fmla="*/ 212361 w 61"/>
                <a:gd name="T83" fmla="*/ 52900 h 130"/>
                <a:gd name="T84" fmla="*/ 212361 w 61"/>
                <a:gd name="T85" fmla="*/ 48492 h 130"/>
                <a:gd name="T86" fmla="*/ 212361 w 61"/>
                <a:gd name="T87" fmla="*/ 48492 h 130"/>
                <a:gd name="T88" fmla="*/ 212361 w 61"/>
                <a:gd name="T89" fmla="*/ 44084 h 130"/>
                <a:gd name="T90" fmla="*/ 212361 w 61"/>
                <a:gd name="T91" fmla="*/ 44084 h 130"/>
                <a:gd name="T92" fmla="*/ 212361 w 61"/>
                <a:gd name="T93" fmla="*/ 44084 h 130"/>
                <a:gd name="T94" fmla="*/ 212361 w 61"/>
                <a:gd name="T95" fmla="*/ 44084 h 130"/>
                <a:gd name="T96" fmla="*/ 208197 w 61"/>
                <a:gd name="T97" fmla="*/ 39675 h 130"/>
                <a:gd name="T98" fmla="*/ 208197 w 61"/>
                <a:gd name="T99" fmla="*/ 13225 h 130"/>
                <a:gd name="T100" fmla="*/ 208197 w 61"/>
                <a:gd name="T101" fmla="*/ 8817 h 130"/>
                <a:gd name="T102" fmla="*/ 208197 w 61"/>
                <a:gd name="T103" fmla="*/ 8817 h 130"/>
                <a:gd name="T104" fmla="*/ 208197 w 61"/>
                <a:gd name="T105" fmla="*/ 8817 h 130"/>
                <a:gd name="T106" fmla="*/ 208197 w 61"/>
                <a:gd name="T107" fmla="*/ 8817 h 130"/>
                <a:gd name="T108" fmla="*/ 208197 w 61"/>
                <a:gd name="T109" fmla="*/ 4408 h 130"/>
                <a:gd name="T110" fmla="*/ 208197 w 61"/>
                <a:gd name="T111" fmla="*/ 4408 h 130"/>
                <a:gd name="T112" fmla="*/ 208197 w 61"/>
                <a:gd name="T113" fmla="*/ 4408 h 130"/>
                <a:gd name="T114" fmla="*/ 208197 w 61"/>
                <a:gd name="T115" fmla="*/ 4408 h 130"/>
                <a:gd name="T116" fmla="*/ 208197 w 61"/>
                <a:gd name="T117" fmla="*/ 4408 h 130"/>
                <a:gd name="T118" fmla="*/ 208197 w 61"/>
                <a:gd name="T119" fmla="*/ 0 h 130"/>
                <a:gd name="T120" fmla="*/ 208197 w 61"/>
                <a:gd name="T121" fmla="*/ 0 h 130"/>
                <a:gd name="T122" fmla="*/ 208197 w 61"/>
                <a:gd name="T123" fmla="*/ 0 h 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
                <a:gd name="T187" fmla="*/ 0 h 130"/>
                <a:gd name="T188" fmla="*/ 61 w 61"/>
                <a:gd name="T189" fmla="*/ 130 h 1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w="9525">
              <a:noFill/>
              <a:round/>
              <a:headEnd/>
              <a:tailEnd/>
            </a:ln>
          </p:spPr>
          <p:txBody>
            <a:bodyPr/>
            <a:lstStyle/>
            <a:p>
              <a:endParaRPr lang="en-US"/>
            </a:p>
          </p:txBody>
        </p:sp>
        <p:sp>
          <p:nvSpPr>
            <p:cNvPr id="34831" name="Rectangle 51"/>
            <p:cNvSpPr>
              <a:spLocks noChangeArrowheads="1"/>
            </p:cNvSpPr>
            <p:nvPr/>
          </p:nvSpPr>
          <p:spPr bwMode="auto">
            <a:xfrm>
              <a:off x="584200" y="6837364"/>
              <a:ext cx="74613" cy="12700"/>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4832" name="Rectangle 52"/>
            <p:cNvSpPr>
              <a:spLocks noChangeArrowheads="1"/>
            </p:cNvSpPr>
            <p:nvPr/>
          </p:nvSpPr>
          <p:spPr bwMode="auto">
            <a:xfrm>
              <a:off x="584200" y="6837364"/>
              <a:ext cx="74613" cy="12700"/>
            </a:xfrm>
            <a:prstGeom prst="rect">
              <a:avLst/>
            </a:prstGeom>
            <a:noFill/>
            <a:ln w="9525">
              <a:noFill/>
              <a:miter lim="800000"/>
              <a:headEnd/>
              <a:tailEnd/>
            </a:ln>
          </p:spPr>
          <p:txBody>
            <a:bodyPr/>
            <a:lstStyle/>
            <a:p>
              <a:endParaRPr lang="zh-CN" altLang="en-US">
                <a:sym typeface="Arial" charset="0"/>
              </a:endParaRPr>
            </a:p>
          </p:txBody>
        </p:sp>
        <p:sp>
          <p:nvSpPr>
            <p:cNvPr id="34833" name="Freeform 53"/>
            <p:cNvSpPr>
              <a:spLocks noEditPoints="1"/>
            </p:cNvSpPr>
            <p:nvPr/>
          </p:nvSpPr>
          <p:spPr bwMode="auto">
            <a:xfrm>
              <a:off x="584200" y="5848351"/>
              <a:ext cx="195263" cy="989013"/>
            </a:xfrm>
            <a:custGeom>
              <a:avLst/>
              <a:gdLst>
                <a:gd name="T0" fmla="*/ 74782 w 47"/>
                <a:gd name="T1" fmla="*/ 936030 h 224"/>
                <a:gd name="T2" fmla="*/ 0 w 47"/>
                <a:gd name="T3" fmla="*/ 936030 h 224"/>
                <a:gd name="T4" fmla="*/ 0 w 47"/>
                <a:gd name="T5" fmla="*/ 989013 h 224"/>
                <a:gd name="T6" fmla="*/ 74782 w 47"/>
                <a:gd name="T7" fmla="*/ 989013 h 224"/>
                <a:gd name="T8" fmla="*/ 74782 w 47"/>
                <a:gd name="T9" fmla="*/ 936030 h 224"/>
                <a:gd name="T10" fmla="*/ 45700 w 47"/>
                <a:gd name="T11" fmla="*/ 0 h 224"/>
                <a:gd name="T12" fmla="*/ 0 w 47"/>
                <a:gd name="T13" fmla="*/ 4415 h 224"/>
                <a:gd name="T14" fmla="*/ 0 w 47"/>
                <a:gd name="T15" fmla="*/ 604888 h 224"/>
                <a:gd name="T16" fmla="*/ 66473 w 47"/>
                <a:gd name="T17" fmla="*/ 587227 h 224"/>
                <a:gd name="T18" fmla="*/ 70627 w 47"/>
                <a:gd name="T19" fmla="*/ 587227 h 224"/>
                <a:gd name="T20" fmla="*/ 70627 w 47"/>
                <a:gd name="T21" fmla="*/ 207516 h 224"/>
                <a:gd name="T22" fmla="*/ 70627 w 47"/>
                <a:gd name="T23" fmla="*/ 207516 h 224"/>
                <a:gd name="T24" fmla="*/ 70627 w 47"/>
                <a:gd name="T25" fmla="*/ 203101 h 224"/>
                <a:gd name="T26" fmla="*/ 195263 w 47"/>
                <a:gd name="T27" fmla="*/ 92720 h 224"/>
                <a:gd name="T28" fmla="*/ 195263 w 47"/>
                <a:gd name="T29" fmla="*/ 66229 h 224"/>
                <a:gd name="T30" fmla="*/ 195263 w 47"/>
                <a:gd name="T31" fmla="*/ 61813 h 224"/>
                <a:gd name="T32" fmla="*/ 62318 w 47"/>
                <a:gd name="T33" fmla="*/ 105966 h 224"/>
                <a:gd name="T34" fmla="*/ 45700 w 47"/>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224"/>
                <a:gd name="T56" fmla="*/ 47 w 47"/>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w="9525">
              <a:noFill/>
              <a:round/>
              <a:headEnd/>
              <a:tailEnd/>
            </a:ln>
          </p:spPr>
          <p:txBody>
            <a:bodyPr/>
            <a:lstStyle/>
            <a:p>
              <a:endParaRPr lang="en-US"/>
            </a:p>
          </p:txBody>
        </p:sp>
        <p:sp>
          <p:nvSpPr>
            <p:cNvPr id="34834" name="Freeform 54"/>
            <p:cNvSpPr>
              <a:spLocks noEditPoints="1"/>
            </p:cNvSpPr>
            <p:nvPr/>
          </p:nvSpPr>
          <p:spPr bwMode="auto">
            <a:xfrm>
              <a:off x="900113" y="6046789"/>
              <a:ext cx="4763" cy="0"/>
            </a:xfrm>
            <a:custGeom>
              <a:avLst/>
              <a:gdLst>
                <a:gd name="T0" fmla="*/ 0 w 1"/>
                <a:gd name="T1" fmla="*/ 0 w 1"/>
                <a:gd name="T2" fmla="*/ 0 w 1"/>
                <a:gd name="T3" fmla="*/ 4763 w 1"/>
                <a:gd name="T4" fmla="*/ 4763 w 1"/>
                <a:gd name="T5" fmla="*/ 4763 w 1"/>
                <a:gd name="T6" fmla="*/ 4763 w 1"/>
                <a:gd name="T7" fmla="*/ 4763 w 1"/>
                <a:gd name="T8" fmla="*/ 4763 w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w 1"/>
                <a:gd name="T19" fmla="*/ 1 w 1"/>
              </a:gdLst>
              <a:ahLst/>
              <a:cxnLst>
                <a:cxn ang="T9">
                  <a:pos x="T0" y="0"/>
                </a:cxn>
                <a:cxn ang="T10">
                  <a:pos x="T1" y="0"/>
                </a:cxn>
                <a:cxn ang="T11">
                  <a:pos x="T2" y="0"/>
                </a:cxn>
                <a:cxn ang="T12">
                  <a:pos x="T3" y="0"/>
                </a:cxn>
                <a:cxn ang="T13">
                  <a:pos x="T4" y="0"/>
                </a:cxn>
                <a:cxn ang="T14">
                  <a:pos x="T5" y="0"/>
                </a:cxn>
                <a:cxn ang="T15">
                  <a:pos x="T6" y="0"/>
                </a:cxn>
                <a:cxn ang="T16">
                  <a:pos x="T7" y="0"/>
                </a:cxn>
                <a:cxn ang="T17">
                  <a:pos x="T8" y="0"/>
                </a:cxn>
              </a:cxnLst>
              <a:rect l="T18" t="0" r="T19" b="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w="9525">
              <a:noFill/>
              <a:round/>
              <a:headEnd/>
              <a:tailEnd/>
            </a:ln>
          </p:spPr>
          <p:txBody>
            <a:bodyPr/>
            <a:lstStyle/>
            <a:p>
              <a:endParaRPr lang="en-US"/>
            </a:p>
          </p:txBody>
        </p:sp>
        <p:sp>
          <p:nvSpPr>
            <p:cNvPr id="34835" name="Freeform 55"/>
            <p:cNvSpPr>
              <a:spLocks noEditPoints="1"/>
            </p:cNvSpPr>
            <p:nvPr/>
          </p:nvSpPr>
          <p:spPr bwMode="auto">
            <a:xfrm>
              <a:off x="779463" y="5781676"/>
              <a:ext cx="246063" cy="265113"/>
            </a:xfrm>
            <a:custGeom>
              <a:avLst/>
              <a:gdLst>
                <a:gd name="T0" fmla="*/ 70900 w 59"/>
                <a:gd name="T1" fmla="*/ 154649 h 60"/>
                <a:gd name="T2" fmla="*/ 208528 w 59"/>
                <a:gd name="T3" fmla="*/ 154649 h 60"/>
                <a:gd name="T4" fmla="*/ 120946 w 59"/>
                <a:gd name="T5" fmla="*/ 0 h 60"/>
                <a:gd name="T6" fmla="*/ 120946 w 59"/>
                <a:gd name="T7" fmla="*/ 0 h 60"/>
                <a:gd name="T8" fmla="*/ 120946 w 59"/>
                <a:gd name="T9" fmla="*/ 0 h 60"/>
                <a:gd name="T10" fmla="*/ 120946 w 59"/>
                <a:gd name="T11" fmla="*/ 0 h 60"/>
                <a:gd name="T12" fmla="*/ 120946 w 59"/>
                <a:gd name="T13" fmla="*/ 0 h 60"/>
                <a:gd name="T14" fmla="*/ 120946 w 59"/>
                <a:gd name="T15" fmla="*/ 0 h 60"/>
                <a:gd name="T16" fmla="*/ 120946 w 59"/>
                <a:gd name="T17" fmla="*/ 0 h 60"/>
                <a:gd name="T18" fmla="*/ 116776 w 59"/>
                <a:gd name="T19" fmla="*/ 0 h 60"/>
                <a:gd name="T20" fmla="*/ 116776 w 59"/>
                <a:gd name="T21" fmla="*/ 0 h 60"/>
                <a:gd name="T22" fmla="*/ 116776 w 59"/>
                <a:gd name="T23" fmla="*/ 0 h 60"/>
                <a:gd name="T24" fmla="*/ 116776 w 59"/>
                <a:gd name="T25" fmla="*/ 0 h 60"/>
                <a:gd name="T26" fmla="*/ 116776 w 59"/>
                <a:gd name="T27" fmla="*/ 0 h 60"/>
                <a:gd name="T28" fmla="*/ 116776 w 59"/>
                <a:gd name="T29" fmla="*/ 0 h 60"/>
                <a:gd name="T30" fmla="*/ 116776 w 59"/>
                <a:gd name="T31" fmla="*/ 0 h 60"/>
                <a:gd name="T32" fmla="*/ 116776 w 59"/>
                <a:gd name="T33" fmla="*/ 0 h 60"/>
                <a:gd name="T34" fmla="*/ 116776 w 59"/>
                <a:gd name="T35" fmla="*/ 0 h 60"/>
                <a:gd name="T36" fmla="*/ 112605 w 59"/>
                <a:gd name="T37" fmla="*/ 0 h 60"/>
                <a:gd name="T38" fmla="*/ 112605 w 59"/>
                <a:gd name="T39" fmla="*/ 0 h 60"/>
                <a:gd name="T40" fmla="*/ 112605 w 59"/>
                <a:gd name="T41" fmla="*/ 0 h 60"/>
                <a:gd name="T42" fmla="*/ 112605 w 59"/>
                <a:gd name="T43" fmla="*/ 0 h 60"/>
                <a:gd name="T44" fmla="*/ 112605 w 59"/>
                <a:gd name="T45" fmla="*/ 0 h 60"/>
                <a:gd name="T46" fmla="*/ 112605 w 59"/>
                <a:gd name="T47" fmla="*/ 0 h 60"/>
                <a:gd name="T48" fmla="*/ 112605 w 59"/>
                <a:gd name="T49" fmla="*/ 0 h 60"/>
                <a:gd name="T50" fmla="*/ 112605 w 59"/>
                <a:gd name="T51" fmla="*/ 0 h 60"/>
                <a:gd name="T52" fmla="*/ 112605 w 59"/>
                <a:gd name="T53" fmla="*/ 0 h 60"/>
                <a:gd name="T54" fmla="*/ 112605 w 59"/>
                <a:gd name="T55" fmla="*/ 0 h 60"/>
                <a:gd name="T56" fmla="*/ 108435 w 59"/>
                <a:gd name="T57" fmla="*/ 0 h 60"/>
                <a:gd name="T58" fmla="*/ 108435 w 59"/>
                <a:gd name="T59" fmla="*/ 0 h 60"/>
                <a:gd name="T60" fmla="*/ 0 w 59"/>
                <a:gd name="T61" fmla="*/ 128138 h 60"/>
                <a:gd name="T62" fmla="*/ 0 w 59"/>
                <a:gd name="T63" fmla="*/ 128138 h 60"/>
                <a:gd name="T64" fmla="*/ 0 w 59"/>
                <a:gd name="T65" fmla="*/ 159068 h 60"/>
                <a:gd name="T66" fmla="*/ 120946 w 59"/>
                <a:gd name="T67" fmla="*/ 265113 h 60"/>
                <a:gd name="T68" fmla="*/ 120946 w 59"/>
                <a:gd name="T69" fmla="*/ 265113 h 60"/>
                <a:gd name="T70" fmla="*/ 125117 w 59"/>
                <a:gd name="T71" fmla="*/ 265113 h 60"/>
                <a:gd name="T72" fmla="*/ 125117 w 59"/>
                <a:gd name="T73" fmla="*/ 265113 h 60"/>
                <a:gd name="T74" fmla="*/ 246063 w 59"/>
                <a:gd name="T75" fmla="*/ 132557 h 60"/>
                <a:gd name="T76" fmla="*/ 246063 w 59"/>
                <a:gd name="T77" fmla="*/ 128138 h 60"/>
                <a:gd name="T78" fmla="*/ 120946 w 59"/>
                <a:gd name="T79" fmla="*/ 0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60"/>
                <a:gd name="T122" fmla="*/ 59 w 59"/>
                <a:gd name="T123" fmla="*/ 60 h 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w="9525">
              <a:noFill/>
              <a:round/>
              <a:headEnd/>
              <a:tailEnd/>
            </a:ln>
          </p:spPr>
          <p:txBody>
            <a:bodyPr/>
            <a:lstStyle/>
            <a:p>
              <a:endParaRPr lang="en-US"/>
            </a:p>
          </p:txBody>
        </p:sp>
        <p:sp>
          <p:nvSpPr>
            <p:cNvPr id="34836" name="Freeform 56"/>
            <p:cNvSpPr>
              <a:spLocks/>
            </p:cNvSpPr>
            <p:nvPr/>
          </p:nvSpPr>
          <p:spPr bwMode="auto">
            <a:xfrm>
              <a:off x="584200" y="5221289"/>
              <a:ext cx="274638" cy="631825"/>
            </a:xfrm>
            <a:custGeom>
              <a:avLst/>
              <a:gdLst>
                <a:gd name="T0" fmla="*/ 0 w 66"/>
                <a:gd name="T1" fmla="*/ 631825 h 143"/>
                <a:gd name="T2" fmla="*/ 45773 w 66"/>
                <a:gd name="T3" fmla="*/ 627407 h 143"/>
                <a:gd name="T4" fmla="*/ 274638 w 66"/>
                <a:gd name="T5" fmla="*/ 322540 h 143"/>
                <a:gd name="T6" fmla="*/ 274638 w 66"/>
                <a:gd name="T7" fmla="*/ 322540 h 143"/>
                <a:gd name="T8" fmla="*/ 274638 w 66"/>
                <a:gd name="T9" fmla="*/ 318122 h 143"/>
                <a:gd name="T10" fmla="*/ 274638 w 66"/>
                <a:gd name="T11" fmla="*/ 318122 h 143"/>
                <a:gd name="T12" fmla="*/ 274638 w 66"/>
                <a:gd name="T13" fmla="*/ 318122 h 143"/>
                <a:gd name="T14" fmla="*/ 274638 w 66"/>
                <a:gd name="T15" fmla="*/ 313703 h 143"/>
                <a:gd name="T16" fmla="*/ 274638 w 66"/>
                <a:gd name="T17" fmla="*/ 313703 h 143"/>
                <a:gd name="T18" fmla="*/ 274638 w 66"/>
                <a:gd name="T19" fmla="*/ 313703 h 143"/>
                <a:gd name="T20" fmla="*/ 274638 w 66"/>
                <a:gd name="T21" fmla="*/ 313703 h 143"/>
                <a:gd name="T22" fmla="*/ 274638 w 66"/>
                <a:gd name="T23" fmla="*/ 309285 h 143"/>
                <a:gd name="T24" fmla="*/ 274638 w 66"/>
                <a:gd name="T25" fmla="*/ 309285 h 143"/>
                <a:gd name="T26" fmla="*/ 274638 w 66"/>
                <a:gd name="T27" fmla="*/ 309285 h 143"/>
                <a:gd name="T28" fmla="*/ 274638 w 66"/>
                <a:gd name="T29" fmla="*/ 304867 h 143"/>
                <a:gd name="T30" fmla="*/ 274638 w 66"/>
                <a:gd name="T31" fmla="*/ 304867 h 143"/>
                <a:gd name="T32" fmla="*/ 274638 w 66"/>
                <a:gd name="T33" fmla="*/ 304867 h 143"/>
                <a:gd name="T34" fmla="*/ 274638 w 66"/>
                <a:gd name="T35" fmla="*/ 304867 h 143"/>
                <a:gd name="T36" fmla="*/ 270477 w 66"/>
                <a:gd name="T37" fmla="*/ 300448 h 143"/>
                <a:gd name="T38" fmla="*/ 270477 w 66"/>
                <a:gd name="T39" fmla="*/ 269520 h 143"/>
                <a:gd name="T40" fmla="*/ 270477 w 66"/>
                <a:gd name="T41" fmla="*/ 269520 h 143"/>
                <a:gd name="T42" fmla="*/ 270477 w 66"/>
                <a:gd name="T43" fmla="*/ 269520 h 143"/>
                <a:gd name="T44" fmla="*/ 270477 w 66"/>
                <a:gd name="T45" fmla="*/ 269520 h 143"/>
                <a:gd name="T46" fmla="*/ 270477 w 66"/>
                <a:gd name="T47" fmla="*/ 269520 h 143"/>
                <a:gd name="T48" fmla="*/ 270477 w 66"/>
                <a:gd name="T49" fmla="*/ 265101 h 143"/>
                <a:gd name="T50" fmla="*/ 270477 w 66"/>
                <a:gd name="T51" fmla="*/ 265101 h 143"/>
                <a:gd name="T52" fmla="*/ 270477 w 66"/>
                <a:gd name="T53" fmla="*/ 265101 h 143"/>
                <a:gd name="T54" fmla="*/ 270477 w 66"/>
                <a:gd name="T55" fmla="*/ 265101 h 143"/>
                <a:gd name="T56" fmla="*/ 270477 w 66"/>
                <a:gd name="T57" fmla="*/ 260683 h 143"/>
                <a:gd name="T58" fmla="*/ 270477 w 66"/>
                <a:gd name="T59" fmla="*/ 260683 h 143"/>
                <a:gd name="T60" fmla="*/ 270477 w 66"/>
                <a:gd name="T61" fmla="*/ 260683 h 143"/>
                <a:gd name="T62" fmla="*/ 0 w 66"/>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43"/>
                <a:gd name="T98" fmla="*/ 66 w 6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w="9525">
              <a:noFill/>
              <a:round/>
              <a:headEnd/>
              <a:tailEnd/>
            </a:ln>
          </p:spPr>
          <p:txBody>
            <a:bodyPr/>
            <a:lstStyle/>
            <a:p>
              <a:endParaRPr lang="en-US"/>
            </a:p>
          </p:txBody>
        </p:sp>
        <p:sp>
          <p:nvSpPr>
            <p:cNvPr id="34837" name="Oval 57"/>
            <p:cNvSpPr>
              <a:spLocks noChangeArrowheads="1"/>
            </p:cNvSpPr>
            <p:nvPr/>
          </p:nvSpPr>
          <p:spPr bwMode="auto">
            <a:xfrm>
              <a:off x="850900" y="5861051"/>
              <a:ext cx="136525" cy="150813"/>
            </a:xfrm>
            <a:prstGeom prst="ellipse">
              <a:avLst/>
            </a:prstGeom>
            <a:solidFill>
              <a:srgbClr val="7AB633"/>
            </a:solidFill>
            <a:ln w="9525">
              <a:noFill/>
              <a:round/>
              <a:headEnd/>
              <a:tailEnd/>
            </a:ln>
          </p:spPr>
          <p:txBody>
            <a:bodyPr/>
            <a:lstStyle/>
            <a:p>
              <a:endParaRPr lang="zh-CN" altLang="en-US">
                <a:sym typeface="Arial" charset="0"/>
              </a:endParaRPr>
            </a:p>
          </p:txBody>
        </p:sp>
        <p:sp>
          <p:nvSpPr>
            <p:cNvPr id="34838" name="Freeform 60"/>
            <p:cNvSpPr>
              <a:spLocks/>
            </p:cNvSpPr>
            <p:nvPr/>
          </p:nvSpPr>
          <p:spPr bwMode="auto">
            <a:xfrm>
              <a:off x="10042526" y="5295901"/>
              <a:ext cx="614363" cy="1504950"/>
            </a:xfrm>
            <a:custGeom>
              <a:avLst/>
              <a:gdLst>
                <a:gd name="T0" fmla="*/ 614363 w 387"/>
                <a:gd name="T1" fmla="*/ 265113 h 948"/>
                <a:gd name="T2" fmla="*/ 346075 w 387"/>
                <a:gd name="T3" fmla="*/ 428625 h 948"/>
                <a:gd name="T4" fmla="*/ 309563 w 387"/>
                <a:gd name="T5" fmla="*/ 0 h 948"/>
                <a:gd name="T6" fmla="*/ 268288 w 387"/>
                <a:gd name="T7" fmla="*/ 428625 h 948"/>
                <a:gd name="T8" fmla="*/ 0 w 387"/>
                <a:gd name="T9" fmla="*/ 265113 h 948"/>
                <a:gd name="T10" fmla="*/ 246063 w 387"/>
                <a:gd name="T11" fmla="*/ 569913 h 948"/>
                <a:gd name="T12" fmla="*/ 201613 w 387"/>
                <a:gd name="T13" fmla="*/ 1504950 h 948"/>
                <a:gd name="T14" fmla="*/ 396875 w 387"/>
                <a:gd name="T15" fmla="*/ 1504950 h 948"/>
                <a:gd name="T16" fmla="*/ 363538 w 387"/>
                <a:gd name="T17" fmla="*/ 569913 h 948"/>
                <a:gd name="T18" fmla="*/ 614363 w 387"/>
                <a:gd name="T19" fmla="*/ 265113 h 9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7"/>
                <a:gd name="T31" fmla="*/ 0 h 948"/>
                <a:gd name="T32" fmla="*/ 387 w 387"/>
                <a:gd name="T33" fmla="*/ 948 h 9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w="9525">
              <a:noFill/>
              <a:round/>
              <a:headEnd/>
              <a:tailEnd/>
            </a:ln>
          </p:spPr>
          <p:txBody>
            <a:bodyPr/>
            <a:lstStyle/>
            <a:p>
              <a:endParaRPr lang="en-US"/>
            </a:p>
          </p:txBody>
        </p:sp>
        <p:sp>
          <p:nvSpPr>
            <p:cNvPr id="34839" name="Freeform 61"/>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close/>
                </a:path>
              </a:pathLst>
            </a:custGeom>
            <a:solidFill>
              <a:srgbClr val="FFFFFF"/>
            </a:solidFill>
            <a:ln w="9525">
              <a:noFill/>
              <a:round/>
              <a:headEnd/>
              <a:tailEnd/>
            </a:ln>
          </p:spPr>
          <p:txBody>
            <a:bodyPr/>
            <a:lstStyle/>
            <a:p>
              <a:endParaRPr lang="en-US"/>
            </a:p>
          </p:txBody>
        </p:sp>
        <p:sp>
          <p:nvSpPr>
            <p:cNvPr id="34840" name="Freeform 62"/>
            <p:cNvSpPr>
              <a:spLocks/>
            </p:cNvSpPr>
            <p:nvPr/>
          </p:nvSpPr>
          <p:spPr bwMode="auto">
            <a:xfrm>
              <a:off x="10334626" y="6765926"/>
              <a:ext cx="109538" cy="34925"/>
            </a:xfrm>
            <a:custGeom>
              <a:avLst/>
              <a:gdLst>
                <a:gd name="T0" fmla="*/ 109538 w 69"/>
                <a:gd name="T1" fmla="*/ 0 h 22"/>
                <a:gd name="T2" fmla="*/ 100013 w 69"/>
                <a:gd name="T3" fmla="*/ 0 h 22"/>
                <a:gd name="T4" fmla="*/ 104775 w 69"/>
                <a:gd name="T5" fmla="*/ 34925 h 22"/>
                <a:gd name="T6" fmla="*/ 0 w 69"/>
                <a:gd name="T7" fmla="*/ 34925 h 22"/>
                <a:gd name="T8" fmla="*/ 0 w 69"/>
                <a:gd name="T9" fmla="*/ 34925 h 22"/>
                <a:gd name="T10" fmla="*/ 109538 w 69"/>
                <a:gd name="T11" fmla="*/ 34925 h 22"/>
                <a:gd name="T12" fmla="*/ 109538 w 69"/>
                <a:gd name="T13" fmla="*/ 0 h 22"/>
                <a:gd name="T14" fmla="*/ 0 60000 65536"/>
                <a:gd name="T15" fmla="*/ 0 60000 65536"/>
                <a:gd name="T16" fmla="*/ 0 60000 65536"/>
                <a:gd name="T17" fmla="*/ 0 60000 65536"/>
                <a:gd name="T18" fmla="*/ 0 60000 65536"/>
                <a:gd name="T19" fmla="*/ 0 60000 65536"/>
                <a:gd name="T20" fmla="*/ 0 60000 65536"/>
                <a:gd name="T21" fmla="*/ 0 w 69"/>
                <a:gd name="T22" fmla="*/ 0 h 22"/>
                <a:gd name="T23" fmla="*/ 69 w 6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22">
                  <a:moveTo>
                    <a:pt x="69" y="0"/>
                  </a:moveTo>
                  <a:lnTo>
                    <a:pt x="63" y="0"/>
                  </a:lnTo>
                  <a:lnTo>
                    <a:pt x="66" y="22"/>
                  </a:lnTo>
                  <a:lnTo>
                    <a:pt x="0" y="22"/>
                  </a:lnTo>
                  <a:lnTo>
                    <a:pt x="69" y="22"/>
                  </a:lnTo>
                  <a:lnTo>
                    <a:pt x="69" y="0"/>
                  </a:lnTo>
                </a:path>
              </a:pathLst>
            </a:custGeom>
            <a:noFill/>
            <a:ln w="9525">
              <a:noFill/>
              <a:round/>
              <a:headEnd/>
              <a:tailEnd/>
            </a:ln>
          </p:spPr>
          <p:txBody>
            <a:bodyPr/>
            <a:lstStyle/>
            <a:p>
              <a:endParaRPr lang="en-US"/>
            </a:p>
          </p:txBody>
        </p:sp>
        <p:sp>
          <p:nvSpPr>
            <p:cNvPr id="34841" name="Freeform 63"/>
            <p:cNvSpPr>
              <a:spLocks noEditPoints="1"/>
            </p:cNvSpPr>
            <p:nvPr/>
          </p:nvSpPr>
          <p:spPr bwMode="auto">
            <a:xfrm>
              <a:off x="10410826" y="6019801"/>
              <a:ext cx="33338" cy="746125"/>
            </a:xfrm>
            <a:custGeom>
              <a:avLst/>
              <a:gdLst>
                <a:gd name="T0" fmla="*/ 33338 w 8"/>
                <a:gd name="T1" fmla="*/ 701976 h 169"/>
                <a:gd name="T2" fmla="*/ 25003 w 8"/>
                <a:gd name="T3" fmla="*/ 701976 h 169"/>
                <a:gd name="T4" fmla="*/ 25003 w 8"/>
                <a:gd name="T5" fmla="*/ 746125 h 169"/>
                <a:gd name="T6" fmla="*/ 33338 w 8"/>
                <a:gd name="T7" fmla="*/ 746125 h 169"/>
                <a:gd name="T8" fmla="*/ 33338 w 8"/>
                <a:gd name="T9" fmla="*/ 701976 h 169"/>
                <a:gd name="T10" fmla="*/ 4167 w 8"/>
                <a:gd name="T11" fmla="*/ 0 h 169"/>
                <a:gd name="T12" fmla="*/ 0 w 8"/>
                <a:gd name="T13" fmla="*/ 0 h 169"/>
                <a:gd name="T14" fmla="*/ 12502 w 8"/>
                <a:gd name="T15" fmla="*/ 322291 h 169"/>
                <a:gd name="T16" fmla="*/ 16669 w 8"/>
                <a:gd name="T17" fmla="*/ 331121 h 169"/>
                <a:gd name="T18" fmla="*/ 4167 w 8"/>
                <a:gd name="T19" fmla="*/ 0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69"/>
                <a:gd name="T32" fmla="*/ 8 w 8"/>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w="9525">
              <a:noFill/>
              <a:round/>
              <a:headEnd/>
              <a:tailEnd/>
            </a:ln>
          </p:spPr>
          <p:txBody>
            <a:bodyPr/>
            <a:lstStyle/>
            <a:p>
              <a:endParaRPr lang="en-US"/>
            </a:p>
          </p:txBody>
        </p:sp>
        <p:sp>
          <p:nvSpPr>
            <p:cNvPr id="34842" name="Freeform 64"/>
            <p:cNvSpPr>
              <a:spLocks/>
            </p:cNvSpPr>
            <p:nvPr/>
          </p:nvSpPr>
          <p:spPr bwMode="auto">
            <a:xfrm>
              <a:off x="10421938" y="6342064"/>
              <a:ext cx="4763" cy="9525"/>
            </a:xfrm>
            <a:custGeom>
              <a:avLst/>
              <a:gdLst>
                <a:gd name="T0" fmla="*/ 0 w 1"/>
                <a:gd name="T1" fmla="*/ 0 h 2"/>
                <a:gd name="T2" fmla="*/ 0 w 1"/>
                <a:gd name="T3" fmla="*/ 0 h 2"/>
                <a:gd name="T4" fmla="*/ 4763 w 1"/>
                <a:gd name="T5" fmla="*/ 9525 h 2"/>
                <a:gd name="T6" fmla="*/ 4763 w 1"/>
                <a:gd name="T7" fmla="*/ 9525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w="9525">
              <a:noFill/>
              <a:round/>
              <a:headEnd/>
              <a:tailEnd/>
            </a:ln>
          </p:spPr>
          <p:txBody>
            <a:bodyPr/>
            <a:lstStyle/>
            <a:p>
              <a:endParaRPr lang="en-US"/>
            </a:p>
          </p:txBody>
        </p:sp>
        <p:sp>
          <p:nvSpPr>
            <p:cNvPr id="34843" name="Freeform 65"/>
            <p:cNvSpPr>
              <a:spLocks/>
            </p:cNvSpPr>
            <p:nvPr/>
          </p:nvSpPr>
          <p:spPr bwMode="auto">
            <a:xfrm>
              <a:off x="10421938" y="6342064"/>
              <a:ext cx="22225" cy="379413"/>
            </a:xfrm>
            <a:custGeom>
              <a:avLst/>
              <a:gdLst>
                <a:gd name="T0" fmla="*/ 0 w 5"/>
                <a:gd name="T1" fmla="*/ 0 h 86"/>
                <a:gd name="T2" fmla="*/ 13335 w 5"/>
                <a:gd name="T3" fmla="*/ 379413 h 86"/>
                <a:gd name="T4" fmla="*/ 22225 w 5"/>
                <a:gd name="T5" fmla="*/ 379413 h 86"/>
                <a:gd name="T6" fmla="*/ 4445 w 5"/>
                <a:gd name="T7" fmla="*/ 8824 h 86"/>
                <a:gd name="T8" fmla="*/ 0 w 5"/>
                <a:gd name="T9" fmla="*/ 0 h 86"/>
                <a:gd name="T10" fmla="*/ 0 60000 65536"/>
                <a:gd name="T11" fmla="*/ 0 60000 65536"/>
                <a:gd name="T12" fmla="*/ 0 60000 65536"/>
                <a:gd name="T13" fmla="*/ 0 60000 65536"/>
                <a:gd name="T14" fmla="*/ 0 60000 65536"/>
                <a:gd name="T15" fmla="*/ 0 w 5"/>
                <a:gd name="T16" fmla="*/ 0 h 86"/>
                <a:gd name="T17" fmla="*/ 5 w 5"/>
                <a:gd name="T18" fmla="*/ 86 h 86"/>
              </a:gdLst>
              <a:ahLst/>
              <a:cxnLst>
                <a:cxn ang="T10">
                  <a:pos x="T0" y="T1"/>
                </a:cxn>
                <a:cxn ang="T11">
                  <a:pos x="T2" y="T3"/>
                </a:cxn>
                <a:cxn ang="T12">
                  <a:pos x="T4" y="T5"/>
                </a:cxn>
                <a:cxn ang="T13">
                  <a:pos x="T6" y="T7"/>
                </a:cxn>
                <a:cxn ang="T14">
                  <a:pos x="T8" y="T9"/>
                </a:cxn>
              </a:cxnLst>
              <a:rect l="T15" t="T16" r="T17" b="T18"/>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w="9525">
              <a:noFill/>
              <a:round/>
              <a:headEnd/>
              <a:tailEnd/>
            </a:ln>
          </p:spPr>
          <p:txBody>
            <a:bodyPr/>
            <a:lstStyle/>
            <a:p>
              <a:endParaRPr lang="en-US"/>
            </a:p>
          </p:txBody>
        </p:sp>
        <p:sp>
          <p:nvSpPr>
            <p:cNvPr id="34844" name="Freeform 68"/>
            <p:cNvSpPr>
              <a:spLocks/>
            </p:cNvSpPr>
            <p:nvPr/>
          </p:nvSpPr>
          <p:spPr bwMode="auto">
            <a:xfrm>
              <a:off x="10334626" y="5295901"/>
              <a:ext cx="322263" cy="1504950"/>
            </a:xfrm>
            <a:custGeom>
              <a:avLst/>
              <a:gdLst>
                <a:gd name="T0" fmla="*/ 17463 w 203"/>
                <a:gd name="T1" fmla="*/ 0 h 948"/>
                <a:gd name="T2" fmla="*/ 0 w 203"/>
                <a:gd name="T3" fmla="*/ 163513 h 948"/>
                <a:gd name="T4" fmla="*/ 0 w 203"/>
                <a:gd name="T5" fmla="*/ 1504950 h 948"/>
                <a:gd name="T6" fmla="*/ 104775 w 203"/>
                <a:gd name="T7" fmla="*/ 1504950 h 948"/>
                <a:gd name="T8" fmla="*/ 100013 w 203"/>
                <a:gd name="T9" fmla="*/ 1470025 h 948"/>
                <a:gd name="T10" fmla="*/ 100013 w 203"/>
                <a:gd name="T11" fmla="*/ 1425575 h 948"/>
                <a:gd name="T12" fmla="*/ 87313 w 203"/>
                <a:gd name="T13" fmla="*/ 1046163 h 948"/>
                <a:gd name="T14" fmla="*/ 87313 w 203"/>
                <a:gd name="T15" fmla="*/ 1046163 h 948"/>
                <a:gd name="T16" fmla="*/ 76200 w 203"/>
                <a:gd name="T17" fmla="*/ 723900 h 948"/>
                <a:gd name="T18" fmla="*/ 71438 w 203"/>
                <a:gd name="T19" fmla="*/ 569913 h 948"/>
                <a:gd name="T20" fmla="*/ 322263 w 203"/>
                <a:gd name="T21" fmla="*/ 265113 h 948"/>
                <a:gd name="T22" fmla="*/ 53975 w 203"/>
                <a:gd name="T23" fmla="*/ 428625 h 948"/>
                <a:gd name="T24" fmla="*/ 17463 w 203"/>
                <a:gd name="T25" fmla="*/ 0 h 9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948"/>
                <a:gd name="T41" fmla="*/ 203 w 203"/>
                <a:gd name="T42" fmla="*/ 948 h 9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948">
                  <a:moveTo>
                    <a:pt x="11" y="0"/>
                  </a:moveTo>
                  <a:lnTo>
                    <a:pt x="0" y="103"/>
                  </a:lnTo>
                  <a:lnTo>
                    <a:pt x="0" y="948"/>
                  </a:lnTo>
                  <a:lnTo>
                    <a:pt x="66" y="948"/>
                  </a:lnTo>
                  <a:lnTo>
                    <a:pt x="63" y="926"/>
                  </a:lnTo>
                  <a:lnTo>
                    <a:pt x="63" y="898"/>
                  </a:lnTo>
                  <a:lnTo>
                    <a:pt x="55" y="659"/>
                  </a:lnTo>
                  <a:lnTo>
                    <a:pt x="48" y="456"/>
                  </a:lnTo>
                  <a:lnTo>
                    <a:pt x="45" y="359"/>
                  </a:lnTo>
                  <a:lnTo>
                    <a:pt x="203" y="167"/>
                  </a:lnTo>
                  <a:lnTo>
                    <a:pt x="34" y="270"/>
                  </a:lnTo>
                  <a:lnTo>
                    <a:pt x="11" y="0"/>
                  </a:lnTo>
                </a:path>
              </a:pathLst>
            </a:custGeom>
            <a:noFill/>
            <a:ln w="9525">
              <a:noFill/>
              <a:round/>
              <a:headEnd/>
              <a:tailEnd/>
            </a:ln>
          </p:spPr>
          <p:txBody>
            <a:bodyPr/>
            <a:lstStyle/>
            <a:p>
              <a:endParaRPr lang="en-US"/>
            </a:p>
          </p:txBody>
        </p:sp>
        <p:sp>
          <p:nvSpPr>
            <p:cNvPr id="34845" name="Freeform 70"/>
            <p:cNvSpPr>
              <a:spLocks/>
            </p:cNvSpPr>
            <p:nvPr/>
          </p:nvSpPr>
          <p:spPr bwMode="auto">
            <a:xfrm>
              <a:off x="6616701" y="5583239"/>
              <a:ext cx="666750" cy="1254125"/>
            </a:xfrm>
            <a:custGeom>
              <a:avLst/>
              <a:gdLst>
                <a:gd name="T0" fmla="*/ 666750 w 420"/>
                <a:gd name="T1" fmla="*/ 247650 h 790"/>
                <a:gd name="T2" fmla="*/ 382587 w 420"/>
                <a:gd name="T3" fmla="*/ 322262 h 790"/>
                <a:gd name="T4" fmla="*/ 320675 w 420"/>
                <a:gd name="T5" fmla="*/ 0 h 790"/>
                <a:gd name="T6" fmla="*/ 269875 w 420"/>
                <a:gd name="T7" fmla="*/ 322262 h 790"/>
                <a:gd name="T8" fmla="*/ 0 w 420"/>
                <a:gd name="T9" fmla="*/ 242888 h 790"/>
                <a:gd name="T10" fmla="*/ 279400 w 420"/>
                <a:gd name="T11" fmla="*/ 441325 h 790"/>
                <a:gd name="T12" fmla="*/ 258763 w 420"/>
                <a:gd name="T13" fmla="*/ 1254125 h 790"/>
                <a:gd name="T14" fmla="*/ 387350 w 420"/>
                <a:gd name="T15" fmla="*/ 1254125 h 790"/>
                <a:gd name="T16" fmla="*/ 366712 w 420"/>
                <a:gd name="T17" fmla="*/ 441325 h 790"/>
                <a:gd name="T18" fmla="*/ 666750 w 420"/>
                <a:gd name="T19" fmla="*/ 247650 h 7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0"/>
                <a:gd name="T31" fmla="*/ 0 h 790"/>
                <a:gd name="T32" fmla="*/ 420 w 420"/>
                <a:gd name="T33" fmla="*/ 790 h 7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w="9525">
              <a:noFill/>
              <a:round/>
              <a:headEnd/>
              <a:tailEnd/>
            </a:ln>
          </p:spPr>
          <p:txBody>
            <a:bodyPr/>
            <a:lstStyle/>
            <a:p>
              <a:endParaRPr lang="en-US"/>
            </a:p>
          </p:txBody>
        </p:sp>
        <p:sp>
          <p:nvSpPr>
            <p:cNvPr id="34846" name="Rectangle 78"/>
            <p:cNvSpPr>
              <a:spLocks noChangeArrowheads="1"/>
            </p:cNvSpPr>
            <p:nvPr/>
          </p:nvSpPr>
          <p:spPr bwMode="auto">
            <a:xfrm>
              <a:off x="6937376" y="6837364"/>
              <a:ext cx="66675" cy="3175"/>
            </a:xfrm>
            <a:prstGeom prst="rect">
              <a:avLst/>
            </a:prstGeom>
            <a:solidFill>
              <a:srgbClr val="FFFFFF"/>
            </a:solidFill>
            <a:ln w="9525">
              <a:noFill/>
              <a:miter lim="800000"/>
              <a:headEnd/>
              <a:tailEnd/>
            </a:ln>
          </p:spPr>
          <p:txBody>
            <a:bodyPr/>
            <a:lstStyle/>
            <a:p>
              <a:endParaRPr lang="zh-CN" altLang="en-US">
                <a:sym typeface="Arial" charset="0"/>
              </a:endParaRPr>
            </a:p>
          </p:txBody>
        </p:sp>
        <p:sp>
          <p:nvSpPr>
            <p:cNvPr id="34847" name="Rectangle 79"/>
            <p:cNvSpPr>
              <a:spLocks noChangeArrowheads="1"/>
            </p:cNvSpPr>
            <p:nvPr/>
          </p:nvSpPr>
          <p:spPr bwMode="auto">
            <a:xfrm>
              <a:off x="6937376" y="6837364"/>
              <a:ext cx="66675" cy="3175"/>
            </a:xfrm>
            <a:prstGeom prst="rect">
              <a:avLst/>
            </a:prstGeom>
            <a:noFill/>
            <a:ln w="9525">
              <a:noFill/>
              <a:miter lim="800000"/>
              <a:headEnd/>
              <a:tailEnd/>
            </a:ln>
          </p:spPr>
          <p:txBody>
            <a:bodyPr/>
            <a:lstStyle/>
            <a:p>
              <a:endParaRPr lang="zh-CN" altLang="en-US">
                <a:sym typeface="Arial" charset="0"/>
              </a:endParaRPr>
            </a:p>
          </p:txBody>
        </p:sp>
        <p:sp>
          <p:nvSpPr>
            <p:cNvPr id="34848" name="Freeform 80"/>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close/>
                </a:path>
              </a:pathLst>
            </a:custGeom>
            <a:solidFill>
              <a:srgbClr val="D18A52"/>
            </a:solidFill>
            <a:ln w="9525">
              <a:noFill/>
              <a:round/>
              <a:headEnd/>
              <a:tailEnd/>
            </a:ln>
          </p:spPr>
          <p:txBody>
            <a:bodyPr/>
            <a:lstStyle/>
            <a:p>
              <a:endParaRPr lang="en-US"/>
            </a:p>
          </p:txBody>
        </p:sp>
        <p:sp>
          <p:nvSpPr>
            <p:cNvPr id="34849" name="Freeform 81"/>
            <p:cNvSpPr>
              <a:spLocks/>
            </p:cNvSpPr>
            <p:nvPr/>
          </p:nvSpPr>
          <p:spPr bwMode="auto">
            <a:xfrm>
              <a:off x="6937376" y="6761164"/>
              <a:ext cx="66675" cy="76200"/>
            </a:xfrm>
            <a:custGeom>
              <a:avLst/>
              <a:gdLst>
                <a:gd name="T0" fmla="*/ 61913 w 42"/>
                <a:gd name="T1" fmla="*/ 0 h 48"/>
                <a:gd name="T2" fmla="*/ 0 w 42"/>
                <a:gd name="T3" fmla="*/ 0 h 48"/>
                <a:gd name="T4" fmla="*/ 0 w 42"/>
                <a:gd name="T5" fmla="*/ 76200 h 48"/>
                <a:gd name="T6" fmla="*/ 66675 w 42"/>
                <a:gd name="T7" fmla="*/ 76200 h 48"/>
                <a:gd name="T8" fmla="*/ 61913 w 42"/>
                <a:gd name="T9" fmla="*/ 0 h 48"/>
                <a:gd name="T10" fmla="*/ 0 60000 65536"/>
                <a:gd name="T11" fmla="*/ 0 60000 65536"/>
                <a:gd name="T12" fmla="*/ 0 60000 65536"/>
                <a:gd name="T13" fmla="*/ 0 60000 65536"/>
                <a:gd name="T14" fmla="*/ 0 60000 65536"/>
                <a:gd name="T15" fmla="*/ 0 w 42"/>
                <a:gd name="T16" fmla="*/ 0 h 48"/>
                <a:gd name="T17" fmla="*/ 42 w 42"/>
                <a:gd name="T18" fmla="*/ 48 h 48"/>
              </a:gdLst>
              <a:ahLst/>
              <a:cxnLst>
                <a:cxn ang="T10">
                  <a:pos x="T0" y="T1"/>
                </a:cxn>
                <a:cxn ang="T11">
                  <a:pos x="T2" y="T3"/>
                </a:cxn>
                <a:cxn ang="T12">
                  <a:pos x="T4" y="T5"/>
                </a:cxn>
                <a:cxn ang="T13">
                  <a:pos x="T6" y="T7"/>
                </a:cxn>
                <a:cxn ang="T14">
                  <a:pos x="T8" y="T9"/>
                </a:cxn>
              </a:cxnLst>
              <a:rect l="T15" t="T16" r="T17" b="T18"/>
              <a:pathLst>
                <a:path w="42" h="48">
                  <a:moveTo>
                    <a:pt x="39" y="0"/>
                  </a:moveTo>
                  <a:lnTo>
                    <a:pt x="0" y="0"/>
                  </a:lnTo>
                  <a:lnTo>
                    <a:pt x="0" y="48"/>
                  </a:lnTo>
                  <a:lnTo>
                    <a:pt x="42" y="48"/>
                  </a:lnTo>
                  <a:lnTo>
                    <a:pt x="39" y="0"/>
                  </a:lnTo>
                </a:path>
              </a:pathLst>
            </a:custGeom>
            <a:noFill/>
            <a:ln w="9525">
              <a:noFill/>
              <a:round/>
              <a:headEnd/>
              <a:tailEnd/>
            </a:ln>
          </p:spPr>
          <p:txBody>
            <a:bodyPr/>
            <a:lstStyle/>
            <a:p>
              <a:endParaRPr lang="en-US"/>
            </a:p>
          </p:txBody>
        </p:sp>
        <p:sp>
          <p:nvSpPr>
            <p:cNvPr id="34850" name="Freeform 84"/>
            <p:cNvSpPr>
              <a:spLocks/>
            </p:cNvSpPr>
            <p:nvPr/>
          </p:nvSpPr>
          <p:spPr bwMode="auto">
            <a:xfrm>
              <a:off x="11160126" y="6453189"/>
              <a:ext cx="458788" cy="307975"/>
            </a:xfrm>
            <a:custGeom>
              <a:avLst/>
              <a:gdLst>
                <a:gd name="T0" fmla="*/ 450446 w 110"/>
                <a:gd name="T1" fmla="*/ 307975 h 70"/>
                <a:gd name="T2" fmla="*/ 458788 w 110"/>
                <a:gd name="T3" fmla="*/ 241980 h 70"/>
                <a:gd name="T4" fmla="*/ 229394 w 110"/>
                <a:gd name="T5" fmla="*/ 0 h 70"/>
                <a:gd name="T6" fmla="*/ 0 w 110"/>
                <a:gd name="T7" fmla="*/ 241980 h 70"/>
                <a:gd name="T8" fmla="*/ 8342 w 110"/>
                <a:gd name="T9" fmla="*/ 307975 h 70"/>
                <a:gd name="T10" fmla="*/ 450446 w 110"/>
                <a:gd name="T11" fmla="*/ 307975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4851" name="Freeform 85"/>
            <p:cNvSpPr>
              <a:spLocks/>
            </p:cNvSpPr>
            <p:nvPr/>
          </p:nvSpPr>
          <p:spPr bwMode="auto">
            <a:xfrm>
              <a:off x="11749088" y="6453189"/>
              <a:ext cx="461963" cy="307975"/>
            </a:xfrm>
            <a:custGeom>
              <a:avLst/>
              <a:gdLst>
                <a:gd name="T0" fmla="*/ 449478 w 111"/>
                <a:gd name="T1" fmla="*/ 307975 h 70"/>
                <a:gd name="T2" fmla="*/ 461963 w 111"/>
                <a:gd name="T3" fmla="*/ 241980 h 70"/>
                <a:gd name="T4" fmla="*/ 228901 w 111"/>
                <a:gd name="T5" fmla="*/ 0 h 70"/>
                <a:gd name="T6" fmla="*/ 0 w 111"/>
                <a:gd name="T7" fmla="*/ 241980 h 70"/>
                <a:gd name="T8" fmla="*/ 8324 w 111"/>
                <a:gd name="T9" fmla="*/ 307975 h 70"/>
                <a:gd name="T10" fmla="*/ 449478 w 111"/>
                <a:gd name="T11" fmla="*/ 307975 h 70"/>
                <a:gd name="T12" fmla="*/ 0 60000 65536"/>
                <a:gd name="T13" fmla="*/ 0 60000 65536"/>
                <a:gd name="T14" fmla="*/ 0 60000 65536"/>
                <a:gd name="T15" fmla="*/ 0 60000 65536"/>
                <a:gd name="T16" fmla="*/ 0 60000 65536"/>
                <a:gd name="T17" fmla="*/ 0 60000 65536"/>
                <a:gd name="T18" fmla="*/ 0 w 111"/>
                <a:gd name="T19" fmla="*/ 0 h 70"/>
                <a:gd name="T20" fmla="*/ 111 w 111"/>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w="9525">
              <a:noFill/>
              <a:round/>
              <a:headEnd/>
              <a:tailEnd/>
            </a:ln>
          </p:spPr>
          <p:txBody>
            <a:bodyPr/>
            <a:lstStyle/>
            <a:p>
              <a:endParaRPr lang="en-US"/>
            </a:p>
          </p:txBody>
        </p:sp>
        <p:sp>
          <p:nvSpPr>
            <p:cNvPr id="34852" name="Freeform 86"/>
            <p:cNvSpPr>
              <a:spLocks/>
            </p:cNvSpPr>
            <p:nvPr/>
          </p:nvSpPr>
          <p:spPr bwMode="auto">
            <a:xfrm>
              <a:off x="11380788" y="6138864"/>
              <a:ext cx="609600" cy="622300"/>
            </a:xfrm>
            <a:custGeom>
              <a:avLst/>
              <a:gdLst>
                <a:gd name="T0" fmla="*/ 196241 w 146"/>
                <a:gd name="T1" fmla="*/ 622300 h 141"/>
                <a:gd name="T2" fmla="*/ 413359 w 146"/>
                <a:gd name="T3" fmla="*/ 622300 h 141"/>
                <a:gd name="T4" fmla="*/ 609600 w 146"/>
                <a:gd name="T5" fmla="*/ 322184 h 141"/>
                <a:gd name="T6" fmla="*/ 304800 w 146"/>
                <a:gd name="T7" fmla="*/ 0 h 141"/>
                <a:gd name="T8" fmla="*/ 0 w 146"/>
                <a:gd name="T9" fmla="*/ 322184 h 141"/>
                <a:gd name="T10" fmla="*/ 196241 w 146"/>
                <a:gd name="T11" fmla="*/ 622300 h 141"/>
                <a:gd name="T12" fmla="*/ 0 60000 65536"/>
                <a:gd name="T13" fmla="*/ 0 60000 65536"/>
                <a:gd name="T14" fmla="*/ 0 60000 65536"/>
                <a:gd name="T15" fmla="*/ 0 60000 65536"/>
                <a:gd name="T16" fmla="*/ 0 60000 65536"/>
                <a:gd name="T17" fmla="*/ 0 60000 65536"/>
                <a:gd name="T18" fmla="*/ 0 w 146"/>
                <a:gd name="T19" fmla="*/ 0 h 141"/>
                <a:gd name="T20" fmla="*/ 146 w 146"/>
                <a:gd name="T21" fmla="*/ 141 h 141"/>
              </a:gdLst>
              <a:ahLst/>
              <a:cxnLst>
                <a:cxn ang="T12">
                  <a:pos x="T0" y="T1"/>
                </a:cxn>
                <a:cxn ang="T13">
                  <a:pos x="T2" y="T3"/>
                </a:cxn>
                <a:cxn ang="T14">
                  <a:pos x="T4" y="T5"/>
                </a:cxn>
                <a:cxn ang="T15">
                  <a:pos x="T6" y="T7"/>
                </a:cxn>
                <a:cxn ang="T16">
                  <a:pos x="T8" y="T9"/>
                </a:cxn>
                <a:cxn ang="T17">
                  <a:pos x="T10" y="T11"/>
                </a:cxn>
              </a:cxnLst>
              <a:rect l="T18" t="T19" r="T20" b="T21"/>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w="9525">
              <a:noFill/>
              <a:round/>
              <a:headEnd/>
              <a:tailEnd/>
            </a:ln>
          </p:spPr>
          <p:txBody>
            <a:bodyPr/>
            <a:lstStyle/>
            <a:p>
              <a:endParaRPr lang="en-US"/>
            </a:p>
          </p:txBody>
        </p:sp>
        <p:sp>
          <p:nvSpPr>
            <p:cNvPr id="34853" name="Oval 87"/>
            <p:cNvSpPr>
              <a:spLocks noChangeArrowheads="1"/>
            </p:cNvSpPr>
            <p:nvPr/>
          </p:nvSpPr>
          <p:spPr bwMode="auto">
            <a:xfrm>
              <a:off x="11226801" y="6616701"/>
              <a:ext cx="125413"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54" name="Oval 88"/>
            <p:cNvSpPr>
              <a:spLocks noChangeArrowheads="1"/>
            </p:cNvSpPr>
            <p:nvPr/>
          </p:nvSpPr>
          <p:spPr bwMode="auto">
            <a:xfrm>
              <a:off x="11464926" y="62849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55" name="Oval 89"/>
            <p:cNvSpPr>
              <a:spLocks noChangeArrowheads="1"/>
            </p:cNvSpPr>
            <p:nvPr/>
          </p:nvSpPr>
          <p:spPr bwMode="auto">
            <a:xfrm>
              <a:off x="11649076" y="6188076"/>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56" name="Freeform 90"/>
            <p:cNvSpPr>
              <a:spLocks/>
            </p:cNvSpPr>
            <p:nvPr/>
          </p:nvSpPr>
          <p:spPr bwMode="auto">
            <a:xfrm>
              <a:off x="11610976" y="6399214"/>
              <a:ext cx="133350" cy="141288"/>
            </a:xfrm>
            <a:custGeom>
              <a:avLst/>
              <a:gdLst>
                <a:gd name="T0" fmla="*/ 129183 w 32"/>
                <a:gd name="T1" fmla="*/ 75059 h 32"/>
                <a:gd name="T2" fmla="*/ 62508 w 32"/>
                <a:gd name="T3" fmla="*/ 141288 h 32"/>
                <a:gd name="T4" fmla="*/ 0 w 32"/>
                <a:gd name="T5" fmla="*/ 66229 h 32"/>
                <a:gd name="T6" fmla="*/ 70842 w 32"/>
                <a:gd name="T7" fmla="*/ 4415 h 32"/>
                <a:gd name="T8" fmla="*/ 129183 w 32"/>
                <a:gd name="T9" fmla="*/ 75059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w="9525">
              <a:noFill/>
              <a:round/>
              <a:headEnd/>
              <a:tailEnd/>
            </a:ln>
          </p:spPr>
          <p:txBody>
            <a:bodyPr/>
            <a:lstStyle/>
            <a:p>
              <a:endParaRPr lang="en-US"/>
            </a:p>
          </p:txBody>
        </p:sp>
        <p:sp>
          <p:nvSpPr>
            <p:cNvPr id="34857" name="Oval 91"/>
            <p:cNvSpPr>
              <a:spLocks noChangeArrowheads="1"/>
            </p:cNvSpPr>
            <p:nvPr/>
          </p:nvSpPr>
          <p:spPr bwMode="auto">
            <a:xfrm>
              <a:off x="11390313" y="6500814"/>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58" name="Freeform 92"/>
            <p:cNvSpPr>
              <a:spLocks/>
            </p:cNvSpPr>
            <p:nvPr/>
          </p:nvSpPr>
          <p:spPr bwMode="auto">
            <a:xfrm>
              <a:off x="11369676" y="6721476"/>
              <a:ext cx="115888" cy="39688"/>
            </a:xfrm>
            <a:custGeom>
              <a:avLst/>
              <a:gdLst>
                <a:gd name="T0" fmla="*/ 115888 w 28"/>
                <a:gd name="T1" fmla="*/ 39688 h 9"/>
                <a:gd name="T2" fmla="*/ 57944 w 28"/>
                <a:gd name="T3" fmla="*/ 0 h 9"/>
                <a:gd name="T4" fmla="*/ 0 w 28"/>
                <a:gd name="T5" fmla="*/ 39688 h 9"/>
                <a:gd name="T6" fmla="*/ 115888 w 28"/>
                <a:gd name="T7" fmla="*/ 39688 h 9"/>
                <a:gd name="T8" fmla="*/ 0 60000 65536"/>
                <a:gd name="T9" fmla="*/ 0 60000 65536"/>
                <a:gd name="T10" fmla="*/ 0 60000 65536"/>
                <a:gd name="T11" fmla="*/ 0 60000 65536"/>
                <a:gd name="T12" fmla="*/ 0 w 28"/>
                <a:gd name="T13" fmla="*/ 0 h 9"/>
                <a:gd name="T14" fmla="*/ 28 w 28"/>
                <a:gd name="T15" fmla="*/ 9 h 9"/>
              </a:gdLst>
              <a:ahLst/>
              <a:cxnLst>
                <a:cxn ang="T8">
                  <a:pos x="T0" y="T1"/>
                </a:cxn>
                <a:cxn ang="T9">
                  <a:pos x="T2" y="T3"/>
                </a:cxn>
                <a:cxn ang="T10">
                  <a:pos x="T4" y="T5"/>
                </a:cxn>
                <a:cxn ang="T11">
                  <a:pos x="T6" y="T7"/>
                </a:cxn>
              </a:cxnLst>
              <a:rect l="T12" t="T13" r="T14" b="T15"/>
              <a:pathLst>
                <a:path w="28" h="9">
                  <a:moveTo>
                    <a:pt x="28" y="9"/>
                  </a:moveTo>
                  <a:cubicBezTo>
                    <a:pt x="25" y="4"/>
                    <a:pt x="20" y="0"/>
                    <a:pt x="14" y="0"/>
                  </a:cubicBezTo>
                  <a:cubicBezTo>
                    <a:pt x="8" y="0"/>
                    <a:pt x="3" y="4"/>
                    <a:pt x="0" y="9"/>
                  </a:cubicBezTo>
                  <a:lnTo>
                    <a:pt x="28" y="9"/>
                  </a:lnTo>
                  <a:close/>
                </a:path>
              </a:pathLst>
            </a:custGeom>
            <a:solidFill>
              <a:srgbClr val="59A400"/>
            </a:solidFill>
            <a:ln w="9525">
              <a:noFill/>
              <a:round/>
              <a:headEnd/>
              <a:tailEnd/>
            </a:ln>
          </p:spPr>
          <p:txBody>
            <a:bodyPr/>
            <a:lstStyle/>
            <a:p>
              <a:endParaRPr lang="en-US"/>
            </a:p>
          </p:txBody>
        </p:sp>
        <p:sp>
          <p:nvSpPr>
            <p:cNvPr id="34859" name="Oval 93"/>
            <p:cNvSpPr>
              <a:spLocks noChangeArrowheads="1"/>
            </p:cNvSpPr>
            <p:nvPr/>
          </p:nvSpPr>
          <p:spPr bwMode="auto">
            <a:xfrm>
              <a:off x="11572876" y="6575426"/>
              <a:ext cx="130175" cy="13811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60" name="Oval 94"/>
            <p:cNvSpPr>
              <a:spLocks noChangeArrowheads="1"/>
            </p:cNvSpPr>
            <p:nvPr/>
          </p:nvSpPr>
          <p:spPr bwMode="auto">
            <a:xfrm>
              <a:off x="11793538" y="6589714"/>
              <a:ext cx="130175" cy="131763"/>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61" name="Freeform 95"/>
            <p:cNvSpPr>
              <a:spLocks/>
            </p:cNvSpPr>
            <p:nvPr/>
          </p:nvSpPr>
          <p:spPr bwMode="auto">
            <a:xfrm>
              <a:off x="11926888" y="6735764"/>
              <a:ext cx="104775" cy="25400"/>
            </a:xfrm>
            <a:custGeom>
              <a:avLst/>
              <a:gdLst>
                <a:gd name="T0" fmla="*/ 104775 w 25"/>
                <a:gd name="T1" fmla="*/ 25400 h 6"/>
                <a:gd name="T2" fmla="*/ 50292 w 25"/>
                <a:gd name="T3" fmla="*/ 0 h 6"/>
                <a:gd name="T4" fmla="*/ 0 w 25"/>
                <a:gd name="T5" fmla="*/ 25400 h 6"/>
                <a:gd name="T6" fmla="*/ 104775 w 25"/>
                <a:gd name="T7" fmla="*/ 2540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w="9525">
              <a:noFill/>
              <a:round/>
              <a:headEnd/>
              <a:tailEnd/>
            </a:ln>
          </p:spPr>
          <p:txBody>
            <a:bodyPr/>
            <a:lstStyle/>
            <a:p>
              <a:endParaRPr lang="en-US"/>
            </a:p>
          </p:txBody>
        </p:sp>
        <p:sp>
          <p:nvSpPr>
            <p:cNvPr id="34862" name="Oval 96"/>
            <p:cNvSpPr>
              <a:spLocks noChangeArrowheads="1"/>
            </p:cNvSpPr>
            <p:nvPr/>
          </p:nvSpPr>
          <p:spPr bwMode="auto">
            <a:xfrm>
              <a:off x="12044363" y="6567489"/>
              <a:ext cx="128588" cy="1365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63" name="Freeform 97"/>
            <p:cNvSpPr>
              <a:spLocks/>
            </p:cNvSpPr>
            <p:nvPr/>
          </p:nvSpPr>
          <p:spPr bwMode="auto">
            <a:xfrm>
              <a:off x="11798301" y="6337301"/>
              <a:ext cx="141288" cy="150813"/>
            </a:xfrm>
            <a:custGeom>
              <a:avLst/>
              <a:gdLst>
                <a:gd name="T0" fmla="*/ 132977 w 34"/>
                <a:gd name="T1" fmla="*/ 57664 h 34"/>
                <a:gd name="T2" fmla="*/ 87266 w 34"/>
                <a:gd name="T3" fmla="*/ 141942 h 34"/>
                <a:gd name="T4" fmla="*/ 8311 w 34"/>
                <a:gd name="T5" fmla="*/ 93149 h 34"/>
                <a:gd name="T6" fmla="*/ 54022 w 34"/>
                <a:gd name="T7" fmla="*/ 8871 h 34"/>
                <a:gd name="T8" fmla="*/ 132977 w 34"/>
                <a:gd name="T9" fmla="*/ 5766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w="9525">
              <a:noFill/>
              <a:round/>
              <a:headEnd/>
              <a:tailEnd/>
            </a:ln>
          </p:spPr>
          <p:txBody>
            <a:bodyPr/>
            <a:lstStyle/>
            <a:p>
              <a:endParaRPr lang="en-US"/>
            </a:p>
          </p:txBody>
        </p:sp>
        <p:sp>
          <p:nvSpPr>
            <p:cNvPr id="34864" name="Freeform 98"/>
            <p:cNvSpPr>
              <a:spLocks noEditPoints="1"/>
            </p:cNvSpPr>
            <p:nvPr/>
          </p:nvSpPr>
          <p:spPr bwMode="auto">
            <a:xfrm>
              <a:off x="12206288" y="6677026"/>
              <a:ext cx="4763" cy="19050"/>
            </a:xfrm>
            <a:custGeom>
              <a:avLst/>
              <a:gdLst>
                <a:gd name="T0" fmla="*/ 4763 w 1"/>
                <a:gd name="T1" fmla="*/ 19050 h 4"/>
                <a:gd name="T2" fmla="*/ 4763 w 1"/>
                <a:gd name="T3" fmla="*/ 19050 h 4"/>
                <a:gd name="T4" fmla="*/ 4763 w 1"/>
                <a:gd name="T5" fmla="*/ 19050 h 4"/>
                <a:gd name="T6" fmla="*/ 4763 w 1"/>
                <a:gd name="T7" fmla="*/ 14287 h 4"/>
                <a:gd name="T8" fmla="*/ 4763 w 1"/>
                <a:gd name="T9" fmla="*/ 14287 h 4"/>
                <a:gd name="T10" fmla="*/ 4763 w 1"/>
                <a:gd name="T11" fmla="*/ 14287 h 4"/>
                <a:gd name="T12" fmla="*/ 4763 w 1"/>
                <a:gd name="T13" fmla="*/ 14287 h 4"/>
                <a:gd name="T14" fmla="*/ 4763 w 1"/>
                <a:gd name="T15" fmla="*/ 14287 h 4"/>
                <a:gd name="T16" fmla="*/ 4763 w 1"/>
                <a:gd name="T17" fmla="*/ 14287 h 4"/>
                <a:gd name="T18" fmla="*/ 4763 w 1"/>
                <a:gd name="T19" fmla="*/ 14287 h 4"/>
                <a:gd name="T20" fmla="*/ 4763 w 1"/>
                <a:gd name="T21" fmla="*/ 14287 h 4"/>
                <a:gd name="T22" fmla="*/ 4763 w 1"/>
                <a:gd name="T23" fmla="*/ 14287 h 4"/>
                <a:gd name="T24" fmla="*/ 4763 w 1"/>
                <a:gd name="T25" fmla="*/ 9525 h 4"/>
                <a:gd name="T26" fmla="*/ 4763 w 1"/>
                <a:gd name="T27" fmla="*/ 9525 h 4"/>
                <a:gd name="T28" fmla="*/ 4763 w 1"/>
                <a:gd name="T29" fmla="*/ 9525 h 4"/>
                <a:gd name="T30" fmla="*/ 4763 w 1"/>
                <a:gd name="T31" fmla="*/ 9525 h 4"/>
                <a:gd name="T32" fmla="*/ 4763 w 1"/>
                <a:gd name="T33" fmla="*/ 9525 h 4"/>
                <a:gd name="T34" fmla="*/ 4763 w 1"/>
                <a:gd name="T35" fmla="*/ 9525 h 4"/>
                <a:gd name="T36" fmla="*/ 0 w 1"/>
                <a:gd name="T37" fmla="*/ 9525 h 4"/>
                <a:gd name="T38" fmla="*/ 0 w 1"/>
                <a:gd name="T39" fmla="*/ 9525 h 4"/>
                <a:gd name="T40" fmla="*/ 0 w 1"/>
                <a:gd name="T41" fmla="*/ 4763 h 4"/>
                <a:gd name="T42" fmla="*/ 0 w 1"/>
                <a:gd name="T43" fmla="*/ 4763 h 4"/>
                <a:gd name="T44" fmla="*/ 0 w 1"/>
                <a:gd name="T45" fmla="*/ 4763 h 4"/>
                <a:gd name="T46" fmla="*/ 0 w 1"/>
                <a:gd name="T47" fmla="*/ 4763 h 4"/>
                <a:gd name="T48" fmla="*/ 0 w 1"/>
                <a:gd name="T49" fmla="*/ 4763 h 4"/>
                <a:gd name="T50" fmla="*/ 0 w 1"/>
                <a:gd name="T51" fmla="*/ 4763 h 4"/>
                <a:gd name="T52" fmla="*/ 0 w 1"/>
                <a:gd name="T53" fmla="*/ 4763 h 4"/>
                <a:gd name="T54" fmla="*/ 0 w 1"/>
                <a:gd name="T55" fmla="*/ 4763 h 4"/>
                <a:gd name="T56" fmla="*/ 0 w 1"/>
                <a:gd name="T57" fmla="*/ 4763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
                <a:gd name="T106" fmla="*/ 0 h 4"/>
                <a:gd name="T107" fmla="*/ 1 w 1"/>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4865" name="Freeform 99"/>
            <p:cNvSpPr>
              <a:spLocks noEditPoints="1"/>
            </p:cNvSpPr>
            <p:nvPr/>
          </p:nvSpPr>
          <p:spPr bwMode="auto">
            <a:xfrm>
              <a:off x="11793538" y="6453189"/>
              <a:ext cx="417513" cy="307975"/>
            </a:xfrm>
            <a:custGeom>
              <a:avLst/>
              <a:gdLst>
                <a:gd name="T0" fmla="*/ 313135 w 100"/>
                <a:gd name="T1" fmla="*/ 250780 h 70"/>
                <a:gd name="T2" fmla="*/ 250508 w 100"/>
                <a:gd name="T3" fmla="*/ 184785 h 70"/>
                <a:gd name="T4" fmla="*/ 313135 w 100"/>
                <a:gd name="T5" fmla="*/ 114391 h 70"/>
                <a:gd name="T6" fmla="*/ 379937 w 100"/>
                <a:gd name="T7" fmla="*/ 184785 h 70"/>
                <a:gd name="T8" fmla="*/ 313135 w 100"/>
                <a:gd name="T9" fmla="*/ 250780 h 70"/>
                <a:gd name="T10" fmla="*/ 196231 w 100"/>
                <a:gd name="T11" fmla="*/ 0 h 70"/>
                <a:gd name="T12" fmla="*/ 196231 w 100"/>
                <a:gd name="T13" fmla="*/ 8799 h 70"/>
                <a:gd name="T14" fmla="*/ 129429 w 100"/>
                <a:gd name="T15" fmla="*/ 206783 h 70"/>
                <a:gd name="T16" fmla="*/ 66802 w 100"/>
                <a:gd name="T17" fmla="*/ 268378 h 70"/>
                <a:gd name="T18" fmla="*/ 66802 w 100"/>
                <a:gd name="T19" fmla="*/ 268378 h 70"/>
                <a:gd name="T20" fmla="*/ 0 w 100"/>
                <a:gd name="T21" fmla="*/ 307975 h 70"/>
                <a:gd name="T22" fmla="*/ 133604 w 100"/>
                <a:gd name="T23" fmla="*/ 307975 h 70"/>
                <a:gd name="T24" fmla="*/ 183706 w 100"/>
                <a:gd name="T25" fmla="*/ 281577 h 70"/>
                <a:gd name="T26" fmla="*/ 237982 w 100"/>
                <a:gd name="T27" fmla="*/ 307975 h 70"/>
                <a:gd name="T28" fmla="*/ 404988 w 100"/>
                <a:gd name="T29" fmla="*/ 307975 h 70"/>
                <a:gd name="T30" fmla="*/ 417513 w 100"/>
                <a:gd name="T31" fmla="*/ 241980 h 70"/>
                <a:gd name="T32" fmla="*/ 417513 w 100"/>
                <a:gd name="T33" fmla="*/ 241980 h 70"/>
                <a:gd name="T34" fmla="*/ 417513 w 100"/>
                <a:gd name="T35" fmla="*/ 241980 h 70"/>
                <a:gd name="T36" fmla="*/ 417513 w 100"/>
                <a:gd name="T37" fmla="*/ 241980 h 70"/>
                <a:gd name="T38" fmla="*/ 417513 w 100"/>
                <a:gd name="T39" fmla="*/ 237581 h 70"/>
                <a:gd name="T40" fmla="*/ 417513 w 100"/>
                <a:gd name="T41" fmla="*/ 237581 h 70"/>
                <a:gd name="T42" fmla="*/ 417513 w 100"/>
                <a:gd name="T43" fmla="*/ 237581 h 70"/>
                <a:gd name="T44" fmla="*/ 417513 w 100"/>
                <a:gd name="T45" fmla="*/ 237581 h 70"/>
                <a:gd name="T46" fmla="*/ 417513 w 100"/>
                <a:gd name="T47" fmla="*/ 237581 h 70"/>
                <a:gd name="T48" fmla="*/ 417513 w 100"/>
                <a:gd name="T49" fmla="*/ 237581 h 70"/>
                <a:gd name="T50" fmla="*/ 417513 w 100"/>
                <a:gd name="T51" fmla="*/ 237581 h 70"/>
                <a:gd name="T52" fmla="*/ 417513 w 100"/>
                <a:gd name="T53" fmla="*/ 237581 h 70"/>
                <a:gd name="T54" fmla="*/ 417513 w 100"/>
                <a:gd name="T55" fmla="*/ 237581 h 70"/>
                <a:gd name="T56" fmla="*/ 417513 w 100"/>
                <a:gd name="T57" fmla="*/ 237581 h 70"/>
                <a:gd name="T58" fmla="*/ 417513 w 100"/>
                <a:gd name="T59" fmla="*/ 237581 h 70"/>
                <a:gd name="T60" fmla="*/ 417513 w 100"/>
                <a:gd name="T61" fmla="*/ 233181 h 70"/>
                <a:gd name="T62" fmla="*/ 417513 w 100"/>
                <a:gd name="T63" fmla="*/ 233181 h 70"/>
                <a:gd name="T64" fmla="*/ 417513 w 100"/>
                <a:gd name="T65" fmla="*/ 233181 h 70"/>
                <a:gd name="T66" fmla="*/ 417513 w 100"/>
                <a:gd name="T67" fmla="*/ 233181 h 70"/>
                <a:gd name="T68" fmla="*/ 417513 w 100"/>
                <a:gd name="T69" fmla="*/ 233181 h 70"/>
                <a:gd name="T70" fmla="*/ 417513 w 100"/>
                <a:gd name="T71" fmla="*/ 233181 h 70"/>
                <a:gd name="T72" fmla="*/ 417513 w 100"/>
                <a:gd name="T73" fmla="*/ 233181 h 70"/>
                <a:gd name="T74" fmla="*/ 417513 w 100"/>
                <a:gd name="T75" fmla="*/ 233181 h 70"/>
                <a:gd name="T76" fmla="*/ 417513 w 100"/>
                <a:gd name="T77" fmla="*/ 233181 h 70"/>
                <a:gd name="T78" fmla="*/ 413338 w 100"/>
                <a:gd name="T79" fmla="*/ 233181 h 70"/>
                <a:gd name="T80" fmla="*/ 413338 w 100"/>
                <a:gd name="T81" fmla="*/ 233181 h 70"/>
                <a:gd name="T82" fmla="*/ 413338 w 100"/>
                <a:gd name="T83" fmla="*/ 228781 h 70"/>
                <a:gd name="T84" fmla="*/ 413338 w 100"/>
                <a:gd name="T85" fmla="*/ 228781 h 70"/>
                <a:gd name="T86" fmla="*/ 413338 w 100"/>
                <a:gd name="T87" fmla="*/ 228781 h 70"/>
                <a:gd name="T88" fmla="*/ 413338 w 100"/>
                <a:gd name="T89" fmla="*/ 228781 h 70"/>
                <a:gd name="T90" fmla="*/ 413338 w 100"/>
                <a:gd name="T91" fmla="*/ 228781 h 70"/>
                <a:gd name="T92" fmla="*/ 413338 w 100"/>
                <a:gd name="T93" fmla="*/ 228781 h 70"/>
                <a:gd name="T94" fmla="*/ 413338 w 100"/>
                <a:gd name="T95" fmla="*/ 228781 h 70"/>
                <a:gd name="T96" fmla="*/ 413338 w 100"/>
                <a:gd name="T97" fmla="*/ 228781 h 70"/>
                <a:gd name="T98" fmla="*/ 413338 w 100"/>
                <a:gd name="T99" fmla="*/ 228781 h 70"/>
                <a:gd name="T100" fmla="*/ 413338 w 100"/>
                <a:gd name="T101" fmla="*/ 228781 h 70"/>
                <a:gd name="T102" fmla="*/ 413338 w 100"/>
                <a:gd name="T103" fmla="*/ 228781 h 70"/>
                <a:gd name="T104" fmla="*/ 413338 w 100"/>
                <a:gd name="T105" fmla="*/ 228781 h 70"/>
                <a:gd name="T106" fmla="*/ 413338 w 100"/>
                <a:gd name="T107" fmla="*/ 224382 h 70"/>
                <a:gd name="T108" fmla="*/ 413338 w 100"/>
                <a:gd name="T109" fmla="*/ 224382 h 70"/>
                <a:gd name="T110" fmla="*/ 413338 w 100"/>
                <a:gd name="T111" fmla="*/ 224382 h 70"/>
                <a:gd name="T112" fmla="*/ 413338 w 100"/>
                <a:gd name="T113" fmla="*/ 224382 h 70"/>
                <a:gd name="T114" fmla="*/ 413338 w 100"/>
                <a:gd name="T115" fmla="*/ 224382 h 70"/>
                <a:gd name="T116" fmla="*/ 413338 w 100"/>
                <a:gd name="T117" fmla="*/ 224382 h 70"/>
                <a:gd name="T118" fmla="*/ 413338 w 100"/>
                <a:gd name="T119" fmla="*/ 224382 h 70"/>
                <a:gd name="T120" fmla="*/ 413338 w 100"/>
                <a:gd name="T121" fmla="*/ 224382 h 70"/>
                <a:gd name="T122" fmla="*/ 196231 w 100"/>
                <a:gd name="T123" fmla="*/ 0 h 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
                <a:gd name="T187" fmla="*/ 0 h 70"/>
                <a:gd name="T188" fmla="*/ 100 w 100"/>
                <a:gd name="T189" fmla="*/ 70 h 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w="9525">
              <a:noFill/>
              <a:round/>
              <a:headEnd/>
              <a:tailEnd/>
            </a:ln>
          </p:spPr>
          <p:txBody>
            <a:bodyPr/>
            <a:lstStyle/>
            <a:p>
              <a:endParaRPr lang="en-US"/>
            </a:p>
          </p:txBody>
        </p:sp>
        <p:sp>
          <p:nvSpPr>
            <p:cNvPr id="34866" name="Freeform 100"/>
            <p:cNvSpPr>
              <a:spLocks noEditPoints="1"/>
            </p:cNvSpPr>
            <p:nvPr/>
          </p:nvSpPr>
          <p:spPr bwMode="auto">
            <a:xfrm>
              <a:off x="11706226" y="6138864"/>
              <a:ext cx="284163" cy="622300"/>
            </a:xfrm>
            <a:custGeom>
              <a:avLst/>
              <a:gdLst>
                <a:gd name="T0" fmla="*/ 162976 w 68"/>
                <a:gd name="T1" fmla="*/ 339838 h 141"/>
                <a:gd name="T2" fmla="*/ 100293 w 68"/>
                <a:gd name="T3" fmla="*/ 291289 h 141"/>
                <a:gd name="T4" fmla="*/ 146260 w 68"/>
                <a:gd name="T5" fmla="*/ 207433 h 141"/>
                <a:gd name="T6" fmla="*/ 162976 w 68"/>
                <a:gd name="T7" fmla="*/ 203020 h 141"/>
                <a:gd name="T8" fmla="*/ 225659 w 68"/>
                <a:gd name="T9" fmla="*/ 255982 h 141"/>
                <a:gd name="T10" fmla="*/ 179691 w 68"/>
                <a:gd name="T11" fmla="*/ 339838 h 141"/>
                <a:gd name="T12" fmla="*/ 162976 w 68"/>
                <a:gd name="T13" fmla="*/ 339838 h 141"/>
                <a:gd name="T14" fmla="*/ 0 w 68"/>
                <a:gd name="T15" fmla="*/ 0 h 141"/>
                <a:gd name="T16" fmla="*/ 0 w 68"/>
                <a:gd name="T17" fmla="*/ 48548 h 141"/>
                <a:gd name="T18" fmla="*/ 4179 w 68"/>
                <a:gd name="T19" fmla="*/ 48548 h 141"/>
                <a:gd name="T20" fmla="*/ 71041 w 68"/>
                <a:gd name="T21" fmla="*/ 119164 h 141"/>
                <a:gd name="T22" fmla="*/ 4179 w 68"/>
                <a:gd name="T23" fmla="*/ 185366 h 141"/>
                <a:gd name="T24" fmla="*/ 0 w 68"/>
                <a:gd name="T25" fmla="*/ 185366 h 141"/>
                <a:gd name="T26" fmla="*/ 0 w 68"/>
                <a:gd name="T27" fmla="*/ 273635 h 141"/>
                <a:gd name="T28" fmla="*/ 33431 w 68"/>
                <a:gd name="T29" fmla="*/ 335424 h 141"/>
                <a:gd name="T30" fmla="*/ 0 w 68"/>
                <a:gd name="T31" fmla="*/ 392799 h 141"/>
                <a:gd name="T32" fmla="*/ 0 w 68"/>
                <a:gd name="T33" fmla="*/ 622300 h 141"/>
                <a:gd name="T34" fmla="*/ 87756 w 68"/>
                <a:gd name="T35" fmla="*/ 622300 h 141"/>
                <a:gd name="T36" fmla="*/ 154618 w 68"/>
                <a:gd name="T37" fmla="*/ 582579 h 141"/>
                <a:gd name="T38" fmla="*/ 87756 w 68"/>
                <a:gd name="T39" fmla="*/ 516377 h 141"/>
                <a:gd name="T40" fmla="*/ 154618 w 68"/>
                <a:gd name="T41" fmla="*/ 450174 h 141"/>
                <a:gd name="T42" fmla="*/ 217301 w 68"/>
                <a:gd name="T43" fmla="*/ 516377 h 141"/>
                <a:gd name="T44" fmla="*/ 217301 w 68"/>
                <a:gd name="T45" fmla="*/ 520790 h 141"/>
                <a:gd name="T46" fmla="*/ 284163 w 68"/>
                <a:gd name="T47" fmla="*/ 322184 h 141"/>
                <a:gd name="T48" fmla="*/ 284163 w 68"/>
                <a:gd name="T49" fmla="*/ 313357 h 141"/>
                <a:gd name="T50" fmla="*/ 284163 w 68"/>
                <a:gd name="T51" fmla="*/ 313357 h 141"/>
                <a:gd name="T52" fmla="*/ 0 w 68"/>
                <a:gd name="T53" fmla="*/ 0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8"/>
                <a:gd name="T82" fmla="*/ 0 h 141"/>
                <a:gd name="T83" fmla="*/ 68 w 6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w="9525">
              <a:noFill/>
              <a:round/>
              <a:headEnd/>
              <a:tailEnd/>
            </a:ln>
          </p:spPr>
          <p:txBody>
            <a:bodyPr/>
            <a:lstStyle/>
            <a:p>
              <a:endParaRPr lang="en-US"/>
            </a:p>
          </p:txBody>
        </p:sp>
        <p:sp>
          <p:nvSpPr>
            <p:cNvPr id="34867" name="Freeform 101"/>
            <p:cNvSpPr>
              <a:spLocks/>
            </p:cNvSpPr>
            <p:nvPr/>
          </p:nvSpPr>
          <p:spPr bwMode="auto">
            <a:xfrm>
              <a:off x="11706226" y="6188076"/>
              <a:ext cx="71438" cy="136525"/>
            </a:xfrm>
            <a:custGeom>
              <a:avLst/>
              <a:gdLst>
                <a:gd name="T0" fmla="*/ 4202 w 17"/>
                <a:gd name="T1" fmla="*/ 0 h 31"/>
                <a:gd name="T2" fmla="*/ 0 w 17"/>
                <a:gd name="T3" fmla="*/ 0 h 31"/>
                <a:gd name="T4" fmla="*/ 0 w 17"/>
                <a:gd name="T5" fmla="*/ 136525 h 31"/>
                <a:gd name="T6" fmla="*/ 4202 w 17"/>
                <a:gd name="T7" fmla="*/ 136525 h 31"/>
                <a:gd name="T8" fmla="*/ 71438 w 17"/>
                <a:gd name="T9" fmla="*/ 70465 h 31"/>
                <a:gd name="T10" fmla="*/ 4202 w 17"/>
                <a:gd name="T11" fmla="*/ 0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w="9525">
              <a:noFill/>
              <a:round/>
              <a:headEnd/>
              <a:tailEnd/>
            </a:ln>
          </p:spPr>
          <p:txBody>
            <a:bodyPr/>
            <a:lstStyle/>
            <a:p>
              <a:endParaRPr lang="en-US"/>
            </a:p>
          </p:txBody>
        </p:sp>
        <p:sp>
          <p:nvSpPr>
            <p:cNvPr id="34868" name="Freeform 102"/>
            <p:cNvSpPr>
              <a:spLocks/>
            </p:cNvSpPr>
            <p:nvPr/>
          </p:nvSpPr>
          <p:spPr bwMode="auto">
            <a:xfrm>
              <a:off x="11706226" y="6413501"/>
              <a:ext cx="33338" cy="119063"/>
            </a:xfrm>
            <a:custGeom>
              <a:avLst/>
              <a:gdLst>
                <a:gd name="T0" fmla="*/ 0 w 8"/>
                <a:gd name="T1" fmla="*/ 0 h 27"/>
                <a:gd name="T2" fmla="*/ 0 w 8"/>
                <a:gd name="T3" fmla="*/ 119063 h 27"/>
                <a:gd name="T4" fmla="*/ 33338 w 8"/>
                <a:gd name="T5" fmla="*/ 61736 h 27"/>
                <a:gd name="T6" fmla="*/ 0 w 8"/>
                <a:gd name="T7" fmla="*/ 0 h 27"/>
                <a:gd name="T8" fmla="*/ 0 60000 65536"/>
                <a:gd name="T9" fmla="*/ 0 60000 65536"/>
                <a:gd name="T10" fmla="*/ 0 60000 65536"/>
                <a:gd name="T11" fmla="*/ 0 60000 65536"/>
                <a:gd name="T12" fmla="*/ 0 w 8"/>
                <a:gd name="T13" fmla="*/ 0 h 27"/>
                <a:gd name="T14" fmla="*/ 8 w 8"/>
                <a:gd name="T15" fmla="*/ 27 h 27"/>
              </a:gdLst>
              <a:ahLst/>
              <a:cxnLst>
                <a:cxn ang="T8">
                  <a:pos x="T0" y="T1"/>
                </a:cxn>
                <a:cxn ang="T9">
                  <a:pos x="T2" y="T3"/>
                </a:cxn>
                <a:cxn ang="T10">
                  <a:pos x="T4" y="T5"/>
                </a:cxn>
                <a:cxn ang="T11">
                  <a:pos x="T6" y="T7"/>
                </a:cxn>
              </a:cxnLst>
              <a:rect l="T12" t="T13" r="T14" b="T15"/>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w="9525">
              <a:noFill/>
              <a:round/>
              <a:headEnd/>
              <a:tailEnd/>
            </a:ln>
          </p:spPr>
          <p:txBody>
            <a:bodyPr/>
            <a:lstStyle/>
            <a:p>
              <a:endParaRPr lang="en-US"/>
            </a:p>
          </p:txBody>
        </p:sp>
        <p:sp>
          <p:nvSpPr>
            <p:cNvPr id="34869" name="Freeform 103"/>
            <p:cNvSpPr>
              <a:spLocks/>
            </p:cNvSpPr>
            <p:nvPr/>
          </p:nvSpPr>
          <p:spPr bwMode="auto">
            <a:xfrm>
              <a:off x="11793538" y="6589714"/>
              <a:ext cx="130175" cy="131763"/>
            </a:xfrm>
            <a:custGeom>
              <a:avLst/>
              <a:gdLst>
                <a:gd name="T0" fmla="*/ 67187 w 31"/>
                <a:gd name="T1" fmla="*/ 0 h 30"/>
                <a:gd name="T2" fmla="*/ 0 w 31"/>
                <a:gd name="T3" fmla="*/ 65882 h 30"/>
                <a:gd name="T4" fmla="*/ 67187 w 31"/>
                <a:gd name="T5" fmla="*/ 131763 h 30"/>
                <a:gd name="T6" fmla="*/ 67187 w 31"/>
                <a:gd name="T7" fmla="*/ 131763 h 30"/>
                <a:gd name="T8" fmla="*/ 130175 w 31"/>
                <a:gd name="T9" fmla="*/ 70274 h 30"/>
                <a:gd name="T10" fmla="*/ 130175 w 31"/>
                <a:gd name="T11" fmla="*/ 65882 h 30"/>
                <a:gd name="T12" fmla="*/ 67187 w 31"/>
                <a:gd name="T13" fmla="*/ 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w="9525">
              <a:noFill/>
              <a:round/>
              <a:headEnd/>
              <a:tailEnd/>
            </a:ln>
          </p:spPr>
          <p:txBody>
            <a:bodyPr/>
            <a:lstStyle/>
            <a:p>
              <a:endParaRPr lang="en-US"/>
            </a:p>
          </p:txBody>
        </p:sp>
        <p:sp>
          <p:nvSpPr>
            <p:cNvPr id="34870" name="Freeform 104"/>
            <p:cNvSpPr>
              <a:spLocks/>
            </p:cNvSpPr>
            <p:nvPr/>
          </p:nvSpPr>
          <p:spPr bwMode="auto">
            <a:xfrm>
              <a:off x="11926888" y="6735764"/>
              <a:ext cx="104775" cy="25400"/>
            </a:xfrm>
            <a:custGeom>
              <a:avLst/>
              <a:gdLst>
                <a:gd name="T0" fmla="*/ 50292 w 25"/>
                <a:gd name="T1" fmla="*/ 0 h 6"/>
                <a:gd name="T2" fmla="*/ 0 w 25"/>
                <a:gd name="T3" fmla="*/ 25400 h 6"/>
                <a:gd name="T4" fmla="*/ 104775 w 25"/>
                <a:gd name="T5" fmla="*/ 25400 h 6"/>
                <a:gd name="T6" fmla="*/ 50292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w="9525">
              <a:noFill/>
              <a:round/>
              <a:headEnd/>
              <a:tailEnd/>
            </a:ln>
          </p:spPr>
          <p:txBody>
            <a:bodyPr/>
            <a:lstStyle/>
            <a:p>
              <a:endParaRPr lang="en-US"/>
            </a:p>
          </p:txBody>
        </p:sp>
        <p:sp>
          <p:nvSpPr>
            <p:cNvPr id="34871" name="Oval 105"/>
            <p:cNvSpPr>
              <a:spLocks noChangeArrowheads="1"/>
            </p:cNvSpPr>
            <p:nvPr/>
          </p:nvSpPr>
          <p:spPr bwMode="auto">
            <a:xfrm>
              <a:off x="12044363" y="6567489"/>
              <a:ext cx="128588" cy="1365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4872" name="Freeform 106"/>
            <p:cNvSpPr>
              <a:spLocks/>
            </p:cNvSpPr>
            <p:nvPr/>
          </p:nvSpPr>
          <p:spPr bwMode="auto">
            <a:xfrm>
              <a:off x="11798301" y="6342064"/>
              <a:ext cx="141288" cy="136525"/>
            </a:xfrm>
            <a:custGeom>
              <a:avLst/>
              <a:gdLst>
                <a:gd name="T0" fmla="*/ 70644 w 34"/>
                <a:gd name="T1" fmla="*/ 0 h 31"/>
                <a:gd name="T2" fmla="*/ 54022 w 34"/>
                <a:gd name="T3" fmla="*/ 4404 h 31"/>
                <a:gd name="T4" fmla="*/ 8311 w 34"/>
                <a:gd name="T5" fmla="*/ 88081 h 31"/>
                <a:gd name="T6" fmla="*/ 70644 w 34"/>
                <a:gd name="T7" fmla="*/ 136525 h 31"/>
                <a:gd name="T8" fmla="*/ 87266 w 34"/>
                <a:gd name="T9" fmla="*/ 136525 h 31"/>
                <a:gd name="T10" fmla="*/ 132977 w 34"/>
                <a:gd name="T11" fmla="*/ 52848 h 31"/>
                <a:gd name="T12" fmla="*/ 70644 w 34"/>
                <a:gd name="T13" fmla="*/ 0 h 31"/>
                <a:gd name="T14" fmla="*/ 0 60000 65536"/>
                <a:gd name="T15" fmla="*/ 0 60000 65536"/>
                <a:gd name="T16" fmla="*/ 0 60000 65536"/>
                <a:gd name="T17" fmla="*/ 0 60000 65536"/>
                <a:gd name="T18" fmla="*/ 0 60000 65536"/>
                <a:gd name="T19" fmla="*/ 0 60000 65536"/>
                <a:gd name="T20" fmla="*/ 0 60000 65536"/>
                <a:gd name="T21" fmla="*/ 0 w 34"/>
                <a:gd name="T22" fmla="*/ 0 h 31"/>
                <a:gd name="T23" fmla="*/ 34 w 34"/>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w="9525">
              <a:noFill/>
              <a:round/>
              <a:headEnd/>
              <a:tailEnd/>
            </a:ln>
          </p:spPr>
          <p:txBody>
            <a:bodyPr/>
            <a:lstStyle/>
            <a:p>
              <a:endParaRPr lang="en-US"/>
            </a:p>
          </p:txBody>
        </p:sp>
        <p:sp>
          <p:nvSpPr>
            <p:cNvPr id="34873" name="Freeform 107"/>
            <p:cNvSpPr>
              <a:spLocks/>
            </p:cNvSpPr>
            <p:nvPr/>
          </p:nvSpPr>
          <p:spPr bwMode="auto">
            <a:xfrm>
              <a:off x="6191250" y="6505576"/>
              <a:ext cx="382588" cy="255588"/>
            </a:xfrm>
            <a:custGeom>
              <a:avLst/>
              <a:gdLst>
                <a:gd name="T0" fmla="*/ 374271 w 92"/>
                <a:gd name="T1" fmla="*/ 255588 h 58"/>
                <a:gd name="T2" fmla="*/ 382588 w 92"/>
                <a:gd name="T3" fmla="*/ 198301 h 58"/>
                <a:gd name="T4" fmla="*/ 191294 w 92"/>
                <a:gd name="T5" fmla="*/ 0 h 58"/>
                <a:gd name="T6" fmla="*/ 0 w 92"/>
                <a:gd name="T7" fmla="*/ 198301 h 58"/>
                <a:gd name="T8" fmla="*/ 8317 w 92"/>
                <a:gd name="T9" fmla="*/ 255588 h 58"/>
                <a:gd name="T10" fmla="*/ 374271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w="9525">
              <a:noFill/>
              <a:round/>
              <a:headEnd/>
              <a:tailEnd/>
            </a:ln>
          </p:spPr>
          <p:txBody>
            <a:bodyPr/>
            <a:lstStyle/>
            <a:p>
              <a:endParaRPr lang="en-US"/>
            </a:p>
          </p:txBody>
        </p:sp>
        <p:sp>
          <p:nvSpPr>
            <p:cNvPr id="34874" name="Freeform 108"/>
            <p:cNvSpPr>
              <a:spLocks/>
            </p:cNvSpPr>
            <p:nvPr/>
          </p:nvSpPr>
          <p:spPr bwMode="auto">
            <a:xfrm>
              <a:off x="6678613" y="6505576"/>
              <a:ext cx="384175" cy="255588"/>
            </a:xfrm>
            <a:custGeom>
              <a:avLst/>
              <a:gdLst>
                <a:gd name="T0" fmla="*/ 375823 w 92"/>
                <a:gd name="T1" fmla="*/ 255588 h 58"/>
                <a:gd name="T2" fmla="*/ 384175 w 92"/>
                <a:gd name="T3" fmla="*/ 198301 h 58"/>
                <a:gd name="T4" fmla="*/ 192087 w 92"/>
                <a:gd name="T5" fmla="*/ 0 h 58"/>
                <a:gd name="T6" fmla="*/ 0 w 92"/>
                <a:gd name="T7" fmla="*/ 198301 h 58"/>
                <a:gd name="T8" fmla="*/ 8352 w 92"/>
                <a:gd name="T9" fmla="*/ 255588 h 58"/>
                <a:gd name="T10" fmla="*/ 375823 w 92"/>
                <a:gd name="T11" fmla="*/ 255588 h 58"/>
                <a:gd name="T12" fmla="*/ 0 60000 65536"/>
                <a:gd name="T13" fmla="*/ 0 60000 65536"/>
                <a:gd name="T14" fmla="*/ 0 60000 65536"/>
                <a:gd name="T15" fmla="*/ 0 60000 65536"/>
                <a:gd name="T16" fmla="*/ 0 60000 65536"/>
                <a:gd name="T17" fmla="*/ 0 60000 65536"/>
                <a:gd name="T18" fmla="*/ 0 w 92"/>
                <a:gd name="T19" fmla="*/ 0 h 58"/>
                <a:gd name="T20" fmla="*/ 92 w 92"/>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w="9525">
              <a:noFill/>
              <a:round/>
              <a:headEnd/>
              <a:tailEnd/>
            </a:ln>
          </p:spPr>
          <p:txBody>
            <a:bodyPr/>
            <a:lstStyle/>
            <a:p>
              <a:endParaRPr lang="en-US"/>
            </a:p>
          </p:txBody>
        </p:sp>
        <p:sp>
          <p:nvSpPr>
            <p:cNvPr id="34875" name="Freeform 109"/>
            <p:cNvSpPr>
              <a:spLocks/>
            </p:cNvSpPr>
            <p:nvPr/>
          </p:nvSpPr>
          <p:spPr bwMode="auto">
            <a:xfrm>
              <a:off x="6373813" y="6245226"/>
              <a:ext cx="504825" cy="515938"/>
            </a:xfrm>
            <a:custGeom>
              <a:avLst/>
              <a:gdLst>
                <a:gd name="T0" fmla="*/ 162712 w 121"/>
                <a:gd name="T1" fmla="*/ 515938 h 117"/>
                <a:gd name="T2" fmla="*/ 342113 w 121"/>
                <a:gd name="T3" fmla="*/ 515938 h 117"/>
                <a:gd name="T4" fmla="*/ 504825 w 121"/>
                <a:gd name="T5" fmla="*/ 268993 h 117"/>
                <a:gd name="T6" fmla="*/ 250326 w 121"/>
                <a:gd name="T7" fmla="*/ 0 h 117"/>
                <a:gd name="T8" fmla="*/ 0 w 121"/>
                <a:gd name="T9" fmla="*/ 268993 h 117"/>
                <a:gd name="T10" fmla="*/ 162712 w 121"/>
                <a:gd name="T11" fmla="*/ 515938 h 117"/>
                <a:gd name="T12" fmla="*/ 0 60000 65536"/>
                <a:gd name="T13" fmla="*/ 0 60000 65536"/>
                <a:gd name="T14" fmla="*/ 0 60000 65536"/>
                <a:gd name="T15" fmla="*/ 0 60000 65536"/>
                <a:gd name="T16" fmla="*/ 0 60000 65536"/>
                <a:gd name="T17" fmla="*/ 0 60000 65536"/>
                <a:gd name="T18" fmla="*/ 0 w 121"/>
                <a:gd name="T19" fmla="*/ 0 h 117"/>
                <a:gd name="T20" fmla="*/ 121 w 121"/>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w="9525">
              <a:noFill/>
              <a:round/>
              <a:headEnd/>
              <a:tailEnd/>
            </a:ln>
          </p:spPr>
          <p:txBody>
            <a:bodyPr/>
            <a:lstStyle/>
            <a:p>
              <a:endParaRPr lang="en-US"/>
            </a:p>
          </p:txBody>
        </p:sp>
        <p:sp>
          <p:nvSpPr>
            <p:cNvPr id="34876" name="Oval 110"/>
            <p:cNvSpPr>
              <a:spLocks noChangeArrowheads="1"/>
            </p:cNvSpPr>
            <p:nvPr/>
          </p:nvSpPr>
          <p:spPr bwMode="auto">
            <a:xfrm>
              <a:off x="6245226" y="6642101"/>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77" name="Oval 111"/>
            <p:cNvSpPr>
              <a:spLocks noChangeArrowheads="1"/>
            </p:cNvSpPr>
            <p:nvPr/>
          </p:nvSpPr>
          <p:spPr bwMode="auto">
            <a:xfrm>
              <a:off x="6445251" y="6369051"/>
              <a:ext cx="104775" cy="109538"/>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78" name="Oval 112"/>
            <p:cNvSpPr>
              <a:spLocks noChangeArrowheads="1"/>
            </p:cNvSpPr>
            <p:nvPr/>
          </p:nvSpPr>
          <p:spPr bwMode="auto">
            <a:xfrm>
              <a:off x="6596063" y="6284914"/>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79" name="Freeform 113"/>
            <p:cNvSpPr>
              <a:spLocks/>
            </p:cNvSpPr>
            <p:nvPr/>
          </p:nvSpPr>
          <p:spPr bwMode="auto">
            <a:xfrm>
              <a:off x="6562726" y="6461126"/>
              <a:ext cx="111125" cy="119063"/>
            </a:xfrm>
            <a:custGeom>
              <a:avLst/>
              <a:gdLst>
                <a:gd name="T0" fmla="*/ 107009 w 27"/>
                <a:gd name="T1" fmla="*/ 61736 h 27"/>
                <a:gd name="T2" fmla="*/ 53505 w 27"/>
                <a:gd name="T3" fmla="*/ 114653 h 27"/>
                <a:gd name="T4" fmla="*/ 4116 w 27"/>
                <a:gd name="T5" fmla="*/ 57327 h 27"/>
                <a:gd name="T6" fmla="*/ 57620 w 27"/>
                <a:gd name="T7" fmla="*/ 4410 h 27"/>
                <a:gd name="T8" fmla="*/ 107009 w 27"/>
                <a:gd name="T9" fmla="*/ 61736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w="9525">
              <a:noFill/>
              <a:round/>
              <a:headEnd/>
              <a:tailEnd/>
            </a:ln>
          </p:spPr>
          <p:txBody>
            <a:bodyPr/>
            <a:lstStyle/>
            <a:p>
              <a:endParaRPr lang="en-US"/>
            </a:p>
          </p:txBody>
        </p:sp>
        <p:sp>
          <p:nvSpPr>
            <p:cNvPr id="34880" name="Oval 114"/>
            <p:cNvSpPr>
              <a:spLocks noChangeArrowheads="1"/>
            </p:cNvSpPr>
            <p:nvPr/>
          </p:nvSpPr>
          <p:spPr bwMode="auto">
            <a:xfrm>
              <a:off x="6383338" y="6545264"/>
              <a:ext cx="107950"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81" name="Freeform 115"/>
            <p:cNvSpPr>
              <a:spLocks/>
            </p:cNvSpPr>
            <p:nvPr/>
          </p:nvSpPr>
          <p:spPr bwMode="auto">
            <a:xfrm>
              <a:off x="6365876" y="6731001"/>
              <a:ext cx="96838" cy="30163"/>
            </a:xfrm>
            <a:custGeom>
              <a:avLst/>
              <a:gdLst>
                <a:gd name="T0" fmla="*/ 96838 w 23"/>
                <a:gd name="T1" fmla="*/ 30163 h 7"/>
                <a:gd name="T2" fmla="*/ 46314 w 23"/>
                <a:gd name="T3" fmla="*/ 0 h 7"/>
                <a:gd name="T4" fmla="*/ 0 w 23"/>
                <a:gd name="T5" fmla="*/ 30163 h 7"/>
                <a:gd name="T6" fmla="*/ 96838 w 23"/>
                <a:gd name="T7" fmla="*/ 30163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7"/>
                  </a:moveTo>
                  <a:cubicBezTo>
                    <a:pt x="20" y="3"/>
                    <a:pt x="16" y="0"/>
                    <a:pt x="11" y="0"/>
                  </a:cubicBezTo>
                  <a:cubicBezTo>
                    <a:pt x="6" y="0"/>
                    <a:pt x="2" y="3"/>
                    <a:pt x="0" y="7"/>
                  </a:cubicBezTo>
                  <a:lnTo>
                    <a:pt x="23" y="7"/>
                  </a:lnTo>
                  <a:close/>
                </a:path>
              </a:pathLst>
            </a:custGeom>
            <a:solidFill>
              <a:srgbClr val="59A400"/>
            </a:solidFill>
            <a:ln w="9525">
              <a:noFill/>
              <a:round/>
              <a:headEnd/>
              <a:tailEnd/>
            </a:ln>
          </p:spPr>
          <p:txBody>
            <a:bodyPr/>
            <a:lstStyle/>
            <a:p>
              <a:endParaRPr lang="en-US"/>
            </a:p>
          </p:txBody>
        </p:sp>
        <p:sp>
          <p:nvSpPr>
            <p:cNvPr id="34882" name="Oval 116"/>
            <p:cNvSpPr>
              <a:spLocks noChangeArrowheads="1"/>
            </p:cNvSpPr>
            <p:nvPr/>
          </p:nvSpPr>
          <p:spPr bwMode="auto">
            <a:xfrm>
              <a:off x="6532563" y="6607176"/>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83" name="Oval 117"/>
            <p:cNvSpPr>
              <a:spLocks noChangeArrowheads="1"/>
            </p:cNvSpPr>
            <p:nvPr/>
          </p:nvSpPr>
          <p:spPr bwMode="auto">
            <a:xfrm>
              <a:off x="6716713" y="6616701"/>
              <a:ext cx="107950" cy="114300"/>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84" name="Freeform 118"/>
            <p:cNvSpPr>
              <a:spLocks/>
            </p:cNvSpPr>
            <p:nvPr/>
          </p:nvSpPr>
          <p:spPr bwMode="auto">
            <a:xfrm>
              <a:off x="6829426" y="6738939"/>
              <a:ext cx="82550" cy="22225"/>
            </a:xfrm>
            <a:custGeom>
              <a:avLst/>
              <a:gdLst>
                <a:gd name="T0" fmla="*/ 82550 w 20"/>
                <a:gd name="T1" fmla="*/ 22225 h 5"/>
                <a:gd name="T2" fmla="*/ 41275 w 20"/>
                <a:gd name="T3" fmla="*/ 0 h 5"/>
                <a:gd name="T4" fmla="*/ 0 w 20"/>
                <a:gd name="T5" fmla="*/ 22225 h 5"/>
                <a:gd name="T6" fmla="*/ 82550 w 20"/>
                <a:gd name="T7" fmla="*/ 22225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w="9525">
              <a:noFill/>
              <a:round/>
              <a:headEnd/>
              <a:tailEnd/>
            </a:ln>
          </p:spPr>
          <p:txBody>
            <a:bodyPr/>
            <a:lstStyle/>
            <a:p>
              <a:endParaRPr lang="en-US"/>
            </a:p>
          </p:txBody>
        </p:sp>
        <p:sp>
          <p:nvSpPr>
            <p:cNvPr id="34885" name="Oval 119"/>
            <p:cNvSpPr>
              <a:spLocks noChangeArrowheads="1"/>
            </p:cNvSpPr>
            <p:nvPr/>
          </p:nvSpPr>
          <p:spPr bwMode="auto">
            <a:xfrm>
              <a:off x="6924676" y="6602414"/>
              <a:ext cx="104775" cy="111125"/>
            </a:xfrm>
            <a:prstGeom prst="ellipse">
              <a:avLst/>
            </a:prstGeom>
            <a:solidFill>
              <a:srgbClr val="59A400"/>
            </a:solidFill>
            <a:ln w="9525">
              <a:noFill/>
              <a:round/>
              <a:headEnd/>
              <a:tailEnd/>
            </a:ln>
          </p:spPr>
          <p:txBody>
            <a:bodyPr/>
            <a:lstStyle/>
            <a:p>
              <a:endParaRPr lang="zh-CN" altLang="en-US">
                <a:sym typeface="Arial" charset="0"/>
              </a:endParaRPr>
            </a:p>
          </p:txBody>
        </p:sp>
        <p:sp>
          <p:nvSpPr>
            <p:cNvPr id="34886" name="Freeform 120"/>
            <p:cNvSpPr>
              <a:spLocks/>
            </p:cNvSpPr>
            <p:nvPr/>
          </p:nvSpPr>
          <p:spPr bwMode="auto">
            <a:xfrm>
              <a:off x="6719888" y="6408739"/>
              <a:ext cx="117475" cy="127000"/>
            </a:xfrm>
            <a:custGeom>
              <a:avLst/>
              <a:gdLst>
                <a:gd name="T0" fmla="*/ 109084 w 28"/>
                <a:gd name="T1" fmla="*/ 48172 h 29"/>
                <a:gd name="T2" fmla="*/ 71324 w 28"/>
                <a:gd name="T3" fmla="*/ 118241 h 29"/>
                <a:gd name="T4" fmla="*/ 8391 w 28"/>
                <a:gd name="T5" fmla="*/ 78828 h 29"/>
                <a:gd name="T6" fmla="*/ 46151 w 28"/>
                <a:gd name="T7" fmla="*/ 8759 h 29"/>
                <a:gd name="T8" fmla="*/ 109084 w 28"/>
                <a:gd name="T9" fmla="*/ 48172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w="9525">
              <a:noFill/>
              <a:round/>
              <a:headEnd/>
              <a:tailEnd/>
            </a:ln>
          </p:spPr>
          <p:txBody>
            <a:bodyPr/>
            <a:lstStyle/>
            <a:p>
              <a:endParaRPr lang="en-US"/>
            </a:p>
          </p:txBody>
        </p:sp>
        <p:sp>
          <p:nvSpPr>
            <p:cNvPr id="34887" name="Freeform 121"/>
            <p:cNvSpPr>
              <a:spLocks noEditPoints="1"/>
            </p:cNvSpPr>
            <p:nvPr/>
          </p:nvSpPr>
          <p:spPr bwMode="auto">
            <a:xfrm>
              <a:off x="7062788" y="6691314"/>
              <a:ext cx="0" cy="12700"/>
            </a:xfrm>
            <a:custGeom>
              <a:avLst/>
              <a:gdLst>
                <a:gd name="T0" fmla="*/ 12700 h 3"/>
                <a:gd name="T1" fmla="*/ 12700 h 3"/>
                <a:gd name="T2" fmla="*/ 12700 h 3"/>
                <a:gd name="T3" fmla="*/ 12700 h 3"/>
                <a:gd name="T4" fmla="*/ 12700 h 3"/>
                <a:gd name="T5" fmla="*/ 12700 h 3"/>
                <a:gd name="T6" fmla="*/ 12700 h 3"/>
                <a:gd name="T7" fmla="*/ 12700 h 3"/>
                <a:gd name="T8" fmla="*/ 12700 h 3"/>
                <a:gd name="T9" fmla="*/ 8467 h 3"/>
                <a:gd name="T10" fmla="*/ 8467 h 3"/>
                <a:gd name="T11" fmla="*/ 8467 h 3"/>
                <a:gd name="T12" fmla="*/ 8467 h 3"/>
                <a:gd name="T13" fmla="*/ 8467 h 3"/>
                <a:gd name="T14" fmla="*/ 8467 h 3"/>
                <a:gd name="T15" fmla="*/ 8467 h 3"/>
                <a:gd name="T16" fmla="*/ 8467 h 3"/>
                <a:gd name="T17" fmla="*/ 8467 h 3"/>
                <a:gd name="T18" fmla="*/ 8467 h 3"/>
                <a:gd name="T19" fmla="*/ 8467 h 3"/>
                <a:gd name="T20" fmla="*/ 4233 h 3"/>
                <a:gd name="T21" fmla="*/ 4233 h 3"/>
                <a:gd name="T22" fmla="*/ 4233 h 3"/>
                <a:gd name="T23" fmla="*/ 4233 h 3"/>
                <a:gd name="T24" fmla="*/ 4233 h 3"/>
                <a:gd name="T25" fmla="*/ 4233 h 3"/>
                <a:gd name="T26" fmla="*/ 4233 h 3"/>
                <a:gd name="T27" fmla="*/ 4233 h 3"/>
                <a:gd name="T28" fmla="*/ 4233 h 3"/>
                <a:gd name="T29" fmla="*/ 4233 h 3"/>
                <a:gd name="T30" fmla="*/ 0 h 3"/>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h 3"/>
                <a:gd name="T65" fmla="*/ 3 h 3"/>
              </a:gdLst>
              <a:ahLst/>
              <a:cxnLst>
                <a:cxn ang="T32">
                  <a:pos x="0" y="T0"/>
                </a:cxn>
                <a:cxn ang="T33">
                  <a:pos x="0" y="T1"/>
                </a:cxn>
                <a:cxn ang="T34">
                  <a:pos x="0" y="T2"/>
                </a:cxn>
                <a:cxn ang="T35">
                  <a:pos x="0" y="T3"/>
                </a:cxn>
                <a:cxn ang="T36">
                  <a:pos x="0" y="T4"/>
                </a:cxn>
                <a:cxn ang="T37">
                  <a:pos x="0" y="T5"/>
                </a:cxn>
                <a:cxn ang="T38">
                  <a:pos x="0" y="T6"/>
                </a:cxn>
                <a:cxn ang="T39">
                  <a:pos x="0" y="T7"/>
                </a:cxn>
                <a:cxn ang="T40">
                  <a:pos x="0" y="T8"/>
                </a:cxn>
                <a:cxn ang="T41">
                  <a:pos x="0" y="T9"/>
                </a:cxn>
                <a:cxn ang="T42">
                  <a:pos x="0" y="T10"/>
                </a:cxn>
                <a:cxn ang="T43">
                  <a:pos x="0" y="T11"/>
                </a:cxn>
                <a:cxn ang="T44">
                  <a:pos x="0" y="T12"/>
                </a:cxn>
                <a:cxn ang="T45">
                  <a:pos x="0" y="T13"/>
                </a:cxn>
                <a:cxn ang="T46">
                  <a:pos x="0" y="T14"/>
                </a:cxn>
                <a:cxn ang="T47">
                  <a:pos x="0" y="T15"/>
                </a:cxn>
                <a:cxn ang="T48">
                  <a:pos x="0" y="T16"/>
                </a:cxn>
                <a:cxn ang="T49">
                  <a:pos x="0" y="T17"/>
                </a:cxn>
                <a:cxn ang="T50">
                  <a:pos x="0" y="T18"/>
                </a:cxn>
                <a:cxn ang="T51">
                  <a:pos x="0" y="T19"/>
                </a:cxn>
                <a:cxn ang="T52">
                  <a:pos x="0" y="T20"/>
                </a:cxn>
                <a:cxn ang="T53">
                  <a:pos x="0" y="T21"/>
                </a:cxn>
                <a:cxn ang="T54">
                  <a:pos x="0" y="T22"/>
                </a:cxn>
                <a:cxn ang="T55">
                  <a:pos x="0" y="T23"/>
                </a:cxn>
                <a:cxn ang="T56">
                  <a:pos x="0" y="T24"/>
                </a:cxn>
                <a:cxn ang="T57">
                  <a:pos x="0" y="T25"/>
                </a:cxn>
                <a:cxn ang="T58">
                  <a:pos x="0" y="T26"/>
                </a:cxn>
                <a:cxn ang="T59">
                  <a:pos x="0" y="T27"/>
                </a:cxn>
                <a:cxn ang="T60">
                  <a:pos x="0" y="T28"/>
                </a:cxn>
                <a:cxn ang="T61">
                  <a:pos x="0" y="T29"/>
                </a:cxn>
                <a:cxn ang="T62">
                  <a:pos x="0" y="T30"/>
                </a:cxn>
                <a:cxn ang="T63">
                  <a:pos x="0" y="T31"/>
                </a:cxn>
              </a:cxnLst>
              <a:rect l="0" t="T64" r="0" b="T65"/>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4888" name="Freeform 122"/>
            <p:cNvSpPr>
              <a:spLocks noEditPoints="1"/>
            </p:cNvSpPr>
            <p:nvPr/>
          </p:nvSpPr>
          <p:spPr bwMode="auto">
            <a:xfrm>
              <a:off x="6716713" y="6505576"/>
              <a:ext cx="346075" cy="255588"/>
            </a:xfrm>
            <a:custGeom>
              <a:avLst/>
              <a:gdLst>
                <a:gd name="T0" fmla="*/ 262683 w 83"/>
                <a:gd name="T1" fmla="*/ 207114 h 58"/>
                <a:gd name="T2" fmla="*/ 208479 w 83"/>
                <a:gd name="T3" fmla="*/ 149827 h 58"/>
                <a:gd name="T4" fmla="*/ 262683 w 83"/>
                <a:gd name="T5" fmla="*/ 96947 h 58"/>
                <a:gd name="T6" fmla="*/ 312718 w 83"/>
                <a:gd name="T7" fmla="*/ 149827 h 58"/>
                <a:gd name="T8" fmla="*/ 262683 w 83"/>
                <a:gd name="T9" fmla="*/ 207114 h 58"/>
                <a:gd name="T10" fmla="*/ 162614 w 83"/>
                <a:gd name="T11" fmla="*/ 0 h 58"/>
                <a:gd name="T12" fmla="*/ 162614 w 83"/>
                <a:gd name="T13" fmla="*/ 8813 h 58"/>
                <a:gd name="T14" fmla="*/ 108409 w 83"/>
                <a:gd name="T15" fmla="*/ 171861 h 58"/>
                <a:gd name="T16" fmla="*/ 54205 w 83"/>
                <a:gd name="T17" fmla="*/ 224741 h 58"/>
                <a:gd name="T18" fmla="*/ 54205 w 83"/>
                <a:gd name="T19" fmla="*/ 224741 h 58"/>
                <a:gd name="T20" fmla="*/ 0 w 83"/>
                <a:gd name="T21" fmla="*/ 255588 h 58"/>
                <a:gd name="T22" fmla="*/ 112579 w 83"/>
                <a:gd name="T23" fmla="*/ 255588 h 58"/>
                <a:gd name="T24" fmla="*/ 154274 w 83"/>
                <a:gd name="T25" fmla="*/ 233555 h 58"/>
                <a:gd name="T26" fmla="*/ 195970 w 83"/>
                <a:gd name="T27" fmla="*/ 255588 h 58"/>
                <a:gd name="T28" fmla="*/ 337736 w 83"/>
                <a:gd name="T29" fmla="*/ 255588 h 58"/>
                <a:gd name="T30" fmla="*/ 346075 w 83"/>
                <a:gd name="T31" fmla="*/ 198301 h 58"/>
                <a:gd name="T32" fmla="*/ 346075 w 83"/>
                <a:gd name="T33" fmla="*/ 198301 h 58"/>
                <a:gd name="T34" fmla="*/ 346075 w 83"/>
                <a:gd name="T35" fmla="*/ 198301 h 58"/>
                <a:gd name="T36" fmla="*/ 346075 w 83"/>
                <a:gd name="T37" fmla="*/ 198301 h 58"/>
                <a:gd name="T38" fmla="*/ 346075 w 83"/>
                <a:gd name="T39" fmla="*/ 198301 h 58"/>
                <a:gd name="T40" fmla="*/ 346075 w 83"/>
                <a:gd name="T41" fmla="*/ 198301 h 58"/>
                <a:gd name="T42" fmla="*/ 346075 w 83"/>
                <a:gd name="T43" fmla="*/ 198301 h 58"/>
                <a:gd name="T44" fmla="*/ 346075 w 83"/>
                <a:gd name="T45" fmla="*/ 198301 h 58"/>
                <a:gd name="T46" fmla="*/ 346075 w 83"/>
                <a:gd name="T47" fmla="*/ 198301 h 58"/>
                <a:gd name="T48" fmla="*/ 346075 w 83"/>
                <a:gd name="T49" fmla="*/ 198301 h 58"/>
                <a:gd name="T50" fmla="*/ 346075 w 83"/>
                <a:gd name="T51" fmla="*/ 198301 h 58"/>
                <a:gd name="T52" fmla="*/ 346075 w 83"/>
                <a:gd name="T53" fmla="*/ 198301 h 58"/>
                <a:gd name="T54" fmla="*/ 346075 w 83"/>
                <a:gd name="T55" fmla="*/ 193894 h 58"/>
                <a:gd name="T56" fmla="*/ 346075 w 83"/>
                <a:gd name="T57" fmla="*/ 193894 h 58"/>
                <a:gd name="T58" fmla="*/ 346075 w 83"/>
                <a:gd name="T59" fmla="*/ 193894 h 58"/>
                <a:gd name="T60" fmla="*/ 346075 w 83"/>
                <a:gd name="T61" fmla="*/ 193894 h 58"/>
                <a:gd name="T62" fmla="*/ 346075 w 83"/>
                <a:gd name="T63" fmla="*/ 193894 h 58"/>
                <a:gd name="T64" fmla="*/ 346075 w 83"/>
                <a:gd name="T65" fmla="*/ 193894 h 58"/>
                <a:gd name="T66" fmla="*/ 346075 w 83"/>
                <a:gd name="T67" fmla="*/ 193894 h 58"/>
                <a:gd name="T68" fmla="*/ 346075 w 83"/>
                <a:gd name="T69" fmla="*/ 193894 h 58"/>
                <a:gd name="T70" fmla="*/ 346075 w 83"/>
                <a:gd name="T71" fmla="*/ 193894 h 58"/>
                <a:gd name="T72" fmla="*/ 346075 w 83"/>
                <a:gd name="T73" fmla="*/ 193894 h 58"/>
                <a:gd name="T74" fmla="*/ 346075 w 83"/>
                <a:gd name="T75" fmla="*/ 193894 h 58"/>
                <a:gd name="T76" fmla="*/ 346075 w 83"/>
                <a:gd name="T77" fmla="*/ 193894 h 58"/>
                <a:gd name="T78" fmla="*/ 346075 w 83"/>
                <a:gd name="T79" fmla="*/ 193894 h 58"/>
                <a:gd name="T80" fmla="*/ 346075 w 83"/>
                <a:gd name="T81" fmla="*/ 193894 h 58"/>
                <a:gd name="T82" fmla="*/ 346075 w 83"/>
                <a:gd name="T83" fmla="*/ 189488 h 58"/>
                <a:gd name="T84" fmla="*/ 346075 w 83"/>
                <a:gd name="T85" fmla="*/ 189488 h 58"/>
                <a:gd name="T86" fmla="*/ 346075 w 83"/>
                <a:gd name="T87" fmla="*/ 189488 h 58"/>
                <a:gd name="T88" fmla="*/ 346075 w 83"/>
                <a:gd name="T89" fmla="*/ 189488 h 58"/>
                <a:gd name="T90" fmla="*/ 346075 w 83"/>
                <a:gd name="T91" fmla="*/ 189488 h 58"/>
                <a:gd name="T92" fmla="*/ 346075 w 83"/>
                <a:gd name="T93" fmla="*/ 189488 h 58"/>
                <a:gd name="T94" fmla="*/ 346075 w 83"/>
                <a:gd name="T95" fmla="*/ 189488 h 58"/>
                <a:gd name="T96" fmla="*/ 346075 w 83"/>
                <a:gd name="T97" fmla="*/ 189488 h 58"/>
                <a:gd name="T98" fmla="*/ 346075 w 83"/>
                <a:gd name="T99" fmla="*/ 189488 h 58"/>
                <a:gd name="T100" fmla="*/ 346075 w 83"/>
                <a:gd name="T101" fmla="*/ 189488 h 58"/>
                <a:gd name="T102" fmla="*/ 346075 w 83"/>
                <a:gd name="T103" fmla="*/ 189488 h 58"/>
                <a:gd name="T104" fmla="*/ 346075 w 83"/>
                <a:gd name="T105" fmla="*/ 189488 h 58"/>
                <a:gd name="T106" fmla="*/ 346075 w 83"/>
                <a:gd name="T107" fmla="*/ 189488 h 58"/>
                <a:gd name="T108" fmla="*/ 346075 w 83"/>
                <a:gd name="T109" fmla="*/ 189488 h 58"/>
                <a:gd name="T110" fmla="*/ 346075 w 83"/>
                <a:gd name="T111" fmla="*/ 185081 h 58"/>
                <a:gd name="T112" fmla="*/ 346075 w 83"/>
                <a:gd name="T113" fmla="*/ 185081 h 58"/>
                <a:gd name="T114" fmla="*/ 162614 w 83"/>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58"/>
                <a:gd name="T176" fmla="*/ 83 w 83"/>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w="9525">
              <a:noFill/>
              <a:round/>
              <a:headEnd/>
              <a:tailEnd/>
            </a:ln>
          </p:spPr>
          <p:txBody>
            <a:bodyPr/>
            <a:lstStyle/>
            <a:p>
              <a:endParaRPr lang="en-US"/>
            </a:p>
          </p:txBody>
        </p:sp>
        <p:sp>
          <p:nvSpPr>
            <p:cNvPr id="34889" name="Freeform 123"/>
            <p:cNvSpPr>
              <a:spLocks noEditPoints="1"/>
            </p:cNvSpPr>
            <p:nvPr/>
          </p:nvSpPr>
          <p:spPr bwMode="auto">
            <a:xfrm>
              <a:off x="6645276" y="6245226"/>
              <a:ext cx="233363" cy="515938"/>
            </a:xfrm>
            <a:custGeom>
              <a:avLst/>
              <a:gdLst>
                <a:gd name="T0" fmla="*/ 133350 w 56"/>
                <a:gd name="T1" fmla="*/ 282223 h 117"/>
                <a:gd name="T2" fmla="*/ 83344 w 56"/>
                <a:gd name="T3" fmla="*/ 242535 h 117"/>
                <a:gd name="T4" fmla="*/ 120849 w 56"/>
                <a:gd name="T5" fmla="*/ 171979 h 117"/>
                <a:gd name="T6" fmla="*/ 133350 w 56"/>
                <a:gd name="T7" fmla="*/ 171979 h 117"/>
                <a:gd name="T8" fmla="*/ 183357 w 56"/>
                <a:gd name="T9" fmla="*/ 211667 h 117"/>
                <a:gd name="T10" fmla="*/ 145852 w 56"/>
                <a:gd name="T11" fmla="*/ 282223 h 117"/>
                <a:gd name="T12" fmla="*/ 133350 w 56"/>
                <a:gd name="T13" fmla="*/ 282223 h 117"/>
                <a:gd name="T14" fmla="*/ 0 w 56"/>
                <a:gd name="T15" fmla="*/ 0 h 117"/>
                <a:gd name="T16" fmla="*/ 0 w 56"/>
                <a:gd name="T17" fmla="*/ 39688 h 117"/>
                <a:gd name="T18" fmla="*/ 4167 w 56"/>
                <a:gd name="T19" fmla="*/ 39688 h 117"/>
                <a:gd name="T20" fmla="*/ 58341 w 56"/>
                <a:gd name="T21" fmla="*/ 97014 h 117"/>
                <a:gd name="T22" fmla="*/ 4167 w 56"/>
                <a:gd name="T23" fmla="*/ 154340 h 117"/>
                <a:gd name="T24" fmla="*/ 0 w 56"/>
                <a:gd name="T25" fmla="*/ 154340 h 117"/>
                <a:gd name="T26" fmla="*/ 0 w 56"/>
                <a:gd name="T27" fmla="*/ 224896 h 117"/>
                <a:gd name="T28" fmla="*/ 25003 w 56"/>
                <a:gd name="T29" fmla="*/ 277813 h 117"/>
                <a:gd name="T30" fmla="*/ 0 w 56"/>
                <a:gd name="T31" fmla="*/ 326320 h 117"/>
                <a:gd name="T32" fmla="*/ 0 w 56"/>
                <a:gd name="T33" fmla="*/ 515938 h 117"/>
                <a:gd name="T34" fmla="*/ 70842 w 56"/>
                <a:gd name="T35" fmla="*/ 515938 h 117"/>
                <a:gd name="T36" fmla="*/ 125016 w 56"/>
                <a:gd name="T37" fmla="*/ 485070 h 117"/>
                <a:gd name="T38" fmla="*/ 70842 w 56"/>
                <a:gd name="T39" fmla="*/ 427743 h 117"/>
                <a:gd name="T40" fmla="*/ 125016 w 56"/>
                <a:gd name="T41" fmla="*/ 370417 h 117"/>
                <a:gd name="T42" fmla="*/ 179189 w 56"/>
                <a:gd name="T43" fmla="*/ 427743 h 117"/>
                <a:gd name="T44" fmla="*/ 179189 w 56"/>
                <a:gd name="T45" fmla="*/ 432153 h 117"/>
                <a:gd name="T46" fmla="*/ 233363 w 56"/>
                <a:gd name="T47" fmla="*/ 268993 h 117"/>
                <a:gd name="T48" fmla="*/ 233363 w 56"/>
                <a:gd name="T49" fmla="*/ 260174 h 117"/>
                <a:gd name="T50" fmla="*/ 233363 w 56"/>
                <a:gd name="T51" fmla="*/ 260174 h 117"/>
                <a:gd name="T52" fmla="*/ 0 w 56"/>
                <a:gd name="T53" fmla="*/ 0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6"/>
                <a:gd name="T82" fmla="*/ 0 h 117"/>
                <a:gd name="T83" fmla="*/ 56 w 56"/>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w="9525">
              <a:noFill/>
              <a:round/>
              <a:headEnd/>
              <a:tailEnd/>
            </a:ln>
          </p:spPr>
          <p:txBody>
            <a:bodyPr/>
            <a:lstStyle/>
            <a:p>
              <a:endParaRPr lang="en-US"/>
            </a:p>
          </p:txBody>
        </p:sp>
        <p:sp>
          <p:nvSpPr>
            <p:cNvPr id="34890" name="Freeform 124"/>
            <p:cNvSpPr>
              <a:spLocks/>
            </p:cNvSpPr>
            <p:nvPr/>
          </p:nvSpPr>
          <p:spPr bwMode="auto">
            <a:xfrm>
              <a:off x="6645276" y="6284914"/>
              <a:ext cx="58738" cy="114300"/>
            </a:xfrm>
            <a:custGeom>
              <a:avLst/>
              <a:gdLst>
                <a:gd name="T0" fmla="*/ 4196 w 14"/>
                <a:gd name="T1" fmla="*/ 0 h 26"/>
                <a:gd name="T2" fmla="*/ 0 w 14"/>
                <a:gd name="T3" fmla="*/ 0 h 26"/>
                <a:gd name="T4" fmla="*/ 0 w 14"/>
                <a:gd name="T5" fmla="*/ 114300 h 26"/>
                <a:gd name="T6" fmla="*/ 4196 w 14"/>
                <a:gd name="T7" fmla="*/ 114300 h 26"/>
                <a:gd name="T8" fmla="*/ 58738 w 14"/>
                <a:gd name="T9" fmla="*/ 57150 h 26"/>
                <a:gd name="T10" fmla="*/ 4196 w 14"/>
                <a:gd name="T11" fmla="*/ 0 h 26"/>
                <a:gd name="T12" fmla="*/ 0 60000 65536"/>
                <a:gd name="T13" fmla="*/ 0 60000 65536"/>
                <a:gd name="T14" fmla="*/ 0 60000 65536"/>
                <a:gd name="T15" fmla="*/ 0 60000 65536"/>
                <a:gd name="T16" fmla="*/ 0 60000 65536"/>
                <a:gd name="T17" fmla="*/ 0 60000 65536"/>
                <a:gd name="T18" fmla="*/ 0 w 14"/>
                <a:gd name="T19" fmla="*/ 0 h 26"/>
                <a:gd name="T20" fmla="*/ 14 w 1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w="9525">
              <a:noFill/>
              <a:round/>
              <a:headEnd/>
              <a:tailEnd/>
            </a:ln>
          </p:spPr>
          <p:txBody>
            <a:bodyPr/>
            <a:lstStyle/>
            <a:p>
              <a:endParaRPr lang="en-US"/>
            </a:p>
          </p:txBody>
        </p:sp>
        <p:sp>
          <p:nvSpPr>
            <p:cNvPr id="34891" name="Freeform 125"/>
            <p:cNvSpPr>
              <a:spLocks/>
            </p:cNvSpPr>
            <p:nvPr/>
          </p:nvSpPr>
          <p:spPr bwMode="auto">
            <a:xfrm>
              <a:off x="6645276" y="6470651"/>
              <a:ext cx="28575" cy="101600"/>
            </a:xfrm>
            <a:custGeom>
              <a:avLst/>
              <a:gdLst>
                <a:gd name="T0" fmla="*/ 0 w 7"/>
                <a:gd name="T1" fmla="*/ 0 h 23"/>
                <a:gd name="T2" fmla="*/ 0 w 7"/>
                <a:gd name="T3" fmla="*/ 101600 h 23"/>
                <a:gd name="T4" fmla="*/ 24493 w 7"/>
                <a:gd name="T5" fmla="*/ 53009 h 23"/>
                <a:gd name="T6" fmla="*/ 0 w 7"/>
                <a:gd name="T7" fmla="*/ 0 h 23"/>
                <a:gd name="T8" fmla="*/ 0 60000 65536"/>
                <a:gd name="T9" fmla="*/ 0 60000 65536"/>
                <a:gd name="T10" fmla="*/ 0 60000 65536"/>
                <a:gd name="T11" fmla="*/ 0 60000 65536"/>
                <a:gd name="T12" fmla="*/ 0 w 7"/>
                <a:gd name="T13" fmla="*/ 0 h 23"/>
                <a:gd name="T14" fmla="*/ 7 w 7"/>
                <a:gd name="T15" fmla="*/ 23 h 23"/>
              </a:gdLst>
              <a:ahLst/>
              <a:cxnLst>
                <a:cxn ang="T8">
                  <a:pos x="T0" y="T1"/>
                </a:cxn>
                <a:cxn ang="T9">
                  <a:pos x="T2" y="T3"/>
                </a:cxn>
                <a:cxn ang="T10">
                  <a:pos x="T4" y="T5"/>
                </a:cxn>
                <a:cxn ang="T11">
                  <a:pos x="T6" y="T7"/>
                </a:cxn>
              </a:cxnLst>
              <a:rect l="T12" t="T13" r="T14" b="T15"/>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w="9525">
              <a:noFill/>
              <a:round/>
              <a:headEnd/>
              <a:tailEnd/>
            </a:ln>
          </p:spPr>
          <p:txBody>
            <a:bodyPr/>
            <a:lstStyle/>
            <a:p>
              <a:endParaRPr lang="en-US"/>
            </a:p>
          </p:txBody>
        </p:sp>
        <p:sp>
          <p:nvSpPr>
            <p:cNvPr id="34892" name="Freeform 126"/>
            <p:cNvSpPr>
              <a:spLocks/>
            </p:cNvSpPr>
            <p:nvPr/>
          </p:nvSpPr>
          <p:spPr bwMode="auto">
            <a:xfrm>
              <a:off x="6716713" y="6616701"/>
              <a:ext cx="107950" cy="114300"/>
            </a:xfrm>
            <a:custGeom>
              <a:avLst/>
              <a:gdLst>
                <a:gd name="T0" fmla="*/ 53975 w 26"/>
                <a:gd name="T1" fmla="*/ 0 h 26"/>
                <a:gd name="T2" fmla="*/ 0 w 26"/>
                <a:gd name="T3" fmla="*/ 57150 h 26"/>
                <a:gd name="T4" fmla="*/ 53975 w 26"/>
                <a:gd name="T5" fmla="*/ 114300 h 26"/>
                <a:gd name="T6" fmla="*/ 53975 w 26"/>
                <a:gd name="T7" fmla="*/ 114300 h 26"/>
                <a:gd name="T8" fmla="*/ 107950 w 26"/>
                <a:gd name="T9" fmla="*/ 61546 h 26"/>
                <a:gd name="T10" fmla="*/ 107950 w 26"/>
                <a:gd name="T11" fmla="*/ 57150 h 26"/>
                <a:gd name="T12" fmla="*/ 53975 w 26"/>
                <a:gd name="T13" fmla="*/ 0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w="9525">
              <a:noFill/>
              <a:round/>
              <a:headEnd/>
              <a:tailEnd/>
            </a:ln>
          </p:spPr>
          <p:txBody>
            <a:bodyPr/>
            <a:lstStyle/>
            <a:p>
              <a:endParaRPr lang="en-US"/>
            </a:p>
          </p:txBody>
        </p:sp>
        <p:sp>
          <p:nvSpPr>
            <p:cNvPr id="34893" name="Freeform 127"/>
            <p:cNvSpPr>
              <a:spLocks/>
            </p:cNvSpPr>
            <p:nvPr/>
          </p:nvSpPr>
          <p:spPr bwMode="auto">
            <a:xfrm>
              <a:off x="6829426" y="6738939"/>
              <a:ext cx="82550" cy="22225"/>
            </a:xfrm>
            <a:custGeom>
              <a:avLst/>
              <a:gdLst>
                <a:gd name="T0" fmla="*/ 41275 w 20"/>
                <a:gd name="T1" fmla="*/ 0 h 5"/>
                <a:gd name="T2" fmla="*/ 0 w 20"/>
                <a:gd name="T3" fmla="*/ 22225 h 5"/>
                <a:gd name="T4" fmla="*/ 82550 w 20"/>
                <a:gd name="T5" fmla="*/ 22225 h 5"/>
                <a:gd name="T6" fmla="*/ 41275 w 20"/>
                <a:gd name="T7" fmla="*/ 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w="9525">
              <a:noFill/>
              <a:round/>
              <a:headEnd/>
              <a:tailEnd/>
            </a:ln>
          </p:spPr>
          <p:txBody>
            <a:bodyPr/>
            <a:lstStyle/>
            <a:p>
              <a:endParaRPr lang="en-US"/>
            </a:p>
          </p:txBody>
        </p:sp>
        <p:sp>
          <p:nvSpPr>
            <p:cNvPr id="34894" name="Oval 128"/>
            <p:cNvSpPr>
              <a:spLocks noChangeArrowheads="1"/>
            </p:cNvSpPr>
            <p:nvPr/>
          </p:nvSpPr>
          <p:spPr bwMode="auto">
            <a:xfrm>
              <a:off x="6924676" y="6602414"/>
              <a:ext cx="104775" cy="111125"/>
            </a:xfrm>
            <a:prstGeom prst="ellipse">
              <a:avLst/>
            </a:prstGeom>
            <a:solidFill>
              <a:srgbClr val="7AB633"/>
            </a:solidFill>
            <a:ln w="9525">
              <a:noFill/>
              <a:round/>
              <a:headEnd/>
              <a:tailEnd/>
            </a:ln>
          </p:spPr>
          <p:txBody>
            <a:bodyPr/>
            <a:lstStyle/>
            <a:p>
              <a:endParaRPr lang="zh-CN" altLang="en-US">
                <a:sym typeface="Arial" charset="0"/>
              </a:endParaRPr>
            </a:p>
          </p:txBody>
        </p:sp>
        <p:sp>
          <p:nvSpPr>
            <p:cNvPr id="34895" name="Freeform 129"/>
            <p:cNvSpPr>
              <a:spLocks/>
            </p:cNvSpPr>
            <p:nvPr/>
          </p:nvSpPr>
          <p:spPr bwMode="auto">
            <a:xfrm>
              <a:off x="6719888" y="6416676"/>
              <a:ext cx="117475" cy="111125"/>
            </a:xfrm>
            <a:custGeom>
              <a:avLst/>
              <a:gdLst>
                <a:gd name="T0" fmla="*/ 58738 w 28"/>
                <a:gd name="T1" fmla="*/ 0 h 25"/>
                <a:gd name="T2" fmla="*/ 46151 w 28"/>
                <a:gd name="T3" fmla="*/ 0 h 25"/>
                <a:gd name="T4" fmla="*/ 8391 w 28"/>
                <a:gd name="T5" fmla="*/ 71120 h 25"/>
                <a:gd name="T6" fmla="*/ 58738 w 28"/>
                <a:gd name="T7" fmla="*/ 111125 h 25"/>
                <a:gd name="T8" fmla="*/ 71324 w 28"/>
                <a:gd name="T9" fmla="*/ 111125 h 25"/>
                <a:gd name="T10" fmla="*/ 109084 w 28"/>
                <a:gd name="T11" fmla="*/ 40005 h 25"/>
                <a:gd name="T12" fmla="*/ 58738 w 28"/>
                <a:gd name="T13" fmla="*/ 0 h 25"/>
                <a:gd name="T14" fmla="*/ 0 60000 65536"/>
                <a:gd name="T15" fmla="*/ 0 60000 65536"/>
                <a:gd name="T16" fmla="*/ 0 60000 65536"/>
                <a:gd name="T17" fmla="*/ 0 60000 65536"/>
                <a:gd name="T18" fmla="*/ 0 60000 65536"/>
                <a:gd name="T19" fmla="*/ 0 60000 65536"/>
                <a:gd name="T20" fmla="*/ 0 60000 65536"/>
                <a:gd name="T21" fmla="*/ 0 w 28"/>
                <a:gd name="T22" fmla="*/ 0 h 25"/>
                <a:gd name="T23" fmla="*/ 28 w 2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w="9525">
              <a:noFill/>
              <a:round/>
              <a:headEnd/>
              <a:tailEnd/>
            </a:ln>
          </p:spPr>
          <p:txBody>
            <a:bodyPr/>
            <a:lstStyle/>
            <a:p>
              <a:endParaRPr lang="en-US"/>
            </a:p>
          </p:txBody>
        </p:sp>
        <p:sp>
          <p:nvSpPr>
            <p:cNvPr id="34896" name="Freeform 130"/>
            <p:cNvSpPr>
              <a:spLocks/>
            </p:cNvSpPr>
            <p:nvPr/>
          </p:nvSpPr>
          <p:spPr bwMode="auto">
            <a:xfrm>
              <a:off x="350838" y="6319839"/>
              <a:ext cx="1154113" cy="463550"/>
            </a:xfrm>
            <a:custGeom>
              <a:avLst/>
              <a:gdLst>
                <a:gd name="T0" fmla="*/ 0 w 277"/>
                <a:gd name="T1" fmla="*/ 463550 h 105"/>
                <a:gd name="T2" fmla="*/ 1154113 w 277"/>
                <a:gd name="T3" fmla="*/ 463550 h 105"/>
                <a:gd name="T4" fmla="*/ 1145780 w 277"/>
                <a:gd name="T5" fmla="*/ 423817 h 105"/>
                <a:gd name="T6" fmla="*/ 1124948 w 277"/>
                <a:gd name="T7" fmla="*/ 370840 h 105"/>
                <a:gd name="T8" fmla="*/ 1049951 w 277"/>
                <a:gd name="T9" fmla="*/ 291374 h 105"/>
                <a:gd name="T10" fmla="*/ 1049951 w 277"/>
                <a:gd name="T11" fmla="*/ 291374 h 105"/>
                <a:gd name="T12" fmla="*/ 945789 w 277"/>
                <a:gd name="T13" fmla="*/ 260471 h 105"/>
                <a:gd name="T14" fmla="*/ 912457 w 277"/>
                <a:gd name="T15" fmla="*/ 264886 h 105"/>
                <a:gd name="T16" fmla="*/ 912457 w 277"/>
                <a:gd name="T17" fmla="*/ 247227 h 105"/>
                <a:gd name="T18" fmla="*/ 716633 w 277"/>
                <a:gd name="T19" fmla="*/ 39733 h 105"/>
                <a:gd name="T20" fmla="*/ 608305 w 277"/>
                <a:gd name="T21" fmla="*/ 79466 h 105"/>
                <a:gd name="T22" fmla="*/ 487477 w 277"/>
                <a:gd name="T23" fmla="*/ 0 h 105"/>
                <a:gd name="T24" fmla="*/ 349984 w 277"/>
                <a:gd name="T25" fmla="*/ 123613 h 105"/>
                <a:gd name="T26" fmla="*/ 299986 w 277"/>
                <a:gd name="T27" fmla="*/ 114784 h 105"/>
                <a:gd name="T28" fmla="*/ 162492 w 277"/>
                <a:gd name="T29" fmla="*/ 260471 h 105"/>
                <a:gd name="T30" fmla="*/ 170825 w 277"/>
                <a:gd name="T31" fmla="*/ 300204 h 105"/>
                <a:gd name="T32" fmla="*/ 166659 w 277"/>
                <a:gd name="T33" fmla="*/ 295789 h 105"/>
                <a:gd name="T34" fmla="*/ 0 w 277"/>
                <a:gd name="T35" fmla="*/ 463550 h 1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7"/>
                <a:gd name="T55" fmla="*/ 0 h 105"/>
                <a:gd name="T56" fmla="*/ 277 w 277"/>
                <a:gd name="T57" fmla="*/ 105 h 1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w="9525">
              <a:noFill/>
              <a:round/>
              <a:headEnd/>
              <a:tailEnd/>
            </a:ln>
          </p:spPr>
          <p:txBody>
            <a:bodyPr/>
            <a:lstStyle/>
            <a:p>
              <a:endParaRPr lang="en-US"/>
            </a:p>
          </p:txBody>
        </p:sp>
        <p:sp>
          <p:nvSpPr>
            <p:cNvPr id="34897" name="Freeform 131"/>
            <p:cNvSpPr>
              <a:spLocks noEditPoints="1"/>
            </p:cNvSpPr>
            <p:nvPr/>
          </p:nvSpPr>
          <p:spPr bwMode="auto">
            <a:xfrm>
              <a:off x="958850" y="6359526"/>
              <a:ext cx="304800" cy="207963"/>
            </a:xfrm>
            <a:custGeom>
              <a:avLst/>
              <a:gdLst>
                <a:gd name="T0" fmla="*/ 0 w 73"/>
                <a:gd name="T1" fmla="*/ 35398 h 47"/>
                <a:gd name="T2" fmla="*/ 0 w 73"/>
                <a:gd name="T3" fmla="*/ 35398 h 47"/>
                <a:gd name="T4" fmla="*/ 0 w 73"/>
                <a:gd name="T5" fmla="*/ 35398 h 47"/>
                <a:gd name="T6" fmla="*/ 108559 w 73"/>
                <a:gd name="T7" fmla="*/ 0 h 47"/>
                <a:gd name="T8" fmla="*/ 0 w 73"/>
                <a:gd name="T9" fmla="*/ 39823 h 47"/>
                <a:gd name="T10" fmla="*/ 0 w 73"/>
                <a:gd name="T11" fmla="*/ 35398 h 47"/>
                <a:gd name="T12" fmla="*/ 0 w 73"/>
                <a:gd name="T13" fmla="*/ 39823 h 47"/>
                <a:gd name="T14" fmla="*/ 108559 w 73"/>
                <a:gd name="T15" fmla="*/ 0 h 47"/>
                <a:gd name="T16" fmla="*/ 304800 w 73"/>
                <a:gd name="T17" fmla="*/ 207963 h 47"/>
                <a:gd name="T18" fmla="*/ 304800 w 73"/>
                <a:gd name="T19" fmla="*/ 207963 h 47"/>
                <a:gd name="T20" fmla="*/ 108559 w 7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7"/>
                <a:gd name="T35" fmla="*/ 73 w 73"/>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w="9525">
              <a:noFill/>
              <a:round/>
              <a:headEnd/>
              <a:tailEnd/>
            </a:ln>
          </p:spPr>
          <p:txBody>
            <a:bodyPr/>
            <a:lstStyle/>
            <a:p>
              <a:endParaRPr lang="en-US"/>
            </a:p>
          </p:txBody>
        </p:sp>
        <p:sp>
          <p:nvSpPr>
            <p:cNvPr id="34898" name="Freeform 132"/>
            <p:cNvSpPr>
              <a:spLocks/>
            </p:cNvSpPr>
            <p:nvPr/>
          </p:nvSpPr>
          <p:spPr bwMode="auto">
            <a:xfrm>
              <a:off x="930275" y="6354764"/>
              <a:ext cx="369888" cy="428625"/>
            </a:xfrm>
            <a:custGeom>
              <a:avLst/>
              <a:gdLst>
                <a:gd name="T0" fmla="*/ 0 w 89"/>
                <a:gd name="T1" fmla="*/ 0 h 97"/>
                <a:gd name="T2" fmla="*/ 0 w 89"/>
                <a:gd name="T3" fmla="*/ 428625 h 97"/>
                <a:gd name="T4" fmla="*/ 365732 w 89"/>
                <a:gd name="T5" fmla="*/ 428625 h 97"/>
                <a:gd name="T6" fmla="*/ 369888 w 89"/>
                <a:gd name="T7" fmla="*/ 225360 h 97"/>
                <a:gd name="T8" fmla="*/ 365732 w 89"/>
                <a:gd name="T9" fmla="*/ 225360 h 97"/>
                <a:gd name="T10" fmla="*/ 332484 w 89"/>
                <a:gd name="T11" fmla="*/ 229778 h 97"/>
                <a:gd name="T12" fmla="*/ 332484 w 89"/>
                <a:gd name="T13" fmla="*/ 229778 h 97"/>
                <a:gd name="T14" fmla="*/ 332484 w 89"/>
                <a:gd name="T15" fmla="*/ 229778 h 97"/>
                <a:gd name="T16" fmla="*/ 332484 w 89"/>
                <a:gd name="T17" fmla="*/ 212103 h 97"/>
                <a:gd name="T18" fmla="*/ 137149 w 89"/>
                <a:gd name="T19" fmla="*/ 4419 h 97"/>
                <a:gd name="T20" fmla="*/ 29092 w 89"/>
                <a:gd name="T21" fmla="*/ 44188 h 97"/>
                <a:gd name="T22" fmla="*/ 29092 w 89"/>
                <a:gd name="T23" fmla="*/ 39769 h 97"/>
                <a:gd name="T24" fmla="*/ 29092 w 89"/>
                <a:gd name="T25" fmla="*/ 39769 h 97"/>
                <a:gd name="T26" fmla="*/ 29092 w 89"/>
                <a:gd name="T27" fmla="*/ 39769 h 97"/>
                <a:gd name="T28" fmla="*/ 0 w 89"/>
                <a:gd name="T29" fmla="*/ 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97"/>
                <a:gd name="T47" fmla="*/ 89 w 8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w="9525">
              <a:noFill/>
              <a:round/>
              <a:headEnd/>
              <a:tailEnd/>
            </a:ln>
          </p:spPr>
          <p:txBody>
            <a:bodyPr/>
            <a:lstStyle/>
            <a:p>
              <a:endParaRPr lang="en-US"/>
            </a:p>
          </p:txBody>
        </p:sp>
        <p:sp>
          <p:nvSpPr>
            <p:cNvPr id="34899" name="Freeform 133"/>
            <p:cNvSpPr>
              <a:spLocks/>
            </p:cNvSpPr>
            <p:nvPr/>
          </p:nvSpPr>
          <p:spPr bwMode="auto">
            <a:xfrm>
              <a:off x="1492250" y="6726239"/>
              <a:ext cx="12700" cy="57150"/>
            </a:xfrm>
            <a:custGeom>
              <a:avLst/>
              <a:gdLst>
                <a:gd name="T0" fmla="*/ 0 w 3"/>
                <a:gd name="T1" fmla="*/ 0 h 13"/>
                <a:gd name="T2" fmla="*/ 0 w 3"/>
                <a:gd name="T3" fmla="*/ 57150 h 13"/>
                <a:gd name="T4" fmla="*/ 12700 w 3"/>
                <a:gd name="T5" fmla="*/ 57150 h 13"/>
                <a:gd name="T6" fmla="*/ 4233 w 3"/>
                <a:gd name="T7" fmla="*/ 17585 h 13"/>
                <a:gd name="T8" fmla="*/ 0 w 3"/>
                <a:gd name="T9" fmla="*/ 0 h 13"/>
                <a:gd name="T10" fmla="*/ 0 60000 65536"/>
                <a:gd name="T11" fmla="*/ 0 60000 65536"/>
                <a:gd name="T12" fmla="*/ 0 60000 65536"/>
                <a:gd name="T13" fmla="*/ 0 60000 65536"/>
                <a:gd name="T14" fmla="*/ 0 60000 65536"/>
                <a:gd name="T15" fmla="*/ 0 w 3"/>
                <a:gd name="T16" fmla="*/ 0 h 13"/>
                <a:gd name="T17" fmla="*/ 3 w 3"/>
                <a:gd name="T18" fmla="*/ 13 h 13"/>
              </a:gdLst>
              <a:ahLst/>
              <a:cxnLst>
                <a:cxn ang="T10">
                  <a:pos x="T0" y="T1"/>
                </a:cxn>
                <a:cxn ang="T11">
                  <a:pos x="T2" y="T3"/>
                </a:cxn>
                <a:cxn ang="T12">
                  <a:pos x="T4" y="T5"/>
                </a:cxn>
                <a:cxn ang="T13">
                  <a:pos x="T6" y="T7"/>
                </a:cxn>
                <a:cxn ang="T14">
                  <a:pos x="T8" y="T9"/>
                </a:cxn>
              </a:cxnLst>
              <a:rect l="T15" t="T16" r="T17" b="T18"/>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w="9525">
              <a:noFill/>
              <a:round/>
              <a:headEnd/>
              <a:tailEnd/>
            </a:ln>
          </p:spPr>
          <p:txBody>
            <a:bodyPr/>
            <a:lstStyle/>
            <a:p>
              <a:endParaRPr lang="en-US"/>
            </a:p>
          </p:txBody>
        </p:sp>
        <p:sp>
          <p:nvSpPr>
            <p:cNvPr id="34900" name="Freeform 147"/>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close/>
                </a:path>
              </a:pathLst>
            </a:custGeom>
            <a:solidFill>
              <a:srgbClr val="FFFFFF"/>
            </a:solidFill>
            <a:ln w="9525">
              <a:noFill/>
              <a:round/>
              <a:headEnd/>
              <a:tailEnd/>
            </a:ln>
          </p:spPr>
          <p:txBody>
            <a:bodyPr/>
            <a:lstStyle/>
            <a:p>
              <a:endParaRPr lang="en-US"/>
            </a:p>
          </p:txBody>
        </p:sp>
        <p:sp>
          <p:nvSpPr>
            <p:cNvPr id="34901" name="Freeform 148"/>
            <p:cNvSpPr>
              <a:spLocks/>
            </p:cNvSpPr>
            <p:nvPr/>
          </p:nvSpPr>
          <p:spPr bwMode="auto">
            <a:xfrm>
              <a:off x="5507038" y="6792914"/>
              <a:ext cx="100013" cy="30163"/>
            </a:xfrm>
            <a:custGeom>
              <a:avLst/>
              <a:gdLst>
                <a:gd name="T0" fmla="*/ 0 w 63"/>
                <a:gd name="T1" fmla="*/ 0 h 19"/>
                <a:gd name="T2" fmla="*/ 0 w 63"/>
                <a:gd name="T3" fmla="*/ 0 h 19"/>
                <a:gd name="T4" fmla="*/ 100013 w 63"/>
                <a:gd name="T5" fmla="*/ 30163 h 19"/>
                <a:gd name="T6" fmla="*/ 0 w 63"/>
                <a:gd name="T7" fmla="*/ 0 h 19"/>
                <a:gd name="T8" fmla="*/ 0 60000 65536"/>
                <a:gd name="T9" fmla="*/ 0 60000 65536"/>
                <a:gd name="T10" fmla="*/ 0 60000 65536"/>
                <a:gd name="T11" fmla="*/ 0 60000 65536"/>
                <a:gd name="T12" fmla="*/ 0 w 63"/>
                <a:gd name="T13" fmla="*/ 0 h 19"/>
                <a:gd name="T14" fmla="*/ 63 w 63"/>
                <a:gd name="T15" fmla="*/ 19 h 19"/>
              </a:gdLst>
              <a:ahLst/>
              <a:cxnLst>
                <a:cxn ang="T8">
                  <a:pos x="T0" y="T1"/>
                </a:cxn>
                <a:cxn ang="T9">
                  <a:pos x="T2" y="T3"/>
                </a:cxn>
                <a:cxn ang="T10">
                  <a:pos x="T4" y="T5"/>
                </a:cxn>
                <a:cxn ang="T11">
                  <a:pos x="T6" y="T7"/>
                </a:cxn>
              </a:cxnLst>
              <a:rect l="T12" t="T13" r="T14" b="T15"/>
              <a:pathLst>
                <a:path w="63" h="19">
                  <a:moveTo>
                    <a:pt x="0" y="0"/>
                  </a:moveTo>
                  <a:lnTo>
                    <a:pt x="0" y="0"/>
                  </a:lnTo>
                  <a:lnTo>
                    <a:pt x="63" y="19"/>
                  </a:lnTo>
                  <a:lnTo>
                    <a:pt x="0" y="0"/>
                  </a:lnTo>
                </a:path>
              </a:pathLst>
            </a:custGeom>
            <a:noFill/>
            <a:ln w="9525">
              <a:noFill/>
              <a:round/>
              <a:headEnd/>
              <a:tailEnd/>
            </a:ln>
          </p:spPr>
          <p:txBody>
            <a:bodyPr/>
            <a:lstStyle/>
            <a:p>
              <a:endParaRPr lang="en-US"/>
            </a:p>
          </p:txBody>
        </p:sp>
        <p:sp>
          <p:nvSpPr>
            <p:cNvPr id="34902" name="Freeform 161"/>
            <p:cNvSpPr>
              <a:spLocks/>
            </p:cNvSpPr>
            <p:nvPr/>
          </p:nvSpPr>
          <p:spPr bwMode="auto">
            <a:xfrm>
              <a:off x="4386263" y="6196014"/>
              <a:ext cx="228600" cy="658813"/>
            </a:xfrm>
            <a:custGeom>
              <a:avLst/>
              <a:gdLst>
                <a:gd name="T0" fmla="*/ 20782 w 55"/>
                <a:gd name="T1" fmla="*/ 658813 h 149"/>
                <a:gd name="T2" fmla="*/ 20782 w 55"/>
                <a:gd name="T3" fmla="*/ 649970 h 149"/>
                <a:gd name="T4" fmla="*/ 16625 w 55"/>
                <a:gd name="T5" fmla="*/ 623441 h 149"/>
                <a:gd name="T6" fmla="*/ 4156 w 55"/>
                <a:gd name="T7" fmla="*/ 539431 h 149"/>
                <a:gd name="T8" fmla="*/ 4156 w 55"/>
                <a:gd name="T9" fmla="*/ 420049 h 149"/>
                <a:gd name="T10" fmla="*/ 20782 w 55"/>
                <a:gd name="T11" fmla="*/ 282980 h 149"/>
                <a:gd name="T12" fmla="*/ 45720 w 55"/>
                <a:gd name="T13" fmla="*/ 216657 h 149"/>
                <a:gd name="T14" fmla="*/ 58189 w 55"/>
                <a:gd name="T15" fmla="*/ 185706 h 149"/>
                <a:gd name="T16" fmla="*/ 70658 w 55"/>
                <a:gd name="T17" fmla="*/ 154755 h 149"/>
                <a:gd name="T18" fmla="*/ 108065 w 55"/>
                <a:gd name="T19" fmla="*/ 106118 h 149"/>
                <a:gd name="T20" fmla="*/ 141316 w 55"/>
                <a:gd name="T21" fmla="*/ 66323 h 149"/>
                <a:gd name="T22" fmla="*/ 174567 w 55"/>
                <a:gd name="T23" fmla="*/ 35373 h 149"/>
                <a:gd name="T24" fmla="*/ 203662 w 55"/>
                <a:gd name="T25" fmla="*/ 17686 h 149"/>
                <a:gd name="T26" fmla="*/ 228600 w 55"/>
                <a:gd name="T27" fmla="*/ 0 h 149"/>
                <a:gd name="T28" fmla="*/ 207818 w 55"/>
                <a:gd name="T29" fmla="*/ 17686 h 149"/>
                <a:gd name="T30" fmla="*/ 182880 w 55"/>
                <a:gd name="T31" fmla="*/ 44216 h 149"/>
                <a:gd name="T32" fmla="*/ 153785 w 55"/>
                <a:gd name="T33" fmla="*/ 75167 h 149"/>
                <a:gd name="T34" fmla="*/ 124691 w 55"/>
                <a:gd name="T35" fmla="*/ 119382 h 149"/>
                <a:gd name="T36" fmla="*/ 99753 w 55"/>
                <a:gd name="T37" fmla="*/ 172441 h 149"/>
                <a:gd name="T38" fmla="*/ 87284 w 55"/>
                <a:gd name="T39" fmla="*/ 198970 h 149"/>
                <a:gd name="T40" fmla="*/ 78971 w 55"/>
                <a:gd name="T41" fmla="*/ 229921 h 149"/>
                <a:gd name="T42" fmla="*/ 70658 w 55"/>
                <a:gd name="T43" fmla="*/ 291823 h 149"/>
                <a:gd name="T44" fmla="*/ 83127 w 55"/>
                <a:gd name="T45" fmla="*/ 526166 h 149"/>
                <a:gd name="T46" fmla="*/ 103909 w 55"/>
                <a:gd name="T47" fmla="*/ 601333 h 149"/>
                <a:gd name="T48" fmla="*/ 112222 w 55"/>
                <a:gd name="T49" fmla="*/ 619019 h 149"/>
                <a:gd name="T50" fmla="*/ 112222 w 55"/>
                <a:gd name="T51" fmla="*/ 627862 h 149"/>
                <a:gd name="T52" fmla="*/ 20782 w 55"/>
                <a:gd name="T53" fmla="*/ 658813 h 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
                <a:gd name="T82" fmla="*/ 0 h 149"/>
                <a:gd name="T83" fmla="*/ 55 w 55"/>
                <a:gd name="T84" fmla="*/ 149 h 1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w="9525">
              <a:noFill/>
              <a:round/>
              <a:headEnd/>
              <a:tailEnd/>
            </a:ln>
          </p:spPr>
          <p:txBody>
            <a:bodyPr/>
            <a:lstStyle/>
            <a:p>
              <a:endParaRPr lang="en-US"/>
            </a:p>
          </p:txBody>
        </p:sp>
        <p:sp>
          <p:nvSpPr>
            <p:cNvPr id="34903" name="Freeform 162"/>
            <p:cNvSpPr>
              <a:spLocks/>
            </p:cNvSpPr>
            <p:nvPr/>
          </p:nvSpPr>
          <p:spPr bwMode="auto">
            <a:xfrm>
              <a:off x="4106863" y="6249989"/>
              <a:ext cx="379413" cy="533400"/>
            </a:xfrm>
            <a:custGeom>
              <a:avLst/>
              <a:gdLst>
                <a:gd name="T0" fmla="*/ 325211 w 91"/>
                <a:gd name="T1" fmla="*/ 533400 h 121"/>
                <a:gd name="T2" fmla="*/ 0 w 91"/>
                <a:gd name="T3" fmla="*/ 0 h 121"/>
                <a:gd name="T4" fmla="*/ 150097 w 91"/>
                <a:gd name="T5" fmla="*/ 246863 h 121"/>
                <a:gd name="T6" fmla="*/ 325211 w 91"/>
                <a:gd name="T7" fmla="*/ 533400 h 121"/>
                <a:gd name="T8" fmla="*/ 0 60000 65536"/>
                <a:gd name="T9" fmla="*/ 0 60000 65536"/>
                <a:gd name="T10" fmla="*/ 0 60000 65536"/>
                <a:gd name="T11" fmla="*/ 0 60000 65536"/>
                <a:gd name="T12" fmla="*/ 0 w 91"/>
                <a:gd name="T13" fmla="*/ 0 h 121"/>
                <a:gd name="T14" fmla="*/ 91 w 91"/>
                <a:gd name="T15" fmla="*/ 121 h 121"/>
              </a:gdLst>
              <a:ahLst/>
              <a:cxnLst>
                <a:cxn ang="T8">
                  <a:pos x="T0" y="T1"/>
                </a:cxn>
                <a:cxn ang="T9">
                  <a:pos x="T2" y="T3"/>
                </a:cxn>
                <a:cxn ang="T10">
                  <a:pos x="T4" y="T5"/>
                </a:cxn>
                <a:cxn ang="T11">
                  <a:pos x="T6" y="T7"/>
                </a:cxn>
              </a:cxnLst>
              <a:rect l="T12" t="T13" r="T14" b="T15"/>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w="9525">
              <a:noFill/>
              <a:round/>
              <a:headEnd/>
              <a:tailEnd/>
            </a:ln>
          </p:spPr>
          <p:txBody>
            <a:bodyPr/>
            <a:lstStyle/>
            <a:p>
              <a:endParaRPr lang="en-US"/>
            </a:p>
          </p:txBody>
        </p:sp>
        <p:sp>
          <p:nvSpPr>
            <p:cNvPr id="34904" name="Freeform 172"/>
            <p:cNvSpPr>
              <a:spLocks/>
            </p:cNvSpPr>
            <p:nvPr/>
          </p:nvSpPr>
          <p:spPr bwMode="auto">
            <a:xfrm>
              <a:off x="9480551"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w="9525">
              <a:noFill/>
              <a:round/>
              <a:headEnd/>
              <a:tailEnd/>
            </a:ln>
          </p:spPr>
          <p:txBody>
            <a:bodyPr/>
            <a:lstStyle/>
            <a:p>
              <a:endParaRPr lang="en-US"/>
            </a:p>
          </p:txBody>
        </p:sp>
        <p:sp>
          <p:nvSpPr>
            <p:cNvPr id="34905" name="Freeform 173"/>
            <p:cNvSpPr>
              <a:spLocks/>
            </p:cNvSpPr>
            <p:nvPr/>
          </p:nvSpPr>
          <p:spPr bwMode="auto">
            <a:xfrm>
              <a:off x="93551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4906" name="Oval 174"/>
            <p:cNvSpPr>
              <a:spLocks noChangeArrowheads="1"/>
            </p:cNvSpPr>
            <p:nvPr/>
          </p:nvSpPr>
          <p:spPr bwMode="auto">
            <a:xfrm>
              <a:off x="94853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07" name="Oval 175"/>
            <p:cNvSpPr>
              <a:spLocks noChangeArrowheads="1"/>
            </p:cNvSpPr>
            <p:nvPr/>
          </p:nvSpPr>
          <p:spPr bwMode="auto">
            <a:xfrm>
              <a:off x="9505951" y="6227764"/>
              <a:ext cx="90488"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08" name="Freeform 176"/>
            <p:cNvSpPr>
              <a:spLocks/>
            </p:cNvSpPr>
            <p:nvPr/>
          </p:nvSpPr>
          <p:spPr bwMode="auto">
            <a:xfrm>
              <a:off x="9701213" y="6364289"/>
              <a:ext cx="207963" cy="203200"/>
            </a:xfrm>
            <a:custGeom>
              <a:avLst/>
              <a:gdLst>
                <a:gd name="T0" fmla="*/ 4159 w 50"/>
                <a:gd name="T1" fmla="*/ 194365 h 46"/>
                <a:gd name="T2" fmla="*/ 178848 w 50"/>
                <a:gd name="T3" fmla="*/ 0 h 46"/>
                <a:gd name="T4" fmla="*/ 16637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59A400"/>
            </a:solidFill>
            <a:ln w="9525">
              <a:noFill/>
              <a:round/>
              <a:headEnd/>
              <a:tailEnd/>
            </a:ln>
          </p:spPr>
          <p:txBody>
            <a:bodyPr/>
            <a:lstStyle/>
            <a:p>
              <a:endParaRPr lang="en-US"/>
            </a:p>
          </p:txBody>
        </p:sp>
        <p:sp>
          <p:nvSpPr>
            <p:cNvPr id="34909" name="Freeform 177"/>
            <p:cNvSpPr>
              <a:spLocks/>
            </p:cNvSpPr>
            <p:nvPr/>
          </p:nvSpPr>
          <p:spPr bwMode="auto">
            <a:xfrm>
              <a:off x="3409950" y="6257926"/>
              <a:ext cx="271463" cy="490538"/>
            </a:xfrm>
            <a:custGeom>
              <a:avLst/>
              <a:gdLst>
                <a:gd name="T0" fmla="*/ 192112 w 65"/>
                <a:gd name="T1" fmla="*/ 481699 h 111"/>
                <a:gd name="T2" fmla="*/ 192112 w 65"/>
                <a:gd name="T3" fmla="*/ 477280 h 111"/>
                <a:gd name="T4" fmla="*/ 192112 w 65"/>
                <a:gd name="T5" fmla="*/ 459603 h 111"/>
                <a:gd name="T6" fmla="*/ 196289 w 65"/>
                <a:gd name="T7" fmla="*/ 397734 h 111"/>
                <a:gd name="T8" fmla="*/ 175407 w 65"/>
                <a:gd name="T9" fmla="*/ 207705 h 111"/>
                <a:gd name="T10" fmla="*/ 154525 w 65"/>
                <a:gd name="T11" fmla="*/ 154674 h 111"/>
                <a:gd name="T12" fmla="*/ 129467 w 65"/>
                <a:gd name="T13" fmla="*/ 110482 h 111"/>
                <a:gd name="T14" fmla="*/ 70998 w 65"/>
                <a:gd name="T15" fmla="*/ 44193 h 111"/>
                <a:gd name="T16" fmla="*/ 45940 w 65"/>
                <a:gd name="T17" fmla="*/ 22096 h 111"/>
                <a:gd name="T18" fmla="*/ 20882 w 65"/>
                <a:gd name="T19" fmla="*/ 8839 h 111"/>
                <a:gd name="T20" fmla="*/ 0 w 65"/>
                <a:gd name="T21" fmla="*/ 0 h 111"/>
                <a:gd name="T22" fmla="*/ 20882 w 65"/>
                <a:gd name="T23" fmla="*/ 4419 h 111"/>
                <a:gd name="T24" fmla="*/ 45940 w 65"/>
                <a:gd name="T25" fmla="*/ 17677 h 111"/>
                <a:gd name="T26" fmla="*/ 79351 w 65"/>
                <a:gd name="T27" fmla="*/ 35354 h 111"/>
                <a:gd name="T28" fmla="*/ 150349 w 65"/>
                <a:gd name="T29" fmla="*/ 97224 h 111"/>
                <a:gd name="T30" fmla="*/ 183760 w 65"/>
                <a:gd name="T31" fmla="*/ 141416 h 111"/>
                <a:gd name="T32" fmla="*/ 208818 w 65"/>
                <a:gd name="T33" fmla="*/ 190028 h 111"/>
                <a:gd name="T34" fmla="*/ 267287 w 65"/>
                <a:gd name="T35" fmla="*/ 393314 h 111"/>
                <a:gd name="T36" fmla="*/ 271463 w 65"/>
                <a:gd name="T37" fmla="*/ 464022 h 111"/>
                <a:gd name="T38" fmla="*/ 271463 w 65"/>
                <a:gd name="T39" fmla="*/ 486119 h 111"/>
                <a:gd name="T40" fmla="*/ 271463 w 65"/>
                <a:gd name="T41" fmla="*/ 490538 h 111"/>
                <a:gd name="T42" fmla="*/ 192112 w 65"/>
                <a:gd name="T43" fmla="*/ 481699 h 1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111"/>
                <a:gd name="T68" fmla="*/ 65 w 65"/>
                <a:gd name="T69" fmla="*/ 111 h 1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w="9525">
              <a:noFill/>
              <a:round/>
              <a:headEnd/>
              <a:tailEnd/>
            </a:ln>
          </p:spPr>
          <p:txBody>
            <a:bodyPr/>
            <a:lstStyle/>
            <a:p>
              <a:endParaRPr lang="en-US"/>
            </a:p>
          </p:txBody>
        </p:sp>
        <p:sp>
          <p:nvSpPr>
            <p:cNvPr id="34910" name="Freeform 178"/>
            <p:cNvSpPr>
              <a:spLocks/>
            </p:cNvSpPr>
            <p:nvPr/>
          </p:nvSpPr>
          <p:spPr bwMode="auto">
            <a:xfrm>
              <a:off x="3284538" y="6069014"/>
              <a:ext cx="392113" cy="409575"/>
            </a:xfrm>
            <a:custGeom>
              <a:avLst/>
              <a:gdLst>
                <a:gd name="T0" fmla="*/ 0 w 94"/>
                <a:gd name="T1" fmla="*/ 193777 h 93"/>
                <a:gd name="T2" fmla="*/ 100114 w 94"/>
                <a:gd name="T3" fmla="*/ 154141 h 93"/>
                <a:gd name="T4" fmla="*/ 66743 w 94"/>
                <a:gd name="T5" fmla="*/ 52848 h 93"/>
                <a:gd name="T6" fmla="*/ 162685 w 94"/>
                <a:gd name="T7" fmla="*/ 96889 h 93"/>
                <a:gd name="T8" fmla="*/ 204399 w 94"/>
                <a:gd name="T9" fmla="*/ 0 h 93"/>
                <a:gd name="T10" fmla="*/ 246113 w 94"/>
                <a:gd name="T11" fmla="*/ 105697 h 93"/>
                <a:gd name="T12" fmla="*/ 342056 w 94"/>
                <a:gd name="T13" fmla="*/ 66060 h 93"/>
                <a:gd name="T14" fmla="*/ 300342 w 94"/>
                <a:gd name="T15" fmla="*/ 171757 h 93"/>
                <a:gd name="T16" fmla="*/ 392113 w 94"/>
                <a:gd name="T17" fmla="*/ 215798 h 93"/>
                <a:gd name="T18" fmla="*/ 291999 w 94"/>
                <a:gd name="T19" fmla="*/ 259838 h 93"/>
                <a:gd name="T20" fmla="*/ 325370 w 94"/>
                <a:gd name="T21" fmla="*/ 356727 h 93"/>
                <a:gd name="T22" fmla="*/ 229428 w 94"/>
                <a:gd name="T23" fmla="*/ 312686 h 93"/>
                <a:gd name="T24" fmla="*/ 187714 w 94"/>
                <a:gd name="T25" fmla="*/ 409575 h 93"/>
                <a:gd name="T26" fmla="*/ 146000 w 94"/>
                <a:gd name="T27" fmla="*/ 308282 h 93"/>
                <a:gd name="T28" fmla="*/ 50057 w 94"/>
                <a:gd name="T29" fmla="*/ 343515 h 93"/>
                <a:gd name="T30" fmla="*/ 91771 w 94"/>
                <a:gd name="T31" fmla="*/ 237818 h 93"/>
                <a:gd name="T32" fmla="*/ 0 w 94"/>
                <a:gd name="T33" fmla="*/ 193777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93"/>
                <a:gd name="T53" fmla="*/ 94 w 94"/>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w="9525">
              <a:noFill/>
              <a:round/>
              <a:headEnd/>
              <a:tailEnd/>
            </a:ln>
          </p:spPr>
          <p:txBody>
            <a:bodyPr/>
            <a:lstStyle/>
            <a:p>
              <a:endParaRPr lang="en-US"/>
            </a:p>
          </p:txBody>
        </p:sp>
        <p:sp>
          <p:nvSpPr>
            <p:cNvPr id="34911" name="Oval 179"/>
            <p:cNvSpPr>
              <a:spLocks noChangeArrowheads="1"/>
            </p:cNvSpPr>
            <p:nvPr/>
          </p:nvSpPr>
          <p:spPr bwMode="auto">
            <a:xfrm>
              <a:off x="3414713" y="6200776"/>
              <a:ext cx="133350" cy="1460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12" name="Oval 180"/>
            <p:cNvSpPr>
              <a:spLocks noChangeArrowheads="1"/>
            </p:cNvSpPr>
            <p:nvPr/>
          </p:nvSpPr>
          <p:spPr bwMode="auto">
            <a:xfrm>
              <a:off x="3435350" y="6227764"/>
              <a:ext cx="92075"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13" name="Freeform 181"/>
            <p:cNvSpPr>
              <a:spLocks/>
            </p:cNvSpPr>
            <p:nvPr/>
          </p:nvSpPr>
          <p:spPr bwMode="auto">
            <a:xfrm>
              <a:off x="3630613" y="6364289"/>
              <a:ext cx="209550" cy="203200"/>
            </a:xfrm>
            <a:custGeom>
              <a:avLst/>
              <a:gdLst>
                <a:gd name="T0" fmla="*/ 4191 w 50"/>
                <a:gd name="T1" fmla="*/ 194365 h 46"/>
                <a:gd name="T2" fmla="*/ 180213 w 50"/>
                <a:gd name="T3" fmla="*/ 0 h 46"/>
                <a:gd name="T4" fmla="*/ 16764 w 50"/>
                <a:gd name="T5" fmla="*/ 203200 h 46"/>
                <a:gd name="T6" fmla="*/ 0 60000 65536"/>
                <a:gd name="T7" fmla="*/ 0 60000 65536"/>
                <a:gd name="T8" fmla="*/ 0 60000 65536"/>
                <a:gd name="T9" fmla="*/ 0 w 50"/>
                <a:gd name="T10" fmla="*/ 0 h 46"/>
                <a:gd name="T11" fmla="*/ 50 w 50"/>
                <a:gd name="T12" fmla="*/ 46 h 46"/>
              </a:gdLst>
              <a:ahLst/>
              <a:cxnLst>
                <a:cxn ang="T6">
                  <a:pos x="T0" y="T1"/>
                </a:cxn>
                <a:cxn ang="T7">
                  <a:pos x="T2" y="T3"/>
                </a:cxn>
                <a:cxn ang="T8">
                  <a:pos x="T4" y="T5"/>
                </a:cxn>
              </a:cxnLst>
              <a:rect l="T9" t="T10" r="T11" b="T12"/>
              <a:pathLst>
                <a:path w="50" h="46">
                  <a:moveTo>
                    <a:pt x="1" y="44"/>
                  </a:moveTo>
                  <a:cubicBezTo>
                    <a:pt x="1" y="44"/>
                    <a:pt x="0" y="10"/>
                    <a:pt x="43" y="0"/>
                  </a:cubicBezTo>
                  <a:cubicBezTo>
                    <a:pt x="43" y="0"/>
                    <a:pt x="50" y="42"/>
                    <a:pt x="4" y="46"/>
                  </a:cubicBezTo>
                </a:path>
              </a:pathLst>
            </a:custGeom>
            <a:solidFill>
              <a:srgbClr val="2D5200"/>
            </a:solidFill>
            <a:ln w="9525">
              <a:noFill/>
              <a:round/>
              <a:headEnd/>
              <a:tailEnd/>
            </a:ln>
          </p:spPr>
          <p:txBody>
            <a:bodyPr/>
            <a:lstStyle/>
            <a:p>
              <a:endParaRPr lang="en-US"/>
            </a:p>
          </p:txBody>
        </p:sp>
        <p:sp>
          <p:nvSpPr>
            <p:cNvPr id="34914" name="Freeform 182"/>
            <p:cNvSpPr>
              <a:spLocks/>
            </p:cNvSpPr>
            <p:nvPr/>
          </p:nvSpPr>
          <p:spPr bwMode="auto">
            <a:xfrm>
              <a:off x="5849938" y="64484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4915" name="Freeform 183"/>
            <p:cNvSpPr>
              <a:spLocks/>
            </p:cNvSpPr>
            <p:nvPr/>
          </p:nvSpPr>
          <p:spPr bwMode="auto">
            <a:xfrm>
              <a:off x="5691188" y="64484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4916" name="Freeform 184"/>
            <p:cNvSpPr>
              <a:spLocks/>
            </p:cNvSpPr>
            <p:nvPr/>
          </p:nvSpPr>
          <p:spPr bwMode="auto">
            <a:xfrm>
              <a:off x="5861050" y="6413501"/>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4917" name="Freeform 185"/>
            <p:cNvSpPr>
              <a:spLocks/>
            </p:cNvSpPr>
            <p:nvPr/>
          </p:nvSpPr>
          <p:spPr bwMode="auto">
            <a:xfrm>
              <a:off x="1630363" y="6359526"/>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4918" name="Freeform 186"/>
            <p:cNvSpPr>
              <a:spLocks/>
            </p:cNvSpPr>
            <p:nvPr/>
          </p:nvSpPr>
          <p:spPr bwMode="auto">
            <a:xfrm>
              <a:off x="1471613" y="6359526"/>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7556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w="9525">
              <a:noFill/>
              <a:round/>
              <a:headEnd/>
              <a:tailEnd/>
            </a:ln>
          </p:spPr>
          <p:txBody>
            <a:bodyPr/>
            <a:lstStyle/>
            <a:p>
              <a:endParaRPr lang="en-US"/>
            </a:p>
          </p:txBody>
        </p:sp>
        <p:sp>
          <p:nvSpPr>
            <p:cNvPr id="34919" name="Freeform 187"/>
            <p:cNvSpPr>
              <a:spLocks/>
            </p:cNvSpPr>
            <p:nvPr/>
          </p:nvSpPr>
          <p:spPr bwMode="auto">
            <a:xfrm>
              <a:off x="1643063" y="6324601"/>
              <a:ext cx="103188" cy="322263"/>
            </a:xfrm>
            <a:custGeom>
              <a:avLst/>
              <a:gdLst>
                <a:gd name="T0" fmla="*/ 0 w 25"/>
                <a:gd name="T1" fmla="*/ 322263 h 73"/>
                <a:gd name="T2" fmla="*/ 0 w 25"/>
                <a:gd name="T3" fmla="*/ 309019 h 73"/>
                <a:gd name="T4" fmla="*/ 4128 w 25"/>
                <a:gd name="T5" fmla="*/ 269288 h 73"/>
                <a:gd name="T6" fmla="*/ 20638 w 25"/>
                <a:gd name="T7" fmla="*/ 150095 h 73"/>
                <a:gd name="T8" fmla="*/ 37148 w 25"/>
                <a:gd name="T9" fmla="*/ 88291 h 73"/>
                <a:gd name="T10" fmla="*/ 49530 w 25"/>
                <a:gd name="T11" fmla="*/ 61804 h 73"/>
                <a:gd name="T12" fmla="*/ 61913 w 25"/>
                <a:gd name="T13" fmla="*/ 39731 h 73"/>
                <a:gd name="T14" fmla="*/ 74295 w 25"/>
                <a:gd name="T15" fmla="*/ 22073 h 73"/>
                <a:gd name="T16" fmla="*/ 82550 w 25"/>
                <a:gd name="T17" fmla="*/ 8829 h 73"/>
                <a:gd name="T18" fmla="*/ 94933 w 25"/>
                <a:gd name="T19" fmla="*/ 0 h 73"/>
                <a:gd name="T20" fmla="*/ 86678 w 25"/>
                <a:gd name="T21" fmla="*/ 13244 h 73"/>
                <a:gd name="T22" fmla="*/ 82550 w 25"/>
                <a:gd name="T23" fmla="*/ 26487 h 73"/>
                <a:gd name="T24" fmla="*/ 78423 w 25"/>
                <a:gd name="T25" fmla="*/ 48560 h 73"/>
                <a:gd name="T26" fmla="*/ 74295 w 25"/>
                <a:gd name="T27" fmla="*/ 70633 h 73"/>
                <a:gd name="T28" fmla="*/ 70168 w 25"/>
                <a:gd name="T29" fmla="*/ 97120 h 73"/>
                <a:gd name="T30" fmla="*/ 74295 w 25"/>
                <a:gd name="T31" fmla="*/ 154510 h 73"/>
                <a:gd name="T32" fmla="*/ 90805 w 25"/>
                <a:gd name="T33" fmla="*/ 264874 h 73"/>
                <a:gd name="T34" fmla="*/ 99060 w 25"/>
                <a:gd name="T35" fmla="*/ 295776 h 73"/>
                <a:gd name="T36" fmla="*/ 103188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4920" name="Freeform 188"/>
            <p:cNvSpPr>
              <a:spLocks/>
            </p:cNvSpPr>
            <p:nvPr/>
          </p:nvSpPr>
          <p:spPr bwMode="auto">
            <a:xfrm>
              <a:off x="7583488" y="6483351"/>
              <a:ext cx="295275" cy="339725"/>
            </a:xfrm>
            <a:custGeom>
              <a:avLst/>
              <a:gdLst>
                <a:gd name="T0" fmla="*/ 0 w 71"/>
                <a:gd name="T1" fmla="*/ 330901 h 77"/>
                <a:gd name="T2" fmla="*/ 4159 w 71"/>
                <a:gd name="T3" fmla="*/ 326489 h 77"/>
                <a:gd name="T4" fmla="*/ 4159 w 71"/>
                <a:gd name="T5" fmla="*/ 308841 h 77"/>
                <a:gd name="T6" fmla="*/ 20794 w 71"/>
                <a:gd name="T7" fmla="*/ 255897 h 77"/>
                <a:gd name="T8" fmla="*/ 37429 w 71"/>
                <a:gd name="T9" fmla="*/ 220601 h 77"/>
                <a:gd name="T10" fmla="*/ 45747 w 71"/>
                <a:gd name="T11" fmla="*/ 202953 h 77"/>
                <a:gd name="T12" fmla="*/ 54064 w 71"/>
                <a:gd name="T13" fmla="*/ 185305 h 77"/>
                <a:gd name="T14" fmla="*/ 74858 w 71"/>
                <a:gd name="T15" fmla="*/ 145596 h 77"/>
                <a:gd name="T16" fmla="*/ 99811 w 71"/>
                <a:gd name="T17" fmla="*/ 110300 h 77"/>
                <a:gd name="T18" fmla="*/ 133082 w 71"/>
                <a:gd name="T19" fmla="*/ 75004 h 77"/>
                <a:gd name="T20" fmla="*/ 149717 w 71"/>
                <a:gd name="T21" fmla="*/ 61768 h 77"/>
                <a:gd name="T22" fmla="*/ 166352 w 71"/>
                <a:gd name="T23" fmla="*/ 48532 h 77"/>
                <a:gd name="T24" fmla="*/ 178829 w 71"/>
                <a:gd name="T25" fmla="*/ 39708 h 77"/>
                <a:gd name="T26" fmla="*/ 195464 w 71"/>
                <a:gd name="T27" fmla="*/ 30884 h 77"/>
                <a:gd name="T28" fmla="*/ 212099 w 71"/>
                <a:gd name="T29" fmla="*/ 22060 h 77"/>
                <a:gd name="T30" fmla="*/ 228734 w 71"/>
                <a:gd name="T31" fmla="*/ 17648 h 77"/>
                <a:gd name="T32" fmla="*/ 253687 w 71"/>
                <a:gd name="T33" fmla="*/ 8824 h 77"/>
                <a:gd name="T34" fmla="*/ 274481 w 71"/>
                <a:gd name="T35" fmla="*/ 4412 h 77"/>
                <a:gd name="T36" fmla="*/ 295275 w 71"/>
                <a:gd name="T37" fmla="*/ 0 h 77"/>
                <a:gd name="T38" fmla="*/ 278640 w 71"/>
                <a:gd name="T39" fmla="*/ 8824 h 77"/>
                <a:gd name="T40" fmla="*/ 257846 w 71"/>
                <a:gd name="T41" fmla="*/ 17648 h 77"/>
                <a:gd name="T42" fmla="*/ 237052 w 71"/>
                <a:gd name="T43" fmla="*/ 30884 h 77"/>
                <a:gd name="T44" fmla="*/ 224575 w 71"/>
                <a:gd name="T45" fmla="*/ 39708 h 77"/>
                <a:gd name="T46" fmla="*/ 212099 w 71"/>
                <a:gd name="T47" fmla="*/ 52944 h 77"/>
                <a:gd name="T48" fmla="*/ 199623 w 71"/>
                <a:gd name="T49" fmla="*/ 61768 h 77"/>
                <a:gd name="T50" fmla="*/ 187146 w 71"/>
                <a:gd name="T51" fmla="*/ 75004 h 77"/>
                <a:gd name="T52" fmla="*/ 174670 w 71"/>
                <a:gd name="T53" fmla="*/ 92652 h 77"/>
                <a:gd name="T54" fmla="*/ 166352 w 71"/>
                <a:gd name="T55" fmla="*/ 105888 h 77"/>
                <a:gd name="T56" fmla="*/ 145558 w 71"/>
                <a:gd name="T57" fmla="*/ 141184 h 77"/>
                <a:gd name="T58" fmla="*/ 133082 w 71"/>
                <a:gd name="T59" fmla="*/ 176481 h 77"/>
                <a:gd name="T60" fmla="*/ 120605 w 71"/>
                <a:gd name="T61" fmla="*/ 211777 h 77"/>
                <a:gd name="T62" fmla="*/ 116446 w 71"/>
                <a:gd name="T63" fmla="*/ 229425 h 77"/>
                <a:gd name="T64" fmla="*/ 112288 w 71"/>
                <a:gd name="T65" fmla="*/ 247073 h 77"/>
                <a:gd name="T66" fmla="*/ 108129 w 71"/>
                <a:gd name="T67" fmla="*/ 277957 h 77"/>
                <a:gd name="T68" fmla="*/ 108129 w 71"/>
                <a:gd name="T69" fmla="*/ 322077 h 77"/>
                <a:gd name="T70" fmla="*/ 108129 w 71"/>
                <a:gd name="T71" fmla="*/ 335313 h 77"/>
                <a:gd name="T72" fmla="*/ 108129 w 71"/>
                <a:gd name="T73" fmla="*/ 339725 h 77"/>
                <a:gd name="T74" fmla="*/ 0 w 71"/>
                <a:gd name="T75" fmla="*/ 330901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77"/>
                <a:gd name="T116" fmla="*/ 71 w 71"/>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w="9525">
              <a:noFill/>
              <a:round/>
              <a:headEnd/>
              <a:tailEnd/>
            </a:ln>
          </p:spPr>
          <p:txBody>
            <a:bodyPr/>
            <a:lstStyle/>
            <a:p>
              <a:endParaRPr lang="en-US"/>
            </a:p>
          </p:txBody>
        </p:sp>
        <p:sp>
          <p:nvSpPr>
            <p:cNvPr id="34921" name="Freeform 189"/>
            <p:cNvSpPr>
              <a:spLocks/>
            </p:cNvSpPr>
            <p:nvPr/>
          </p:nvSpPr>
          <p:spPr bwMode="auto">
            <a:xfrm>
              <a:off x="7424738" y="6483351"/>
              <a:ext cx="292100" cy="339725"/>
            </a:xfrm>
            <a:custGeom>
              <a:avLst/>
              <a:gdLst>
                <a:gd name="T0" fmla="*/ 187779 w 70"/>
                <a:gd name="T1" fmla="*/ 339725 h 77"/>
                <a:gd name="T2" fmla="*/ 187779 w 70"/>
                <a:gd name="T3" fmla="*/ 335313 h 77"/>
                <a:gd name="T4" fmla="*/ 187779 w 70"/>
                <a:gd name="T5" fmla="*/ 322077 h 77"/>
                <a:gd name="T6" fmla="*/ 183606 w 70"/>
                <a:gd name="T7" fmla="*/ 277957 h 77"/>
                <a:gd name="T8" fmla="*/ 179433 w 70"/>
                <a:gd name="T9" fmla="*/ 247073 h 77"/>
                <a:gd name="T10" fmla="*/ 175260 w 70"/>
                <a:gd name="T11" fmla="*/ 229425 h 77"/>
                <a:gd name="T12" fmla="*/ 171087 w 70"/>
                <a:gd name="T13" fmla="*/ 211777 h 77"/>
                <a:gd name="T14" fmla="*/ 162741 w 70"/>
                <a:gd name="T15" fmla="*/ 176481 h 77"/>
                <a:gd name="T16" fmla="*/ 150223 w 70"/>
                <a:gd name="T17" fmla="*/ 141184 h 77"/>
                <a:gd name="T18" fmla="*/ 129359 w 70"/>
                <a:gd name="T19" fmla="*/ 105888 h 77"/>
                <a:gd name="T20" fmla="*/ 121013 w 70"/>
                <a:gd name="T21" fmla="*/ 92652 h 77"/>
                <a:gd name="T22" fmla="*/ 108494 w 70"/>
                <a:gd name="T23" fmla="*/ 75004 h 77"/>
                <a:gd name="T24" fmla="*/ 95976 w 70"/>
                <a:gd name="T25" fmla="*/ 61768 h 77"/>
                <a:gd name="T26" fmla="*/ 83457 w 70"/>
                <a:gd name="T27" fmla="*/ 52944 h 77"/>
                <a:gd name="T28" fmla="*/ 70939 w 70"/>
                <a:gd name="T29" fmla="*/ 39708 h 77"/>
                <a:gd name="T30" fmla="*/ 58420 w 70"/>
                <a:gd name="T31" fmla="*/ 30884 h 77"/>
                <a:gd name="T32" fmla="*/ 33383 w 70"/>
                <a:gd name="T33" fmla="*/ 17648 h 77"/>
                <a:gd name="T34" fmla="*/ 16691 w 70"/>
                <a:gd name="T35" fmla="*/ 8824 h 77"/>
                <a:gd name="T36" fmla="*/ 0 w 70"/>
                <a:gd name="T37" fmla="*/ 0 h 77"/>
                <a:gd name="T38" fmla="*/ 16691 w 70"/>
                <a:gd name="T39" fmla="*/ 4412 h 77"/>
                <a:gd name="T40" fmla="*/ 37556 w 70"/>
                <a:gd name="T41" fmla="*/ 8824 h 77"/>
                <a:gd name="T42" fmla="*/ 66766 w 70"/>
                <a:gd name="T43" fmla="*/ 17648 h 77"/>
                <a:gd name="T44" fmla="*/ 79284 w 70"/>
                <a:gd name="T45" fmla="*/ 22060 h 77"/>
                <a:gd name="T46" fmla="*/ 95976 w 70"/>
                <a:gd name="T47" fmla="*/ 30884 h 77"/>
                <a:gd name="T48" fmla="*/ 112667 w 70"/>
                <a:gd name="T49" fmla="*/ 39708 h 77"/>
                <a:gd name="T50" fmla="*/ 129359 w 70"/>
                <a:gd name="T51" fmla="*/ 48532 h 77"/>
                <a:gd name="T52" fmla="*/ 146050 w 70"/>
                <a:gd name="T53" fmla="*/ 61768 h 77"/>
                <a:gd name="T54" fmla="*/ 162741 w 70"/>
                <a:gd name="T55" fmla="*/ 75004 h 77"/>
                <a:gd name="T56" fmla="*/ 191951 w 70"/>
                <a:gd name="T57" fmla="*/ 110300 h 77"/>
                <a:gd name="T58" fmla="*/ 221161 w 70"/>
                <a:gd name="T59" fmla="*/ 145596 h 77"/>
                <a:gd name="T60" fmla="*/ 242026 w 70"/>
                <a:gd name="T61" fmla="*/ 185305 h 77"/>
                <a:gd name="T62" fmla="*/ 250371 w 70"/>
                <a:gd name="T63" fmla="*/ 202953 h 77"/>
                <a:gd name="T64" fmla="*/ 258717 w 70"/>
                <a:gd name="T65" fmla="*/ 220601 h 77"/>
                <a:gd name="T66" fmla="*/ 271236 w 70"/>
                <a:gd name="T67" fmla="*/ 255897 h 77"/>
                <a:gd name="T68" fmla="*/ 287927 w 70"/>
                <a:gd name="T69" fmla="*/ 308841 h 77"/>
                <a:gd name="T70" fmla="*/ 292100 w 70"/>
                <a:gd name="T71" fmla="*/ 326489 h 77"/>
                <a:gd name="T72" fmla="*/ 292100 w 70"/>
                <a:gd name="T73" fmla="*/ 330901 h 77"/>
                <a:gd name="T74" fmla="*/ 187779 w 70"/>
                <a:gd name="T75" fmla="*/ 339725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77"/>
                <a:gd name="T116" fmla="*/ 70 w 70"/>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w="9525">
              <a:noFill/>
              <a:round/>
              <a:headEnd/>
              <a:tailEnd/>
            </a:ln>
          </p:spPr>
          <p:txBody>
            <a:bodyPr/>
            <a:lstStyle/>
            <a:p>
              <a:endParaRPr lang="en-US"/>
            </a:p>
          </p:txBody>
        </p:sp>
        <p:sp>
          <p:nvSpPr>
            <p:cNvPr id="34922" name="Freeform 190"/>
            <p:cNvSpPr>
              <a:spLocks/>
            </p:cNvSpPr>
            <p:nvPr/>
          </p:nvSpPr>
          <p:spPr bwMode="auto">
            <a:xfrm>
              <a:off x="7596188" y="6448426"/>
              <a:ext cx="104775" cy="322263"/>
            </a:xfrm>
            <a:custGeom>
              <a:avLst/>
              <a:gdLst>
                <a:gd name="T0" fmla="*/ 0 w 25"/>
                <a:gd name="T1" fmla="*/ 322263 h 73"/>
                <a:gd name="T2" fmla="*/ 0 w 25"/>
                <a:gd name="T3" fmla="*/ 309019 h 73"/>
                <a:gd name="T4" fmla="*/ 4191 w 25"/>
                <a:gd name="T5" fmla="*/ 269288 h 73"/>
                <a:gd name="T6" fmla="*/ 20955 w 25"/>
                <a:gd name="T7" fmla="*/ 150095 h 73"/>
                <a:gd name="T8" fmla="*/ 37719 w 25"/>
                <a:gd name="T9" fmla="*/ 88291 h 73"/>
                <a:gd name="T10" fmla="*/ 50292 w 25"/>
                <a:gd name="T11" fmla="*/ 61804 h 73"/>
                <a:gd name="T12" fmla="*/ 62865 w 25"/>
                <a:gd name="T13" fmla="*/ 39731 h 73"/>
                <a:gd name="T14" fmla="*/ 75438 w 25"/>
                <a:gd name="T15" fmla="*/ 22073 h 73"/>
                <a:gd name="T16" fmla="*/ 83820 w 25"/>
                <a:gd name="T17" fmla="*/ 8829 h 73"/>
                <a:gd name="T18" fmla="*/ 96393 w 25"/>
                <a:gd name="T19" fmla="*/ 0 h 73"/>
                <a:gd name="T20" fmla="*/ 88011 w 25"/>
                <a:gd name="T21" fmla="*/ 13244 h 73"/>
                <a:gd name="T22" fmla="*/ 83820 w 25"/>
                <a:gd name="T23" fmla="*/ 26487 h 73"/>
                <a:gd name="T24" fmla="*/ 79629 w 25"/>
                <a:gd name="T25" fmla="*/ 48560 h 73"/>
                <a:gd name="T26" fmla="*/ 75438 w 25"/>
                <a:gd name="T27" fmla="*/ 70633 h 73"/>
                <a:gd name="T28" fmla="*/ 71247 w 25"/>
                <a:gd name="T29" fmla="*/ 97120 h 73"/>
                <a:gd name="T30" fmla="*/ 75438 w 25"/>
                <a:gd name="T31" fmla="*/ 154510 h 73"/>
                <a:gd name="T32" fmla="*/ 92202 w 25"/>
                <a:gd name="T33" fmla="*/ 264874 h 73"/>
                <a:gd name="T34" fmla="*/ 100584 w 25"/>
                <a:gd name="T35" fmla="*/ 295776 h 73"/>
                <a:gd name="T36" fmla="*/ 104775 w 25"/>
                <a:gd name="T37" fmla="*/ 309019 h 73"/>
                <a:gd name="T38" fmla="*/ 0 w 25"/>
                <a:gd name="T39" fmla="*/ 322263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73"/>
                <a:gd name="T62" fmla="*/ 25 w 25"/>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w="9525">
              <a:noFill/>
              <a:round/>
              <a:headEnd/>
              <a:tailEnd/>
            </a:ln>
          </p:spPr>
          <p:txBody>
            <a:bodyPr/>
            <a:lstStyle/>
            <a:p>
              <a:endParaRPr lang="en-US"/>
            </a:p>
          </p:txBody>
        </p:sp>
        <p:sp>
          <p:nvSpPr>
            <p:cNvPr id="34923" name="Freeform 191"/>
            <p:cNvSpPr>
              <a:spLocks/>
            </p:cNvSpPr>
            <p:nvPr/>
          </p:nvSpPr>
          <p:spPr bwMode="auto">
            <a:xfrm>
              <a:off x="10601326" y="6223001"/>
              <a:ext cx="430213" cy="498475"/>
            </a:xfrm>
            <a:custGeom>
              <a:avLst/>
              <a:gdLst>
                <a:gd name="T0" fmla="*/ 0 w 103"/>
                <a:gd name="T1" fmla="*/ 485241 h 113"/>
                <a:gd name="T2" fmla="*/ 0 w 103"/>
                <a:gd name="T3" fmla="*/ 476419 h 113"/>
                <a:gd name="T4" fmla="*/ 4177 w 103"/>
                <a:gd name="T5" fmla="*/ 449951 h 113"/>
                <a:gd name="T6" fmla="*/ 29238 w 103"/>
                <a:gd name="T7" fmla="*/ 374959 h 113"/>
                <a:gd name="T8" fmla="*/ 75183 w 103"/>
                <a:gd name="T9" fmla="*/ 269088 h 113"/>
                <a:gd name="T10" fmla="*/ 146189 w 103"/>
                <a:gd name="T11" fmla="*/ 158806 h 113"/>
                <a:gd name="T12" fmla="*/ 192134 w 103"/>
                <a:gd name="T13" fmla="*/ 110282 h 113"/>
                <a:gd name="T14" fmla="*/ 238079 w 103"/>
                <a:gd name="T15" fmla="*/ 70581 h 113"/>
                <a:gd name="T16" fmla="*/ 263140 w 103"/>
                <a:gd name="T17" fmla="*/ 57347 h 113"/>
                <a:gd name="T18" fmla="*/ 288201 w 103"/>
                <a:gd name="T19" fmla="*/ 44113 h 113"/>
                <a:gd name="T20" fmla="*/ 334146 w 103"/>
                <a:gd name="T21" fmla="*/ 22056 h 113"/>
                <a:gd name="T22" fmla="*/ 371737 w 103"/>
                <a:gd name="T23" fmla="*/ 8823 h 113"/>
                <a:gd name="T24" fmla="*/ 400975 w 103"/>
                <a:gd name="T25" fmla="*/ 4411 h 113"/>
                <a:gd name="T26" fmla="*/ 430213 w 103"/>
                <a:gd name="T27" fmla="*/ 0 h 113"/>
                <a:gd name="T28" fmla="*/ 405152 w 103"/>
                <a:gd name="T29" fmla="*/ 8823 h 113"/>
                <a:gd name="T30" fmla="*/ 375914 w 103"/>
                <a:gd name="T31" fmla="*/ 22056 h 113"/>
                <a:gd name="T32" fmla="*/ 342500 w 103"/>
                <a:gd name="T33" fmla="*/ 44113 h 113"/>
                <a:gd name="T34" fmla="*/ 304908 w 103"/>
                <a:gd name="T35" fmla="*/ 74992 h 113"/>
                <a:gd name="T36" fmla="*/ 288201 w 103"/>
                <a:gd name="T37" fmla="*/ 92637 h 113"/>
                <a:gd name="T38" fmla="*/ 271494 w 103"/>
                <a:gd name="T39" fmla="*/ 110282 h 113"/>
                <a:gd name="T40" fmla="*/ 238079 w 103"/>
                <a:gd name="T41" fmla="*/ 154395 h 113"/>
                <a:gd name="T42" fmla="*/ 213018 w 103"/>
                <a:gd name="T43" fmla="*/ 207330 h 113"/>
                <a:gd name="T44" fmla="*/ 158719 w 103"/>
                <a:gd name="T45" fmla="*/ 405838 h 113"/>
                <a:gd name="T46" fmla="*/ 154543 w 103"/>
                <a:gd name="T47" fmla="*/ 476419 h 113"/>
                <a:gd name="T48" fmla="*/ 154543 w 103"/>
                <a:gd name="T49" fmla="*/ 494064 h 113"/>
                <a:gd name="T50" fmla="*/ 154543 w 103"/>
                <a:gd name="T51" fmla="*/ 494064 h 113"/>
                <a:gd name="T52" fmla="*/ 154543 w 103"/>
                <a:gd name="T53" fmla="*/ 498475 h 113"/>
                <a:gd name="T54" fmla="*/ 0 w 103"/>
                <a:gd name="T55" fmla="*/ 485241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3"/>
                <a:gd name="T85" fmla="*/ 0 h 113"/>
                <a:gd name="T86" fmla="*/ 103 w 103"/>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w="9525">
              <a:noFill/>
              <a:round/>
              <a:headEnd/>
              <a:tailEnd/>
            </a:ln>
          </p:spPr>
          <p:txBody>
            <a:bodyPr/>
            <a:lstStyle/>
            <a:p>
              <a:endParaRPr lang="en-US"/>
            </a:p>
          </p:txBody>
        </p:sp>
        <p:sp>
          <p:nvSpPr>
            <p:cNvPr id="34924" name="Freeform 192"/>
            <p:cNvSpPr>
              <a:spLocks/>
            </p:cNvSpPr>
            <p:nvPr/>
          </p:nvSpPr>
          <p:spPr bwMode="auto">
            <a:xfrm>
              <a:off x="10364788" y="6223001"/>
              <a:ext cx="433388" cy="498475"/>
            </a:xfrm>
            <a:custGeom>
              <a:avLst/>
              <a:gdLst>
                <a:gd name="T0" fmla="*/ 275035 w 104"/>
                <a:gd name="T1" fmla="*/ 498475 h 113"/>
                <a:gd name="T2" fmla="*/ 275035 w 104"/>
                <a:gd name="T3" fmla="*/ 494064 h 113"/>
                <a:gd name="T4" fmla="*/ 275035 w 104"/>
                <a:gd name="T5" fmla="*/ 494064 h 113"/>
                <a:gd name="T6" fmla="*/ 275035 w 104"/>
                <a:gd name="T7" fmla="*/ 476419 h 113"/>
                <a:gd name="T8" fmla="*/ 270868 w 104"/>
                <a:gd name="T9" fmla="*/ 405838 h 113"/>
                <a:gd name="T10" fmla="*/ 220861 w 104"/>
                <a:gd name="T11" fmla="*/ 207330 h 113"/>
                <a:gd name="T12" fmla="*/ 191691 w 104"/>
                <a:gd name="T13" fmla="*/ 154395 h 113"/>
                <a:gd name="T14" fmla="*/ 158353 w 104"/>
                <a:gd name="T15" fmla="*/ 110282 h 113"/>
                <a:gd name="T16" fmla="*/ 141685 w 104"/>
                <a:gd name="T17" fmla="*/ 92637 h 113"/>
                <a:gd name="T18" fmla="*/ 125016 w 104"/>
                <a:gd name="T19" fmla="*/ 74992 h 113"/>
                <a:gd name="T20" fmla="*/ 87511 w 104"/>
                <a:gd name="T21" fmla="*/ 44113 h 113"/>
                <a:gd name="T22" fmla="*/ 54174 w 104"/>
                <a:gd name="T23" fmla="*/ 22056 h 113"/>
                <a:gd name="T24" fmla="*/ 25003 w 104"/>
                <a:gd name="T25" fmla="*/ 8823 h 113"/>
                <a:gd name="T26" fmla="*/ 0 w 104"/>
                <a:gd name="T27" fmla="*/ 0 h 113"/>
                <a:gd name="T28" fmla="*/ 29170 w 104"/>
                <a:gd name="T29" fmla="*/ 4411 h 113"/>
                <a:gd name="T30" fmla="*/ 58341 w 104"/>
                <a:gd name="T31" fmla="*/ 8823 h 113"/>
                <a:gd name="T32" fmla="*/ 100013 w 104"/>
                <a:gd name="T33" fmla="*/ 22056 h 113"/>
                <a:gd name="T34" fmla="*/ 145852 w 104"/>
                <a:gd name="T35" fmla="*/ 44113 h 113"/>
                <a:gd name="T36" fmla="*/ 166688 w 104"/>
                <a:gd name="T37" fmla="*/ 57347 h 113"/>
                <a:gd name="T38" fmla="*/ 191691 w 104"/>
                <a:gd name="T39" fmla="*/ 70581 h 113"/>
                <a:gd name="T40" fmla="*/ 241697 w 104"/>
                <a:gd name="T41" fmla="*/ 110282 h 113"/>
                <a:gd name="T42" fmla="*/ 283369 w 104"/>
                <a:gd name="T43" fmla="*/ 158806 h 113"/>
                <a:gd name="T44" fmla="*/ 354211 w 104"/>
                <a:gd name="T45" fmla="*/ 269088 h 113"/>
                <a:gd name="T46" fmla="*/ 400050 w 104"/>
                <a:gd name="T47" fmla="*/ 374959 h 113"/>
                <a:gd name="T48" fmla="*/ 425054 w 104"/>
                <a:gd name="T49" fmla="*/ 449951 h 113"/>
                <a:gd name="T50" fmla="*/ 429221 w 104"/>
                <a:gd name="T51" fmla="*/ 476419 h 113"/>
                <a:gd name="T52" fmla="*/ 433388 w 104"/>
                <a:gd name="T53" fmla="*/ 485241 h 113"/>
                <a:gd name="T54" fmla="*/ 275035 w 104"/>
                <a:gd name="T55" fmla="*/ 498475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3"/>
                <a:gd name="T86" fmla="*/ 104 w 104"/>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w="9525">
              <a:noFill/>
              <a:round/>
              <a:headEnd/>
              <a:tailEnd/>
            </a:ln>
          </p:spPr>
          <p:txBody>
            <a:bodyPr/>
            <a:lstStyle/>
            <a:p>
              <a:endParaRPr lang="en-US"/>
            </a:p>
          </p:txBody>
        </p:sp>
        <p:sp>
          <p:nvSpPr>
            <p:cNvPr id="34925" name="Freeform 193"/>
            <p:cNvSpPr>
              <a:spLocks/>
            </p:cNvSpPr>
            <p:nvPr/>
          </p:nvSpPr>
          <p:spPr bwMode="auto">
            <a:xfrm>
              <a:off x="10618788" y="6438901"/>
              <a:ext cx="441325" cy="282575"/>
            </a:xfrm>
            <a:custGeom>
              <a:avLst/>
              <a:gdLst>
                <a:gd name="T0" fmla="*/ 0 w 106"/>
                <a:gd name="T1" fmla="*/ 256084 h 64"/>
                <a:gd name="T2" fmla="*/ 0 w 106"/>
                <a:gd name="T3" fmla="*/ 251668 h 64"/>
                <a:gd name="T4" fmla="*/ 4163 w 106"/>
                <a:gd name="T5" fmla="*/ 247253 h 64"/>
                <a:gd name="T6" fmla="*/ 8327 w 106"/>
                <a:gd name="T7" fmla="*/ 238423 h 64"/>
                <a:gd name="T8" fmla="*/ 12490 w 106"/>
                <a:gd name="T9" fmla="*/ 225177 h 64"/>
                <a:gd name="T10" fmla="*/ 24981 w 106"/>
                <a:gd name="T11" fmla="*/ 198686 h 64"/>
                <a:gd name="T12" fmla="*/ 45798 w 106"/>
                <a:gd name="T13" fmla="*/ 163364 h 64"/>
                <a:gd name="T14" fmla="*/ 70779 w 106"/>
                <a:gd name="T15" fmla="*/ 128042 h 64"/>
                <a:gd name="T16" fmla="*/ 104086 w 106"/>
                <a:gd name="T17" fmla="*/ 88305 h 64"/>
                <a:gd name="T18" fmla="*/ 124903 w 106"/>
                <a:gd name="T19" fmla="*/ 75059 h 64"/>
                <a:gd name="T20" fmla="*/ 145721 w 106"/>
                <a:gd name="T21" fmla="*/ 57398 h 64"/>
                <a:gd name="T22" fmla="*/ 166538 w 106"/>
                <a:gd name="T23" fmla="*/ 44152 h 64"/>
                <a:gd name="T24" fmla="*/ 191518 w 106"/>
                <a:gd name="T25" fmla="*/ 30907 h 64"/>
                <a:gd name="T26" fmla="*/ 237316 w 106"/>
                <a:gd name="T27" fmla="*/ 13246 h 64"/>
                <a:gd name="T28" fmla="*/ 283114 w 106"/>
                <a:gd name="T29" fmla="*/ 4415 h 64"/>
                <a:gd name="T30" fmla="*/ 324749 w 106"/>
                <a:gd name="T31" fmla="*/ 0 h 64"/>
                <a:gd name="T32" fmla="*/ 362220 w 106"/>
                <a:gd name="T33" fmla="*/ 0 h 64"/>
                <a:gd name="T34" fmla="*/ 378873 w 106"/>
                <a:gd name="T35" fmla="*/ 0 h 64"/>
                <a:gd name="T36" fmla="*/ 395527 w 106"/>
                <a:gd name="T37" fmla="*/ 0 h 64"/>
                <a:gd name="T38" fmla="*/ 420508 w 106"/>
                <a:gd name="T39" fmla="*/ 4415 h 64"/>
                <a:gd name="T40" fmla="*/ 441325 w 106"/>
                <a:gd name="T41" fmla="*/ 4415 h 64"/>
                <a:gd name="T42" fmla="*/ 420508 w 106"/>
                <a:gd name="T43" fmla="*/ 8830 h 64"/>
                <a:gd name="T44" fmla="*/ 395527 w 106"/>
                <a:gd name="T45" fmla="*/ 17661 h 64"/>
                <a:gd name="T46" fmla="*/ 383037 w 106"/>
                <a:gd name="T47" fmla="*/ 17661 h 64"/>
                <a:gd name="T48" fmla="*/ 366383 w 106"/>
                <a:gd name="T49" fmla="*/ 26491 h 64"/>
                <a:gd name="T50" fmla="*/ 333076 w 106"/>
                <a:gd name="T51" fmla="*/ 35322 h 64"/>
                <a:gd name="T52" fmla="*/ 299768 w 106"/>
                <a:gd name="T53" fmla="*/ 52983 h 64"/>
                <a:gd name="T54" fmla="*/ 266460 w 106"/>
                <a:gd name="T55" fmla="*/ 75059 h 64"/>
                <a:gd name="T56" fmla="*/ 233153 w 106"/>
                <a:gd name="T57" fmla="*/ 101550 h 64"/>
                <a:gd name="T58" fmla="*/ 220663 w 106"/>
                <a:gd name="T59" fmla="*/ 119211 h 64"/>
                <a:gd name="T60" fmla="*/ 208172 w 106"/>
                <a:gd name="T61" fmla="*/ 132457 h 64"/>
                <a:gd name="T62" fmla="*/ 195682 w 106"/>
                <a:gd name="T63" fmla="*/ 150118 h 64"/>
                <a:gd name="T64" fmla="*/ 187355 w 106"/>
                <a:gd name="T65" fmla="*/ 163364 h 64"/>
                <a:gd name="T66" fmla="*/ 170701 w 106"/>
                <a:gd name="T67" fmla="*/ 198686 h 64"/>
                <a:gd name="T68" fmla="*/ 162374 w 106"/>
                <a:gd name="T69" fmla="*/ 225177 h 64"/>
                <a:gd name="T70" fmla="*/ 158211 w 106"/>
                <a:gd name="T71" fmla="*/ 251668 h 64"/>
                <a:gd name="T72" fmla="*/ 154047 w 106"/>
                <a:gd name="T73" fmla="*/ 269329 h 64"/>
                <a:gd name="T74" fmla="*/ 154047 w 106"/>
                <a:gd name="T75" fmla="*/ 278160 h 64"/>
                <a:gd name="T76" fmla="*/ 154047 w 106"/>
                <a:gd name="T77" fmla="*/ 278160 h 64"/>
                <a:gd name="T78" fmla="*/ 149884 w 106"/>
                <a:gd name="T79" fmla="*/ 282575 h 64"/>
                <a:gd name="T80" fmla="*/ 149884 w 106"/>
                <a:gd name="T81" fmla="*/ 282575 h 64"/>
                <a:gd name="T82" fmla="*/ 0 w 106"/>
                <a:gd name="T83" fmla="*/ 256084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w="9525">
              <a:noFill/>
              <a:round/>
              <a:headEnd/>
              <a:tailEnd/>
            </a:ln>
          </p:spPr>
          <p:txBody>
            <a:bodyPr/>
            <a:lstStyle/>
            <a:p>
              <a:endParaRPr lang="en-US"/>
            </a:p>
          </p:txBody>
        </p:sp>
        <p:sp>
          <p:nvSpPr>
            <p:cNvPr id="34926" name="Freeform 194"/>
            <p:cNvSpPr>
              <a:spLocks/>
            </p:cNvSpPr>
            <p:nvPr/>
          </p:nvSpPr>
          <p:spPr bwMode="auto">
            <a:xfrm>
              <a:off x="10321926" y="6438901"/>
              <a:ext cx="442913" cy="282575"/>
            </a:xfrm>
            <a:custGeom>
              <a:avLst/>
              <a:gdLst>
                <a:gd name="T0" fmla="*/ 279954 w 106"/>
                <a:gd name="T1" fmla="*/ 282575 h 64"/>
                <a:gd name="T2" fmla="*/ 279954 w 106"/>
                <a:gd name="T3" fmla="*/ 282575 h 64"/>
                <a:gd name="T4" fmla="*/ 284133 w 106"/>
                <a:gd name="T5" fmla="*/ 278160 h 64"/>
                <a:gd name="T6" fmla="*/ 284133 w 106"/>
                <a:gd name="T7" fmla="*/ 278160 h 64"/>
                <a:gd name="T8" fmla="*/ 284133 w 106"/>
                <a:gd name="T9" fmla="*/ 269329 h 64"/>
                <a:gd name="T10" fmla="*/ 284133 w 106"/>
                <a:gd name="T11" fmla="*/ 251668 h 64"/>
                <a:gd name="T12" fmla="*/ 279954 w 106"/>
                <a:gd name="T13" fmla="*/ 225177 h 64"/>
                <a:gd name="T14" fmla="*/ 271598 w 106"/>
                <a:gd name="T15" fmla="*/ 198686 h 64"/>
                <a:gd name="T16" fmla="*/ 254884 w 106"/>
                <a:gd name="T17" fmla="*/ 163364 h 64"/>
                <a:gd name="T18" fmla="*/ 246527 w 106"/>
                <a:gd name="T19" fmla="*/ 150118 h 64"/>
                <a:gd name="T20" fmla="*/ 233992 w 106"/>
                <a:gd name="T21" fmla="*/ 132457 h 64"/>
                <a:gd name="T22" fmla="*/ 221457 w 106"/>
                <a:gd name="T23" fmla="*/ 119211 h 64"/>
                <a:gd name="T24" fmla="*/ 208921 w 106"/>
                <a:gd name="T25" fmla="*/ 101550 h 64"/>
                <a:gd name="T26" fmla="*/ 175494 w 106"/>
                <a:gd name="T27" fmla="*/ 75059 h 64"/>
                <a:gd name="T28" fmla="*/ 142066 w 106"/>
                <a:gd name="T29" fmla="*/ 52983 h 64"/>
                <a:gd name="T30" fmla="*/ 108639 w 106"/>
                <a:gd name="T31" fmla="*/ 35322 h 64"/>
                <a:gd name="T32" fmla="*/ 75212 w 106"/>
                <a:gd name="T33" fmla="*/ 26491 h 64"/>
                <a:gd name="T34" fmla="*/ 58498 w 106"/>
                <a:gd name="T35" fmla="*/ 17661 h 64"/>
                <a:gd name="T36" fmla="*/ 45963 w 106"/>
                <a:gd name="T37" fmla="*/ 17661 h 64"/>
                <a:gd name="T38" fmla="*/ 20892 w 106"/>
                <a:gd name="T39" fmla="*/ 8830 h 64"/>
                <a:gd name="T40" fmla="*/ 0 w 106"/>
                <a:gd name="T41" fmla="*/ 4415 h 64"/>
                <a:gd name="T42" fmla="*/ 20892 w 106"/>
                <a:gd name="T43" fmla="*/ 4415 h 64"/>
                <a:gd name="T44" fmla="*/ 45963 w 106"/>
                <a:gd name="T45" fmla="*/ 0 h 64"/>
                <a:gd name="T46" fmla="*/ 62676 w 106"/>
                <a:gd name="T47" fmla="*/ 0 h 64"/>
                <a:gd name="T48" fmla="*/ 75212 w 106"/>
                <a:gd name="T49" fmla="*/ 0 h 64"/>
                <a:gd name="T50" fmla="*/ 116996 w 106"/>
                <a:gd name="T51" fmla="*/ 0 h 64"/>
                <a:gd name="T52" fmla="*/ 158780 w 106"/>
                <a:gd name="T53" fmla="*/ 4415 h 64"/>
                <a:gd name="T54" fmla="*/ 204743 w 106"/>
                <a:gd name="T55" fmla="*/ 13246 h 64"/>
                <a:gd name="T56" fmla="*/ 250705 w 106"/>
                <a:gd name="T57" fmla="*/ 30907 h 64"/>
                <a:gd name="T58" fmla="*/ 275776 w 106"/>
                <a:gd name="T59" fmla="*/ 44152 h 64"/>
                <a:gd name="T60" fmla="*/ 296668 w 106"/>
                <a:gd name="T61" fmla="*/ 57398 h 64"/>
                <a:gd name="T62" fmla="*/ 317560 w 106"/>
                <a:gd name="T63" fmla="*/ 75059 h 64"/>
                <a:gd name="T64" fmla="*/ 338452 w 106"/>
                <a:gd name="T65" fmla="*/ 88305 h 64"/>
                <a:gd name="T66" fmla="*/ 371880 w 106"/>
                <a:gd name="T67" fmla="*/ 128042 h 64"/>
                <a:gd name="T68" fmla="*/ 396950 w 106"/>
                <a:gd name="T69" fmla="*/ 163364 h 64"/>
                <a:gd name="T70" fmla="*/ 417842 w 106"/>
                <a:gd name="T71" fmla="*/ 198686 h 64"/>
                <a:gd name="T72" fmla="*/ 430378 w 106"/>
                <a:gd name="T73" fmla="*/ 225177 h 64"/>
                <a:gd name="T74" fmla="*/ 434556 w 106"/>
                <a:gd name="T75" fmla="*/ 238423 h 64"/>
                <a:gd name="T76" fmla="*/ 438735 w 106"/>
                <a:gd name="T77" fmla="*/ 247253 h 64"/>
                <a:gd name="T78" fmla="*/ 442913 w 106"/>
                <a:gd name="T79" fmla="*/ 251668 h 64"/>
                <a:gd name="T80" fmla="*/ 438735 w 106"/>
                <a:gd name="T81" fmla="*/ 256084 h 64"/>
                <a:gd name="T82" fmla="*/ 279954 w 106"/>
                <a:gd name="T83" fmla="*/ 282575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6"/>
                <a:gd name="T127" fmla="*/ 0 h 64"/>
                <a:gd name="T128" fmla="*/ 106 w 106"/>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w="9525">
              <a:noFill/>
              <a:round/>
              <a:headEnd/>
              <a:tailEnd/>
            </a:ln>
          </p:spPr>
          <p:txBody>
            <a:bodyPr/>
            <a:lstStyle/>
            <a:p>
              <a:endParaRPr lang="en-US"/>
            </a:p>
          </p:txBody>
        </p:sp>
        <p:sp>
          <p:nvSpPr>
            <p:cNvPr id="34927" name="Freeform 195"/>
            <p:cNvSpPr>
              <a:spLocks/>
            </p:cNvSpPr>
            <p:nvPr/>
          </p:nvSpPr>
          <p:spPr bwMode="auto">
            <a:xfrm>
              <a:off x="10614026" y="6170614"/>
              <a:ext cx="158750" cy="471488"/>
            </a:xfrm>
            <a:custGeom>
              <a:avLst/>
              <a:gdLst>
                <a:gd name="T0" fmla="*/ 0 w 38"/>
                <a:gd name="T1" fmla="*/ 471488 h 107"/>
                <a:gd name="T2" fmla="*/ 0 w 38"/>
                <a:gd name="T3" fmla="*/ 467082 h 107"/>
                <a:gd name="T4" fmla="*/ 0 w 38"/>
                <a:gd name="T5" fmla="*/ 449456 h 107"/>
                <a:gd name="T6" fmla="*/ 8355 w 38"/>
                <a:gd name="T7" fmla="*/ 392172 h 107"/>
                <a:gd name="T8" fmla="*/ 33421 w 38"/>
                <a:gd name="T9" fmla="*/ 220321 h 107"/>
                <a:gd name="T10" fmla="*/ 58487 w 38"/>
                <a:gd name="T11" fmla="*/ 132193 h 107"/>
                <a:gd name="T12" fmla="*/ 91908 w 38"/>
                <a:gd name="T13" fmla="*/ 57284 h 107"/>
                <a:gd name="T14" fmla="*/ 112796 w 38"/>
                <a:gd name="T15" fmla="*/ 30845 h 107"/>
                <a:gd name="T16" fmla="*/ 125329 w 38"/>
                <a:gd name="T17" fmla="*/ 13219 h 107"/>
                <a:gd name="T18" fmla="*/ 137862 w 38"/>
                <a:gd name="T19" fmla="*/ 4406 h 107"/>
                <a:gd name="T20" fmla="*/ 142039 w 38"/>
                <a:gd name="T21" fmla="*/ 0 h 107"/>
                <a:gd name="T22" fmla="*/ 137862 w 38"/>
                <a:gd name="T23" fmla="*/ 4406 h 107"/>
                <a:gd name="T24" fmla="*/ 133684 w 38"/>
                <a:gd name="T25" fmla="*/ 17626 h 107"/>
                <a:gd name="T26" fmla="*/ 125329 w 38"/>
                <a:gd name="T27" fmla="*/ 39658 h 107"/>
                <a:gd name="T28" fmla="*/ 116974 w 38"/>
                <a:gd name="T29" fmla="*/ 70503 h 107"/>
                <a:gd name="T30" fmla="*/ 108618 w 38"/>
                <a:gd name="T31" fmla="*/ 141006 h 107"/>
                <a:gd name="T32" fmla="*/ 112796 w 38"/>
                <a:gd name="T33" fmla="*/ 229134 h 107"/>
                <a:gd name="T34" fmla="*/ 137862 w 38"/>
                <a:gd name="T35" fmla="*/ 383359 h 107"/>
                <a:gd name="T36" fmla="*/ 150395 w 38"/>
                <a:gd name="T37" fmla="*/ 436237 h 107"/>
                <a:gd name="T38" fmla="*/ 154572 w 38"/>
                <a:gd name="T39" fmla="*/ 449456 h 107"/>
                <a:gd name="T40" fmla="*/ 158750 w 38"/>
                <a:gd name="T41" fmla="*/ 453862 h 107"/>
                <a:gd name="T42" fmla="*/ 0 w 38"/>
                <a:gd name="T43" fmla="*/ 471488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7"/>
                <a:gd name="T68" fmla="*/ 38 w 38"/>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w="9525">
              <a:noFill/>
              <a:round/>
              <a:headEnd/>
              <a:tailEnd/>
            </a:ln>
          </p:spPr>
          <p:txBody>
            <a:bodyPr/>
            <a:lstStyle/>
            <a:p>
              <a:endParaRPr lang="en-US"/>
            </a:p>
          </p:txBody>
        </p:sp>
        <p:sp>
          <p:nvSpPr>
            <p:cNvPr id="34928" name="Freeform 196"/>
            <p:cNvSpPr>
              <a:spLocks/>
            </p:cNvSpPr>
            <p:nvPr/>
          </p:nvSpPr>
          <p:spPr bwMode="auto">
            <a:xfrm>
              <a:off x="4835525" y="6443664"/>
              <a:ext cx="358775" cy="419100"/>
            </a:xfrm>
            <a:custGeom>
              <a:avLst/>
              <a:gdLst>
                <a:gd name="T0" fmla="*/ 0 w 86"/>
                <a:gd name="T1" fmla="*/ 405865 h 95"/>
                <a:gd name="T2" fmla="*/ 0 w 86"/>
                <a:gd name="T3" fmla="*/ 397042 h 95"/>
                <a:gd name="T4" fmla="*/ 4172 w 86"/>
                <a:gd name="T5" fmla="*/ 379396 h 95"/>
                <a:gd name="T6" fmla="*/ 25031 w 86"/>
                <a:gd name="T7" fmla="*/ 313222 h 95"/>
                <a:gd name="T8" fmla="*/ 120982 w 86"/>
                <a:gd name="T9" fmla="*/ 132347 h 95"/>
                <a:gd name="T10" fmla="*/ 158528 w 86"/>
                <a:gd name="T11" fmla="*/ 92643 h 95"/>
                <a:gd name="T12" fmla="*/ 200247 w 86"/>
                <a:gd name="T13" fmla="*/ 61762 h 95"/>
                <a:gd name="T14" fmla="*/ 221106 w 86"/>
                <a:gd name="T15" fmla="*/ 48527 h 95"/>
                <a:gd name="T16" fmla="*/ 241965 w 86"/>
                <a:gd name="T17" fmla="*/ 35293 h 95"/>
                <a:gd name="T18" fmla="*/ 279511 w 86"/>
                <a:gd name="T19" fmla="*/ 17646 h 95"/>
                <a:gd name="T20" fmla="*/ 312885 w 86"/>
                <a:gd name="T21" fmla="*/ 8823 h 95"/>
                <a:gd name="T22" fmla="*/ 337916 w 86"/>
                <a:gd name="T23" fmla="*/ 4412 h 95"/>
                <a:gd name="T24" fmla="*/ 358775 w 86"/>
                <a:gd name="T25" fmla="*/ 0 h 95"/>
                <a:gd name="T26" fmla="*/ 337916 w 86"/>
                <a:gd name="T27" fmla="*/ 8823 h 95"/>
                <a:gd name="T28" fmla="*/ 317057 w 86"/>
                <a:gd name="T29" fmla="*/ 22058 h 95"/>
                <a:gd name="T30" fmla="*/ 287854 w 86"/>
                <a:gd name="T31" fmla="*/ 39704 h 95"/>
                <a:gd name="T32" fmla="*/ 258652 w 86"/>
                <a:gd name="T33" fmla="*/ 61762 h 95"/>
                <a:gd name="T34" fmla="*/ 241965 w 86"/>
                <a:gd name="T35" fmla="*/ 79408 h 95"/>
                <a:gd name="T36" fmla="*/ 225277 w 86"/>
                <a:gd name="T37" fmla="*/ 92643 h 95"/>
                <a:gd name="T38" fmla="*/ 200247 w 86"/>
                <a:gd name="T39" fmla="*/ 132347 h 95"/>
                <a:gd name="T40" fmla="*/ 179388 w 86"/>
                <a:gd name="T41" fmla="*/ 172052 h 95"/>
                <a:gd name="T42" fmla="*/ 133498 w 86"/>
                <a:gd name="T43" fmla="*/ 339692 h 95"/>
                <a:gd name="T44" fmla="*/ 129326 w 86"/>
                <a:gd name="T45" fmla="*/ 397042 h 95"/>
                <a:gd name="T46" fmla="*/ 129326 w 86"/>
                <a:gd name="T47" fmla="*/ 414688 h 95"/>
                <a:gd name="T48" fmla="*/ 129326 w 86"/>
                <a:gd name="T49" fmla="*/ 419100 h 95"/>
                <a:gd name="T50" fmla="*/ 0 w 86"/>
                <a:gd name="T51" fmla="*/ 405865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w="9525">
              <a:noFill/>
              <a:round/>
              <a:headEnd/>
              <a:tailEnd/>
            </a:ln>
          </p:spPr>
          <p:txBody>
            <a:bodyPr/>
            <a:lstStyle/>
            <a:p>
              <a:endParaRPr lang="en-US"/>
            </a:p>
          </p:txBody>
        </p:sp>
        <p:sp>
          <p:nvSpPr>
            <p:cNvPr id="34929" name="Freeform 197"/>
            <p:cNvSpPr>
              <a:spLocks/>
            </p:cNvSpPr>
            <p:nvPr/>
          </p:nvSpPr>
          <p:spPr bwMode="auto">
            <a:xfrm>
              <a:off x="4640263" y="6443664"/>
              <a:ext cx="358775" cy="419100"/>
            </a:xfrm>
            <a:custGeom>
              <a:avLst/>
              <a:gdLst>
                <a:gd name="T0" fmla="*/ 229449 w 86"/>
                <a:gd name="T1" fmla="*/ 419100 h 95"/>
                <a:gd name="T2" fmla="*/ 229449 w 86"/>
                <a:gd name="T3" fmla="*/ 414688 h 95"/>
                <a:gd name="T4" fmla="*/ 229449 w 86"/>
                <a:gd name="T5" fmla="*/ 397042 h 95"/>
                <a:gd name="T6" fmla="*/ 225277 w 86"/>
                <a:gd name="T7" fmla="*/ 339692 h 95"/>
                <a:gd name="T8" fmla="*/ 179388 w 86"/>
                <a:gd name="T9" fmla="*/ 172052 h 95"/>
                <a:gd name="T10" fmla="*/ 158528 w 86"/>
                <a:gd name="T11" fmla="*/ 132347 h 95"/>
                <a:gd name="T12" fmla="*/ 133498 w 86"/>
                <a:gd name="T13" fmla="*/ 92643 h 95"/>
                <a:gd name="T14" fmla="*/ 116810 w 86"/>
                <a:gd name="T15" fmla="*/ 79408 h 95"/>
                <a:gd name="T16" fmla="*/ 100123 w 86"/>
                <a:gd name="T17" fmla="*/ 61762 h 95"/>
                <a:gd name="T18" fmla="*/ 70921 w 86"/>
                <a:gd name="T19" fmla="*/ 39704 h 95"/>
                <a:gd name="T20" fmla="*/ 41718 w 86"/>
                <a:gd name="T21" fmla="*/ 22058 h 95"/>
                <a:gd name="T22" fmla="*/ 20859 w 86"/>
                <a:gd name="T23" fmla="*/ 8823 h 95"/>
                <a:gd name="T24" fmla="*/ 0 w 86"/>
                <a:gd name="T25" fmla="*/ 0 h 95"/>
                <a:gd name="T26" fmla="*/ 20859 w 86"/>
                <a:gd name="T27" fmla="*/ 4412 h 95"/>
                <a:gd name="T28" fmla="*/ 45890 w 86"/>
                <a:gd name="T29" fmla="*/ 8823 h 95"/>
                <a:gd name="T30" fmla="*/ 79264 w 86"/>
                <a:gd name="T31" fmla="*/ 17646 h 95"/>
                <a:gd name="T32" fmla="*/ 116810 w 86"/>
                <a:gd name="T33" fmla="*/ 35293 h 95"/>
                <a:gd name="T34" fmla="*/ 137669 w 86"/>
                <a:gd name="T35" fmla="*/ 48527 h 95"/>
                <a:gd name="T36" fmla="*/ 158528 w 86"/>
                <a:gd name="T37" fmla="*/ 61762 h 95"/>
                <a:gd name="T38" fmla="*/ 200247 w 86"/>
                <a:gd name="T39" fmla="*/ 92643 h 95"/>
                <a:gd name="T40" fmla="*/ 237793 w 86"/>
                <a:gd name="T41" fmla="*/ 132347 h 95"/>
                <a:gd name="T42" fmla="*/ 333744 w 86"/>
                <a:gd name="T43" fmla="*/ 313222 h 95"/>
                <a:gd name="T44" fmla="*/ 354603 w 86"/>
                <a:gd name="T45" fmla="*/ 379396 h 95"/>
                <a:gd name="T46" fmla="*/ 358775 w 86"/>
                <a:gd name="T47" fmla="*/ 397042 h 95"/>
                <a:gd name="T48" fmla="*/ 358775 w 86"/>
                <a:gd name="T49" fmla="*/ 405865 h 95"/>
                <a:gd name="T50" fmla="*/ 229449 w 86"/>
                <a:gd name="T51" fmla="*/ 419100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
                <a:gd name="T79" fmla="*/ 0 h 95"/>
                <a:gd name="T80" fmla="*/ 86 w 86"/>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w="9525">
              <a:noFill/>
              <a:round/>
              <a:headEnd/>
              <a:tailEnd/>
            </a:ln>
          </p:spPr>
          <p:txBody>
            <a:bodyPr/>
            <a:lstStyle/>
            <a:p>
              <a:endParaRPr lang="en-US"/>
            </a:p>
          </p:txBody>
        </p:sp>
        <p:sp>
          <p:nvSpPr>
            <p:cNvPr id="34930" name="Freeform 198"/>
            <p:cNvSpPr>
              <a:spLocks/>
            </p:cNvSpPr>
            <p:nvPr/>
          </p:nvSpPr>
          <p:spPr bwMode="auto">
            <a:xfrm>
              <a:off x="4852988" y="6624639"/>
              <a:ext cx="366713" cy="238125"/>
            </a:xfrm>
            <a:custGeom>
              <a:avLst/>
              <a:gdLst>
                <a:gd name="T0" fmla="*/ 0 w 88"/>
                <a:gd name="T1" fmla="*/ 211667 h 54"/>
                <a:gd name="T2" fmla="*/ 0 w 88"/>
                <a:gd name="T3" fmla="*/ 207257 h 54"/>
                <a:gd name="T4" fmla="*/ 4167 w 88"/>
                <a:gd name="T5" fmla="*/ 198438 h 54"/>
                <a:gd name="T6" fmla="*/ 8334 w 88"/>
                <a:gd name="T7" fmla="*/ 189618 h 54"/>
                <a:gd name="T8" fmla="*/ 16669 w 88"/>
                <a:gd name="T9" fmla="*/ 163160 h 54"/>
                <a:gd name="T10" fmla="*/ 33338 w 88"/>
                <a:gd name="T11" fmla="*/ 136701 h 54"/>
                <a:gd name="T12" fmla="*/ 58341 w 88"/>
                <a:gd name="T13" fmla="*/ 105833 h 54"/>
                <a:gd name="T14" fmla="*/ 87511 w 88"/>
                <a:gd name="T15" fmla="*/ 74965 h 54"/>
                <a:gd name="T16" fmla="*/ 104180 w 88"/>
                <a:gd name="T17" fmla="*/ 61736 h 54"/>
                <a:gd name="T18" fmla="*/ 120849 w 88"/>
                <a:gd name="T19" fmla="*/ 48507 h 54"/>
                <a:gd name="T20" fmla="*/ 158353 w 88"/>
                <a:gd name="T21" fmla="*/ 26458 h 54"/>
                <a:gd name="T22" fmla="*/ 195858 w 88"/>
                <a:gd name="T23" fmla="*/ 13229 h 54"/>
                <a:gd name="T24" fmla="*/ 233363 w 88"/>
                <a:gd name="T25" fmla="*/ 4410 h 54"/>
                <a:gd name="T26" fmla="*/ 270868 w 88"/>
                <a:gd name="T27" fmla="*/ 0 h 54"/>
                <a:gd name="T28" fmla="*/ 304205 w 88"/>
                <a:gd name="T29" fmla="*/ 0 h 54"/>
                <a:gd name="T30" fmla="*/ 316707 w 88"/>
                <a:gd name="T31" fmla="*/ 0 h 54"/>
                <a:gd name="T32" fmla="*/ 329208 w 88"/>
                <a:gd name="T33" fmla="*/ 0 h 54"/>
                <a:gd name="T34" fmla="*/ 350044 w 88"/>
                <a:gd name="T35" fmla="*/ 4410 h 54"/>
                <a:gd name="T36" fmla="*/ 366713 w 88"/>
                <a:gd name="T37" fmla="*/ 4410 h 54"/>
                <a:gd name="T38" fmla="*/ 350044 w 88"/>
                <a:gd name="T39" fmla="*/ 8819 h 54"/>
                <a:gd name="T40" fmla="*/ 329208 w 88"/>
                <a:gd name="T41" fmla="*/ 13229 h 54"/>
                <a:gd name="T42" fmla="*/ 316707 w 88"/>
                <a:gd name="T43" fmla="*/ 17639 h 54"/>
                <a:gd name="T44" fmla="*/ 304205 w 88"/>
                <a:gd name="T45" fmla="*/ 22049 h 54"/>
                <a:gd name="T46" fmla="*/ 279202 w 88"/>
                <a:gd name="T47" fmla="*/ 30868 h 54"/>
                <a:gd name="T48" fmla="*/ 250032 w 88"/>
                <a:gd name="T49" fmla="*/ 44097 h 54"/>
                <a:gd name="T50" fmla="*/ 220861 w 88"/>
                <a:gd name="T51" fmla="*/ 66146 h 54"/>
                <a:gd name="T52" fmla="*/ 191691 w 88"/>
                <a:gd name="T53" fmla="*/ 88194 h 54"/>
                <a:gd name="T54" fmla="*/ 170855 w 88"/>
                <a:gd name="T55" fmla="*/ 110243 h 54"/>
                <a:gd name="T56" fmla="*/ 162521 w 88"/>
                <a:gd name="T57" fmla="*/ 123472 h 54"/>
                <a:gd name="T58" fmla="*/ 154186 w 88"/>
                <a:gd name="T59" fmla="*/ 141111 h 54"/>
                <a:gd name="T60" fmla="*/ 141685 w 88"/>
                <a:gd name="T61" fmla="*/ 163160 h 54"/>
                <a:gd name="T62" fmla="*/ 133350 w 88"/>
                <a:gd name="T63" fmla="*/ 189618 h 54"/>
                <a:gd name="T64" fmla="*/ 129183 w 88"/>
                <a:gd name="T65" fmla="*/ 211667 h 54"/>
                <a:gd name="T66" fmla="*/ 129183 w 88"/>
                <a:gd name="T67" fmla="*/ 224896 h 54"/>
                <a:gd name="T68" fmla="*/ 129183 w 88"/>
                <a:gd name="T69" fmla="*/ 233715 h 54"/>
                <a:gd name="T70" fmla="*/ 129183 w 88"/>
                <a:gd name="T71" fmla="*/ 233715 h 54"/>
                <a:gd name="T72" fmla="*/ 129183 w 88"/>
                <a:gd name="T73" fmla="*/ 238125 h 54"/>
                <a:gd name="T74" fmla="*/ 0 w 88"/>
                <a:gd name="T75" fmla="*/ 211667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w="9525">
              <a:noFill/>
              <a:round/>
              <a:headEnd/>
              <a:tailEnd/>
            </a:ln>
          </p:spPr>
          <p:txBody>
            <a:bodyPr/>
            <a:lstStyle/>
            <a:p>
              <a:endParaRPr lang="en-US"/>
            </a:p>
          </p:txBody>
        </p:sp>
        <p:sp>
          <p:nvSpPr>
            <p:cNvPr id="34931" name="Freeform 199"/>
            <p:cNvSpPr>
              <a:spLocks/>
            </p:cNvSpPr>
            <p:nvPr/>
          </p:nvSpPr>
          <p:spPr bwMode="auto">
            <a:xfrm>
              <a:off x="4602163" y="6624639"/>
              <a:ext cx="366713" cy="238125"/>
            </a:xfrm>
            <a:custGeom>
              <a:avLst/>
              <a:gdLst>
                <a:gd name="T0" fmla="*/ 237530 w 88"/>
                <a:gd name="T1" fmla="*/ 238125 h 54"/>
                <a:gd name="T2" fmla="*/ 237530 w 88"/>
                <a:gd name="T3" fmla="*/ 233715 h 54"/>
                <a:gd name="T4" fmla="*/ 237530 w 88"/>
                <a:gd name="T5" fmla="*/ 233715 h 54"/>
                <a:gd name="T6" fmla="*/ 237530 w 88"/>
                <a:gd name="T7" fmla="*/ 224896 h 54"/>
                <a:gd name="T8" fmla="*/ 237530 w 88"/>
                <a:gd name="T9" fmla="*/ 211667 h 54"/>
                <a:gd name="T10" fmla="*/ 233363 w 88"/>
                <a:gd name="T11" fmla="*/ 189618 h 54"/>
                <a:gd name="T12" fmla="*/ 225028 w 88"/>
                <a:gd name="T13" fmla="*/ 163160 h 54"/>
                <a:gd name="T14" fmla="*/ 212527 w 88"/>
                <a:gd name="T15" fmla="*/ 141111 h 54"/>
                <a:gd name="T16" fmla="*/ 204192 w 88"/>
                <a:gd name="T17" fmla="*/ 123472 h 54"/>
                <a:gd name="T18" fmla="*/ 195858 w 88"/>
                <a:gd name="T19" fmla="*/ 110243 h 54"/>
                <a:gd name="T20" fmla="*/ 175022 w 88"/>
                <a:gd name="T21" fmla="*/ 88194 h 54"/>
                <a:gd name="T22" fmla="*/ 150019 w 88"/>
                <a:gd name="T23" fmla="*/ 66146 h 54"/>
                <a:gd name="T24" fmla="*/ 120849 w 88"/>
                <a:gd name="T25" fmla="*/ 44097 h 54"/>
                <a:gd name="T26" fmla="*/ 91678 w 88"/>
                <a:gd name="T27" fmla="*/ 30868 h 54"/>
                <a:gd name="T28" fmla="*/ 62508 w 88"/>
                <a:gd name="T29" fmla="*/ 22049 h 54"/>
                <a:gd name="T30" fmla="*/ 50006 w 88"/>
                <a:gd name="T31" fmla="*/ 17639 h 54"/>
                <a:gd name="T32" fmla="*/ 37505 w 88"/>
                <a:gd name="T33" fmla="*/ 13229 h 54"/>
                <a:gd name="T34" fmla="*/ 16669 w 88"/>
                <a:gd name="T35" fmla="*/ 8819 h 54"/>
                <a:gd name="T36" fmla="*/ 0 w 88"/>
                <a:gd name="T37" fmla="*/ 4410 h 54"/>
                <a:gd name="T38" fmla="*/ 16669 w 88"/>
                <a:gd name="T39" fmla="*/ 4410 h 54"/>
                <a:gd name="T40" fmla="*/ 37505 w 88"/>
                <a:gd name="T41" fmla="*/ 0 h 54"/>
                <a:gd name="T42" fmla="*/ 50006 w 88"/>
                <a:gd name="T43" fmla="*/ 0 h 54"/>
                <a:gd name="T44" fmla="*/ 66675 w 88"/>
                <a:gd name="T45" fmla="*/ 0 h 54"/>
                <a:gd name="T46" fmla="*/ 95845 w 88"/>
                <a:gd name="T47" fmla="*/ 0 h 54"/>
                <a:gd name="T48" fmla="*/ 133350 w 88"/>
                <a:gd name="T49" fmla="*/ 4410 h 54"/>
                <a:gd name="T50" fmla="*/ 170855 w 88"/>
                <a:gd name="T51" fmla="*/ 13229 h 54"/>
                <a:gd name="T52" fmla="*/ 208360 w 88"/>
                <a:gd name="T53" fmla="*/ 26458 h 54"/>
                <a:gd name="T54" fmla="*/ 245864 w 88"/>
                <a:gd name="T55" fmla="*/ 48507 h 54"/>
                <a:gd name="T56" fmla="*/ 266700 w 88"/>
                <a:gd name="T57" fmla="*/ 61736 h 54"/>
                <a:gd name="T58" fmla="*/ 279202 w 88"/>
                <a:gd name="T59" fmla="*/ 74965 h 54"/>
                <a:gd name="T60" fmla="*/ 308372 w 88"/>
                <a:gd name="T61" fmla="*/ 105833 h 54"/>
                <a:gd name="T62" fmla="*/ 333375 w 88"/>
                <a:gd name="T63" fmla="*/ 136701 h 54"/>
                <a:gd name="T64" fmla="*/ 350044 w 88"/>
                <a:gd name="T65" fmla="*/ 167569 h 54"/>
                <a:gd name="T66" fmla="*/ 358379 w 88"/>
                <a:gd name="T67" fmla="*/ 189618 h 54"/>
                <a:gd name="T68" fmla="*/ 362546 w 88"/>
                <a:gd name="T69" fmla="*/ 198438 h 54"/>
                <a:gd name="T70" fmla="*/ 366713 w 88"/>
                <a:gd name="T71" fmla="*/ 207257 h 54"/>
                <a:gd name="T72" fmla="*/ 366713 w 88"/>
                <a:gd name="T73" fmla="*/ 211667 h 54"/>
                <a:gd name="T74" fmla="*/ 237530 w 88"/>
                <a:gd name="T75" fmla="*/ 238125 h 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54"/>
                <a:gd name="T116" fmla="*/ 88 w 88"/>
                <a:gd name="T117" fmla="*/ 54 h 5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w="9525">
              <a:noFill/>
              <a:round/>
              <a:headEnd/>
              <a:tailEnd/>
            </a:ln>
          </p:spPr>
          <p:txBody>
            <a:bodyPr/>
            <a:lstStyle/>
            <a:p>
              <a:endParaRPr lang="en-US"/>
            </a:p>
          </p:txBody>
        </p:sp>
        <p:sp>
          <p:nvSpPr>
            <p:cNvPr id="34932" name="Freeform 200"/>
            <p:cNvSpPr>
              <a:spLocks/>
            </p:cNvSpPr>
            <p:nvPr/>
          </p:nvSpPr>
          <p:spPr bwMode="auto">
            <a:xfrm>
              <a:off x="4848225" y="6399214"/>
              <a:ext cx="130175" cy="398463"/>
            </a:xfrm>
            <a:custGeom>
              <a:avLst/>
              <a:gdLst>
                <a:gd name="T0" fmla="*/ 0 w 31"/>
                <a:gd name="T1" fmla="*/ 398463 h 90"/>
                <a:gd name="T2" fmla="*/ 0 w 31"/>
                <a:gd name="T3" fmla="*/ 380754 h 90"/>
                <a:gd name="T4" fmla="*/ 4199 w 31"/>
                <a:gd name="T5" fmla="*/ 332053 h 90"/>
                <a:gd name="T6" fmla="*/ 12598 w 31"/>
                <a:gd name="T7" fmla="*/ 261215 h 90"/>
                <a:gd name="T8" fmla="*/ 29394 w 31"/>
                <a:gd name="T9" fmla="*/ 185949 h 90"/>
                <a:gd name="T10" fmla="*/ 37793 w 31"/>
                <a:gd name="T11" fmla="*/ 150530 h 90"/>
                <a:gd name="T12" fmla="*/ 50390 w 31"/>
                <a:gd name="T13" fmla="*/ 110684 h 90"/>
                <a:gd name="T14" fmla="*/ 54590 w 31"/>
                <a:gd name="T15" fmla="*/ 92975 h 90"/>
                <a:gd name="T16" fmla="*/ 62988 w 31"/>
                <a:gd name="T17" fmla="*/ 79693 h 90"/>
                <a:gd name="T18" fmla="*/ 75585 w 31"/>
                <a:gd name="T19" fmla="*/ 48701 h 90"/>
                <a:gd name="T20" fmla="*/ 92382 w 31"/>
                <a:gd name="T21" fmla="*/ 26564 h 90"/>
                <a:gd name="T22" fmla="*/ 104980 w 31"/>
                <a:gd name="T23" fmla="*/ 13282 h 90"/>
                <a:gd name="T24" fmla="*/ 117577 w 31"/>
                <a:gd name="T25" fmla="*/ 0 h 90"/>
                <a:gd name="T26" fmla="*/ 109179 w 31"/>
                <a:gd name="T27" fmla="*/ 17709 h 90"/>
                <a:gd name="T28" fmla="*/ 100781 w 31"/>
                <a:gd name="T29" fmla="*/ 35419 h 90"/>
                <a:gd name="T30" fmla="*/ 96581 w 31"/>
                <a:gd name="T31" fmla="*/ 57556 h 90"/>
                <a:gd name="T32" fmla="*/ 92382 w 31"/>
                <a:gd name="T33" fmla="*/ 88547 h 90"/>
                <a:gd name="T34" fmla="*/ 92382 w 31"/>
                <a:gd name="T35" fmla="*/ 119539 h 90"/>
                <a:gd name="T36" fmla="*/ 92382 w 31"/>
                <a:gd name="T37" fmla="*/ 154958 h 90"/>
                <a:gd name="T38" fmla="*/ 92382 w 31"/>
                <a:gd name="T39" fmla="*/ 190377 h 90"/>
                <a:gd name="T40" fmla="*/ 117577 w 31"/>
                <a:gd name="T41" fmla="*/ 323198 h 90"/>
                <a:gd name="T42" fmla="*/ 125976 w 31"/>
                <a:gd name="T43" fmla="*/ 367471 h 90"/>
                <a:gd name="T44" fmla="*/ 130175 w 31"/>
                <a:gd name="T45" fmla="*/ 380754 h 90"/>
                <a:gd name="T46" fmla="*/ 0 w 31"/>
                <a:gd name="T47" fmla="*/ 398463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90"/>
                <a:gd name="T74" fmla="*/ 31 w 31"/>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w="9525">
              <a:noFill/>
              <a:round/>
              <a:headEnd/>
              <a:tailEnd/>
            </a:ln>
          </p:spPr>
          <p:txBody>
            <a:bodyPr/>
            <a:lstStyle/>
            <a:p>
              <a:endParaRPr lang="en-US"/>
            </a:p>
          </p:txBody>
        </p:sp>
        <p:sp>
          <p:nvSpPr>
            <p:cNvPr id="34933" name="Freeform 209"/>
            <p:cNvSpPr>
              <a:spLocks/>
            </p:cNvSpPr>
            <p:nvPr/>
          </p:nvSpPr>
          <p:spPr bwMode="auto">
            <a:xfrm>
              <a:off x="2784476" y="5164139"/>
              <a:ext cx="742950" cy="1584325"/>
            </a:xfrm>
            <a:custGeom>
              <a:avLst/>
              <a:gdLst>
                <a:gd name="T0" fmla="*/ 742950 w 468"/>
                <a:gd name="T1" fmla="*/ 503238 h 998"/>
                <a:gd name="T2" fmla="*/ 430213 w 468"/>
                <a:gd name="T3" fmla="*/ 587375 h 998"/>
                <a:gd name="T4" fmla="*/ 358775 w 468"/>
                <a:gd name="T5" fmla="*/ 0 h 998"/>
                <a:gd name="T6" fmla="*/ 304800 w 468"/>
                <a:gd name="T7" fmla="*/ 587375 h 998"/>
                <a:gd name="T8" fmla="*/ 0 w 468"/>
                <a:gd name="T9" fmla="*/ 498475 h 998"/>
                <a:gd name="T10" fmla="*/ 309563 w 468"/>
                <a:gd name="T11" fmla="*/ 728663 h 998"/>
                <a:gd name="T12" fmla="*/ 287338 w 468"/>
                <a:gd name="T13" fmla="*/ 1584325 h 998"/>
                <a:gd name="T14" fmla="*/ 433388 w 468"/>
                <a:gd name="T15" fmla="*/ 1584325 h 998"/>
                <a:gd name="T16" fmla="*/ 409575 w 468"/>
                <a:gd name="T17" fmla="*/ 728663 h 998"/>
                <a:gd name="T18" fmla="*/ 742950 w 468"/>
                <a:gd name="T19" fmla="*/ 503238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8"/>
                <a:gd name="T31" fmla="*/ 0 h 998"/>
                <a:gd name="T32" fmla="*/ 468 w 468"/>
                <a:gd name="T33" fmla="*/ 998 h 9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w="9525">
              <a:noFill/>
              <a:round/>
              <a:headEnd/>
              <a:tailEnd/>
            </a:ln>
          </p:spPr>
          <p:txBody>
            <a:bodyPr/>
            <a:lstStyle/>
            <a:p>
              <a:endParaRPr lang="en-US"/>
            </a:p>
          </p:txBody>
        </p:sp>
        <p:sp>
          <p:nvSpPr>
            <p:cNvPr id="34934" name="Freeform 219"/>
            <p:cNvSpPr>
              <a:spLocks/>
            </p:cNvSpPr>
            <p:nvPr/>
          </p:nvSpPr>
          <p:spPr bwMode="auto">
            <a:xfrm>
              <a:off x="3197226" y="5957889"/>
              <a:ext cx="20638" cy="781050"/>
            </a:xfrm>
            <a:custGeom>
              <a:avLst/>
              <a:gdLst>
                <a:gd name="T0" fmla="*/ 0 w 5"/>
                <a:gd name="T1" fmla="*/ 0 h 177"/>
                <a:gd name="T2" fmla="*/ 0 w 5"/>
                <a:gd name="T3" fmla="*/ 0 h 177"/>
                <a:gd name="T4" fmla="*/ 20638 w 5"/>
                <a:gd name="T5" fmla="*/ 781050 h 177"/>
                <a:gd name="T6" fmla="*/ 20638 w 5"/>
                <a:gd name="T7" fmla="*/ 781050 h 177"/>
                <a:gd name="T8" fmla="*/ 0 w 5"/>
                <a:gd name="T9" fmla="*/ 0 h 177"/>
                <a:gd name="T10" fmla="*/ 0 60000 65536"/>
                <a:gd name="T11" fmla="*/ 0 60000 65536"/>
                <a:gd name="T12" fmla="*/ 0 60000 65536"/>
                <a:gd name="T13" fmla="*/ 0 60000 65536"/>
                <a:gd name="T14" fmla="*/ 0 60000 65536"/>
                <a:gd name="T15" fmla="*/ 0 w 5"/>
                <a:gd name="T16" fmla="*/ 0 h 177"/>
                <a:gd name="T17" fmla="*/ 5 w 5"/>
                <a:gd name="T18" fmla="*/ 177 h 177"/>
              </a:gdLst>
              <a:ahLst/>
              <a:cxnLst>
                <a:cxn ang="T10">
                  <a:pos x="T0" y="T1"/>
                </a:cxn>
                <a:cxn ang="T11">
                  <a:pos x="T2" y="T3"/>
                </a:cxn>
                <a:cxn ang="T12">
                  <a:pos x="T4" y="T5"/>
                </a:cxn>
                <a:cxn ang="T13">
                  <a:pos x="T6" y="T7"/>
                </a:cxn>
                <a:cxn ang="T14">
                  <a:pos x="T8" y="T9"/>
                </a:cxn>
              </a:cxnLst>
              <a:rect l="T15" t="T16" r="T17" b="T18"/>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w="9525">
              <a:noFill/>
              <a:round/>
              <a:headEnd/>
              <a:tailEnd/>
            </a:ln>
          </p:spPr>
          <p:txBody>
            <a:bodyPr/>
            <a:lstStyle/>
            <a:p>
              <a:endParaRPr lang="en-US"/>
            </a:p>
          </p:txBody>
        </p:sp>
        <p:sp>
          <p:nvSpPr>
            <p:cNvPr id="34935" name="Freeform 226"/>
            <p:cNvSpPr>
              <a:spLocks/>
            </p:cNvSpPr>
            <p:nvPr/>
          </p:nvSpPr>
          <p:spPr bwMode="auto">
            <a:xfrm>
              <a:off x="8770939" y="6275389"/>
              <a:ext cx="425450" cy="490538"/>
            </a:xfrm>
            <a:custGeom>
              <a:avLst/>
              <a:gdLst>
                <a:gd name="T0" fmla="*/ 0 w 102"/>
                <a:gd name="T1" fmla="*/ 477280 h 111"/>
                <a:gd name="T2" fmla="*/ 0 w 102"/>
                <a:gd name="T3" fmla="*/ 468442 h 111"/>
                <a:gd name="T4" fmla="*/ 8342 w 102"/>
                <a:gd name="T5" fmla="*/ 446345 h 111"/>
                <a:gd name="T6" fmla="*/ 29198 w 102"/>
                <a:gd name="T7" fmla="*/ 366799 h 111"/>
                <a:gd name="T8" fmla="*/ 75079 w 102"/>
                <a:gd name="T9" fmla="*/ 265156 h 111"/>
                <a:gd name="T10" fmla="*/ 145988 w 102"/>
                <a:gd name="T11" fmla="*/ 159093 h 111"/>
                <a:gd name="T12" fmla="*/ 191870 w 102"/>
                <a:gd name="T13" fmla="*/ 110482 h 111"/>
                <a:gd name="T14" fmla="*/ 237751 w 102"/>
                <a:gd name="T15" fmla="*/ 70708 h 111"/>
                <a:gd name="T16" fmla="*/ 262778 w 102"/>
                <a:gd name="T17" fmla="*/ 53031 h 111"/>
                <a:gd name="T18" fmla="*/ 283633 w 102"/>
                <a:gd name="T19" fmla="*/ 39773 h 111"/>
                <a:gd name="T20" fmla="*/ 329515 w 102"/>
                <a:gd name="T21" fmla="*/ 22096 h 111"/>
                <a:gd name="T22" fmla="*/ 367055 w 102"/>
                <a:gd name="T23" fmla="*/ 8839 h 111"/>
                <a:gd name="T24" fmla="*/ 400424 w 102"/>
                <a:gd name="T25" fmla="*/ 4419 h 111"/>
                <a:gd name="T26" fmla="*/ 425450 w 102"/>
                <a:gd name="T27" fmla="*/ 0 h 111"/>
                <a:gd name="T28" fmla="*/ 400424 w 102"/>
                <a:gd name="T29" fmla="*/ 8839 h 111"/>
                <a:gd name="T30" fmla="*/ 375397 w 102"/>
                <a:gd name="T31" fmla="*/ 22096 h 111"/>
                <a:gd name="T32" fmla="*/ 342028 w 102"/>
                <a:gd name="T33" fmla="*/ 44193 h 111"/>
                <a:gd name="T34" fmla="*/ 304489 w 102"/>
                <a:gd name="T35" fmla="*/ 70708 h 111"/>
                <a:gd name="T36" fmla="*/ 287804 w 102"/>
                <a:gd name="T37" fmla="*/ 88385 h 111"/>
                <a:gd name="T38" fmla="*/ 271120 w 102"/>
                <a:gd name="T39" fmla="*/ 110482 h 111"/>
                <a:gd name="T40" fmla="*/ 237751 w 102"/>
                <a:gd name="T41" fmla="*/ 154674 h 111"/>
                <a:gd name="T42" fmla="*/ 212725 w 102"/>
                <a:gd name="T43" fmla="*/ 203286 h 111"/>
                <a:gd name="T44" fmla="*/ 158501 w 102"/>
                <a:gd name="T45" fmla="*/ 402153 h 111"/>
                <a:gd name="T46" fmla="*/ 154330 w 102"/>
                <a:gd name="T47" fmla="*/ 468442 h 111"/>
                <a:gd name="T48" fmla="*/ 154330 w 102"/>
                <a:gd name="T49" fmla="*/ 486119 h 111"/>
                <a:gd name="T50" fmla="*/ 154330 w 102"/>
                <a:gd name="T51" fmla="*/ 490538 h 111"/>
                <a:gd name="T52" fmla="*/ 154330 w 102"/>
                <a:gd name="T53" fmla="*/ 490538 h 111"/>
                <a:gd name="T54" fmla="*/ 0 w 102"/>
                <a:gd name="T55" fmla="*/ 477280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w="9525">
              <a:noFill/>
              <a:round/>
              <a:headEnd/>
              <a:tailEnd/>
            </a:ln>
          </p:spPr>
          <p:txBody>
            <a:bodyPr/>
            <a:lstStyle/>
            <a:p>
              <a:endParaRPr lang="en-US"/>
            </a:p>
          </p:txBody>
        </p:sp>
        <p:sp>
          <p:nvSpPr>
            <p:cNvPr id="34936" name="Freeform 227"/>
            <p:cNvSpPr>
              <a:spLocks/>
            </p:cNvSpPr>
            <p:nvPr/>
          </p:nvSpPr>
          <p:spPr bwMode="auto">
            <a:xfrm>
              <a:off x="8542339" y="6275389"/>
              <a:ext cx="425450" cy="490538"/>
            </a:xfrm>
            <a:custGeom>
              <a:avLst/>
              <a:gdLst>
                <a:gd name="T0" fmla="*/ 266949 w 102"/>
                <a:gd name="T1" fmla="*/ 490538 h 111"/>
                <a:gd name="T2" fmla="*/ 266949 w 102"/>
                <a:gd name="T3" fmla="*/ 490538 h 111"/>
                <a:gd name="T4" fmla="*/ 266949 w 102"/>
                <a:gd name="T5" fmla="*/ 486119 h 111"/>
                <a:gd name="T6" fmla="*/ 271120 w 102"/>
                <a:gd name="T7" fmla="*/ 468442 h 111"/>
                <a:gd name="T8" fmla="*/ 266949 w 102"/>
                <a:gd name="T9" fmla="*/ 402153 h 111"/>
                <a:gd name="T10" fmla="*/ 212725 w 102"/>
                <a:gd name="T11" fmla="*/ 203286 h 111"/>
                <a:gd name="T12" fmla="*/ 187699 w 102"/>
                <a:gd name="T13" fmla="*/ 154674 h 111"/>
                <a:gd name="T14" fmla="*/ 154330 w 102"/>
                <a:gd name="T15" fmla="*/ 110482 h 111"/>
                <a:gd name="T16" fmla="*/ 137646 w 102"/>
                <a:gd name="T17" fmla="*/ 88385 h 111"/>
                <a:gd name="T18" fmla="*/ 120961 w 102"/>
                <a:gd name="T19" fmla="*/ 70708 h 111"/>
                <a:gd name="T20" fmla="*/ 83422 w 102"/>
                <a:gd name="T21" fmla="*/ 44193 h 111"/>
                <a:gd name="T22" fmla="*/ 50053 w 102"/>
                <a:gd name="T23" fmla="*/ 22096 h 111"/>
                <a:gd name="T24" fmla="*/ 20855 w 102"/>
                <a:gd name="T25" fmla="*/ 8839 h 111"/>
                <a:gd name="T26" fmla="*/ 0 w 102"/>
                <a:gd name="T27" fmla="*/ 0 h 111"/>
                <a:gd name="T28" fmla="*/ 25026 w 102"/>
                <a:gd name="T29" fmla="*/ 4419 h 111"/>
                <a:gd name="T30" fmla="*/ 54224 w 102"/>
                <a:gd name="T31" fmla="*/ 8839 h 111"/>
                <a:gd name="T32" fmla="*/ 95935 w 102"/>
                <a:gd name="T33" fmla="*/ 22096 h 111"/>
                <a:gd name="T34" fmla="*/ 137646 w 102"/>
                <a:gd name="T35" fmla="*/ 39773 h 111"/>
                <a:gd name="T36" fmla="*/ 162672 w 102"/>
                <a:gd name="T37" fmla="*/ 53031 h 111"/>
                <a:gd name="T38" fmla="*/ 187699 w 102"/>
                <a:gd name="T39" fmla="*/ 70708 h 111"/>
                <a:gd name="T40" fmla="*/ 233580 w 102"/>
                <a:gd name="T41" fmla="*/ 110482 h 111"/>
                <a:gd name="T42" fmla="*/ 279462 w 102"/>
                <a:gd name="T43" fmla="*/ 159093 h 111"/>
                <a:gd name="T44" fmla="*/ 346200 w 102"/>
                <a:gd name="T45" fmla="*/ 265156 h 111"/>
                <a:gd name="T46" fmla="*/ 392081 w 102"/>
                <a:gd name="T47" fmla="*/ 366799 h 111"/>
                <a:gd name="T48" fmla="*/ 417108 w 102"/>
                <a:gd name="T49" fmla="*/ 446345 h 111"/>
                <a:gd name="T50" fmla="*/ 421279 w 102"/>
                <a:gd name="T51" fmla="*/ 468442 h 111"/>
                <a:gd name="T52" fmla="*/ 425450 w 102"/>
                <a:gd name="T53" fmla="*/ 477280 h 111"/>
                <a:gd name="T54" fmla="*/ 266949 w 102"/>
                <a:gd name="T55" fmla="*/ 490538 h 1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111"/>
                <a:gd name="T86" fmla="*/ 102 w 102"/>
                <a:gd name="T87" fmla="*/ 111 h 11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w="9525">
              <a:noFill/>
              <a:round/>
              <a:headEnd/>
              <a:tailEnd/>
            </a:ln>
          </p:spPr>
          <p:txBody>
            <a:bodyPr/>
            <a:lstStyle/>
            <a:p>
              <a:endParaRPr lang="en-US"/>
            </a:p>
          </p:txBody>
        </p:sp>
        <p:sp>
          <p:nvSpPr>
            <p:cNvPr id="34937" name="Freeform 228"/>
            <p:cNvSpPr>
              <a:spLocks/>
            </p:cNvSpPr>
            <p:nvPr/>
          </p:nvSpPr>
          <p:spPr bwMode="auto">
            <a:xfrm>
              <a:off x="8783639" y="6223001"/>
              <a:ext cx="158750" cy="468313"/>
            </a:xfrm>
            <a:custGeom>
              <a:avLst/>
              <a:gdLst>
                <a:gd name="T0" fmla="*/ 0 w 38"/>
                <a:gd name="T1" fmla="*/ 468313 h 106"/>
                <a:gd name="T2" fmla="*/ 0 w 38"/>
                <a:gd name="T3" fmla="*/ 463895 h 106"/>
                <a:gd name="T4" fmla="*/ 4178 w 38"/>
                <a:gd name="T5" fmla="*/ 446223 h 106"/>
                <a:gd name="T6" fmla="*/ 8355 w 38"/>
                <a:gd name="T7" fmla="*/ 388788 h 106"/>
                <a:gd name="T8" fmla="*/ 37599 w 38"/>
                <a:gd name="T9" fmla="*/ 220902 h 106"/>
                <a:gd name="T10" fmla="*/ 62664 w 38"/>
                <a:gd name="T11" fmla="*/ 132541 h 106"/>
                <a:gd name="T12" fmla="*/ 96086 w 38"/>
                <a:gd name="T13" fmla="*/ 57435 h 106"/>
                <a:gd name="T14" fmla="*/ 112796 w 38"/>
                <a:gd name="T15" fmla="*/ 30926 h 106"/>
                <a:gd name="T16" fmla="*/ 125329 w 38"/>
                <a:gd name="T17" fmla="*/ 13254 h 106"/>
                <a:gd name="T18" fmla="*/ 137862 w 38"/>
                <a:gd name="T19" fmla="*/ 4418 h 106"/>
                <a:gd name="T20" fmla="*/ 142039 w 38"/>
                <a:gd name="T21" fmla="*/ 0 h 106"/>
                <a:gd name="T22" fmla="*/ 137862 w 38"/>
                <a:gd name="T23" fmla="*/ 4418 h 106"/>
                <a:gd name="T24" fmla="*/ 133684 w 38"/>
                <a:gd name="T25" fmla="*/ 17672 h 106"/>
                <a:gd name="T26" fmla="*/ 125329 w 38"/>
                <a:gd name="T27" fmla="*/ 39762 h 106"/>
                <a:gd name="T28" fmla="*/ 116974 w 38"/>
                <a:gd name="T29" fmla="*/ 66271 h 106"/>
                <a:gd name="T30" fmla="*/ 108618 w 38"/>
                <a:gd name="T31" fmla="*/ 141378 h 106"/>
                <a:gd name="T32" fmla="*/ 112796 w 38"/>
                <a:gd name="T33" fmla="*/ 225320 h 106"/>
                <a:gd name="T34" fmla="*/ 137862 w 38"/>
                <a:gd name="T35" fmla="*/ 379952 h 106"/>
                <a:gd name="T36" fmla="*/ 150395 w 38"/>
                <a:gd name="T37" fmla="*/ 432969 h 106"/>
                <a:gd name="T38" fmla="*/ 154572 w 38"/>
                <a:gd name="T39" fmla="*/ 446223 h 106"/>
                <a:gd name="T40" fmla="*/ 158750 w 38"/>
                <a:gd name="T41" fmla="*/ 450641 h 106"/>
                <a:gd name="T42" fmla="*/ 0 w 38"/>
                <a:gd name="T43" fmla="*/ 468313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06"/>
                <a:gd name="T68" fmla="*/ 38 w 38"/>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w="9525">
              <a:noFill/>
              <a:round/>
              <a:headEnd/>
              <a:tailEnd/>
            </a:ln>
          </p:spPr>
          <p:txBody>
            <a:bodyPr/>
            <a:lstStyle/>
            <a:p>
              <a:endParaRPr lang="en-US"/>
            </a:p>
          </p:txBody>
        </p:sp>
        <p:sp>
          <p:nvSpPr>
            <p:cNvPr id="34938" name="Freeform 229"/>
            <p:cNvSpPr>
              <a:spLocks/>
            </p:cNvSpPr>
            <p:nvPr/>
          </p:nvSpPr>
          <p:spPr bwMode="auto">
            <a:xfrm>
              <a:off x="8659814" y="5834064"/>
              <a:ext cx="528638" cy="561975"/>
            </a:xfrm>
            <a:custGeom>
              <a:avLst/>
              <a:gdLst>
                <a:gd name="T0" fmla="*/ 528638 w 127"/>
                <a:gd name="T1" fmla="*/ 265500 h 127"/>
                <a:gd name="T2" fmla="*/ 391275 w 127"/>
                <a:gd name="T3" fmla="*/ 207975 h 127"/>
                <a:gd name="T4" fmla="*/ 441225 w 127"/>
                <a:gd name="T5" fmla="*/ 70800 h 127"/>
                <a:gd name="T6" fmla="*/ 308025 w 127"/>
                <a:gd name="T7" fmla="*/ 132750 h 127"/>
                <a:gd name="T8" fmla="*/ 249750 w 127"/>
                <a:gd name="T9" fmla="*/ 0 h 127"/>
                <a:gd name="T10" fmla="*/ 195638 w 127"/>
                <a:gd name="T11" fmla="*/ 141600 h 127"/>
                <a:gd name="T12" fmla="*/ 66600 w 127"/>
                <a:gd name="T13" fmla="*/ 92925 h 127"/>
                <a:gd name="T14" fmla="*/ 124875 w 127"/>
                <a:gd name="T15" fmla="*/ 234525 h 127"/>
                <a:gd name="T16" fmla="*/ 0 w 127"/>
                <a:gd name="T17" fmla="*/ 296475 h 127"/>
                <a:gd name="T18" fmla="*/ 133200 w 127"/>
                <a:gd name="T19" fmla="*/ 354000 h 127"/>
                <a:gd name="T20" fmla="*/ 87413 w 127"/>
                <a:gd name="T21" fmla="*/ 486750 h 127"/>
                <a:gd name="T22" fmla="*/ 220613 w 127"/>
                <a:gd name="T23" fmla="*/ 429225 h 127"/>
                <a:gd name="T24" fmla="*/ 274725 w 127"/>
                <a:gd name="T25" fmla="*/ 561975 h 127"/>
                <a:gd name="T26" fmla="*/ 333000 w 127"/>
                <a:gd name="T27" fmla="*/ 415950 h 127"/>
                <a:gd name="T28" fmla="*/ 457875 w 127"/>
                <a:gd name="T29" fmla="*/ 469050 h 127"/>
                <a:gd name="T30" fmla="*/ 403763 w 127"/>
                <a:gd name="T31" fmla="*/ 327450 h 127"/>
                <a:gd name="T32" fmla="*/ 528638 w 127"/>
                <a:gd name="T33" fmla="*/ 26550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7"/>
                <a:gd name="T52" fmla="*/ 0 h 127"/>
                <a:gd name="T53" fmla="*/ 127 w 127"/>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w="9525">
              <a:noFill/>
              <a:round/>
              <a:headEnd/>
              <a:tailEnd/>
            </a:ln>
          </p:spPr>
          <p:txBody>
            <a:bodyPr/>
            <a:lstStyle/>
            <a:p>
              <a:endParaRPr lang="en-US"/>
            </a:p>
          </p:txBody>
        </p:sp>
        <p:sp>
          <p:nvSpPr>
            <p:cNvPr id="34939" name="Oval 230"/>
            <p:cNvSpPr>
              <a:spLocks noChangeArrowheads="1"/>
            </p:cNvSpPr>
            <p:nvPr/>
          </p:nvSpPr>
          <p:spPr bwMode="auto">
            <a:xfrm>
              <a:off x="8829676" y="6015039"/>
              <a:ext cx="184150" cy="1952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40" name="Oval 231"/>
            <p:cNvSpPr>
              <a:spLocks noChangeArrowheads="1"/>
            </p:cNvSpPr>
            <p:nvPr/>
          </p:nvSpPr>
          <p:spPr bwMode="auto">
            <a:xfrm>
              <a:off x="8863014" y="6051551"/>
              <a:ext cx="120650" cy="12700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41" name="Freeform 232"/>
            <p:cNvSpPr>
              <a:spLocks/>
            </p:cNvSpPr>
            <p:nvPr/>
          </p:nvSpPr>
          <p:spPr bwMode="auto">
            <a:xfrm>
              <a:off x="5057776" y="6396039"/>
              <a:ext cx="300038" cy="300038"/>
            </a:xfrm>
            <a:custGeom>
              <a:avLst/>
              <a:gdLst>
                <a:gd name="T0" fmla="*/ 0 w 72"/>
                <a:gd name="T1" fmla="*/ 269152 h 68"/>
                <a:gd name="T2" fmla="*/ 8334 w 72"/>
                <a:gd name="T3" fmla="*/ 251502 h 68"/>
                <a:gd name="T4" fmla="*/ 12502 w 72"/>
                <a:gd name="T5" fmla="*/ 242678 h 68"/>
                <a:gd name="T6" fmla="*/ 16669 w 72"/>
                <a:gd name="T7" fmla="*/ 233853 h 68"/>
                <a:gd name="T8" fmla="*/ 29170 w 72"/>
                <a:gd name="T9" fmla="*/ 207379 h 68"/>
                <a:gd name="T10" fmla="*/ 45839 w 72"/>
                <a:gd name="T11" fmla="*/ 176493 h 68"/>
                <a:gd name="T12" fmla="*/ 66675 w 72"/>
                <a:gd name="T13" fmla="*/ 145607 h 68"/>
                <a:gd name="T14" fmla="*/ 91678 w 72"/>
                <a:gd name="T15" fmla="*/ 114720 h 68"/>
                <a:gd name="T16" fmla="*/ 116681 w 72"/>
                <a:gd name="T17" fmla="*/ 83834 h 68"/>
                <a:gd name="T18" fmla="*/ 150019 w 72"/>
                <a:gd name="T19" fmla="*/ 57360 h 68"/>
                <a:gd name="T20" fmla="*/ 179189 w 72"/>
                <a:gd name="T21" fmla="*/ 35299 h 68"/>
                <a:gd name="T22" fmla="*/ 212527 w 72"/>
                <a:gd name="T23" fmla="*/ 22062 h 68"/>
                <a:gd name="T24" fmla="*/ 225028 w 72"/>
                <a:gd name="T25" fmla="*/ 13237 h 68"/>
                <a:gd name="T26" fmla="*/ 237530 w 72"/>
                <a:gd name="T27" fmla="*/ 8825 h 68"/>
                <a:gd name="T28" fmla="*/ 262533 w 72"/>
                <a:gd name="T29" fmla="*/ 4412 h 68"/>
                <a:gd name="T30" fmla="*/ 283369 w 72"/>
                <a:gd name="T31" fmla="*/ 0 h 68"/>
                <a:gd name="T32" fmla="*/ 300038 w 72"/>
                <a:gd name="T33" fmla="*/ 0 h 68"/>
                <a:gd name="T34" fmla="*/ 283369 w 72"/>
                <a:gd name="T35" fmla="*/ 4412 h 68"/>
                <a:gd name="T36" fmla="*/ 266700 w 72"/>
                <a:gd name="T37" fmla="*/ 13237 h 68"/>
                <a:gd name="T38" fmla="*/ 245864 w 72"/>
                <a:gd name="T39" fmla="*/ 26474 h 68"/>
                <a:gd name="T40" fmla="*/ 237530 w 72"/>
                <a:gd name="T41" fmla="*/ 35299 h 68"/>
                <a:gd name="T42" fmla="*/ 225028 w 72"/>
                <a:gd name="T43" fmla="*/ 44123 h 68"/>
                <a:gd name="T44" fmla="*/ 200025 w 72"/>
                <a:gd name="T45" fmla="*/ 66185 h 68"/>
                <a:gd name="T46" fmla="*/ 179189 w 72"/>
                <a:gd name="T47" fmla="*/ 92659 h 68"/>
                <a:gd name="T48" fmla="*/ 162521 w 72"/>
                <a:gd name="T49" fmla="*/ 123545 h 68"/>
                <a:gd name="T50" fmla="*/ 145852 w 72"/>
                <a:gd name="T51" fmla="*/ 154431 h 68"/>
                <a:gd name="T52" fmla="*/ 133350 w 72"/>
                <a:gd name="T53" fmla="*/ 185318 h 68"/>
                <a:gd name="T54" fmla="*/ 125016 w 72"/>
                <a:gd name="T55" fmla="*/ 216204 h 68"/>
                <a:gd name="T56" fmla="*/ 120849 w 72"/>
                <a:gd name="T57" fmla="*/ 242678 h 68"/>
                <a:gd name="T58" fmla="*/ 116681 w 72"/>
                <a:gd name="T59" fmla="*/ 264739 h 68"/>
                <a:gd name="T60" fmla="*/ 116681 w 72"/>
                <a:gd name="T61" fmla="*/ 273564 h 68"/>
                <a:gd name="T62" fmla="*/ 112514 w 72"/>
                <a:gd name="T63" fmla="*/ 282389 h 68"/>
                <a:gd name="T64" fmla="*/ 112514 w 72"/>
                <a:gd name="T65" fmla="*/ 300038 h 68"/>
                <a:gd name="T66" fmla="*/ 0 w 72"/>
                <a:gd name="T67" fmla="*/ 26915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68"/>
                <a:gd name="T104" fmla="*/ 72 w 72"/>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w="9525">
              <a:noFill/>
              <a:round/>
              <a:headEnd/>
              <a:tailEnd/>
            </a:ln>
          </p:spPr>
          <p:txBody>
            <a:bodyPr/>
            <a:lstStyle/>
            <a:p>
              <a:endParaRPr lang="en-US"/>
            </a:p>
          </p:txBody>
        </p:sp>
        <p:sp>
          <p:nvSpPr>
            <p:cNvPr id="34942" name="Freeform 233"/>
            <p:cNvSpPr>
              <a:spLocks/>
            </p:cNvSpPr>
            <p:nvPr/>
          </p:nvSpPr>
          <p:spPr bwMode="auto">
            <a:xfrm>
              <a:off x="4878388" y="6396039"/>
              <a:ext cx="295275" cy="300038"/>
            </a:xfrm>
            <a:custGeom>
              <a:avLst/>
              <a:gdLst>
                <a:gd name="T0" fmla="*/ 187146 w 71"/>
                <a:gd name="T1" fmla="*/ 300038 h 68"/>
                <a:gd name="T2" fmla="*/ 182987 w 71"/>
                <a:gd name="T3" fmla="*/ 282389 h 68"/>
                <a:gd name="T4" fmla="*/ 182987 w 71"/>
                <a:gd name="T5" fmla="*/ 273564 h 68"/>
                <a:gd name="T6" fmla="*/ 182987 w 71"/>
                <a:gd name="T7" fmla="*/ 264739 h 68"/>
                <a:gd name="T8" fmla="*/ 178829 w 71"/>
                <a:gd name="T9" fmla="*/ 242678 h 68"/>
                <a:gd name="T10" fmla="*/ 174670 w 71"/>
                <a:gd name="T11" fmla="*/ 216204 h 68"/>
                <a:gd name="T12" fmla="*/ 162193 w 71"/>
                <a:gd name="T13" fmla="*/ 185318 h 68"/>
                <a:gd name="T14" fmla="*/ 153876 w 71"/>
                <a:gd name="T15" fmla="*/ 154431 h 68"/>
                <a:gd name="T16" fmla="*/ 137240 w 71"/>
                <a:gd name="T17" fmla="*/ 123545 h 68"/>
                <a:gd name="T18" fmla="*/ 116446 w 71"/>
                <a:gd name="T19" fmla="*/ 92659 h 68"/>
                <a:gd name="T20" fmla="*/ 95652 w 71"/>
                <a:gd name="T21" fmla="*/ 66185 h 68"/>
                <a:gd name="T22" fmla="*/ 74858 w 71"/>
                <a:gd name="T23" fmla="*/ 44123 h 68"/>
                <a:gd name="T24" fmla="*/ 62382 w 71"/>
                <a:gd name="T25" fmla="*/ 35299 h 68"/>
                <a:gd name="T26" fmla="*/ 49906 w 71"/>
                <a:gd name="T27" fmla="*/ 26474 h 68"/>
                <a:gd name="T28" fmla="*/ 29112 w 71"/>
                <a:gd name="T29" fmla="*/ 13237 h 68"/>
                <a:gd name="T30" fmla="*/ 12476 w 71"/>
                <a:gd name="T31" fmla="*/ 4412 h 68"/>
                <a:gd name="T32" fmla="*/ 0 w 71"/>
                <a:gd name="T33" fmla="*/ 0 h 68"/>
                <a:gd name="T34" fmla="*/ 16635 w 71"/>
                <a:gd name="T35" fmla="*/ 0 h 68"/>
                <a:gd name="T36" fmla="*/ 33270 w 71"/>
                <a:gd name="T37" fmla="*/ 4412 h 68"/>
                <a:gd name="T38" fmla="*/ 58223 w 71"/>
                <a:gd name="T39" fmla="*/ 8825 h 68"/>
                <a:gd name="T40" fmla="*/ 74858 w 71"/>
                <a:gd name="T41" fmla="*/ 13237 h 68"/>
                <a:gd name="T42" fmla="*/ 87335 w 71"/>
                <a:gd name="T43" fmla="*/ 22062 h 68"/>
                <a:gd name="T44" fmla="*/ 120605 w 71"/>
                <a:gd name="T45" fmla="*/ 35299 h 68"/>
                <a:gd name="T46" fmla="*/ 149717 w 71"/>
                <a:gd name="T47" fmla="*/ 57360 h 68"/>
                <a:gd name="T48" fmla="*/ 178829 w 71"/>
                <a:gd name="T49" fmla="*/ 83834 h 68"/>
                <a:gd name="T50" fmla="*/ 207940 w 71"/>
                <a:gd name="T51" fmla="*/ 114720 h 68"/>
                <a:gd name="T52" fmla="*/ 232893 w 71"/>
                <a:gd name="T53" fmla="*/ 145607 h 68"/>
                <a:gd name="T54" fmla="*/ 253687 w 71"/>
                <a:gd name="T55" fmla="*/ 176493 h 68"/>
                <a:gd name="T56" fmla="*/ 266163 w 71"/>
                <a:gd name="T57" fmla="*/ 207379 h 68"/>
                <a:gd name="T58" fmla="*/ 282799 w 71"/>
                <a:gd name="T59" fmla="*/ 233853 h 68"/>
                <a:gd name="T60" fmla="*/ 286957 w 71"/>
                <a:gd name="T61" fmla="*/ 242678 h 68"/>
                <a:gd name="T62" fmla="*/ 291116 w 71"/>
                <a:gd name="T63" fmla="*/ 251502 h 68"/>
                <a:gd name="T64" fmla="*/ 295275 w 71"/>
                <a:gd name="T65" fmla="*/ 269152 h 68"/>
                <a:gd name="T66" fmla="*/ 187146 w 71"/>
                <a:gd name="T67" fmla="*/ 300038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68"/>
                <a:gd name="T104" fmla="*/ 71 w 71"/>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w="9525">
              <a:noFill/>
              <a:round/>
              <a:headEnd/>
              <a:tailEnd/>
            </a:ln>
          </p:spPr>
          <p:txBody>
            <a:bodyPr/>
            <a:lstStyle/>
            <a:p>
              <a:endParaRPr lang="en-US"/>
            </a:p>
          </p:txBody>
        </p:sp>
        <p:sp>
          <p:nvSpPr>
            <p:cNvPr id="34943" name="Freeform 234"/>
            <p:cNvSpPr>
              <a:spLocks/>
            </p:cNvSpPr>
            <p:nvPr/>
          </p:nvSpPr>
          <p:spPr bwMode="auto">
            <a:xfrm>
              <a:off x="5057776" y="6354764"/>
              <a:ext cx="111125" cy="344488"/>
            </a:xfrm>
            <a:custGeom>
              <a:avLst/>
              <a:gdLst>
                <a:gd name="T0" fmla="*/ 0 w 27"/>
                <a:gd name="T1" fmla="*/ 344488 h 78"/>
                <a:gd name="T2" fmla="*/ 0 w 27"/>
                <a:gd name="T3" fmla="*/ 326822 h 78"/>
                <a:gd name="T4" fmla="*/ 4116 w 27"/>
                <a:gd name="T5" fmla="*/ 282657 h 78"/>
                <a:gd name="T6" fmla="*/ 24694 w 27"/>
                <a:gd name="T7" fmla="*/ 158994 h 78"/>
                <a:gd name="T8" fmla="*/ 41157 w 27"/>
                <a:gd name="T9" fmla="*/ 97163 h 78"/>
                <a:gd name="T10" fmla="*/ 53505 w 27"/>
                <a:gd name="T11" fmla="*/ 66248 h 78"/>
                <a:gd name="T12" fmla="*/ 65852 w 27"/>
                <a:gd name="T13" fmla="*/ 44165 h 78"/>
                <a:gd name="T14" fmla="*/ 78199 w 27"/>
                <a:gd name="T15" fmla="*/ 26499 h 78"/>
                <a:gd name="T16" fmla="*/ 90546 w 27"/>
                <a:gd name="T17" fmla="*/ 13250 h 78"/>
                <a:gd name="T18" fmla="*/ 98778 w 27"/>
                <a:gd name="T19" fmla="*/ 0 h 78"/>
                <a:gd name="T20" fmla="*/ 94662 w 27"/>
                <a:gd name="T21" fmla="*/ 13250 h 78"/>
                <a:gd name="T22" fmla="*/ 86431 w 27"/>
                <a:gd name="T23" fmla="*/ 30916 h 78"/>
                <a:gd name="T24" fmla="*/ 82315 w 27"/>
                <a:gd name="T25" fmla="*/ 48582 h 78"/>
                <a:gd name="T26" fmla="*/ 78199 w 27"/>
                <a:gd name="T27" fmla="*/ 75081 h 78"/>
                <a:gd name="T28" fmla="*/ 78199 w 27"/>
                <a:gd name="T29" fmla="*/ 105996 h 78"/>
                <a:gd name="T30" fmla="*/ 78199 w 27"/>
                <a:gd name="T31" fmla="*/ 163411 h 78"/>
                <a:gd name="T32" fmla="*/ 98778 w 27"/>
                <a:gd name="T33" fmla="*/ 278240 h 78"/>
                <a:gd name="T34" fmla="*/ 107009 w 27"/>
                <a:gd name="T35" fmla="*/ 313572 h 78"/>
                <a:gd name="T36" fmla="*/ 111125 w 27"/>
                <a:gd name="T37" fmla="*/ 326822 h 78"/>
                <a:gd name="T38" fmla="*/ 0 w 27"/>
                <a:gd name="T39" fmla="*/ 344488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
                <a:gd name="T61" fmla="*/ 0 h 78"/>
                <a:gd name="T62" fmla="*/ 27 w 27"/>
                <a:gd name="T63" fmla="*/ 78 h 7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w="9525">
              <a:noFill/>
              <a:round/>
              <a:headEnd/>
              <a:tailEnd/>
            </a:ln>
          </p:spPr>
          <p:txBody>
            <a:bodyPr/>
            <a:lstStyle/>
            <a:p>
              <a:endParaRPr lang="en-US"/>
            </a:p>
          </p:txBody>
        </p:sp>
        <p:sp>
          <p:nvSpPr>
            <p:cNvPr id="34944" name="Freeform 235"/>
            <p:cNvSpPr>
              <a:spLocks/>
            </p:cNvSpPr>
            <p:nvPr/>
          </p:nvSpPr>
          <p:spPr bwMode="auto">
            <a:xfrm>
              <a:off x="4965701" y="6073776"/>
              <a:ext cx="382588" cy="404813"/>
            </a:xfrm>
            <a:custGeom>
              <a:avLst/>
              <a:gdLst>
                <a:gd name="T0" fmla="*/ 382588 w 92"/>
                <a:gd name="T1" fmla="*/ 193606 h 92"/>
                <a:gd name="T2" fmla="*/ 286941 w 92"/>
                <a:gd name="T3" fmla="*/ 149605 h 92"/>
                <a:gd name="T4" fmla="*/ 320210 w 92"/>
                <a:gd name="T5" fmla="*/ 52802 h 92"/>
                <a:gd name="T6" fmla="*/ 220404 w 92"/>
                <a:gd name="T7" fmla="*/ 96803 h 92"/>
                <a:gd name="T8" fmla="*/ 178818 w 92"/>
                <a:gd name="T9" fmla="*/ 0 h 92"/>
                <a:gd name="T10" fmla="*/ 141391 w 92"/>
                <a:gd name="T11" fmla="*/ 101203 h 92"/>
                <a:gd name="T12" fmla="*/ 45744 w 92"/>
                <a:gd name="T13" fmla="*/ 66002 h 92"/>
                <a:gd name="T14" fmla="*/ 87330 w 92"/>
                <a:gd name="T15" fmla="*/ 167205 h 92"/>
                <a:gd name="T16" fmla="*/ 0 w 92"/>
                <a:gd name="T17" fmla="*/ 211207 h 92"/>
                <a:gd name="T18" fmla="*/ 95647 w 92"/>
                <a:gd name="T19" fmla="*/ 255208 h 92"/>
                <a:gd name="T20" fmla="*/ 62378 w 92"/>
                <a:gd name="T21" fmla="*/ 352011 h 92"/>
                <a:gd name="T22" fmla="*/ 158025 w 92"/>
                <a:gd name="T23" fmla="*/ 312410 h 92"/>
                <a:gd name="T24" fmla="*/ 199611 w 92"/>
                <a:gd name="T25" fmla="*/ 404813 h 92"/>
                <a:gd name="T26" fmla="*/ 241197 w 92"/>
                <a:gd name="T27" fmla="*/ 303610 h 92"/>
                <a:gd name="T28" fmla="*/ 332685 w 92"/>
                <a:gd name="T29" fmla="*/ 338811 h 92"/>
                <a:gd name="T30" fmla="*/ 291100 w 92"/>
                <a:gd name="T31" fmla="*/ 237608 h 92"/>
                <a:gd name="T32" fmla="*/ 382588 w 92"/>
                <a:gd name="T33" fmla="*/ 193606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92"/>
                <a:gd name="T53" fmla="*/ 92 w 92"/>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w="9525">
              <a:noFill/>
              <a:round/>
              <a:headEnd/>
              <a:tailEnd/>
            </a:ln>
          </p:spPr>
          <p:txBody>
            <a:bodyPr/>
            <a:lstStyle/>
            <a:p>
              <a:endParaRPr lang="en-US"/>
            </a:p>
          </p:txBody>
        </p:sp>
        <p:sp>
          <p:nvSpPr>
            <p:cNvPr id="34945" name="Oval 236"/>
            <p:cNvSpPr>
              <a:spLocks noChangeArrowheads="1"/>
            </p:cNvSpPr>
            <p:nvPr/>
          </p:nvSpPr>
          <p:spPr bwMode="auto">
            <a:xfrm>
              <a:off x="5091113" y="6205539"/>
              <a:ext cx="133350" cy="141288"/>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46" name="Oval 237"/>
            <p:cNvSpPr>
              <a:spLocks noChangeArrowheads="1"/>
            </p:cNvSpPr>
            <p:nvPr/>
          </p:nvSpPr>
          <p:spPr bwMode="auto">
            <a:xfrm>
              <a:off x="5111751" y="6232526"/>
              <a:ext cx="87313" cy="92075"/>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47" name="Freeform 238"/>
            <p:cNvSpPr>
              <a:spLocks/>
            </p:cNvSpPr>
            <p:nvPr/>
          </p:nvSpPr>
          <p:spPr bwMode="auto">
            <a:xfrm>
              <a:off x="2243138" y="6188076"/>
              <a:ext cx="446088" cy="550863"/>
            </a:xfrm>
            <a:custGeom>
              <a:avLst/>
              <a:gdLst>
                <a:gd name="T0" fmla="*/ 0 w 107"/>
                <a:gd name="T1" fmla="*/ 542049 h 125"/>
                <a:gd name="T2" fmla="*/ 0 w 107"/>
                <a:gd name="T3" fmla="*/ 533235 h 125"/>
                <a:gd name="T4" fmla="*/ 4169 w 107"/>
                <a:gd name="T5" fmla="*/ 506794 h 125"/>
                <a:gd name="T6" fmla="*/ 29183 w 107"/>
                <a:gd name="T7" fmla="*/ 423063 h 125"/>
                <a:gd name="T8" fmla="*/ 75043 w 107"/>
                <a:gd name="T9" fmla="*/ 308483 h 125"/>
                <a:gd name="T10" fmla="*/ 104226 w 107"/>
                <a:gd name="T11" fmla="*/ 246787 h 125"/>
                <a:gd name="T12" fmla="*/ 145917 w 107"/>
                <a:gd name="T13" fmla="*/ 185090 h 125"/>
                <a:gd name="T14" fmla="*/ 191776 w 107"/>
                <a:gd name="T15" fmla="*/ 132207 h 125"/>
                <a:gd name="T16" fmla="*/ 241805 w 107"/>
                <a:gd name="T17" fmla="*/ 88138 h 125"/>
                <a:gd name="T18" fmla="*/ 266819 w 107"/>
                <a:gd name="T19" fmla="*/ 70510 h 125"/>
                <a:gd name="T20" fmla="*/ 291833 w 107"/>
                <a:gd name="T21" fmla="*/ 52883 h 125"/>
                <a:gd name="T22" fmla="*/ 341862 w 107"/>
                <a:gd name="T23" fmla="*/ 30848 h 125"/>
                <a:gd name="T24" fmla="*/ 383552 w 107"/>
                <a:gd name="T25" fmla="*/ 17628 h 125"/>
                <a:gd name="T26" fmla="*/ 416905 w 107"/>
                <a:gd name="T27" fmla="*/ 8814 h 125"/>
                <a:gd name="T28" fmla="*/ 446088 w 107"/>
                <a:gd name="T29" fmla="*/ 0 h 125"/>
                <a:gd name="T30" fmla="*/ 416905 w 107"/>
                <a:gd name="T31" fmla="*/ 13221 h 125"/>
                <a:gd name="T32" fmla="*/ 387721 w 107"/>
                <a:gd name="T33" fmla="*/ 26441 h 125"/>
                <a:gd name="T34" fmla="*/ 350200 w 107"/>
                <a:gd name="T35" fmla="*/ 48476 h 125"/>
                <a:gd name="T36" fmla="*/ 308509 w 107"/>
                <a:gd name="T37" fmla="*/ 79324 h 125"/>
                <a:gd name="T38" fmla="*/ 287664 w 107"/>
                <a:gd name="T39" fmla="*/ 96952 h 125"/>
                <a:gd name="T40" fmla="*/ 266819 w 107"/>
                <a:gd name="T41" fmla="*/ 118986 h 125"/>
                <a:gd name="T42" fmla="*/ 225129 w 107"/>
                <a:gd name="T43" fmla="*/ 167462 h 125"/>
                <a:gd name="T44" fmla="*/ 195945 w 107"/>
                <a:gd name="T45" fmla="*/ 220345 h 125"/>
                <a:gd name="T46" fmla="*/ 125071 w 107"/>
                <a:gd name="T47" fmla="*/ 445097 h 125"/>
                <a:gd name="T48" fmla="*/ 116733 w 107"/>
                <a:gd name="T49" fmla="*/ 524422 h 125"/>
                <a:gd name="T50" fmla="*/ 116733 w 107"/>
                <a:gd name="T51" fmla="*/ 542049 h 125"/>
                <a:gd name="T52" fmla="*/ 116733 w 107"/>
                <a:gd name="T53" fmla="*/ 550863 h 125"/>
                <a:gd name="T54" fmla="*/ 0 w 107"/>
                <a:gd name="T55" fmla="*/ 542049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w="9525">
              <a:noFill/>
              <a:round/>
              <a:headEnd/>
              <a:tailEnd/>
            </a:ln>
          </p:spPr>
          <p:txBody>
            <a:bodyPr/>
            <a:lstStyle/>
            <a:p>
              <a:endParaRPr lang="en-US"/>
            </a:p>
          </p:txBody>
        </p:sp>
        <p:sp>
          <p:nvSpPr>
            <p:cNvPr id="34948" name="Freeform 239"/>
            <p:cNvSpPr>
              <a:spLocks/>
            </p:cNvSpPr>
            <p:nvPr/>
          </p:nvSpPr>
          <p:spPr bwMode="auto">
            <a:xfrm>
              <a:off x="1955801" y="6188076"/>
              <a:ext cx="446088" cy="550863"/>
            </a:xfrm>
            <a:custGeom>
              <a:avLst/>
              <a:gdLst>
                <a:gd name="T0" fmla="*/ 329355 w 107"/>
                <a:gd name="T1" fmla="*/ 550863 h 125"/>
                <a:gd name="T2" fmla="*/ 329355 w 107"/>
                <a:gd name="T3" fmla="*/ 542049 h 125"/>
                <a:gd name="T4" fmla="*/ 329355 w 107"/>
                <a:gd name="T5" fmla="*/ 524422 h 125"/>
                <a:gd name="T6" fmla="*/ 321017 w 107"/>
                <a:gd name="T7" fmla="*/ 445097 h 125"/>
                <a:gd name="T8" fmla="*/ 250143 w 107"/>
                <a:gd name="T9" fmla="*/ 220345 h 125"/>
                <a:gd name="T10" fmla="*/ 216790 w 107"/>
                <a:gd name="T11" fmla="*/ 167462 h 125"/>
                <a:gd name="T12" fmla="*/ 179269 w 107"/>
                <a:gd name="T13" fmla="*/ 118986 h 125"/>
                <a:gd name="T14" fmla="*/ 158424 w 107"/>
                <a:gd name="T15" fmla="*/ 96952 h 125"/>
                <a:gd name="T16" fmla="*/ 137579 w 107"/>
                <a:gd name="T17" fmla="*/ 79324 h 125"/>
                <a:gd name="T18" fmla="*/ 95888 w 107"/>
                <a:gd name="T19" fmla="*/ 48476 h 125"/>
                <a:gd name="T20" fmla="*/ 58367 w 107"/>
                <a:gd name="T21" fmla="*/ 26441 h 125"/>
                <a:gd name="T22" fmla="*/ 25014 w 107"/>
                <a:gd name="T23" fmla="*/ 13221 h 125"/>
                <a:gd name="T24" fmla="*/ 0 w 107"/>
                <a:gd name="T25" fmla="*/ 0 h 125"/>
                <a:gd name="T26" fmla="*/ 29183 w 107"/>
                <a:gd name="T27" fmla="*/ 8814 h 125"/>
                <a:gd name="T28" fmla="*/ 62536 w 107"/>
                <a:gd name="T29" fmla="*/ 17628 h 125"/>
                <a:gd name="T30" fmla="*/ 104226 w 107"/>
                <a:gd name="T31" fmla="*/ 30848 h 125"/>
                <a:gd name="T32" fmla="*/ 154255 w 107"/>
                <a:gd name="T33" fmla="*/ 52883 h 125"/>
                <a:gd name="T34" fmla="*/ 179269 w 107"/>
                <a:gd name="T35" fmla="*/ 70510 h 125"/>
                <a:gd name="T36" fmla="*/ 204283 w 107"/>
                <a:gd name="T37" fmla="*/ 88138 h 125"/>
                <a:gd name="T38" fmla="*/ 254312 w 107"/>
                <a:gd name="T39" fmla="*/ 132207 h 125"/>
                <a:gd name="T40" fmla="*/ 300171 w 107"/>
                <a:gd name="T41" fmla="*/ 185090 h 125"/>
                <a:gd name="T42" fmla="*/ 337693 w 107"/>
                <a:gd name="T43" fmla="*/ 246787 h 125"/>
                <a:gd name="T44" fmla="*/ 371045 w 107"/>
                <a:gd name="T45" fmla="*/ 308483 h 125"/>
                <a:gd name="T46" fmla="*/ 416905 w 107"/>
                <a:gd name="T47" fmla="*/ 423063 h 125"/>
                <a:gd name="T48" fmla="*/ 437750 w 107"/>
                <a:gd name="T49" fmla="*/ 506794 h 125"/>
                <a:gd name="T50" fmla="*/ 446088 w 107"/>
                <a:gd name="T51" fmla="*/ 533235 h 125"/>
                <a:gd name="T52" fmla="*/ 446088 w 107"/>
                <a:gd name="T53" fmla="*/ 542049 h 125"/>
                <a:gd name="T54" fmla="*/ 329355 w 107"/>
                <a:gd name="T55" fmla="*/ 550863 h 1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25"/>
                <a:gd name="T86" fmla="*/ 107 w 107"/>
                <a:gd name="T87" fmla="*/ 125 h 1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w="9525">
              <a:noFill/>
              <a:round/>
              <a:headEnd/>
              <a:tailEnd/>
            </a:ln>
          </p:spPr>
          <p:txBody>
            <a:bodyPr/>
            <a:lstStyle/>
            <a:p>
              <a:endParaRPr lang="en-US"/>
            </a:p>
          </p:txBody>
        </p:sp>
        <p:sp>
          <p:nvSpPr>
            <p:cNvPr id="34949" name="Freeform 240"/>
            <p:cNvSpPr>
              <a:spLocks/>
            </p:cNvSpPr>
            <p:nvPr/>
          </p:nvSpPr>
          <p:spPr bwMode="auto">
            <a:xfrm>
              <a:off x="2263776" y="6430964"/>
              <a:ext cx="458788" cy="307975"/>
            </a:xfrm>
            <a:custGeom>
              <a:avLst/>
              <a:gdLst>
                <a:gd name="T0" fmla="*/ 0 w 110"/>
                <a:gd name="T1" fmla="*/ 285977 h 70"/>
                <a:gd name="T2" fmla="*/ 0 w 110"/>
                <a:gd name="T3" fmla="*/ 277177 h 70"/>
                <a:gd name="T4" fmla="*/ 4171 w 110"/>
                <a:gd name="T5" fmla="*/ 268378 h 70"/>
                <a:gd name="T6" fmla="*/ 8342 w 110"/>
                <a:gd name="T7" fmla="*/ 255179 h 70"/>
                <a:gd name="T8" fmla="*/ 20854 w 110"/>
                <a:gd name="T9" fmla="*/ 224382 h 70"/>
                <a:gd name="T10" fmla="*/ 41708 w 110"/>
                <a:gd name="T11" fmla="*/ 189185 h 70"/>
                <a:gd name="T12" fmla="*/ 66733 w 110"/>
                <a:gd name="T13" fmla="*/ 149588 h 70"/>
                <a:gd name="T14" fmla="*/ 100099 w 110"/>
                <a:gd name="T15" fmla="*/ 114391 h 70"/>
                <a:gd name="T16" fmla="*/ 120953 w 110"/>
                <a:gd name="T17" fmla="*/ 92392 h 70"/>
                <a:gd name="T18" fmla="*/ 141807 w 110"/>
                <a:gd name="T19" fmla="*/ 74794 h 70"/>
                <a:gd name="T20" fmla="*/ 166832 w 110"/>
                <a:gd name="T21" fmla="*/ 61595 h 70"/>
                <a:gd name="T22" fmla="*/ 187686 w 110"/>
                <a:gd name="T23" fmla="*/ 48396 h 70"/>
                <a:gd name="T24" fmla="*/ 237736 w 110"/>
                <a:gd name="T25" fmla="*/ 26398 h 70"/>
                <a:gd name="T26" fmla="*/ 287785 w 110"/>
                <a:gd name="T27" fmla="*/ 13199 h 70"/>
                <a:gd name="T28" fmla="*/ 333664 w 110"/>
                <a:gd name="T29" fmla="*/ 4400 h 70"/>
                <a:gd name="T30" fmla="*/ 375372 w 110"/>
                <a:gd name="T31" fmla="*/ 4400 h 70"/>
                <a:gd name="T32" fmla="*/ 392055 w 110"/>
                <a:gd name="T33" fmla="*/ 0 h 70"/>
                <a:gd name="T34" fmla="*/ 408738 w 110"/>
                <a:gd name="T35" fmla="*/ 4400 h 70"/>
                <a:gd name="T36" fmla="*/ 433763 w 110"/>
                <a:gd name="T37" fmla="*/ 4400 h 70"/>
                <a:gd name="T38" fmla="*/ 458788 w 110"/>
                <a:gd name="T39" fmla="*/ 4400 h 70"/>
                <a:gd name="T40" fmla="*/ 433763 w 110"/>
                <a:gd name="T41" fmla="*/ 8799 h 70"/>
                <a:gd name="T42" fmla="*/ 408738 w 110"/>
                <a:gd name="T43" fmla="*/ 13199 h 70"/>
                <a:gd name="T44" fmla="*/ 392055 w 110"/>
                <a:gd name="T45" fmla="*/ 17599 h 70"/>
                <a:gd name="T46" fmla="*/ 375372 w 110"/>
                <a:gd name="T47" fmla="*/ 21998 h 70"/>
                <a:gd name="T48" fmla="*/ 337835 w 110"/>
                <a:gd name="T49" fmla="*/ 30797 h 70"/>
                <a:gd name="T50" fmla="*/ 296127 w 110"/>
                <a:gd name="T51" fmla="*/ 48396 h 70"/>
                <a:gd name="T52" fmla="*/ 258590 w 110"/>
                <a:gd name="T53" fmla="*/ 70394 h 70"/>
                <a:gd name="T54" fmla="*/ 221052 w 110"/>
                <a:gd name="T55" fmla="*/ 101192 h 70"/>
                <a:gd name="T56" fmla="*/ 204369 w 110"/>
                <a:gd name="T57" fmla="*/ 114391 h 70"/>
                <a:gd name="T58" fmla="*/ 187686 w 110"/>
                <a:gd name="T59" fmla="*/ 131989 h 70"/>
                <a:gd name="T60" fmla="*/ 175174 w 110"/>
                <a:gd name="T61" fmla="*/ 149588 h 70"/>
                <a:gd name="T62" fmla="*/ 162661 w 110"/>
                <a:gd name="T63" fmla="*/ 167186 h 70"/>
                <a:gd name="T64" fmla="*/ 141807 w 110"/>
                <a:gd name="T65" fmla="*/ 202384 h 70"/>
                <a:gd name="T66" fmla="*/ 129295 w 110"/>
                <a:gd name="T67" fmla="*/ 237581 h 70"/>
                <a:gd name="T68" fmla="*/ 120953 w 110"/>
                <a:gd name="T69" fmla="*/ 268378 h 70"/>
                <a:gd name="T70" fmla="*/ 116782 w 110"/>
                <a:gd name="T71" fmla="*/ 290376 h 70"/>
                <a:gd name="T72" fmla="*/ 116782 w 110"/>
                <a:gd name="T73" fmla="*/ 294776 h 70"/>
                <a:gd name="T74" fmla="*/ 112612 w 110"/>
                <a:gd name="T75" fmla="*/ 299176 h 70"/>
                <a:gd name="T76" fmla="*/ 112612 w 110"/>
                <a:gd name="T77" fmla="*/ 307975 h 70"/>
                <a:gd name="T78" fmla="*/ 0 w 110"/>
                <a:gd name="T79" fmla="*/ 285977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w="9525">
              <a:noFill/>
              <a:round/>
              <a:headEnd/>
              <a:tailEnd/>
            </a:ln>
          </p:spPr>
          <p:txBody>
            <a:bodyPr/>
            <a:lstStyle/>
            <a:p>
              <a:endParaRPr lang="en-US"/>
            </a:p>
          </p:txBody>
        </p:sp>
        <p:sp>
          <p:nvSpPr>
            <p:cNvPr id="34950" name="Freeform 241"/>
            <p:cNvSpPr>
              <a:spLocks/>
            </p:cNvSpPr>
            <p:nvPr/>
          </p:nvSpPr>
          <p:spPr bwMode="auto">
            <a:xfrm>
              <a:off x="1905001" y="6430964"/>
              <a:ext cx="458788" cy="307975"/>
            </a:xfrm>
            <a:custGeom>
              <a:avLst/>
              <a:gdLst>
                <a:gd name="T0" fmla="*/ 346176 w 110"/>
                <a:gd name="T1" fmla="*/ 307975 h 70"/>
                <a:gd name="T2" fmla="*/ 346176 w 110"/>
                <a:gd name="T3" fmla="*/ 299176 h 70"/>
                <a:gd name="T4" fmla="*/ 346176 w 110"/>
                <a:gd name="T5" fmla="*/ 294776 h 70"/>
                <a:gd name="T6" fmla="*/ 342006 w 110"/>
                <a:gd name="T7" fmla="*/ 290376 h 70"/>
                <a:gd name="T8" fmla="*/ 337835 w 110"/>
                <a:gd name="T9" fmla="*/ 268378 h 70"/>
                <a:gd name="T10" fmla="*/ 329493 w 110"/>
                <a:gd name="T11" fmla="*/ 237581 h 70"/>
                <a:gd name="T12" fmla="*/ 316981 w 110"/>
                <a:gd name="T13" fmla="*/ 202384 h 70"/>
                <a:gd name="T14" fmla="*/ 296127 w 110"/>
                <a:gd name="T15" fmla="*/ 167186 h 70"/>
                <a:gd name="T16" fmla="*/ 283614 w 110"/>
                <a:gd name="T17" fmla="*/ 149588 h 70"/>
                <a:gd name="T18" fmla="*/ 271102 w 110"/>
                <a:gd name="T19" fmla="*/ 131989 h 70"/>
                <a:gd name="T20" fmla="*/ 254419 w 110"/>
                <a:gd name="T21" fmla="*/ 114391 h 70"/>
                <a:gd name="T22" fmla="*/ 237736 w 110"/>
                <a:gd name="T23" fmla="*/ 101192 h 70"/>
                <a:gd name="T24" fmla="*/ 200198 w 110"/>
                <a:gd name="T25" fmla="*/ 70394 h 70"/>
                <a:gd name="T26" fmla="*/ 162661 w 110"/>
                <a:gd name="T27" fmla="*/ 48396 h 70"/>
                <a:gd name="T28" fmla="*/ 120953 w 110"/>
                <a:gd name="T29" fmla="*/ 30797 h 70"/>
                <a:gd name="T30" fmla="*/ 83416 w 110"/>
                <a:gd name="T31" fmla="*/ 21998 h 70"/>
                <a:gd name="T32" fmla="*/ 66733 w 110"/>
                <a:gd name="T33" fmla="*/ 17599 h 70"/>
                <a:gd name="T34" fmla="*/ 50050 w 110"/>
                <a:gd name="T35" fmla="*/ 13199 h 70"/>
                <a:gd name="T36" fmla="*/ 25025 w 110"/>
                <a:gd name="T37" fmla="*/ 8799 h 70"/>
                <a:gd name="T38" fmla="*/ 0 w 110"/>
                <a:gd name="T39" fmla="*/ 4400 h 70"/>
                <a:gd name="T40" fmla="*/ 25025 w 110"/>
                <a:gd name="T41" fmla="*/ 4400 h 70"/>
                <a:gd name="T42" fmla="*/ 50050 w 110"/>
                <a:gd name="T43" fmla="*/ 4400 h 70"/>
                <a:gd name="T44" fmla="*/ 66733 w 110"/>
                <a:gd name="T45" fmla="*/ 0 h 70"/>
                <a:gd name="T46" fmla="*/ 83416 w 110"/>
                <a:gd name="T47" fmla="*/ 4400 h 70"/>
                <a:gd name="T48" fmla="*/ 125124 w 110"/>
                <a:gd name="T49" fmla="*/ 4400 h 70"/>
                <a:gd name="T50" fmla="*/ 171003 w 110"/>
                <a:gd name="T51" fmla="*/ 13199 h 70"/>
                <a:gd name="T52" fmla="*/ 221052 w 110"/>
                <a:gd name="T53" fmla="*/ 26398 h 70"/>
                <a:gd name="T54" fmla="*/ 271102 w 110"/>
                <a:gd name="T55" fmla="*/ 48396 h 70"/>
                <a:gd name="T56" fmla="*/ 291956 w 110"/>
                <a:gd name="T57" fmla="*/ 61595 h 70"/>
                <a:gd name="T58" fmla="*/ 316981 w 110"/>
                <a:gd name="T59" fmla="*/ 74794 h 70"/>
                <a:gd name="T60" fmla="*/ 337835 w 110"/>
                <a:gd name="T61" fmla="*/ 92392 h 70"/>
                <a:gd name="T62" fmla="*/ 358689 w 110"/>
                <a:gd name="T63" fmla="*/ 114391 h 70"/>
                <a:gd name="T64" fmla="*/ 392055 w 110"/>
                <a:gd name="T65" fmla="*/ 149588 h 70"/>
                <a:gd name="T66" fmla="*/ 417080 w 110"/>
                <a:gd name="T67" fmla="*/ 189185 h 70"/>
                <a:gd name="T68" fmla="*/ 437934 w 110"/>
                <a:gd name="T69" fmla="*/ 224382 h 70"/>
                <a:gd name="T70" fmla="*/ 450446 w 110"/>
                <a:gd name="T71" fmla="*/ 255179 h 70"/>
                <a:gd name="T72" fmla="*/ 454617 w 110"/>
                <a:gd name="T73" fmla="*/ 268378 h 70"/>
                <a:gd name="T74" fmla="*/ 458788 w 110"/>
                <a:gd name="T75" fmla="*/ 277177 h 70"/>
                <a:gd name="T76" fmla="*/ 458788 w 110"/>
                <a:gd name="T77" fmla="*/ 285977 h 70"/>
                <a:gd name="T78" fmla="*/ 346176 w 110"/>
                <a:gd name="T79" fmla="*/ 307975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0"/>
                <a:gd name="T121" fmla="*/ 0 h 70"/>
                <a:gd name="T122" fmla="*/ 110 w 110"/>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w="9525">
              <a:noFill/>
              <a:round/>
              <a:headEnd/>
              <a:tailEnd/>
            </a:ln>
          </p:spPr>
          <p:txBody>
            <a:bodyPr/>
            <a:lstStyle/>
            <a:p>
              <a:endParaRPr lang="en-US"/>
            </a:p>
          </p:txBody>
        </p:sp>
        <p:sp>
          <p:nvSpPr>
            <p:cNvPr id="34951" name="Freeform 242"/>
            <p:cNvSpPr>
              <a:spLocks/>
            </p:cNvSpPr>
            <p:nvPr/>
          </p:nvSpPr>
          <p:spPr bwMode="auto">
            <a:xfrm>
              <a:off x="2255838" y="6134101"/>
              <a:ext cx="128588" cy="517525"/>
            </a:xfrm>
            <a:custGeom>
              <a:avLst/>
              <a:gdLst>
                <a:gd name="T0" fmla="*/ 0 w 31"/>
                <a:gd name="T1" fmla="*/ 517525 h 117"/>
                <a:gd name="T2" fmla="*/ 4148 w 31"/>
                <a:gd name="T3" fmla="*/ 495409 h 117"/>
                <a:gd name="T4" fmla="*/ 4148 w 31"/>
                <a:gd name="T5" fmla="*/ 433483 h 117"/>
                <a:gd name="T6" fmla="*/ 24888 w 31"/>
                <a:gd name="T7" fmla="*/ 243281 h 117"/>
                <a:gd name="T8" fmla="*/ 49776 w 31"/>
                <a:gd name="T9" fmla="*/ 145969 h 117"/>
                <a:gd name="T10" fmla="*/ 78812 w 31"/>
                <a:gd name="T11" fmla="*/ 66349 h 117"/>
                <a:gd name="T12" fmla="*/ 99552 w 31"/>
                <a:gd name="T13" fmla="*/ 35386 h 117"/>
                <a:gd name="T14" fmla="*/ 111996 w 31"/>
                <a:gd name="T15" fmla="*/ 13270 h 117"/>
                <a:gd name="T16" fmla="*/ 124440 w 31"/>
                <a:gd name="T17" fmla="*/ 0 h 117"/>
                <a:gd name="T18" fmla="*/ 128588 w 31"/>
                <a:gd name="T19" fmla="*/ 0 h 117"/>
                <a:gd name="T20" fmla="*/ 128588 w 31"/>
                <a:gd name="T21" fmla="*/ 4423 h 117"/>
                <a:gd name="T22" fmla="*/ 116144 w 31"/>
                <a:gd name="T23" fmla="*/ 17693 h 117"/>
                <a:gd name="T24" fmla="*/ 107848 w 31"/>
                <a:gd name="T25" fmla="*/ 39810 h 117"/>
                <a:gd name="T26" fmla="*/ 95404 w 31"/>
                <a:gd name="T27" fmla="*/ 70773 h 117"/>
                <a:gd name="T28" fmla="*/ 82960 w 31"/>
                <a:gd name="T29" fmla="*/ 154815 h 117"/>
                <a:gd name="T30" fmla="*/ 82960 w 31"/>
                <a:gd name="T31" fmla="*/ 247704 h 117"/>
                <a:gd name="T32" fmla="*/ 103700 w 31"/>
                <a:gd name="T33" fmla="*/ 424636 h 117"/>
                <a:gd name="T34" fmla="*/ 111996 w 31"/>
                <a:gd name="T35" fmla="*/ 482139 h 117"/>
                <a:gd name="T36" fmla="*/ 116144 w 31"/>
                <a:gd name="T37" fmla="*/ 504255 h 117"/>
                <a:gd name="T38" fmla="*/ 0 w 31"/>
                <a:gd name="T39" fmla="*/ 517525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117"/>
                <a:gd name="T62" fmla="*/ 31 w 31"/>
                <a:gd name="T63" fmla="*/ 117 h 1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w="9525">
              <a:noFill/>
              <a:round/>
              <a:headEnd/>
              <a:tailEnd/>
            </a:ln>
          </p:spPr>
          <p:txBody>
            <a:bodyPr/>
            <a:lstStyle/>
            <a:p>
              <a:endParaRPr lang="en-US"/>
            </a:p>
          </p:txBody>
        </p:sp>
        <p:sp>
          <p:nvSpPr>
            <p:cNvPr id="34952" name="Freeform 243"/>
            <p:cNvSpPr>
              <a:spLocks/>
            </p:cNvSpPr>
            <p:nvPr/>
          </p:nvSpPr>
          <p:spPr bwMode="auto">
            <a:xfrm>
              <a:off x="2605088" y="6294439"/>
              <a:ext cx="358775" cy="382588"/>
            </a:xfrm>
            <a:custGeom>
              <a:avLst/>
              <a:gdLst>
                <a:gd name="T0" fmla="*/ 358775 w 86"/>
                <a:gd name="T1" fmla="*/ 180300 h 87"/>
                <a:gd name="T2" fmla="*/ 266995 w 86"/>
                <a:gd name="T3" fmla="*/ 140722 h 87"/>
                <a:gd name="T4" fmla="*/ 300370 w 86"/>
                <a:gd name="T5" fmla="*/ 48373 h 87"/>
                <a:gd name="T6" fmla="*/ 208590 w 86"/>
                <a:gd name="T7" fmla="*/ 92349 h 87"/>
                <a:gd name="T8" fmla="*/ 171044 w 86"/>
                <a:gd name="T9" fmla="*/ 0 h 87"/>
                <a:gd name="T10" fmla="*/ 133498 w 86"/>
                <a:gd name="T11" fmla="*/ 96746 h 87"/>
                <a:gd name="T12" fmla="*/ 45890 w 86"/>
                <a:gd name="T13" fmla="*/ 65963 h 87"/>
                <a:gd name="T14" fmla="*/ 83436 w 86"/>
                <a:gd name="T15" fmla="*/ 158312 h 87"/>
                <a:gd name="T16" fmla="*/ 0 w 86"/>
                <a:gd name="T17" fmla="*/ 202288 h 87"/>
                <a:gd name="T18" fmla="*/ 91780 w 86"/>
                <a:gd name="T19" fmla="*/ 241866 h 87"/>
                <a:gd name="T20" fmla="*/ 58405 w 86"/>
                <a:gd name="T21" fmla="*/ 334215 h 87"/>
                <a:gd name="T22" fmla="*/ 150185 w 86"/>
                <a:gd name="T23" fmla="*/ 290239 h 87"/>
                <a:gd name="T24" fmla="*/ 187731 w 86"/>
                <a:gd name="T25" fmla="*/ 382588 h 87"/>
                <a:gd name="T26" fmla="*/ 225277 w 86"/>
                <a:gd name="T27" fmla="*/ 285842 h 87"/>
                <a:gd name="T28" fmla="*/ 312885 w 86"/>
                <a:gd name="T29" fmla="*/ 321022 h 87"/>
                <a:gd name="T30" fmla="*/ 275339 w 86"/>
                <a:gd name="T31" fmla="*/ 224276 h 87"/>
                <a:gd name="T32" fmla="*/ 358775 w 86"/>
                <a:gd name="T33" fmla="*/ 18030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4953" name="Oval 244"/>
            <p:cNvSpPr>
              <a:spLocks noChangeArrowheads="1"/>
            </p:cNvSpPr>
            <p:nvPr/>
          </p:nvSpPr>
          <p:spPr bwMode="auto">
            <a:xfrm>
              <a:off x="2722563" y="6421439"/>
              <a:ext cx="125413" cy="133350"/>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54" name="Oval 245"/>
            <p:cNvSpPr>
              <a:spLocks noChangeArrowheads="1"/>
            </p:cNvSpPr>
            <p:nvPr/>
          </p:nvSpPr>
          <p:spPr bwMode="auto">
            <a:xfrm>
              <a:off x="2743201" y="6443664"/>
              <a:ext cx="84138"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55" name="Freeform 246"/>
            <p:cNvSpPr>
              <a:spLocks/>
            </p:cNvSpPr>
            <p:nvPr/>
          </p:nvSpPr>
          <p:spPr bwMode="auto">
            <a:xfrm>
              <a:off x="2605088"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4956" name="Oval 247"/>
            <p:cNvSpPr>
              <a:spLocks noChangeArrowheads="1"/>
            </p:cNvSpPr>
            <p:nvPr/>
          </p:nvSpPr>
          <p:spPr bwMode="auto">
            <a:xfrm>
              <a:off x="2722563" y="6069014"/>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57" name="Oval 248"/>
            <p:cNvSpPr>
              <a:spLocks noChangeArrowheads="1"/>
            </p:cNvSpPr>
            <p:nvPr/>
          </p:nvSpPr>
          <p:spPr bwMode="auto">
            <a:xfrm>
              <a:off x="2743201" y="6091239"/>
              <a:ext cx="84138"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58" name="Freeform 249"/>
            <p:cNvSpPr>
              <a:spLocks/>
            </p:cNvSpPr>
            <p:nvPr/>
          </p:nvSpPr>
          <p:spPr bwMode="auto">
            <a:xfrm>
              <a:off x="2205038" y="5834064"/>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4959" name="Oval 250"/>
            <p:cNvSpPr>
              <a:spLocks noChangeArrowheads="1"/>
            </p:cNvSpPr>
            <p:nvPr/>
          </p:nvSpPr>
          <p:spPr bwMode="auto">
            <a:xfrm>
              <a:off x="2322513" y="5962651"/>
              <a:ext cx="125413"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60" name="Freeform 252"/>
            <p:cNvSpPr>
              <a:spLocks/>
            </p:cNvSpPr>
            <p:nvPr/>
          </p:nvSpPr>
          <p:spPr bwMode="auto">
            <a:xfrm>
              <a:off x="1738313" y="5940426"/>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4961" name="Oval 253"/>
            <p:cNvSpPr>
              <a:spLocks noChangeArrowheads="1"/>
            </p:cNvSpPr>
            <p:nvPr/>
          </p:nvSpPr>
          <p:spPr bwMode="auto">
            <a:xfrm>
              <a:off x="1855788" y="6069014"/>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62" name="Oval 254"/>
            <p:cNvSpPr>
              <a:spLocks noChangeArrowheads="1"/>
            </p:cNvSpPr>
            <p:nvPr/>
          </p:nvSpPr>
          <p:spPr bwMode="auto">
            <a:xfrm>
              <a:off x="1876426" y="6091239"/>
              <a:ext cx="82550" cy="82550"/>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63" name="Freeform 255"/>
            <p:cNvSpPr>
              <a:spLocks/>
            </p:cNvSpPr>
            <p:nvPr/>
          </p:nvSpPr>
          <p:spPr bwMode="auto">
            <a:xfrm>
              <a:off x="1638301" y="6205539"/>
              <a:ext cx="358775" cy="384175"/>
            </a:xfrm>
            <a:custGeom>
              <a:avLst/>
              <a:gdLst>
                <a:gd name="T0" fmla="*/ 358775 w 86"/>
                <a:gd name="T1" fmla="*/ 181048 h 87"/>
                <a:gd name="T2" fmla="*/ 266995 w 86"/>
                <a:gd name="T3" fmla="*/ 141306 h 87"/>
                <a:gd name="T4" fmla="*/ 300370 w 86"/>
                <a:gd name="T5" fmla="*/ 48574 h 87"/>
                <a:gd name="T6" fmla="*/ 208590 w 86"/>
                <a:gd name="T7" fmla="*/ 92732 h 87"/>
                <a:gd name="T8" fmla="*/ 171044 w 86"/>
                <a:gd name="T9" fmla="*/ 0 h 87"/>
                <a:gd name="T10" fmla="*/ 133498 w 86"/>
                <a:gd name="T11" fmla="*/ 97148 h 87"/>
                <a:gd name="T12" fmla="*/ 45890 w 86"/>
                <a:gd name="T13" fmla="*/ 66237 h 87"/>
                <a:gd name="T14" fmla="*/ 83436 w 86"/>
                <a:gd name="T15" fmla="*/ 158969 h 87"/>
                <a:gd name="T16" fmla="*/ 0 w 86"/>
                <a:gd name="T17" fmla="*/ 203127 h 87"/>
                <a:gd name="T18" fmla="*/ 91780 w 86"/>
                <a:gd name="T19" fmla="*/ 242869 h 87"/>
                <a:gd name="T20" fmla="*/ 58405 w 86"/>
                <a:gd name="T21" fmla="*/ 335601 h 87"/>
                <a:gd name="T22" fmla="*/ 150185 w 86"/>
                <a:gd name="T23" fmla="*/ 291443 h 87"/>
                <a:gd name="T24" fmla="*/ 187731 w 86"/>
                <a:gd name="T25" fmla="*/ 384175 h 87"/>
                <a:gd name="T26" fmla="*/ 225277 w 86"/>
                <a:gd name="T27" fmla="*/ 287027 h 87"/>
                <a:gd name="T28" fmla="*/ 312885 w 86"/>
                <a:gd name="T29" fmla="*/ 322354 h 87"/>
                <a:gd name="T30" fmla="*/ 275339 w 86"/>
                <a:gd name="T31" fmla="*/ 225206 h 87"/>
                <a:gd name="T32" fmla="*/ 358775 w 86"/>
                <a:gd name="T33" fmla="*/ 181048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7"/>
                <a:gd name="T53" fmla="*/ 86 w 8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w="9525">
              <a:noFill/>
              <a:round/>
              <a:headEnd/>
              <a:tailEnd/>
            </a:ln>
          </p:spPr>
          <p:txBody>
            <a:bodyPr/>
            <a:lstStyle/>
            <a:p>
              <a:endParaRPr lang="en-US"/>
            </a:p>
          </p:txBody>
        </p:sp>
        <p:sp>
          <p:nvSpPr>
            <p:cNvPr id="34964" name="Oval 256"/>
            <p:cNvSpPr>
              <a:spLocks noChangeArrowheads="1"/>
            </p:cNvSpPr>
            <p:nvPr/>
          </p:nvSpPr>
          <p:spPr bwMode="auto">
            <a:xfrm>
              <a:off x="1755776" y="6334126"/>
              <a:ext cx="123825" cy="131763"/>
            </a:xfrm>
            <a:prstGeom prst="ellipse">
              <a:avLst/>
            </a:prstGeom>
            <a:solidFill>
              <a:srgbClr val="FFFFFF"/>
            </a:solidFill>
            <a:ln w="9525">
              <a:noFill/>
              <a:round/>
              <a:headEnd/>
              <a:tailEnd/>
            </a:ln>
          </p:spPr>
          <p:txBody>
            <a:bodyPr/>
            <a:lstStyle/>
            <a:p>
              <a:endParaRPr lang="zh-CN" altLang="en-US">
                <a:sym typeface="Arial" charset="0"/>
              </a:endParaRPr>
            </a:p>
          </p:txBody>
        </p:sp>
        <p:sp>
          <p:nvSpPr>
            <p:cNvPr id="34965" name="Oval 257"/>
            <p:cNvSpPr>
              <a:spLocks noChangeArrowheads="1"/>
            </p:cNvSpPr>
            <p:nvPr/>
          </p:nvSpPr>
          <p:spPr bwMode="auto">
            <a:xfrm>
              <a:off x="1776413" y="6354764"/>
              <a:ext cx="82550" cy="84138"/>
            </a:xfrm>
            <a:prstGeom prst="ellipse">
              <a:avLst/>
            </a:prstGeom>
            <a:solidFill>
              <a:srgbClr val="FFD01F"/>
            </a:solidFill>
            <a:ln w="9525">
              <a:noFill/>
              <a:round/>
              <a:headEnd/>
              <a:tailEnd/>
            </a:ln>
          </p:spPr>
          <p:txBody>
            <a:bodyPr/>
            <a:lstStyle/>
            <a:p>
              <a:endParaRPr lang="zh-CN" altLang="en-US">
                <a:sym typeface="Arial" charset="0"/>
              </a:endParaRPr>
            </a:p>
          </p:txBody>
        </p:sp>
        <p:sp>
          <p:nvSpPr>
            <p:cNvPr id="34966" name="Freeform 259"/>
            <p:cNvSpPr>
              <a:spLocks/>
            </p:cNvSpPr>
            <p:nvPr/>
          </p:nvSpPr>
          <p:spPr bwMode="auto">
            <a:xfrm>
              <a:off x="11047414" y="5583239"/>
              <a:ext cx="204788" cy="1147763"/>
            </a:xfrm>
            <a:custGeom>
              <a:avLst/>
              <a:gdLst>
                <a:gd name="T0" fmla="*/ 42863 w 129"/>
                <a:gd name="T1" fmla="*/ 96838 h 723"/>
                <a:gd name="T2" fmla="*/ 0 w 129"/>
                <a:gd name="T3" fmla="*/ 1130300 h 723"/>
                <a:gd name="T4" fmla="*/ 204788 w 129"/>
                <a:gd name="T5" fmla="*/ 1147763 h 723"/>
                <a:gd name="T6" fmla="*/ 155575 w 129"/>
                <a:gd name="T7" fmla="*/ 0 h 723"/>
                <a:gd name="T8" fmla="*/ 42863 w 129"/>
                <a:gd name="T9" fmla="*/ 96838 h 723"/>
                <a:gd name="T10" fmla="*/ 0 60000 65536"/>
                <a:gd name="T11" fmla="*/ 0 60000 65536"/>
                <a:gd name="T12" fmla="*/ 0 60000 65536"/>
                <a:gd name="T13" fmla="*/ 0 60000 65536"/>
                <a:gd name="T14" fmla="*/ 0 60000 65536"/>
                <a:gd name="T15" fmla="*/ 0 w 129"/>
                <a:gd name="T16" fmla="*/ 0 h 723"/>
                <a:gd name="T17" fmla="*/ 129 w 129"/>
                <a:gd name="T18" fmla="*/ 723 h 723"/>
              </a:gdLst>
              <a:ahLst/>
              <a:cxnLst>
                <a:cxn ang="T10">
                  <a:pos x="T0" y="T1"/>
                </a:cxn>
                <a:cxn ang="T11">
                  <a:pos x="T2" y="T3"/>
                </a:cxn>
                <a:cxn ang="T12">
                  <a:pos x="T4" y="T5"/>
                </a:cxn>
                <a:cxn ang="T13">
                  <a:pos x="T6" y="T7"/>
                </a:cxn>
                <a:cxn ang="T14">
                  <a:pos x="T8" y="T9"/>
                </a:cxn>
              </a:cxnLst>
              <a:rect l="T15" t="T16" r="T17" b="T18"/>
              <a:pathLst>
                <a:path w="129" h="723">
                  <a:moveTo>
                    <a:pt x="27" y="61"/>
                  </a:moveTo>
                  <a:lnTo>
                    <a:pt x="0" y="712"/>
                  </a:lnTo>
                  <a:lnTo>
                    <a:pt x="129" y="723"/>
                  </a:lnTo>
                  <a:lnTo>
                    <a:pt x="98" y="0"/>
                  </a:lnTo>
                  <a:lnTo>
                    <a:pt x="27" y="61"/>
                  </a:lnTo>
                </a:path>
              </a:pathLst>
            </a:custGeom>
            <a:noFill/>
            <a:ln w="9525">
              <a:noFill/>
              <a:round/>
              <a:headEnd/>
              <a:tailEnd/>
            </a:ln>
          </p:spPr>
          <p:txBody>
            <a:bodyPr/>
            <a:lstStyle/>
            <a:p>
              <a:endParaRPr lang="en-US"/>
            </a:p>
          </p:txBody>
        </p:sp>
        <p:sp>
          <p:nvSpPr>
            <p:cNvPr id="34967" name="Freeform 262"/>
            <p:cNvSpPr>
              <a:spLocks/>
            </p:cNvSpPr>
            <p:nvPr/>
          </p:nvSpPr>
          <p:spPr bwMode="auto">
            <a:xfrm>
              <a:off x="11214101" y="5913439"/>
              <a:ext cx="30163" cy="596900"/>
            </a:xfrm>
            <a:custGeom>
              <a:avLst/>
              <a:gdLst>
                <a:gd name="T0" fmla="*/ 0 w 7"/>
                <a:gd name="T1" fmla="*/ 0 h 135"/>
                <a:gd name="T2" fmla="*/ 30163 w 7"/>
                <a:gd name="T3" fmla="*/ 596900 h 135"/>
                <a:gd name="T4" fmla="*/ 30163 w 7"/>
                <a:gd name="T5" fmla="*/ 596900 h 135"/>
                <a:gd name="T6" fmla="*/ 0 w 7"/>
                <a:gd name="T7" fmla="*/ 0 h 135"/>
                <a:gd name="T8" fmla="*/ 0 w 7"/>
                <a:gd name="T9" fmla="*/ 0 h 135"/>
                <a:gd name="T10" fmla="*/ 0 60000 65536"/>
                <a:gd name="T11" fmla="*/ 0 60000 65536"/>
                <a:gd name="T12" fmla="*/ 0 60000 65536"/>
                <a:gd name="T13" fmla="*/ 0 60000 65536"/>
                <a:gd name="T14" fmla="*/ 0 60000 65536"/>
                <a:gd name="T15" fmla="*/ 0 w 7"/>
                <a:gd name="T16" fmla="*/ 0 h 135"/>
                <a:gd name="T17" fmla="*/ 7 w 7"/>
                <a:gd name="T18" fmla="*/ 135 h 135"/>
              </a:gdLst>
              <a:ahLst/>
              <a:cxnLst>
                <a:cxn ang="T10">
                  <a:pos x="T0" y="T1"/>
                </a:cxn>
                <a:cxn ang="T11">
                  <a:pos x="T2" y="T3"/>
                </a:cxn>
                <a:cxn ang="T12">
                  <a:pos x="T4" y="T5"/>
                </a:cxn>
                <a:cxn ang="T13">
                  <a:pos x="T6" y="T7"/>
                </a:cxn>
                <a:cxn ang="T14">
                  <a:pos x="T8" y="T9"/>
                </a:cxn>
              </a:cxnLst>
              <a:rect l="T15" t="T16" r="T17" b="T18"/>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w="9525">
              <a:noFill/>
              <a:round/>
              <a:headEnd/>
              <a:tailEnd/>
            </a:ln>
          </p:spPr>
          <p:txBody>
            <a:bodyPr/>
            <a:lstStyle/>
            <a:p>
              <a:endParaRPr lang="en-US"/>
            </a:p>
          </p:txBody>
        </p:sp>
        <p:sp>
          <p:nvSpPr>
            <p:cNvPr id="34968" name="Freeform 263"/>
            <p:cNvSpPr>
              <a:spLocks/>
            </p:cNvSpPr>
            <p:nvPr/>
          </p:nvSpPr>
          <p:spPr bwMode="auto">
            <a:xfrm>
              <a:off x="11244264" y="6510339"/>
              <a:ext cx="3175" cy="123825"/>
            </a:xfrm>
            <a:custGeom>
              <a:avLst/>
              <a:gdLst>
                <a:gd name="T0" fmla="*/ 0 w 1"/>
                <a:gd name="T1" fmla="*/ 0 h 28"/>
                <a:gd name="T2" fmla="*/ 0 w 1"/>
                <a:gd name="T3" fmla="*/ 0 h 28"/>
                <a:gd name="T4" fmla="*/ 3175 w 1"/>
                <a:gd name="T5" fmla="*/ 123825 h 28"/>
                <a:gd name="T6" fmla="*/ 3175 w 1"/>
                <a:gd name="T7" fmla="*/ 123825 h 28"/>
                <a:gd name="T8" fmla="*/ 0 w 1"/>
                <a:gd name="T9" fmla="*/ 0 h 28"/>
                <a:gd name="T10" fmla="*/ 0 60000 65536"/>
                <a:gd name="T11" fmla="*/ 0 60000 65536"/>
                <a:gd name="T12" fmla="*/ 0 60000 65536"/>
                <a:gd name="T13" fmla="*/ 0 60000 65536"/>
                <a:gd name="T14" fmla="*/ 0 60000 65536"/>
                <a:gd name="T15" fmla="*/ 0 w 1"/>
                <a:gd name="T16" fmla="*/ 0 h 28"/>
                <a:gd name="T17" fmla="*/ 1 w 1"/>
                <a:gd name="T18" fmla="*/ 28 h 28"/>
              </a:gdLst>
              <a:ahLst/>
              <a:cxnLst>
                <a:cxn ang="T10">
                  <a:pos x="T0" y="T1"/>
                </a:cxn>
                <a:cxn ang="T11">
                  <a:pos x="T2" y="T3"/>
                </a:cxn>
                <a:cxn ang="T12">
                  <a:pos x="T4" y="T5"/>
                </a:cxn>
                <a:cxn ang="T13">
                  <a:pos x="T6" y="T7"/>
                </a:cxn>
                <a:cxn ang="T14">
                  <a:pos x="T8" y="T9"/>
                </a:cxn>
              </a:cxnLst>
              <a:rect l="T15" t="T16" r="T17" b="T18"/>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w="9525">
              <a:noFill/>
              <a:round/>
              <a:headEnd/>
              <a:tailEnd/>
            </a:ln>
          </p:spPr>
          <p:txBody>
            <a:bodyPr/>
            <a:lstStyle/>
            <a:p>
              <a:endParaRPr lang="en-US"/>
            </a:p>
          </p:txBody>
        </p:sp>
        <p:sp>
          <p:nvSpPr>
            <p:cNvPr id="34969" name="Freeform 264"/>
            <p:cNvSpPr>
              <a:spLocks/>
            </p:cNvSpPr>
            <p:nvPr/>
          </p:nvSpPr>
          <p:spPr bwMode="auto">
            <a:xfrm>
              <a:off x="11247439" y="6634164"/>
              <a:ext cx="4763" cy="96838"/>
            </a:xfrm>
            <a:custGeom>
              <a:avLst/>
              <a:gdLst>
                <a:gd name="T0" fmla="*/ 0 w 1"/>
                <a:gd name="T1" fmla="*/ 0 h 22"/>
                <a:gd name="T2" fmla="*/ 0 w 1"/>
                <a:gd name="T3" fmla="*/ 0 h 22"/>
                <a:gd name="T4" fmla="*/ 4763 w 1"/>
                <a:gd name="T5" fmla="*/ 96838 h 22"/>
                <a:gd name="T6" fmla="*/ 0 w 1"/>
                <a:gd name="T7" fmla="*/ 0 h 22"/>
                <a:gd name="T8" fmla="*/ 0 60000 65536"/>
                <a:gd name="T9" fmla="*/ 0 60000 65536"/>
                <a:gd name="T10" fmla="*/ 0 60000 65536"/>
                <a:gd name="T11" fmla="*/ 0 60000 65536"/>
                <a:gd name="T12" fmla="*/ 0 w 1"/>
                <a:gd name="T13" fmla="*/ 0 h 22"/>
                <a:gd name="T14" fmla="*/ 1 w 1"/>
                <a:gd name="T15" fmla="*/ 22 h 22"/>
              </a:gdLst>
              <a:ahLst/>
              <a:cxnLst>
                <a:cxn ang="T8">
                  <a:pos x="T0" y="T1"/>
                </a:cxn>
                <a:cxn ang="T9">
                  <a:pos x="T2" y="T3"/>
                </a:cxn>
                <a:cxn ang="T10">
                  <a:pos x="T4" y="T5"/>
                </a:cxn>
                <a:cxn ang="T11">
                  <a:pos x="T6" y="T7"/>
                </a:cxn>
              </a:cxnLst>
              <a:rect l="T12" t="T13" r="T14" b="T15"/>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w="9525">
              <a:noFill/>
              <a:round/>
              <a:headEnd/>
              <a:tailEnd/>
            </a:ln>
          </p:spPr>
          <p:txBody>
            <a:bodyPr/>
            <a:lstStyle/>
            <a:p>
              <a:endParaRPr lang="en-US"/>
            </a:p>
          </p:txBody>
        </p:sp>
        <p:sp>
          <p:nvSpPr>
            <p:cNvPr id="34970" name="Freeform 265"/>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close/>
                </a:path>
              </a:pathLst>
            </a:custGeom>
            <a:solidFill>
              <a:srgbClr val="D4F1F2"/>
            </a:solidFill>
            <a:ln w="9525">
              <a:noFill/>
              <a:round/>
              <a:headEnd/>
              <a:tailEnd/>
            </a:ln>
          </p:spPr>
          <p:txBody>
            <a:bodyPr/>
            <a:lstStyle/>
            <a:p>
              <a:endParaRPr lang="en-US"/>
            </a:p>
          </p:txBody>
        </p:sp>
        <p:sp>
          <p:nvSpPr>
            <p:cNvPr id="34971" name="Freeform 266"/>
            <p:cNvSpPr>
              <a:spLocks/>
            </p:cNvSpPr>
            <p:nvPr/>
          </p:nvSpPr>
          <p:spPr bwMode="auto">
            <a:xfrm>
              <a:off x="11136314" y="6716714"/>
              <a:ext cx="28575" cy="4763"/>
            </a:xfrm>
            <a:custGeom>
              <a:avLst/>
              <a:gdLst>
                <a:gd name="T0" fmla="*/ 0 w 18"/>
                <a:gd name="T1" fmla="*/ 0 h 3"/>
                <a:gd name="T2" fmla="*/ 0 w 18"/>
                <a:gd name="T3" fmla="*/ 0 h 3"/>
                <a:gd name="T4" fmla="*/ 28575 w 18"/>
                <a:gd name="T5" fmla="*/ 4763 h 3"/>
                <a:gd name="T6" fmla="*/ 28575 w 18"/>
                <a:gd name="T7" fmla="*/ 4763 h 3"/>
                <a:gd name="T8" fmla="*/ 0 w 18"/>
                <a:gd name="T9" fmla="*/ 0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0" y="0"/>
                  </a:moveTo>
                  <a:lnTo>
                    <a:pt x="0" y="0"/>
                  </a:lnTo>
                  <a:lnTo>
                    <a:pt x="18" y="3"/>
                  </a:lnTo>
                  <a:lnTo>
                    <a:pt x="0" y="0"/>
                  </a:lnTo>
                </a:path>
              </a:pathLst>
            </a:custGeom>
            <a:noFill/>
            <a:ln w="9525">
              <a:noFill/>
              <a:round/>
              <a:headEnd/>
              <a:tailEnd/>
            </a:ln>
          </p:spPr>
          <p:txBody>
            <a:bodyPr/>
            <a:lstStyle/>
            <a:p>
              <a:endParaRPr lang="en-US"/>
            </a:p>
          </p:txBody>
        </p:sp>
        <p:sp>
          <p:nvSpPr>
            <p:cNvPr id="34972" name="Freeform 267"/>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close/>
                </a:path>
              </a:pathLst>
            </a:custGeom>
            <a:solidFill>
              <a:srgbClr val="8ECB33"/>
            </a:solidFill>
            <a:ln w="9525">
              <a:noFill/>
              <a:round/>
              <a:headEnd/>
              <a:tailEnd/>
            </a:ln>
          </p:spPr>
          <p:txBody>
            <a:bodyPr/>
            <a:lstStyle/>
            <a:p>
              <a:endParaRPr lang="en-US"/>
            </a:p>
          </p:txBody>
        </p:sp>
        <p:sp>
          <p:nvSpPr>
            <p:cNvPr id="34973" name="Freeform 268"/>
            <p:cNvSpPr>
              <a:spLocks/>
            </p:cNvSpPr>
            <p:nvPr/>
          </p:nvSpPr>
          <p:spPr bwMode="auto">
            <a:xfrm>
              <a:off x="11164889" y="6721476"/>
              <a:ext cx="74613" cy="9525"/>
            </a:xfrm>
            <a:custGeom>
              <a:avLst/>
              <a:gdLst>
                <a:gd name="T0" fmla="*/ 0 w 47"/>
                <a:gd name="T1" fmla="*/ 0 h 6"/>
                <a:gd name="T2" fmla="*/ 0 w 47"/>
                <a:gd name="T3" fmla="*/ 0 h 6"/>
                <a:gd name="T4" fmla="*/ 74613 w 47"/>
                <a:gd name="T5" fmla="*/ 9525 h 6"/>
                <a:gd name="T6" fmla="*/ 74613 w 47"/>
                <a:gd name="T7" fmla="*/ 9525 h 6"/>
                <a:gd name="T8" fmla="*/ 0 w 47"/>
                <a:gd name="T9" fmla="*/ 0 h 6"/>
                <a:gd name="T10" fmla="*/ 0 60000 65536"/>
                <a:gd name="T11" fmla="*/ 0 60000 65536"/>
                <a:gd name="T12" fmla="*/ 0 60000 65536"/>
                <a:gd name="T13" fmla="*/ 0 60000 65536"/>
                <a:gd name="T14" fmla="*/ 0 60000 65536"/>
                <a:gd name="T15" fmla="*/ 0 w 47"/>
                <a:gd name="T16" fmla="*/ 0 h 6"/>
                <a:gd name="T17" fmla="*/ 47 w 47"/>
                <a:gd name="T18" fmla="*/ 6 h 6"/>
              </a:gdLst>
              <a:ahLst/>
              <a:cxnLst>
                <a:cxn ang="T10">
                  <a:pos x="T0" y="T1"/>
                </a:cxn>
                <a:cxn ang="T11">
                  <a:pos x="T2" y="T3"/>
                </a:cxn>
                <a:cxn ang="T12">
                  <a:pos x="T4" y="T5"/>
                </a:cxn>
                <a:cxn ang="T13">
                  <a:pos x="T6" y="T7"/>
                </a:cxn>
                <a:cxn ang="T14">
                  <a:pos x="T8" y="T9"/>
                </a:cxn>
              </a:cxnLst>
              <a:rect l="T15" t="T16" r="T17" b="T18"/>
              <a:pathLst>
                <a:path w="47" h="6">
                  <a:moveTo>
                    <a:pt x="0" y="0"/>
                  </a:moveTo>
                  <a:lnTo>
                    <a:pt x="0" y="0"/>
                  </a:lnTo>
                  <a:lnTo>
                    <a:pt x="47" y="6"/>
                  </a:lnTo>
                  <a:lnTo>
                    <a:pt x="0" y="0"/>
                  </a:lnTo>
                </a:path>
              </a:pathLst>
            </a:custGeom>
            <a:noFill/>
            <a:ln w="9525">
              <a:noFill/>
              <a:round/>
              <a:headEnd/>
              <a:tailEnd/>
            </a:ln>
          </p:spPr>
          <p:txBody>
            <a:bodyPr/>
            <a:lstStyle/>
            <a:p>
              <a:endParaRPr lang="en-US"/>
            </a:p>
          </p:txBody>
        </p:sp>
        <p:sp>
          <p:nvSpPr>
            <p:cNvPr id="34974" name="Freeform 269"/>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close/>
                </a:path>
              </a:pathLst>
            </a:custGeom>
            <a:solidFill>
              <a:srgbClr val="7AB633"/>
            </a:solidFill>
            <a:ln w="9525">
              <a:noFill/>
              <a:round/>
              <a:headEnd/>
              <a:tailEnd/>
            </a:ln>
          </p:spPr>
          <p:txBody>
            <a:bodyPr/>
            <a:lstStyle/>
            <a:p>
              <a:endParaRPr lang="en-US"/>
            </a:p>
          </p:txBody>
        </p:sp>
        <p:sp>
          <p:nvSpPr>
            <p:cNvPr id="34975" name="Freeform 270"/>
            <p:cNvSpPr>
              <a:spLocks/>
            </p:cNvSpPr>
            <p:nvPr/>
          </p:nvSpPr>
          <p:spPr bwMode="auto">
            <a:xfrm>
              <a:off x="11239501" y="6731001"/>
              <a:ext cx="12700" cy="0"/>
            </a:xfrm>
            <a:custGeom>
              <a:avLst/>
              <a:gdLst>
                <a:gd name="T0" fmla="*/ 0 w 8"/>
                <a:gd name="T1" fmla="*/ 0 w 8"/>
                <a:gd name="T2" fmla="*/ 12700 w 8"/>
                <a:gd name="T3" fmla="*/ 0 w 8"/>
                <a:gd name="T4" fmla="*/ 0 60000 65536"/>
                <a:gd name="T5" fmla="*/ 0 60000 65536"/>
                <a:gd name="T6" fmla="*/ 0 60000 65536"/>
                <a:gd name="T7" fmla="*/ 0 60000 65536"/>
                <a:gd name="T8" fmla="*/ 0 w 8"/>
                <a:gd name="T9" fmla="*/ 8 w 8"/>
              </a:gdLst>
              <a:ahLst/>
              <a:cxnLst>
                <a:cxn ang="T4">
                  <a:pos x="T0" y="0"/>
                </a:cxn>
                <a:cxn ang="T5">
                  <a:pos x="T1" y="0"/>
                </a:cxn>
                <a:cxn ang="T6">
                  <a:pos x="T2" y="0"/>
                </a:cxn>
                <a:cxn ang="T7">
                  <a:pos x="T3" y="0"/>
                </a:cxn>
              </a:cxnLst>
              <a:rect l="T8" t="0" r="T9" b="0"/>
              <a:pathLst>
                <a:path w="8">
                  <a:moveTo>
                    <a:pt x="0" y="0"/>
                  </a:moveTo>
                  <a:lnTo>
                    <a:pt x="0" y="0"/>
                  </a:lnTo>
                  <a:lnTo>
                    <a:pt x="8" y="0"/>
                  </a:lnTo>
                  <a:lnTo>
                    <a:pt x="0" y="0"/>
                  </a:lnTo>
                </a:path>
              </a:pathLst>
            </a:custGeom>
            <a:noFill/>
            <a:ln w="9525">
              <a:noFill/>
              <a:round/>
              <a:headEnd/>
              <a:tailEnd/>
            </a:ln>
          </p:spPr>
          <p:txBody>
            <a:bodyPr/>
            <a:lstStyle/>
            <a:p>
              <a:endParaRPr lang="en-US"/>
            </a:p>
          </p:txBody>
        </p:sp>
        <p:sp>
          <p:nvSpPr>
            <p:cNvPr id="34976" name="Freeform 283"/>
            <p:cNvSpPr>
              <a:spLocks/>
            </p:cNvSpPr>
            <p:nvPr/>
          </p:nvSpPr>
          <p:spPr bwMode="auto">
            <a:xfrm>
              <a:off x="1296988" y="5318126"/>
              <a:ext cx="195263" cy="1500188"/>
            </a:xfrm>
            <a:custGeom>
              <a:avLst/>
              <a:gdLst>
                <a:gd name="T0" fmla="*/ 36513 w 123"/>
                <a:gd name="T1" fmla="*/ 0 h 945"/>
                <a:gd name="T2" fmla="*/ 0 w 123"/>
                <a:gd name="T3" fmla="*/ 1482725 h 945"/>
                <a:gd name="T4" fmla="*/ 195263 w 123"/>
                <a:gd name="T5" fmla="*/ 1500188 h 945"/>
                <a:gd name="T6" fmla="*/ 158750 w 123"/>
                <a:gd name="T7" fmla="*/ 0 h 945"/>
                <a:gd name="T8" fmla="*/ 36513 w 123"/>
                <a:gd name="T9" fmla="*/ 0 h 945"/>
                <a:gd name="T10" fmla="*/ 0 60000 65536"/>
                <a:gd name="T11" fmla="*/ 0 60000 65536"/>
                <a:gd name="T12" fmla="*/ 0 60000 65536"/>
                <a:gd name="T13" fmla="*/ 0 60000 65536"/>
                <a:gd name="T14" fmla="*/ 0 60000 65536"/>
                <a:gd name="T15" fmla="*/ 0 w 123"/>
                <a:gd name="T16" fmla="*/ 0 h 945"/>
                <a:gd name="T17" fmla="*/ 123 w 123"/>
                <a:gd name="T18" fmla="*/ 945 h 945"/>
              </a:gdLst>
              <a:ahLst/>
              <a:cxnLst>
                <a:cxn ang="T10">
                  <a:pos x="T0" y="T1"/>
                </a:cxn>
                <a:cxn ang="T11">
                  <a:pos x="T2" y="T3"/>
                </a:cxn>
                <a:cxn ang="T12">
                  <a:pos x="T4" y="T5"/>
                </a:cxn>
                <a:cxn ang="T13">
                  <a:pos x="T6" y="T7"/>
                </a:cxn>
                <a:cxn ang="T14">
                  <a:pos x="T8" y="T9"/>
                </a:cxn>
              </a:cxnLst>
              <a:rect l="T15" t="T16" r="T17" b="T18"/>
              <a:pathLst>
                <a:path w="123" h="945">
                  <a:moveTo>
                    <a:pt x="23" y="0"/>
                  </a:moveTo>
                  <a:lnTo>
                    <a:pt x="0" y="934"/>
                  </a:lnTo>
                  <a:lnTo>
                    <a:pt x="123" y="945"/>
                  </a:lnTo>
                  <a:lnTo>
                    <a:pt x="100" y="0"/>
                  </a:lnTo>
                  <a:lnTo>
                    <a:pt x="23" y="0"/>
                  </a:lnTo>
                </a:path>
              </a:pathLst>
            </a:custGeom>
            <a:noFill/>
            <a:ln w="9525">
              <a:noFill/>
              <a:round/>
              <a:headEnd/>
              <a:tailEnd/>
            </a:ln>
          </p:spPr>
          <p:txBody>
            <a:bodyPr/>
            <a:lstStyle/>
            <a:p>
              <a:endParaRPr lang="en-US"/>
            </a:p>
          </p:txBody>
        </p:sp>
        <p:sp>
          <p:nvSpPr>
            <p:cNvPr id="34977" name="Freeform 327"/>
            <p:cNvSpPr>
              <a:spLocks/>
            </p:cNvSpPr>
            <p:nvPr/>
          </p:nvSpPr>
          <p:spPr bwMode="auto">
            <a:xfrm>
              <a:off x="8234364" y="6275389"/>
              <a:ext cx="479425" cy="557213"/>
            </a:xfrm>
            <a:custGeom>
              <a:avLst/>
              <a:gdLst>
                <a:gd name="T0" fmla="*/ 0 w 115"/>
                <a:gd name="T1" fmla="*/ 539524 h 126"/>
                <a:gd name="T2" fmla="*/ 4169 w 115"/>
                <a:gd name="T3" fmla="*/ 530679 h 126"/>
                <a:gd name="T4" fmla="*/ 8338 w 115"/>
                <a:gd name="T5" fmla="*/ 504145 h 126"/>
                <a:gd name="T6" fmla="*/ 37520 w 115"/>
                <a:gd name="T7" fmla="*/ 415699 h 126"/>
                <a:gd name="T8" fmla="*/ 87547 w 115"/>
                <a:gd name="T9" fmla="*/ 296296 h 126"/>
                <a:gd name="T10" fmla="*/ 120898 w 115"/>
                <a:gd name="T11" fmla="*/ 234383 h 126"/>
                <a:gd name="T12" fmla="*/ 166757 w 115"/>
                <a:gd name="T13" fmla="*/ 176893 h 126"/>
                <a:gd name="T14" fmla="*/ 212615 w 115"/>
                <a:gd name="T15" fmla="*/ 123825 h 126"/>
                <a:gd name="T16" fmla="*/ 266810 w 115"/>
                <a:gd name="T17" fmla="*/ 79602 h 126"/>
                <a:gd name="T18" fmla="*/ 295993 w 115"/>
                <a:gd name="T19" fmla="*/ 61913 h 126"/>
                <a:gd name="T20" fmla="*/ 321006 w 115"/>
                <a:gd name="T21" fmla="*/ 44223 h 126"/>
                <a:gd name="T22" fmla="*/ 371033 w 115"/>
                <a:gd name="T23" fmla="*/ 22112 h 126"/>
                <a:gd name="T24" fmla="*/ 416891 w 115"/>
                <a:gd name="T25" fmla="*/ 8845 h 126"/>
                <a:gd name="T26" fmla="*/ 450243 w 115"/>
                <a:gd name="T27" fmla="*/ 4422 h 126"/>
                <a:gd name="T28" fmla="*/ 479425 w 115"/>
                <a:gd name="T29" fmla="*/ 0 h 126"/>
                <a:gd name="T30" fmla="*/ 454412 w 115"/>
                <a:gd name="T31" fmla="*/ 8845 h 126"/>
                <a:gd name="T32" fmla="*/ 421060 w 115"/>
                <a:gd name="T33" fmla="*/ 26534 h 126"/>
                <a:gd name="T34" fmla="*/ 383540 w 115"/>
                <a:gd name="T35" fmla="*/ 48646 h 126"/>
                <a:gd name="T36" fmla="*/ 341851 w 115"/>
                <a:gd name="T37" fmla="*/ 84024 h 126"/>
                <a:gd name="T38" fmla="*/ 325175 w 115"/>
                <a:gd name="T39" fmla="*/ 101713 h 126"/>
                <a:gd name="T40" fmla="*/ 304331 w 115"/>
                <a:gd name="T41" fmla="*/ 123825 h 126"/>
                <a:gd name="T42" fmla="*/ 266810 w 115"/>
                <a:gd name="T43" fmla="*/ 172471 h 126"/>
                <a:gd name="T44" fmla="*/ 237628 w 115"/>
                <a:gd name="T45" fmla="*/ 229961 h 126"/>
                <a:gd name="T46" fmla="*/ 179263 w 115"/>
                <a:gd name="T47" fmla="*/ 455500 h 126"/>
                <a:gd name="T48" fmla="*/ 175094 w 115"/>
                <a:gd name="T49" fmla="*/ 530679 h 126"/>
                <a:gd name="T50" fmla="*/ 175094 w 115"/>
                <a:gd name="T51" fmla="*/ 548368 h 126"/>
                <a:gd name="T52" fmla="*/ 175094 w 115"/>
                <a:gd name="T53" fmla="*/ 552791 h 126"/>
                <a:gd name="T54" fmla="*/ 175094 w 115"/>
                <a:gd name="T55" fmla="*/ 557213 h 126"/>
                <a:gd name="T56" fmla="*/ 0 w 115"/>
                <a:gd name="T57" fmla="*/ 539524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w="9525">
              <a:noFill/>
              <a:round/>
              <a:headEnd/>
              <a:tailEnd/>
            </a:ln>
          </p:spPr>
          <p:txBody>
            <a:bodyPr/>
            <a:lstStyle/>
            <a:p>
              <a:endParaRPr lang="en-US"/>
            </a:p>
          </p:txBody>
        </p:sp>
        <p:sp>
          <p:nvSpPr>
            <p:cNvPr id="34978" name="Freeform 328"/>
            <p:cNvSpPr>
              <a:spLocks/>
            </p:cNvSpPr>
            <p:nvPr/>
          </p:nvSpPr>
          <p:spPr bwMode="auto">
            <a:xfrm>
              <a:off x="7975601" y="6275389"/>
              <a:ext cx="479425" cy="557213"/>
            </a:xfrm>
            <a:custGeom>
              <a:avLst/>
              <a:gdLst>
                <a:gd name="T0" fmla="*/ 304331 w 115"/>
                <a:gd name="T1" fmla="*/ 557213 h 126"/>
                <a:gd name="T2" fmla="*/ 304331 w 115"/>
                <a:gd name="T3" fmla="*/ 552791 h 126"/>
                <a:gd name="T4" fmla="*/ 304331 w 115"/>
                <a:gd name="T5" fmla="*/ 548368 h 126"/>
                <a:gd name="T6" fmla="*/ 304331 w 115"/>
                <a:gd name="T7" fmla="*/ 530679 h 126"/>
                <a:gd name="T8" fmla="*/ 300162 w 115"/>
                <a:gd name="T9" fmla="*/ 455500 h 126"/>
                <a:gd name="T10" fmla="*/ 241797 w 115"/>
                <a:gd name="T11" fmla="*/ 229961 h 126"/>
                <a:gd name="T12" fmla="*/ 212615 w 115"/>
                <a:gd name="T13" fmla="*/ 172471 h 126"/>
                <a:gd name="T14" fmla="*/ 175094 w 115"/>
                <a:gd name="T15" fmla="*/ 123825 h 126"/>
                <a:gd name="T16" fmla="*/ 154250 w 115"/>
                <a:gd name="T17" fmla="*/ 101713 h 126"/>
                <a:gd name="T18" fmla="*/ 133405 w 115"/>
                <a:gd name="T19" fmla="*/ 84024 h 126"/>
                <a:gd name="T20" fmla="*/ 95885 w 115"/>
                <a:gd name="T21" fmla="*/ 48646 h 126"/>
                <a:gd name="T22" fmla="*/ 58365 w 115"/>
                <a:gd name="T23" fmla="*/ 26534 h 126"/>
                <a:gd name="T24" fmla="*/ 25013 w 115"/>
                <a:gd name="T25" fmla="*/ 8845 h 126"/>
                <a:gd name="T26" fmla="*/ 0 w 115"/>
                <a:gd name="T27" fmla="*/ 0 h 126"/>
                <a:gd name="T28" fmla="*/ 29182 w 115"/>
                <a:gd name="T29" fmla="*/ 4422 h 126"/>
                <a:gd name="T30" fmla="*/ 62534 w 115"/>
                <a:gd name="T31" fmla="*/ 8845 h 126"/>
                <a:gd name="T32" fmla="*/ 108392 w 115"/>
                <a:gd name="T33" fmla="*/ 22112 h 126"/>
                <a:gd name="T34" fmla="*/ 158419 w 115"/>
                <a:gd name="T35" fmla="*/ 44223 h 126"/>
                <a:gd name="T36" fmla="*/ 183432 w 115"/>
                <a:gd name="T37" fmla="*/ 61913 h 126"/>
                <a:gd name="T38" fmla="*/ 212615 w 115"/>
                <a:gd name="T39" fmla="*/ 79602 h 126"/>
                <a:gd name="T40" fmla="*/ 262642 w 115"/>
                <a:gd name="T41" fmla="*/ 123825 h 126"/>
                <a:gd name="T42" fmla="*/ 312669 w 115"/>
                <a:gd name="T43" fmla="*/ 176893 h 126"/>
                <a:gd name="T44" fmla="*/ 358527 w 115"/>
                <a:gd name="T45" fmla="*/ 234383 h 126"/>
                <a:gd name="T46" fmla="*/ 391878 w 115"/>
                <a:gd name="T47" fmla="*/ 296296 h 126"/>
                <a:gd name="T48" fmla="*/ 441905 w 115"/>
                <a:gd name="T49" fmla="*/ 415699 h 126"/>
                <a:gd name="T50" fmla="*/ 471087 w 115"/>
                <a:gd name="T51" fmla="*/ 504145 h 126"/>
                <a:gd name="T52" fmla="*/ 475256 w 115"/>
                <a:gd name="T53" fmla="*/ 530679 h 126"/>
                <a:gd name="T54" fmla="*/ 479425 w 115"/>
                <a:gd name="T55" fmla="*/ 539524 h 126"/>
                <a:gd name="T56" fmla="*/ 304331 w 115"/>
                <a:gd name="T57" fmla="*/ 55721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26"/>
                <a:gd name="T89" fmla="*/ 115 w 115"/>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w="9525">
              <a:noFill/>
              <a:round/>
              <a:headEnd/>
              <a:tailEnd/>
            </a:ln>
          </p:spPr>
          <p:txBody>
            <a:bodyPr/>
            <a:lstStyle/>
            <a:p>
              <a:endParaRPr lang="en-US"/>
            </a:p>
          </p:txBody>
        </p:sp>
        <p:sp>
          <p:nvSpPr>
            <p:cNvPr id="34979" name="Freeform 329"/>
            <p:cNvSpPr>
              <a:spLocks/>
            </p:cNvSpPr>
            <p:nvPr/>
          </p:nvSpPr>
          <p:spPr bwMode="auto">
            <a:xfrm>
              <a:off x="8255001" y="6515101"/>
              <a:ext cx="492125" cy="317500"/>
            </a:xfrm>
            <a:custGeom>
              <a:avLst/>
              <a:gdLst>
                <a:gd name="T0" fmla="*/ 0 w 118"/>
                <a:gd name="T1" fmla="*/ 286632 h 72"/>
                <a:gd name="T2" fmla="*/ 4171 w 118"/>
                <a:gd name="T3" fmla="*/ 282222 h 72"/>
                <a:gd name="T4" fmla="*/ 4171 w 118"/>
                <a:gd name="T5" fmla="*/ 277812 h 72"/>
                <a:gd name="T6" fmla="*/ 8341 w 118"/>
                <a:gd name="T7" fmla="*/ 264583 h 72"/>
                <a:gd name="T8" fmla="*/ 12512 w 118"/>
                <a:gd name="T9" fmla="*/ 251354 h 72"/>
                <a:gd name="T10" fmla="*/ 29194 w 118"/>
                <a:gd name="T11" fmla="*/ 220486 h 72"/>
                <a:gd name="T12" fmla="*/ 50047 w 118"/>
                <a:gd name="T13" fmla="*/ 185208 h 72"/>
                <a:gd name="T14" fmla="*/ 79240 w 118"/>
                <a:gd name="T15" fmla="*/ 141111 h 72"/>
                <a:gd name="T16" fmla="*/ 116775 w 118"/>
                <a:gd name="T17" fmla="*/ 101424 h 72"/>
                <a:gd name="T18" fmla="*/ 141799 w 118"/>
                <a:gd name="T19" fmla="*/ 83785 h 72"/>
                <a:gd name="T20" fmla="*/ 162652 w 118"/>
                <a:gd name="T21" fmla="*/ 66146 h 72"/>
                <a:gd name="T22" fmla="*/ 187675 w 118"/>
                <a:gd name="T23" fmla="*/ 52917 h 72"/>
                <a:gd name="T24" fmla="*/ 212698 w 118"/>
                <a:gd name="T25" fmla="*/ 39688 h 72"/>
                <a:gd name="T26" fmla="*/ 266915 w 118"/>
                <a:gd name="T27" fmla="*/ 17639 h 72"/>
                <a:gd name="T28" fmla="*/ 316962 w 118"/>
                <a:gd name="T29" fmla="*/ 4410 h 72"/>
                <a:gd name="T30" fmla="*/ 362838 w 118"/>
                <a:gd name="T31" fmla="*/ 0 h 72"/>
                <a:gd name="T32" fmla="*/ 408714 w 118"/>
                <a:gd name="T33" fmla="*/ 0 h 72"/>
                <a:gd name="T34" fmla="*/ 425396 w 118"/>
                <a:gd name="T35" fmla="*/ 0 h 72"/>
                <a:gd name="T36" fmla="*/ 442078 w 118"/>
                <a:gd name="T37" fmla="*/ 4410 h 72"/>
                <a:gd name="T38" fmla="*/ 467102 w 118"/>
                <a:gd name="T39" fmla="*/ 4410 h 72"/>
                <a:gd name="T40" fmla="*/ 492125 w 118"/>
                <a:gd name="T41" fmla="*/ 8819 h 72"/>
                <a:gd name="T42" fmla="*/ 467102 w 118"/>
                <a:gd name="T43" fmla="*/ 13229 h 72"/>
                <a:gd name="T44" fmla="*/ 442078 w 118"/>
                <a:gd name="T45" fmla="*/ 17639 h 72"/>
                <a:gd name="T46" fmla="*/ 425396 w 118"/>
                <a:gd name="T47" fmla="*/ 22049 h 72"/>
                <a:gd name="T48" fmla="*/ 408714 w 118"/>
                <a:gd name="T49" fmla="*/ 30868 h 72"/>
                <a:gd name="T50" fmla="*/ 371179 w 118"/>
                <a:gd name="T51" fmla="*/ 44097 h 72"/>
                <a:gd name="T52" fmla="*/ 333644 w 118"/>
                <a:gd name="T53" fmla="*/ 61736 h 72"/>
                <a:gd name="T54" fmla="*/ 296109 w 118"/>
                <a:gd name="T55" fmla="*/ 88194 h 72"/>
                <a:gd name="T56" fmla="*/ 258574 w 118"/>
                <a:gd name="T57" fmla="*/ 114653 h 72"/>
                <a:gd name="T58" fmla="*/ 246063 w 118"/>
                <a:gd name="T59" fmla="*/ 132292 h 72"/>
                <a:gd name="T60" fmla="*/ 233551 w 118"/>
                <a:gd name="T61" fmla="*/ 149931 h 72"/>
                <a:gd name="T62" fmla="*/ 221039 w 118"/>
                <a:gd name="T63" fmla="*/ 167569 h 72"/>
                <a:gd name="T64" fmla="*/ 208528 w 118"/>
                <a:gd name="T65" fmla="*/ 185208 h 72"/>
                <a:gd name="T66" fmla="*/ 191845 w 118"/>
                <a:gd name="T67" fmla="*/ 220486 h 72"/>
                <a:gd name="T68" fmla="*/ 183504 w 118"/>
                <a:gd name="T69" fmla="*/ 255764 h 72"/>
                <a:gd name="T70" fmla="*/ 175163 w 118"/>
                <a:gd name="T71" fmla="*/ 282222 h 72"/>
                <a:gd name="T72" fmla="*/ 175163 w 118"/>
                <a:gd name="T73" fmla="*/ 299861 h 72"/>
                <a:gd name="T74" fmla="*/ 175163 w 118"/>
                <a:gd name="T75" fmla="*/ 308681 h 72"/>
                <a:gd name="T76" fmla="*/ 175163 w 118"/>
                <a:gd name="T77" fmla="*/ 313090 h 72"/>
                <a:gd name="T78" fmla="*/ 179334 w 118"/>
                <a:gd name="T79" fmla="*/ 313090 h 72"/>
                <a:gd name="T80" fmla="*/ 179334 w 118"/>
                <a:gd name="T81" fmla="*/ 313090 h 72"/>
                <a:gd name="T82" fmla="*/ 175163 w 118"/>
                <a:gd name="T83" fmla="*/ 317500 h 72"/>
                <a:gd name="T84" fmla="*/ 0 w 118"/>
                <a:gd name="T85" fmla="*/ 286632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w="9525">
              <a:noFill/>
              <a:round/>
              <a:headEnd/>
              <a:tailEnd/>
            </a:ln>
          </p:spPr>
          <p:txBody>
            <a:bodyPr/>
            <a:lstStyle/>
            <a:p>
              <a:endParaRPr lang="en-US"/>
            </a:p>
          </p:txBody>
        </p:sp>
        <p:sp>
          <p:nvSpPr>
            <p:cNvPr id="34980" name="Freeform 330"/>
            <p:cNvSpPr>
              <a:spLocks/>
            </p:cNvSpPr>
            <p:nvPr/>
          </p:nvSpPr>
          <p:spPr bwMode="auto">
            <a:xfrm>
              <a:off x="7924801" y="6515101"/>
              <a:ext cx="492125" cy="317500"/>
            </a:xfrm>
            <a:custGeom>
              <a:avLst/>
              <a:gdLst>
                <a:gd name="T0" fmla="*/ 321132 w 118"/>
                <a:gd name="T1" fmla="*/ 317500 h 72"/>
                <a:gd name="T2" fmla="*/ 325303 w 118"/>
                <a:gd name="T3" fmla="*/ 313090 h 72"/>
                <a:gd name="T4" fmla="*/ 325303 w 118"/>
                <a:gd name="T5" fmla="*/ 313090 h 72"/>
                <a:gd name="T6" fmla="*/ 321132 w 118"/>
                <a:gd name="T7" fmla="*/ 313090 h 72"/>
                <a:gd name="T8" fmla="*/ 321132 w 118"/>
                <a:gd name="T9" fmla="*/ 308681 h 72"/>
                <a:gd name="T10" fmla="*/ 321132 w 118"/>
                <a:gd name="T11" fmla="*/ 299861 h 72"/>
                <a:gd name="T12" fmla="*/ 316962 w 118"/>
                <a:gd name="T13" fmla="*/ 282222 h 72"/>
                <a:gd name="T14" fmla="*/ 312791 w 118"/>
                <a:gd name="T15" fmla="*/ 255764 h 72"/>
                <a:gd name="T16" fmla="*/ 300280 w 118"/>
                <a:gd name="T17" fmla="*/ 220486 h 72"/>
                <a:gd name="T18" fmla="*/ 283598 w 118"/>
                <a:gd name="T19" fmla="*/ 185208 h 72"/>
                <a:gd name="T20" fmla="*/ 275256 w 118"/>
                <a:gd name="T21" fmla="*/ 167569 h 72"/>
                <a:gd name="T22" fmla="*/ 262745 w 118"/>
                <a:gd name="T23" fmla="*/ 149931 h 72"/>
                <a:gd name="T24" fmla="*/ 246063 w 118"/>
                <a:gd name="T25" fmla="*/ 132292 h 72"/>
                <a:gd name="T26" fmla="*/ 233551 w 118"/>
                <a:gd name="T27" fmla="*/ 114653 h 72"/>
                <a:gd name="T28" fmla="*/ 196016 w 118"/>
                <a:gd name="T29" fmla="*/ 88194 h 72"/>
                <a:gd name="T30" fmla="*/ 158481 w 118"/>
                <a:gd name="T31" fmla="*/ 61736 h 72"/>
                <a:gd name="T32" fmla="*/ 120946 w 118"/>
                <a:gd name="T33" fmla="*/ 44097 h 72"/>
                <a:gd name="T34" fmla="*/ 83411 w 118"/>
                <a:gd name="T35" fmla="*/ 30868 h 72"/>
                <a:gd name="T36" fmla="*/ 66729 w 118"/>
                <a:gd name="T37" fmla="*/ 22049 h 72"/>
                <a:gd name="T38" fmla="*/ 50047 w 118"/>
                <a:gd name="T39" fmla="*/ 17639 h 72"/>
                <a:gd name="T40" fmla="*/ 25023 w 118"/>
                <a:gd name="T41" fmla="*/ 13229 h 72"/>
                <a:gd name="T42" fmla="*/ 0 w 118"/>
                <a:gd name="T43" fmla="*/ 8819 h 72"/>
                <a:gd name="T44" fmla="*/ 25023 w 118"/>
                <a:gd name="T45" fmla="*/ 4410 h 72"/>
                <a:gd name="T46" fmla="*/ 50047 w 118"/>
                <a:gd name="T47" fmla="*/ 4410 h 72"/>
                <a:gd name="T48" fmla="*/ 66729 w 118"/>
                <a:gd name="T49" fmla="*/ 0 h 72"/>
                <a:gd name="T50" fmla="*/ 87582 w 118"/>
                <a:gd name="T51" fmla="*/ 0 h 72"/>
                <a:gd name="T52" fmla="*/ 129287 w 118"/>
                <a:gd name="T53" fmla="*/ 0 h 72"/>
                <a:gd name="T54" fmla="*/ 175163 w 118"/>
                <a:gd name="T55" fmla="*/ 4410 h 72"/>
                <a:gd name="T56" fmla="*/ 225210 w 118"/>
                <a:gd name="T57" fmla="*/ 17639 h 72"/>
                <a:gd name="T58" fmla="*/ 279427 w 118"/>
                <a:gd name="T59" fmla="*/ 39688 h 72"/>
                <a:gd name="T60" fmla="*/ 304450 w 118"/>
                <a:gd name="T61" fmla="*/ 52917 h 72"/>
                <a:gd name="T62" fmla="*/ 329474 w 118"/>
                <a:gd name="T63" fmla="*/ 66146 h 72"/>
                <a:gd name="T64" fmla="*/ 354497 w 118"/>
                <a:gd name="T65" fmla="*/ 83785 h 72"/>
                <a:gd name="T66" fmla="*/ 375350 w 118"/>
                <a:gd name="T67" fmla="*/ 101424 h 72"/>
                <a:gd name="T68" fmla="*/ 412885 w 118"/>
                <a:gd name="T69" fmla="*/ 141111 h 72"/>
                <a:gd name="T70" fmla="*/ 442078 w 118"/>
                <a:gd name="T71" fmla="*/ 185208 h 72"/>
                <a:gd name="T72" fmla="*/ 467102 w 118"/>
                <a:gd name="T73" fmla="*/ 220486 h 72"/>
                <a:gd name="T74" fmla="*/ 479613 w 118"/>
                <a:gd name="T75" fmla="*/ 251354 h 72"/>
                <a:gd name="T76" fmla="*/ 483784 w 118"/>
                <a:gd name="T77" fmla="*/ 264583 h 72"/>
                <a:gd name="T78" fmla="*/ 487954 w 118"/>
                <a:gd name="T79" fmla="*/ 277812 h 72"/>
                <a:gd name="T80" fmla="*/ 492125 w 118"/>
                <a:gd name="T81" fmla="*/ 282222 h 72"/>
                <a:gd name="T82" fmla="*/ 492125 w 118"/>
                <a:gd name="T83" fmla="*/ 286632 h 72"/>
                <a:gd name="T84" fmla="*/ 321132 w 118"/>
                <a:gd name="T85" fmla="*/ 31750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72"/>
                <a:gd name="T131" fmla="*/ 118 w 118"/>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w="9525">
              <a:noFill/>
              <a:round/>
              <a:headEnd/>
              <a:tailEnd/>
            </a:ln>
          </p:spPr>
          <p:txBody>
            <a:bodyPr/>
            <a:lstStyle/>
            <a:p>
              <a:endParaRPr lang="en-US"/>
            </a:p>
          </p:txBody>
        </p:sp>
        <p:sp>
          <p:nvSpPr>
            <p:cNvPr id="34981" name="Freeform 331"/>
            <p:cNvSpPr>
              <a:spLocks/>
            </p:cNvSpPr>
            <p:nvPr/>
          </p:nvSpPr>
          <p:spPr bwMode="auto">
            <a:xfrm>
              <a:off x="8250239" y="6218239"/>
              <a:ext cx="174625" cy="525463"/>
            </a:xfrm>
            <a:custGeom>
              <a:avLst/>
              <a:gdLst>
                <a:gd name="T0" fmla="*/ 0 w 42"/>
                <a:gd name="T1" fmla="*/ 525463 h 119"/>
                <a:gd name="T2" fmla="*/ 0 w 42"/>
                <a:gd name="T3" fmla="*/ 516632 h 119"/>
                <a:gd name="T4" fmla="*/ 0 w 42"/>
                <a:gd name="T5" fmla="*/ 498969 h 119"/>
                <a:gd name="T6" fmla="*/ 8315 w 42"/>
                <a:gd name="T7" fmla="*/ 437150 h 119"/>
                <a:gd name="T8" fmla="*/ 37420 w 42"/>
                <a:gd name="T9" fmla="*/ 242861 h 119"/>
                <a:gd name="T10" fmla="*/ 66524 w 42"/>
                <a:gd name="T11" fmla="*/ 145717 h 119"/>
                <a:gd name="T12" fmla="*/ 103943 w 42"/>
                <a:gd name="T13" fmla="*/ 61819 h 119"/>
                <a:gd name="T14" fmla="*/ 124732 w 42"/>
                <a:gd name="T15" fmla="*/ 35325 h 119"/>
                <a:gd name="T16" fmla="*/ 141363 w 42"/>
                <a:gd name="T17" fmla="*/ 13247 h 119"/>
                <a:gd name="T18" fmla="*/ 153836 w 42"/>
                <a:gd name="T19" fmla="*/ 4416 h 119"/>
                <a:gd name="T20" fmla="*/ 157994 w 42"/>
                <a:gd name="T21" fmla="*/ 0 h 119"/>
                <a:gd name="T22" fmla="*/ 153836 w 42"/>
                <a:gd name="T23" fmla="*/ 4416 h 119"/>
                <a:gd name="T24" fmla="*/ 145521 w 42"/>
                <a:gd name="T25" fmla="*/ 17663 h 119"/>
                <a:gd name="T26" fmla="*/ 137205 w 42"/>
                <a:gd name="T27" fmla="*/ 44157 h 119"/>
                <a:gd name="T28" fmla="*/ 128890 w 42"/>
                <a:gd name="T29" fmla="*/ 75066 h 119"/>
                <a:gd name="T30" fmla="*/ 120574 w 42"/>
                <a:gd name="T31" fmla="*/ 158964 h 119"/>
                <a:gd name="T32" fmla="*/ 124732 w 42"/>
                <a:gd name="T33" fmla="*/ 251692 h 119"/>
                <a:gd name="T34" fmla="*/ 153836 w 42"/>
                <a:gd name="T35" fmla="*/ 428319 h 119"/>
                <a:gd name="T36" fmla="*/ 166310 w 42"/>
                <a:gd name="T37" fmla="*/ 485722 h 119"/>
                <a:gd name="T38" fmla="*/ 170467 w 42"/>
                <a:gd name="T39" fmla="*/ 498969 h 119"/>
                <a:gd name="T40" fmla="*/ 174625 w 42"/>
                <a:gd name="T41" fmla="*/ 503385 h 119"/>
                <a:gd name="T42" fmla="*/ 0 w 42"/>
                <a:gd name="T43" fmla="*/ 525463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119"/>
                <a:gd name="T68" fmla="*/ 42 w 42"/>
                <a:gd name="T69" fmla="*/ 119 h 1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w="9525">
              <a:noFill/>
              <a:round/>
              <a:headEnd/>
              <a:tailEnd/>
            </a:ln>
          </p:spPr>
          <p:txBody>
            <a:bodyPr/>
            <a:lstStyle/>
            <a:p>
              <a:endParaRPr lang="en-US"/>
            </a:p>
          </p:txBody>
        </p:sp>
        <p:sp>
          <p:nvSpPr>
            <p:cNvPr id="34982" name="Freeform 335"/>
            <p:cNvSpPr>
              <a:spLocks/>
            </p:cNvSpPr>
            <p:nvPr/>
          </p:nvSpPr>
          <p:spPr bwMode="auto">
            <a:xfrm>
              <a:off x="3576638" y="5773739"/>
              <a:ext cx="746125" cy="992188"/>
            </a:xfrm>
            <a:custGeom>
              <a:avLst/>
              <a:gdLst>
                <a:gd name="T0" fmla="*/ 304800 w 470"/>
                <a:gd name="T1" fmla="*/ 992188 h 625"/>
                <a:gd name="T2" fmla="*/ 442913 w 470"/>
                <a:gd name="T3" fmla="*/ 992188 h 625"/>
                <a:gd name="T4" fmla="*/ 430213 w 470"/>
                <a:gd name="T5" fmla="*/ 379413 h 625"/>
                <a:gd name="T6" fmla="*/ 746125 w 470"/>
                <a:gd name="T7" fmla="*/ 12700 h 625"/>
                <a:gd name="T8" fmla="*/ 425450 w 470"/>
                <a:gd name="T9" fmla="*/ 268288 h 625"/>
                <a:gd name="T10" fmla="*/ 376237 w 470"/>
                <a:gd name="T11" fmla="*/ 0 h 625"/>
                <a:gd name="T12" fmla="*/ 325438 w 470"/>
                <a:gd name="T13" fmla="*/ 250825 h 625"/>
                <a:gd name="T14" fmla="*/ 0 w 470"/>
                <a:gd name="T15" fmla="*/ 12700 h 625"/>
                <a:gd name="T16" fmla="*/ 317500 w 470"/>
                <a:gd name="T17" fmla="*/ 379413 h 625"/>
                <a:gd name="T18" fmla="*/ 304800 w 470"/>
                <a:gd name="T19" fmla="*/ 992188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625"/>
                <a:gd name="T32" fmla="*/ 470 w 470"/>
                <a:gd name="T33" fmla="*/ 625 h 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w="9525">
              <a:noFill/>
              <a:round/>
              <a:headEnd/>
              <a:tailEnd/>
            </a:ln>
          </p:spPr>
          <p:txBody>
            <a:bodyPr/>
            <a:lstStyle/>
            <a:p>
              <a:endParaRPr lang="en-US"/>
            </a:p>
          </p:txBody>
        </p:sp>
        <p:sp>
          <p:nvSpPr>
            <p:cNvPr id="34983" name="Freeform 340"/>
            <p:cNvSpPr>
              <a:spLocks/>
            </p:cNvSpPr>
            <p:nvPr/>
          </p:nvSpPr>
          <p:spPr bwMode="auto">
            <a:xfrm>
              <a:off x="3948113" y="5773739"/>
              <a:ext cx="374650" cy="992188"/>
            </a:xfrm>
            <a:custGeom>
              <a:avLst/>
              <a:gdLst>
                <a:gd name="T0" fmla="*/ 4763 w 236"/>
                <a:gd name="T1" fmla="*/ 0 h 625"/>
                <a:gd name="T2" fmla="*/ 0 w 236"/>
                <a:gd name="T3" fmla="*/ 12700 h 625"/>
                <a:gd name="T4" fmla="*/ 0 w 236"/>
                <a:gd name="T5" fmla="*/ 25400 h 625"/>
                <a:gd name="T6" fmla="*/ 0 w 236"/>
                <a:gd name="T7" fmla="*/ 268288 h 625"/>
                <a:gd name="T8" fmla="*/ 0 w 236"/>
                <a:gd name="T9" fmla="*/ 280988 h 625"/>
                <a:gd name="T10" fmla="*/ 0 w 236"/>
                <a:gd name="T11" fmla="*/ 992188 h 625"/>
                <a:gd name="T12" fmla="*/ 71438 w 236"/>
                <a:gd name="T13" fmla="*/ 992188 h 625"/>
                <a:gd name="T14" fmla="*/ 58738 w 236"/>
                <a:gd name="T15" fmla="*/ 379413 h 625"/>
                <a:gd name="T16" fmla="*/ 150813 w 236"/>
                <a:gd name="T17" fmla="*/ 273050 h 625"/>
                <a:gd name="T18" fmla="*/ 374650 w 236"/>
                <a:gd name="T19" fmla="*/ 12700 h 625"/>
                <a:gd name="T20" fmla="*/ 53975 w 236"/>
                <a:gd name="T21" fmla="*/ 268288 h 625"/>
                <a:gd name="T22" fmla="*/ 4763 w 236"/>
                <a:gd name="T23" fmla="*/ 0 h 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6"/>
                <a:gd name="T37" fmla="*/ 0 h 625"/>
                <a:gd name="T38" fmla="*/ 236 w 236"/>
                <a:gd name="T39" fmla="*/ 625 h 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w="9525">
              <a:noFill/>
              <a:round/>
              <a:headEnd/>
              <a:tailEnd/>
            </a:ln>
          </p:spPr>
          <p:txBody>
            <a:bodyPr/>
            <a:lstStyle/>
            <a:p>
              <a:endParaRPr lang="en-US"/>
            </a:p>
          </p:txBody>
        </p:sp>
        <p:sp>
          <p:nvSpPr>
            <p:cNvPr id="34984" name="Freeform 347"/>
            <p:cNvSpPr>
              <a:spLocks/>
            </p:cNvSpPr>
            <p:nvPr/>
          </p:nvSpPr>
          <p:spPr bwMode="auto">
            <a:xfrm>
              <a:off x="2206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4985" name="Freeform 348"/>
            <p:cNvSpPr>
              <a:spLocks/>
            </p:cNvSpPr>
            <p:nvPr/>
          </p:nvSpPr>
          <p:spPr bwMode="auto">
            <a:xfrm>
              <a:off x="292101"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4986" name="Freeform 349"/>
            <p:cNvSpPr>
              <a:spLocks/>
            </p:cNvSpPr>
            <p:nvPr/>
          </p:nvSpPr>
          <p:spPr bwMode="auto">
            <a:xfrm>
              <a:off x="371476"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4987" name="Freeform 350"/>
            <p:cNvSpPr>
              <a:spLocks/>
            </p:cNvSpPr>
            <p:nvPr/>
          </p:nvSpPr>
          <p:spPr bwMode="auto">
            <a:xfrm>
              <a:off x="461963" y="6545264"/>
              <a:ext cx="76200" cy="211138"/>
            </a:xfrm>
            <a:custGeom>
              <a:avLst/>
              <a:gdLst>
                <a:gd name="T0" fmla="*/ 71967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4233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1967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4988" name="Freeform 351"/>
            <p:cNvSpPr>
              <a:spLocks/>
            </p:cNvSpPr>
            <p:nvPr/>
          </p:nvSpPr>
          <p:spPr bwMode="auto">
            <a:xfrm>
              <a:off x="617538" y="6611939"/>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4989" name="Freeform 352"/>
            <p:cNvSpPr>
              <a:spLocks/>
            </p:cNvSpPr>
            <p:nvPr/>
          </p:nvSpPr>
          <p:spPr bwMode="auto">
            <a:xfrm>
              <a:off x="6794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4990" name="Freeform 353"/>
            <p:cNvSpPr>
              <a:spLocks/>
            </p:cNvSpPr>
            <p:nvPr/>
          </p:nvSpPr>
          <p:spPr bwMode="auto">
            <a:xfrm>
              <a:off x="750888" y="6594476"/>
              <a:ext cx="66675" cy="228600"/>
            </a:xfrm>
            <a:custGeom>
              <a:avLst/>
              <a:gdLst>
                <a:gd name="T0" fmla="*/ 29170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4991" name="Freeform 354"/>
            <p:cNvSpPr>
              <a:spLocks/>
            </p:cNvSpPr>
            <p:nvPr/>
          </p:nvSpPr>
          <p:spPr bwMode="auto">
            <a:xfrm>
              <a:off x="563563" y="6611939"/>
              <a:ext cx="49213" cy="206375"/>
            </a:xfrm>
            <a:custGeom>
              <a:avLst/>
              <a:gdLst>
                <a:gd name="T0" fmla="*/ 32809 w 12"/>
                <a:gd name="T1" fmla="*/ 30737 h 47"/>
                <a:gd name="T2" fmla="*/ 28708 w 12"/>
                <a:gd name="T3" fmla="*/ 13173 h 47"/>
                <a:gd name="T4" fmla="*/ 12303 w 12"/>
                <a:gd name="T5" fmla="*/ 17564 h 47"/>
                <a:gd name="T6" fmla="*/ 20505 w 12"/>
                <a:gd name="T7" fmla="*/ 35128 h 47"/>
                <a:gd name="T8" fmla="*/ 12303 w 12"/>
                <a:gd name="T9" fmla="*/ 43910 h 47"/>
                <a:gd name="T10" fmla="*/ 16404 w 12"/>
                <a:gd name="T11" fmla="*/ 188811 h 47"/>
                <a:gd name="T12" fmla="*/ 45112 w 12"/>
                <a:gd name="T13" fmla="*/ 184420 h 47"/>
                <a:gd name="T14" fmla="*/ 45112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992" name="Freeform 355"/>
            <p:cNvSpPr>
              <a:spLocks/>
            </p:cNvSpPr>
            <p:nvPr/>
          </p:nvSpPr>
          <p:spPr bwMode="auto">
            <a:xfrm>
              <a:off x="87313" y="6584951"/>
              <a:ext cx="74613" cy="212725"/>
            </a:xfrm>
            <a:custGeom>
              <a:avLst/>
              <a:gdLst>
                <a:gd name="T0" fmla="*/ 70468 w 18"/>
                <a:gd name="T1" fmla="*/ 194998 h 48"/>
                <a:gd name="T2" fmla="*/ 66323 w 18"/>
                <a:gd name="T3" fmla="*/ 75340 h 48"/>
                <a:gd name="T4" fmla="*/ 41452 w 18"/>
                <a:gd name="T5" fmla="*/ 66477 h 48"/>
                <a:gd name="T6" fmla="*/ 41452 w 18"/>
                <a:gd name="T7" fmla="*/ 66477 h 48"/>
                <a:gd name="T8" fmla="*/ 37307 w 18"/>
                <a:gd name="T9" fmla="*/ 66477 h 48"/>
                <a:gd name="T10" fmla="*/ 41452 w 18"/>
                <a:gd name="T11" fmla="*/ 17727 h 48"/>
                <a:gd name="T12" fmla="*/ 16581 w 18"/>
                <a:gd name="T13" fmla="*/ 13295 h 48"/>
                <a:gd name="T14" fmla="*/ 4145 w 18"/>
                <a:gd name="T15" fmla="*/ 128521 h 48"/>
                <a:gd name="T16" fmla="*/ 0 w 18"/>
                <a:gd name="T17" fmla="*/ 132953 h 48"/>
                <a:gd name="T18" fmla="*/ 0 w 18"/>
                <a:gd name="T19" fmla="*/ 186134 h 48"/>
                <a:gd name="T20" fmla="*/ 4145 w 18"/>
                <a:gd name="T21" fmla="*/ 190566 h 48"/>
                <a:gd name="T22" fmla="*/ 33161 w 18"/>
                <a:gd name="T23" fmla="*/ 186134 h 48"/>
                <a:gd name="T24" fmla="*/ 33161 w 18"/>
                <a:gd name="T25" fmla="*/ 186134 h 48"/>
                <a:gd name="T26" fmla="*/ 33161 w 18"/>
                <a:gd name="T27" fmla="*/ 194998 h 48"/>
                <a:gd name="T28" fmla="*/ 53887 w 18"/>
                <a:gd name="T29" fmla="*/ 203861 h 48"/>
                <a:gd name="T30" fmla="*/ 70468 w 18"/>
                <a:gd name="T31" fmla="*/ 194998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w="9525">
              <a:noFill/>
              <a:round/>
              <a:headEnd/>
              <a:tailEnd/>
            </a:ln>
          </p:spPr>
          <p:txBody>
            <a:bodyPr/>
            <a:lstStyle/>
            <a:p>
              <a:endParaRPr lang="en-US"/>
            </a:p>
          </p:txBody>
        </p:sp>
        <p:sp>
          <p:nvSpPr>
            <p:cNvPr id="34993" name="Freeform 356"/>
            <p:cNvSpPr>
              <a:spLocks/>
            </p:cNvSpPr>
            <p:nvPr/>
          </p:nvSpPr>
          <p:spPr bwMode="auto">
            <a:xfrm>
              <a:off x="241301" y="6651626"/>
              <a:ext cx="20638" cy="146050"/>
            </a:xfrm>
            <a:custGeom>
              <a:avLst/>
              <a:gdLst>
                <a:gd name="T0" fmla="*/ 20638 w 5"/>
                <a:gd name="T1" fmla="*/ 13277 h 33"/>
                <a:gd name="T2" fmla="*/ 0 w 5"/>
                <a:gd name="T3" fmla="*/ 13277 h 33"/>
                <a:gd name="T4" fmla="*/ 0 w 5"/>
                <a:gd name="T5" fmla="*/ 128347 h 33"/>
                <a:gd name="T6" fmla="*/ 20638 w 5"/>
                <a:gd name="T7" fmla="*/ 128347 h 33"/>
                <a:gd name="T8" fmla="*/ 20638 w 5"/>
                <a:gd name="T9" fmla="*/ 13277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4994" name="Freeform 357"/>
            <p:cNvSpPr>
              <a:spLocks/>
            </p:cNvSpPr>
            <p:nvPr/>
          </p:nvSpPr>
          <p:spPr bwMode="auto">
            <a:xfrm>
              <a:off x="304801" y="6634164"/>
              <a:ext cx="57150" cy="180975"/>
            </a:xfrm>
            <a:custGeom>
              <a:avLst/>
              <a:gdLst>
                <a:gd name="T0" fmla="*/ 28575 w 14"/>
                <a:gd name="T1" fmla="*/ 26484 h 41"/>
                <a:gd name="T2" fmla="*/ 28575 w 14"/>
                <a:gd name="T3" fmla="*/ 17656 h 41"/>
                <a:gd name="T4" fmla="*/ 4082 w 14"/>
                <a:gd name="T5" fmla="*/ 26484 h 41"/>
                <a:gd name="T6" fmla="*/ 12246 w 14"/>
                <a:gd name="T7" fmla="*/ 128007 h 41"/>
                <a:gd name="T8" fmla="*/ 20411 w 14"/>
                <a:gd name="T9" fmla="*/ 141249 h 41"/>
                <a:gd name="T10" fmla="*/ 20411 w 14"/>
                <a:gd name="T11" fmla="*/ 163319 h 41"/>
                <a:gd name="T12" fmla="*/ 40821 w 14"/>
                <a:gd name="T13" fmla="*/ 163319 h 41"/>
                <a:gd name="T14" fmla="*/ 53068 w 14"/>
                <a:gd name="T15" fmla="*/ 44140 h 41"/>
                <a:gd name="T16" fmla="*/ 28575 w 14"/>
                <a:gd name="T17" fmla="*/ 26484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1"/>
                <a:gd name="T29" fmla="*/ 14 w 14"/>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w="9525">
              <a:noFill/>
              <a:round/>
              <a:headEnd/>
              <a:tailEnd/>
            </a:ln>
          </p:spPr>
          <p:txBody>
            <a:bodyPr/>
            <a:lstStyle/>
            <a:p>
              <a:endParaRPr lang="en-US"/>
            </a:p>
          </p:txBody>
        </p:sp>
        <p:sp>
          <p:nvSpPr>
            <p:cNvPr id="34995" name="Freeform 358"/>
            <p:cNvSpPr>
              <a:spLocks/>
            </p:cNvSpPr>
            <p:nvPr/>
          </p:nvSpPr>
          <p:spPr bwMode="auto">
            <a:xfrm>
              <a:off x="187326" y="6651626"/>
              <a:ext cx="50800" cy="203200"/>
            </a:xfrm>
            <a:custGeom>
              <a:avLst/>
              <a:gdLst>
                <a:gd name="T0" fmla="*/ 33867 w 12"/>
                <a:gd name="T1" fmla="*/ 30922 h 46"/>
                <a:gd name="T2" fmla="*/ 29633 w 12"/>
                <a:gd name="T3" fmla="*/ 8835 h 46"/>
                <a:gd name="T4" fmla="*/ 12700 w 12"/>
                <a:gd name="T5" fmla="*/ 13252 h 46"/>
                <a:gd name="T6" fmla="*/ 16933 w 12"/>
                <a:gd name="T7" fmla="*/ 35339 h 46"/>
                <a:gd name="T8" fmla="*/ 12700 w 12"/>
                <a:gd name="T9" fmla="*/ 44174 h 46"/>
                <a:gd name="T10" fmla="*/ 16933 w 12"/>
                <a:gd name="T11" fmla="*/ 189948 h 46"/>
                <a:gd name="T12" fmla="*/ 46567 w 12"/>
                <a:gd name="T13" fmla="*/ 185530 h 46"/>
                <a:gd name="T14" fmla="*/ 46567 w 12"/>
                <a:gd name="T15" fmla="*/ 123687 h 46"/>
                <a:gd name="T16" fmla="*/ 46567 w 12"/>
                <a:gd name="T17" fmla="*/ 119270 h 46"/>
                <a:gd name="T18" fmla="*/ 46567 w 12"/>
                <a:gd name="T19" fmla="*/ 92765 h 46"/>
                <a:gd name="T20" fmla="*/ 46567 w 12"/>
                <a:gd name="T21" fmla="*/ 53009 h 46"/>
                <a:gd name="T22" fmla="*/ 33867 w 12"/>
                <a:gd name="T23" fmla="*/ 30922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6"/>
                <a:gd name="T38" fmla="*/ 12 w 12"/>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4996" name="Freeform 359"/>
            <p:cNvSpPr>
              <a:spLocks/>
            </p:cNvSpPr>
            <p:nvPr/>
          </p:nvSpPr>
          <p:spPr bwMode="auto">
            <a:xfrm>
              <a:off x="166688"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4997" name="Freeform 360"/>
            <p:cNvSpPr>
              <a:spLocks/>
            </p:cNvSpPr>
            <p:nvPr/>
          </p:nvSpPr>
          <p:spPr bwMode="auto">
            <a:xfrm>
              <a:off x="328613"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4998" name="Freeform 361"/>
            <p:cNvSpPr>
              <a:spLocks/>
            </p:cNvSpPr>
            <p:nvPr/>
          </p:nvSpPr>
          <p:spPr bwMode="auto">
            <a:xfrm>
              <a:off x="850901" y="6567489"/>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w="9525">
              <a:noFill/>
              <a:round/>
              <a:headEnd/>
              <a:tailEnd/>
            </a:ln>
          </p:spPr>
          <p:txBody>
            <a:bodyPr/>
            <a:lstStyle/>
            <a:p>
              <a:endParaRPr lang="en-US"/>
            </a:p>
          </p:txBody>
        </p:sp>
        <p:sp>
          <p:nvSpPr>
            <p:cNvPr id="34999" name="Freeform 362"/>
            <p:cNvSpPr>
              <a:spLocks/>
            </p:cNvSpPr>
            <p:nvPr/>
          </p:nvSpPr>
          <p:spPr bwMode="auto">
            <a:xfrm>
              <a:off x="938213" y="6624639"/>
              <a:ext cx="33338" cy="141288"/>
            </a:xfrm>
            <a:custGeom>
              <a:avLst/>
              <a:gdLst>
                <a:gd name="T0" fmla="*/ 25003 w 8"/>
                <a:gd name="T1" fmla="*/ 17661 h 32"/>
                <a:gd name="T2" fmla="*/ 0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w="9525">
              <a:noFill/>
              <a:round/>
              <a:headEnd/>
              <a:tailEnd/>
            </a:ln>
          </p:spPr>
          <p:txBody>
            <a:bodyPr/>
            <a:lstStyle/>
            <a:p>
              <a:endParaRPr lang="en-US"/>
            </a:p>
          </p:txBody>
        </p:sp>
        <p:sp>
          <p:nvSpPr>
            <p:cNvPr id="35000" name="Freeform 363"/>
            <p:cNvSpPr>
              <a:spLocks/>
            </p:cNvSpPr>
            <p:nvPr/>
          </p:nvSpPr>
          <p:spPr bwMode="auto">
            <a:xfrm>
              <a:off x="417513" y="6607176"/>
              <a:ext cx="33338" cy="136525"/>
            </a:xfrm>
            <a:custGeom>
              <a:avLst/>
              <a:gdLst>
                <a:gd name="T0" fmla="*/ 25003 w 8"/>
                <a:gd name="T1" fmla="*/ 13212 h 31"/>
                <a:gd name="T2" fmla="*/ 4167 w 8"/>
                <a:gd name="T3" fmla="*/ 22020 h 31"/>
                <a:gd name="T4" fmla="*/ 12502 w 8"/>
                <a:gd name="T5" fmla="*/ 127717 h 31"/>
                <a:gd name="T6" fmla="*/ 33338 w 8"/>
                <a:gd name="T7" fmla="*/ 127717 h 31"/>
                <a:gd name="T8" fmla="*/ 25003 w 8"/>
                <a:gd name="T9" fmla="*/ 13212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w="9525">
              <a:noFill/>
              <a:round/>
              <a:headEnd/>
              <a:tailEnd/>
            </a:ln>
          </p:spPr>
          <p:txBody>
            <a:bodyPr/>
            <a:lstStyle/>
            <a:p>
              <a:endParaRPr lang="en-US"/>
            </a:p>
          </p:txBody>
        </p:sp>
        <p:sp>
          <p:nvSpPr>
            <p:cNvPr id="35001" name="Freeform 364"/>
            <p:cNvSpPr>
              <a:spLocks/>
            </p:cNvSpPr>
            <p:nvPr/>
          </p:nvSpPr>
          <p:spPr bwMode="auto">
            <a:xfrm>
              <a:off x="963613"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5002" name="Freeform 365"/>
            <p:cNvSpPr>
              <a:spLocks/>
            </p:cNvSpPr>
            <p:nvPr/>
          </p:nvSpPr>
          <p:spPr bwMode="auto">
            <a:xfrm>
              <a:off x="1063626" y="6726239"/>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5003" name="Freeform 366"/>
            <p:cNvSpPr>
              <a:spLocks/>
            </p:cNvSpPr>
            <p:nvPr/>
          </p:nvSpPr>
          <p:spPr bwMode="auto">
            <a:xfrm>
              <a:off x="1096963" y="6624639"/>
              <a:ext cx="36513" cy="176213"/>
            </a:xfrm>
            <a:custGeom>
              <a:avLst/>
              <a:gdLst>
                <a:gd name="T0" fmla="*/ 12171 w 9"/>
                <a:gd name="T1" fmla="*/ 13216 h 40"/>
                <a:gd name="T2" fmla="*/ 0 w 9"/>
                <a:gd name="T3" fmla="*/ 154186 h 40"/>
                <a:gd name="T4" fmla="*/ 32456 w 9"/>
                <a:gd name="T5" fmla="*/ 154186 h 40"/>
                <a:gd name="T6" fmla="*/ 36513 w 9"/>
                <a:gd name="T7" fmla="*/ 17621 h 40"/>
                <a:gd name="T8" fmla="*/ 12171 w 9"/>
                <a:gd name="T9" fmla="*/ 13216 h 40"/>
                <a:gd name="T10" fmla="*/ 0 60000 65536"/>
                <a:gd name="T11" fmla="*/ 0 60000 65536"/>
                <a:gd name="T12" fmla="*/ 0 60000 65536"/>
                <a:gd name="T13" fmla="*/ 0 60000 65536"/>
                <a:gd name="T14" fmla="*/ 0 60000 65536"/>
                <a:gd name="T15" fmla="*/ 0 w 9"/>
                <a:gd name="T16" fmla="*/ 0 h 40"/>
                <a:gd name="T17" fmla="*/ 9 w 9"/>
                <a:gd name="T18" fmla="*/ 40 h 40"/>
              </a:gdLst>
              <a:ahLst/>
              <a:cxnLst>
                <a:cxn ang="T10">
                  <a:pos x="T0" y="T1"/>
                </a:cxn>
                <a:cxn ang="T11">
                  <a:pos x="T2" y="T3"/>
                </a:cxn>
                <a:cxn ang="T12">
                  <a:pos x="T4" y="T5"/>
                </a:cxn>
                <a:cxn ang="T13">
                  <a:pos x="T6" y="T7"/>
                </a:cxn>
                <a:cxn ang="T14">
                  <a:pos x="T8" y="T9"/>
                </a:cxn>
              </a:cxnLst>
              <a:rect l="T15" t="T16" r="T17" b="T18"/>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w="9525">
              <a:noFill/>
              <a:round/>
              <a:headEnd/>
              <a:tailEnd/>
            </a:ln>
          </p:spPr>
          <p:txBody>
            <a:bodyPr/>
            <a:lstStyle/>
            <a:p>
              <a:endParaRPr lang="en-US"/>
            </a:p>
          </p:txBody>
        </p:sp>
        <p:sp>
          <p:nvSpPr>
            <p:cNvPr id="35004" name="Freeform 367"/>
            <p:cNvSpPr>
              <a:spLocks/>
            </p:cNvSpPr>
            <p:nvPr/>
          </p:nvSpPr>
          <p:spPr bwMode="auto">
            <a:xfrm>
              <a:off x="1133476" y="6611939"/>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005" name="Freeform 368"/>
            <p:cNvSpPr>
              <a:spLocks/>
            </p:cNvSpPr>
            <p:nvPr/>
          </p:nvSpPr>
          <p:spPr bwMode="auto">
            <a:xfrm>
              <a:off x="10541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06" name="Freeform 369"/>
            <p:cNvSpPr>
              <a:spLocks/>
            </p:cNvSpPr>
            <p:nvPr/>
          </p:nvSpPr>
          <p:spPr bwMode="auto">
            <a:xfrm>
              <a:off x="1192213" y="6611939"/>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5007" name="Freeform 370"/>
            <p:cNvSpPr>
              <a:spLocks/>
            </p:cNvSpPr>
            <p:nvPr/>
          </p:nvSpPr>
          <p:spPr bwMode="auto">
            <a:xfrm>
              <a:off x="12922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08" name="Freeform 371"/>
            <p:cNvSpPr>
              <a:spLocks/>
            </p:cNvSpPr>
            <p:nvPr/>
          </p:nvSpPr>
          <p:spPr bwMode="auto">
            <a:xfrm>
              <a:off x="1433513" y="6562726"/>
              <a:ext cx="55563" cy="234950"/>
            </a:xfrm>
            <a:custGeom>
              <a:avLst/>
              <a:gdLst>
                <a:gd name="T0" fmla="*/ 42741 w 13"/>
                <a:gd name="T1" fmla="*/ 4433 h 53"/>
                <a:gd name="T2" fmla="*/ 17096 w 13"/>
                <a:gd name="T3" fmla="*/ 93093 h 53"/>
                <a:gd name="T4" fmla="*/ 0 w 13"/>
                <a:gd name="T5" fmla="*/ 106392 h 53"/>
                <a:gd name="T6" fmla="*/ 17096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5009" name="Freeform 372"/>
            <p:cNvSpPr>
              <a:spLocks/>
            </p:cNvSpPr>
            <p:nvPr/>
          </p:nvSpPr>
          <p:spPr bwMode="auto">
            <a:xfrm>
              <a:off x="1500188" y="6557964"/>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5010" name="Freeform 373"/>
            <p:cNvSpPr>
              <a:spLocks/>
            </p:cNvSpPr>
            <p:nvPr/>
          </p:nvSpPr>
          <p:spPr bwMode="auto">
            <a:xfrm>
              <a:off x="15843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5011" name="Freeform 374"/>
            <p:cNvSpPr>
              <a:spLocks/>
            </p:cNvSpPr>
            <p:nvPr/>
          </p:nvSpPr>
          <p:spPr bwMode="auto">
            <a:xfrm>
              <a:off x="1671638" y="6545264"/>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012" name="Freeform 375"/>
            <p:cNvSpPr>
              <a:spLocks/>
            </p:cNvSpPr>
            <p:nvPr/>
          </p:nvSpPr>
          <p:spPr bwMode="auto">
            <a:xfrm>
              <a:off x="1825626" y="6611939"/>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5013" name="Freeform 376"/>
            <p:cNvSpPr>
              <a:spLocks/>
            </p:cNvSpPr>
            <p:nvPr/>
          </p:nvSpPr>
          <p:spPr bwMode="auto">
            <a:xfrm>
              <a:off x="1892301" y="6597651"/>
              <a:ext cx="58738" cy="177800"/>
            </a:xfrm>
            <a:custGeom>
              <a:avLst/>
              <a:gdLst>
                <a:gd name="T0" fmla="*/ 29369 w 14"/>
                <a:gd name="T1" fmla="*/ 26670 h 40"/>
                <a:gd name="T2" fmla="*/ 25173 w 14"/>
                <a:gd name="T3" fmla="*/ 13335 h 40"/>
                <a:gd name="T4" fmla="*/ 0 w 14"/>
                <a:gd name="T5" fmla="*/ 22225 h 40"/>
                <a:gd name="T6" fmla="*/ 8391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5014" name="Freeform 377"/>
            <p:cNvSpPr>
              <a:spLocks/>
            </p:cNvSpPr>
            <p:nvPr/>
          </p:nvSpPr>
          <p:spPr bwMode="auto">
            <a:xfrm>
              <a:off x="196373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5015" name="Freeform 378"/>
            <p:cNvSpPr>
              <a:spLocks/>
            </p:cNvSpPr>
            <p:nvPr/>
          </p:nvSpPr>
          <p:spPr bwMode="auto">
            <a:xfrm>
              <a:off x="1776413" y="6611939"/>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2303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016" name="Freeform 379"/>
            <p:cNvSpPr>
              <a:spLocks/>
            </p:cNvSpPr>
            <p:nvPr/>
          </p:nvSpPr>
          <p:spPr bwMode="auto">
            <a:xfrm>
              <a:off x="1379538" y="6624639"/>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5017" name="Freeform 380"/>
            <p:cNvSpPr>
              <a:spLocks/>
            </p:cNvSpPr>
            <p:nvPr/>
          </p:nvSpPr>
          <p:spPr bwMode="auto">
            <a:xfrm>
              <a:off x="1276351"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5018" name="Freeform 381"/>
            <p:cNvSpPr>
              <a:spLocks/>
            </p:cNvSpPr>
            <p:nvPr/>
          </p:nvSpPr>
          <p:spPr bwMode="auto">
            <a:xfrm>
              <a:off x="15430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5019" name="Freeform 382"/>
            <p:cNvSpPr>
              <a:spLocks/>
            </p:cNvSpPr>
            <p:nvPr/>
          </p:nvSpPr>
          <p:spPr bwMode="auto">
            <a:xfrm>
              <a:off x="2058988" y="6567489"/>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5020" name="Freeform 383"/>
            <p:cNvSpPr>
              <a:spLocks/>
            </p:cNvSpPr>
            <p:nvPr/>
          </p:nvSpPr>
          <p:spPr bwMode="auto">
            <a:xfrm>
              <a:off x="2146301" y="6624639"/>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021" name="Freeform 384"/>
            <p:cNvSpPr>
              <a:spLocks/>
            </p:cNvSpPr>
            <p:nvPr/>
          </p:nvSpPr>
          <p:spPr bwMode="auto">
            <a:xfrm>
              <a:off x="21717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5022" name="Freeform 385"/>
            <p:cNvSpPr>
              <a:spLocks/>
            </p:cNvSpPr>
            <p:nvPr/>
          </p:nvSpPr>
          <p:spPr bwMode="auto">
            <a:xfrm>
              <a:off x="227647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5023" name="Freeform 386"/>
            <p:cNvSpPr>
              <a:spLocks/>
            </p:cNvSpPr>
            <p:nvPr/>
          </p:nvSpPr>
          <p:spPr bwMode="auto">
            <a:xfrm>
              <a:off x="2305051" y="6624639"/>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024" name="Freeform 387"/>
            <p:cNvSpPr>
              <a:spLocks/>
            </p:cNvSpPr>
            <p:nvPr/>
          </p:nvSpPr>
          <p:spPr bwMode="auto">
            <a:xfrm>
              <a:off x="2347913" y="6611939"/>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61632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5025" name="Freeform 388"/>
            <p:cNvSpPr>
              <a:spLocks/>
            </p:cNvSpPr>
            <p:nvPr/>
          </p:nvSpPr>
          <p:spPr bwMode="auto">
            <a:xfrm>
              <a:off x="226377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26" name="Freeform 389"/>
            <p:cNvSpPr>
              <a:spLocks/>
            </p:cNvSpPr>
            <p:nvPr/>
          </p:nvSpPr>
          <p:spPr bwMode="auto">
            <a:xfrm>
              <a:off x="2405063" y="6611939"/>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5027" name="Freeform 390"/>
            <p:cNvSpPr>
              <a:spLocks/>
            </p:cNvSpPr>
            <p:nvPr/>
          </p:nvSpPr>
          <p:spPr bwMode="auto">
            <a:xfrm>
              <a:off x="25019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28" name="Freeform 391"/>
            <p:cNvSpPr>
              <a:spLocks/>
            </p:cNvSpPr>
            <p:nvPr/>
          </p:nvSpPr>
          <p:spPr bwMode="auto">
            <a:xfrm>
              <a:off x="26431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5029" name="Freeform 392"/>
            <p:cNvSpPr>
              <a:spLocks/>
            </p:cNvSpPr>
            <p:nvPr/>
          </p:nvSpPr>
          <p:spPr bwMode="auto">
            <a:xfrm>
              <a:off x="2714626" y="6557964"/>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5030" name="Freeform 393"/>
            <p:cNvSpPr>
              <a:spLocks/>
            </p:cNvSpPr>
            <p:nvPr/>
          </p:nvSpPr>
          <p:spPr bwMode="auto">
            <a:xfrm>
              <a:off x="2794001"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4167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5031" name="Freeform 394"/>
            <p:cNvSpPr>
              <a:spLocks/>
            </p:cNvSpPr>
            <p:nvPr/>
          </p:nvSpPr>
          <p:spPr bwMode="auto">
            <a:xfrm>
              <a:off x="2884488" y="6545264"/>
              <a:ext cx="79375" cy="211138"/>
            </a:xfrm>
            <a:custGeom>
              <a:avLst/>
              <a:gdLst>
                <a:gd name="T0" fmla="*/ 75197 w 19"/>
                <a:gd name="T1" fmla="*/ 193543 h 48"/>
                <a:gd name="T2" fmla="*/ 66842 w 19"/>
                <a:gd name="T3" fmla="*/ 74778 h 48"/>
                <a:gd name="T4" fmla="*/ 41776 w 19"/>
                <a:gd name="T5" fmla="*/ 65981 h 48"/>
                <a:gd name="T6" fmla="*/ 41776 w 19"/>
                <a:gd name="T7" fmla="*/ 65981 h 48"/>
                <a:gd name="T8" fmla="*/ 37599 w 19"/>
                <a:gd name="T9" fmla="*/ 70379 h 48"/>
                <a:gd name="T10" fmla="*/ 41776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032" name="Freeform 395"/>
            <p:cNvSpPr>
              <a:spLocks/>
            </p:cNvSpPr>
            <p:nvPr/>
          </p:nvSpPr>
          <p:spPr bwMode="auto">
            <a:xfrm>
              <a:off x="3038476" y="6611939"/>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5033" name="Freeform 396"/>
            <p:cNvSpPr>
              <a:spLocks/>
            </p:cNvSpPr>
            <p:nvPr/>
          </p:nvSpPr>
          <p:spPr bwMode="auto">
            <a:xfrm>
              <a:off x="3101976" y="6597651"/>
              <a:ext cx="58738" cy="177800"/>
            </a:xfrm>
            <a:custGeom>
              <a:avLst/>
              <a:gdLst>
                <a:gd name="T0" fmla="*/ 33565 w 14"/>
                <a:gd name="T1" fmla="*/ 26670 h 40"/>
                <a:gd name="T2" fmla="*/ 29369 w 14"/>
                <a:gd name="T3" fmla="*/ 13335 h 40"/>
                <a:gd name="T4" fmla="*/ 4196 w 14"/>
                <a:gd name="T5" fmla="*/ 22225 h 40"/>
                <a:gd name="T6" fmla="*/ 12587 w 14"/>
                <a:gd name="T7" fmla="*/ 128905 h 40"/>
                <a:gd name="T8" fmla="*/ 20978 w 14"/>
                <a:gd name="T9" fmla="*/ 137795 h 40"/>
                <a:gd name="T10" fmla="*/ 25173 w 14"/>
                <a:gd name="T11" fmla="*/ 164465 h 40"/>
                <a:gd name="T12" fmla="*/ 46151 w 14"/>
                <a:gd name="T13" fmla="*/ 164465 h 40"/>
                <a:gd name="T14" fmla="*/ 58738 w 14"/>
                <a:gd name="T15" fmla="*/ 40005 h 40"/>
                <a:gd name="T16" fmla="*/ 33565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w="9525">
              <a:noFill/>
              <a:round/>
              <a:headEnd/>
              <a:tailEnd/>
            </a:ln>
          </p:spPr>
          <p:txBody>
            <a:bodyPr/>
            <a:lstStyle/>
            <a:p>
              <a:endParaRPr lang="en-US"/>
            </a:p>
          </p:txBody>
        </p:sp>
        <p:sp>
          <p:nvSpPr>
            <p:cNvPr id="35034" name="Freeform 397"/>
            <p:cNvSpPr>
              <a:spLocks/>
            </p:cNvSpPr>
            <p:nvPr/>
          </p:nvSpPr>
          <p:spPr bwMode="auto">
            <a:xfrm>
              <a:off x="3176588" y="6594476"/>
              <a:ext cx="63500" cy="228600"/>
            </a:xfrm>
            <a:custGeom>
              <a:avLst/>
              <a:gdLst>
                <a:gd name="T0" fmla="*/ 29633 w 15"/>
                <a:gd name="T1" fmla="*/ 17585 h 52"/>
                <a:gd name="T2" fmla="*/ 25400 w 15"/>
                <a:gd name="T3" fmla="*/ 48358 h 52"/>
                <a:gd name="T4" fmla="*/ 8467 w 15"/>
                <a:gd name="T5" fmla="*/ 57150 h 52"/>
                <a:gd name="T6" fmla="*/ 4233 w 15"/>
                <a:gd name="T7" fmla="*/ 101112 h 52"/>
                <a:gd name="T8" fmla="*/ 12700 w 15"/>
                <a:gd name="T9" fmla="*/ 109904 h 52"/>
                <a:gd name="T10" fmla="*/ 16933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5035" name="Freeform 398"/>
            <p:cNvSpPr>
              <a:spLocks/>
            </p:cNvSpPr>
            <p:nvPr/>
          </p:nvSpPr>
          <p:spPr bwMode="auto">
            <a:xfrm>
              <a:off x="2984501" y="6611939"/>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036" name="Freeform 399"/>
            <p:cNvSpPr>
              <a:spLocks/>
            </p:cNvSpPr>
            <p:nvPr/>
          </p:nvSpPr>
          <p:spPr bwMode="auto">
            <a:xfrm>
              <a:off x="2589213" y="6624639"/>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5037" name="Freeform 400"/>
            <p:cNvSpPr>
              <a:spLocks/>
            </p:cNvSpPr>
            <p:nvPr/>
          </p:nvSpPr>
          <p:spPr bwMode="auto">
            <a:xfrm>
              <a:off x="2484438"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5038" name="Freeform 401"/>
            <p:cNvSpPr>
              <a:spLocks/>
            </p:cNvSpPr>
            <p:nvPr/>
          </p:nvSpPr>
          <p:spPr bwMode="auto">
            <a:xfrm>
              <a:off x="2755901" y="6629401"/>
              <a:ext cx="41275" cy="146050"/>
            </a:xfrm>
            <a:custGeom>
              <a:avLst/>
              <a:gdLst>
                <a:gd name="T0" fmla="*/ 8255 w 10"/>
                <a:gd name="T1" fmla="*/ 22129 h 33"/>
                <a:gd name="T2" fmla="*/ 8255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5039" name="Freeform 402"/>
            <p:cNvSpPr>
              <a:spLocks/>
            </p:cNvSpPr>
            <p:nvPr/>
          </p:nvSpPr>
          <p:spPr bwMode="auto">
            <a:xfrm>
              <a:off x="3273426" y="6567489"/>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5040" name="Freeform 403"/>
            <p:cNvSpPr>
              <a:spLocks/>
            </p:cNvSpPr>
            <p:nvPr/>
          </p:nvSpPr>
          <p:spPr bwMode="auto">
            <a:xfrm>
              <a:off x="3360738" y="6624639"/>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041" name="Freeform 404"/>
            <p:cNvSpPr>
              <a:spLocks/>
            </p:cNvSpPr>
            <p:nvPr/>
          </p:nvSpPr>
          <p:spPr bwMode="auto">
            <a:xfrm>
              <a:off x="3384551" y="6607176"/>
              <a:ext cx="79375" cy="233363"/>
            </a:xfrm>
            <a:custGeom>
              <a:avLst/>
              <a:gdLst>
                <a:gd name="T0" fmla="*/ 71020 w 19"/>
                <a:gd name="T1" fmla="*/ 202541 h 53"/>
                <a:gd name="T2" fmla="*/ 50132 w 19"/>
                <a:gd name="T3" fmla="*/ 61643 h 53"/>
                <a:gd name="T4" fmla="*/ 50132 w 19"/>
                <a:gd name="T5" fmla="*/ 57240 h 53"/>
                <a:gd name="T6" fmla="*/ 50132 w 19"/>
                <a:gd name="T7" fmla="*/ 17612 h 53"/>
                <a:gd name="T8" fmla="*/ 29243 w 19"/>
                <a:gd name="T9" fmla="*/ 17612 h 53"/>
                <a:gd name="T10" fmla="*/ 33421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w="9525">
              <a:noFill/>
              <a:round/>
              <a:headEnd/>
              <a:tailEnd/>
            </a:ln>
          </p:spPr>
          <p:txBody>
            <a:bodyPr/>
            <a:lstStyle/>
            <a:p>
              <a:endParaRPr lang="en-US"/>
            </a:p>
          </p:txBody>
        </p:sp>
        <p:sp>
          <p:nvSpPr>
            <p:cNvPr id="35042" name="Freeform 405"/>
            <p:cNvSpPr>
              <a:spLocks/>
            </p:cNvSpPr>
            <p:nvPr/>
          </p:nvSpPr>
          <p:spPr bwMode="auto">
            <a:xfrm>
              <a:off x="3489326" y="6726239"/>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5043" name="Freeform 407"/>
            <p:cNvSpPr>
              <a:spLocks/>
            </p:cNvSpPr>
            <p:nvPr/>
          </p:nvSpPr>
          <p:spPr bwMode="auto">
            <a:xfrm>
              <a:off x="3517900" y="6624638"/>
              <a:ext cx="42863" cy="176213"/>
            </a:xfrm>
            <a:custGeom>
              <a:avLst/>
              <a:gdLst>
                <a:gd name="T0" fmla="*/ 12859 w 10"/>
                <a:gd name="T1" fmla="*/ 13216 h 40"/>
                <a:gd name="T2" fmla="*/ 0 w 10"/>
                <a:gd name="T3" fmla="*/ 154186 h 40"/>
                <a:gd name="T4" fmla="*/ 34290 w 10"/>
                <a:gd name="T5" fmla="*/ 154186 h 40"/>
                <a:gd name="T6" fmla="*/ 38577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044" name="Freeform 408"/>
            <p:cNvSpPr>
              <a:spLocks/>
            </p:cNvSpPr>
            <p:nvPr/>
          </p:nvSpPr>
          <p:spPr bwMode="auto">
            <a:xfrm>
              <a:off x="3556000"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045" name="Freeform 409"/>
            <p:cNvSpPr>
              <a:spLocks/>
            </p:cNvSpPr>
            <p:nvPr/>
          </p:nvSpPr>
          <p:spPr bwMode="auto">
            <a:xfrm>
              <a:off x="3476625"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46" name="Freeform 410"/>
            <p:cNvSpPr>
              <a:spLocks/>
            </p:cNvSpPr>
            <p:nvPr/>
          </p:nvSpPr>
          <p:spPr bwMode="auto">
            <a:xfrm>
              <a:off x="36179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5047" name="Freeform 411"/>
            <p:cNvSpPr>
              <a:spLocks/>
            </p:cNvSpPr>
            <p:nvPr/>
          </p:nvSpPr>
          <p:spPr bwMode="auto">
            <a:xfrm>
              <a:off x="3714750"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48" name="Freeform 412"/>
            <p:cNvSpPr>
              <a:spLocks/>
            </p:cNvSpPr>
            <p:nvPr/>
          </p:nvSpPr>
          <p:spPr bwMode="auto">
            <a:xfrm>
              <a:off x="3856038"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5049" name="Freeform 413"/>
            <p:cNvSpPr>
              <a:spLocks/>
            </p:cNvSpPr>
            <p:nvPr/>
          </p:nvSpPr>
          <p:spPr bwMode="auto">
            <a:xfrm>
              <a:off x="3922713"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5050" name="Freeform 414"/>
            <p:cNvSpPr>
              <a:spLocks/>
            </p:cNvSpPr>
            <p:nvPr/>
          </p:nvSpPr>
          <p:spPr bwMode="auto">
            <a:xfrm>
              <a:off x="4006850"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5051" name="Freeform 415"/>
            <p:cNvSpPr>
              <a:spLocks/>
            </p:cNvSpPr>
            <p:nvPr/>
          </p:nvSpPr>
          <p:spPr bwMode="auto">
            <a:xfrm>
              <a:off x="4098925" y="6545263"/>
              <a:ext cx="74613" cy="211138"/>
            </a:xfrm>
            <a:custGeom>
              <a:avLst/>
              <a:gdLst>
                <a:gd name="T0" fmla="*/ 70468 w 18"/>
                <a:gd name="T1" fmla="*/ 193543 h 48"/>
                <a:gd name="T2" fmla="*/ 66323 w 18"/>
                <a:gd name="T3" fmla="*/ 74778 h 48"/>
                <a:gd name="T4" fmla="*/ 41452 w 18"/>
                <a:gd name="T5" fmla="*/ 65981 h 48"/>
                <a:gd name="T6" fmla="*/ 41452 w 18"/>
                <a:gd name="T7" fmla="*/ 65981 h 48"/>
                <a:gd name="T8" fmla="*/ 37307 w 18"/>
                <a:gd name="T9" fmla="*/ 70379 h 48"/>
                <a:gd name="T10" fmla="*/ 41452 w 18"/>
                <a:gd name="T11" fmla="*/ 17595 h 48"/>
                <a:gd name="T12" fmla="*/ 16581 w 18"/>
                <a:gd name="T13" fmla="*/ 13196 h 48"/>
                <a:gd name="T14" fmla="*/ 4145 w 18"/>
                <a:gd name="T15" fmla="*/ 131961 h 48"/>
                <a:gd name="T16" fmla="*/ 0 w 18"/>
                <a:gd name="T17" fmla="*/ 136360 h 48"/>
                <a:gd name="T18" fmla="*/ 0 w 18"/>
                <a:gd name="T19" fmla="*/ 189144 h 48"/>
                <a:gd name="T20" fmla="*/ 4145 w 18"/>
                <a:gd name="T21" fmla="*/ 189144 h 48"/>
                <a:gd name="T22" fmla="*/ 33161 w 18"/>
                <a:gd name="T23" fmla="*/ 189144 h 48"/>
                <a:gd name="T24" fmla="*/ 33161 w 18"/>
                <a:gd name="T25" fmla="*/ 184746 h 48"/>
                <a:gd name="T26" fmla="*/ 33161 w 18"/>
                <a:gd name="T27" fmla="*/ 197942 h 48"/>
                <a:gd name="T28" fmla="*/ 53887 w 18"/>
                <a:gd name="T29" fmla="*/ 202341 h 48"/>
                <a:gd name="T30" fmla="*/ 70468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w="9525">
              <a:noFill/>
              <a:round/>
              <a:headEnd/>
              <a:tailEnd/>
            </a:ln>
          </p:spPr>
          <p:txBody>
            <a:bodyPr/>
            <a:lstStyle/>
            <a:p>
              <a:endParaRPr lang="en-US"/>
            </a:p>
          </p:txBody>
        </p:sp>
        <p:sp>
          <p:nvSpPr>
            <p:cNvPr id="35052" name="Freeform 416"/>
            <p:cNvSpPr>
              <a:spLocks/>
            </p:cNvSpPr>
            <p:nvPr/>
          </p:nvSpPr>
          <p:spPr bwMode="auto">
            <a:xfrm>
              <a:off x="42529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5053" name="Freeform 417"/>
            <p:cNvSpPr>
              <a:spLocks/>
            </p:cNvSpPr>
            <p:nvPr/>
          </p:nvSpPr>
          <p:spPr bwMode="auto">
            <a:xfrm>
              <a:off x="4314825"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5054" name="Freeform 418"/>
            <p:cNvSpPr>
              <a:spLocks/>
            </p:cNvSpPr>
            <p:nvPr/>
          </p:nvSpPr>
          <p:spPr bwMode="auto">
            <a:xfrm>
              <a:off x="4386263"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5055" name="Freeform 419"/>
            <p:cNvSpPr>
              <a:spLocks/>
            </p:cNvSpPr>
            <p:nvPr/>
          </p:nvSpPr>
          <p:spPr bwMode="auto">
            <a:xfrm>
              <a:off x="419893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5112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056" name="Freeform 420"/>
            <p:cNvSpPr>
              <a:spLocks/>
            </p:cNvSpPr>
            <p:nvPr/>
          </p:nvSpPr>
          <p:spPr bwMode="auto">
            <a:xfrm>
              <a:off x="3802063"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5057" name="Freeform 421"/>
            <p:cNvSpPr>
              <a:spLocks/>
            </p:cNvSpPr>
            <p:nvPr/>
          </p:nvSpPr>
          <p:spPr bwMode="auto">
            <a:xfrm>
              <a:off x="36972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5058" name="Freeform 422"/>
            <p:cNvSpPr>
              <a:spLocks/>
            </p:cNvSpPr>
            <p:nvPr/>
          </p:nvSpPr>
          <p:spPr bwMode="auto">
            <a:xfrm>
              <a:off x="3963988" y="6629401"/>
              <a:ext cx="46038" cy="146050"/>
            </a:xfrm>
            <a:custGeom>
              <a:avLst/>
              <a:gdLst>
                <a:gd name="T0" fmla="*/ 12556 w 11"/>
                <a:gd name="T1" fmla="*/ 22129 h 33"/>
                <a:gd name="T2" fmla="*/ 12556 w 11"/>
                <a:gd name="T3" fmla="*/ 128347 h 33"/>
                <a:gd name="T4" fmla="*/ 37667 w 11"/>
                <a:gd name="T5" fmla="*/ 119495 h 33"/>
                <a:gd name="T6" fmla="*/ 37667 w 11"/>
                <a:gd name="T7" fmla="*/ 26555 h 33"/>
                <a:gd name="T8" fmla="*/ 12556 w 11"/>
                <a:gd name="T9" fmla="*/ 22129 h 33"/>
                <a:gd name="T10" fmla="*/ 0 60000 65536"/>
                <a:gd name="T11" fmla="*/ 0 60000 65536"/>
                <a:gd name="T12" fmla="*/ 0 60000 65536"/>
                <a:gd name="T13" fmla="*/ 0 60000 65536"/>
                <a:gd name="T14" fmla="*/ 0 60000 65536"/>
                <a:gd name="T15" fmla="*/ 0 w 11"/>
                <a:gd name="T16" fmla="*/ 0 h 33"/>
                <a:gd name="T17" fmla="*/ 11 w 11"/>
                <a:gd name="T18" fmla="*/ 33 h 33"/>
              </a:gdLst>
              <a:ahLst/>
              <a:cxnLst>
                <a:cxn ang="T10">
                  <a:pos x="T0" y="T1"/>
                </a:cxn>
                <a:cxn ang="T11">
                  <a:pos x="T2" y="T3"/>
                </a:cxn>
                <a:cxn ang="T12">
                  <a:pos x="T4" y="T5"/>
                </a:cxn>
                <a:cxn ang="T13">
                  <a:pos x="T6" y="T7"/>
                </a:cxn>
                <a:cxn ang="T14">
                  <a:pos x="T8" y="T9"/>
                </a:cxn>
              </a:cxnLst>
              <a:rect l="T15" t="T16" r="T17" b="T18"/>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w="9525">
              <a:noFill/>
              <a:round/>
              <a:headEnd/>
              <a:tailEnd/>
            </a:ln>
          </p:spPr>
          <p:txBody>
            <a:bodyPr/>
            <a:lstStyle/>
            <a:p>
              <a:endParaRPr lang="en-US"/>
            </a:p>
          </p:txBody>
        </p:sp>
        <p:sp>
          <p:nvSpPr>
            <p:cNvPr id="35059" name="Freeform 423"/>
            <p:cNvSpPr>
              <a:spLocks/>
            </p:cNvSpPr>
            <p:nvPr/>
          </p:nvSpPr>
          <p:spPr bwMode="auto">
            <a:xfrm>
              <a:off x="4486275" y="6567488"/>
              <a:ext cx="61913" cy="220663"/>
            </a:xfrm>
            <a:custGeom>
              <a:avLst/>
              <a:gdLst>
                <a:gd name="T0" fmla="*/ 41275 w 15"/>
                <a:gd name="T1" fmla="*/ 123571 h 50"/>
                <a:gd name="T2" fmla="*/ 53658 w 15"/>
                <a:gd name="T3" fmla="*/ 26480 h 50"/>
                <a:gd name="T4" fmla="*/ 24765 w 15"/>
                <a:gd name="T5" fmla="*/ 17653 h 50"/>
                <a:gd name="T6" fmla="*/ 16510 w 15"/>
                <a:gd name="T7" fmla="*/ 66199 h 50"/>
                <a:gd name="T8" fmla="*/ 12383 w 15"/>
                <a:gd name="T9" fmla="*/ 75025 h 50"/>
                <a:gd name="T10" fmla="*/ 16510 w 15"/>
                <a:gd name="T11" fmla="*/ 203010 h 50"/>
                <a:gd name="T12" fmla="*/ 45403 w 15"/>
                <a:gd name="T13" fmla="*/ 185357 h 50"/>
                <a:gd name="T14" fmla="*/ 33020 w 15"/>
                <a:gd name="T15" fmla="*/ 132398 h 50"/>
                <a:gd name="T16" fmla="*/ 41275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5060" name="Freeform 424"/>
            <p:cNvSpPr>
              <a:spLocks/>
            </p:cNvSpPr>
            <p:nvPr/>
          </p:nvSpPr>
          <p:spPr bwMode="auto">
            <a:xfrm>
              <a:off x="4573588" y="6624638"/>
              <a:ext cx="33338" cy="141288"/>
            </a:xfrm>
            <a:custGeom>
              <a:avLst/>
              <a:gdLst>
                <a:gd name="T0" fmla="*/ 20836 w 8"/>
                <a:gd name="T1" fmla="*/ 17661 h 32"/>
                <a:gd name="T2" fmla="*/ 0 w 8"/>
                <a:gd name="T3" fmla="*/ 22076 h 32"/>
                <a:gd name="T4" fmla="*/ 12502 w 8"/>
                <a:gd name="T5" fmla="*/ 128042 h 32"/>
                <a:gd name="T6" fmla="*/ 29171 w 8"/>
                <a:gd name="T7" fmla="*/ 128042 h 32"/>
                <a:gd name="T8" fmla="*/ 20836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w="9525">
              <a:noFill/>
              <a:round/>
              <a:headEnd/>
              <a:tailEnd/>
            </a:ln>
          </p:spPr>
          <p:txBody>
            <a:bodyPr/>
            <a:lstStyle/>
            <a:p>
              <a:endParaRPr lang="en-US"/>
            </a:p>
          </p:txBody>
        </p:sp>
        <p:sp>
          <p:nvSpPr>
            <p:cNvPr id="35061" name="Freeform 425"/>
            <p:cNvSpPr>
              <a:spLocks/>
            </p:cNvSpPr>
            <p:nvPr/>
          </p:nvSpPr>
          <p:spPr bwMode="auto">
            <a:xfrm>
              <a:off x="4598988" y="6607176"/>
              <a:ext cx="79375" cy="233363"/>
            </a:xfrm>
            <a:custGeom>
              <a:avLst/>
              <a:gdLst>
                <a:gd name="T0" fmla="*/ 71020 w 19"/>
                <a:gd name="T1" fmla="*/ 202541 h 53"/>
                <a:gd name="T2" fmla="*/ 50132 w 19"/>
                <a:gd name="T3" fmla="*/ 61643 h 53"/>
                <a:gd name="T4" fmla="*/ 45954 w 19"/>
                <a:gd name="T5" fmla="*/ 57240 h 53"/>
                <a:gd name="T6" fmla="*/ 45954 w 19"/>
                <a:gd name="T7" fmla="*/ 17612 h 53"/>
                <a:gd name="T8" fmla="*/ 29243 w 19"/>
                <a:gd name="T9" fmla="*/ 17612 h 53"/>
                <a:gd name="T10" fmla="*/ 29243 w 19"/>
                <a:gd name="T11" fmla="*/ 52837 h 53"/>
                <a:gd name="T12" fmla="*/ 25066 w 19"/>
                <a:gd name="T13" fmla="*/ 61643 h 53"/>
                <a:gd name="T14" fmla="*/ 25066 w 19"/>
                <a:gd name="T15" fmla="*/ 96868 h 53"/>
                <a:gd name="T16" fmla="*/ 16711 w 19"/>
                <a:gd name="T17" fmla="*/ 96868 h 53"/>
                <a:gd name="T18" fmla="*/ 0 w 19"/>
                <a:gd name="T19" fmla="*/ 171720 h 53"/>
                <a:gd name="T20" fmla="*/ 8355 w 19"/>
                <a:gd name="T21" fmla="*/ 171720 h 53"/>
                <a:gd name="T22" fmla="*/ 20888 w 19"/>
                <a:gd name="T23" fmla="*/ 110077 h 53"/>
                <a:gd name="T24" fmla="*/ 37599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5062" name="Freeform 426"/>
            <p:cNvSpPr>
              <a:spLocks/>
            </p:cNvSpPr>
            <p:nvPr/>
          </p:nvSpPr>
          <p:spPr bwMode="auto">
            <a:xfrm>
              <a:off x="4699000" y="6726238"/>
              <a:ext cx="28575" cy="128588"/>
            </a:xfrm>
            <a:custGeom>
              <a:avLst/>
              <a:gdLst>
                <a:gd name="T0" fmla="*/ 24493 w 7"/>
                <a:gd name="T1" fmla="*/ 13302 h 29"/>
                <a:gd name="T2" fmla="*/ 4082 w 7"/>
                <a:gd name="T3" fmla="*/ 13302 h 29"/>
                <a:gd name="T4" fmla="*/ 0 w 7"/>
                <a:gd name="T5" fmla="*/ 110852 h 29"/>
                <a:gd name="T6" fmla="*/ 28575 w 7"/>
                <a:gd name="T7" fmla="*/ 110852 h 29"/>
                <a:gd name="T8" fmla="*/ 24493 w 7"/>
                <a:gd name="T9" fmla="*/ 13302 h 29"/>
                <a:gd name="T10" fmla="*/ 0 60000 65536"/>
                <a:gd name="T11" fmla="*/ 0 60000 65536"/>
                <a:gd name="T12" fmla="*/ 0 60000 65536"/>
                <a:gd name="T13" fmla="*/ 0 60000 65536"/>
                <a:gd name="T14" fmla="*/ 0 60000 65536"/>
                <a:gd name="T15" fmla="*/ 0 w 7"/>
                <a:gd name="T16" fmla="*/ 0 h 29"/>
                <a:gd name="T17" fmla="*/ 7 w 7"/>
                <a:gd name="T18" fmla="*/ 29 h 29"/>
              </a:gdLst>
              <a:ahLst/>
              <a:cxnLst>
                <a:cxn ang="T10">
                  <a:pos x="T0" y="T1"/>
                </a:cxn>
                <a:cxn ang="T11">
                  <a:pos x="T2" y="T3"/>
                </a:cxn>
                <a:cxn ang="T12">
                  <a:pos x="T4" y="T5"/>
                </a:cxn>
                <a:cxn ang="T13">
                  <a:pos x="T6" y="T7"/>
                </a:cxn>
                <a:cxn ang="T14">
                  <a:pos x="T8" y="T9"/>
                </a:cxn>
              </a:cxnLst>
              <a:rect l="T15" t="T16" r="T17" b="T18"/>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w="9525">
              <a:noFill/>
              <a:round/>
              <a:headEnd/>
              <a:tailEnd/>
            </a:ln>
          </p:spPr>
          <p:txBody>
            <a:bodyPr/>
            <a:lstStyle/>
            <a:p>
              <a:endParaRPr lang="en-US"/>
            </a:p>
          </p:txBody>
        </p:sp>
        <p:sp>
          <p:nvSpPr>
            <p:cNvPr id="35063" name="Freeform 427"/>
            <p:cNvSpPr>
              <a:spLocks/>
            </p:cNvSpPr>
            <p:nvPr/>
          </p:nvSpPr>
          <p:spPr bwMode="auto">
            <a:xfrm>
              <a:off x="4727575" y="6624638"/>
              <a:ext cx="41275" cy="176213"/>
            </a:xfrm>
            <a:custGeom>
              <a:avLst/>
              <a:gdLst>
                <a:gd name="T0" fmla="*/ 12382 w 10"/>
                <a:gd name="T1" fmla="*/ 13216 h 40"/>
                <a:gd name="T2" fmla="*/ 4128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064" name="Freeform 428"/>
            <p:cNvSpPr>
              <a:spLocks/>
            </p:cNvSpPr>
            <p:nvPr/>
          </p:nvSpPr>
          <p:spPr bwMode="auto">
            <a:xfrm>
              <a:off x="4768850"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065" name="Freeform 429"/>
            <p:cNvSpPr>
              <a:spLocks/>
            </p:cNvSpPr>
            <p:nvPr/>
          </p:nvSpPr>
          <p:spPr bwMode="auto">
            <a:xfrm>
              <a:off x="4686300"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66" name="Freeform 430"/>
            <p:cNvSpPr>
              <a:spLocks/>
            </p:cNvSpPr>
            <p:nvPr/>
          </p:nvSpPr>
          <p:spPr bwMode="auto">
            <a:xfrm>
              <a:off x="4827588"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5067" name="Freeform 431"/>
            <p:cNvSpPr>
              <a:spLocks/>
            </p:cNvSpPr>
            <p:nvPr/>
          </p:nvSpPr>
          <p:spPr bwMode="auto">
            <a:xfrm>
              <a:off x="4927600" y="6686551"/>
              <a:ext cx="33338" cy="136525"/>
            </a:xfrm>
            <a:custGeom>
              <a:avLst/>
              <a:gdLst>
                <a:gd name="T0" fmla="*/ 0 w 8"/>
                <a:gd name="T1" fmla="*/ 22020 h 31"/>
                <a:gd name="T2" fmla="*/ 4167 w 8"/>
                <a:gd name="T3" fmla="*/ 118909 h 31"/>
                <a:gd name="T4" fmla="*/ 25003 w 8"/>
                <a:gd name="T5" fmla="*/ 118909 h 31"/>
                <a:gd name="T6" fmla="*/ 29171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68" name="Freeform 432"/>
            <p:cNvSpPr>
              <a:spLocks/>
            </p:cNvSpPr>
            <p:nvPr/>
          </p:nvSpPr>
          <p:spPr bwMode="auto">
            <a:xfrm>
              <a:off x="5068888" y="6562726"/>
              <a:ext cx="55563" cy="234950"/>
            </a:xfrm>
            <a:custGeom>
              <a:avLst/>
              <a:gdLst>
                <a:gd name="T0" fmla="*/ 42741 w 13"/>
                <a:gd name="T1" fmla="*/ 4433 h 53"/>
                <a:gd name="T2" fmla="*/ 17096 w 13"/>
                <a:gd name="T3" fmla="*/ 93093 h 53"/>
                <a:gd name="T4" fmla="*/ 0 w 13"/>
                <a:gd name="T5" fmla="*/ 106392 h 53"/>
                <a:gd name="T6" fmla="*/ 12822 w 13"/>
                <a:gd name="T7" fmla="*/ 195053 h 53"/>
                <a:gd name="T8" fmla="*/ 17096 w 13"/>
                <a:gd name="T9" fmla="*/ 199486 h 53"/>
                <a:gd name="T10" fmla="*/ 21370 w 13"/>
                <a:gd name="T11" fmla="*/ 203919 h 53"/>
                <a:gd name="T12" fmla="*/ 29919 w 13"/>
                <a:gd name="T13" fmla="*/ 221651 h 53"/>
                <a:gd name="T14" fmla="*/ 51289 w 13"/>
                <a:gd name="T15" fmla="*/ 212785 h 53"/>
                <a:gd name="T16" fmla="*/ 34193 w 13"/>
                <a:gd name="T17" fmla="*/ 146290 h 53"/>
                <a:gd name="T18" fmla="*/ 55563 w 13"/>
                <a:gd name="T19" fmla="*/ 8866 h 53"/>
                <a:gd name="T20" fmla="*/ 42741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5069" name="Freeform 433"/>
            <p:cNvSpPr>
              <a:spLocks/>
            </p:cNvSpPr>
            <p:nvPr/>
          </p:nvSpPr>
          <p:spPr bwMode="auto">
            <a:xfrm>
              <a:off x="5135563" y="6557963"/>
              <a:ext cx="71438" cy="212725"/>
            </a:xfrm>
            <a:custGeom>
              <a:avLst/>
              <a:gdLst>
                <a:gd name="T0" fmla="*/ 50427 w 17"/>
                <a:gd name="T1" fmla="*/ 8864 h 48"/>
                <a:gd name="T2" fmla="*/ 4202 w 17"/>
                <a:gd name="T3" fmla="*/ 194998 h 48"/>
                <a:gd name="T4" fmla="*/ 25213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w="9525">
              <a:noFill/>
              <a:round/>
              <a:headEnd/>
              <a:tailEnd/>
            </a:ln>
          </p:spPr>
          <p:txBody>
            <a:bodyPr/>
            <a:lstStyle/>
            <a:p>
              <a:endParaRPr lang="en-US"/>
            </a:p>
          </p:txBody>
        </p:sp>
        <p:sp>
          <p:nvSpPr>
            <p:cNvPr id="35070" name="Freeform 434"/>
            <p:cNvSpPr>
              <a:spLocks/>
            </p:cNvSpPr>
            <p:nvPr/>
          </p:nvSpPr>
          <p:spPr bwMode="auto">
            <a:xfrm>
              <a:off x="5219700"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5071" name="Freeform 435"/>
            <p:cNvSpPr>
              <a:spLocks/>
            </p:cNvSpPr>
            <p:nvPr/>
          </p:nvSpPr>
          <p:spPr bwMode="auto">
            <a:xfrm>
              <a:off x="5307013" y="6545263"/>
              <a:ext cx="79375" cy="211138"/>
            </a:xfrm>
            <a:custGeom>
              <a:avLst/>
              <a:gdLst>
                <a:gd name="T0" fmla="*/ 75197 w 19"/>
                <a:gd name="T1" fmla="*/ 193543 h 48"/>
                <a:gd name="T2" fmla="*/ 71020 w 19"/>
                <a:gd name="T3" fmla="*/ 74778 h 48"/>
                <a:gd name="T4" fmla="*/ 41776 w 19"/>
                <a:gd name="T5" fmla="*/ 65981 h 48"/>
                <a:gd name="T6" fmla="*/ 41776 w 19"/>
                <a:gd name="T7" fmla="*/ 65981 h 48"/>
                <a:gd name="T8" fmla="*/ 37599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072" name="Freeform 436"/>
            <p:cNvSpPr>
              <a:spLocks/>
            </p:cNvSpPr>
            <p:nvPr/>
          </p:nvSpPr>
          <p:spPr bwMode="auto">
            <a:xfrm>
              <a:off x="5461000" y="6611938"/>
              <a:ext cx="25400" cy="144463"/>
            </a:xfrm>
            <a:custGeom>
              <a:avLst/>
              <a:gdLst>
                <a:gd name="T0" fmla="*/ 21167 w 6"/>
                <a:gd name="T1" fmla="*/ 13133 h 33"/>
                <a:gd name="T2" fmla="*/ 4233 w 6"/>
                <a:gd name="T3" fmla="*/ 13133 h 33"/>
                <a:gd name="T4" fmla="*/ 4233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5073" name="Freeform 437"/>
            <p:cNvSpPr>
              <a:spLocks/>
            </p:cNvSpPr>
            <p:nvPr/>
          </p:nvSpPr>
          <p:spPr bwMode="auto">
            <a:xfrm>
              <a:off x="5524500"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5074" name="Freeform 438"/>
            <p:cNvSpPr>
              <a:spLocks/>
            </p:cNvSpPr>
            <p:nvPr/>
          </p:nvSpPr>
          <p:spPr bwMode="auto">
            <a:xfrm>
              <a:off x="55991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5075" name="Freeform 439"/>
            <p:cNvSpPr>
              <a:spLocks/>
            </p:cNvSpPr>
            <p:nvPr/>
          </p:nvSpPr>
          <p:spPr bwMode="auto">
            <a:xfrm>
              <a:off x="5407025"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5076" name="Freeform 440"/>
            <p:cNvSpPr>
              <a:spLocks/>
            </p:cNvSpPr>
            <p:nvPr/>
          </p:nvSpPr>
          <p:spPr bwMode="auto">
            <a:xfrm>
              <a:off x="5014913" y="6624638"/>
              <a:ext cx="50800" cy="119063"/>
            </a:xfrm>
            <a:custGeom>
              <a:avLst/>
              <a:gdLst>
                <a:gd name="T0" fmla="*/ 46567 w 12"/>
                <a:gd name="T1" fmla="*/ 105834 h 27"/>
                <a:gd name="T2" fmla="*/ 16933 w 12"/>
                <a:gd name="T3" fmla="*/ 8819 h 27"/>
                <a:gd name="T4" fmla="*/ 0 w 12"/>
                <a:gd name="T5" fmla="*/ 13229 h 27"/>
                <a:gd name="T6" fmla="*/ 38100 w 12"/>
                <a:gd name="T7" fmla="*/ 114653 h 27"/>
                <a:gd name="T8" fmla="*/ 46567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w="9525">
              <a:noFill/>
              <a:round/>
              <a:headEnd/>
              <a:tailEnd/>
            </a:ln>
          </p:spPr>
          <p:txBody>
            <a:bodyPr/>
            <a:lstStyle/>
            <a:p>
              <a:endParaRPr lang="en-US"/>
            </a:p>
          </p:txBody>
        </p:sp>
        <p:sp>
          <p:nvSpPr>
            <p:cNvPr id="35077" name="Freeform 441"/>
            <p:cNvSpPr>
              <a:spLocks/>
            </p:cNvSpPr>
            <p:nvPr/>
          </p:nvSpPr>
          <p:spPr bwMode="auto">
            <a:xfrm>
              <a:off x="4911725"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5078" name="Freeform 442"/>
            <p:cNvSpPr>
              <a:spLocks/>
            </p:cNvSpPr>
            <p:nvPr/>
          </p:nvSpPr>
          <p:spPr bwMode="auto">
            <a:xfrm>
              <a:off x="5178425"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5079" name="Freeform 443"/>
            <p:cNvSpPr>
              <a:spLocks/>
            </p:cNvSpPr>
            <p:nvPr/>
          </p:nvSpPr>
          <p:spPr bwMode="auto">
            <a:xfrm>
              <a:off x="5694363"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6933 w 15"/>
                <a:gd name="T9" fmla="*/ 75025 h 50"/>
                <a:gd name="T10" fmla="*/ 21167 w 15"/>
                <a:gd name="T11" fmla="*/ 203010 h 50"/>
                <a:gd name="T12" fmla="*/ 46567 w 15"/>
                <a:gd name="T13" fmla="*/ 185357 h 50"/>
                <a:gd name="T14" fmla="*/ 38100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5080" name="Freeform 444"/>
            <p:cNvSpPr>
              <a:spLocks/>
            </p:cNvSpPr>
            <p:nvPr/>
          </p:nvSpPr>
          <p:spPr bwMode="auto">
            <a:xfrm>
              <a:off x="5781675" y="6624638"/>
              <a:ext cx="34925" cy="141288"/>
            </a:xfrm>
            <a:custGeom>
              <a:avLst/>
              <a:gdLst>
                <a:gd name="T0" fmla="*/ 26194 w 8"/>
                <a:gd name="T1" fmla="*/ 17661 h 32"/>
                <a:gd name="T2" fmla="*/ 4366 w 8"/>
                <a:gd name="T3" fmla="*/ 22076 h 32"/>
                <a:gd name="T4" fmla="*/ 13097 w 8"/>
                <a:gd name="T5" fmla="*/ 128042 h 32"/>
                <a:gd name="T6" fmla="*/ 34925 w 8"/>
                <a:gd name="T7" fmla="*/ 128042 h 32"/>
                <a:gd name="T8" fmla="*/ 26194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081" name="Freeform 445"/>
            <p:cNvSpPr>
              <a:spLocks/>
            </p:cNvSpPr>
            <p:nvPr/>
          </p:nvSpPr>
          <p:spPr bwMode="auto">
            <a:xfrm>
              <a:off x="5807075"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12533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5082" name="Freeform 446"/>
            <p:cNvSpPr>
              <a:spLocks/>
            </p:cNvSpPr>
            <p:nvPr/>
          </p:nvSpPr>
          <p:spPr bwMode="auto">
            <a:xfrm>
              <a:off x="5911850"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5083" name="Freeform 447"/>
            <p:cNvSpPr>
              <a:spLocks/>
            </p:cNvSpPr>
            <p:nvPr/>
          </p:nvSpPr>
          <p:spPr bwMode="auto">
            <a:xfrm>
              <a:off x="5940425"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084" name="Freeform 448"/>
            <p:cNvSpPr>
              <a:spLocks/>
            </p:cNvSpPr>
            <p:nvPr/>
          </p:nvSpPr>
          <p:spPr bwMode="auto">
            <a:xfrm>
              <a:off x="5983288" y="6611938"/>
              <a:ext cx="69850" cy="250825"/>
            </a:xfrm>
            <a:custGeom>
              <a:avLst/>
              <a:gdLst>
                <a:gd name="T0" fmla="*/ 28762 w 17"/>
                <a:gd name="T1" fmla="*/ 22002 h 57"/>
                <a:gd name="T2" fmla="*/ 16435 w 17"/>
                <a:gd name="T3" fmla="*/ 52805 h 57"/>
                <a:gd name="T4" fmla="*/ 16435 w 17"/>
                <a:gd name="T5" fmla="*/ 48405 h 57"/>
                <a:gd name="T6" fmla="*/ 4109 w 17"/>
                <a:gd name="T7" fmla="*/ 48405 h 57"/>
                <a:gd name="T8" fmla="*/ 8218 w 17"/>
                <a:gd name="T9" fmla="*/ 83608 h 57"/>
                <a:gd name="T10" fmla="*/ 24653 w 17"/>
                <a:gd name="T11" fmla="*/ 237624 h 57"/>
                <a:gd name="T12" fmla="*/ 49306 w 17"/>
                <a:gd name="T13" fmla="*/ 228823 h 57"/>
                <a:gd name="T14" fmla="*/ 57524 w 17"/>
                <a:gd name="T15" fmla="*/ 44004 h 57"/>
                <a:gd name="T16" fmla="*/ 28762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5085" name="Freeform 449"/>
            <p:cNvSpPr>
              <a:spLocks/>
            </p:cNvSpPr>
            <p:nvPr/>
          </p:nvSpPr>
          <p:spPr bwMode="auto">
            <a:xfrm>
              <a:off x="5899150"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86" name="Freeform 450"/>
            <p:cNvSpPr>
              <a:spLocks/>
            </p:cNvSpPr>
            <p:nvPr/>
          </p:nvSpPr>
          <p:spPr bwMode="auto">
            <a:xfrm>
              <a:off x="60404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5087" name="Freeform 451"/>
            <p:cNvSpPr>
              <a:spLocks/>
            </p:cNvSpPr>
            <p:nvPr/>
          </p:nvSpPr>
          <p:spPr bwMode="auto">
            <a:xfrm>
              <a:off x="61372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088" name="Freeform 452"/>
            <p:cNvSpPr>
              <a:spLocks/>
            </p:cNvSpPr>
            <p:nvPr/>
          </p:nvSpPr>
          <p:spPr bwMode="auto">
            <a:xfrm>
              <a:off x="6278563"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33565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5089" name="Freeform 453"/>
            <p:cNvSpPr>
              <a:spLocks/>
            </p:cNvSpPr>
            <p:nvPr/>
          </p:nvSpPr>
          <p:spPr bwMode="auto">
            <a:xfrm>
              <a:off x="6350001"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5090" name="Freeform 454"/>
            <p:cNvSpPr>
              <a:spLocks/>
            </p:cNvSpPr>
            <p:nvPr/>
          </p:nvSpPr>
          <p:spPr bwMode="auto">
            <a:xfrm>
              <a:off x="6429376" y="6597651"/>
              <a:ext cx="33338" cy="195263"/>
            </a:xfrm>
            <a:custGeom>
              <a:avLst/>
              <a:gdLst>
                <a:gd name="T0" fmla="*/ 29171 w 8"/>
                <a:gd name="T1" fmla="*/ 8876 h 44"/>
                <a:gd name="T2" fmla="*/ 12502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9171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w="9525">
              <a:noFill/>
              <a:round/>
              <a:headEnd/>
              <a:tailEnd/>
            </a:ln>
          </p:spPr>
          <p:txBody>
            <a:bodyPr/>
            <a:lstStyle/>
            <a:p>
              <a:endParaRPr lang="en-US"/>
            </a:p>
          </p:txBody>
        </p:sp>
        <p:sp>
          <p:nvSpPr>
            <p:cNvPr id="35091" name="Freeform 455"/>
            <p:cNvSpPr>
              <a:spLocks/>
            </p:cNvSpPr>
            <p:nvPr/>
          </p:nvSpPr>
          <p:spPr bwMode="auto">
            <a:xfrm>
              <a:off x="6519863" y="6545263"/>
              <a:ext cx="79375" cy="211138"/>
            </a:xfrm>
            <a:custGeom>
              <a:avLst/>
              <a:gdLst>
                <a:gd name="T0" fmla="*/ 75197 w 19"/>
                <a:gd name="T1" fmla="*/ 193543 h 48"/>
                <a:gd name="T2" fmla="*/ 62664 w 19"/>
                <a:gd name="T3" fmla="*/ 74778 h 48"/>
                <a:gd name="T4" fmla="*/ 29243 w 19"/>
                <a:gd name="T5" fmla="*/ 65981 h 48"/>
                <a:gd name="T6" fmla="*/ 29243 w 19"/>
                <a:gd name="T7" fmla="*/ 65981 h 48"/>
                <a:gd name="T8" fmla="*/ 33421 w 19"/>
                <a:gd name="T9" fmla="*/ 70379 h 48"/>
                <a:gd name="T10" fmla="*/ 37599 w 19"/>
                <a:gd name="T11" fmla="*/ 17595 h 48"/>
                <a:gd name="T12" fmla="*/ 16711 w 19"/>
                <a:gd name="T13" fmla="*/ 13196 h 48"/>
                <a:gd name="T14" fmla="*/ 4178 w 19"/>
                <a:gd name="T15" fmla="*/ 131961 h 48"/>
                <a:gd name="T16" fmla="*/ 0 w 19"/>
                <a:gd name="T17" fmla="*/ 136360 h 48"/>
                <a:gd name="T18" fmla="*/ 0 w 19"/>
                <a:gd name="T19" fmla="*/ 189144 h 48"/>
                <a:gd name="T20" fmla="*/ 8355 w 19"/>
                <a:gd name="T21" fmla="*/ 189144 h 48"/>
                <a:gd name="T22" fmla="*/ 33421 w 19"/>
                <a:gd name="T23" fmla="*/ 189144 h 48"/>
                <a:gd name="T24" fmla="*/ 33421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092" name="Freeform 456"/>
            <p:cNvSpPr>
              <a:spLocks/>
            </p:cNvSpPr>
            <p:nvPr/>
          </p:nvSpPr>
          <p:spPr bwMode="auto">
            <a:xfrm>
              <a:off x="6673851"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w="9525">
              <a:noFill/>
              <a:round/>
              <a:headEnd/>
              <a:tailEnd/>
            </a:ln>
          </p:spPr>
          <p:txBody>
            <a:bodyPr/>
            <a:lstStyle/>
            <a:p>
              <a:endParaRPr lang="en-US"/>
            </a:p>
          </p:txBody>
        </p:sp>
        <p:sp>
          <p:nvSpPr>
            <p:cNvPr id="35093" name="Freeform 457"/>
            <p:cNvSpPr>
              <a:spLocks/>
            </p:cNvSpPr>
            <p:nvPr/>
          </p:nvSpPr>
          <p:spPr bwMode="auto">
            <a:xfrm>
              <a:off x="673735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8738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w="9525">
              <a:noFill/>
              <a:round/>
              <a:headEnd/>
              <a:tailEnd/>
            </a:ln>
          </p:spPr>
          <p:txBody>
            <a:bodyPr/>
            <a:lstStyle/>
            <a:p>
              <a:endParaRPr lang="en-US"/>
            </a:p>
          </p:txBody>
        </p:sp>
        <p:sp>
          <p:nvSpPr>
            <p:cNvPr id="35094" name="Freeform 458"/>
            <p:cNvSpPr>
              <a:spLocks/>
            </p:cNvSpPr>
            <p:nvPr/>
          </p:nvSpPr>
          <p:spPr bwMode="auto">
            <a:xfrm>
              <a:off x="6811963" y="6594476"/>
              <a:ext cx="63500" cy="228600"/>
            </a:xfrm>
            <a:custGeom>
              <a:avLst/>
              <a:gdLst>
                <a:gd name="T0" fmla="*/ 29633 w 15"/>
                <a:gd name="T1" fmla="*/ 17585 h 52"/>
                <a:gd name="T2" fmla="*/ 21167 w 15"/>
                <a:gd name="T3" fmla="*/ 48358 h 52"/>
                <a:gd name="T4" fmla="*/ 8467 w 15"/>
                <a:gd name="T5" fmla="*/ 57150 h 52"/>
                <a:gd name="T6" fmla="*/ 4233 w 15"/>
                <a:gd name="T7" fmla="*/ 101112 h 52"/>
                <a:gd name="T8" fmla="*/ 12700 w 15"/>
                <a:gd name="T9" fmla="*/ 109904 h 52"/>
                <a:gd name="T10" fmla="*/ 12700 w 15"/>
                <a:gd name="T11" fmla="*/ 215412 h 52"/>
                <a:gd name="T12" fmla="*/ 38100 w 15"/>
                <a:gd name="T13" fmla="*/ 215412 h 52"/>
                <a:gd name="T14" fmla="*/ 59267 w 15"/>
                <a:gd name="T15" fmla="*/ 21981 h 52"/>
                <a:gd name="T16" fmla="*/ 2963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w="9525">
              <a:noFill/>
              <a:round/>
              <a:headEnd/>
              <a:tailEnd/>
            </a:ln>
          </p:spPr>
          <p:txBody>
            <a:bodyPr/>
            <a:lstStyle/>
            <a:p>
              <a:endParaRPr lang="en-US"/>
            </a:p>
          </p:txBody>
        </p:sp>
        <p:sp>
          <p:nvSpPr>
            <p:cNvPr id="35095" name="Freeform 459"/>
            <p:cNvSpPr>
              <a:spLocks/>
            </p:cNvSpPr>
            <p:nvPr/>
          </p:nvSpPr>
          <p:spPr bwMode="auto">
            <a:xfrm>
              <a:off x="6619876"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096" name="Freeform 460"/>
            <p:cNvSpPr>
              <a:spLocks/>
            </p:cNvSpPr>
            <p:nvPr/>
          </p:nvSpPr>
          <p:spPr bwMode="auto">
            <a:xfrm>
              <a:off x="6224588"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5097" name="Freeform 461"/>
            <p:cNvSpPr>
              <a:spLocks/>
            </p:cNvSpPr>
            <p:nvPr/>
          </p:nvSpPr>
          <p:spPr bwMode="auto">
            <a:xfrm>
              <a:off x="6119813" y="6572251"/>
              <a:ext cx="74613" cy="193675"/>
            </a:xfrm>
            <a:custGeom>
              <a:avLst/>
              <a:gdLst>
                <a:gd name="T0" fmla="*/ 66323 w 18"/>
                <a:gd name="T1" fmla="*/ 162863 h 44"/>
                <a:gd name="T2" fmla="*/ 49742 w 18"/>
                <a:gd name="T3" fmla="*/ 35214 h 44"/>
                <a:gd name="T4" fmla="*/ 24871 w 18"/>
                <a:gd name="T5" fmla="*/ 17607 h 44"/>
                <a:gd name="T6" fmla="*/ 41452 w 18"/>
                <a:gd name="T7" fmla="*/ 180470 h 44"/>
                <a:gd name="T8" fmla="*/ 6632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5098" name="Freeform 462"/>
            <p:cNvSpPr>
              <a:spLocks/>
            </p:cNvSpPr>
            <p:nvPr/>
          </p:nvSpPr>
          <p:spPr bwMode="auto">
            <a:xfrm>
              <a:off x="6391276"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5099" name="Freeform 463"/>
            <p:cNvSpPr>
              <a:spLocks/>
            </p:cNvSpPr>
            <p:nvPr/>
          </p:nvSpPr>
          <p:spPr bwMode="auto">
            <a:xfrm>
              <a:off x="6908801" y="6567488"/>
              <a:ext cx="61913" cy="220663"/>
            </a:xfrm>
            <a:custGeom>
              <a:avLst/>
              <a:gdLst>
                <a:gd name="T0" fmla="*/ 45403 w 15"/>
                <a:gd name="T1" fmla="*/ 123571 h 50"/>
                <a:gd name="T2" fmla="*/ 53658 w 15"/>
                <a:gd name="T3" fmla="*/ 26480 h 50"/>
                <a:gd name="T4" fmla="*/ 24765 w 15"/>
                <a:gd name="T5" fmla="*/ 17653 h 50"/>
                <a:gd name="T6" fmla="*/ 20638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5100" name="Freeform 464"/>
            <p:cNvSpPr>
              <a:spLocks/>
            </p:cNvSpPr>
            <p:nvPr/>
          </p:nvSpPr>
          <p:spPr bwMode="auto">
            <a:xfrm>
              <a:off x="6996113"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101" name="Freeform 465"/>
            <p:cNvSpPr>
              <a:spLocks/>
            </p:cNvSpPr>
            <p:nvPr/>
          </p:nvSpPr>
          <p:spPr bwMode="auto">
            <a:xfrm>
              <a:off x="7019926" y="6607176"/>
              <a:ext cx="79375" cy="233363"/>
            </a:xfrm>
            <a:custGeom>
              <a:avLst/>
              <a:gdLst>
                <a:gd name="T0" fmla="*/ 71020 w 19"/>
                <a:gd name="T1" fmla="*/ 202541 h 53"/>
                <a:gd name="T2" fmla="*/ 50132 w 19"/>
                <a:gd name="T3" fmla="*/ 61643 h 53"/>
                <a:gd name="T4" fmla="*/ 50132 w 19"/>
                <a:gd name="T5" fmla="*/ 57240 h 53"/>
                <a:gd name="T6" fmla="*/ 45954 w 19"/>
                <a:gd name="T7" fmla="*/ 17612 h 53"/>
                <a:gd name="T8" fmla="*/ 29243 w 19"/>
                <a:gd name="T9" fmla="*/ 17612 h 53"/>
                <a:gd name="T10" fmla="*/ 29243 w 19"/>
                <a:gd name="T11" fmla="*/ 52837 h 53"/>
                <a:gd name="T12" fmla="*/ 29243 w 19"/>
                <a:gd name="T13" fmla="*/ 61643 h 53"/>
                <a:gd name="T14" fmla="*/ 25066 w 19"/>
                <a:gd name="T15" fmla="*/ 96868 h 53"/>
                <a:gd name="T16" fmla="*/ 16711 w 19"/>
                <a:gd name="T17" fmla="*/ 96868 h 53"/>
                <a:gd name="T18" fmla="*/ 0 w 19"/>
                <a:gd name="T19" fmla="*/ 171720 h 53"/>
                <a:gd name="T20" fmla="*/ 8355 w 19"/>
                <a:gd name="T21" fmla="*/ 171720 h 53"/>
                <a:gd name="T22" fmla="*/ 25066 w 19"/>
                <a:gd name="T23" fmla="*/ 110077 h 53"/>
                <a:gd name="T24" fmla="*/ 41776 w 19"/>
                <a:gd name="T25" fmla="*/ 211348 h 53"/>
                <a:gd name="T26" fmla="*/ 7102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5102" name="Freeform 466"/>
            <p:cNvSpPr>
              <a:spLocks/>
            </p:cNvSpPr>
            <p:nvPr/>
          </p:nvSpPr>
          <p:spPr bwMode="auto">
            <a:xfrm>
              <a:off x="712470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5103" name="Freeform 467"/>
            <p:cNvSpPr>
              <a:spLocks/>
            </p:cNvSpPr>
            <p:nvPr/>
          </p:nvSpPr>
          <p:spPr bwMode="auto">
            <a:xfrm>
              <a:off x="7154863"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104" name="Freeform 468"/>
            <p:cNvSpPr>
              <a:spLocks/>
            </p:cNvSpPr>
            <p:nvPr/>
          </p:nvSpPr>
          <p:spPr bwMode="auto">
            <a:xfrm>
              <a:off x="7191376" y="6611938"/>
              <a:ext cx="71438" cy="250825"/>
            </a:xfrm>
            <a:custGeom>
              <a:avLst/>
              <a:gdLst>
                <a:gd name="T0" fmla="*/ 29416 w 17"/>
                <a:gd name="T1" fmla="*/ 22002 h 57"/>
                <a:gd name="T2" fmla="*/ 21011 w 17"/>
                <a:gd name="T3" fmla="*/ 52805 h 57"/>
                <a:gd name="T4" fmla="*/ 21011 w 17"/>
                <a:gd name="T5" fmla="*/ 48405 h 57"/>
                <a:gd name="T6" fmla="*/ 8404 w 17"/>
                <a:gd name="T7" fmla="*/ 48405 h 57"/>
                <a:gd name="T8" fmla="*/ 12607 w 17"/>
                <a:gd name="T9" fmla="*/ 83608 h 57"/>
                <a:gd name="T10" fmla="*/ 29416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105" name="Freeform 469"/>
            <p:cNvSpPr>
              <a:spLocks/>
            </p:cNvSpPr>
            <p:nvPr/>
          </p:nvSpPr>
          <p:spPr bwMode="auto">
            <a:xfrm>
              <a:off x="7112001"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06" name="Freeform 470"/>
            <p:cNvSpPr>
              <a:spLocks/>
            </p:cNvSpPr>
            <p:nvPr/>
          </p:nvSpPr>
          <p:spPr bwMode="auto">
            <a:xfrm>
              <a:off x="7254876" y="6611938"/>
              <a:ext cx="61913" cy="176213"/>
            </a:xfrm>
            <a:custGeom>
              <a:avLst/>
              <a:gdLst>
                <a:gd name="T0" fmla="*/ 16510 w 15"/>
                <a:gd name="T1" fmla="*/ 22027 h 40"/>
                <a:gd name="T2" fmla="*/ 12383 w 15"/>
                <a:gd name="T3" fmla="*/ 162997 h 40"/>
                <a:gd name="T4" fmla="*/ 41275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5107" name="Freeform 471"/>
            <p:cNvSpPr>
              <a:spLocks/>
            </p:cNvSpPr>
            <p:nvPr/>
          </p:nvSpPr>
          <p:spPr bwMode="auto">
            <a:xfrm>
              <a:off x="735012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08" name="Freeform 472"/>
            <p:cNvSpPr>
              <a:spLocks/>
            </p:cNvSpPr>
            <p:nvPr/>
          </p:nvSpPr>
          <p:spPr bwMode="auto">
            <a:xfrm>
              <a:off x="7491413" y="6562726"/>
              <a:ext cx="58738" cy="234950"/>
            </a:xfrm>
            <a:custGeom>
              <a:avLst/>
              <a:gdLst>
                <a:gd name="T0" fmla="*/ 41956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0347 w 14"/>
                <a:gd name="T15" fmla="*/ 212785 h 53"/>
                <a:gd name="T16" fmla="*/ 33565 w 14"/>
                <a:gd name="T17" fmla="*/ 146290 h 53"/>
                <a:gd name="T18" fmla="*/ 54542 w 14"/>
                <a:gd name="T19" fmla="*/ 8866 h 53"/>
                <a:gd name="T20" fmla="*/ 41956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w="9525">
              <a:noFill/>
              <a:round/>
              <a:headEnd/>
              <a:tailEnd/>
            </a:ln>
          </p:spPr>
          <p:txBody>
            <a:bodyPr/>
            <a:lstStyle/>
            <a:p>
              <a:endParaRPr lang="en-US"/>
            </a:p>
          </p:txBody>
        </p:sp>
        <p:sp>
          <p:nvSpPr>
            <p:cNvPr id="35109" name="Freeform 473"/>
            <p:cNvSpPr>
              <a:spLocks/>
            </p:cNvSpPr>
            <p:nvPr/>
          </p:nvSpPr>
          <p:spPr bwMode="auto">
            <a:xfrm>
              <a:off x="7558088" y="6557963"/>
              <a:ext cx="71438" cy="212725"/>
            </a:xfrm>
            <a:custGeom>
              <a:avLst/>
              <a:gdLst>
                <a:gd name="T0" fmla="*/ 50427 w 17"/>
                <a:gd name="T1" fmla="*/ 8864 h 48"/>
                <a:gd name="T2" fmla="*/ 4202 w 17"/>
                <a:gd name="T3" fmla="*/ 194998 h 48"/>
                <a:gd name="T4" fmla="*/ 29416 w 17"/>
                <a:gd name="T5" fmla="*/ 194998 h 48"/>
                <a:gd name="T6" fmla="*/ 67236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5110" name="Freeform 474"/>
            <p:cNvSpPr>
              <a:spLocks/>
            </p:cNvSpPr>
            <p:nvPr/>
          </p:nvSpPr>
          <p:spPr bwMode="auto">
            <a:xfrm>
              <a:off x="7642226"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8164 w 7"/>
                <a:gd name="T11" fmla="*/ 155323 h 44"/>
                <a:gd name="T12" fmla="*/ 8164 w 7"/>
                <a:gd name="T13" fmla="*/ 181950 h 44"/>
                <a:gd name="T14" fmla="*/ 28575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5111" name="Freeform 475"/>
            <p:cNvSpPr>
              <a:spLocks/>
            </p:cNvSpPr>
            <p:nvPr/>
          </p:nvSpPr>
          <p:spPr bwMode="auto">
            <a:xfrm>
              <a:off x="7729538"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5954 w 19"/>
                <a:gd name="T11" fmla="*/ 17595 h 48"/>
                <a:gd name="T12" fmla="*/ 20888 w 19"/>
                <a:gd name="T13" fmla="*/ 13196 h 48"/>
                <a:gd name="T14" fmla="*/ 8355 w 19"/>
                <a:gd name="T15" fmla="*/ 131961 h 48"/>
                <a:gd name="T16" fmla="*/ 0 w 19"/>
                <a:gd name="T17" fmla="*/ 136360 h 48"/>
                <a:gd name="T18" fmla="*/ 4178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112" name="Freeform 476"/>
            <p:cNvSpPr>
              <a:spLocks/>
            </p:cNvSpPr>
            <p:nvPr/>
          </p:nvSpPr>
          <p:spPr bwMode="auto">
            <a:xfrm>
              <a:off x="7883526"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5113" name="Freeform 477"/>
            <p:cNvSpPr>
              <a:spLocks/>
            </p:cNvSpPr>
            <p:nvPr/>
          </p:nvSpPr>
          <p:spPr bwMode="auto">
            <a:xfrm>
              <a:off x="7950201"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5114" name="Freeform 478"/>
            <p:cNvSpPr>
              <a:spLocks/>
            </p:cNvSpPr>
            <p:nvPr/>
          </p:nvSpPr>
          <p:spPr bwMode="auto">
            <a:xfrm>
              <a:off x="8021638" y="6594476"/>
              <a:ext cx="66675" cy="228600"/>
            </a:xfrm>
            <a:custGeom>
              <a:avLst/>
              <a:gdLst>
                <a:gd name="T0" fmla="*/ 29170 w 16"/>
                <a:gd name="T1" fmla="*/ 17585 h 52"/>
                <a:gd name="T2" fmla="*/ 25003 w 16"/>
                <a:gd name="T3" fmla="*/ 48358 h 52"/>
                <a:gd name="T4" fmla="*/ 12502 w 16"/>
                <a:gd name="T5" fmla="*/ 57150 h 52"/>
                <a:gd name="T6" fmla="*/ 4167 w 16"/>
                <a:gd name="T7" fmla="*/ 101112 h 52"/>
                <a:gd name="T8" fmla="*/ 16669 w 16"/>
                <a:gd name="T9" fmla="*/ 109904 h 52"/>
                <a:gd name="T10" fmla="*/ 16669 w 16"/>
                <a:gd name="T11" fmla="*/ 215412 h 52"/>
                <a:gd name="T12" fmla="*/ 41672 w 16"/>
                <a:gd name="T13" fmla="*/ 215412 h 52"/>
                <a:gd name="T14" fmla="*/ 62508 w 16"/>
                <a:gd name="T15" fmla="*/ 21981 h 52"/>
                <a:gd name="T16" fmla="*/ 29170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w="9525">
              <a:noFill/>
              <a:round/>
              <a:headEnd/>
              <a:tailEnd/>
            </a:ln>
          </p:spPr>
          <p:txBody>
            <a:bodyPr/>
            <a:lstStyle/>
            <a:p>
              <a:endParaRPr lang="en-US"/>
            </a:p>
          </p:txBody>
        </p:sp>
        <p:sp>
          <p:nvSpPr>
            <p:cNvPr id="35115" name="Freeform 479"/>
            <p:cNvSpPr>
              <a:spLocks/>
            </p:cNvSpPr>
            <p:nvPr/>
          </p:nvSpPr>
          <p:spPr bwMode="auto">
            <a:xfrm>
              <a:off x="7834313"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116" name="Freeform 480"/>
            <p:cNvSpPr>
              <a:spLocks/>
            </p:cNvSpPr>
            <p:nvPr/>
          </p:nvSpPr>
          <p:spPr bwMode="auto">
            <a:xfrm>
              <a:off x="7437438" y="6624638"/>
              <a:ext cx="53975" cy="119063"/>
            </a:xfrm>
            <a:custGeom>
              <a:avLst/>
              <a:gdLst>
                <a:gd name="T0" fmla="*/ 49823 w 13"/>
                <a:gd name="T1" fmla="*/ 105834 h 27"/>
                <a:gd name="T2" fmla="*/ 16608 w 13"/>
                <a:gd name="T3" fmla="*/ 8819 h 27"/>
                <a:gd name="T4" fmla="*/ 0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5117" name="Freeform 481"/>
            <p:cNvSpPr>
              <a:spLocks/>
            </p:cNvSpPr>
            <p:nvPr/>
          </p:nvSpPr>
          <p:spPr bwMode="auto">
            <a:xfrm>
              <a:off x="7332663"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5118" name="Freeform 482"/>
            <p:cNvSpPr>
              <a:spLocks/>
            </p:cNvSpPr>
            <p:nvPr/>
          </p:nvSpPr>
          <p:spPr bwMode="auto">
            <a:xfrm>
              <a:off x="7600951"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5119" name="Freeform 483"/>
            <p:cNvSpPr>
              <a:spLocks/>
            </p:cNvSpPr>
            <p:nvPr/>
          </p:nvSpPr>
          <p:spPr bwMode="auto">
            <a:xfrm>
              <a:off x="8121651"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5120" name="Freeform 484"/>
            <p:cNvSpPr>
              <a:spLocks/>
            </p:cNvSpPr>
            <p:nvPr/>
          </p:nvSpPr>
          <p:spPr bwMode="auto">
            <a:xfrm>
              <a:off x="8204201" y="6624638"/>
              <a:ext cx="38100" cy="141288"/>
            </a:xfrm>
            <a:custGeom>
              <a:avLst/>
              <a:gdLst>
                <a:gd name="T0" fmla="*/ 25400 w 9"/>
                <a:gd name="T1" fmla="*/ 17661 h 32"/>
                <a:gd name="T2" fmla="*/ 4233 w 9"/>
                <a:gd name="T3" fmla="*/ 22076 h 32"/>
                <a:gd name="T4" fmla="*/ 16933 w 9"/>
                <a:gd name="T5" fmla="*/ 128042 h 32"/>
                <a:gd name="T6" fmla="*/ 33867 w 9"/>
                <a:gd name="T7" fmla="*/ 128042 h 32"/>
                <a:gd name="T8" fmla="*/ 25400 w 9"/>
                <a:gd name="T9" fmla="*/ 17661 h 32"/>
                <a:gd name="T10" fmla="*/ 0 60000 65536"/>
                <a:gd name="T11" fmla="*/ 0 60000 65536"/>
                <a:gd name="T12" fmla="*/ 0 60000 65536"/>
                <a:gd name="T13" fmla="*/ 0 60000 65536"/>
                <a:gd name="T14" fmla="*/ 0 60000 65536"/>
                <a:gd name="T15" fmla="*/ 0 w 9"/>
                <a:gd name="T16" fmla="*/ 0 h 32"/>
                <a:gd name="T17" fmla="*/ 9 w 9"/>
                <a:gd name="T18" fmla="*/ 32 h 32"/>
              </a:gdLst>
              <a:ahLst/>
              <a:cxnLst>
                <a:cxn ang="T10">
                  <a:pos x="T0" y="T1"/>
                </a:cxn>
                <a:cxn ang="T11">
                  <a:pos x="T2" y="T3"/>
                </a:cxn>
                <a:cxn ang="T12">
                  <a:pos x="T4" y="T5"/>
                </a:cxn>
                <a:cxn ang="T13">
                  <a:pos x="T6" y="T7"/>
                </a:cxn>
                <a:cxn ang="T14">
                  <a:pos x="T8" y="T9"/>
                </a:cxn>
              </a:cxnLst>
              <a:rect l="T15" t="T16" r="T17" b="T18"/>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w="9525">
              <a:noFill/>
              <a:round/>
              <a:headEnd/>
              <a:tailEnd/>
            </a:ln>
          </p:spPr>
          <p:txBody>
            <a:bodyPr/>
            <a:lstStyle/>
            <a:p>
              <a:endParaRPr lang="en-US"/>
            </a:p>
          </p:txBody>
        </p:sp>
        <p:sp>
          <p:nvSpPr>
            <p:cNvPr id="35121" name="Freeform 485"/>
            <p:cNvSpPr>
              <a:spLocks/>
            </p:cNvSpPr>
            <p:nvPr/>
          </p:nvSpPr>
          <p:spPr bwMode="auto">
            <a:xfrm>
              <a:off x="8229601"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9448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5122" name="Freeform 486"/>
            <p:cNvSpPr>
              <a:spLocks/>
            </p:cNvSpPr>
            <p:nvPr/>
          </p:nvSpPr>
          <p:spPr bwMode="auto">
            <a:xfrm>
              <a:off x="8334376" y="6726238"/>
              <a:ext cx="23813" cy="128588"/>
            </a:xfrm>
            <a:custGeom>
              <a:avLst/>
              <a:gdLst>
                <a:gd name="T0" fmla="*/ 23813 w 6"/>
                <a:gd name="T1" fmla="*/ 13302 h 29"/>
                <a:gd name="T2" fmla="*/ 3969 w 6"/>
                <a:gd name="T3" fmla="*/ 13302 h 29"/>
                <a:gd name="T4" fmla="*/ 0 w 6"/>
                <a:gd name="T5" fmla="*/ 110852 h 29"/>
                <a:gd name="T6" fmla="*/ 23813 w 6"/>
                <a:gd name="T7" fmla="*/ 110852 h 29"/>
                <a:gd name="T8" fmla="*/ 23813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w="9525">
              <a:noFill/>
              <a:round/>
              <a:headEnd/>
              <a:tailEnd/>
            </a:ln>
          </p:spPr>
          <p:txBody>
            <a:bodyPr/>
            <a:lstStyle/>
            <a:p>
              <a:endParaRPr lang="en-US"/>
            </a:p>
          </p:txBody>
        </p:sp>
        <p:sp>
          <p:nvSpPr>
            <p:cNvPr id="35123" name="Freeform 487"/>
            <p:cNvSpPr>
              <a:spLocks/>
            </p:cNvSpPr>
            <p:nvPr/>
          </p:nvSpPr>
          <p:spPr bwMode="auto">
            <a:xfrm>
              <a:off x="8362951"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124" name="Freeform 488"/>
            <p:cNvSpPr>
              <a:spLocks/>
            </p:cNvSpPr>
            <p:nvPr/>
          </p:nvSpPr>
          <p:spPr bwMode="auto">
            <a:xfrm>
              <a:off x="8404226"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125" name="Freeform 489"/>
            <p:cNvSpPr>
              <a:spLocks/>
            </p:cNvSpPr>
            <p:nvPr/>
          </p:nvSpPr>
          <p:spPr bwMode="auto">
            <a:xfrm>
              <a:off x="8321676"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26" name="Freeform 490"/>
            <p:cNvSpPr>
              <a:spLocks/>
            </p:cNvSpPr>
            <p:nvPr/>
          </p:nvSpPr>
          <p:spPr bwMode="auto">
            <a:xfrm>
              <a:off x="8462963" y="6611938"/>
              <a:ext cx="66675" cy="176213"/>
            </a:xfrm>
            <a:custGeom>
              <a:avLst/>
              <a:gdLst>
                <a:gd name="T0" fmla="*/ 20836 w 16"/>
                <a:gd name="T1" fmla="*/ 22027 h 40"/>
                <a:gd name="T2" fmla="*/ 16669 w 16"/>
                <a:gd name="T3" fmla="*/ 162997 h 40"/>
                <a:gd name="T4" fmla="*/ 41672 w 16"/>
                <a:gd name="T5" fmla="*/ 158592 h 40"/>
                <a:gd name="T6" fmla="*/ 54173 w 16"/>
                <a:gd name="T7" fmla="*/ 44053 h 40"/>
                <a:gd name="T8" fmla="*/ 20836 w 16"/>
                <a:gd name="T9" fmla="*/ 2202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w="9525">
              <a:noFill/>
              <a:round/>
              <a:headEnd/>
              <a:tailEnd/>
            </a:ln>
          </p:spPr>
          <p:txBody>
            <a:bodyPr/>
            <a:lstStyle/>
            <a:p>
              <a:endParaRPr lang="en-US"/>
            </a:p>
          </p:txBody>
        </p:sp>
        <p:sp>
          <p:nvSpPr>
            <p:cNvPr id="35127" name="Freeform 491"/>
            <p:cNvSpPr>
              <a:spLocks/>
            </p:cNvSpPr>
            <p:nvPr/>
          </p:nvSpPr>
          <p:spPr bwMode="auto">
            <a:xfrm>
              <a:off x="8559801" y="6686551"/>
              <a:ext cx="33338" cy="136525"/>
            </a:xfrm>
            <a:custGeom>
              <a:avLst/>
              <a:gdLst>
                <a:gd name="T0" fmla="*/ 4167 w 8"/>
                <a:gd name="T1" fmla="*/ 22020 h 31"/>
                <a:gd name="T2" fmla="*/ 8335 w 8"/>
                <a:gd name="T3" fmla="*/ 118909 h 31"/>
                <a:gd name="T4" fmla="*/ 29171 w 8"/>
                <a:gd name="T5" fmla="*/ 118909 h 31"/>
                <a:gd name="T6" fmla="*/ 33338 w 8"/>
                <a:gd name="T7" fmla="*/ 22020 h 31"/>
                <a:gd name="T8" fmla="*/ 4167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w="9525">
              <a:noFill/>
              <a:round/>
              <a:headEnd/>
              <a:tailEnd/>
            </a:ln>
          </p:spPr>
          <p:txBody>
            <a:bodyPr/>
            <a:lstStyle/>
            <a:p>
              <a:endParaRPr lang="en-US"/>
            </a:p>
          </p:txBody>
        </p:sp>
        <p:sp>
          <p:nvSpPr>
            <p:cNvPr id="35128" name="Freeform 492"/>
            <p:cNvSpPr>
              <a:spLocks/>
            </p:cNvSpPr>
            <p:nvPr/>
          </p:nvSpPr>
          <p:spPr bwMode="auto">
            <a:xfrm>
              <a:off x="870108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5173 w 14"/>
                <a:gd name="T11" fmla="*/ 203919 h 53"/>
                <a:gd name="T12" fmla="*/ 33565 w 14"/>
                <a:gd name="T13" fmla="*/ 221651 h 53"/>
                <a:gd name="T14" fmla="*/ 54542 w 14"/>
                <a:gd name="T15" fmla="*/ 212785 h 53"/>
                <a:gd name="T16" fmla="*/ 37760 w 14"/>
                <a:gd name="T17" fmla="*/ 146290 h 53"/>
                <a:gd name="T18" fmla="*/ 58738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w="9525">
              <a:noFill/>
              <a:round/>
              <a:headEnd/>
              <a:tailEnd/>
            </a:ln>
          </p:spPr>
          <p:txBody>
            <a:bodyPr/>
            <a:lstStyle/>
            <a:p>
              <a:endParaRPr lang="en-US"/>
            </a:p>
          </p:txBody>
        </p:sp>
        <p:sp>
          <p:nvSpPr>
            <p:cNvPr id="35129" name="Freeform 493"/>
            <p:cNvSpPr>
              <a:spLocks/>
            </p:cNvSpPr>
            <p:nvPr/>
          </p:nvSpPr>
          <p:spPr bwMode="auto">
            <a:xfrm>
              <a:off x="8770938"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5130" name="Freeform 494"/>
            <p:cNvSpPr>
              <a:spLocks/>
            </p:cNvSpPr>
            <p:nvPr/>
          </p:nvSpPr>
          <p:spPr bwMode="auto">
            <a:xfrm>
              <a:off x="8855076" y="6597651"/>
              <a:ext cx="28575" cy="195263"/>
            </a:xfrm>
            <a:custGeom>
              <a:avLst/>
              <a:gdLst>
                <a:gd name="T0" fmla="*/ 24493 w 7"/>
                <a:gd name="T1" fmla="*/ 8876 h 44"/>
                <a:gd name="T2" fmla="*/ 8164 w 7"/>
                <a:gd name="T3" fmla="*/ 8876 h 44"/>
                <a:gd name="T4" fmla="*/ 4082 w 7"/>
                <a:gd name="T5" fmla="*/ 62129 h 44"/>
                <a:gd name="T6" fmla="*/ 0 w 7"/>
                <a:gd name="T7" fmla="*/ 71005 h 44"/>
                <a:gd name="T8" fmla="*/ 0 w 7"/>
                <a:gd name="T9" fmla="*/ 146447 h 44"/>
                <a:gd name="T10" fmla="*/ 4082 w 7"/>
                <a:gd name="T11" fmla="*/ 155323 h 44"/>
                <a:gd name="T12" fmla="*/ 4082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w="9525">
              <a:noFill/>
              <a:round/>
              <a:headEnd/>
              <a:tailEnd/>
            </a:ln>
          </p:spPr>
          <p:txBody>
            <a:bodyPr/>
            <a:lstStyle/>
            <a:p>
              <a:endParaRPr lang="en-US"/>
            </a:p>
          </p:txBody>
        </p:sp>
        <p:sp>
          <p:nvSpPr>
            <p:cNvPr id="35131" name="Freeform 495"/>
            <p:cNvSpPr>
              <a:spLocks/>
            </p:cNvSpPr>
            <p:nvPr/>
          </p:nvSpPr>
          <p:spPr bwMode="auto">
            <a:xfrm>
              <a:off x="8942388" y="6545263"/>
              <a:ext cx="79375" cy="211138"/>
            </a:xfrm>
            <a:custGeom>
              <a:avLst/>
              <a:gdLst>
                <a:gd name="T0" fmla="*/ 75197 w 19"/>
                <a:gd name="T1" fmla="*/ 193543 h 48"/>
                <a:gd name="T2" fmla="*/ 75197 w 19"/>
                <a:gd name="T3" fmla="*/ 74778 h 48"/>
                <a:gd name="T4" fmla="*/ 58487 w 19"/>
                <a:gd name="T5" fmla="*/ 65981 h 48"/>
                <a:gd name="T6" fmla="*/ 58487 w 19"/>
                <a:gd name="T7" fmla="*/ 65981 h 48"/>
                <a:gd name="T8" fmla="*/ 45954 w 19"/>
                <a:gd name="T9" fmla="*/ 70379 h 48"/>
                <a:gd name="T10" fmla="*/ 45954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4309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132" name="Freeform 496"/>
            <p:cNvSpPr>
              <a:spLocks/>
            </p:cNvSpPr>
            <p:nvPr/>
          </p:nvSpPr>
          <p:spPr bwMode="auto">
            <a:xfrm>
              <a:off x="9096376" y="6611938"/>
              <a:ext cx="25400" cy="144463"/>
            </a:xfrm>
            <a:custGeom>
              <a:avLst/>
              <a:gdLst>
                <a:gd name="T0" fmla="*/ 21167 w 6"/>
                <a:gd name="T1" fmla="*/ 13133 h 33"/>
                <a:gd name="T2" fmla="*/ 0 w 6"/>
                <a:gd name="T3" fmla="*/ 13133 h 33"/>
                <a:gd name="T4" fmla="*/ 0 w 6"/>
                <a:gd name="T5" fmla="*/ 131330 h 33"/>
                <a:gd name="T6" fmla="*/ 21167 w 6"/>
                <a:gd name="T7" fmla="*/ 131330 h 33"/>
                <a:gd name="T8" fmla="*/ 21167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w="9525">
              <a:noFill/>
              <a:round/>
              <a:headEnd/>
              <a:tailEnd/>
            </a:ln>
          </p:spPr>
          <p:txBody>
            <a:bodyPr/>
            <a:lstStyle/>
            <a:p>
              <a:endParaRPr lang="en-US"/>
            </a:p>
          </p:txBody>
        </p:sp>
        <p:sp>
          <p:nvSpPr>
            <p:cNvPr id="35133" name="Freeform 497"/>
            <p:cNvSpPr>
              <a:spLocks/>
            </p:cNvSpPr>
            <p:nvPr/>
          </p:nvSpPr>
          <p:spPr bwMode="auto">
            <a:xfrm>
              <a:off x="9159876" y="6597651"/>
              <a:ext cx="61913" cy="177800"/>
            </a:xfrm>
            <a:custGeom>
              <a:avLst/>
              <a:gdLst>
                <a:gd name="T0" fmla="*/ 33020 w 15"/>
                <a:gd name="T1" fmla="*/ 26670 h 40"/>
                <a:gd name="T2" fmla="*/ 28893 w 15"/>
                <a:gd name="T3" fmla="*/ 13335 h 40"/>
                <a:gd name="T4" fmla="*/ 4128 w 15"/>
                <a:gd name="T5" fmla="*/ 22225 h 40"/>
                <a:gd name="T6" fmla="*/ 12383 w 15"/>
                <a:gd name="T7" fmla="*/ 128905 h 40"/>
                <a:gd name="T8" fmla="*/ 20638 w 15"/>
                <a:gd name="T9" fmla="*/ 137795 h 40"/>
                <a:gd name="T10" fmla="*/ 24765 w 15"/>
                <a:gd name="T11" fmla="*/ 164465 h 40"/>
                <a:gd name="T12" fmla="*/ 45403 w 15"/>
                <a:gd name="T13" fmla="*/ 164465 h 40"/>
                <a:gd name="T14" fmla="*/ 57785 w 15"/>
                <a:gd name="T15" fmla="*/ 40005 h 40"/>
                <a:gd name="T16" fmla="*/ 33020 w 15"/>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0"/>
                <a:gd name="T29" fmla="*/ 15 w 1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w="9525">
              <a:noFill/>
              <a:round/>
              <a:headEnd/>
              <a:tailEnd/>
            </a:ln>
          </p:spPr>
          <p:txBody>
            <a:bodyPr/>
            <a:lstStyle/>
            <a:p>
              <a:endParaRPr lang="en-US"/>
            </a:p>
          </p:txBody>
        </p:sp>
        <p:sp>
          <p:nvSpPr>
            <p:cNvPr id="35134" name="Freeform 498"/>
            <p:cNvSpPr>
              <a:spLocks/>
            </p:cNvSpPr>
            <p:nvPr/>
          </p:nvSpPr>
          <p:spPr bwMode="auto">
            <a:xfrm>
              <a:off x="9234488"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5135" name="Freeform 499"/>
            <p:cNvSpPr>
              <a:spLocks/>
            </p:cNvSpPr>
            <p:nvPr/>
          </p:nvSpPr>
          <p:spPr bwMode="auto">
            <a:xfrm>
              <a:off x="9042401" y="6611938"/>
              <a:ext cx="50800" cy="206375"/>
            </a:xfrm>
            <a:custGeom>
              <a:avLst/>
              <a:gdLst>
                <a:gd name="T0" fmla="*/ 38100 w 12"/>
                <a:gd name="T1" fmla="*/ 30737 h 47"/>
                <a:gd name="T2" fmla="*/ 33867 w 12"/>
                <a:gd name="T3" fmla="*/ 13173 h 47"/>
                <a:gd name="T4" fmla="*/ 16933 w 12"/>
                <a:gd name="T5" fmla="*/ 17564 h 47"/>
                <a:gd name="T6" fmla="*/ 21167 w 12"/>
                <a:gd name="T7" fmla="*/ 35128 h 47"/>
                <a:gd name="T8" fmla="*/ 16933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8100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w="9525">
              <a:noFill/>
              <a:round/>
              <a:headEnd/>
              <a:tailEnd/>
            </a:ln>
          </p:spPr>
          <p:txBody>
            <a:bodyPr/>
            <a:lstStyle/>
            <a:p>
              <a:endParaRPr lang="en-US"/>
            </a:p>
          </p:txBody>
        </p:sp>
        <p:sp>
          <p:nvSpPr>
            <p:cNvPr id="35136" name="Freeform 500"/>
            <p:cNvSpPr>
              <a:spLocks/>
            </p:cNvSpPr>
            <p:nvPr/>
          </p:nvSpPr>
          <p:spPr bwMode="auto">
            <a:xfrm>
              <a:off x="8647113" y="6624638"/>
              <a:ext cx="53975" cy="119063"/>
            </a:xfrm>
            <a:custGeom>
              <a:avLst/>
              <a:gdLst>
                <a:gd name="T0" fmla="*/ 49823 w 13"/>
                <a:gd name="T1" fmla="*/ 105834 h 27"/>
                <a:gd name="T2" fmla="*/ 20760 w 13"/>
                <a:gd name="T3" fmla="*/ 8819 h 27"/>
                <a:gd name="T4" fmla="*/ 4152 w 13"/>
                <a:gd name="T5" fmla="*/ 13229 h 27"/>
                <a:gd name="T6" fmla="*/ 41519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w="9525">
              <a:noFill/>
              <a:round/>
              <a:headEnd/>
              <a:tailEnd/>
            </a:ln>
          </p:spPr>
          <p:txBody>
            <a:bodyPr/>
            <a:lstStyle/>
            <a:p>
              <a:endParaRPr lang="en-US"/>
            </a:p>
          </p:txBody>
        </p:sp>
        <p:sp>
          <p:nvSpPr>
            <p:cNvPr id="35137" name="Freeform 501"/>
            <p:cNvSpPr>
              <a:spLocks/>
            </p:cNvSpPr>
            <p:nvPr/>
          </p:nvSpPr>
          <p:spPr bwMode="auto">
            <a:xfrm>
              <a:off x="8542338" y="6572251"/>
              <a:ext cx="79375" cy="193675"/>
            </a:xfrm>
            <a:custGeom>
              <a:avLst/>
              <a:gdLst>
                <a:gd name="T0" fmla="*/ 66842 w 19"/>
                <a:gd name="T1" fmla="*/ 162863 h 44"/>
                <a:gd name="T2" fmla="*/ 50132 w 19"/>
                <a:gd name="T3" fmla="*/ 35214 h 44"/>
                <a:gd name="T4" fmla="*/ 29243 w 19"/>
                <a:gd name="T5" fmla="*/ 17607 h 44"/>
                <a:gd name="T6" fmla="*/ 45954 w 19"/>
                <a:gd name="T7" fmla="*/ 180470 h 44"/>
                <a:gd name="T8" fmla="*/ 66842 w 19"/>
                <a:gd name="T9" fmla="*/ 162863 h 44"/>
                <a:gd name="T10" fmla="*/ 0 60000 65536"/>
                <a:gd name="T11" fmla="*/ 0 60000 65536"/>
                <a:gd name="T12" fmla="*/ 0 60000 65536"/>
                <a:gd name="T13" fmla="*/ 0 60000 65536"/>
                <a:gd name="T14" fmla="*/ 0 60000 65536"/>
                <a:gd name="T15" fmla="*/ 0 w 19"/>
                <a:gd name="T16" fmla="*/ 0 h 44"/>
                <a:gd name="T17" fmla="*/ 19 w 19"/>
                <a:gd name="T18" fmla="*/ 44 h 44"/>
              </a:gdLst>
              <a:ahLst/>
              <a:cxnLst>
                <a:cxn ang="T10">
                  <a:pos x="T0" y="T1"/>
                </a:cxn>
                <a:cxn ang="T11">
                  <a:pos x="T2" y="T3"/>
                </a:cxn>
                <a:cxn ang="T12">
                  <a:pos x="T4" y="T5"/>
                </a:cxn>
                <a:cxn ang="T13">
                  <a:pos x="T6" y="T7"/>
                </a:cxn>
                <a:cxn ang="T14">
                  <a:pos x="T8" y="T9"/>
                </a:cxn>
              </a:cxnLst>
              <a:rect l="T15" t="T16" r="T17" b="T18"/>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w="9525">
              <a:noFill/>
              <a:round/>
              <a:headEnd/>
              <a:tailEnd/>
            </a:ln>
          </p:spPr>
          <p:txBody>
            <a:bodyPr/>
            <a:lstStyle/>
            <a:p>
              <a:endParaRPr lang="en-US"/>
            </a:p>
          </p:txBody>
        </p:sp>
        <p:sp>
          <p:nvSpPr>
            <p:cNvPr id="35138" name="Freeform 502"/>
            <p:cNvSpPr>
              <a:spLocks/>
            </p:cNvSpPr>
            <p:nvPr/>
          </p:nvSpPr>
          <p:spPr bwMode="auto">
            <a:xfrm>
              <a:off x="8813801" y="6629401"/>
              <a:ext cx="41275" cy="146050"/>
            </a:xfrm>
            <a:custGeom>
              <a:avLst/>
              <a:gdLst>
                <a:gd name="T0" fmla="*/ 8255 w 10"/>
                <a:gd name="T1" fmla="*/ 22129 h 33"/>
                <a:gd name="T2" fmla="*/ 12382 w 10"/>
                <a:gd name="T3" fmla="*/ 128347 h 33"/>
                <a:gd name="T4" fmla="*/ 37148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w="9525">
              <a:noFill/>
              <a:round/>
              <a:headEnd/>
              <a:tailEnd/>
            </a:ln>
          </p:spPr>
          <p:txBody>
            <a:bodyPr/>
            <a:lstStyle/>
            <a:p>
              <a:endParaRPr lang="en-US"/>
            </a:p>
          </p:txBody>
        </p:sp>
        <p:sp>
          <p:nvSpPr>
            <p:cNvPr id="35139" name="Freeform 503"/>
            <p:cNvSpPr>
              <a:spLocks/>
            </p:cNvSpPr>
            <p:nvPr/>
          </p:nvSpPr>
          <p:spPr bwMode="auto">
            <a:xfrm>
              <a:off x="9329738" y="6567488"/>
              <a:ext cx="63500" cy="220663"/>
            </a:xfrm>
            <a:custGeom>
              <a:avLst/>
              <a:gdLst>
                <a:gd name="T0" fmla="*/ 46567 w 15"/>
                <a:gd name="T1" fmla="*/ 123571 h 50"/>
                <a:gd name="T2" fmla="*/ 59267 w 15"/>
                <a:gd name="T3" fmla="*/ 26480 h 50"/>
                <a:gd name="T4" fmla="*/ 29633 w 15"/>
                <a:gd name="T5" fmla="*/ 17653 h 50"/>
                <a:gd name="T6" fmla="*/ 21167 w 15"/>
                <a:gd name="T7" fmla="*/ 66199 h 50"/>
                <a:gd name="T8" fmla="*/ 12700 w 15"/>
                <a:gd name="T9" fmla="*/ 75025 h 50"/>
                <a:gd name="T10" fmla="*/ 21167 w 15"/>
                <a:gd name="T11" fmla="*/ 203010 h 50"/>
                <a:gd name="T12" fmla="*/ 46567 w 15"/>
                <a:gd name="T13" fmla="*/ 185357 h 50"/>
                <a:gd name="T14" fmla="*/ 33867 w 15"/>
                <a:gd name="T15" fmla="*/ 132398 h 50"/>
                <a:gd name="T16" fmla="*/ 46567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w="9525">
              <a:noFill/>
              <a:round/>
              <a:headEnd/>
              <a:tailEnd/>
            </a:ln>
          </p:spPr>
          <p:txBody>
            <a:bodyPr/>
            <a:lstStyle/>
            <a:p>
              <a:endParaRPr lang="en-US"/>
            </a:p>
          </p:txBody>
        </p:sp>
        <p:sp>
          <p:nvSpPr>
            <p:cNvPr id="35140" name="Freeform 504"/>
            <p:cNvSpPr>
              <a:spLocks/>
            </p:cNvSpPr>
            <p:nvPr/>
          </p:nvSpPr>
          <p:spPr bwMode="auto">
            <a:xfrm>
              <a:off x="9418638" y="6624638"/>
              <a:ext cx="33338" cy="141288"/>
            </a:xfrm>
            <a:custGeom>
              <a:avLst/>
              <a:gdLst>
                <a:gd name="T0" fmla="*/ 25003 w 8"/>
                <a:gd name="T1" fmla="*/ 17661 h 32"/>
                <a:gd name="T2" fmla="*/ 4167 w 8"/>
                <a:gd name="T3" fmla="*/ 22076 h 32"/>
                <a:gd name="T4" fmla="*/ 12502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141" name="Freeform 505"/>
            <p:cNvSpPr>
              <a:spLocks/>
            </p:cNvSpPr>
            <p:nvPr/>
          </p:nvSpPr>
          <p:spPr bwMode="auto">
            <a:xfrm>
              <a:off x="9442451" y="6607176"/>
              <a:ext cx="79375" cy="233363"/>
            </a:xfrm>
            <a:custGeom>
              <a:avLst/>
              <a:gdLst>
                <a:gd name="T0" fmla="*/ 75197 w 19"/>
                <a:gd name="T1" fmla="*/ 202541 h 53"/>
                <a:gd name="T2" fmla="*/ 50132 w 19"/>
                <a:gd name="T3" fmla="*/ 61643 h 53"/>
                <a:gd name="T4" fmla="*/ 50132 w 19"/>
                <a:gd name="T5" fmla="*/ 57240 h 53"/>
                <a:gd name="T6" fmla="*/ 50132 w 19"/>
                <a:gd name="T7" fmla="*/ 17612 h 53"/>
                <a:gd name="T8" fmla="*/ 33421 w 19"/>
                <a:gd name="T9" fmla="*/ 17612 h 53"/>
                <a:gd name="T10" fmla="*/ 33421 w 19"/>
                <a:gd name="T11" fmla="*/ 52837 h 53"/>
                <a:gd name="T12" fmla="*/ 29243 w 19"/>
                <a:gd name="T13" fmla="*/ 61643 h 53"/>
                <a:gd name="T14" fmla="*/ 25066 w 19"/>
                <a:gd name="T15" fmla="*/ 96868 h 53"/>
                <a:gd name="T16" fmla="*/ 20888 w 19"/>
                <a:gd name="T17" fmla="*/ 96868 h 53"/>
                <a:gd name="T18" fmla="*/ 4178 w 19"/>
                <a:gd name="T19" fmla="*/ 171720 h 53"/>
                <a:gd name="T20" fmla="*/ 8355 w 19"/>
                <a:gd name="T21" fmla="*/ 171720 h 53"/>
                <a:gd name="T22" fmla="*/ 25066 w 19"/>
                <a:gd name="T23" fmla="*/ 110077 h 53"/>
                <a:gd name="T24" fmla="*/ 41776 w 19"/>
                <a:gd name="T25" fmla="*/ 211348 h 53"/>
                <a:gd name="T26" fmla="*/ 75197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w="9525">
              <a:noFill/>
              <a:round/>
              <a:headEnd/>
              <a:tailEnd/>
            </a:ln>
          </p:spPr>
          <p:txBody>
            <a:bodyPr/>
            <a:lstStyle/>
            <a:p>
              <a:endParaRPr lang="en-US"/>
            </a:p>
          </p:txBody>
        </p:sp>
        <p:sp>
          <p:nvSpPr>
            <p:cNvPr id="35142" name="Freeform 506"/>
            <p:cNvSpPr>
              <a:spLocks/>
            </p:cNvSpPr>
            <p:nvPr/>
          </p:nvSpPr>
          <p:spPr bwMode="auto">
            <a:xfrm>
              <a:off x="9547226"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5143" name="Freeform 507"/>
            <p:cNvSpPr>
              <a:spLocks/>
            </p:cNvSpPr>
            <p:nvPr/>
          </p:nvSpPr>
          <p:spPr bwMode="auto">
            <a:xfrm>
              <a:off x="9575801" y="6624638"/>
              <a:ext cx="42863" cy="176213"/>
            </a:xfrm>
            <a:custGeom>
              <a:avLst/>
              <a:gdLst>
                <a:gd name="T0" fmla="*/ 12859 w 10"/>
                <a:gd name="T1" fmla="*/ 13216 h 40"/>
                <a:gd name="T2" fmla="*/ 0 w 10"/>
                <a:gd name="T3" fmla="*/ 154186 h 40"/>
                <a:gd name="T4" fmla="*/ 34290 w 10"/>
                <a:gd name="T5" fmla="*/ 154186 h 40"/>
                <a:gd name="T6" fmla="*/ 42863 w 10"/>
                <a:gd name="T7" fmla="*/ 17621 h 40"/>
                <a:gd name="T8" fmla="*/ 12859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144" name="Freeform 508"/>
            <p:cNvSpPr>
              <a:spLocks/>
            </p:cNvSpPr>
            <p:nvPr/>
          </p:nvSpPr>
          <p:spPr bwMode="auto">
            <a:xfrm>
              <a:off x="9618663" y="6611938"/>
              <a:ext cx="66675" cy="250825"/>
            </a:xfrm>
            <a:custGeom>
              <a:avLst/>
              <a:gdLst>
                <a:gd name="T0" fmla="*/ 29170 w 16"/>
                <a:gd name="T1" fmla="*/ 22002 h 57"/>
                <a:gd name="T2" fmla="*/ 16669 w 16"/>
                <a:gd name="T3" fmla="*/ 52805 h 57"/>
                <a:gd name="T4" fmla="*/ 16669 w 16"/>
                <a:gd name="T5" fmla="*/ 48405 h 57"/>
                <a:gd name="T6" fmla="*/ 4167 w 16"/>
                <a:gd name="T7" fmla="*/ 48405 h 57"/>
                <a:gd name="T8" fmla="*/ 8334 w 16"/>
                <a:gd name="T9" fmla="*/ 83608 h 57"/>
                <a:gd name="T10" fmla="*/ 25003 w 16"/>
                <a:gd name="T11" fmla="*/ 237624 h 57"/>
                <a:gd name="T12" fmla="*/ 50006 w 16"/>
                <a:gd name="T13" fmla="*/ 228823 h 57"/>
                <a:gd name="T14" fmla="*/ 58341 w 16"/>
                <a:gd name="T15" fmla="*/ 44004 h 57"/>
                <a:gd name="T16" fmla="*/ 29170 w 16"/>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7"/>
                <a:gd name="T29" fmla="*/ 16 w 16"/>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w="9525">
              <a:noFill/>
              <a:round/>
              <a:headEnd/>
              <a:tailEnd/>
            </a:ln>
          </p:spPr>
          <p:txBody>
            <a:bodyPr/>
            <a:lstStyle/>
            <a:p>
              <a:endParaRPr lang="en-US"/>
            </a:p>
          </p:txBody>
        </p:sp>
        <p:sp>
          <p:nvSpPr>
            <p:cNvPr id="35145" name="Freeform 509"/>
            <p:cNvSpPr>
              <a:spLocks/>
            </p:cNvSpPr>
            <p:nvPr/>
          </p:nvSpPr>
          <p:spPr bwMode="auto">
            <a:xfrm>
              <a:off x="9534526" y="6575426"/>
              <a:ext cx="33338" cy="160338"/>
            </a:xfrm>
            <a:custGeom>
              <a:avLst/>
              <a:gdLst>
                <a:gd name="T0" fmla="*/ 0 w 8"/>
                <a:gd name="T1" fmla="*/ 22269 h 36"/>
                <a:gd name="T2" fmla="*/ 0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46" name="Freeform 510"/>
            <p:cNvSpPr>
              <a:spLocks/>
            </p:cNvSpPr>
            <p:nvPr/>
          </p:nvSpPr>
          <p:spPr bwMode="auto">
            <a:xfrm>
              <a:off x="9675813"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5147" name="Freeform 511"/>
            <p:cNvSpPr>
              <a:spLocks/>
            </p:cNvSpPr>
            <p:nvPr/>
          </p:nvSpPr>
          <p:spPr bwMode="auto">
            <a:xfrm>
              <a:off x="977265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48" name="Freeform 512"/>
            <p:cNvSpPr>
              <a:spLocks/>
            </p:cNvSpPr>
            <p:nvPr/>
          </p:nvSpPr>
          <p:spPr bwMode="auto">
            <a:xfrm>
              <a:off x="9913938" y="6562726"/>
              <a:ext cx="58738" cy="234950"/>
            </a:xfrm>
            <a:custGeom>
              <a:avLst/>
              <a:gdLst>
                <a:gd name="T0" fmla="*/ 46151 w 14"/>
                <a:gd name="T1" fmla="*/ 4433 h 53"/>
                <a:gd name="T2" fmla="*/ 20978 w 14"/>
                <a:gd name="T3" fmla="*/ 93093 h 53"/>
                <a:gd name="T4" fmla="*/ 0 w 14"/>
                <a:gd name="T5" fmla="*/ 106392 h 53"/>
                <a:gd name="T6" fmla="*/ 16782 w 14"/>
                <a:gd name="T7" fmla="*/ 195053 h 53"/>
                <a:gd name="T8" fmla="*/ 16782 w 14"/>
                <a:gd name="T9" fmla="*/ 199486 h 53"/>
                <a:gd name="T10" fmla="*/ 20978 w 14"/>
                <a:gd name="T11" fmla="*/ 203919 h 53"/>
                <a:gd name="T12" fmla="*/ 29369 w 14"/>
                <a:gd name="T13" fmla="*/ 221651 h 53"/>
                <a:gd name="T14" fmla="*/ 54542 w 14"/>
                <a:gd name="T15" fmla="*/ 212785 h 53"/>
                <a:gd name="T16" fmla="*/ 33565 w 14"/>
                <a:gd name="T17" fmla="*/ 146290 h 53"/>
                <a:gd name="T18" fmla="*/ 54542 w 14"/>
                <a:gd name="T19" fmla="*/ 8866 h 53"/>
                <a:gd name="T20" fmla="*/ 46151 w 14"/>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53"/>
                <a:gd name="T35" fmla="*/ 14 w 1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w="9525">
              <a:noFill/>
              <a:round/>
              <a:headEnd/>
              <a:tailEnd/>
            </a:ln>
          </p:spPr>
          <p:txBody>
            <a:bodyPr/>
            <a:lstStyle/>
            <a:p>
              <a:endParaRPr lang="en-US"/>
            </a:p>
          </p:txBody>
        </p:sp>
        <p:sp>
          <p:nvSpPr>
            <p:cNvPr id="35149" name="Freeform 513"/>
            <p:cNvSpPr>
              <a:spLocks/>
            </p:cNvSpPr>
            <p:nvPr/>
          </p:nvSpPr>
          <p:spPr bwMode="auto">
            <a:xfrm>
              <a:off x="9985376" y="6557963"/>
              <a:ext cx="66675" cy="212725"/>
            </a:xfrm>
            <a:custGeom>
              <a:avLst/>
              <a:gdLst>
                <a:gd name="T0" fmla="*/ 50006 w 16"/>
                <a:gd name="T1" fmla="*/ 8864 h 48"/>
                <a:gd name="T2" fmla="*/ 0 w 16"/>
                <a:gd name="T3" fmla="*/ 194998 h 48"/>
                <a:gd name="T4" fmla="*/ 25003 w 16"/>
                <a:gd name="T5" fmla="*/ 194998 h 48"/>
                <a:gd name="T6" fmla="*/ 62508 w 16"/>
                <a:gd name="T7" fmla="*/ 17727 h 48"/>
                <a:gd name="T8" fmla="*/ 50006 w 16"/>
                <a:gd name="T9" fmla="*/ 8864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w="9525">
              <a:noFill/>
              <a:round/>
              <a:headEnd/>
              <a:tailEnd/>
            </a:ln>
          </p:spPr>
          <p:txBody>
            <a:bodyPr/>
            <a:lstStyle/>
            <a:p>
              <a:endParaRPr lang="en-US"/>
            </a:p>
          </p:txBody>
        </p:sp>
        <p:sp>
          <p:nvSpPr>
            <p:cNvPr id="35150" name="Freeform 514"/>
            <p:cNvSpPr>
              <a:spLocks/>
            </p:cNvSpPr>
            <p:nvPr/>
          </p:nvSpPr>
          <p:spPr bwMode="auto">
            <a:xfrm>
              <a:off x="10064751" y="6597651"/>
              <a:ext cx="33338" cy="195263"/>
            </a:xfrm>
            <a:custGeom>
              <a:avLst/>
              <a:gdLst>
                <a:gd name="T0" fmla="*/ 25003 w 8"/>
                <a:gd name="T1" fmla="*/ 8876 h 44"/>
                <a:gd name="T2" fmla="*/ 8335 w 8"/>
                <a:gd name="T3" fmla="*/ 8876 h 44"/>
                <a:gd name="T4" fmla="*/ 8335 w 8"/>
                <a:gd name="T5" fmla="*/ 62129 h 44"/>
                <a:gd name="T6" fmla="*/ 0 w 8"/>
                <a:gd name="T7" fmla="*/ 71005 h 44"/>
                <a:gd name="T8" fmla="*/ 0 w 8"/>
                <a:gd name="T9" fmla="*/ 146447 h 44"/>
                <a:gd name="T10" fmla="*/ 8335 w 8"/>
                <a:gd name="T11" fmla="*/ 155323 h 44"/>
                <a:gd name="T12" fmla="*/ 8335 w 8"/>
                <a:gd name="T13" fmla="*/ 181950 h 44"/>
                <a:gd name="T14" fmla="*/ 29171 w 8"/>
                <a:gd name="T15" fmla="*/ 181950 h 44"/>
                <a:gd name="T16" fmla="*/ 25003 w 8"/>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4"/>
                <a:gd name="T29" fmla="*/ 8 w 8"/>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w="9525">
              <a:noFill/>
              <a:round/>
              <a:headEnd/>
              <a:tailEnd/>
            </a:ln>
          </p:spPr>
          <p:txBody>
            <a:bodyPr/>
            <a:lstStyle/>
            <a:p>
              <a:endParaRPr lang="en-US"/>
            </a:p>
          </p:txBody>
        </p:sp>
        <p:sp>
          <p:nvSpPr>
            <p:cNvPr id="35151" name="Freeform 515"/>
            <p:cNvSpPr>
              <a:spLocks/>
            </p:cNvSpPr>
            <p:nvPr/>
          </p:nvSpPr>
          <p:spPr bwMode="auto">
            <a:xfrm>
              <a:off x="10155238" y="6545263"/>
              <a:ext cx="76200" cy="211138"/>
            </a:xfrm>
            <a:custGeom>
              <a:avLst/>
              <a:gdLst>
                <a:gd name="T0" fmla="*/ 76200 w 18"/>
                <a:gd name="T1" fmla="*/ 193543 h 48"/>
                <a:gd name="T2" fmla="*/ 67733 w 18"/>
                <a:gd name="T3" fmla="*/ 74778 h 48"/>
                <a:gd name="T4" fmla="*/ 42333 w 18"/>
                <a:gd name="T5" fmla="*/ 65981 h 48"/>
                <a:gd name="T6" fmla="*/ 42333 w 18"/>
                <a:gd name="T7" fmla="*/ 65981 h 48"/>
                <a:gd name="T8" fmla="*/ 38100 w 18"/>
                <a:gd name="T9" fmla="*/ 70379 h 48"/>
                <a:gd name="T10" fmla="*/ 42333 w 18"/>
                <a:gd name="T11" fmla="*/ 17595 h 48"/>
                <a:gd name="T12" fmla="*/ 16933 w 18"/>
                <a:gd name="T13" fmla="*/ 13196 h 48"/>
                <a:gd name="T14" fmla="*/ 4233 w 18"/>
                <a:gd name="T15" fmla="*/ 131961 h 48"/>
                <a:gd name="T16" fmla="*/ 0 w 18"/>
                <a:gd name="T17" fmla="*/ 136360 h 48"/>
                <a:gd name="T18" fmla="*/ 0 w 18"/>
                <a:gd name="T19" fmla="*/ 189144 h 48"/>
                <a:gd name="T20" fmla="*/ 8467 w 18"/>
                <a:gd name="T21" fmla="*/ 189144 h 48"/>
                <a:gd name="T22" fmla="*/ 33867 w 18"/>
                <a:gd name="T23" fmla="*/ 189144 h 48"/>
                <a:gd name="T24" fmla="*/ 33867 w 18"/>
                <a:gd name="T25" fmla="*/ 184746 h 48"/>
                <a:gd name="T26" fmla="*/ 33867 w 18"/>
                <a:gd name="T27" fmla="*/ 197942 h 48"/>
                <a:gd name="T28" fmla="*/ 55033 w 18"/>
                <a:gd name="T29" fmla="*/ 202341 h 48"/>
                <a:gd name="T30" fmla="*/ 76200 w 18"/>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48"/>
                <a:gd name="T50" fmla="*/ 18 w 18"/>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w="9525">
              <a:noFill/>
              <a:round/>
              <a:headEnd/>
              <a:tailEnd/>
            </a:ln>
          </p:spPr>
          <p:txBody>
            <a:bodyPr/>
            <a:lstStyle/>
            <a:p>
              <a:endParaRPr lang="en-US"/>
            </a:p>
          </p:txBody>
        </p:sp>
        <p:sp>
          <p:nvSpPr>
            <p:cNvPr id="35152" name="Freeform 516"/>
            <p:cNvSpPr>
              <a:spLocks/>
            </p:cNvSpPr>
            <p:nvPr/>
          </p:nvSpPr>
          <p:spPr bwMode="auto">
            <a:xfrm>
              <a:off x="10310813" y="6611938"/>
              <a:ext cx="20638" cy="144463"/>
            </a:xfrm>
            <a:custGeom>
              <a:avLst/>
              <a:gdLst>
                <a:gd name="T0" fmla="*/ 20638 w 5"/>
                <a:gd name="T1" fmla="*/ 13133 h 33"/>
                <a:gd name="T2" fmla="*/ 0 w 5"/>
                <a:gd name="T3" fmla="*/ 13133 h 33"/>
                <a:gd name="T4" fmla="*/ 0 w 5"/>
                <a:gd name="T5" fmla="*/ 131330 h 33"/>
                <a:gd name="T6" fmla="*/ 20638 w 5"/>
                <a:gd name="T7" fmla="*/ 131330 h 33"/>
                <a:gd name="T8" fmla="*/ 20638 w 5"/>
                <a:gd name="T9" fmla="*/ 13133 h 33"/>
                <a:gd name="T10" fmla="*/ 0 60000 65536"/>
                <a:gd name="T11" fmla="*/ 0 60000 65536"/>
                <a:gd name="T12" fmla="*/ 0 60000 65536"/>
                <a:gd name="T13" fmla="*/ 0 60000 65536"/>
                <a:gd name="T14" fmla="*/ 0 60000 65536"/>
                <a:gd name="T15" fmla="*/ 0 w 5"/>
                <a:gd name="T16" fmla="*/ 0 h 33"/>
                <a:gd name="T17" fmla="*/ 5 w 5"/>
                <a:gd name="T18" fmla="*/ 33 h 33"/>
              </a:gdLst>
              <a:ahLst/>
              <a:cxnLst>
                <a:cxn ang="T10">
                  <a:pos x="T0" y="T1"/>
                </a:cxn>
                <a:cxn ang="T11">
                  <a:pos x="T2" y="T3"/>
                </a:cxn>
                <a:cxn ang="T12">
                  <a:pos x="T4" y="T5"/>
                </a:cxn>
                <a:cxn ang="T13">
                  <a:pos x="T6" y="T7"/>
                </a:cxn>
                <a:cxn ang="T14">
                  <a:pos x="T8" y="T9"/>
                </a:cxn>
              </a:cxnLst>
              <a:rect l="T15" t="T16" r="T17" b="T18"/>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w="9525">
              <a:noFill/>
              <a:round/>
              <a:headEnd/>
              <a:tailEnd/>
            </a:ln>
          </p:spPr>
          <p:txBody>
            <a:bodyPr/>
            <a:lstStyle/>
            <a:p>
              <a:endParaRPr lang="en-US"/>
            </a:p>
          </p:txBody>
        </p:sp>
        <p:sp>
          <p:nvSpPr>
            <p:cNvPr id="35153" name="Freeform 517"/>
            <p:cNvSpPr>
              <a:spLocks/>
            </p:cNvSpPr>
            <p:nvPr/>
          </p:nvSpPr>
          <p:spPr bwMode="auto">
            <a:xfrm>
              <a:off x="1037272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20978 w 14"/>
                <a:gd name="T9" fmla="*/ 137795 h 40"/>
                <a:gd name="T10" fmla="*/ 20978 w 14"/>
                <a:gd name="T11" fmla="*/ 164465 h 40"/>
                <a:gd name="T12" fmla="*/ 46151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5154" name="Freeform 518"/>
            <p:cNvSpPr>
              <a:spLocks/>
            </p:cNvSpPr>
            <p:nvPr/>
          </p:nvSpPr>
          <p:spPr bwMode="auto">
            <a:xfrm>
              <a:off x="10444163" y="6594476"/>
              <a:ext cx="66675" cy="228600"/>
            </a:xfrm>
            <a:custGeom>
              <a:avLst/>
              <a:gdLst>
                <a:gd name="T0" fmla="*/ 33338 w 16"/>
                <a:gd name="T1" fmla="*/ 17585 h 52"/>
                <a:gd name="T2" fmla="*/ 25003 w 16"/>
                <a:gd name="T3" fmla="*/ 48358 h 52"/>
                <a:gd name="T4" fmla="*/ 12502 w 16"/>
                <a:gd name="T5" fmla="*/ 57150 h 52"/>
                <a:gd name="T6" fmla="*/ 8334 w 16"/>
                <a:gd name="T7" fmla="*/ 101112 h 52"/>
                <a:gd name="T8" fmla="*/ 16669 w 16"/>
                <a:gd name="T9" fmla="*/ 109904 h 52"/>
                <a:gd name="T10" fmla="*/ 16669 w 16"/>
                <a:gd name="T11" fmla="*/ 215412 h 52"/>
                <a:gd name="T12" fmla="*/ 41672 w 16"/>
                <a:gd name="T13" fmla="*/ 215412 h 52"/>
                <a:gd name="T14" fmla="*/ 62508 w 16"/>
                <a:gd name="T15" fmla="*/ 21981 h 52"/>
                <a:gd name="T16" fmla="*/ 33338 w 16"/>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2"/>
                <a:gd name="T29" fmla="*/ 16 w 16"/>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w="9525">
              <a:noFill/>
              <a:round/>
              <a:headEnd/>
              <a:tailEnd/>
            </a:ln>
          </p:spPr>
          <p:txBody>
            <a:bodyPr/>
            <a:lstStyle/>
            <a:p>
              <a:endParaRPr lang="en-US"/>
            </a:p>
          </p:txBody>
        </p:sp>
        <p:sp>
          <p:nvSpPr>
            <p:cNvPr id="35155" name="Freeform 519"/>
            <p:cNvSpPr>
              <a:spLocks/>
            </p:cNvSpPr>
            <p:nvPr/>
          </p:nvSpPr>
          <p:spPr bwMode="auto">
            <a:xfrm>
              <a:off x="10255251" y="6611938"/>
              <a:ext cx="50800" cy="206375"/>
            </a:xfrm>
            <a:custGeom>
              <a:avLst/>
              <a:gdLst>
                <a:gd name="T0" fmla="*/ 33867 w 12"/>
                <a:gd name="T1" fmla="*/ 30737 h 47"/>
                <a:gd name="T2" fmla="*/ 29633 w 12"/>
                <a:gd name="T3" fmla="*/ 13173 h 47"/>
                <a:gd name="T4" fmla="*/ 16933 w 12"/>
                <a:gd name="T5" fmla="*/ 17564 h 47"/>
                <a:gd name="T6" fmla="*/ 21167 w 12"/>
                <a:gd name="T7" fmla="*/ 35128 h 47"/>
                <a:gd name="T8" fmla="*/ 12700 w 12"/>
                <a:gd name="T9" fmla="*/ 43910 h 47"/>
                <a:gd name="T10" fmla="*/ 16933 w 12"/>
                <a:gd name="T11" fmla="*/ 188811 h 47"/>
                <a:gd name="T12" fmla="*/ 46567 w 12"/>
                <a:gd name="T13" fmla="*/ 184420 h 47"/>
                <a:gd name="T14" fmla="*/ 46567 w 12"/>
                <a:gd name="T15" fmla="*/ 127338 h 47"/>
                <a:gd name="T16" fmla="*/ 46567 w 12"/>
                <a:gd name="T17" fmla="*/ 122947 h 47"/>
                <a:gd name="T18" fmla="*/ 46567 w 12"/>
                <a:gd name="T19" fmla="*/ 92210 h 47"/>
                <a:gd name="T20" fmla="*/ 50800 w 12"/>
                <a:gd name="T21" fmla="*/ 57082 h 47"/>
                <a:gd name="T22" fmla="*/ 33867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156" name="Freeform 520"/>
            <p:cNvSpPr>
              <a:spLocks/>
            </p:cNvSpPr>
            <p:nvPr/>
          </p:nvSpPr>
          <p:spPr bwMode="auto">
            <a:xfrm>
              <a:off x="9859963" y="6624638"/>
              <a:ext cx="53975" cy="119063"/>
            </a:xfrm>
            <a:custGeom>
              <a:avLst/>
              <a:gdLst>
                <a:gd name="T0" fmla="*/ 49823 w 13"/>
                <a:gd name="T1" fmla="*/ 105834 h 27"/>
                <a:gd name="T2" fmla="*/ 16608 w 13"/>
                <a:gd name="T3" fmla="*/ 8819 h 27"/>
                <a:gd name="T4" fmla="*/ 4152 w 13"/>
                <a:gd name="T5" fmla="*/ 13229 h 27"/>
                <a:gd name="T6" fmla="*/ 37367 w 13"/>
                <a:gd name="T7" fmla="*/ 114653 h 27"/>
                <a:gd name="T8" fmla="*/ 49823 w 13"/>
                <a:gd name="T9" fmla="*/ 105834 h 27"/>
                <a:gd name="T10" fmla="*/ 0 60000 65536"/>
                <a:gd name="T11" fmla="*/ 0 60000 65536"/>
                <a:gd name="T12" fmla="*/ 0 60000 65536"/>
                <a:gd name="T13" fmla="*/ 0 60000 65536"/>
                <a:gd name="T14" fmla="*/ 0 60000 65536"/>
                <a:gd name="T15" fmla="*/ 0 w 13"/>
                <a:gd name="T16" fmla="*/ 0 h 27"/>
                <a:gd name="T17" fmla="*/ 13 w 13"/>
                <a:gd name="T18" fmla="*/ 27 h 27"/>
              </a:gdLst>
              <a:ahLst/>
              <a:cxnLst>
                <a:cxn ang="T10">
                  <a:pos x="T0" y="T1"/>
                </a:cxn>
                <a:cxn ang="T11">
                  <a:pos x="T2" y="T3"/>
                </a:cxn>
                <a:cxn ang="T12">
                  <a:pos x="T4" y="T5"/>
                </a:cxn>
                <a:cxn ang="T13">
                  <a:pos x="T6" y="T7"/>
                </a:cxn>
                <a:cxn ang="T14">
                  <a:pos x="T8" y="T9"/>
                </a:cxn>
              </a:cxnLst>
              <a:rect l="T15" t="T16" r="T17" b="T18"/>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w="9525">
              <a:noFill/>
              <a:round/>
              <a:headEnd/>
              <a:tailEnd/>
            </a:ln>
          </p:spPr>
          <p:txBody>
            <a:bodyPr/>
            <a:lstStyle/>
            <a:p>
              <a:endParaRPr lang="en-US"/>
            </a:p>
          </p:txBody>
        </p:sp>
        <p:sp>
          <p:nvSpPr>
            <p:cNvPr id="35157" name="Freeform 521"/>
            <p:cNvSpPr>
              <a:spLocks/>
            </p:cNvSpPr>
            <p:nvPr/>
          </p:nvSpPr>
          <p:spPr bwMode="auto">
            <a:xfrm>
              <a:off x="975518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w="9525">
              <a:noFill/>
              <a:round/>
              <a:headEnd/>
              <a:tailEnd/>
            </a:ln>
          </p:spPr>
          <p:txBody>
            <a:bodyPr/>
            <a:lstStyle/>
            <a:p>
              <a:endParaRPr lang="en-US"/>
            </a:p>
          </p:txBody>
        </p:sp>
        <p:sp>
          <p:nvSpPr>
            <p:cNvPr id="35158" name="Freeform 522"/>
            <p:cNvSpPr>
              <a:spLocks/>
            </p:cNvSpPr>
            <p:nvPr/>
          </p:nvSpPr>
          <p:spPr bwMode="auto">
            <a:xfrm>
              <a:off x="10026651" y="6629401"/>
              <a:ext cx="41275" cy="146050"/>
            </a:xfrm>
            <a:custGeom>
              <a:avLst/>
              <a:gdLst>
                <a:gd name="T0" fmla="*/ 8255 w 10"/>
                <a:gd name="T1" fmla="*/ 22129 h 33"/>
                <a:gd name="T2" fmla="*/ 8255 w 10"/>
                <a:gd name="T3" fmla="*/ 128347 h 33"/>
                <a:gd name="T4" fmla="*/ 33020 w 10"/>
                <a:gd name="T5" fmla="*/ 119495 h 33"/>
                <a:gd name="T6" fmla="*/ 37148 w 10"/>
                <a:gd name="T7" fmla="*/ 26555 h 33"/>
                <a:gd name="T8" fmla="*/ 8255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w="9525">
              <a:noFill/>
              <a:round/>
              <a:headEnd/>
              <a:tailEnd/>
            </a:ln>
          </p:spPr>
          <p:txBody>
            <a:bodyPr/>
            <a:lstStyle/>
            <a:p>
              <a:endParaRPr lang="en-US"/>
            </a:p>
          </p:txBody>
        </p:sp>
        <p:sp>
          <p:nvSpPr>
            <p:cNvPr id="35159" name="Freeform 523"/>
            <p:cNvSpPr>
              <a:spLocks/>
            </p:cNvSpPr>
            <p:nvPr/>
          </p:nvSpPr>
          <p:spPr bwMode="auto">
            <a:xfrm>
              <a:off x="10544176" y="6567488"/>
              <a:ext cx="61913" cy="220663"/>
            </a:xfrm>
            <a:custGeom>
              <a:avLst/>
              <a:gdLst>
                <a:gd name="T0" fmla="*/ 45403 w 15"/>
                <a:gd name="T1" fmla="*/ 123571 h 50"/>
                <a:gd name="T2" fmla="*/ 53658 w 15"/>
                <a:gd name="T3" fmla="*/ 26480 h 50"/>
                <a:gd name="T4" fmla="*/ 24765 w 15"/>
                <a:gd name="T5" fmla="*/ 17653 h 50"/>
                <a:gd name="T6" fmla="*/ 16510 w 15"/>
                <a:gd name="T7" fmla="*/ 66199 h 50"/>
                <a:gd name="T8" fmla="*/ 12383 w 15"/>
                <a:gd name="T9" fmla="*/ 75025 h 50"/>
                <a:gd name="T10" fmla="*/ 20638 w 15"/>
                <a:gd name="T11" fmla="*/ 203010 h 50"/>
                <a:gd name="T12" fmla="*/ 45403 w 15"/>
                <a:gd name="T13" fmla="*/ 185357 h 50"/>
                <a:gd name="T14" fmla="*/ 33020 w 15"/>
                <a:gd name="T15" fmla="*/ 132398 h 50"/>
                <a:gd name="T16" fmla="*/ 45403 w 15"/>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0"/>
                <a:gd name="T29" fmla="*/ 15 w 15"/>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w="9525">
              <a:noFill/>
              <a:round/>
              <a:headEnd/>
              <a:tailEnd/>
            </a:ln>
          </p:spPr>
          <p:txBody>
            <a:bodyPr/>
            <a:lstStyle/>
            <a:p>
              <a:endParaRPr lang="en-US"/>
            </a:p>
          </p:txBody>
        </p:sp>
        <p:sp>
          <p:nvSpPr>
            <p:cNvPr id="35160" name="Freeform 524"/>
            <p:cNvSpPr>
              <a:spLocks/>
            </p:cNvSpPr>
            <p:nvPr/>
          </p:nvSpPr>
          <p:spPr bwMode="auto">
            <a:xfrm>
              <a:off x="10631488" y="6624638"/>
              <a:ext cx="33338" cy="141288"/>
            </a:xfrm>
            <a:custGeom>
              <a:avLst/>
              <a:gdLst>
                <a:gd name="T0" fmla="*/ 25003 w 8"/>
                <a:gd name="T1" fmla="*/ 17661 h 32"/>
                <a:gd name="T2" fmla="*/ 4167 w 8"/>
                <a:gd name="T3" fmla="*/ 22076 h 32"/>
                <a:gd name="T4" fmla="*/ 12502 w 8"/>
                <a:gd name="T5" fmla="*/ 128042 h 32"/>
                <a:gd name="T6" fmla="*/ 29171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161" name="Freeform 525"/>
            <p:cNvSpPr>
              <a:spLocks/>
            </p:cNvSpPr>
            <p:nvPr/>
          </p:nvSpPr>
          <p:spPr bwMode="auto">
            <a:xfrm>
              <a:off x="10656888" y="6607176"/>
              <a:ext cx="77788" cy="233363"/>
            </a:xfrm>
            <a:custGeom>
              <a:avLst/>
              <a:gdLst>
                <a:gd name="T0" fmla="*/ 69600 w 19"/>
                <a:gd name="T1" fmla="*/ 202541 h 53"/>
                <a:gd name="T2" fmla="*/ 49129 w 19"/>
                <a:gd name="T3" fmla="*/ 61643 h 53"/>
                <a:gd name="T4" fmla="*/ 49129 w 19"/>
                <a:gd name="T5" fmla="*/ 57240 h 53"/>
                <a:gd name="T6" fmla="*/ 45035 w 19"/>
                <a:gd name="T7" fmla="*/ 17612 h 53"/>
                <a:gd name="T8" fmla="*/ 28659 w 19"/>
                <a:gd name="T9" fmla="*/ 17612 h 53"/>
                <a:gd name="T10" fmla="*/ 28659 w 19"/>
                <a:gd name="T11" fmla="*/ 52837 h 53"/>
                <a:gd name="T12" fmla="*/ 28659 w 19"/>
                <a:gd name="T13" fmla="*/ 61643 h 53"/>
                <a:gd name="T14" fmla="*/ 24565 w 19"/>
                <a:gd name="T15" fmla="*/ 96868 h 53"/>
                <a:gd name="T16" fmla="*/ 16376 w 19"/>
                <a:gd name="T17" fmla="*/ 96868 h 53"/>
                <a:gd name="T18" fmla="*/ 0 w 19"/>
                <a:gd name="T19" fmla="*/ 171720 h 53"/>
                <a:gd name="T20" fmla="*/ 8188 w 19"/>
                <a:gd name="T21" fmla="*/ 171720 h 53"/>
                <a:gd name="T22" fmla="*/ 24565 w 19"/>
                <a:gd name="T23" fmla="*/ 110077 h 53"/>
                <a:gd name="T24" fmla="*/ 36847 w 19"/>
                <a:gd name="T25" fmla="*/ 211348 h 53"/>
                <a:gd name="T26" fmla="*/ 69600 w 19"/>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53"/>
                <a:gd name="T44" fmla="*/ 19 w 1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w="9525">
              <a:noFill/>
              <a:round/>
              <a:headEnd/>
              <a:tailEnd/>
            </a:ln>
          </p:spPr>
          <p:txBody>
            <a:bodyPr/>
            <a:lstStyle/>
            <a:p>
              <a:endParaRPr lang="en-US"/>
            </a:p>
          </p:txBody>
        </p:sp>
        <p:sp>
          <p:nvSpPr>
            <p:cNvPr id="35162" name="Freeform 526"/>
            <p:cNvSpPr>
              <a:spLocks/>
            </p:cNvSpPr>
            <p:nvPr/>
          </p:nvSpPr>
          <p:spPr bwMode="auto">
            <a:xfrm>
              <a:off x="10760076" y="6726238"/>
              <a:ext cx="25400" cy="128588"/>
            </a:xfrm>
            <a:custGeom>
              <a:avLst/>
              <a:gdLst>
                <a:gd name="T0" fmla="*/ 21167 w 6"/>
                <a:gd name="T1" fmla="*/ 13302 h 29"/>
                <a:gd name="T2" fmla="*/ 0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w="9525">
              <a:noFill/>
              <a:round/>
              <a:headEnd/>
              <a:tailEnd/>
            </a:ln>
          </p:spPr>
          <p:txBody>
            <a:bodyPr/>
            <a:lstStyle/>
            <a:p>
              <a:endParaRPr lang="en-US"/>
            </a:p>
          </p:txBody>
        </p:sp>
        <p:sp>
          <p:nvSpPr>
            <p:cNvPr id="35163" name="Freeform 527"/>
            <p:cNvSpPr>
              <a:spLocks/>
            </p:cNvSpPr>
            <p:nvPr/>
          </p:nvSpPr>
          <p:spPr bwMode="auto">
            <a:xfrm>
              <a:off x="10790238" y="6624638"/>
              <a:ext cx="41275" cy="176213"/>
            </a:xfrm>
            <a:custGeom>
              <a:avLst/>
              <a:gdLst>
                <a:gd name="T0" fmla="*/ 12382 w 10"/>
                <a:gd name="T1" fmla="*/ 13216 h 40"/>
                <a:gd name="T2" fmla="*/ 0 w 10"/>
                <a:gd name="T3" fmla="*/ 154186 h 40"/>
                <a:gd name="T4" fmla="*/ 33020 w 10"/>
                <a:gd name="T5" fmla="*/ 154186 h 40"/>
                <a:gd name="T6" fmla="*/ 37148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164" name="Freeform 528"/>
            <p:cNvSpPr>
              <a:spLocks/>
            </p:cNvSpPr>
            <p:nvPr/>
          </p:nvSpPr>
          <p:spPr bwMode="auto">
            <a:xfrm>
              <a:off x="10826751" y="6611938"/>
              <a:ext cx="71438" cy="250825"/>
            </a:xfrm>
            <a:custGeom>
              <a:avLst/>
              <a:gdLst>
                <a:gd name="T0" fmla="*/ 29416 w 17"/>
                <a:gd name="T1" fmla="*/ 22002 h 57"/>
                <a:gd name="T2" fmla="*/ 21011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w="9525">
              <a:noFill/>
              <a:round/>
              <a:headEnd/>
              <a:tailEnd/>
            </a:ln>
          </p:spPr>
          <p:txBody>
            <a:bodyPr/>
            <a:lstStyle/>
            <a:p>
              <a:endParaRPr lang="en-US"/>
            </a:p>
          </p:txBody>
        </p:sp>
        <p:sp>
          <p:nvSpPr>
            <p:cNvPr id="35165" name="Freeform 529"/>
            <p:cNvSpPr>
              <a:spLocks/>
            </p:cNvSpPr>
            <p:nvPr/>
          </p:nvSpPr>
          <p:spPr bwMode="auto">
            <a:xfrm>
              <a:off x="10747376" y="6575426"/>
              <a:ext cx="33338" cy="160338"/>
            </a:xfrm>
            <a:custGeom>
              <a:avLst/>
              <a:gdLst>
                <a:gd name="T0" fmla="*/ 0 w 8"/>
                <a:gd name="T1" fmla="*/ 22269 h 36"/>
                <a:gd name="T2" fmla="*/ 0 w 8"/>
                <a:gd name="T3" fmla="*/ 142523 h 36"/>
                <a:gd name="T4" fmla="*/ 29171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66" name="Freeform 530"/>
            <p:cNvSpPr>
              <a:spLocks/>
            </p:cNvSpPr>
            <p:nvPr/>
          </p:nvSpPr>
          <p:spPr bwMode="auto">
            <a:xfrm>
              <a:off x="10890251" y="6611938"/>
              <a:ext cx="61913" cy="176213"/>
            </a:xfrm>
            <a:custGeom>
              <a:avLst/>
              <a:gdLst>
                <a:gd name="T0" fmla="*/ 16510 w 15"/>
                <a:gd name="T1" fmla="*/ 22027 h 40"/>
                <a:gd name="T2" fmla="*/ 12383 w 15"/>
                <a:gd name="T3" fmla="*/ 162997 h 40"/>
                <a:gd name="T4" fmla="*/ 37148 w 15"/>
                <a:gd name="T5" fmla="*/ 158592 h 40"/>
                <a:gd name="T6" fmla="*/ 49530 w 15"/>
                <a:gd name="T7" fmla="*/ 44053 h 40"/>
                <a:gd name="T8" fmla="*/ 16510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w="9525">
              <a:noFill/>
              <a:round/>
              <a:headEnd/>
              <a:tailEnd/>
            </a:ln>
          </p:spPr>
          <p:txBody>
            <a:bodyPr/>
            <a:lstStyle/>
            <a:p>
              <a:endParaRPr lang="en-US"/>
            </a:p>
          </p:txBody>
        </p:sp>
        <p:sp>
          <p:nvSpPr>
            <p:cNvPr id="35167" name="Freeform 531"/>
            <p:cNvSpPr>
              <a:spLocks/>
            </p:cNvSpPr>
            <p:nvPr/>
          </p:nvSpPr>
          <p:spPr bwMode="auto">
            <a:xfrm>
              <a:off x="10985501"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68" name="Freeform 532"/>
            <p:cNvSpPr>
              <a:spLocks/>
            </p:cNvSpPr>
            <p:nvPr/>
          </p:nvSpPr>
          <p:spPr bwMode="auto">
            <a:xfrm>
              <a:off x="11126788" y="6562726"/>
              <a:ext cx="53975" cy="234950"/>
            </a:xfrm>
            <a:custGeom>
              <a:avLst/>
              <a:gdLst>
                <a:gd name="T0" fmla="*/ 41519 w 13"/>
                <a:gd name="T1" fmla="*/ 4433 h 53"/>
                <a:gd name="T2" fmla="*/ 20760 w 13"/>
                <a:gd name="T3" fmla="*/ 93093 h 53"/>
                <a:gd name="T4" fmla="*/ 0 w 13"/>
                <a:gd name="T5" fmla="*/ 106392 h 53"/>
                <a:gd name="T6" fmla="*/ 16608 w 13"/>
                <a:gd name="T7" fmla="*/ 195053 h 53"/>
                <a:gd name="T8" fmla="*/ 16608 w 13"/>
                <a:gd name="T9" fmla="*/ 199486 h 53"/>
                <a:gd name="T10" fmla="*/ 20760 w 13"/>
                <a:gd name="T11" fmla="*/ 203919 h 53"/>
                <a:gd name="T12" fmla="*/ 29063 w 13"/>
                <a:gd name="T13" fmla="*/ 221651 h 53"/>
                <a:gd name="T14" fmla="*/ 49823 w 13"/>
                <a:gd name="T15" fmla="*/ 212785 h 53"/>
                <a:gd name="T16" fmla="*/ 33215 w 13"/>
                <a:gd name="T17" fmla="*/ 146290 h 53"/>
                <a:gd name="T18" fmla="*/ 53975 w 13"/>
                <a:gd name="T19" fmla="*/ 8866 h 53"/>
                <a:gd name="T20" fmla="*/ 41519 w 13"/>
                <a:gd name="T21" fmla="*/ 4433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53"/>
                <a:gd name="T35" fmla="*/ 13 w 13"/>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w="9525">
              <a:noFill/>
              <a:round/>
              <a:headEnd/>
              <a:tailEnd/>
            </a:ln>
          </p:spPr>
          <p:txBody>
            <a:bodyPr/>
            <a:lstStyle/>
            <a:p>
              <a:endParaRPr lang="en-US"/>
            </a:p>
          </p:txBody>
        </p:sp>
        <p:sp>
          <p:nvSpPr>
            <p:cNvPr id="35169" name="Freeform 533"/>
            <p:cNvSpPr>
              <a:spLocks/>
            </p:cNvSpPr>
            <p:nvPr/>
          </p:nvSpPr>
          <p:spPr bwMode="auto">
            <a:xfrm>
              <a:off x="11193463" y="6557963"/>
              <a:ext cx="71438" cy="212725"/>
            </a:xfrm>
            <a:custGeom>
              <a:avLst/>
              <a:gdLst>
                <a:gd name="T0" fmla="*/ 50427 w 17"/>
                <a:gd name="T1" fmla="*/ 8864 h 48"/>
                <a:gd name="T2" fmla="*/ 4202 w 17"/>
                <a:gd name="T3" fmla="*/ 194998 h 48"/>
                <a:gd name="T4" fmla="*/ 29416 w 17"/>
                <a:gd name="T5" fmla="*/ 194998 h 48"/>
                <a:gd name="T6" fmla="*/ 63034 w 17"/>
                <a:gd name="T7" fmla="*/ 17727 h 48"/>
                <a:gd name="T8" fmla="*/ 50427 w 17"/>
                <a:gd name="T9" fmla="*/ 8864 h 48"/>
                <a:gd name="T10" fmla="*/ 0 60000 65536"/>
                <a:gd name="T11" fmla="*/ 0 60000 65536"/>
                <a:gd name="T12" fmla="*/ 0 60000 65536"/>
                <a:gd name="T13" fmla="*/ 0 60000 65536"/>
                <a:gd name="T14" fmla="*/ 0 60000 65536"/>
                <a:gd name="T15" fmla="*/ 0 w 17"/>
                <a:gd name="T16" fmla="*/ 0 h 48"/>
                <a:gd name="T17" fmla="*/ 17 w 17"/>
                <a:gd name="T18" fmla="*/ 48 h 48"/>
              </a:gdLst>
              <a:ahLst/>
              <a:cxnLst>
                <a:cxn ang="T10">
                  <a:pos x="T0" y="T1"/>
                </a:cxn>
                <a:cxn ang="T11">
                  <a:pos x="T2" y="T3"/>
                </a:cxn>
                <a:cxn ang="T12">
                  <a:pos x="T4" y="T5"/>
                </a:cxn>
                <a:cxn ang="T13">
                  <a:pos x="T6" y="T7"/>
                </a:cxn>
                <a:cxn ang="T14">
                  <a:pos x="T8" y="T9"/>
                </a:cxn>
              </a:cxnLst>
              <a:rect l="T15" t="T16" r="T17" b="T18"/>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w="9525">
              <a:noFill/>
              <a:round/>
              <a:headEnd/>
              <a:tailEnd/>
            </a:ln>
          </p:spPr>
          <p:txBody>
            <a:bodyPr/>
            <a:lstStyle/>
            <a:p>
              <a:endParaRPr lang="en-US"/>
            </a:p>
          </p:txBody>
        </p:sp>
        <p:sp>
          <p:nvSpPr>
            <p:cNvPr id="35170" name="Freeform 534"/>
            <p:cNvSpPr>
              <a:spLocks/>
            </p:cNvSpPr>
            <p:nvPr/>
          </p:nvSpPr>
          <p:spPr bwMode="auto">
            <a:xfrm>
              <a:off x="11277601" y="6597651"/>
              <a:ext cx="28575" cy="195263"/>
            </a:xfrm>
            <a:custGeom>
              <a:avLst/>
              <a:gdLst>
                <a:gd name="T0" fmla="*/ 24493 w 7"/>
                <a:gd name="T1" fmla="*/ 8876 h 44"/>
                <a:gd name="T2" fmla="*/ 8164 w 7"/>
                <a:gd name="T3" fmla="*/ 8876 h 44"/>
                <a:gd name="T4" fmla="*/ 8164 w 7"/>
                <a:gd name="T5" fmla="*/ 62129 h 44"/>
                <a:gd name="T6" fmla="*/ 0 w 7"/>
                <a:gd name="T7" fmla="*/ 71005 h 44"/>
                <a:gd name="T8" fmla="*/ 0 w 7"/>
                <a:gd name="T9" fmla="*/ 146447 h 44"/>
                <a:gd name="T10" fmla="*/ 4082 w 7"/>
                <a:gd name="T11" fmla="*/ 155323 h 44"/>
                <a:gd name="T12" fmla="*/ 8164 w 7"/>
                <a:gd name="T13" fmla="*/ 181950 h 44"/>
                <a:gd name="T14" fmla="*/ 24493 w 7"/>
                <a:gd name="T15" fmla="*/ 181950 h 44"/>
                <a:gd name="T16" fmla="*/ 24493 w 7"/>
                <a:gd name="T17" fmla="*/ 887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4"/>
                <a:gd name="T29" fmla="*/ 7 w 7"/>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w="9525">
              <a:noFill/>
              <a:round/>
              <a:headEnd/>
              <a:tailEnd/>
            </a:ln>
          </p:spPr>
          <p:txBody>
            <a:bodyPr/>
            <a:lstStyle/>
            <a:p>
              <a:endParaRPr lang="en-US"/>
            </a:p>
          </p:txBody>
        </p:sp>
        <p:sp>
          <p:nvSpPr>
            <p:cNvPr id="35171" name="Freeform 535"/>
            <p:cNvSpPr>
              <a:spLocks/>
            </p:cNvSpPr>
            <p:nvPr/>
          </p:nvSpPr>
          <p:spPr bwMode="auto">
            <a:xfrm>
              <a:off x="11364913" y="6545263"/>
              <a:ext cx="79375" cy="211138"/>
            </a:xfrm>
            <a:custGeom>
              <a:avLst/>
              <a:gdLst>
                <a:gd name="T0" fmla="*/ 75197 w 19"/>
                <a:gd name="T1" fmla="*/ 193543 h 48"/>
                <a:gd name="T2" fmla="*/ 71020 w 19"/>
                <a:gd name="T3" fmla="*/ 74778 h 48"/>
                <a:gd name="T4" fmla="*/ 45954 w 19"/>
                <a:gd name="T5" fmla="*/ 65981 h 48"/>
                <a:gd name="T6" fmla="*/ 45954 w 19"/>
                <a:gd name="T7" fmla="*/ 65981 h 48"/>
                <a:gd name="T8" fmla="*/ 41776 w 19"/>
                <a:gd name="T9" fmla="*/ 70379 h 48"/>
                <a:gd name="T10" fmla="*/ 41776 w 19"/>
                <a:gd name="T11" fmla="*/ 17595 h 48"/>
                <a:gd name="T12" fmla="*/ 20888 w 19"/>
                <a:gd name="T13" fmla="*/ 13196 h 48"/>
                <a:gd name="T14" fmla="*/ 8355 w 19"/>
                <a:gd name="T15" fmla="*/ 131961 h 48"/>
                <a:gd name="T16" fmla="*/ 0 w 19"/>
                <a:gd name="T17" fmla="*/ 136360 h 48"/>
                <a:gd name="T18" fmla="*/ 0 w 19"/>
                <a:gd name="T19" fmla="*/ 189144 h 48"/>
                <a:gd name="T20" fmla="*/ 8355 w 19"/>
                <a:gd name="T21" fmla="*/ 189144 h 48"/>
                <a:gd name="T22" fmla="*/ 37599 w 19"/>
                <a:gd name="T23" fmla="*/ 189144 h 48"/>
                <a:gd name="T24" fmla="*/ 37599 w 19"/>
                <a:gd name="T25" fmla="*/ 184746 h 48"/>
                <a:gd name="T26" fmla="*/ 37599 w 19"/>
                <a:gd name="T27" fmla="*/ 197942 h 48"/>
                <a:gd name="T28" fmla="*/ 58487 w 19"/>
                <a:gd name="T29" fmla="*/ 202341 h 48"/>
                <a:gd name="T30" fmla="*/ 75197 w 19"/>
                <a:gd name="T31" fmla="*/ 193543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48"/>
                <a:gd name="T50" fmla="*/ 19 w 19"/>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w="9525">
              <a:noFill/>
              <a:round/>
              <a:headEnd/>
              <a:tailEnd/>
            </a:ln>
          </p:spPr>
          <p:txBody>
            <a:bodyPr/>
            <a:lstStyle/>
            <a:p>
              <a:endParaRPr lang="en-US"/>
            </a:p>
          </p:txBody>
        </p:sp>
        <p:sp>
          <p:nvSpPr>
            <p:cNvPr id="35172" name="Freeform 536"/>
            <p:cNvSpPr>
              <a:spLocks/>
            </p:cNvSpPr>
            <p:nvPr/>
          </p:nvSpPr>
          <p:spPr bwMode="auto">
            <a:xfrm>
              <a:off x="11518901" y="6611938"/>
              <a:ext cx="25400" cy="144463"/>
            </a:xfrm>
            <a:custGeom>
              <a:avLst/>
              <a:gdLst>
                <a:gd name="T0" fmla="*/ 25400 w 6"/>
                <a:gd name="T1" fmla="*/ 13133 h 33"/>
                <a:gd name="T2" fmla="*/ 4233 w 6"/>
                <a:gd name="T3" fmla="*/ 13133 h 33"/>
                <a:gd name="T4" fmla="*/ 4233 w 6"/>
                <a:gd name="T5" fmla="*/ 131330 h 33"/>
                <a:gd name="T6" fmla="*/ 25400 w 6"/>
                <a:gd name="T7" fmla="*/ 131330 h 33"/>
                <a:gd name="T8" fmla="*/ 25400 w 6"/>
                <a:gd name="T9" fmla="*/ 13133 h 33"/>
                <a:gd name="T10" fmla="*/ 0 60000 65536"/>
                <a:gd name="T11" fmla="*/ 0 60000 65536"/>
                <a:gd name="T12" fmla="*/ 0 60000 65536"/>
                <a:gd name="T13" fmla="*/ 0 60000 65536"/>
                <a:gd name="T14" fmla="*/ 0 60000 65536"/>
                <a:gd name="T15" fmla="*/ 0 w 6"/>
                <a:gd name="T16" fmla="*/ 0 h 33"/>
                <a:gd name="T17" fmla="*/ 6 w 6"/>
                <a:gd name="T18" fmla="*/ 33 h 33"/>
              </a:gdLst>
              <a:ahLst/>
              <a:cxnLst>
                <a:cxn ang="T10">
                  <a:pos x="T0" y="T1"/>
                </a:cxn>
                <a:cxn ang="T11">
                  <a:pos x="T2" y="T3"/>
                </a:cxn>
                <a:cxn ang="T12">
                  <a:pos x="T4" y="T5"/>
                </a:cxn>
                <a:cxn ang="T13">
                  <a:pos x="T6" y="T7"/>
                </a:cxn>
                <a:cxn ang="T14">
                  <a:pos x="T8" y="T9"/>
                </a:cxn>
              </a:cxnLst>
              <a:rect l="T15" t="T16" r="T17" b="T18"/>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w="9525">
              <a:noFill/>
              <a:round/>
              <a:headEnd/>
              <a:tailEnd/>
            </a:ln>
          </p:spPr>
          <p:txBody>
            <a:bodyPr/>
            <a:lstStyle/>
            <a:p>
              <a:endParaRPr lang="en-US"/>
            </a:p>
          </p:txBody>
        </p:sp>
        <p:sp>
          <p:nvSpPr>
            <p:cNvPr id="35173" name="Freeform 537"/>
            <p:cNvSpPr>
              <a:spLocks/>
            </p:cNvSpPr>
            <p:nvPr/>
          </p:nvSpPr>
          <p:spPr bwMode="auto">
            <a:xfrm>
              <a:off x="11585576" y="6597651"/>
              <a:ext cx="58738" cy="177800"/>
            </a:xfrm>
            <a:custGeom>
              <a:avLst/>
              <a:gdLst>
                <a:gd name="T0" fmla="*/ 29369 w 14"/>
                <a:gd name="T1" fmla="*/ 26670 h 40"/>
                <a:gd name="T2" fmla="*/ 29369 w 14"/>
                <a:gd name="T3" fmla="*/ 13335 h 40"/>
                <a:gd name="T4" fmla="*/ 4196 w 14"/>
                <a:gd name="T5" fmla="*/ 22225 h 40"/>
                <a:gd name="T6" fmla="*/ 12587 w 14"/>
                <a:gd name="T7" fmla="*/ 128905 h 40"/>
                <a:gd name="T8" fmla="*/ 16782 w 14"/>
                <a:gd name="T9" fmla="*/ 137795 h 40"/>
                <a:gd name="T10" fmla="*/ 20978 w 14"/>
                <a:gd name="T11" fmla="*/ 164465 h 40"/>
                <a:gd name="T12" fmla="*/ 41956 w 14"/>
                <a:gd name="T13" fmla="*/ 164465 h 40"/>
                <a:gd name="T14" fmla="*/ 54542 w 14"/>
                <a:gd name="T15" fmla="*/ 40005 h 40"/>
                <a:gd name="T16" fmla="*/ 29369 w 14"/>
                <a:gd name="T17" fmla="*/ 2667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0"/>
                <a:gd name="T29" fmla="*/ 14 w 1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w="9525">
              <a:noFill/>
              <a:round/>
              <a:headEnd/>
              <a:tailEnd/>
            </a:ln>
          </p:spPr>
          <p:txBody>
            <a:bodyPr/>
            <a:lstStyle/>
            <a:p>
              <a:endParaRPr lang="en-US"/>
            </a:p>
          </p:txBody>
        </p:sp>
        <p:sp>
          <p:nvSpPr>
            <p:cNvPr id="35174" name="Freeform 538"/>
            <p:cNvSpPr>
              <a:spLocks/>
            </p:cNvSpPr>
            <p:nvPr/>
          </p:nvSpPr>
          <p:spPr bwMode="auto">
            <a:xfrm>
              <a:off x="11657013" y="6594476"/>
              <a:ext cx="61913" cy="228600"/>
            </a:xfrm>
            <a:custGeom>
              <a:avLst/>
              <a:gdLst>
                <a:gd name="T0" fmla="*/ 28893 w 15"/>
                <a:gd name="T1" fmla="*/ 17585 h 52"/>
                <a:gd name="T2" fmla="*/ 24765 w 15"/>
                <a:gd name="T3" fmla="*/ 48358 h 52"/>
                <a:gd name="T4" fmla="*/ 8255 w 15"/>
                <a:gd name="T5" fmla="*/ 57150 h 52"/>
                <a:gd name="T6" fmla="*/ 4128 w 15"/>
                <a:gd name="T7" fmla="*/ 101112 h 52"/>
                <a:gd name="T8" fmla="*/ 16510 w 15"/>
                <a:gd name="T9" fmla="*/ 109904 h 52"/>
                <a:gd name="T10" fmla="*/ 16510 w 15"/>
                <a:gd name="T11" fmla="*/ 215412 h 52"/>
                <a:gd name="T12" fmla="*/ 41275 w 15"/>
                <a:gd name="T13" fmla="*/ 215412 h 52"/>
                <a:gd name="T14" fmla="*/ 61913 w 15"/>
                <a:gd name="T15" fmla="*/ 21981 h 52"/>
                <a:gd name="T16" fmla="*/ 28893 w 15"/>
                <a:gd name="T17" fmla="*/ 1758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w="9525">
              <a:noFill/>
              <a:round/>
              <a:headEnd/>
              <a:tailEnd/>
            </a:ln>
          </p:spPr>
          <p:txBody>
            <a:bodyPr/>
            <a:lstStyle/>
            <a:p>
              <a:endParaRPr lang="en-US"/>
            </a:p>
          </p:txBody>
        </p:sp>
        <p:sp>
          <p:nvSpPr>
            <p:cNvPr id="35175" name="Freeform 539"/>
            <p:cNvSpPr>
              <a:spLocks/>
            </p:cNvSpPr>
            <p:nvPr/>
          </p:nvSpPr>
          <p:spPr bwMode="auto">
            <a:xfrm>
              <a:off x="11469688" y="6611938"/>
              <a:ext cx="49213" cy="206375"/>
            </a:xfrm>
            <a:custGeom>
              <a:avLst/>
              <a:gdLst>
                <a:gd name="T0" fmla="*/ 32809 w 12"/>
                <a:gd name="T1" fmla="*/ 30737 h 47"/>
                <a:gd name="T2" fmla="*/ 28708 w 12"/>
                <a:gd name="T3" fmla="*/ 13173 h 47"/>
                <a:gd name="T4" fmla="*/ 12303 w 12"/>
                <a:gd name="T5" fmla="*/ 17564 h 47"/>
                <a:gd name="T6" fmla="*/ 16404 w 12"/>
                <a:gd name="T7" fmla="*/ 35128 h 47"/>
                <a:gd name="T8" fmla="*/ 12303 w 12"/>
                <a:gd name="T9" fmla="*/ 43910 h 47"/>
                <a:gd name="T10" fmla="*/ 16404 w 12"/>
                <a:gd name="T11" fmla="*/ 188811 h 47"/>
                <a:gd name="T12" fmla="*/ 45112 w 12"/>
                <a:gd name="T13" fmla="*/ 184420 h 47"/>
                <a:gd name="T14" fmla="*/ 41011 w 12"/>
                <a:gd name="T15" fmla="*/ 127338 h 47"/>
                <a:gd name="T16" fmla="*/ 45112 w 12"/>
                <a:gd name="T17" fmla="*/ 122947 h 47"/>
                <a:gd name="T18" fmla="*/ 41011 w 12"/>
                <a:gd name="T19" fmla="*/ 92210 h 47"/>
                <a:gd name="T20" fmla="*/ 45112 w 12"/>
                <a:gd name="T21" fmla="*/ 57082 h 47"/>
                <a:gd name="T22" fmla="*/ 32809 w 12"/>
                <a:gd name="T23" fmla="*/ 3073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47"/>
                <a:gd name="T38" fmla="*/ 12 w 1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w="9525">
              <a:noFill/>
              <a:round/>
              <a:headEnd/>
              <a:tailEnd/>
            </a:ln>
          </p:spPr>
          <p:txBody>
            <a:bodyPr/>
            <a:lstStyle/>
            <a:p>
              <a:endParaRPr lang="en-US"/>
            </a:p>
          </p:txBody>
        </p:sp>
        <p:sp>
          <p:nvSpPr>
            <p:cNvPr id="35176" name="Freeform 540"/>
            <p:cNvSpPr>
              <a:spLocks/>
            </p:cNvSpPr>
            <p:nvPr/>
          </p:nvSpPr>
          <p:spPr bwMode="auto">
            <a:xfrm>
              <a:off x="11072813" y="6624638"/>
              <a:ext cx="50800" cy="119063"/>
            </a:xfrm>
            <a:custGeom>
              <a:avLst/>
              <a:gdLst>
                <a:gd name="T0" fmla="*/ 50800 w 12"/>
                <a:gd name="T1" fmla="*/ 105834 h 27"/>
                <a:gd name="T2" fmla="*/ 16933 w 12"/>
                <a:gd name="T3" fmla="*/ 8819 h 27"/>
                <a:gd name="T4" fmla="*/ 0 w 12"/>
                <a:gd name="T5" fmla="*/ 13229 h 27"/>
                <a:gd name="T6" fmla="*/ 38100 w 12"/>
                <a:gd name="T7" fmla="*/ 114653 h 27"/>
                <a:gd name="T8" fmla="*/ 50800 w 12"/>
                <a:gd name="T9" fmla="*/ 105834 h 27"/>
                <a:gd name="T10" fmla="*/ 0 60000 65536"/>
                <a:gd name="T11" fmla="*/ 0 60000 65536"/>
                <a:gd name="T12" fmla="*/ 0 60000 65536"/>
                <a:gd name="T13" fmla="*/ 0 60000 65536"/>
                <a:gd name="T14" fmla="*/ 0 60000 65536"/>
                <a:gd name="T15" fmla="*/ 0 w 12"/>
                <a:gd name="T16" fmla="*/ 0 h 27"/>
                <a:gd name="T17" fmla="*/ 12 w 12"/>
                <a:gd name="T18" fmla="*/ 27 h 27"/>
              </a:gdLst>
              <a:ahLst/>
              <a:cxnLst>
                <a:cxn ang="T10">
                  <a:pos x="T0" y="T1"/>
                </a:cxn>
                <a:cxn ang="T11">
                  <a:pos x="T2" y="T3"/>
                </a:cxn>
                <a:cxn ang="T12">
                  <a:pos x="T4" y="T5"/>
                </a:cxn>
                <a:cxn ang="T13">
                  <a:pos x="T6" y="T7"/>
                </a:cxn>
                <a:cxn ang="T14">
                  <a:pos x="T8" y="T9"/>
                </a:cxn>
              </a:cxnLst>
              <a:rect l="T15" t="T16" r="T17" b="T18"/>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w="9525">
              <a:noFill/>
              <a:round/>
              <a:headEnd/>
              <a:tailEnd/>
            </a:ln>
          </p:spPr>
          <p:txBody>
            <a:bodyPr/>
            <a:lstStyle/>
            <a:p>
              <a:endParaRPr lang="en-US"/>
            </a:p>
          </p:txBody>
        </p:sp>
        <p:sp>
          <p:nvSpPr>
            <p:cNvPr id="35177" name="Freeform 541"/>
            <p:cNvSpPr>
              <a:spLocks/>
            </p:cNvSpPr>
            <p:nvPr/>
          </p:nvSpPr>
          <p:spPr bwMode="auto">
            <a:xfrm>
              <a:off x="10968038" y="6572251"/>
              <a:ext cx="76200" cy="193675"/>
            </a:xfrm>
            <a:custGeom>
              <a:avLst/>
              <a:gdLst>
                <a:gd name="T0" fmla="*/ 67733 w 18"/>
                <a:gd name="T1" fmla="*/ 162863 h 44"/>
                <a:gd name="T2" fmla="*/ 50800 w 18"/>
                <a:gd name="T3" fmla="*/ 35214 h 44"/>
                <a:gd name="T4" fmla="*/ 25400 w 18"/>
                <a:gd name="T5" fmla="*/ 17607 h 44"/>
                <a:gd name="T6" fmla="*/ 42333 w 18"/>
                <a:gd name="T7" fmla="*/ 180470 h 44"/>
                <a:gd name="T8" fmla="*/ 67733 w 18"/>
                <a:gd name="T9" fmla="*/ 162863 h 44"/>
                <a:gd name="T10" fmla="*/ 0 60000 65536"/>
                <a:gd name="T11" fmla="*/ 0 60000 65536"/>
                <a:gd name="T12" fmla="*/ 0 60000 65536"/>
                <a:gd name="T13" fmla="*/ 0 60000 65536"/>
                <a:gd name="T14" fmla="*/ 0 60000 65536"/>
                <a:gd name="T15" fmla="*/ 0 w 18"/>
                <a:gd name="T16" fmla="*/ 0 h 44"/>
                <a:gd name="T17" fmla="*/ 18 w 18"/>
                <a:gd name="T18" fmla="*/ 44 h 44"/>
              </a:gdLst>
              <a:ahLst/>
              <a:cxnLst>
                <a:cxn ang="T10">
                  <a:pos x="T0" y="T1"/>
                </a:cxn>
                <a:cxn ang="T11">
                  <a:pos x="T2" y="T3"/>
                </a:cxn>
                <a:cxn ang="T12">
                  <a:pos x="T4" y="T5"/>
                </a:cxn>
                <a:cxn ang="T13">
                  <a:pos x="T6" y="T7"/>
                </a:cxn>
                <a:cxn ang="T14">
                  <a:pos x="T8" y="T9"/>
                </a:cxn>
              </a:cxnLst>
              <a:rect l="T15" t="T16" r="T17" b="T18"/>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w="9525">
              <a:noFill/>
              <a:round/>
              <a:headEnd/>
              <a:tailEnd/>
            </a:ln>
          </p:spPr>
          <p:txBody>
            <a:bodyPr/>
            <a:lstStyle/>
            <a:p>
              <a:endParaRPr lang="en-US"/>
            </a:p>
          </p:txBody>
        </p:sp>
        <p:sp>
          <p:nvSpPr>
            <p:cNvPr id="35178" name="Freeform 542"/>
            <p:cNvSpPr>
              <a:spLocks/>
            </p:cNvSpPr>
            <p:nvPr/>
          </p:nvSpPr>
          <p:spPr bwMode="auto">
            <a:xfrm>
              <a:off x="11236326" y="6629401"/>
              <a:ext cx="41275" cy="146050"/>
            </a:xfrm>
            <a:custGeom>
              <a:avLst/>
              <a:gdLst>
                <a:gd name="T0" fmla="*/ 12382 w 10"/>
                <a:gd name="T1" fmla="*/ 22129 h 33"/>
                <a:gd name="T2" fmla="*/ 12382 w 10"/>
                <a:gd name="T3" fmla="*/ 128347 h 33"/>
                <a:gd name="T4" fmla="*/ 37148 w 10"/>
                <a:gd name="T5" fmla="*/ 119495 h 33"/>
                <a:gd name="T6" fmla="*/ 37148 w 10"/>
                <a:gd name="T7" fmla="*/ 26555 h 33"/>
                <a:gd name="T8" fmla="*/ 12382 w 10"/>
                <a:gd name="T9" fmla="*/ 22129 h 33"/>
                <a:gd name="T10" fmla="*/ 0 60000 65536"/>
                <a:gd name="T11" fmla="*/ 0 60000 65536"/>
                <a:gd name="T12" fmla="*/ 0 60000 65536"/>
                <a:gd name="T13" fmla="*/ 0 60000 65536"/>
                <a:gd name="T14" fmla="*/ 0 60000 65536"/>
                <a:gd name="T15" fmla="*/ 0 w 10"/>
                <a:gd name="T16" fmla="*/ 0 h 33"/>
                <a:gd name="T17" fmla="*/ 10 w 10"/>
                <a:gd name="T18" fmla="*/ 33 h 33"/>
              </a:gdLst>
              <a:ahLst/>
              <a:cxnLst>
                <a:cxn ang="T10">
                  <a:pos x="T0" y="T1"/>
                </a:cxn>
                <a:cxn ang="T11">
                  <a:pos x="T2" y="T3"/>
                </a:cxn>
                <a:cxn ang="T12">
                  <a:pos x="T4" y="T5"/>
                </a:cxn>
                <a:cxn ang="T13">
                  <a:pos x="T6" y="T7"/>
                </a:cxn>
                <a:cxn ang="T14">
                  <a:pos x="T8" y="T9"/>
                </a:cxn>
              </a:cxnLst>
              <a:rect l="T15" t="T16" r="T17" b="T18"/>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w="9525">
              <a:noFill/>
              <a:round/>
              <a:headEnd/>
              <a:tailEnd/>
            </a:ln>
          </p:spPr>
          <p:txBody>
            <a:bodyPr/>
            <a:lstStyle/>
            <a:p>
              <a:endParaRPr lang="en-US"/>
            </a:p>
          </p:txBody>
        </p:sp>
        <p:sp>
          <p:nvSpPr>
            <p:cNvPr id="35179" name="Freeform 543"/>
            <p:cNvSpPr>
              <a:spLocks/>
            </p:cNvSpPr>
            <p:nvPr/>
          </p:nvSpPr>
          <p:spPr bwMode="auto">
            <a:xfrm>
              <a:off x="11757026" y="6567488"/>
              <a:ext cx="58738" cy="220663"/>
            </a:xfrm>
            <a:custGeom>
              <a:avLst/>
              <a:gdLst>
                <a:gd name="T0" fmla="*/ 41956 w 14"/>
                <a:gd name="T1" fmla="*/ 123571 h 50"/>
                <a:gd name="T2" fmla="*/ 54542 w 14"/>
                <a:gd name="T3" fmla="*/ 26480 h 50"/>
                <a:gd name="T4" fmla="*/ 25173 w 14"/>
                <a:gd name="T5" fmla="*/ 17653 h 50"/>
                <a:gd name="T6" fmla="*/ 16782 w 14"/>
                <a:gd name="T7" fmla="*/ 66199 h 50"/>
                <a:gd name="T8" fmla="*/ 12587 w 14"/>
                <a:gd name="T9" fmla="*/ 75025 h 50"/>
                <a:gd name="T10" fmla="*/ 16782 w 14"/>
                <a:gd name="T11" fmla="*/ 203010 h 50"/>
                <a:gd name="T12" fmla="*/ 46151 w 14"/>
                <a:gd name="T13" fmla="*/ 185357 h 50"/>
                <a:gd name="T14" fmla="*/ 33565 w 14"/>
                <a:gd name="T15" fmla="*/ 132398 h 50"/>
                <a:gd name="T16" fmla="*/ 41956 w 14"/>
                <a:gd name="T17" fmla="*/ 12357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0"/>
                <a:gd name="T29" fmla="*/ 14 w 14"/>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w="9525">
              <a:noFill/>
              <a:round/>
              <a:headEnd/>
              <a:tailEnd/>
            </a:ln>
          </p:spPr>
          <p:txBody>
            <a:bodyPr/>
            <a:lstStyle/>
            <a:p>
              <a:endParaRPr lang="en-US"/>
            </a:p>
          </p:txBody>
        </p:sp>
        <p:sp>
          <p:nvSpPr>
            <p:cNvPr id="35180" name="Freeform 544"/>
            <p:cNvSpPr>
              <a:spLocks/>
            </p:cNvSpPr>
            <p:nvPr/>
          </p:nvSpPr>
          <p:spPr bwMode="auto">
            <a:xfrm>
              <a:off x="11839576" y="6624638"/>
              <a:ext cx="33338" cy="141288"/>
            </a:xfrm>
            <a:custGeom>
              <a:avLst/>
              <a:gdLst>
                <a:gd name="T0" fmla="*/ 25003 w 8"/>
                <a:gd name="T1" fmla="*/ 17661 h 32"/>
                <a:gd name="T2" fmla="*/ 4167 w 8"/>
                <a:gd name="T3" fmla="*/ 22076 h 32"/>
                <a:gd name="T4" fmla="*/ 16669 w 8"/>
                <a:gd name="T5" fmla="*/ 128042 h 32"/>
                <a:gd name="T6" fmla="*/ 33338 w 8"/>
                <a:gd name="T7" fmla="*/ 128042 h 32"/>
                <a:gd name="T8" fmla="*/ 25003 w 8"/>
                <a:gd name="T9" fmla="*/ 17661 h 32"/>
                <a:gd name="T10" fmla="*/ 0 60000 65536"/>
                <a:gd name="T11" fmla="*/ 0 60000 65536"/>
                <a:gd name="T12" fmla="*/ 0 60000 65536"/>
                <a:gd name="T13" fmla="*/ 0 60000 65536"/>
                <a:gd name="T14" fmla="*/ 0 60000 65536"/>
                <a:gd name="T15" fmla="*/ 0 w 8"/>
                <a:gd name="T16" fmla="*/ 0 h 32"/>
                <a:gd name="T17" fmla="*/ 8 w 8"/>
                <a:gd name="T18" fmla="*/ 32 h 32"/>
              </a:gdLst>
              <a:ahLst/>
              <a:cxnLst>
                <a:cxn ang="T10">
                  <a:pos x="T0" y="T1"/>
                </a:cxn>
                <a:cxn ang="T11">
                  <a:pos x="T2" y="T3"/>
                </a:cxn>
                <a:cxn ang="T12">
                  <a:pos x="T4" y="T5"/>
                </a:cxn>
                <a:cxn ang="T13">
                  <a:pos x="T6" y="T7"/>
                </a:cxn>
                <a:cxn ang="T14">
                  <a:pos x="T8" y="T9"/>
                </a:cxn>
              </a:cxnLst>
              <a:rect l="T15" t="T16" r="T17" b="T18"/>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w="9525">
              <a:noFill/>
              <a:round/>
              <a:headEnd/>
              <a:tailEnd/>
            </a:ln>
          </p:spPr>
          <p:txBody>
            <a:bodyPr/>
            <a:lstStyle/>
            <a:p>
              <a:endParaRPr lang="en-US"/>
            </a:p>
          </p:txBody>
        </p:sp>
        <p:sp>
          <p:nvSpPr>
            <p:cNvPr id="35181" name="Freeform 545"/>
            <p:cNvSpPr>
              <a:spLocks/>
            </p:cNvSpPr>
            <p:nvPr/>
          </p:nvSpPr>
          <p:spPr bwMode="auto">
            <a:xfrm>
              <a:off x="11864976" y="6607176"/>
              <a:ext cx="84138" cy="233363"/>
            </a:xfrm>
            <a:custGeom>
              <a:avLst/>
              <a:gdLst>
                <a:gd name="T0" fmla="*/ 75724 w 20"/>
                <a:gd name="T1" fmla="*/ 202541 h 53"/>
                <a:gd name="T2" fmla="*/ 54690 w 20"/>
                <a:gd name="T3" fmla="*/ 61643 h 53"/>
                <a:gd name="T4" fmla="*/ 50483 w 20"/>
                <a:gd name="T5" fmla="*/ 57240 h 53"/>
                <a:gd name="T6" fmla="*/ 50483 w 20"/>
                <a:gd name="T7" fmla="*/ 17612 h 53"/>
                <a:gd name="T8" fmla="*/ 33655 w 20"/>
                <a:gd name="T9" fmla="*/ 17612 h 53"/>
                <a:gd name="T10" fmla="*/ 33655 w 20"/>
                <a:gd name="T11" fmla="*/ 52837 h 53"/>
                <a:gd name="T12" fmla="*/ 29448 w 20"/>
                <a:gd name="T13" fmla="*/ 61643 h 53"/>
                <a:gd name="T14" fmla="*/ 25241 w 20"/>
                <a:gd name="T15" fmla="*/ 96868 h 53"/>
                <a:gd name="T16" fmla="*/ 21035 w 20"/>
                <a:gd name="T17" fmla="*/ 96868 h 53"/>
                <a:gd name="T18" fmla="*/ 4207 w 20"/>
                <a:gd name="T19" fmla="*/ 171720 h 53"/>
                <a:gd name="T20" fmla="*/ 12621 w 20"/>
                <a:gd name="T21" fmla="*/ 171720 h 53"/>
                <a:gd name="T22" fmla="*/ 25241 w 20"/>
                <a:gd name="T23" fmla="*/ 110077 h 53"/>
                <a:gd name="T24" fmla="*/ 42069 w 20"/>
                <a:gd name="T25" fmla="*/ 211348 h 53"/>
                <a:gd name="T26" fmla="*/ 75724 w 20"/>
                <a:gd name="T27" fmla="*/ 202541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53"/>
                <a:gd name="T44" fmla="*/ 20 w 20"/>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w="9525">
              <a:noFill/>
              <a:round/>
              <a:headEnd/>
              <a:tailEnd/>
            </a:ln>
          </p:spPr>
          <p:txBody>
            <a:bodyPr/>
            <a:lstStyle/>
            <a:p>
              <a:endParaRPr lang="en-US"/>
            </a:p>
          </p:txBody>
        </p:sp>
        <p:sp>
          <p:nvSpPr>
            <p:cNvPr id="35182" name="Freeform 546"/>
            <p:cNvSpPr>
              <a:spLocks/>
            </p:cNvSpPr>
            <p:nvPr/>
          </p:nvSpPr>
          <p:spPr bwMode="auto">
            <a:xfrm>
              <a:off x="11969751" y="6726238"/>
              <a:ext cx="25400" cy="128588"/>
            </a:xfrm>
            <a:custGeom>
              <a:avLst/>
              <a:gdLst>
                <a:gd name="T0" fmla="*/ 21167 w 6"/>
                <a:gd name="T1" fmla="*/ 13302 h 29"/>
                <a:gd name="T2" fmla="*/ 4233 w 6"/>
                <a:gd name="T3" fmla="*/ 13302 h 29"/>
                <a:gd name="T4" fmla="*/ 0 w 6"/>
                <a:gd name="T5" fmla="*/ 110852 h 29"/>
                <a:gd name="T6" fmla="*/ 25400 w 6"/>
                <a:gd name="T7" fmla="*/ 110852 h 29"/>
                <a:gd name="T8" fmla="*/ 21167 w 6"/>
                <a:gd name="T9" fmla="*/ 13302 h 29"/>
                <a:gd name="T10" fmla="*/ 0 60000 65536"/>
                <a:gd name="T11" fmla="*/ 0 60000 65536"/>
                <a:gd name="T12" fmla="*/ 0 60000 65536"/>
                <a:gd name="T13" fmla="*/ 0 60000 65536"/>
                <a:gd name="T14" fmla="*/ 0 60000 65536"/>
                <a:gd name="T15" fmla="*/ 0 w 6"/>
                <a:gd name="T16" fmla="*/ 0 h 29"/>
                <a:gd name="T17" fmla="*/ 6 w 6"/>
                <a:gd name="T18" fmla="*/ 29 h 29"/>
              </a:gdLst>
              <a:ahLst/>
              <a:cxnLst>
                <a:cxn ang="T10">
                  <a:pos x="T0" y="T1"/>
                </a:cxn>
                <a:cxn ang="T11">
                  <a:pos x="T2" y="T3"/>
                </a:cxn>
                <a:cxn ang="T12">
                  <a:pos x="T4" y="T5"/>
                </a:cxn>
                <a:cxn ang="T13">
                  <a:pos x="T6" y="T7"/>
                </a:cxn>
                <a:cxn ang="T14">
                  <a:pos x="T8" y="T9"/>
                </a:cxn>
              </a:cxnLst>
              <a:rect l="T15" t="T16" r="T17" b="T18"/>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w="9525">
              <a:noFill/>
              <a:round/>
              <a:headEnd/>
              <a:tailEnd/>
            </a:ln>
          </p:spPr>
          <p:txBody>
            <a:bodyPr/>
            <a:lstStyle/>
            <a:p>
              <a:endParaRPr lang="en-US"/>
            </a:p>
          </p:txBody>
        </p:sp>
        <p:sp>
          <p:nvSpPr>
            <p:cNvPr id="35183" name="Freeform 547"/>
            <p:cNvSpPr>
              <a:spLocks/>
            </p:cNvSpPr>
            <p:nvPr/>
          </p:nvSpPr>
          <p:spPr bwMode="auto">
            <a:xfrm>
              <a:off x="11998326" y="6624638"/>
              <a:ext cx="41275" cy="176213"/>
            </a:xfrm>
            <a:custGeom>
              <a:avLst/>
              <a:gdLst>
                <a:gd name="T0" fmla="*/ 12382 w 10"/>
                <a:gd name="T1" fmla="*/ 13216 h 40"/>
                <a:gd name="T2" fmla="*/ 0 w 10"/>
                <a:gd name="T3" fmla="*/ 154186 h 40"/>
                <a:gd name="T4" fmla="*/ 37148 w 10"/>
                <a:gd name="T5" fmla="*/ 154186 h 40"/>
                <a:gd name="T6" fmla="*/ 41275 w 10"/>
                <a:gd name="T7" fmla="*/ 17621 h 40"/>
                <a:gd name="T8" fmla="*/ 12382 w 10"/>
                <a:gd name="T9" fmla="*/ 13216 h 40"/>
                <a:gd name="T10" fmla="*/ 0 60000 65536"/>
                <a:gd name="T11" fmla="*/ 0 60000 65536"/>
                <a:gd name="T12" fmla="*/ 0 60000 65536"/>
                <a:gd name="T13" fmla="*/ 0 60000 65536"/>
                <a:gd name="T14" fmla="*/ 0 60000 65536"/>
                <a:gd name="T15" fmla="*/ 0 w 10"/>
                <a:gd name="T16" fmla="*/ 0 h 40"/>
                <a:gd name="T17" fmla="*/ 10 w 10"/>
                <a:gd name="T18" fmla="*/ 40 h 40"/>
              </a:gdLst>
              <a:ahLst/>
              <a:cxnLst>
                <a:cxn ang="T10">
                  <a:pos x="T0" y="T1"/>
                </a:cxn>
                <a:cxn ang="T11">
                  <a:pos x="T2" y="T3"/>
                </a:cxn>
                <a:cxn ang="T12">
                  <a:pos x="T4" y="T5"/>
                </a:cxn>
                <a:cxn ang="T13">
                  <a:pos x="T6" y="T7"/>
                </a:cxn>
                <a:cxn ang="T14">
                  <a:pos x="T8" y="T9"/>
                </a:cxn>
              </a:cxnLst>
              <a:rect l="T15" t="T16" r="T17" b="T18"/>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w="9525">
              <a:noFill/>
              <a:round/>
              <a:headEnd/>
              <a:tailEnd/>
            </a:ln>
          </p:spPr>
          <p:txBody>
            <a:bodyPr/>
            <a:lstStyle/>
            <a:p>
              <a:endParaRPr lang="en-US"/>
            </a:p>
          </p:txBody>
        </p:sp>
        <p:sp>
          <p:nvSpPr>
            <p:cNvPr id="35184" name="Freeform 548"/>
            <p:cNvSpPr>
              <a:spLocks/>
            </p:cNvSpPr>
            <p:nvPr/>
          </p:nvSpPr>
          <p:spPr bwMode="auto">
            <a:xfrm>
              <a:off x="12039601" y="6611938"/>
              <a:ext cx="71438" cy="250825"/>
            </a:xfrm>
            <a:custGeom>
              <a:avLst/>
              <a:gdLst>
                <a:gd name="T0" fmla="*/ 29416 w 17"/>
                <a:gd name="T1" fmla="*/ 22002 h 57"/>
                <a:gd name="T2" fmla="*/ 16809 w 17"/>
                <a:gd name="T3" fmla="*/ 52805 h 57"/>
                <a:gd name="T4" fmla="*/ 16809 w 17"/>
                <a:gd name="T5" fmla="*/ 48405 h 57"/>
                <a:gd name="T6" fmla="*/ 4202 w 17"/>
                <a:gd name="T7" fmla="*/ 48405 h 57"/>
                <a:gd name="T8" fmla="*/ 8404 w 17"/>
                <a:gd name="T9" fmla="*/ 83608 h 57"/>
                <a:gd name="T10" fmla="*/ 25213 w 17"/>
                <a:gd name="T11" fmla="*/ 237624 h 57"/>
                <a:gd name="T12" fmla="*/ 50427 w 17"/>
                <a:gd name="T13" fmla="*/ 228823 h 57"/>
                <a:gd name="T14" fmla="*/ 63034 w 17"/>
                <a:gd name="T15" fmla="*/ 44004 h 57"/>
                <a:gd name="T16" fmla="*/ 29416 w 17"/>
                <a:gd name="T17" fmla="*/ 22002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w="9525">
              <a:noFill/>
              <a:round/>
              <a:headEnd/>
              <a:tailEnd/>
            </a:ln>
          </p:spPr>
          <p:txBody>
            <a:bodyPr/>
            <a:lstStyle/>
            <a:p>
              <a:endParaRPr lang="en-US"/>
            </a:p>
          </p:txBody>
        </p:sp>
        <p:sp>
          <p:nvSpPr>
            <p:cNvPr id="35185" name="Freeform 549"/>
            <p:cNvSpPr>
              <a:spLocks/>
            </p:cNvSpPr>
            <p:nvPr/>
          </p:nvSpPr>
          <p:spPr bwMode="auto">
            <a:xfrm>
              <a:off x="11957051" y="6575426"/>
              <a:ext cx="33338" cy="160338"/>
            </a:xfrm>
            <a:custGeom>
              <a:avLst/>
              <a:gdLst>
                <a:gd name="T0" fmla="*/ 0 w 8"/>
                <a:gd name="T1" fmla="*/ 22269 h 36"/>
                <a:gd name="T2" fmla="*/ 4167 w 8"/>
                <a:gd name="T3" fmla="*/ 142523 h 36"/>
                <a:gd name="T4" fmla="*/ 33338 w 8"/>
                <a:gd name="T5" fmla="*/ 142523 h 36"/>
                <a:gd name="T6" fmla="*/ 33338 w 8"/>
                <a:gd name="T7" fmla="*/ 22269 h 36"/>
                <a:gd name="T8" fmla="*/ 0 w 8"/>
                <a:gd name="T9" fmla="*/ 22269 h 36"/>
                <a:gd name="T10" fmla="*/ 0 60000 65536"/>
                <a:gd name="T11" fmla="*/ 0 60000 65536"/>
                <a:gd name="T12" fmla="*/ 0 60000 65536"/>
                <a:gd name="T13" fmla="*/ 0 60000 65536"/>
                <a:gd name="T14" fmla="*/ 0 60000 65536"/>
                <a:gd name="T15" fmla="*/ 0 w 8"/>
                <a:gd name="T16" fmla="*/ 0 h 36"/>
                <a:gd name="T17" fmla="*/ 8 w 8"/>
                <a:gd name="T18" fmla="*/ 36 h 36"/>
              </a:gdLst>
              <a:ahLst/>
              <a:cxnLst>
                <a:cxn ang="T10">
                  <a:pos x="T0" y="T1"/>
                </a:cxn>
                <a:cxn ang="T11">
                  <a:pos x="T2" y="T3"/>
                </a:cxn>
                <a:cxn ang="T12">
                  <a:pos x="T4" y="T5"/>
                </a:cxn>
                <a:cxn ang="T13">
                  <a:pos x="T6" y="T7"/>
                </a:cxn>
                <a:cxn ang="T14">
                  <a:pos x="T8" y="T9"/>
                </a:cxn>
              </a:cxnLst>
              <a:rect l="T15" t="T16" r="T17" b="T18"/>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86" name="Freeform 550"/>
            <p:cNvSpPr>
              <a:spLocks/>
            </p:cNvSpPr>
            <p:nvPr/>
          </p:nvSpPr>
          <p:spPr bwMode="auto">
            <a:xfrm>
              <a:off x="12098338" y="6611938"/>
              <a:ext cx="63500" cy="176213"/>
            </a:xfrm>
            <a:custGeom>
              <a:avLst/>
              <a:gdLst>
                <a:gd name="T0" fmla="*/ 21167 w 15"/>
                <a:gd name="T1" fmla="*/ 22027 h 40"/>
                <a:gd name="T2" fmla="*/ 16933 w 15"/>
                <a:gd name="T3" fmla="*/ 162997 h 40"/>
                <a:gd name="T4" fmla="*/ 42333 w 15"/>
                <a:gd name="T5" fmla="*/ 158592 h 40"/>
                <a:gd name="T6" fmla="*/ 55033 w 15"/>
                <a:gd name="T7" fmla="*/ 44053 h 40"/>
                <a:gd name="T8" fmla="*/ 21167 w 15"/>
                <a:gd name="T9" fmla="*/ 22027 h 40"/>
                <a:gd name="T10" fmla="*/ 0 60000 65536"/>
                <a:gd name="T11" fmla="*/ 0 60000 65536"/>
                <a:gd name="T12" fmla="*/ 0 60000 65536"/>
                <a:gd name="T13" fmla="*/ 0 60000 65536"/>
                <a:gd name="T14" fmla="*/ 0 60000 65536"/>
                <a:gd name="T15" fmla="*/ 0 w 15"/>
                <a:gd name="T16" fmla="*/ 0 h 40"/>
                <a:gd name="T17" fmla="*/ 15 w 15"/>
                <a:gd name="T18" fmla="*/ 40 h 40"/>
              </a:gdLst>
              <a:ahLst/>
              <a:cxnLst>
                <a:cxn ang="T10">
                  <a:pos x="T0" y="T1"/>
                </a:cxn>
                <a:cxn ang="T11">
                  <a:pos x="T2" y="T3"/>
                </a:cxn>
                <a:cxn ang="T12">
                  <a:pos x="T4" y="T5"/>
                </a:cxn>
                <a:cxn ang="T13">
                  <a:pos x="T6" y="T7"/>
                </a:cxn>
                <a:cxn ang="T14">
                  <a:pos x="T8" y="T9"/>
                </a:cxn>
              </a:cxnLst>
              <a:rect l="T15" t="T16" r="T17" b="T18"/>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w="9525">
              <a:noFill/>
              <a:round/>
              <a:headEnd/>
              <a:tailEnd/>
            </a:ln>
          </p:spPr>
          <p:txBody>
            <a:bodyPr/>
            <a:lstStyle/>
            <a:p>
              <a:endParaRPr lang="en-US"/>
            </a:p>
          </p:txBody>
        </p:sp>
        <p:sp>
          <p:nvSpPr>
            <p:cNvPr id="35187" name="Freeform 551"/>
            <p:cNvSpPr>
              <a:spLocks/>
            </p:cNvSpPr>
            <p:nvPr/>
          </p:nvSpPr>
          <p:spPr bwMode="auto">
            <a:xfrm>
              <a:off x="12195176" y="6686551"/>
              <a:ext cx="33338" cy="136525"/>
            </a:xfrm>
            <a:custGeom>
              <a:avLst/>
              <a:gdLst>
                <a:gd name="T0" fmla="*/ 0 w 8"/>
                <a:gd name="T1" fmla="*/ 22020 h 31"/>
                <a:gd name="T2" fmla="*/ 4167 w 8"/>
                <a:gd name="T3" fmla="*/ 118909 h 31"/>
                <a:gd name="T4" fmla="*/ 29171 w 8"/>
                <a:gd name="T5" fmla="*/ 118909 h 31"/>
                <a:gd name="T6" fmla="*/ 33338 w 8"/>
                <a:gd name="T7" fmla="*/ 22020 h 31"/>
                <a:gd name="T8" fmla="*/ 0 w 8"/>
                <a:gd name="T9" fmla="*/ 22020 h 31"/>
                <a:gd name="T10" fmla="*/ 0 60000 65536"/>
                <a:gd name="T11" fmla="*/ 0 60000 65536"/>
                <a:gd name="T12" fmla="*/ 0 60000 65536"/>
                <a:gd name="T13" fmla="*/ 0 60000 65536"/>
                <a:gd name="T14" fmla="*/ 0 60000 65536"/>
                <a:gd name="T15" fmla="*/ 0 w 8"/>
                <a:gd name="T16" fmla="*/ 0 h 31"/>
                <a:gd name="T17" fmla="*/ 8 w 8"/>
                <a:gd name="T18" fmla="*/ 31 h 31"/>
              </a:gdLst>
              <a:ahLst/>
              <a:cxnLst>
                <a:cxn ang="T10">
                  <a:pos x="T0" y="T1"/>
                </a:cxn>
                <a:cxn ang="T11">
                  <a:pos x="T2" y="T3"/>
                </a:cxn>
                <a:cxn ang="T12">
                  <a:pos x="T4" y="T5"/>
                </a:cxn>
                <a:cxn ang="T13">
                  <a:pos x="T6" y="T7"/>
                </a:cxn>
                <a:cxn ang="T14">
                  <a:pos x="T8" y="T9"/>
                </a:cxn>
              </a:cxnLst>
              <a:rect l="T15" t="T16" r="T17" b="T18"/>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w="9525">
              <a:noFill/>
              <a:round/>
              <a:headEnd/>
              <a:tailEnd/>
            </a:ln>
          </p:spPr>
          <p:txBody>
            <a:bodyPr/>
            <a:lstStyle/>
            <a:p>
              <a:endParaRPr lang="en-US"/>
            </a:p>
          </p:txBody>
        </p:sp>
        <p:sp>
          <p:nvSpPr>
            <p:cNvPr id="35188" name="Freeform 552"/>
            <p:cNvSpPr>
              <a:spLocks/>
            </p:cNvSpPr>
            <p:nvPr/>
          </p:nvSpPr>
          <p:spPr bwMode="auto">
            <a:xfrm>
              <a:off x="-58058" y="8795851"/>
              <a:ext cx="12303126" cy="230188"/>
            </a:xfrm>
            <a:custGeom>
              <a:avLst/>
              <a:gdLst>
                <a:gd name="T0" fmla="*/ 12278111 w 2951"/>
                <a:gd name="T1" fmla="*/ 75254 h 52"/>
                <a:gd name="T2" fmla="*/ 12203067 w 2951"/>
                <a:gd name="T3" fmla="*/ 230188 h 52"/>
                <a:gd name="T4" fmla="*/ 104228 w 2951"/>
                <a:gd name="T5" fmla="*/ 230188 h 52"/>
                <a:gd name="T6" fmla="*/ 25015 w 2951"/>
                <a:gd name="T7" fmla="*/ 48694 h 52"/>
                <a:gd name="T8" fmla="*/ 20846 w 2951"/>
                <a:gd name="T9" fmla="*/ 154934 h 52"/>
                <a:gd name="T10" fmla="*/ 104228 w 2951"/>
                <a:gd name="T11" fmla="*/ 0 h 52"/>
                <a:gd name="T12" fmla="*/ 12203067 w 2951"/>
                <a:gd name="T13" fmla="*/ 0 h 52"/>
                <a:gd name="T14" fmla="*/ 12278111 w 2951"/>
                <a:gd name="T15" fmla="*/ 150508 h 52"/>
                <a:gd name="T16" fmla="*/ 12278111 w 2951"/>
                <a:gd name="T17" fmla="*/ 75254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1"/>
                <a:gd name="T28" fmla="*/ 0 h 52"/>
                <a:gd name="T29" fmla="*/ 2951 w 295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w="9525">
              <a:noFill/>
              <a:round/>
              <a:headEnd/>
              <a:tailEnd/>
            </a:ln>
          </p:spPr>
          <p:txBody>
            <a:bodyPr/>
            <a:lstStyle/>
            <a:p>
              <a:endParaRPr lang="en-US"/>
            </a:p>
          </p:txBody>
        </p:sp>
        <p:sp>
          <p:nvSpPr>
            <p:cNvPr id="35189" name="Freeform 553"/>
            <p:cNvSpPr>
              <a:spLocks/>
            </p:cNvSpPr>
            <p:nvPr/>
          </p:nvSpPr>
          <p:spPr bwMode="auto">
            <a:xfrm>
              <a:off x="-58058" y="6677025"/>
              <a:ext cx="12310384" cy="2180708"/>
            </a:xfrm>
            <a:custGeom>
              <a:avLst/>
              <a:gdLst>
                <a:gd name="T0" fmla="*/ 12310384 w 2940"/>
                <a:gd name="T1" fmla="*/ 1090354 h 36"/>
                <a:gd name="T2" fmla="*/ 12235014 w 2940"/>
                <a:gd name="T3" fmla="*/ 2180708 h 36"/>
                <a:gd name="T4" fmla="*/ 75370 w 2940"/>
                <a:gd name="T5" fmla="*/ 2180708 h 36"/>
                <a:gd name="T6" fmla="*/ 0 w 2940"/>
                <a:gd name="T7" fmla="*/ 1090354 h 36"/>
                <a:gd name="T8" fmla="*/ 75370 w 2940"/>
                <a:gd name="T9" fmla="*/ 0 h 36"/>
                <a:gd name="T10" fmla="*/ 12235014 w 2940"/>
                <a:gd name="T11" fmla="*/ 0 h 36"/>
                <a:gd name="T12" fmla="*/ 12310384 w 2940"/>
                <a:gd name="T13" fmla="*/ 1090354 h 36"/>
                <a:gd name="T14" fmla="*/ 0 60000 65536"/>
                <a:gd name="T15" fmla="*/ 0 60000 65536"/>
                <a:gd name="T16" fmla="*/ 0 60000 65536"/>
                <a:gd name="T17" fmla="*/ 0 60000 65536"/>
                <a:gd name="T18" fmla="*/ 0 60000 65536"/>
                <a:gd name="T19" fmla="*/ 0 60000 65536"/>
                <a:gd name="T20" fmla="*/ 0 60000 65536"/>
                <a:gd name="T21" fmla="*/ 0 w 2940"/>
                <a:gd name="T22" fmla="*/ 0 h 36"/>
                <a:gd name="T23" fmla="*/ 2940 w 2940"/>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w="9525">
              <a:noFill/>
              <a:round/>
              <a:headEnd/>
              <a:tailEnd/>
            </a:ln>
          </p:spPr>
          <p:txBody>
            <a:bodyPr/>
            <a:lstStyle/>
            <a:p>
              <a:endParaRPr lang="en-US"/>
            </a:p>
          </p:txBody>
        </p:sp>
      </p:grpSp>
      <p:pic>
        <p:nvPicPr>
          <p:cNvPr id="3" name="Picture 2"/>
          <p:cNvPicPr>
            <a:picLocks noChangeAspect="1"/>
          </p:cNvPicPr>
          <p:nvPr/>
        </p:nvPicPr>
        <p:blipFill>
          <a:blip r:embed="rId4"/>
          <a:srcRect/>
          <a:stretch>
            <a:fillRect/>
          </a:stretch>
        </p:blipFill>
        <p:spPr bwMode="auto">
          <a:xfrm>
            <a:off x="1060450" y="3378200"/>
            <a:ext cx="10233025" cy="3325813"/>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https://www.freeppt7.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1174</TotalTime>
  <Words>798</Words>
  <Application>Microsoft Office PowerPoint</Application>
  <PresentationFormat>Custom</PresentationFormat>
  <Paragraphs>81</Paragraphs>
  <Slides>28</Slides>
  <Notes>0</Notes>
  <HiddenSlides>0</HiddenSlides>
  <MMClips>2</MMClips>
  <ScaleCrop>false</ScaleCrop>
  <HeadingPairs>
    <vt:vector size="8" baseType="variant">
      <vt:variant>
        <vt:lpstr>Fonts Used</vt:lpstr>
      </vt:variant>
      <vt:variant>
        <vt:i4>5</vt:i4>
      </vt:variant>
      <vt:variant>
        <vt:lpstr>Design Template</vt:lpstr>
      </vt:variant>
      <vt:variant>
        <vt:i4>13</vt:i4>
      </vt:variant>
      <vt:variant>
        <vt:lpstr>Embedded OLE Servers</vt:lpstr>
      </vt:variant>
      <vt:variant>
        <vt:i4>1</vt:i4>
      </vt:variant>
      <vt:variant>
        <vt:lpstr>Slide Titles</vt:lpstr>
      </vt:variant>
      <vt:variant>
        <vt:i4>28</vt:i4>
      </vt:variant>
    </vt:vector>
  </HeadingPairs>
  <TitlesOfParts>
    <vt:vector size="47" baseType="lpstr">
      <vt:lpstr>微软雅黑</vt:lpstr>
      <vt:lpstr>Arial</vt:lpstr>
      <vt:lpstr>Calibri</vt:lpstr>
      <vt:lpstr>宋体</vt:lpstr>
      <vt:lpstr>Times New Roman</vt:lpstr>
      <vt:lpstr>https://www.freeppt7.com​​</vt:lpstr>
      <vt:lpstr>Default Design</vt:lpstr>
      <vt:lpstr>https://www.freeppt7.com​​</vt:lpstr>
      <vt:lpstr>https://www.freeppt7.com​​</vt:lpstr>
      <vt:lpstr>https://www.freeppt7.com​​</vt:lpstr>
      <vt:lpstr>https://www.freeppt7.com​​</vt:lpstr>
      <vt:lpstr>https://www.freeppt7.com​​</vt:lpstr>
      <vt:lpstr>https://www.freeppt7.com​​</vt:lpstr>
      <vt:lpstr>https://www.freeppt7.com​​</vt:lpstr>
      <vt:lpstr>https://www.freeppt7.com​​</vt:lpstr>
      <vt:lpstr>https://www.freeppt7.com​​</vt:lpstr>
      <vt:lpstr>https://www.freeppt7.com​​</vt:lpstr>
      <vt:lpstr>https://www.freeppt7.com​​</vt:lpstr>
      <vt:lpstr>Microsoft Excel Chart</vt:lpstr>
      <vt:lpstr>Slide 1</vt:lpstr>
      <vt:lpstr>Slide 2</vt:lpstr>
      <vt:lpstr>1. Tìm hiểu thành phần và vai trò của đất trồng</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Thank You</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https://www.freeppt7.com</dc:creator>
  <cp:lastModifiedBy>Admin-pc</cp:lastModifiedBy>
  <cp:revision>166</cp:revision>
  <dcterms:created xsi:type="dcterms:W3CDTF">2016-05-01T01:23:24Z</dcterms:created>
  <dcterms:modified xsi:type="dcterms:W3CDTF">2022-10-04T17:02:59Z</dcterms:modified>
</cp:coreProperties>
</file>