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28"/>
  </p:notesMasterIdLst>
  <p:sldIdLst>
    <p:sldId id="301" r:id="rId3"/>
    <p:sldId id="257" r:id="rId4"/>
    <p:sldId id="256" r:id="rId5"/>
    <p:sldId id="258" r:id="rId6"/>
    <p:sldId id="259" r:id="rId7"/>
    <p:sldId id="296" r:id="rId8"/>
    <p:sldId id="297" r:id="rId9"/>
    <p:sldId id="263" r:id="rId10"/>
    <p:sldId id="305" r:id="rId11"/>
    <p:sldId id="283" r:id="rId12"/>
    <p:sldId id="262" r:id="rId13"/>
    <p:sldId id="306" r:id="rId14"/>
    <p:sldId id="265" r:id="rId15"/>
    <p:sldId id="307" r:id="rId16"/>
    <p:sldId id="308" r:id="rId17"/>
    <p:sldId id="309" r:id="rId18"/>
    <p:sldId id="300" r:id="rId19"/>
    <p:sldId id="310" r:id="rId20"/>
    <p:sldId id="302" r:id="rId21"/>
    <p:sldId id="303" r:id="rId22"/>
    <p:sldId id="311" r:id="rId23"/>
    <p:sldId id="312" r:id="rId24"/>
    <p:sldId id="313" r:id="rId25"/>
    <p:sldId id="314" r:id="rId26"/>
    <p:sldId id="277" r:id="rId27"/>
  </p:sldIdLst>
  <p:sldSz cx="9144000" cy="5143500" type="screen16x9"/>
  <p:notesSz cx="6858000" cy="9144000"/>
  <p:embeddedFontLst>
    <p:embeddedFont>
      <p:font typeface="Lato" panose="020B0604020202020204" charset="0"/>
      <p:regular r:id="rId29"/>
      <p:bold r:id="rId30"/>
      <p:italic r:id="rId31"/>
      <p:boldItalic r:id="rId32"/>
    </p:embeddedFont>
    <p:embeddedFont>
      <p:font typeface="Lexend SemiBold" panose="020B0604020202020204" charset="0"/>
      <p:regular r:id="rId33"/>
      <p:bold r:id="rId34"/>
    </p:embeddedFont>
    <p:embeddedFont>
      <p:font typeface="Fira Sans Extra Condensed" panose="020B0604020202020204" charset="0"/>
      <p:regular r:id="rId35"/>
      <p:bold r:id="rId36"/>
      <p:italic r:id="rId37"/>
      <p:boldItalic r:id="rId38"/>
    </p:embeddedFont>
    <p:embeddedFont>
      <p:font typeface="Lexend" panose="020B0604020202020204" charset="0"/>
      <p:regular r:id="rId39"/>
      <p:bold r:id="rId40"/>
    </p:embeddedFont>
    <p:embeddedFont>
      <p:font typeface="Roboto" panose="02000000000000000000" pitchFamily="2" charset="0"/>
      <p:regular r:id="rId41"/>
      <p:bold r:id="rId42"/>
      <p:italic r:id="rId43"/>
      <p:boldItalic r:id="rId44"/>
    </p:embeddedFont>
    <p:embeddedFont>
      <p:font typeface="Fira Sans" panose="020B060402020202020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Exo" panose="020B0604020202020204" charset="0"/>
      <p:regular r:id="rId53"/>
      <p:bold r:id="rId54"/>
      <p:italic r:id="rId55"/>
      <p:boldItalic r:id="rId56"/>
    </p:embeddedFont>
    <p:embeddedFont>
      <p:font typeface="Libre Franklin"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EF5"/>
    <a:srgbClr val="3B6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984F6E-9B2B-4E6D-8701-228355CE6E13}">
  <a:tblStyle styleId="{18984F6E-9B2B-4E6D-8701-228355CE6E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33757" autoAdjust="0"/>
  </p:normalViewPr>
  <p:slideViewPr>
    <p:cSldViewPr snapToGrid="0">
      <p:cViewPr varScale="1">
        <p:scale>
          <a:sx n="93" d="100"/>
          <a:sy n="93" d="100"/>
        </p:scale>
        <p:origin x="632" y="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89979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143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b82166ee1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b82166ee1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62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b82166ee16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b82166ee16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98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b82166ee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b82166ee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48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63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b82166ee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b82166ee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25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e2e0c3d6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e2e0c3d6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7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e2e0c3d65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e2e0c3d65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58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e4dfb9da4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e4dfb9da4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3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b82166ee1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b82166ee1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18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b82166ee16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b82166ee16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83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7233727">
            <a:off x="7076395" y="1541771"/>
            <a:ext cx="6376252" cy="5747640"/>
            <a:chOff x="-1155400" y="2779603"/>
            <a:chExt cx="3629811" cy="3271961"/>
          </a:xfrm>
        </p:grpSpPr>
        <p:sp>
          <p:nvSpPr>
            <p:cNvPr id="10" name="Google Shape;10;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6768661" y="2741456"/>
            <a:ext cx="1595431" cy="2096098"/>
            <a:chOff x="6835336" y="2503331"/>
            <a:chExt cx="1595431" cy="2096098"/>
          </a:xfrm>
        </p:grpSpPr>
        <p:sp>
          <p:nvSpPr>
            <p:cNvPr id="25" name="Google Shape;25;p2"/>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flipH="1">
              <a:off x="6835336" y="2503331"/>
              <a:ext cx="1595431" cy="1513094"/>
              <a:chOff x="844375" y="2446900"/>
              <a:chExt cx="1476977" cy="1400754"/>
            </a:xfrm>
          </p:grpSpPr>
          <p:sp>
            <p:nvSpPr>
              <p:cNvPr id="44" name="Google Shape;44;p2"/>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2"/>
          <p:cNvSpPr/>
          <p:nvPr/>
        </p:nvSpPr>
        <p:spPr>
          <a:xfrm rot="10800000">
            <a:off x="2548322" y="53950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6168872" y="12454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8256574" y="1977947"/>
            <a:ext cx="174201" cy="23377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6271161" y="4487520"/>
            <a:ext cx="166751" cy="223800"/>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6483199" y="3291189"/>
            <a:ext cx="148525" cy="19932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1931254" y="1133475"/>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960554" y="952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8550" y="5395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4075563" y="4397000"/>
            <a:ext cx="3081622" cy="116562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3195" y="2716418"/>
            <a:ext cx="190535" cy="200102"/>
          </a:xfrm>
          <a:custGeom>
            <a:avLst/>
            <a:gdLst/>
            <a:ahLst/>
            <a:cxnLst/>
            <a:rect l="l" t="t" r="r" b="b"/>
            <a:pathLst>
              <a:path w="4014" h="4216" fill="none" extrusionOk="0">
                <a:moveTo>
                  <a:pt x="4013" y="4216"/>
                </a:moveTo>
                <a:cubicBezTo>
                  <a:pt x="2751" y="2501"/>
                  <a:pt x="1263" y="1072"/>
                  <a:pt x="1"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6850" y="2707400"/>
            <a:ext cx="245312" cy="303475"/>
          </a:xfrm>
          <a:custGeom>
            <a:avLst/>
            <a:gdLst/>
            <a:ahLst/>
            <a:cxnLst/>
            <a:rect l="l" t="t" r="r" b="b"/>
            <a:pathLst>
              <a:path w="5168" h="6394" fill="none" extrusionOk="0">
                <a:moveTo>
                  <a:pt x="5167" y="6394"/>
                </a:moveTo>
                <a:cubicBezTo>
                  <a:pt x="3477" y="3286"/>
                  <a:pt x="1631" y="1274"/>
                  <a:pt x="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92812" y="5541442"/>
            <a:ext cx="46" cy="46"/>
          </a:xfrm>
          <a:custGeom>
            <a:avLst/>
            <a:gdLst/>
            <a:ahLst/>
            <a:cxnLst/>
            <a:rect l="l" t="t" r="r" b="b"/>
            <a:pathLst>
              <a:path w="1" h="1" fill="none" extrusionOk="0">
                <a:moveTo>
                  <a:pt x="1" y="0"/>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966304" y="5602731"/>
            <a:ext cx="46" cy="46"/>
          </a:xfrm>
          <a:custGeom>
            <a:avLst/>
            <a:gdLst/>
            <a:ahLst/>
            <a:cxnLst/>
            <a:rect l="l" t="t" r="r" b="b"/>
            <a:pathLst>
              <a:path w="1" h="1" fill="none" extrusionOk="0">
                <a:moveTo>
                  <a:pt x="0" y="1"/>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1155400" y="2779603"/>
            <a:ext cx="3629811" cy="3271961"/>
            <a:chOff x="-1155400" y="2779603"/>
            <a:chExt cx="3629811" cy="3271961"/>
          </a:xfrm>
        </p:grpSpPr>
        <p:sp>
          <p:nvSpPr>
            <p:cNvPr id="63" name="Google Shape;63;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2"/>
          <p:cNvSpPr/>
          <p:nvPr/>
        </p:nvSpPr>
        <p:spPr>
          <a:xfrm>
            <a:off x="7229210" y="10328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939640" y="15555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380558" y="8894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841476" y="13796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277480" y="23380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24323" y="34687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53037" y="37053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276269" y="35807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28797" y="45227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87385" y="480465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167575" y="495441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5065" y="481424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05365" y="533700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46283" y="467092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07201" y="516109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364020" y="34303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a:spLocks noGrp="1"/>
          </p:cNvSpPr>
          <p:nvPr>
            <p:ph type="ctrTitle"/>
          </p:nvPr>
        </p:nvSpPr>
        <p:spPr>
          <a:xfrm>
            <a:off x="1103550" y="867325"/>
            <a:ext cx="6936900" cy="26232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1101900" y="3706100"/>
            <a:ext cx="6940200" cy="257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33"/>
        <p:cNvGrpSpPr/>
        <p:nvPr/>
      </p:nvGrpSpPr>
      <p:grpSpPr>
        <a:xfrm>
          <a:off x="0" y="0"/>
          <a:ext cx="0" cy="0"/>
          <a:chOff x="0" y="0"/>
          <a:chExt cx="0" cy="0"/>
        </a:xfrm>
      </p:grpSpPr>
      <p:sp>
        <p:nvSpPr>
          <p:cNvPr id="434" name="Google Shape;434;p17"/>
          <p:cNvSpPr/>
          <p:nvPr/>
        </p:nvSpPr>
        <p:spPr>
          <a:xfrm>
            <a:off x="-570200" y="-289747"/>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7112550" y="45994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flipH="1">
            <a:off x="-1841922" y="10906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1368521" flipH="1">
            <a:off x="-1080391" y="62683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17"/>
          <p:cNvGrpSpPr/>
          <p:nvPr/>
        </p:nvGrpSpPr>
        <p:grpSpPr>
          <a:xfrm>
            <a:off x="7006147" y="-338300"/>
            <a:ext cx="3585731" cy="2819199"/>
            <a:chOff x="6451063" y="-3"/>
            <a:chExt cx="2230626" cy="1753778"/>
          </a:xfrm>
        </p:grpSpPr>
        <p:sp>
          <p:nvSpPr>
            <p:cNvPr id="442" name="Google Shape;442;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7"/>
          <p:cNvGrpSpPr/>
          <p:nvPr/>
        </p:nvGrpSpPr>
        <p:grpSpPr>
          <a:xfrm>
            <a:off x="-2503490" y="2237500"/>
            <a:ext cx="3585731" cy="2819199"/>
            <a:chOff x="6451063" y="-3"/>
            <a:chExt cx="2230626" cy="1753778"/>
          </a:xfrm>
        </p:grpSpPr>
        <p:sp>
          <p:nvSpPr>
            <p:cNvPr id="459" name="Google Shape;459;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7"/>
          <p:cNvSpPr txBox="1">
            <a:spLocks noGrp="1"/>
          </p:cNvSpPr>
          <p:nvPr>
            <p:ph type="subTitle" idx="1"/>
          </p:nvPr>
        </p:nvSpPr>
        <p:spPr>
          <a:xfrm>
            <a:off x="2102198" y="2006483"/>
            <a:ext cx="2121300" cy="54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7"/>
          <p:cNvSpPr txBox="1">
            <a:spLocks noGrp="1"/>
          </p:cNvSpPr>
          <p:nvPr>
            <p:ph type="subTitle" idx="2"/>
          </p:nvPr>
        </p:nvSpPr>
        <p:spPr>
          <a:xfrm>
            <a:off x="2102193" y="1535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78" name="Google Shape;478;p17"/>
          <p:cNvSpPr txBox="1">
            <a:spLocks noGrp="1"/>
          </p:cNvSpPr>
          <p:nvPr>
            <p:ph type="subTitle" idx="3"/>
          </p:nvPr>
        </p:nvSpPr>
        <p:spPr>
          <a:xfrm>
            <a:off x="4865249" y="2004671"/>
            <a:ext cx="2121300" cy="54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9" name="Google Shape;479;p17"/>
          <p:cNvSpPr txBox="1">
            <a:spLocks noGrp="1"/>
          </p:cNvSpPr>
          <p:nvPr>
            <p:ph type="subTitle" idx="4"/>
          </p:nvPr>
        </p:nvSpPr>
        <p:spPr>
          <a:xfrm>
            <a:off x="4865252" y="1534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0" name="Google Shape;480;p17"/>
          <p:cNvSpPr txBox="1">
            <a:spLocks noGrp="1"/>
          </p:cNvSpPr>
          <p:nvPr>
            <p:ph type="subTitle" idx="5"/>
          </p:nvPr>
        </p:nvSpPr>
        <p:spPr>
          <a:xfrm>
            <a:off x="2102198" y="3642485"/>
            <a:ext cx="2119200" cy="54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1" name="Google Shape;481;p17"/>
          <p:cNvSpPr txBox="1">
            <a:spLocks noGrp="1"/>
          </p:cNvSpPr>
          <p:nvPr>
            <p:ph type="subTitle" idx="6"/>
          </p:nvPr>
        </p:nvSpPr>
        <p:spPr>
          <a:xfrm>
            <a:off x="2102193" y="3171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2" name="Google Shape;482;p17"/>
          <p:cNvSpPr txBox="1">
            <a:spLocks noGrp="1"/>
          </p:cNvSpPr>
          <p:nvPr>
            <p:ph type="subTitle" idx="7"/>
          </p:nvPr>
        </p:nvSpPr>
        <p:spPr>
          <a:xfrm>
            <a:off x="4865252" y="3640667"/>
            <a:ext cx="2121300" cy="548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7"/>
          <p:cNvSpPr txBox="1">
            <a:spLocks noGrp="1"/>
          </p:cNvSpPr>
          <p:nvPr>
            <p:ph type="subTitle" idx="8"/>
          </p:nvPr>
        </p:nvSpPr>
        <p:spPr>
          <a:xfrm>
            <a:off x="4865252" y="3170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12">
    <p:spTree>
      <p:nvGrpSpPr>
        <p:cNvPr id="1" name="Shape 732"/>
        <p:cNvGrpSpPr/>
        <p:nvPr/>
      </p:nvGrpSpPr>
      <p:grpSpPr>
        <a:xfrm>
          <a:off x="0" y="0"/>
          <a:ext cx="0" cy="0"/>
          <a:chOff x="0" y="0"/>
          <a:chExt cx="0" cy="0"/>
        </a:xfrm>
      </p:grpSpPr>
      <p:sp>
        <p:nvSpPr>
          <p:cNvPr id="733" name="Google Shape;733;p25"/>
          <p:cNvSpPr/>
          <p:nvPr/>
        </p:nvSpPr>
        <p:spPr>
          <a:xfrm>
            <a:off x="-301900" y="-3688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25"/>
          <p:cNvGrpSpPr/>
          <p:nvPr/>
        </p:nvGrpSpPr>
        <p:grpSpPr>
          <a:xfrm>
            <a:off x="-633690" y="2704400"/>
            <a:ext cx="3585731" cy="2819199"/>
            <a:chOff x="6451063" y="-3"/>
            <a:chExt cx="2230626" cy="1753778"/>
          </a:xfrm>
        </p:grpSpPr>
        <p:sp>
          <p:nvSpPr>
            <p:cNvPr id="735" name="Google Shape;735;p25"/>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25"/>
          <p:cNvGrpSpPr/>
          <p:nvPr/>
        </p:nvGrpSpPr>
        <p:grpSpPr>
          <a:xfrm rot="2019020">
            <a:off x="6552650" y="4679952"/>
            <a:ext cx="3629660" cy="3271824"/>
            <a:chOff x="-1155400" y="2779603"/>
            <a:chExt cx="3629811" cy="3271961"/>
          </a:xfrm>
        </p:grpSpPr>
        <p:sp>
          <p:nvSpPr>
            <p:cNvPr id="752" name="Google Shape;752;p25"/>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2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0">
    <p:spTree>
      <p:nvGrpSpPr>
        <p:cNvPr id="1" name="Shape 767"/>
        <p:cNvGrpSpPr/>
        <p:nvPr/>
      </p:nvGrpSpPr>
      <p:grpSpPr>
        <a:xfrm>
          <a:off x="0" y="0"/>
          <a:ext cx="0" cy="0"/>
          <a:chOff x="0" y="0"/>
          <a:chExt cx="0" cy="0"/>
        </a:xfrm>
      </p:grpSpPr>
      <p:grpSp>
        <p:nvGrpSpPr>
          <p:cNvPr id="768" name="Google Shape;768;p26"/>
          <p:cNvGrpSpPr/>
          <p:nvPr/>
        </p:nvGrpSpPr>
        <p:grpSpPr>
          <a:xfrm>
            <a:off x="-1917940" y="2807775"/>
            <a:ext cx="3585731" cy="2819199"/>
            <a:chOff x="6451063" y="-3"/>
            <a:chExt cx="2230626" cy="1753778"/>
          </a:xfrm>
        </p:grpSpPr>
        <p:sp>
          <p:nvSpPr>
            <p:cNvPr id="769" name="Google Shape;769;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26"/>
          <p:cNvSpPr/>
          <p:nvPr/>
        </p:nvSpPr>
        <p:spPr>
          <a:xfrm rot="2019084">
            <a:off x="-2044700" y="-2722095"/>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26"/>
          <p:cNvGrpSpPr/>
          <p:nvPr/>
        </p:nvGrpSpPr>
        <p:grpSpPr>
          <a:xfrm>
            <a:off x="5066960" y="-1676175"/>
            <a:ext cx="3585731" cy="2819199"/>
            <a:chOff x="6451063" y="-3"/>
            <a:chExt cx="2230626" cy="1753778"/>
          </a:xfrm>
        </p:grpSpPr>
        <p:sp>
          <p:nvSpPr>
            <p:cNvPr id="787" name="Google Shape;787;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26"/>
          <p:cNvSpPr txBox="1">
            <a:spLocks noGrp="1"/>
          </p:cNvSpPr>
          <p:nvPr>
            <p:ph type="title"/>
          </p:nvPr>
        </p:nvSpPr>
        <p:spPr>
          <a:xfrm>
            <a:off x="4063450" y="2299425"/>
            <a:ext cx="4593300" cy="1328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4" name="Google Shape;804;p26"/>
          <p:cNvSpPr txBox="1">
            <a:spLocks noGrp="1"/>
          </p:cNvSpPr>
          <p:nvPr>
            <p:ph type="title" idx="2" hasCustomPrompt="1"/>
          </p:nvPr>
        </p:nvSpPr>
        <p:spPr>
          <a:xfrm>
            <a:off x="5216500" y="1069075"/>
            <a:ext cx="2287200" cy="1142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805" name="Google Shape;805;p26"/>
          <p:cNvSpPr txBox="1">
            <a:spLocks noGrp="1"/>
          </p:cNvSpPr>
          <p:nvPr>
            <p:ph type="subTitle" idx="1"/>
          </p:nvPr>
        </p:nvSpPr>
        <p:spPr>
          <a:xfrm>
            <a:off x="4064950" y="3801650"/>
            <a:ext cx="4590300" cy="2784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3">
    <p:spTree>
      <p:nvGrpSpPr>
        <p:cNvPr id="1" name="Shape 1175"/>
        <p:cNvGrpSpPr/>
        <p:nvPr/>
      </p:nvGrpSpPr>
      <p:grpSpPr>
        <a:xfrm>
          <a:off x="0" y="0"/>
          <a:ext cx="0" cy="0"/>
          <a:chOff x="0" y="0"/>
          <a:chExt cx="0" cy="0"/>
        </a:xfrm>
      </p:grpSpPr>
      <p:sp>
        <p:nvSpPr>
          <p:cNvPr id="1176" name="Google Shape;1176;p37"/>
          <p:cNvSpPr/>
          <p:nvPr/>
        </p:nvSpPr>
        <p:spPr>
          <a:xfrm rot="2019062">
            <a:off x="7104558" y="-880088"/>
            <a:ext cx="6927405" cy="8060580"/>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rot="2019062">
            <a:off x="6947085" y="-684995"/>
            <a:ext cx="3225524" cy="6071310"/>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273198" y="341990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601912" y="365654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625144" y="3531879"/>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2477672" y="447391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636260" y="4755827"/>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516450" y="4905588"/>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95158" y="46220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712895" y="3381475"/>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8737556" y="984902"/>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6808210" y="759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7518640" y="5986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7959558" y="-6740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7420476" y="4227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7856480" y="13811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6572699" y="37528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3_1">
    <p:spTree>
      <p:nvGrpSpPr>
        <p:cNvPr id="1" name="Shape 1193"/>
        <p:cNvGrpSpPr/>
        <p:nvPr/>
      </p:nvGrpSpPr>
      <p:grpSpPr>
        <a:xfrm>
          <a:off x="0" y="0"/>
          <a:ext cx="0" cy="0"/>
          <a:chOff x="0" y="0"/>
          <a:chExt cx="0" cy="0"/>
        </a:xfrm>
      </p:grpSpPr>
      <p:sp>
        <p:nvSpPr>
          <p:cNvPr id="1194" name="Google Shape;1194;p38"/>
          <p:cNvSpPr/>
          <p:nvPr/>
        </p:nvSpPr>
        <p:spPr>
          <a:xfrm>
            <a:off x="6215386" y="-12763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809264" y="3699975"/>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273198" y="3419909"/>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601912" y="36565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636107" y="351140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2477672" y="4473913"/>
            <a:ext cx="151866" cy="203112"/>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636260" y="4755827"/>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16450" y="490558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95158" y="462209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712895" y="3381475"/>
            <a:ext cx="98280" cy="129929"/>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8737556" y="9849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6808210" y="759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7518640" y="598681"/>
            <a:ext cx="151924"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7959558" y="-6740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7420476" y="422770"/>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7856480" y="1381184"/>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7233727">
            <a:off x="7076395" y="1541771"/>
            <a:ext cx="6376252" cy="5747640"/>
            <a:chOff x="-1155400" y="2779603"/>
            <a:chExt cx="3629811" cy="3271961"/>
          </a:xfrm>
        </p:grpSpPr>
        <p:sp>
          <p:nvSpPr>
            <p:cNvPr id="10" name="Google Shape;10;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24;p2"/>
          <p:cNvGrpSpPr/>
          <p:nvPr/>
        </p:nvGrpSpPr>
        <p:grpSpPr>
          <a:xfrm>
            <a:off x="6768661" y="2741456"/>
            <a:ext cx="1595431" cy="2096098"/>
            <a:chOff x="6835336" y="2503331"/>
            <a:chExt cx="1595431" cy="2096098"/>
          </a:xfrm>
        </p:grpSpPr>
        <p:sp>
          <p:nvSpPr>
            <p:cNvPr id="25" name="Google Shape;25;p2"/>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43;p2"/>
            <p:cNvGrpSpPr/>
            <p:nvPr/>
          </p:nvGrpSpPr>
          <p:grpSpPr>
            <a:xfrm flipH="1">
              <a:off x="6835336" y="2503331"/>
              <a:ext cx="1595431" cy="1513094"/>
              <a:chOff x="844375" y="2446900"/>
              <a:chExt cx="1476977" cy="1400754"/>
            </a:xfrm>
          </p:grpSpPr>
          <p:sp>
            <p:nvSpPr>
              <p:cNvPr id="44" name="Google Shape;44;p2"/>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9" name="Google Shape;49;p2"/>
          <p:cNvSpPr/>
          <p:nvPr/>
        </p:nvSpPr>
        <p:spPr>
          <a:xfrm rot="10800000">
            <a:off x="2548322" y="53950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10800000">
            <a:off x="6168872" y="12454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10800000">
            <a:off x="8256574" y="1977947"/>
            <a:ext cx="174201" cy="23377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10800000">
            <a:off x="6271161" y="4487520"/>
            <a:ext cx="166751" cy="223800"/>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10800000">
            <a:off x="6483199" y="3291189"/>
            <a:ext cx="148525" cy="199324"/>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10800000">
            <a:off x="1931254" y="1133475"/>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10800000">
            <a:off x="960554" y="952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458550" y="5395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flipH="1">
            <a:off x="4075563" y="4397000"/>
            <a:ext cx="3081622" cy="116562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683195" y="2716418"/>
            <a:ext cx="190535" cy="200102"/>
          </a:xfrm>
          <a:custGeom>
            <a:avLst/>
            <a:gdLst/>
            <a:ahLst/>
            <a:cxnLst/>
            <a:rect l="l" t="t" r="r" b="b"/>
            <a:pathLst>
              <a:path w="4014" h="4216" fill="none" extrusionOk="0">
                <a:moveTo>
                  <a:pt x="4013" y="4216"/>
                </a:moveTo>
                <a:cubicBezTo>
                  <a:pt x="2751" y="2501"/>
                  <a:pt x="1263" y="1072"/>
                  <a:pt x="1"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536850" y="2707400"/>
            <a:ext cx="245312" cy="303475"/>
          </a:xfrm>
          <a:custGeom>
            <a:avLst/>
            <a:gdLst/>
            <a:ahLst/>
            <a:cxnLst/>
            <a:rect l="l" t="t" r="r" b="b"/>
            <a:pathLst>
              <a:path w="5168" h="6394" fill="none" extrusionOk="0">
                <a:moveTo>
                  <a:pt x="5167" y="6394"/>
                </a:moveTo>
                <a:cubicBezTo>
                  <a:pt x="3477" y="3286"/>
                  <a:pt x="1631" y="1274"/>
                  <a:pt x="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892812" y="5541442"/>
            <a:ext cx="46" cy="46"/>
          </a:xfrm>
          <a:custGeom>
            <a:avLst/>
            <a:gdLst/>
            <a:ahLst/>
            <a:cxnLst/>
            <a:rect l="l" t="t" r="r" b="b"/>
            <a:pathLst>
              <a:path w="1" h="1" fill="none" extrusionOk="0">
                <a:moveTo>
                  <a:pt x="1" y="0"/>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2966304" y="5602731"/>
            <a:ext cx="46" cy="46"/>
          </a:xfrm>
          <a:custGeom>
            <a:avLst/>
            <a:gdLst/>
            <a:ahLst/>
            <a:cxnLst/>
            <a:rect l="l" t="t" r="r" b="b"/>
            <a:pathLst>
              <a:path w="1" h="1" fill="none" extrusionOk="0">
                <a:moveTo>
                  <a:pt x="0" y="1"/>
                </a:moveTo>
                <a:close/>
              </a:path>
            </a:pathLst>
          </a:custGeom>
          <a:noFill/>
          <a:ln w="38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 name="Google Shape;62;p2"/>
          <p:cNvGrpSpPr/>
          <p:nvPr/>
        </p:nvGrpSpPr>
        <p:grpSpPr>
          <a:xfrm>
            <a:off x="-1155400" y="2779603"/>
            <a:ext cx="3629811" cy="3271961"/>
            <a:chOff x="-1155400" y="2779603"/>
            <a:chExt cx="3629811" cy="3271961"/>
          </a:xfrm>
        </p:grpSpPr>
        <p:sp>
          <p:nvSpPr>
            <p:cNvPr id="63" name="Google Shape;63;p2"/>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7" name="Google Shape;77;p2"/>
          <p:cNvSpPr/>
          <p:nvPr/>
        </p:nvSpPr>
        <p:spPr>
          <a:xfrm>
            <a:off x="7229210" y="10328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939640" y="15555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8380558" y="8894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841476" y="13796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8277480" y="23380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924323" y="34687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253037" y="37053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2276269" y="35807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3128797" y="45227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2287385" y="480465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2167575" y="495441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305065" y="481424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405365" y="533700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846283" y="467092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307201" y="516109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2364020" y="34303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txBox="1">
            <a:spLocks noGrp="1"/>
          </p:cNvSpPr>
          <p:nvPr>
            <p:ph type="ctrTitle"/>
          </p:nvPr>
        </p:nvSpPr>
        <p:spPr>
          <a:xfrm>
            <a:off x="1103550" y="867325"/>
            <a:ext cx="6936900" cy="26232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1101900" y="3706100"/>
            <a:ext cx="6940200" cy="2577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83152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5"/>
        <p:cNvGrpSpPr/>
        <p:nvPr/>
      </p:nvGrpSpPr>
      <p:grpSpPr>
        <a:xfrm>
          <a:off x="0" y="0"/>
          <a:ext cx="0" cy="0"/>
          <a:chOff x="0" y="0"/>
          <a:chExt cx="0" cy="0"/>
        </a:xfrm>
      </p:grpSpPr>
      <p:sp>
        <p:nvSpPr>
          <p:cNvPr id="96" name="Google Shape;96;p3"/>
          <p:cNvSpPr/>
          <p:nvPr/>
        </p:nvSpPr>
        <p:spPr>
          <a:xfrm>
            <a:off x="7187425" y="67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rot="10800000" flipH="1">
            <a:off x="-1990387" y="300446"/>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rot="10800000" flipH="1">
            <a:off x="-1584075" y="1353975"/>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txBox="1">
            <a:spLocks noGrp="1"/>
          </p:cNvSpPr>
          <p:nvPr>
            <p:ph type="title"/>
          </p:nvPr>
        </p:nvSpPr>
        <p:spPr>
          <a:xfrm>
            <a:off x="1761375" y="2150850"/>
            <a:ext cx="3858900" cy="1328700"/>
          </a:xfrm>
          <a:prstGeom prst="rect">
            <a:avLst/>
          </a:prstGeom>
        </p:spPr>
        <p:txBody>
          <a:bodyPr spcFirstLastPara="1" wrap="square" lIns="0" tIns="0" rIns="0" bIns="0" anchor="ctr" anchorCtr="0">
            <a:noAutofit/>
          </a:bodyPr>
          <a:lstStyle>
            <a:lvl1pPr lvl="0" algn="l">
              <a:lnSpc>
                <a:spcPct val="90000"/>
              </a:lnSpc>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0" name="Google Shape;100;p3"/>
          <p:cNvSpPr txBox="1">
            <a:spLocks noGrp="1"/>
          </p:cNvSpPr>
          <p:nvPr>
            <p:ph type="title" idx="2" hasCustomPrompt="1"/>
          </p:nvPr>
        </p:nvSpPr>
        <p:spPr>
          <a:xfrm>
            <a:off x="1761375" y="844300"/>
            <a:ext cx="3858900" cy="1142100"/>
          </a:xfrm>
          <a:prstGeom prst="rect">
            <a:avLst/>
          </a:prstGeom>
        </p:spPr>
        <p:txBody>
          <a:bodyPr spcFirstLastPara="1" wrap="square" lIns="0" tIns="0" rIns="0" bIns="0" anchor="t" anchorCtr="0">
            <a:noAutofit/>
          </a:bodyPr>
          <a:lstStyle>
            <a:lvl1pPr lvl="0" algn="l"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01" name="Google Shape;101;p3"/>
          <p:cNvSpPr txBox="1">
            <a:spLocks noGrp="1"/>
          </p:cNvSpPr>
          <p:nvPr>
            <p:ph type="subTitle" idx="1"/>
          </p:nvPr>
        </p:nvSpPr>
        <p:spPr>
          <a:xfrm>
            <a:off x="1761375" y="3576875"/>
            <a:ext cx="4227900" cy="278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16012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2"/>
        <p:cNvGrpSpPr/>
        <p:nvPr/>
      </p:nvGrpSpPr>
      <p:grpSpPr>
        <a:xfrm>
          <a:off x="0" y="0"/>
          <a:ext cx="0" cy="0"/>
          <a:chOff x="0" y="0"/>
          <a:chExt cx="0" cy="0"/>
        </a:xfrm>
      </p:grpSpPr>
      <p:sp>
        <p:nvSpPr>
          <p:cNvPr id="103" name="Google Shape;103;p4"/>
          <p:cNvSpPr/>
          <p:nvPr/>
        </p:nvSpPr>
        <p:spPr>
          <a:xfrm flipH="1">
            <a:off x="238206" y="2412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4" name="Google Shape;104;p4"/>
          <p:cNvSpPr/>
          <p:nvPr/>
        </p:nvSpPr>
        <p:spPr>
          <a:xfrm>
            <a:off x="6634976" y="1730795"/>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nvGrpSpPr>
          <p:cNvPr id="105" name="Google Shape;105;p4"/>
          <p:cNvGrpSpPr/>
          <p:nvPr/>
        </p:nvGrpSpPr>
        <p:grpSpPr>
          <a:xfrm>
            <a:off x="491035" y="-5"/>
            <a:ext cx="1518573" cy="1458346"/>
            <a:chOff x="491035" y="-5"/>
            <a:chExt cx="1518573" cy="1458346"/>
          </a:xfrm>
        </p:grpSpPr>
        <p:sp>
          <p:nvSpPr>
            <p:cNvPr id="106" name="Google Shape;106;p4"/>
            <p:cNvSpPr/>
            <p:nvPr/>
          </p:nvSpPr>
          <p:spPr>
            <a:xfrm flipH="1">
              <a:off x="818660" y="911098"/>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7" name="Google Shape;107;p4"/>
            <p:cNvSpPr/>
            <p:nvPr/>
          </p:nvSpPr>
          <p:spPr>
            <a:xfrm flipH="1">
              <a:off x="1911327" y="1433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8" name="Google Shape;108;p4"/>
            <p:cNvSpPr/>
            <p:nvPr/>
          </p:nvSpPr>
          <p:spPr>
            <a:xfrm flipH="1">
              <a:off x="491035" y="1328413"/>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09" name="Google Shape;109;p4"/>
            <p:cNvSpPr/>
            <p:nvPr/>
          </p:nvSpPr>
          <p:spPr>
            <a:xfrm flipH="1">
              <a:off x="1147253" y="666081"/>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0" name="Google Shape;110;p4"/>
            <p:cNvSpPr/>
            <p:nvPr/>
          </p:nvSpPr>
          <p:spPr>
            <a:xfrm flipH="1">
              <a:off x="705632" y="-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1" name="Google Shape;111;p4"/>
            <p:cNvSpPr/>
            <p:nvPr/>
          </p:nvSpPr>
          <p:spPr>
            <a:xfrm flipH="1">
              <a:off x="538157" y="58920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grpSp>
        <p:nvGrpSpPr>
          <p:cNvPr id="112" name="Google Shape;112;p4"/>
          <p:cNvGrpSpPr/>
          <p:nvPr/>
        </p:nvGrpSpPr>
        <p:grpSpPr>
          <a:xfrm>
            <a:off x="7252098" y="38434"/>
            <a:ext cx="1687383" cy="1140207"/>
            <a:chOff x="7252098" y="38434"/>
            <a:chExt cx="1687383" cy="1140207"/>
          </a:xfrm>
        </p:grpSpPr>
        <p:sp>
          <p:nvSpPr>
            <p:cNvPr id="113" name="Google Shape;113;p4"/>
            <p:cNvSpPr/>
            <p:nvPr/>
          </p:nvSpPr>
          <p:spPr>
            <a:xfrm>
              <a:off x="7252098" y="38434"/>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4" name="Google Shape;114;p4"/>
            <p:cNvSpPr/>
            <p:nvPr/>
          </p:nvSpPr>
          <p:spPr>
            <a:xfrm>
              <a:off x="8157237" y="2027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5" name="Google Shape;115;p4"/>
            <p:cNvSpPr/>
            <p:nvPr/>
          </p:nvSpPr>
          <p:spPr>
            <a:xfrm>
              <a:off x="7679094" y="104865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6" name="Google Shape;116;p4"/>
            <p:cNvSpPr/>
            <p:nvPr/>
          </p:nvSpPr>
          <p:spPr>
            <a:xfrm>
              <a:off x="8305985" y="666114"/>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7" name="Google Shape;117;p4"/>
            <p:cNvSpPr/>
            <p:nvPr/>
          </p:nvSpPr>
          <p:spPr>
            <a:xfrm>
              <a:off x="8841200" y="98363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sp>
          <p:nvSpPr>
            <p:cNvPr id="118" name="Google Shape;118;p4"/>
            <p:cNvSpPr/>
            <p:nvPr/>
          </p:nvSpPr>
          <p:spPr>
            <a:xfrm>
              <a:off x="8791370" y="371650"/>
              <a:ext cx="98280" cy="1299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25000" noProof="0">
                <a:ln>
                  <a:noFill/>
                </a:ln>
                <a:solidFill>
                  <a:srgbClr val="000000"/>
                </a:solidFill>
                <a:effectLst/>
                <a:uLnTx/>
                <a:uFillTx/>
                <a:latin typeface="Arial"/>
                <a:cs typeface="Arial"/>
                <a:sym typeface="Arial"/>
              </a:endParaRPr>
            </a:p>
          </p:txBody>
        </p:sp>
      </p:grpSp>
      <p:sp>
        <p:nvSpPr>
          <p:cNvPr id="119" name="Google Shape;119;p4"/>
          <p:cNvSpPr/>
          <p:nvPr/>
        </p:nvSpPr>
        <p:spPr>
          <a:xfrm rot="1833718">
            <a:off x="8111076" y="4127602"/>
            <a:ext cx="1848570" cy="1661040"/>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rot="1833718">
            <a:off x="8331362" y="4134812"/>
            <a:ext cx="1342051" cy="1231456"/>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rot="1833718">
            <a:off x="7973149" y="4771671"/>
            <a:ext cx="1084920" cy="66185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 name="Google Shape;123;p4"/>
          <p:cNvSpPr txBox="1">
            <a:spLocks noGrp="1"/>
          </p:cNvSpPr>
          <p:nvPr>
            <p:ph type="body" idx="1"/>
          </p:nvPr>
        </p:nvSpPr>
        <p:spPr>
          <a:xfrm>
            <a:off x="713225" y="1531375"/>
            <a:ext cx="7717500" cy="32400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Font typeface="Anaheim"/>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
        <p:nvSpPr>
          <p:cNvPr id="124" name="Google Shape;124;p4"/>
          <p:cNvSpPr/>
          <p:nvPr/>
        </p:nvSpPr>
        <p:spPr>
          <a:xfrm>
            <a:off x="-345650" y="33646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268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5"/>
        <p:cNvGrpSpPr/>
        <p:nvPr/>
      </p:nvGrpSpPr>
      <p:grpSpPr>
        <a:xfrm>
          <a:off x="0" y="0"/>
          <a:ext cx="0" cy="0"/>
          <a:chOff x="0" y="0"/>
          <a:chExt cx="0" cy="0"/>
        </a:xfrm>
      </p:grpSpPr>
      <p:sp>
        <p:nvSpPr>
          <p:cNvPr id="126" name="Google Shape;126;p5"/>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5"/>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5"/>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5"/>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5"/>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5"/>
          <p:cNvSpPr txBox="1">
            <a:spLocks noGrp="1"/>
          </p:cNvSpPr>
          <p:nvPr>
            <p:ph type="subTitle" idx="1"/>
          </p:nvPr>
        </p:nvSpPr>
        <p:spPr>
          <a:xfrm>
            <a:off x="1348625" y="3064999"/>
            <a:ext cx="3200400" cy="783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3" name="Google Shape;133;p5"/>
          <p:cNvSpPr txBox="1">
            <a:spLocks noGrp="1"/>
          </p:cNvSpPr>
          <p:nvPr>
            <p:ph type="subTitle" idx="2"/>
          </p:nvPr>
        </p:nvSpPr>
        <p:spPr>
          <a:xfrm>
            <a:off x="1348621"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34" name="Google Shape;134;p5"/>
          <p:cNvSpPr txBox="1">
            <a:spLocks noGrp="1"/>
          </p:cNvSpPr>
          <p:nvPr>
            <p:ph type="subTitle" idx="3"/>
          </p:nvPr>
        </p:nvSpPr>
        <p:spPr>
          <a:xfrm>
            <a:off x="4594979" y="3063648"/>
            <a:ext cx="3200400" cy="786600"/>
          </a:xfrm>
          <a:prstGeom prst="rect">
            <a:avLst/>
          </a:prstGeom>
        </p:spPr>
        <p:txBody>
          <a:bodyPr spcFirstLastPara="1" wrap="square" lIns="0" tIns="0" rIns="0" bIns="0" anchor="t" anchorCtr="0">
            <a:noAutofit/>
          </a:bodyPr>
          <a:lstStyle>
            <a:lvl1pPr marR="27432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5" name="Google Shape;135;p5"/>
          <p:cNvSpPr txBox="1">
            <a:spLocks noGrp="1"/>
          </p:cNvSpPr>
          <p:nvPr>
            <p:ph type="subTitle" idx="4"/>
          </p:nvPr>
        </p:nvSpPr>
        <p:spPr>
          <a:xfrm>
            <a:off x="4594979"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229375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6"/>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38" name="Google Shape;138;p6"/>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39" name="Google Shape;139;p6"/>
          <p:cNvSpPr/>
          <p:nvPr/>
        </p:nvSpPr>
        <p:spPr>
          <a:xfrm>
            <a:off x="-2332524" y="-274923"/>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6"/>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3B6894"/>
              </a:solidFill>
              <a:effectLst/>
              <a:uLnTx/>
              <a:uFillTx/>
              <a:latin typeface="Lexend SemiBold"/>
              <a:ea typeface="Lexend SemiBold"/>
              <a:cs typeface="Lexend SemiBold"/>
              <a:sym typeface="Lexend SemiBold"/>
            </a:endParaRPr>
          </a:p>
        </p:txBody>
      </p:sp>
      <p:sp>
        <p:nvSpPr>
          <p:cNvPr id="141" name="Google Shape;141;p6"/>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142" name="Google Shape;142;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6"/>
          <p:cNvSpPr/>
          <p:nvPr/>
        </p:nvSpPr>
        <p:spPr>
          <a:xfrm>
            <a:off x="-1125225" y="3905728"/>
            <a:ext cx="2546022" cy="96300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6"/>
          <p:cNvSpPr/>
          <p:nvPr/>
        </p:nvSpPr>
        <p:spPr>
          <a:xfrm>
            <a:off x="3856125" y="45994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60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3"/>
          <p:cNvSpPr/>
          <p:nvPr/>
        </p:nvSpPr>
        <p:spPr>
          <a:xfrm>
            <a:off x="7187425" y="67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10800000" flipH="1">
            <a:off x="-1990387" y="300446"/>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0800000" flipH="1">
            <a:off x="-1584075" y="1353975"/>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txBox="1">
            <a:spLocks noGrp="1"/>
          </p:cNvSpPr>
          <p:nvPr>
            <p:ph type="title"/>
          </p:nvPr>
        </p:nvSpPr>
        <p:spPr>
          <a:xfrm>
            <a:off x="1761375" y="2150850"/>
            <a:ext cx="3858900" cy="1328700"/>
          </a:xfrm>
          <a:prstGeom prst="rect">
            <a:avLst/>
          </a:prstGeom>
        </p:spPr>
        <p:txBody>
          <a:bodyPr spcFirstLastPara="1" wrap="square" lIns="0" tIns="0" rIns="0" bIns="0" anchor="ctr" anchorCtr="0">
            <a:noAutofit/>
          </a:bodyPr>
          <a:lstStyle>
            <a:lvl1pPr lvl="0" algn="l">
              <a:lnSpc>
                <a:spcPct val="90000"/>
              </a:lnSpc>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0" name="Google Shape;100;p3"/>
          <p:cNvSpPr txBox="1">
            <a:spLocks noGrp="1"/>
          </p:cNvSpPr>
          <p:nvPr>
            <p:ph type="title" idx="2" hasCustomPrompt="1"/>
          </p:nvPr>
        </p:nvSpPr>
        <p:spPr>
          <a:xfrm>
            <a:off x="1761375" y="844300"/>
            <a:ext cx="3858900" cy="1142100"/>
          </a:xfrm>
          <a:prstGeom prst="rect">
            <a:avLst/>
          </a:prstGeom>
        </p:spPr>
        <p:txBody>
          <a:bodyPr spcFirstLastPara="1" wrap="square" lIns="0" tIns="0" rIns="0" bIns="0" anchor="t" anchorCtr="0">
            <a:noAutofit/>
          </a:bodyPr>
          <a:lstStyle>
            <a:lvl1pPr lvl="0" algn="l"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01" name="Google Shape;101;p3"/>
          <p:cNvSpPr txBox="1">
            <a:spLocks noGrp="1"/>
          </p:cNvSpPr>
          <p:nvPr>
            <p:ph type="subTitle" idx="1"/>
          </p:nvPr>
        </p:nvSpPr>
        <p:spPr>
          <a:xfrm>
            <a:off x="1761375" y="3576875"/>
            <a:ext cx="4227900" cy="278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5"/>
        <p:cNvGrpSpPr/>
        <p:nvPr/>
      </p:nvGrpSpPr>
      <p:grpSpPr>
        <a:xfrm>
          <a:off x="0" y="0"/>
          <a:ext cx="0" cy="0"/>
          <a:chOff x="0" y="0"/>
          <a:chExt cx="0" cy="0"/>
        </a:xfrm>
      </p:grpSpPr>
      <p:sp>
        <p:nvSpPr>
          <p:cNvPr id="146" name="Google Shape;146;p7"/>
          <p:cNvSpPr/>
          <p:nvPr/>
        </p:nvSpPr>
        <p:spPr>
          <a:xfrm>
            <a:off x="-1984425" y="3731416"/>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6196100" y="32071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6557125" y="107147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7"/>
          <p:cNvSpPr/>
          <p:nvPr/>
        </p:nvSpPr>
        <p:spPr>
          <a:xfrm>
            <a:off x="237756" y="222345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7"/>
          <p:cNvSpPr/>
          <p:nvPr/>
        </p:nvSpPr>
        <p:spPr>
          <a:xfrm>
            <a:off x="258240" y="34779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7"/>
          <p:cNvSpPr/>
          <p:nvPr/>
        </p:nvSpPr>
        <p:spPr>
          <a:xfrm>
            <a:off x="-431850" y="-258787"/>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4381701" y="437952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7"/>
          <p:cNvSpPr/>
          <p:nvPr/>
        </p:nvSpPr>
        <p:spPr>
          <a:xfrm rot="1368521">
            <a:off x="5130059" y="67607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7"/>
          <p:cNvSpPr txBox="1">
            <a:spLocks noGrp="1"/>
          </p:cNvSpPr>
          <p:nvPr>
            <p:ph type="subTitle" idx="1"/>
          </p:nvPr>
        </p:nvSpPr>
        <p:spPr>
          <a:xfrm>
            <a:off x="2991575" y="1544050"/>
            <a:ext cx="4982100" cy="22590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80008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8"/>
          <p:cNvSpPr/>
          <p:nvPr/>
        </p:nvSpPr>
        <p:spPr>
          <a:xfrm>
            <a:off x="6718050" y="-137697"/>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8"/>
          <p:cNvSpPr/>
          <p:nvPr/>
        </p:nvSpPr>
        <p:spPr>
          <a:xfrm rot="2019084">
            <a:off x="-4665900" y="-2592033"/>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8"/>
          <p:cNvSpPr/>
          <p:nvPr/>
        </p:nvSpPr>
        <p:spPr>
          <a:xfrm rot="2019084">
            <a:off x="471655" y="-1305294"/>
            <a:ext cx="2396574" cy="1883884"/>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8"/>
          <p:cNvSpPr/>
          <p:nvPr/>
        </p:nvSpPr>
        <p:spPr>
          <a:xfrm rot="2019084">
            <a:off x="-1445208" y="-871491"/>
            <a:ext cx="4471047" cy="528650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rot="2019084">
            <a:off x="-1858500" y="-747393"/>
            <a:ext cx="4710138" cy="5516724"/>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8"/>
          <p:cNvSpPr/>
          <p:nvPr/>
        </p:nvSpPr>
        <p:spPr>
          <a:xfrm rot="2019084">
            <a:off x="-2796257" y="-663466"/>
            <a:ext cx="5269834" cy="6131865"/>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rot="2019084">
            <a:off x="-2923287" y="-949811"/>
            <a:ext cx="2453729" cy="4618583"/>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8"/>
          <p:cNvSpPr/>
          <p:nvPr/>
        </p:nvSpPr>
        <p:spPr>
          <a:xfrm rot="2019084">
            <a:off x="7789322" y="3518864"/>
            <a:ext cx="2423175" cy="2177353"/>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8"/>
          <p:cNvSpPr/>
          <p:nvPr/>
        </p:nvSpPr>
        <p:spPr>
          <a:xfrm rot="2019084">
            <a:off x="5839035" y="4420128"/>
            <a:ext cx="2003430" cy="1580480"/>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rot="2019084">
            <a:off x="6257993" y="4581375"/>
            <a:ext cx="1202079" cy="1023990"/>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rot="2019084">
            <a:off x="6010007" y="4587285"/>
            <a:ext cx="1054544" cy="1069821"/>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rot="2019084">
            <a:off x="8092810" y="3526381"/>
            <a:ext cx="1759211" cy="1614239"/>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rot="2019084">
            <a:off x="7599306" y="4326145"/>
            <a:ext cx="1422154" cy="86758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 name="Google Shape;170;p8"/>
          <p:cNvGrpSpPr/>
          <p:nvPr/>
        </p:nvGrpSpPr>
        <p:grpSpPr>
          <a:xfrm>
            <a:off x="-813315" y="1162150"/>
            <a:ext cx="3585731" cy="2819199"/>
            <a:chOff x="6451063" y="-3"/>
            <a:chExt cx="2230626" cy="1753778"/>
          </a:xfrm>
        </p:grpSpPr>
        <p:sp>
          <p:nvSpPr>
            <p:cNvPr id="171" name="Google Shape;171;p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7" name="Google Shape;187;p8"/>
          <p:cNvSpPr txBox="1">
            <a:spLocks noGrp="1"/>
          </p:cNvSpPr>
          <p:nvPr>
            <p:ph type="title"/>
          </p:nvPr>
        </p:nvSpPr>
        <p:spPr>
          <a:xfrm>
            <a:off x="713250" y="1650000"/>
            <a:ext cx="7717500" cy="18435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351733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8"/>
        <p:cNvGrpSpPr/>
        <p:nvPr/>
      </p:nvGrpSpPr>
      <p:grpSpPr>
        <a:xfrm>
          <a:off x="0" y="0"/>
          <a:ext cx="0" cy="0"/>
          <a:chOff x="0" y="0"/>
          <a:chExt cx="0" cy="0"/>
        </a:xfrm>
      </p:grpSpPr>
      <p:grpSp>
        <p:nvGrpSpPr>
          <p:cNvPr id="189" name="Google Shape;189;p9"/>
          <p:cNvGrpSpPr/>
          <p:nvPr/>
        </p:nvGrpSpPr>
        <p:grpSpPr>
          <a:xfrm>
            <a:off x="5841900" y="-2360872"/>
            <a:ext cx="3629811" cy="3271961"/>
            <a:chOff x="-1155400" y="2779603"/>
            <a:chExt cx="3629811" cy="3271961"/>
          </a:xfrm>
        </p:grpSpPr>
        <p:sp>
          <p:nvSpPr>
            <p:cNvPr id="190" name="Google Shape;190;p9"/>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9"/>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9"/>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9"/>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9"/>
          <p:cNvGrpSpPr/>
          <p:nvPr/>
        </p:nvGrpSpPr>
        <p:grpSpPr>
          <a:xfrm rot="7005741" flipH="1">
            <a:off x="-1814944" y="3808095"/>
            <a:ext cx="3629885" cy="3272027"/>
            <a:chOff x="-1155400" y="2779603"/>
            <a:chExt cx="3629811" cy="3271961"/>
          </a:xfrm>
        </p:grpSpPr>
        <p:sp>
          <p:nvSpPr>
            <p:cNvPr id="205" name="Google Shape;205;p9"/>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9"/>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9"/>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9"/>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9"/>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9"/>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9"/>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9"/>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9"/>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9"/>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9" name="Google Shape;219;p9"/>
          <p:cNvSpPr txBox="1">
            <a:spLocks noGrp="1"/>
          </p:cNvSpPr>
          <p:nvPr>
            <p:ph type="title"/>
          </p:nvPr>
        </p:nvSpPr>
        <p:spPr>
          <a:xfrm>
            <a:off x="3170275" y="1644900"/>
            <a:ext cx="5260500" cy="905700"/>
          </a:xfrm>
          <a:prstGeom prst="rect">
            <a:avLst/>
          </a:prstGeom>
        </p:spPr>
        <p:txBody>
          <a:bodyPr spcFirstLastPara="1" wrap="square" lIns="0" tIns="0" rIns="0" bIns="0" anchor="t" anchorCtr="0">
            <a:noAutofit/>
          </a:bodyPr>
          <a:lstStyle>
            <a:lvl1pPr lvl="0" algn="r">
              <a:spcBef>
                <a:spcPts val="0"/>
              </a:spcBef>
              <a:spcAft>
                <a:spcPts val="0"/>
              </a:spcAft>
              <a:buSzPts val="4200"/>
              <a:buNone/>
              <a:defRPr sz="6000"/>
            </a:lvl1pPr>
            <a:lvl2pPr lvl="1" algn="r">
              <a:spcBef>
                <a:spcPts val="0"/>
              </a:spcBef>
              <a:spcAft>
                <a:spcPts val="0"/>
              </a:spcAft>
              <a:buSzPts val="4200"/>
              <a:buNone/>
              <a:defRPr sz="4200"/>
            </a:lvl2pPr>
            <a:lvl3pPr lvl="2" algn="r">
              <a:spcBef>
                <a:spcPts val="0"/>
              </a:spcBef>
              <a:spcAft>
                <a:spcPts val="0"/>
              </a:spcAft>
              <a:buSzPts val="4200"/>
              <a:buNone/>
              <a:defRPr sz="4200"/>
            </a:lvl3pPr>
            <a:lvl4pPr lvl="3" algn="r">
              <a:spcBef>
                <a:spcPts val="0"/>
              </a:spcBef>
              <a:spcAft>
                <a:spcPts val="0"/>
              </a:spcAft>
              <a:buSzPts val="4200"/>
              <a:buNone/>
              <a:defRPr sz="4200"/>
            </a:lvl4pPr>
            <a:lvl5pPr lvl="4" algn="r">
              <a:spcBef>
                <a:spcPts val="0"/>
              </a:spcBef>
              <a:spcAft>
                <a:spcPts val="0"/>
              </a:spcAft>
              <a:buSzPts val="4200"/>
              <a:buNone/>
              <a:defRPr sz="4200"/>
            </a:lvl5pPr>
            <a:lvl6pPr lvl="5" algn="r">
              <a:spcBef>
                <a:spcPts val="0"/>
              </a:spcBef>
              <a:spcAft>
                <a:spcPts val="0"/>
              </a:spcAft>
              <a:buSzPts val="4200"/>
              <a:buNone/>
              <a:defRPr sz="4200"/>
            </a:lvl6pPr>
            <a:lvl7pPr lvl="6" algn="r">
              <a:spcBef>
                <a:spcPts val="0"/>
              </a:spcBef>
              <a:spcAft>
                <a:spcPts val="0"/>
              </a:spcAft>
              <a:buSzPts val="4200"/>
              <a:buNone/>
              <a:defRPr sz="4200"/>
            </a:lvl7pPr>
            <a:lvl8pPr lvl="7" algn="r">
              <a:spcBef>
                <a:spcPts val="0"/>
              </a:spcBef>
              <a:spcAft>
                <a:spcPts val="0"/>
              </a:spcAft>
              <a:buSzPts val="4200"/>
              <a:buNone/>
              <a:defRPr sz="4200"/>
            </a:lvl8pPr>
            <a:lvl9pPr lvl="8" algn="r">
              <a:spcBef>
                <a:spcPts val="0"/>
              </a:spcBef>
              <a:spcAft>
                <a:spcPts val="0"/>
              </a:spcAft>
              <a:buSzPts val="4200"/>
              <a:buNone/>
              <a:defRPr sz="4200"/>
            </a:lvl9pPr>
          </a:lstStyle>
          <a:p>
            <a:endParaRPr/>
          </a:p>
        </p:txBody>
      </p:sp>
      <p:sp>
        <p:nvSpPr>
          <p:cNvPr id="220" name="Google Shape;220;p9"/>
          <p:cNvSpPr txBox="1">
            <a:spLocks noGrp="1"/>
          </p:cNvSpPr>
          <p:nvPr>
            <p:ph type="subTitle" idx="1"/>
          </p:nvPr>
        </p:nvSpPr>
        <p:spPr>
          <a:xfrm>
            <a:off x="3172975" y="2700900"/>
            <a:ext cx="5257800" cy="797700"/>
          </a:xfrm>
          <a:prstGeom prst="rect">
            <a:avLst/>
          </a:prstGeom>
        </p:spPr>
        <p:txBody>
          <a:bodyPr spcFirstLastPara="1" wrap="square" lIns="0" tIns="0" rIns="0" bIns="0" anchor="t" anchorCtr="0">
            <a:noAutofit/>
          </a:bodyPr>
          <a:lstStyle>
            <a:lvl1pPr lvl="0" algn="r">
              <a:lnSpc>
                <a:spcPct val="100000"/>
              </a:lnSpc>
              <a:spcBef>
                <a:spcPts val="0"/>
              </a:spcBef>
              <a:spcAft>
                <a:spcPts val="0"/>
              </a:spcAft>
              <a:buSzPts val="16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grpSp>
        <p:nvGrpSpPr>
          <p:cNvPr id="221" name="Google Shape;221;p9"/>
          <p:cNvGrpSpPr/>
          <p:nvPr/>
        </p:nvGrpSpPr>
        <p:grpSpPr>
          <a:xfrm>
            <a:off x="255006" y="-201648"/>
            <a:ext cx="1205051" cy="1444844"/>
            <a:chOff x="255006" y="-201648"/>
            <a:chExt cx="1205051" cy="1444844"/>
          </a:xfrm>
        </p:grpSpPr>
        <p:sp>
          <p:nvSpPr>
            <p:cNvPr id="222" name="Google Shape;222;p9"/>
            <p:cNvSpPr/>
            <p:nvPr/>
          </p:nvSpPr>
          <p:spPr>
            <a:xfrm>
              <a:off x="1209267" y="533411"/>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9"/>
            <p:cNvSpPr/>
            <p:nvPr/>
          </p:nvSpPr>
          <p:spPr>
            <a:xfrm>
              <a:off x="1361075" y="782389"/>
              <a:ext cx="98982" cy="129929"/>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9"/>
            <p:cNvSpPr/>
            <p:nvPr/>
          </p:nvSpPr>
          <p:spPr>
            <a:xfrm>
              <a:off x="918110" y="-201648"/>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9"/>
            <p:cNvSpPr/>
            <p:nvPr/>
          </p:nvSpPr>
          <p:spPr>
            <a:xfrm>
              <a:off x="798300" y="-51887"/>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9"/>
            <p:cNvSpPr/>
            <p:nvPr/>
          </p:nvSpPr>
          <p:spPr>
            <a:xfrm>
              <a:off x="255006" y="716927"/>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9"/>
            <p:cNvSpPr/>
            <p:nvPr/>
          </p:nvSpPr>
          <p:spPr>
            <a:xfrm>
              <a:off x="956427" y="932150"/>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9"/>
            <p:cNvSpPr/>
            <p:nvPr/>
          </p:nvSpPr>
          <p:spPr>
            <a:xfrm>
              <a:off x="400330" y="111320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7446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9"/>
        <p:cNvGrpSpPr/>
        <p:nvPr/>
      </p:nvGrpSpPr>
      <p:grpSpPr>
        <a:xfrm>
          <a:off x="0" y="0"/>
          <a:ext cx="0" cy="0"/>
          <a:chOff x="0" y="0"/>
          <a:chExt cx="0" cy="0"/>
        </a:xfrm>
      </p:grpSpPr>
      <p:sp>
        <p:nvSpPr>
          <p:cNvPr id="230" name="Google Shape;230;p10"/>
          <p:cNvSpPr/>
          <p:nvPr/>
        </p:nvSpPr>
        <p:spPr>
          <a:xfrm rot="10800000">
            <a:off x="1310222" y="3955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0"/>
          <p:cNvSpPr/>
          <p:nvPr/>
        </p:nvSpPr>
        <p:spPr>
          <a:xfrm rot="10800000">
            <a:off x="418154" y="13155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0"/>
          <p:cNvSpPr/>
          <p:nvPr/>
        </p:nvSpPr>
        <p:spPr>
          <a:xfrm>
            <a:off x="5591175" y="-243074"/>
            <a:ext cx="6355135" cy="8085875"/>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0"/>
          <p:cNvSpPr/>
          <p:nvPr/>
        </p:nvSpPr>
        <p:spPr>
          <a:xfrm rot="839032">
            <a:off x="5654001" y="6297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10"/>
          <p:cNvSpPr/>
          <p:nvPr/>
        </p:nvSpPr>
        <p:spPr>
          <a:xfrm rot="994562">
            <a:off x="-1458819" y="-1664540"/>
            <a:ext cx="3668062" cy="4666949"/>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0"/>
          <p:cNvSpPr/>
          <p:nvPr/>
        </p:nvSpPr>
        <p:spPr>
          <a:xfrm rot="839032">
            <a:off x="-3810924" y="-10205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0"/>
          <p:cNvSpPr/>
          <p:nvPr/>
        </p:nvSpPr>
        <p:spPr>
          <a:xfrm>
            <a:off x="-2169212" y="3889403"/>
            <a:ext cx="5201779" cy="196755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7" name="Google Shape;237;p10"/>
          <p:cNvGrpSpPr/>
          <p:nvPr/>
        </p:nvGrpSpPr>
        <p:grpSpPr>
          <a:xfrm>
            <a:off x="7993876" y="787"/>
            <a:ext cx="2973465" cy="2819199"/>
            <a:chOff x="6831944" y="-3"/>
            <a:chExt cx="1849745" cy="1753778"/>
          </a:xfrm>
        </p:grpSpPr>
        <p:sp>
          <p:nvSpPr>
            <p:cNvPr id="238" name="Google Shape;238;p10"/>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0"/>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0"/>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0"/>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0"/>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0"/>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0"/>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0"/>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0"/>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0"/>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0"/>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0"/>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0"/>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0"/>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0"/>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 name="Google Shape;253;p10"/>
          <p:cNvSpPr txBox="1">
            <a:spLocks noGrp="1"/>
          </p:cNvSpPr>
          <p:nvPr>
            <p:ph type="title"/>
          </p:nvPr>
        </p:nvSpPr>
        <p:spPr>
          <a:xfrm>
            <a:off x="713225" y="876525"/>
            <a:ext cx="3063000" cy="7362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36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4523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9"/>
        <p:cNvGrpSpPr/>
        <p:nvPr/>
      </p:nvGrpSpPr>
      <p:grpSpPr>
        <a:xfrm>
          <a:off x="0" y="0"/>
          <a:ext cx="0" cy="0"/>
          <a:chOff x="0" y="0"/>
          <a:chExt cx="0" cy="0"/>
        </a:xfrm>
      </p:grpSpPr>
    </p:spTree>
    <p:extLst>
      <p:ext uri="{BB962C8B-B14F-4D97-AF65-F5344CB8AC3E}">
        <p14:creationId xmlns:p14="http://schemas.microsoft.com/office/powerpoint/2010/main" val="51061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0"/>
        <p:cNvGrpSpPr/>
        <p:nvPr/>
      </p:nvGrpSpPr>
      <p:grpSpPr>
        <a:xfrm>
          <a:off x="0" y="0"/>
          <a:ext cx="0" cy="0"/>
          <a:chOff x="0" y="0"/>
          <a:chExt cx="0" cy="0"/>
        </a:xfrm>
      </p:grpSpPr>
      <p:sp>
        <p:nvSpPr>
          <p:cNvPr id="311" name="Google Shape;311;p13"/>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3"/>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3"/>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3"/>
          <p:cNvSpPr txBox="1">
            <a:spLocks noGrp="1"/>
          </p:cNvSpPr>
          <p:nvPr>
            <p:ph type="subTitle" idx="1"/>
          </p:nvPr>
        </p:nvSpPr>
        <p:spPr>
          <a:xfrm>
            <a:off x="713200"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17" name="Google Shape;317;p13"/>
          <p:cNvSpPr txBox="1">
            <a:spLocks noGrp="1"/>
          </p:cNvSpPr>
          <p:nvPr>
            <p:ph type="subTitle" idx="2"/>
          </p:nvPr>
        </p:nvSpPr>
        <p:spPr>
          <a:xfrm>
            <a:off x="713200"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18" name="Google Shape;318;p13"/>
          <p:cNvSpPr txBox="1">
            <a:spLocks noGrp="1"/>
          </p:cNvSpPr>
          <p:nvPr>
            <p:ph type="title" hasCustomPrompt="1"/>
          </p:nvPr>
        </p:nvSpPr>
        <p:spPr>
          <a:xfrm>
            <a:off x="713213"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19" name="Google Shape;319;p13"/>
          <p:cNvSpPr txBox="1">
            <a:spLocks noGrp="1"/>
          </p:cNvSpPr>
          <p:nvPr>
            <p:ph type="subTitle" idx="3"/>
          </p:nvPr>
        </p:nvSpPr>
        <p:spPr>
          <a:xfrm>
            <a:off x="2650214"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0" name="Google Shape;320;p13"/>
          <p:cNvSpPr txBox="1">
            <a:spLocks noGrp="1"/>
          </p:cNvSpPr>
          <p:nvPr>
            <p:ph type="subTitle" idx="4"/>
          </p:nvPr>
        </p:nvSpPr>
        <p:spPr>
          <a:xfrm>
            <a:off x="2650214"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1" name="Google Shape;321;p13"/>
          <p:cNvSpPr txBox="1">
            <a:spLocks noGrp="1"/>
          </p:cNvSpPr>
          <p:nvPr>
            <p:ph type="title" idx="5" hasCustomPrompt="1"/>
          </p:nvPr>
        </p:nvSpPr>
        <p:spPr>
          <a:xfrm>
            <a:off x="2648722"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2" name="Google Shape;322;p13"/>
          <p:cNvSpPr txBox="1">
            <a:spLocks noGrp="1"/>
          </p:cNvSpPr>
          <p:nvPr>
            <p:ph type="subTitle" idx="6"/>
          </p:nvPr>
        </p:nvSpPr>
        <p:spPr>
          <a:xfrm>
            <a:off x="4585679"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3" name="Google Shape;323;p13"/>
          <p:cNvSpPr txBox="1">
            <a:spLocks noGrp="1"/>
          </p:cNvSpPr>
          <p:nvPr>
            <p:ph type="subTitle" idx="7"/>
          </p:nvPr>
        </p:nvSpPr>
        <p:spPr>
          <a:xfrm>
            <a:off x="4585679"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4" name="Google Shape;324;p13"/>
          <p:cNvSpPr txBox="1">
            <a:spLocks noGrp="1"/>
          </p:cNvSpPr>
          <p:nvPr>
            <p:ph type="title" idx="8" hasCustomPrompt="1"/>
          </p:nvPr>
        </p:nvSpPr>
        <p:spPr>
          <a:xfrm>
            <a:off x="458423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5" name="Google Shape;325;p13"/>
          <p:cNvSpPr txBox="1">
            <a:spLocks noGrp="1"/>
          </p:cNvSpPr>
          <p:nvPr>
            <p:ph type="subTitle" idx="9"/>
          </p:nvPr>
        </p:nvSpPr>
        <p:spPr>
          <a:xfrm>
            <a:off x="6519738"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6" name="Google Shape;326;p13"/>
          <p:cNvSpPr txBox="1">
            <a:spLocks noGrp="1"/>
          </p:cNvSpPr>
          <p:nvPr>
            <p:ph type="subTitle" idx="13"/>
          </p:nvPr>
        </p:nvSpPr>
        <p:spPr>
          <a:xfrm>
            <a:off x="6519738"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7" name="Google Shape;327;p13"/>
          <p:cNvSpPr txBox="1">
            <a:spLocks noGrp="1"/>
          </p:cNvSpPr>
          <p:nvPr>
            <p:ph type="title" idx="14" hasCustomPrompt="1"/>
          </p:nvPr>
        </p:nvSpPr>
        <p:spPr>
          <a:xfrm>
            <a:off x="651974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8" name="Google Shape;328;p1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01626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76"/>
        <p:cNvGrpSpPr/>
        <p:nvPr/>
      </p:nvGrpSpPr>
      <p:grpSpPr>
        <a:xfrm>
          <a:off x="0" y="0"/>
          <a:ext cx="0" cy="0"/>
          <a:chOff x="0" y="0"/>
          <a:chExt cx="0" cy="0"/>
        </a:xfrm>
      </p:grpSpPr>
      <p:grpSp>
        <p:nvGrpSpPr>
          <p:cNvPr id="377" name="Google Shape;377;p15"/>
          <p:cNvGrpSpPr/>
          <p:nvPr/>
        </p:nvGrpSpPr>
        <p:grpSpPr>
          <a:xfrm rot="2019020">
            <a:off x="6521450" y="2847577"/>
            <a:ext cx="3629660" cy="3271824"/>
            <a:chOff x="-1155400" y="2779603"/>
            <a:chExt cx="3629811" cy="3271961"/>
          </a:xfrm>
        </p:grpSpPr>
        <p:sp>
          <p:nvSpPr>
            <p:cNvPr id="378" name="Google Shape;378;p15"/>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5"/>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5"/>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5"/>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5"/>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5"/>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5"/>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5"/>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5"/>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5"/>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5"/>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5"/>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5"/>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5"/>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2" name="Google Shape;392;p15"/>
          <p:cNvSpPr/>
          <p:nvPr/>
        </p:nvSpPr>
        <p:spPr>
          <a:xfrm>
            <a:off x="-1173500" y="-197852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5"/>
          <p:cNvSpPr/>
          <p:nvPr/>
        </p:nvSpPr>
        <p:spPr>
          <a:xfrm>
            <a:off x="-812475" y="-122776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5"/>
          <p:cNvSpPr/>
          <p:nvPr/>
        </p:nvSpPr>
        <p:spPr>
          <a:xfrm rot="1368521">
            <a:off x="-2239541" y="-162316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5"/>
          <p:cNvSpPr txBox="1">
            <a:spLocks noGrp="1"/>
          </p:cNvSpPr>
          <p:nvPr>
            <p:ph type="title"/>
          </p:nvPr>
        </p:nvSpPr>
        <p:spPr>
          <a:xfrm>
            <a:off x="2674650" y="1334838"/>
            <a:ext cx="3794700" cy="12747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8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6" name="Google Shape;396;p15"/>
          <p:cNvSpPr txBox="1">
            <a:spLocks noGrp="1"/>
          </p:cNvSpPr>
          <p:nvPr>
            <p:ph type="subTitle" idx="1"/>
          </p:nvPr>
        </p:nvSpPr>
        <p:spPr>
          <a:xfrm>
            <a:off x="2673450" y="2751463"/>
            <a:ext cx="3797100" cy="854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074196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97"/>
        <p:cNvGrpSpPr/>
        <p:nvPr/>
      </p:nvGrpSpPr>
      <p:grpSpPr>
        <a:xfrm>
          <a:off x="0" y="0"/>
          <a:ext cx="0" cy="0"/>
          <a:chOff x="0" y="0"/>
          <a:chExt cx="0" cy="0"/>
        </a:xfrm>
      </p:grpSpPr>
      <p:grpSp>
        <p:nvGrpSpPr>
          <p:cNvPr id="398" name="Google Shape;398;p16"/>
          <p:cNvGrpSpPr/>
          <p:nvPr/>
        </p:nvGrpSpPr>
        <p:grpSpPr>
          <a:xfrm rot="-2700000">
            <a:off x="-3398815" y="2665753"/>
            <a:ext cx="6376107" cy="5747509"/>
            <a:chOff x="-1155400" y="2779603"/>
            <a:chExt cx="3629811" cy="3271961"/>
          </a:xfrm>
        </p:grpSpPr>
        <p:sp>
          <p:nvSpPr>
            <p:cNvPr id="399" name="Google Shape;399;p16"/>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6"/>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6"/>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6"/>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6"/>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6"/>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6"/>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6"/>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6"/>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6"/>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6"/>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6"/>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6"/>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6"/>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3" name="Google Shape;413;p16"/>
          <p:cNvSpPr/>
          <p:nvPr/>
        </p:nvSpPr>
        <p:spPr>
          <a:xfrm flipH="1">
            <a:off x="4806699" y="3845400"/>
            <a:ext cx="2371173" cy="89692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16"/>
          <p:cNvSpPr/>
          <p:nvPr/>
        </p:nvSpPr>
        <p:spPr>
          <a:xfrm>
            <a:off x="8690423" y="8855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6"/>
          <p:cNvSpPr/>
          <p:nvPr/>
        </p:nvSpPr>
        <p:spPr>
          <a:xfrm>
            <a:off x="9019137" y="32519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6"/>
          <p:cNvSpPr/>
          <p:nvPr/>
        </p:nvSpPr>
        <p:spPr>
          <a:xfrm>
            <a:off x="7461035" y="143407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16"/>
          <p:cNvSpPr/>
          <p:nvPr/>
        </p:nvSpPr>
        <p:spPr>
          <a:xfrm>
            <a:off x="8171465" y="195683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16"/>
          <p:cNvSpPr/>
          <p:nvPr/>
        </p:nvSpPr>
        <p:spPr>
          <a:xfrm>
            <a:off x="8612383" y="129074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6"/>
          <p:cNvSpPr/>
          <p:nvPr/>
        </p:nvSpPr>
        <p:spPr>
          <a:xfrm>
            <a:off x="8073301" y="178092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6"/>
          <p:cNvSpPr/>
          <p:nvPr/>
        </p:nvSpPr>
        <p:spPr>
          <a:xfrm>
            <a:off x="8509305" y="273933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16"/>
          <p:cNvSpPr/>
          <p:nvPr/>
        </p:nvSpPr>
        <p:spPr>
          <a:xfrm>
            <a:off x="1804498" y="38838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6"/>
          <p:cNvSpPr/>
          <p:nvPr/>
        </p:nvSpPr>
        <p:spPr>
          <a:xfrm>
            <a:off x="2133212" y="41204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6"/>
          <p:cNvSpPr/>
          <p:nvPr/>
        </p:nvSpPr>
        <p:spPr>
          <a:xfrm>
            <a:off x="3156444" y="3995804"/>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6"/>
          <p:cNvSpPr/>
          <p:nvPr/>
        </p:nvSpPr>
        <p:spPr>
          <a:xfrm>
            <a:off x="4008972" y="49378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6"/>
          <p:cNvSpPr/>
          <p:nvPr/>
        </p:nvSpPr>
        <p:spPr>
          <a:xfrm>
            <a:off x="3244195" y="3845400"/>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7" name="Google Shape;427;p16"/>
          <p:cNvSpPr txBox="1">
            <a:spLocks noGrp="1"/>
          </p:cNvSpPr>
          <p:nvPr>
            <p:ph type="subTitle" idx="1"/>
          </p:nvPr>
        </p:nvSpPr>
        <p:spPr>
          <a:xfrm>
            <a:off x="713225"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28" name="Google Shape;428;p16"/>
          <p:cNvSpPr txBox="1">
            <a:spLocks noGrp="1"/>
          </p:cNvSpPr>
          <p:nvPr>
            <p:ph type="subTitle" idx="2"/>
          </p:nvPr>
        </p:nvSpPr>
        <p:spPr>
          <a:xfrm>
            <a:off x="713224"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29" name="Google Shape;429;p16"/>
          <p:cNvSpPr txBox="1">
            <a:spLocks noGrp="1"/>
          </p:cNvSpPr>
          <p:nvPr>
            <p:ph type="subTitle" idx="3"/>
          </p:nvPr>
        </p:nvSpPr>
        <p:spPr>
          <a:xfrm>
            <a:off x="3337500"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30" name="Google Shape;430;p16"/>
          <p:cNvSpPr txBox="1">
            <a:spLocks noGrp="1"/>
          </p:cNvSpPr>
          <p:nvPr>
            <p:ph type="subTitle" idx="4"/>
          </p:nvPr>
        </p:nvSpPr>
        <p:spPr>
          <a:xfrm>
            <a:off x="3337499"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31" name="Google Shape;431;p16"/>
          <p:cNvSpPr txBox="1">
            <a:spLocks noGrp="1"/>
          </p:cNvSpPr>
          <p:nvPr>
            <p:ph type="subTitle" idx="5"/>
          </p:nvPr>
        </p:nvSpPr>
        <p:spPr>
          <a:xfrm>
            <a:off x="5961775" y="3065452"/>
            <a:ext cx="2469000" cy="802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32" name="Google Shape;432;p16"/>
          <p:cNvSpPr txBox="1">
            <a:spLocks noGrp="1"/>
          </p:cNvSpPr>
          <p:nvPr>
            <p:ph type="subTitle" idx="6"/>
          </p:nvPr>
        </p:nvSpPr>
        <p:spPr>
          <a:xfrm>
            <a:off x="5961774" y="25935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60657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33"/>
        <p:cNvGrpSpPr/>
        <p:nvPr/>
      </p:nvGrpSpPr>
      <p:grpSpPr>
        <a:xfrm>
          <a:off x="0" y="0"/>
          <a:ext cx="0" cy="0"/>
          <a:chOff x="0" y="0"/>
          <a:chExt cx="0" cy="0"/>
        </a:xfrm>
      </p:grpSpPr>
      <p:sp>
        <p:nvSpPr>
          <p:cNvPr id="434" name="Google Shape;434;p17"/>
          <p:cNvSpPr/>
          <p:nvPr/>
        </p:nvSpPr>
        <p:spPr>
          <a:xfrm>
            <a:off x="-570200" y="-289747"/>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7"/>
          <p:cNvSpPr/>
          <p:nvPr/>
        </p:nvSpPr>
        <p:spPr>
          <a:xfrm>
            <a:off x="7112550" y="45994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7"/>
          <p:cNvSpPr/>
          <p:nvPr/>
        </p:nvSpPr>
        <p:spPr>
          <a:xfrm flipH="1">
            <a:off x="-1841922" y="10906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7"/>
          <p:cNvSpPr/>
          <p:nvPr/>
        </p:nvSpPr>
        <p:spPr>
          <a:xfrm rot="-1368521" flipH="1">
            <a:off x="-1080391" y="62683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7"/>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7"/>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7"/>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1" name="Google Shape;441;p17"/>
          <p:cNvGrpSpPr/>
          <p:nvPr/>
        </p:nvGrpSpPr>
        <p:grpSpPr>
          <a:xfrm>
            <a:off x="7006147" y="-338300"/>
            <a:ext cx="3585731" cy="2819199"/>
            <a:chOff x="6451063" y="-3"/>
            <a:chExt cx="2230626" cy="1753778"/>
          </a:xfrm>
        </p:grpSpPr>
        <p:sp>
          <p:nvSpPr>
            <p:cNvPr id="442" name="Google Shape;442;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17"/>
          <p:cNvGrpSpPr/>
          <p:nvPr/>
        </p:nvGrpSpPr>
        <p:grpSpPr>
          <a:xfrm>
            <a:off x="-2503490" y="2237500"/>
            <a:ext cx="3585731" cy="2819199"/>
            <a:chOff x="6451063" y="-3"/>
            <a:chExt cx="2230626" cy="1753778"/>
          </a:xfrm>
        </p:grpSpPr>
        <p:sp>
          <p:nvSpPr>
            <p:cNvPr id="459" name="Google Shape;459;p1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1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5" name="Google Shape;475;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7"/>
          <p:cNvSpPr txBox="1">
            <a:spLocks noGrp="1"/>
          </p:cNvSpPr>
          <p:nvPr>
            <p:ph type="subTitle" idx="1"/>
          </p:nvPr>
        </p:nvSpPr>
        <p:spPr>
          <a:xfrm>
            <a:off x="2102198" y="2006483"/>
            <a:ext cx="2121300" cy="54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7"/>
          <p:cNvSpPr txBox="1">
            <a:spLocks noGrp="1"/>
          </p:cNvSpPr>
          <p:nvPr>
            <p:ph type="subTitle" idx="2"/>
          </p:nvPr>
        </p:nvSpPr>
        <p:spPr>
          <a:xfrm>
            <a:off x="2102193" y="1535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78" name="Google Shape;478;p17"/>
          <p:cNvSpPr txBox="1">
            <a:spLocks noGrp="1"/>
          </p:cNvSpPr>
          <p:nvPr>
            <p:ph type="subTitle" idx="3"/>
          </p:nvPr>
        </p:nvSpPr>
        <p:spPr>
          <a:xfrm>
            <a:off x="4865249" y="2004671"/>
            <a:ext cx="2121300" cy="54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solidFill>
                  <a:srgbClr val="242424"/>
                </a:solidFill>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79" name="Google Shape;479;p17"/>
          <p:cNvSpPr txBox="1">
            <a:spLocks noGrp="1"/>
          </p:cNvSpPr>
          <p:nvPr>
            <p:ph type="subTitle" idx="4"/>
          </p:nvPr>
        </p:nvSpPr>
        <p:spPr>
          <a:xfrm>
            <a:off x="4865252" y="1534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0" name="Google Shape;480;p17"/>
          <p:cNvSpPr txBox="1">
            <a:spLocks noGrp="1"/>
          </p:cNvSpPr>
          <p:nvPr>
            <p:ph type="subTitle" idx="5"/>
          </p:nvPr>
        </p:nvSpPr>
        <p:spPr>
          <a:xfrm>
            <a:off x="2102198" y="3642485"/>
            <a:ext cx="2119200" cy="54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1" name="Google Shape;481;p17"/>
          <p:cNvSpPr txBox="1">
            <a:spLocks noGrp="1"/>
          </p:cNvSpPr>
          <p:nvPr>
            <p:ph type="subTitle" idx="6"/>
          </p:nvPr>
        </p:nvSpPr>
        <p:spPr>
          <a:xfrm>
            <a:off x="2102193" y="3171388"/>
            <a:ext cx="21213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482" name="Google Shape;482;p17"/>
          <p:cNvSpPr txBox="1">
            <a:spLocks noGrp="1"/>
          </p:cNvSpPr>
          <p:nvPr>
            <p:ph type="subTitle" idx="7"/>
          </p:nvPr>
        </p:nvSpPr>
        <p:spPr>
          <a:xfrm>
            <a:off x="4865252" y="3640667"/>
            <a:ext cx="2121300" cy="548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7"/>
          <p:cNvSpPr txBox="1">
            <a:spLocks noGrp="1"/>
          </p:cNvSpPr>
          <p:nvPr>
            <p:ph type="subTitle" idx="8"/>
          </p:nvPr>
        </p:nvSpPr>
        <p:spPr>
          <a:xfrm>
            <a:off x="4865252" y="3170513"/>
            <a:ext cx="2121300" cy="3558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723489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84"/>
        <p:cNvGrpSpPr/>
        <p:nvPr/>
      </p:nvGrpSpPr>
      <p:grpSpPr>
        <a:xfrm>
          <a:off x="0" y="0"/>
          <a:ext cx="0" cy="0"/>
          <a:chOff x="0" y="0"/>
          <a:chExt cx="0" cy="0"/>
        </a:xfrm>
      </p:grpSpPr>
      <p:sp>
        <p:nvSpPr>
          <p:cNvPr id="485" name="Google Shape;485;p18"/>
          <p:cNvSpPr/>
          <p:nvPr/>
        </p:nvSpPr>
        <p:spPr>
          <a:xfrm>
            <a:off x="7459475" y="650228"/>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8"/>
          <p:cNvSpPr/>
          <p:nvPr/>
        </p:nvSpPr>
        <p:spPr>
          <a:xfrm>
            <a:off x="-626675" y="2830165"/>
            <a:ext cx="1942612" cy="73478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7" name="Google Shape;487;p18"/>
          <p:cNvGrpSpPr/>
          <p:nvPr/>
        </p:nvGrpSpPr>
        <p:grpSpPr>
          <a:xfrm>
            <a:off x="7118485" y="3426862"/>
            <a:ext cx="3585731" cy="2819199"/>
            <a:chOff x="6451063" y="-3"/>
            <a:chExt cx="2230626" cy="1753778"/>
          </a:xfrm>
        </p:grpSpPr>
        <p:sp>
          <p:nvSpPr>
            <p:cNvPr id="488" name="Google Shape;488;p1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1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4" name="Google Shape;504;p18"/>
          <p:cNvSpPr/>
          <p:nvPr/>
        </p:nvSpPr>
        <p:spPr>
          <a:xfrm rot="-10221824">
            <a:off x="7987049" y="4066003"/>
            <a:ext cx="1848582" cy="1661050"/>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8"/>
          <p:cNvSpPr/>
          <p:nvPr/>
        </p:nvSpPr>
        <p:spPr>
          <a:xfrm rot="-10221824">
            <a:off x="8345250" y="4462911"/>
            <a:ext cx="1342060" cy="1231464"/>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8"/>
          <p:cNvSpPr/>
          <p:nvPr/>
        </p:nvSpPr>
        <p:spPr>
          <a:xfrm rot="-10221824">
            <a:off x="8865162" y="4216697"/>
            <a:ext cx="1084927" cy="661861"/>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8"/>
          <p:cNvSpPr/>
          <p:nvPr/>
        </p:nvSpPr>
        <p:spPr>
          <a:xfrm rot="-4790437">
            <a:off x="6094971" y="1578813"/>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8"/>
          <p:cNvSpPr/>
          <p:nvPr/>
        </p:nvSpPr>
        <p:spPr>
          <a:xfrm rot="1613086">
            <a:off x="-777280" y="-1217954"/>
            <a:ext cx="2595001" cy="2167193"/>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8"/>
          <p:cNvSpPr/>
          <p:nvPr/>
        </p:nvSpPr>
        <p:spPr>
          <a:xfrm rot="1613086">
            <a:off x="-469699" y="-1196863"/>
            <a:ext cx="1883956" cy="1606707"/>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8"/>
          <p:cNvSpPr/>
          <p:nvPr/>
        </p:nvSpPr>
        <p:spPr>
          <a:xfrm rot="1613086">
            <a:off x="-997025" y="-385743"/>
            <a:ext cx="1522999" cy="863538"/>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1" name="Google Shape;511;p18"/>
          <p:cNvGrpSpPr/>
          <p:nvPr/>
        </p:nvGrpSpPr>
        <p:grpSpPr>
          <a:xfrm>
            <a:off x="-1386240" y="-1026600"/>
            <a:ext cx="3585731" cy="2819199"/>
            <a:chOff x="6451063" y="-3"/>
            <a:chExt cx="2230626" cy="1753778"/>
          </a:xfrm>
        </p:grpSpPr>
        <p:sp>
          <p:nvSpPr>
            <p:cNvPr id="512" name="Google Shape;512;p1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1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1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18"/>
          <p:cNvSpPr/>
          <p:nvPr/>
        </p:nvSpPr>
        <p:spPr>
          <a:xfrm rot="-4790437">
            <a:off x="-2867905" y="-1589582"/>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8"/>
          <p:cNvSpPr/>
          <p:nvPr/>
        </p:nvSpPr>
        <p:spPr>
          <a:xfrm rot="-4790437">
            <a:off x="-2643104" y="-1528512"/>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8"/>
          <p:cNvSpPr/>
          <p:nvPr/>
        </p:nvSpPr>
        <p:spPr>
          <a:xfrm rot="-4790437">
            <a:off x="5870170" y="1517743"/>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8"/>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2" name="Google Shape;532;p18"/>
          <p:cNvSpPr txBox="1">
            <a:spLocks noGrp="1"/>
          </p:cNvSpPr>
          <p:nvPr>
            <p:ph type="subTitle" idx="1"/>
          </p:nvPr>
        </p:nvSpPr>
        <p:spPr>
          <a:xfrm>
            <a:off x="962025"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3" name="Google Shape;533;p18"/>
          <p:cNvSpPr txBox="1">
            <a:spLocks noGrp="1"/>
          </p:cNvSpPr>
          <p:nvPr>
            <p:ph type="subTitle" idx="2"/>
          </p:nvPr>
        </p:nvSpPr>
        <p:spPr>
          <a:xfrm>
            <a:off x="962025"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4" name="Google Shape;534;p18"/>
          <p:cNvSpPr txBox="1">
            <a:spLocks noGrp="1"/>
          </p:cNvSpPr>
          <p:nvPr>
            <p:ph type="subTitle" idx="3"/>
          </p:nvPr>
        </p:nvSpPr>
        <p:spPr>
          <a:xfrm>
            <a:off x="3465576"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5" name="Google Shape;535;p18"/>
          <p:cNvSpPr txBox="1">
            <a:spLocks noGrp="1"/>
          </p:cNvSpPr>
          <p:nvPr>
            <p:ph type="subTitle" idx="4"/>
          </p:nvPr>
        </p:nvSpPr>
        <p:spPr>
          <a:xfrm>
            <a:off x="3461900"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6" name="Google Shape;536;p18"/>
          <p:cNvSpPr txBox="1">
            <a:spLocks noGrp="1"/>
          </p:cNvSpPr>
          <p:nvPr>
            <p:ph type="subTitle" idx="5"/>
          </p:nvPr>
        </p:nvSpPr>
        <p:spPr>
          <a:xfrm>
            <a:off x="5961774" y="2380700"/>
            <a:ext cx="2194500" cy="572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7" name="Google Shape;537;p18"/>
          <p:cNvSpPr txBox="1">
            <a:spLocks noGrp="1"/>
          </p:cNvSpPr>
          <p:nvPr>
            <p:ph type="subTitle" idx="6"/>
          </p:nvPr>
        </p:nvSpPr>
        <p:spPr>
          <a:xfrm>
            <a:off x="5961774" y="190875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38" name="Google Shape;538;p18"/>
          <p:cNvSpPr txBox="1">
            <a:spLocks noGrp="1"/>
          </p:cNvSpPr>
          <p:nvPr>
            <p:ph type="subTitle" idx="7"/>
          </p:nvPr>
        </p:nvSpPr>
        <p:spPr>
          <a:xfrm>
            <a:off x="962025"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39" name="Google Shape;539;p18"/>
          <p:cNvSpPr txBox="1">
            <a:spLocks noGrp="1"/>
          </p:cNvSpPr>
          <p:nvPr>
            <p:ph type="subTitle" idx="8"/>
          </p:nvPr>
        </p:nvSpPr>
        <p:spPr>
          <a:xfrm>
            <a:off x="962025"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40" name="Google Shape;540;p18"/>
          <p:cNvSpPr txBox="1">
            <a:spLocks noGrp="1"/>
          </p:cNvSpPr>
          <p:nvPr>
            <p:ph type="subTitle" idx="9"/>
          </p:nvPr>
        </p:nvSpPr>
        <p:spPr>
          <a:xfrm>
            <a:off x="3465576"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41" name="Google Shape;541;p18"/>
          <p:cNvSpPr txBox="1">
            <a:spLocks noGrp="1"/>
          </p:cNvSpPr>
          <p:nvPr>
            <p:ph type="subTitle" idx="13"/>
          </p:nvPr>
        </p:nvSpPr>
        <p:spPr>
          <a:xfrm>
            <a:off x="3465576"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542" name="Google Shape;542;p18"/>
          <p:cNvSpPr txBox="1">
            <a:spLocks noGrp="1"/>
          </p:cNvSpPr>
          <p:nvPr>
            <p:ph type="subTitle" idx="14"/>
          </p:nvPr>
        </p:nvSpPr>
        <p:spPr>
          <a:xfrm>
            <a:off x="5961774" y="4123151"/>
            <a:ext cx="21945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4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43" name="Google Shape;543;p18"/>
          <p:cNvSpPr txBox="1">
            <a:spLocks noGrp="1"/>
          </p:cNvSpPr>
          <p:nvPr>
            <p:ph type="subTitle" idx="15"/>
          </p:nvPr>
        </p:nvSpPr>
        <p:spPr>
          <a:xfrm>
            <a:off x="5961774" y="3658600"/>
            <a:ext cx="21945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6690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p:nvPr/>
        </p:nvSpPr>
        <p:spPr>
          <a:xfrm flipH="1">
            <a:off x="238206" y="2412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4" name="Google Shape;104;p4"/>
          <p:cNvSpPr/>
          <p:nvPr/>
        </p:nvSpPr>
        <p:spPr>
          <a:xfrm>
            <a:off x="6634976" y="1730795"/>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nvGrpSpPr>
          <p:cNvPr id="105" name="Google Shape;105;p4"/>
          <p:cNvGrpSpPr/>
          <p:nvPr/>
        </p:nvGrpSpPr>
        <p:grpSpPr>
          <a:xfrm>
            <a:off x="491035" y="-5"/>
            <a:ext cx="1518573" cy="1458346"/>
            <a:chOff x="491035" y="-5"/>
            <a:chExt cx="1518573" cy="1458346"/>
          </a:xfrm>
        </p:grpSpPr>
        <p:sp>
          <p:nvSpPr>
            <p:cNvPr id="106" name="Google Shape;106;p4"/>
            <p:cNvSpPr/>
            <p:nvPr/>
          </p:nvSpPr>
          <p:spPr>
            <a:xfrm flipH="1">
              <a:off x="818660" y="911098"/>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7" name="Google Shape;107;p4"/>
            <p:cNvSpPr/>
            <p:nvPr/>
          </p:nvSpPr>
          <p:spPr>
            <a:xfrm flipH="1">
              <a:off x="1911327" y="1433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8" name="Google Shape;108;p4"/>
            <p:cNvSpPr/>
            <p:nvPr/>
          </p:nvSpPr>
          <p:spPr>
            <a:xfrm flipH="1">
              <a:off x="491035" y="1328413"/>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9" name="Google Shape;109;p4"/>
            <p:cNvSpPr/>
            <p:nvPr/>
          </p:nvSpPr>
          <p:spPr>
            <a:xfrm flipH="1">
              <a:off x="1147253" y="666081"/>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0" name="Google Shape;110;p4"/>
            <p:cNvSpPr/>
            <p:nvPr/>
          </p:nvSpPr>
          <p:spPr>
            <a:xfrm flipH="1">
              <a:off x="705632" y="-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1" name="Google Shape;111;p4"/>
            <p:cNvSpPr/>
            <p:nvPr/>
          </p:nvSpPr>
          <p:spPr>
            <a:xfrm flipH="1">
              <a:off x="538157" y="58920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112" name="Google Shape;112;p4"/>
          <p:cNvGrpSpPr/>
          <p:nvPr/>
        </p:nvGrpSpPr>
        <p:grpSpPr>
          <a:xfrm>
            <a:off x="7252098" y="38434"/>
            <a:ext cx="1687383" cy="1140207"/>
            <a:chOff x="7252098" y="38434"/>
            <a:chExt cx="1687383" cy="1140207"/>
          </a:xfrm>
        </p:grpSpPr>
        <p:sp>
          <p:nvSpPr>
            <p:cNvPr id="113" name="Google Shape;113;p4"/>
            <p:cNvSpPr/>
            <p:nvPr/>
          </p:nvSpPr>
          <p:spPr>
            <a:xfrm>
              <a:off x="7252098" y="38434"/>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4" name="Google Shape;114;p4"/>
            <p:cNvSpPr/>
            <p:nvPr/>
          </p:nvSpPr>
          <p:spPr>
            <a:xfrm>
              <a:off x="8157237" y="2027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5" name="Google Shape;115;p4"/>
            <p:cNvSpPr/>
            <p:nvPr/>
          </p:nvSpPr>
          <p:spPr>
            <a:xfrm>
              <a:off x="7679094" y="104865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6" name="Google Shape;116;p4"/>
            <p:cNvSpPr/>
            <p:nvPr/>
          </p:nvSpPr>
          <p:spPr>
            <a:xfrm>
              <a:off x="8305985" y="666114"/>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7" name="Google Shape;117;p4"/>
            <p:cNvSpPr/>
            <p:nvPr/>
          </p:nvSpPr>
          <p:spPr>
            <a:xfrm>
              <a:off x="8841200" y="98363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8" name="Google Shape;118;p4"/>
            <p:cNvSpPr/>
            <p:nvPr/>
          </p:nvSpPr>
          <p:spPr>
            <a:xfrm>
              <a:off x="8791370" y="371650"/>
              <a:ext cx="98280" cy="1299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119" name="Google Shape;119;p4"/>
          <p:cNvSpPr/>
          <p:nvPr/>
        </p:nvSpPr>
        <p:spPr>
          <a:xfrm rot="1833718">
            <a:off x="8111076" y="4127602"/>
            <a:ext cx="1848570" cy="1661040"/>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833718">
            <a:off x="8331362" y="4134812"/>
            <a:ext cx="1342051" cy="1231456"/>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833718">
            <a:off x="7973149" y="4771671"/>
            <a:ext cx="1084920" cy="661857"/>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 name="Google Shape;123;p4"/>
          <p:cNvSpPr txBox="1">
            <a:spLocks noGrp="1"/>
          </p:cNvSpPr>
          <p:nvPr>
            <p:ph type="body" idx="1"/>
          </p:nvPr>
        </p:nvSpPr>
        <p:spPr>
          <a:xfrm>
            <a:off x="713225" y="1531375"/>
            <a:ext cx="7717500" cy="32400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Font typeface="Anaheim"/>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sp>
        <p:nvSpPr>
          <p:cNvPr id="124" name="Google Shape;124;p4"/>
          <p:cNvSpPr/>
          <p:nvPr/>
        </p:nvSpPr>
        <p:spPr>
          <a:xfrm>
            <a:off x="-345650" y="33646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86"/>
        <p:cNvGrpSpPr/>
        <p:nvPr/>
      </p:nvGrpSpPr>
      <p:grpSpPr>
        <a:xfrm>
          <a:off x="0" y="0"/>
          <a:ext cx="0" cy="0"/>
          <a:chOff x="0" y="0"/>
          <a:chExt cx="0" cy="0"/>
        </a:xfrm>
      </p:grpSpPr>
      <p:grpSp>
        <p:nvGrpSpPr>
          <p:cNvPr id="687" name="Google Shape;687;p23"/>
          <p:cNvGrpSpPr/>
          <p:nvPr/>
        </p:nvGrpSpPr>
        <p:grpSpPr>
          <a:xfrm>
            <a:off x="6493735" y="3057200"/>
            <a:ext cx="3585731" cy="2819199"/>
            <a:chOff x="6451063" y="-3"/>
            <a:chExt cx="2230626" cy="1753778"/>
          </a:xfrm>
        </p:grpSpPr>
        <p:sp>
          <p:nvSpPr>
            <p:cNvPr id="688" name="Google Shape;688;p23"/>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3"/>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3"/>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3"/>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3"/>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3"/>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3"/>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3"/>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3"/>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3"/>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3"/>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3"/>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3"/>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3"/>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3"/>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3"/>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04" name="Google Shape;704;p23"/>
          <p:cNvSpPr/>
          <p:nvPr/>
        </p:nvSpPr>
        <p:spPr>
          <a:xfrm>
            <a:off x="6835825" y="-68160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3"/>
          <p:cNvSpPr/>
          <p:nvPr/>
        </p:nvSpPr>
        <p:spPr>
          <a:xfrm>
            <a:off x="-1137450" y="42208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3"/>
          <p:cNvSpPr/>
          <p:nvPr/>
        </p:nvSpPr>
        <p:spPr>
          <a:xfrm>
            <a:off x="-1467750" y="-35478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3"/>
          <p:cNvSpPr/>
          <p:nvPr/>
        </p:nvSpPr>
        <p:spPr>
          <a:xfrm>
            <a:off x="-1106725" y="-279708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3"/>
          <p:cNvSpPr/>
          <p:nvPr/>
        </p:nvSpPr>
        <p:spPr>
          <a:xfrm rot="1368521">
            <a:off x="-2533791" y="-31924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135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10"/>
        <p:cNvGrpSpPr/>
        <p:nvPr/>
      </p:nvGrpSpPr>
      <p:grpSpPr>
        <a:xfrm>
          <a:off x="0" y="0"/>
          <a:ext cx="0" cy="0"/>
          <a:chOff x="0" y="0"/>
          <a:chExt cx="0" cy="0"/>
        </a:xfrm>
      </p:grpSpPr>
      <p:sp>
        <p:nvSpPr>
          <p:cNvPr id="711" name="Google Shape;711;p24"/>
          <p:cNvSpPr/>
          <p:nvPr/>
        </p:nvSpPr>
        <p:spPr>
          <a:xfrm flipH="1">
            <a:off x="5987703" y="-32860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4"/>
          <p:cNvSpPr/>
          <p:nvPr/>
        </p:nvSpPr>
        <p:spPr>
          <a:xfrm flipH="1">
            <a:off x="8397650" y="-25344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4"/>
          <p:cNvSpPr/>
          <p:nvPr/>
        </p:nvSpPr>
        <p:spPr>
          <a:xfrm rot="-1368521" flipH="1">
            <a:off x="7034584" y="-2929818"/>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14" name="Google Shape;714;p24"/>
          <p:cNvGrpSpPr/>
          <p:nvPr/>
        </p:nvGrpSpPr>
        <p:grpSpPr>
          <a:xfrm>
            <a:off x="7006147" y="-338300"/>
            <a:ext cx="3585731" cy="2819199"/>
            <a:chOff x="6451063" y="-3"/>
            <a:chExt cx="2230626" cy="1753778"/>
          </a:xfrm>
        </p:grpSpPr>
        <p:sp>
          <p:nvSpPr>
            <p:cNvPr id="715" name="Google Shape;715;p2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31" name="Google Shape;731;p2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90615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32"/>
        <p:cNvGrpSpPr/>
        <p:nvPr/>
      </p:nvGrpSpPr>
      <p:grpSpPr>
        <a:xfrm>
          <a:off x="0" y="0"/>
          <a:ext cx="0" cy="0"/>
          <a:chOff x="0" y="0"/>
          <a:chExt cx="0" cy="0"/>
        </a:xfrm>
      </p:grpSpPr>
      <p:sp>
        <p:nvSpPr>
          <p:cNvPr id="733" name="Google Shape;733;p25"/>
          <p:cNvSpPr/>
          <p:nvPr/>
        </p:nvSpPr>
        <p:spPr>
          <a:xfrm>
            <a:off x="-301900" y="-3688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34" name="Google Shape;734;p25"/>
          <p:cNvGrpSpPr/>
          <p:nvPr/>
        </p:nvGrpSpPr>
        <p:grpSpPr>
          <a:xfrm>
            <a:off x="-633690" y="2704400"/>
            <a:ext cx="3585731" cy="2819199"/>
            <a:chOff x="6451063" y="-3"/>
            <a:chExt cx="2230626" cy="1753778"/>
          </a:xfrm>
        </p:grpSpPr>
        <p:sp>
          <p:nvSpPr>
            <p:cNvPr id="735" name="Google Shape;735;p25"/>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5"/>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5"/>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5"/>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5"/>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5"/>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5"/>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5"/>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5"/>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5"/>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5"/>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5"/>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5"/>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5"/>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5"/>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5"/>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1" name="Google Shape;751;p25"/>
          <p:cNvGrpSpPr/>
          <p:nvPr/>
        </p:nvGrpSpPr>
        <p:grpSpPr>
          <a:xfrm rot="2019020">
            <a:off x="6552650" y="4679952"/>
            <a:ext cx="3629660" cy="3271824"/>
            <a:chOff x="-1155400" y="2779603"/>
            <a:chExt cx="3629811" cy="3271961"/>
          </a:xfrm>
        </p:grpSpPr>
        <p:sp>
          <p:nvSpPr>
            <p:cNvPr id="752" name="Google Shape;752;p25"/>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5"/>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5"/>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5"/>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5"/>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5"/>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5"/>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5"/>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5"/>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5"/>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5"/>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5"/>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5"/>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5"/>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6" name="Google Shape;766;p2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72240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67"/>
        <p:cNvGrpSpPr/>
        <p:nvPr/>
      </p:nvGrpSpPr>
      <p:grpSpPr>
        <a:xfrm>
          <a:off x="0" y="0"/>
          <a:ext cx="0" cy="0"/>
          <a:chOff x="0" y="0"/>
          <a:chExt cx="0" cy="0"/>
        </a:xfrm>
      </p:grpSpPr>
      <p:grpSp>
        <p:nvGrpSpPr>
          <p:cNvPr id="768" name="Google Shape;768;p26"/>
          <p:cNvGrpSpPr/>
          <p:nvPr/>
        </p:nvGrpSpPr>
        <p:grpSpPr>
          <a:xfrm>
            <a:off x="-1917940" y="2807775"/>
            <a:ext cx="3585731" cy="2819199"/>
            <a:chOff x="6451063" y="-3"/>
            <a:chExt cx="2230626" cy="1753778"/>
          </a:xfrm>
        </p:grpSpPr>
        <p:sp>
          <p:nvSpPr>
            <p:cNvPr id="769" name="Google Shape;769;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85" name="Google Shape;785;p26"/>
          <p:cNvSpPr/>
          <p:nvPr/>
        </p:nvSpPr>
        <p:spPr>
          <a:xfrm rot="2019084">
            <a:off x="-2044700" y="-2722095"/>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6" name="Google Shape;786;p26"/>
          <p:cNvGrpSpPr/>
          <p:nvPr/>
        </p:nvGrpSpPr>
        <p:grpSpPr>
          <a:xfrm>
            <a:off x="5066960" y="-1676175"/>
            <a:ext cx="3585731" cy="2819199"/>
            <a:chOff x="6451063" y="-3"/>
            <a:chExt cx="2230626" cy="1753778"/>
          </a:xfrm>
        </p:grpSpPr>
        <p:sp>
          <p:nvSpPr>
            <p:cNvPr id="787" name="Google Shape;787;p26"/>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6"/>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6"/>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6"/>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6"/>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6"/>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6"/>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6"/>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6"/>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6"/>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6"/>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26"/>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26"/>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6"/>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6"/>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6"/>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03" name="Google Shape;803;p26"/>
          <p:cNvSpPr txBox="1">
            <a:spLocks noGrp="1"/>
          </p:cNvSpPr>
          <p:nvPr>
            <p:ph type="title"/>
          </p:nvPr>
        </p:nvSpPr>
        <p:spPr>
          <a:xfrm>
            <a:off x="4063450" y="2299425"/>
            <a:ext cx="4593300" cy="1328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4" name="Google Shape;804;p26"/>
          <p:cNvSpPr txBox="1">
            <a:spLocks noGrp="1"/>
          </p:cNvSpPr>
          <p:nvPr>
            <p:ph type="title" idx="2" hasCustomPrompt="1"/>
          </p:nvPr>
        </p:nvSpPr>
        <p:spPr>
          <a:xfrm>
            <a:off x="5216500" y="1069075"/>
            <a:ext cx="2287200" cy="1142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12000"/>
              <a:buNone/>
              <a:defRPr sz="8000">
                <a:solidFill>
                  <a:schemeClr val="l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805" name="Google Shape;805;p26"/>
          <p:cNvSpPr txBox="1">
            <a:spLocks noGrp="1"/>
          </p:cNvSpPr>
          <p:nvPr>
            <p:ph type="subTitle" idx="1"/>
          </p:nvPr>
        </p:nvSpPr>
        <p:spPr>
          <a:xfrm>
            <a:off x="4064950" y="3801650"/>
            <a:ext cx="4590300" cy="2784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57494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06"/>
        <p:cNvGrpSpPr/>
        <p:nvPr/>
      </p:nvGrpSpPr>
      <p:grpSpPr>
        <a:xfrm>
          <a:off x="0" y="0"/>
          <a:ext cx="0" cy="0"/>
          <a:chOff x="0" y="0"/>
          <a:chExt cx="0" cy="0"/>
        </a:xfrm>
      </p:grpSpPr>
      <p:sp>
        <p:nvSpPr>
          <p:cNvPr id="807" name="Google Shape;807;p27"/>
          <p:cNvSpPr/>
          <p:nvPr/>
        </p:nvSpPr>
        <p:spPr>
          <a:xfrm>
            <a:off x="-597775" y="-2513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7"/>
          <p:cNvSpPr/>
          <p:nvPr/>
        </p:nvSpPr>
        <p:spPr>
          <a:xfrm>
            <a:off x="2625475" y="3795798"/>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9" name="Google Shape;809;p27"/>
          <p:cNvGrpSpPr/>
          <p:nvPr/>
        </p:nvGrpSpPr>
        <p:grpSpPr>
          <a:xfrm rot="4676836">
            <a:off x="6681981" y="3292140"/>
            <a:ext cx="3629604" cy="3271774"/>
            <a:chOff x="-1155400" y="2779603"/>
            <a:chExt cx="3629811" cy="3271961"/>
          </a:xfrm>
        </p:grpSpPr>
        <p:sp>
          <p:nvSpPr>
            <p:cNvPr id="810" name="Google Shape;810;p27"/>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7"/>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7"/>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7"/>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7"/>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7"/>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7"/>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7"/>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7"/>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7"/>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7"/>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7"/>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27"/>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27"/>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4" name="Google Shape;824;p27"/>
          <p:cNvGrpSpPr/>
          <p:nvPr/>
        </p:nvGrpSpPr>
        <p:grpSpPr>
          <a:xfrm>
            <a:off x="5700160" y="-1795863"/>
            <a:ext cx="3585731" cy="2819199"/>
            <a:chOff x="6451063" y="-3"/>
            <a:chExt cx="2230626" cy="1753778"/>
          </a:xfrm>
        </p:grpSpPr>
        <p:sp>
          <p:nvSpPr>
            <p:cNvPr id="825" name="Google Shape;825;p27"/>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27"/>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7"/>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27"/>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27"/>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7"/>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27"/>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27"/>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27"/>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27"/>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27"/>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27"/>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27"/>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27"/>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27"/>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27"/>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1" name="Google Shape;841;p27"/>
          <p:cNvSpPr/>
          <p:nvPr/>
        </p:nvSpPr>
        <p:spPr>
          <a:xfrm rot="-1368521" flipH="1">
            <a:off x="-960016" y="26068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27"/>
          <p:cNvSpPr txBox="1">
            <a:spLocks noGrp="1"/>
          </p:cNvSpPr>
          <p:nvPr>
            <p:ph type="title"/>
          </p:nvPr>
        </p:nvSpPr>
        <p:spPr>
          <a:xfrm>
            <a:off x="713225" y="1482575"/>
            <a:ext cx="4087500" cy="5994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3" name="Google Shape;843;p27"/>
          <p:cNvSpPr txBox="1">
            <a:spLocks noGrp="1"/>
          </p:cNvSpPr>
          <p:nvPr>
            <p:ph type="subTitle" idx="1"/>
          </p:nvPr>
        </p:nvSpPr>
        <p:spPr>
          <a:xfrm>
            <a:off x="713225" y="2251500"/>
            <a:ext cx="4089900" cy="1288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293294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44"/>
        <p:cNvGrpSpPr/>
        <p:nvPr/>
      </p:nvGrpSpPr>
      <p:grpSpPr>
        <a:xfrm>
          <a:off x="0" y="0"/>
          <a:ext cx="0" cy="0"/>
          <a:chOff x="0" y="0"/>
          <a:chExt cx="0" cy="0"/>
        </a:xfrm>
      </p:grpSpPr>
      <p:sp>
        <p:nvSpPr>
          <p:cNvPr id="845" name="Google Shape;845;p28"/>
          <p:cNvSpPr/>
          <p:nvPr/>
        </p:nvSpPr>
        <p:spPr>
          <a:xfrm>
            <a:off x="2344800" y="-869602"/>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28"/>
          <p:cNvSpPr/>
          <p:nvPr/>
        </p:nvSpPr>
        <p:spPr>
          <a:xfrm>
            <a:off x="4408500" y="419477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28"/>
          <p:cNvSpPr/>
          <p:nvPr/>
        </p:nvSpPr>
        <p:spPr>
          <a:xfrm rot="2476179" flipH="1">
            <a:off x="-2163765" y="-2302298"/>
            <a:ext cx="4984357" cy="8677482"/>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8" name="Google Shape;848;p28"/>
          <p:cNvGrpSpPr/>
          <p:nvPr/>
        </p:nvGrpSpPr>
        <p:grpSpPr>
          <a:xfrm>
            <a:off x="-693415" y="2661025"/>
            <a:ext cx="3585731" cy="2819199"/>
            <a:chOff x="6451063" y="-3"/>
            <a:chExt cx="2230626" cy="1753778"/>
          </a:xfrm>
        </p:grpSpPr>
        <p:sp>
          <p:nvSpPr>
            <p:cNvPr id="849" name="Google Shape;849;p2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2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2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2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2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2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2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2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2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2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2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2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65" name="Google Shape;865;p28"/>
          <p:cNvSpPr/>
          <p:nvPr/>
        </p:nvSpPr>
        <p:spPr>
          <a:xfrm>
            <a:off x="556200" y="3290700"/>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8"/>
          <p:cNvSpPr txBox="1">
            <a:spLocks noGrp="1"/>
          </p:cNvSpPr>
          <p:nvPr>
            <p:ph type="title"/>
          </p:nvPr>
        </p:nvSpPr>
        <p:spPr>
          <a:xfrm>
            <a:off x="4340875" y="1482575"/>
            <a:ext cx="4087500" cy="599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67" name="Google Shape;867;p28"/>
          <p:cNvSpPr txBox="1">
            <a:spLocks noGrp="1"/>
          </p:cNvSpPr>
          <p:nvPr>
            <p:ph type="subTitle" idx="1"/>
          </p:nvPr>
        </p:nvSpPr>
        <p:spPr>
          <a:xfrm>
            <a:off x="4340875" y="2251500"/>
            <a:ext cx="4089900" cy="1301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Font typeface="Lato"/>
              <a:buNone/>
              <a:defRPr sz="1600"/>
            </a:lvl1pPr>
            <a:lvl2pPr lvl="1"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grpSp>
        <p:nvGrpSpPr>
          <p:cNvPr id="868" name="Google Shape;868;p28"/>
          <p:cNvGrpSpPr/>
          <p:nvPr/>
        </p:nvGrpSpPr>
        <p:grpSpPr>
          <a:xfrm>
            <a:off x="6118485" y="-1336625"/>
            <a:ext cx="3585731" cy="2819199"/>
            <a:chOff x="6451063" y="-3"/>
            <a:chExt cx="2230626" cy="1753778"/>
          </a:xfrm>
        </p:grpSpPr>
        <p:sp>
          <p:nvSpPr>
            <p:cNvPr id="869" name="Google Shape;869;p2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2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2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2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2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2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2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2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2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2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2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2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2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2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28"/>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2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46763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85"/>
        <p:cNvGrpSpPr/>
        <p:nvPr/>
      </p:nvGrpSpPr>
      <p:grpSpPr>
        <a:xfrm>
          <a:off x="0" y="0"/>
          <a:ext cx="0" cy="0"/>
          <a:chOff x="0" y="0"/>
          <a:chExt cx="0" cy="0"/>
        </a:xfrm>
      </p:grpSpPr>
      <p:sp>
        <p:nvSpPr>
          <p:cNvPr id="886" name="Google Shape;886;p29"/>
          <p:cNvSpPr/>
          <p:nvPr/>
        </p:nvSpPr>
        <p:spPr>
          <a:xfrm rot="2019084">
            <a:off x="5920687" y="1759267"/>
            <a:ext cx="7848237" cy="7534256"/>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29"/>
          <p:cNvSpPr/>
          <p:nvPr/>
        </p:nvSpPr>
        <p:spPr>
          <a:xfrm rot="1368521">
            <a:off x="4734646" y="800182"/>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29"/>
          <p:cNvSpPr txBox="1">
            <a:spLocks noGrp="1"/>
          </p:cNvSpPr>
          <p:nvPr>
            <p:ph type="title"/>
          </p:nvPr>
        </p:nvSpPr>
        <p:spPr>
          <a:xfrm>
            <a:off x="713225" y="1482575"/>
            <a:ext cx="4087500" cy="5994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9" name="Google Shape;889;p29"/>
          <p:cNvSpPr txBox="1">
            <a:spLocks noGrp="1"/>
          </p:cNvSpPr>
          <p:nvPr>
            <p:ph type="subTitle" idx="1"/>
          </p:nvPr>
        </p:nvSpPr>
        <p:spPr>
          <a:xfrm>
            <a:off x="713225" y="2251500"/>
            <a:ext cx="4089900" cy="1252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4248192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90"/>
        <p:cNvGrpSpPr/>
        <p:nvPr/>
      </p:nvGrpSpPr>
      <p:grpSpPr>
        <a:xfrm>
          <a:off x="0" y="0"/>
          <a:ext cx="0" cy="0"/>
          <a:chOff x="0" y="0"/>
          <a:chExt cx="0" cy="0"/>
        </a:xfrm>
      </p:grpSpPr>
      <p:sp>
        <p:nvSpPr>
          <p:cNvPr id="891" name="Google Shape;891;p30"/>
          <p:cNvSpPr txBox="1">
            <a:spLocks noGrp="1"/>
          </p:cNvSpPr>
          <p:nvPr>
            <p:ph type="subTitle" idx="1"/>
          </p:nvPr>
        </p:nvSpPr>
        <p:spPr>
          <a:xfrm>
            <a:off x="904996" y="1998725"/>
            <a:ext cx="4089900" cy="864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600"/>
              <a:buFont typeface="Lato"/>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
        <p:nvSpPr>
          <p:cNvPr id="892" name="Google Shape;892;p30"/>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3" name="Google Shape;893;p30"/>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894" name="Google Shape;894;p30"/>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895" name="Google Shape;895;p30"/>
          <p:cNvSpPr/>
          <p:nvPr/>
        </p:nvSpPr>
        <p:spPr>
          <a:xfrm>
            <a:off x="-1013199" y="338037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0"/>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a:ln>
                <a:noFill/>
              </a:ln>
              <a:solidFill>
                <a:srgbClr val="3B6894"/>
              </a:solidFill>
              <a:effectLst/>
              <a:uLnTx/>
              <a:uFillTx/>
              <a:latin typeface="Lexend SemiBold"/>
              <a:ea typeface="Lexend SemiBold"/>
              <a:cs typeface="Lexend SemiBold"/>
              <a:sym typeface="Lexend SemiBold"/>
            </a:endParaRPr>
          </a:p>
        </p:txBody>
      </p:sp>
      <p:sp>
        <p:nvSpPr>
          <p:cNvPr id="897" name="Google Shape;897;p30"/>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4099452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898"/>
        <p:cNvGrpSpPr/>
        <p:nvPr/>
      </p:nvGrpSpPr>
      <p:grpSpPr>
        <a:xfrm>
          <a:off x="0" y="0"/>
          <a:ext cx="0" cy="0"/>
          <a:chOff x="0" y="0"/>
          <a:chExt cx="0" cy="0"/>
        </a:xfrm>
      </p:grpSpPr>
      <p:sp>
        <p:nvSpPr>
          <p:cNvPr id="899" name="Google Shape;899;p31"/>
          <p:cNvSpPr/>
          <p:nvPr/>
        </p:nvSpPr>
        <p:spPr>
          <a:xfrm>
            <a:off x="-978775" y="2850623"/>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1"/>
          <p:cNvSpPr/>
          <p:nvPr/>
        </p:nvSpPr>
        <p:spPr>
          <a:xfrm>
            <a:off x="6552550" y="-496827"/>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1"/>
          <p:cNvSpPr/>
          <p:nvPr/>
        </p:nvSpPr>
        <p:spPr>
          <a:xfrm rot="1017938">
            <a:off x="6866943" y="1034425"/>
            <a:ext cx="2194227" cy="5116922"/>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grpSp>
        <p:nvGrpSpPr>
          <p:cNvPr id="902" name="Google Shape;902;p31"/>
          <p:cNvGrpSpPr/>
          <p:nvPr/>
        </p:nvGrpSpPr>
        <p:grpSpPr>
          <a:xfrm>
            <a:off x="7118485" y="3426862"/>
            <a:ext cx="3585731" cy="2819199"/>
            <a:chOff x="6451063" y="-3"/>
            <a:chExt cx="2230626" cy="1753778"/>
          </a:xfrm>
        </p:grpSpPr>
        <p:sp>
          <p:nvSpPr>
            <p:cNvPr id="903" name="Google Shape;903;p3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3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3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3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3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3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3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3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3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3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3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3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9" name="Google Shape;919;p31"/>
          <p:cNvGrpSpPr/>
          <p:nvPr/>
        </p:nvGrpSpPr>
        <p:grpSpPr>
          <a:xfrm>
            <a:off x="-1386240" y="-1026600"/>
            <a:ext cx="3585731" cy="2819199"/>
            <a:chOff x="6451063" y="-3"/>
            <a:chExt cx="2230626" cy="1753778"/>
          </a:xfrm>
        </p:grpSpPr>
        <p:sp>
          <p:nvSpPr>
            <p:cNvPr id="920" name="Google Shape;920;p31"/>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1"/>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1"/>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31"/>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31"/>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31"/>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1"/>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1"/>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1"/>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1"/>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1"/>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1"/>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1"/>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1"/>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1"/>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1"/>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36" name="Google Shape;936;p31"/>
          <p:cNvSpPr/>
          <p:nvPr/>
        </p:nvSpPr>
        <p:spPr>
          <a:xfrm rot="-4790437">
            <a:off x="-2643104" y="-1528512"/>
            <a:ext cx="4881019" cy="5716866"/>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1"/>
          <p:cNvSpPr/>
          <p:nvPr/>
        </p:nvSpPr>
        <p:spPr>
          <a:xfrm rot="-4790437">
            <a:off x="5870170" y="1517743"/>
            <a:ext cx="4633253" cy="547829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1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1"/>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9" name="Google Shape;939;p31"/>
          <p:cNvSpPr txBox="1">
            <a:spLocks noGrp="1"/>
          </p:cNvSpPr>
          <p:nvPr>
            <p:ph type="subTitle" idx="1"/>
          </p:nvPr>
        </p:nvSpPr>
        <p:spPr>
          <a:xfrm>
            <a:off x="713224"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0" name="Google Shape;940;p31"/>
          <p:cNvSpPr txBox="1">
            <a:spLocks noGrp="1"/>
          </p:cNvSpPr>
          <p:nvPr>
            <p:ph type="subTitle" idx="2"/>
          </p:nvPr>
        </p:nvSpPr>
        <p:spPr>
          <a:xfrm>
            <a:off x="713224"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1" name="Google Shape;941;p31"/>
          <p:cNvSpPr txBox="1">
            <a:spLocks noGrp="1"/>
          </p:cNvSpPr>
          <p:nvPr>
            <p:ph type="subTitle" idx="3"/>
          </p:nvPr>
        </p:nvSpPr>
        <p:spPr>
          <a:xfrm>
            <a:off x="3337499"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2" name="Google Shape;942;p31"/>
          <p:cNvSpPr txBox="1">
            <a:spLocks noGrp="1"/>
          </p:cNvSpPr>
          <p:nvPr>
            <p:ph type="subTitle" idx="4"/>
          </p:nvPr>
        </p:nvSpPr>
        <p:spPr>
          <a:xfrm>
            <a:off x="3337499"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3" name="Google Shape;943;p31"/>
          <p:cNvSpPr txBox="1">
            <a:spLocks noGrp="1"/>
          </p:cNvSpPr>
          <p:nvPr>
            <p:ph type="subTitle" idx="5"/>
          </p:nvPr>
        </p:nvSpPr>
        <p:spPr>
          <a:xfrm>
            <a:off x="5961774" y="2380700"/>
            <a:ext cx="24690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4" name="Google Shape;944;p31"/>
          <p:cNvSpPr txBox="1">
            <a:spLocks noGrp="1"/>
          </p:cNvSpPr>
          <p:nvPr>
            <p:ph type="subTitle" idx="6"/>
          </p:nvPr>
        </p:nvSpPr>
        <p:spPr>
          <a:xfrm>
            <a:off x="5961774" y="190875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5" name="Google Shape;945;p31"/>
          <p:cNvSpPr txBox="1">
            <a:spLocks noGrp="1"/>
          </p:cNvSpPr>
          <p:nvPr>
            <p:ph type="subTitle" idx="7"/>
          </p:nvPr>
        </p:nvSpPr>
        <p:spPr>
          <a:xfrm>
            <a:off x="2025363" y="4123151"/>
            <a:ext cx="2469000" cy="5760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6" name="Google Shape;946;p31"/>
          <p:cNvSpPr txBox="1">
            <a:spLocks noGrp="1"/>
          </p:cNvSpPr>
          <p:nvPr>
            <p:ph type="subTitle" idx="8"/>
          </p:nvPr>
        </p:nvSpPr>
        <p:spPr>
          <a:xfrm>
            <a:off x="2025363" y="36586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47" name="Google Shape;947;p31"/>
          <p:cNvSpPr txBox="1">
            <a:spLocks noGrp="1"/>
          </p:cNvSpPr>
          <p:nvPr>
            <p:ph type="subTitle" idx="9"/>
          </p:nvPr>
        </p:nvSpPr>
        <p:spPr>
          <a:xfrm>
            <a:off x="4649638" y="4123151"/>
            <a:ext cx="2469000" cy="576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948" name="Google Shape;948;p31"/>
          <p:cNvSpPr txBox="1">
            <a:spLocks noGrp="1"/>
          </p:cNvSpPr>
          <p:nvPr>
            <p:ph type="subTitle" idx="13"/>
          </p:nvPr>
        </p:nvSpPr>
        <p:spPr>
          <a:xfrm>
            <a:off x="4649638" y="3658600"/>
            <a:ext cx="2469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1638851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49"/>
        <p:cNvGrpSpPr/>
        <p:nvPr/>
      </p:nvGrpSpPr>
      <p:grpSpPr>
        <a:xfrm>
          <a:off x="0" y="0"/>
          <a:ext cx="0" cy="0"/>
          <a:chOff x="0" y="0"/>
          <a:chExt cx="0" cy="0"/>
        </a:xfrm>
      </p:grpSpPr>
      <p:sp>
        <p:nvSpPr>
          <p:cNvPr id="950" name="Google Shape;950;p32"/>
          <p:cNvSpPr/>
          <p:nvPr/>
        </p:nvSpPr>
        <p:spPr>
          <a:xfrm>
            <a:off x="6923525" y="338103"/>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2"/>
          <p:cNvSpPr/>
          <p:nvPr/>
        </p:nvSpPr>
        <p:spPr>
          <a:xfrm>
            <a:off x="7284550" y="1088861"/>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52" name="Google Shape;952;p32"/>
          <p:cNvGrpSpPr/>
          <p:nvPr/>
        </p:nvGrpSpPr>
        <p:grpSpPr>
          <a:xfrm>
            <a:off x="5425685" y="2557162"/>
            <a:ext cx="3585731" cy="2819199"/>
            <a:chOff x="6451063" y="-3"/>
            <a:chExt cx="2230626" cy="1753778"/>
          </a:xfrm>
        </p:grpSpPr>
        <p:sp>
          <p:nvSpPr>
            <p:cNvPr id="953" name="Google Shape;953;p32"/>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2"/>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2"/>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2"/>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2"/>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2"/>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2"/>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2"/>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2"/>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2"/>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2"/>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2"/>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2"/>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2"/>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2"/>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2"/>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9" name="Google Shape;969;p32"/>
          <p:cNvSpPr/>
          <p:nvPr/>
        </p:nvSpPr>
        <p:spPr>
          <a:xfrm>
            <a:off x="-990700" y="-316568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2"/>
          <p:cNvSpPr/>
          <p:nvPr/>
        </p:nvSpPr>
        <p:spPr>
          <a:xfrm>
            <a:off x="-629675" y="-2414926"/>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2"/>
          <p:cNvSpPr/>
          <p:nvPr/>
        </p:nvSpPr>
        <p:spPr>
          <a:xfrm rot="1368521">
            <a:off x="-2966241" y="-278358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72" name="Google Shape;972;p32"/>
          <p:cNvGrpSpPr/>
          <p:nvPr/>
        </p:nvGrpSpPr>
        <p:grpSpPr>
          <a:xfrm>
            <a:off x="-1386240" y="-1026600"/>
            <a:ext cx="3585731" cy="2819199"/>
            <a:chOff x="6451063" y="-3"/>
            <a:chExt cx="2230626" cy="1753778"/>
          </a:xfrm>
        </p:grpSpPr>
        <p:sp>
          <p:nvSpPr>
            <p:cNvPr id="973" name="Google Shape;973;p32"/>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2"/>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2"/>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2"/>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2"/>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2"/>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2"/>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2"/>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2"/>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2"/>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2"/>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2"/>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2"/>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2"/>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2"/>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2"/>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 name="Google Shape;989;p32"/>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0" name="Google Shape;990;p32"/>
          <p:cNvSpPr txBox="1">
            <a:spLocks noGrp="1"/>
          </p:cNvSpPr>
          <p:nvPr>
            <p:ph type="subTitle" idx="1"/>
          </p:nvPr>
        </p:nvSpPr>
        <p:spPr>
          <a:xfrm>
            <a:off x="737556" y="2941374"/>
            <a:ext cx="3777600" cy="9042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lt2"/>
              </a:buClr>
              <a:buSzPts val="1600"/>
              <a:buAutoNum type="arabicPeriod"/>
              <a:defRPr sz="1400"/>
            </a:lvl1pPr>
            <a:lvl2pPr lvl="1"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a:endParaRPr/>
          </a:p>
        </p:txBody>
      </p:sp>
      <p:sp>
        <p:nvSpPr>
          <p:cNvPr id="991" name="Google Shape;991;p32"/>
          <p:cNvSpPr txBox="1">
            <a:spLocks noGrp="1"/>
          </p:cNvSpPr>
          <p:nvPr>
            <p:ph type="subTitle" idx="2"/>
          </p:nvPr>
        </p:nvSpPr>
        <p:spPr>
          <a:xfrm>
            <a:off x="738156" y="2468825"/>
            <a:ext cx="3776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lt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92" name="Google Shape;992;p32"/>
          <p:cNvSpPr txBox="1">
            <a:spLocks noGrp="1"/>
          </p:cNvSpPr>
          <p:nvPr>
            <p:ph type="subTitle" idx="3"/>
          </p:nvPr>
        </p:nvSpPr>
        <p:spPr>
          <a:xfrm>
            <a:off x="4630044" y="2940774"/>
            <a:ext cx="3776400" cy="9054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dk2"/>
              </a:buClr>
              <a:buSzPts val="1600"/>
              <a:buFont typeface="Open Sans"/>
              <a:buAutoNum type="arabicPeriod"/>
              <a:defRPr/>
            </a:lvl1pPr>
            <a:lvl2pPr lvl="1"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a:endParaRPr/>
          </a:p>
        </p:txBody>
      </p:sp>
      <p:sp>
        <p:nvSpPr>
          <p:cNvPr id="993" name="Google Shape;993;p32"/>
          <p:cNvSpPr txBox="1">
            <a:spLocks noGrp="1"/>
          </p:cNvSpPr>
          <p:nvPr>
            <p:ph type="subTitle" idx="4"/>
          </p:nvPr>
        </p:nvSpPr>
        <p:spPr>
          <a:xfrm>
            <a:off x="4630044" y="2468825"/>
            <a:ext cx="3776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994" name="Google Shape;994;p32"/>
          <p:cNvSpPr/>
          <p:nvPr/>
        </p:nvSpPr>
        <p:spPr>
          <a:xfrm>
            <a:off x="738150" y="4179860"/>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101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5"/>
        <p:cNvGrpSpPr/>
        <p:nvPr/>
      </p:nvGrpSpPr>
      <p:grpSpPr>
        <a:xfrm>
          <a:off x="0" y="0"/>
          <a:ext cx="0" cy="0"/>
          <a:chOff x="0" y="0"/>
          <a:chExt cx="0" cy="0"/>
        </a:xfrm>
      </p:grpSpPr>
      <p:sp>
        <p:nvSpPr>
          <p:cNvPr id="126" name="Google Shape;126;p5"/>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5"/>
          <p:cNvSpPr txBox="1">
            <a:spLocks noGrp="1"/>
          </p:cNvSpPr>
          <p:nvPr>
            <p:ph type="subTitle" idx="1"/>
          </p:nvPr>
        </p:nvSpPr>
        <p:spPr>
          <a:xfrm>
            <a:off x="1348625" y="3064999"/>
            <a:ext cx="3200400" cy="7839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3" name="Google Shape;133;p5"/>
          <p:cNvSpPr txBox="1">
            <a:spLocks noGrp="1"/>
          </p:cNvSpPr>
          <p:nvPr>
            <p:ph type="subTitle" idx="2"/>
          </p:nvPr>
        </p:nvSpPr>
        <p:spPr>
          <a:xfrm>
            <a:off x="1348621"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34" name="Google Shape;134;p5"/>
          <p:cNvSpPr txBox="1">
            <a:spLocks noGrp="1"/>
          </p:cNvSpPr>
          <p:nvPr>
            <p:ph type="subTitle" idx="3"/>
          </p:nvPr>
        </p:nvSpPr>
        <p:spPr>
          <a:xfrm>
            <a:off x="4594979" y="3063648"/>
            <a:ext cx="3200400" cy="786600"/>
          </a:xfrm>
          <a:prstGeom prst="rect">
            <a:avLst/>
          </a:prstGeom>
        </p:spPr>
        <p:txBody>
          <a:bodyPr spcFirstLastPara="1" wrap="square" lIns="0" tIns="0" rIns="0" bIns="0" anchor="t" anchorCtr="0">
            <a:noAutofit/>
          </a:bodyPr>
          <a:lstStyle>
            <a:lvl1pPr marR="27432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5" name="Google Shape;135;p5"/>
          <p:cNvSpPr txBox="1">
            <a:spLocks noGrp="1"/>
          </p:cNvSpPr>
          <p:nvPr>
            <p:ph type="subTitle" idx="4"/>
          </p:nvPr>
        </p:nvSpPr>
        <p:spPr>
          <a:xfrm>
            <a:off x="4594979" y="2593488"/>
            <a:ext cx="32004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95"/>
        <p:cNvGrpSpPr/>
        <p:nvPr/>
      </p:nvGrpSpPr>
      <p:grpSpPr>
        <a:xfrm>
          <a:off x="0" y="0"/>
          <a:ext cx="0" cy="0"/>
          <a:chOff x="0" y="0"/>
          <a:chExt cx="0" cy="0"/>
        </a:xfrm>
      </p:grpSpPr>
      <p:sp>
        <p:nvSpPr>
          <p:cNvPr id="996" name="Google Shape;996;p33"/>
          <p:cNvSpPr/>
          <p:nvPr/>
        </p:nvSpPr>
        <p:spPr>
          <a:xfrm>
            <a:off x="9854488" y="1329639"/>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8748419" y="1264177"/>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6819072" y="35519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9449840" y="147940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7529502" y="87795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3"/>
          <p:cNvSpPr/>
          <p:nvPr/>
        </p:nvSpPr>
        <p:spPr>
          <a:xfrm>
            <a:off x="7970421" y="21187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3"/>
          <p:cNvSpPr/>
          <p:nvPr/>
        </p:nvSpPr>
        <p:spPr>
          <a:xfrm>
            <a:off x="7431339" y="70204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3"/>
          <p:cNvSpPr/>
          <p:nvPr/>
        </p:nvSpPr>
        <p:spPr>
          <a:xfrm>
            <a:off x="7867343" y="1660459"/>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3"/>
          <p:cNvSpPr/>
          <p:nvPr/>
        </p:nvSpPr>
        <p:spPr>
          <a:xfrm>
            <a:off x="1921517" y="674261"/>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3"/>
          <p:cNvSpPr/>
          <p:nvPr/>
        </p:nvSpPr>
        <p:spPr>
          <a:xfrm>
            <a:off x="2073325" y="923239"/>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3"/>
          <p:cNvSpPr/>
          <p:nvPr/>
        </p:nvSpPr>
        <p:spPr>
          <a:xfrm>
            <a:off x="1630360" y="-60798"/>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3"/>
          <p:cNvSpPr/>
          <p:nvPr/>
        </p:nvSpPr>
        <p:spPr>
          <a:xfrm>
            <a:off x="1510550" y="8896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3"/>
          <p:cNvSpPr/>
          <p:nvPr/>
        </p:nvSpPr>
        <p:spPr>
          <a:xfrm>
            <a:off x="967256" y="857777"/>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3"/>
          <p:cNvSpPr/>
          <p:nvPr/>
        </p:nvSpPr>
        <p:spPr>
          <a:xfrm>
            <a:off x="1668677" y="107300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3"/>
          <p:cNvSpPr/>
          <p:nvPr/>
        </p:nvSpPr>
        <p:spPr>
          <a:xfrm>
            <a:off x="86180" y="1254059"/>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3"/>
          <p:cNvSpPr/>
          <p:nvPr/>
        </p:nvSpPr>
        <p:spPr>
          <a:xfrm>
            <a:off x="6714050" y="1250522"/>
            <a:ext cx="3821230" cy="4861828"/>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4" name="Google Shape;1014;p33"/>
          <p:cNvSpPr txBox="1">
            <a:spLocks noGrp="1"/>
          </p:cNvSpPr>
          <p:nvPr>
            <p:ph type="subTitle" idx="1"/>
          </p:nvPr>
        </p:nvSpPr>
        <p:spPr>
          <a:xfrm>
            <a:off x="713225" y="1902448"/>
            <a:ext cx="2241600" cy="473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15" name="Google Shape;1015;p33"/>
          <p:cNvSpPr txBox="1">
            <a:spLocks noGrp="1"/>
          </p:cNvSpPr>
          <p:nvPr>
            <p:ph type="subTitle" idx="2"/>
          </p:nvPr>
        </p:nvSpPr>
        <p:spPr>
          <a:xfrm>
            <a:off x="713225" y="1430488"/>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16" name="Google Shape;1016;p33"/>
          <p:cNvSpPr txBox="1">
            <a:spLocks noGrp="1"/>
          </p:cNvSpPr>
          <p:nvPr>
            <p:ph type="title" idx="3" hasCustomPrompt="1"/>
          </p:nvPr>
        </p:nvSpPr>
        <p:spPr>
          <a:xfrm>
            <a:off x="3629400" y="1596775"/>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7" name="Google Shape;1017;p33"/>
          <p:cNvSpPr txBox="1">
            <a:spLocks noGrp="1"/>
          </p:cNvSpPr>
          <p:nvPr>
            <p:ph type="subTitle" idx="4"/>
          </p:nvPr>
        </p:nvSpPr>
        <p:spPr>
          <a:xfrm>
            <a:off x="713225" y="3020363"/>
            <a:ext cx="22416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18" name="Google Shape;1018;p33"/>
          <p:cNvSpPr txBox="1">
            <a:spLocks noGrp="1"/>
          </p:cNvSpPr>
          <p:nvPr>
            <p:ph type="subTitle" idx="5"/>
          </p:nvPr>
        </p:nvSpPr>
        <p:spPr>
          <a:xfrm>
            <a:off x="713225" y="2548413"/>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19" name="Google Shape;1019;p33"/>
          <p:cNvSpPr txBox="1">
            <a:spLocks noGrp="1"/>
          </p:cNvSpPr>
          <p:nvPr>
            <p:ph type="title" idx="6" hasCustomPrompt="1"/>
          </p:nvPr>
        </p:nvSpPr>
        <p:spPr>
          <a:xfrm>
            <a:off x="3629400" y="2714700"/>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0" name="Google Shape;1020;p33"/>
          <p:cNvSpPr txBox="1">
            <a:spLocks noGrp="1"/>
          </p:cNvSpPr>
          <p:nvPr>
            <p:ph type="subTitle" idx="7"/>
          </p:nvPr>
        </p:nvSpPr>
        <p:spPr>
          <a:xfrm>
            <a:off x="713225" y="4096388"/>
            <a:ext cx="22416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4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21" name="Google Shape;1021;p33"/>
          <p:cNvSpPr txBox="1">
            <a:spLocks noGrp="1"/>
          </p:cNvSpPr>
          <p:nvPr>
            <p:ph type="subTitle" idx="8"/>
          </p:nvPr>
        </p:nvSpPr>
        <p:spPr>
          <a:xfrm>
            <a:off x="713225" y="3624438"/>
            <a:ext cx="22404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22" name="Google Shape;1022;p33"/>
          <p:cNvSpPr txBox="1">
            <a:spLocks noGrp="1"/>
          </p:cNvSpPr>
          <p:nvPr>
            <p:ph type="title" idx="9" hasCustomPrompt="1"/>
          </p:nvPr>
        </p:nvSpPr>
        <p:spPr>
          <a:xfrm>
            <a:off x="3629400" y="3790725"/>
            <a:ext cx="697800" cy="6978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49890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023"/>
        <p:cNvGrpSpPr/>
        <p:nvPr/>
      </p:nvGrpSpPr>
      <p:grpSpPr>
        <a:xfrm>
          <a:off x="0" y="0"/>
          <a:ext cx="0" cy="0"/>
          <a:chOff x="0" y="0"/>
          <a:chExt cx="0" cy="0"/>
        </a:xfrm>
      </p:grpSpPr>
      <p:sp>
        <p:nvSpPr>
          <p:cNvPr id="1024" name="Google Shape;1024;p34"/>
          <p:cNvSpPr/>
          <p:nvPr/>
        </p:nvSpPr>
        <p:spPr>
          <a:xfrm>
            <a:off x="6591850" y="9743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25" name="Google Shape;1025;p34"/>
          <p:cNvGrpSpPr/>
          <p:nvPr/>
        </p:nvGrpSpPr>
        <p:grpSpPr>
          <a:xfrm rot="7005741" flipH="1">
            <a:off x="-668919" y="3626495"/>
            <a:ext cx="3629885" cy="3272027"/>
            <a:chOff x="-1155400" y="2779603"/>
            <a:chExt cx="3629811" cy="3271961"/>
          </a:xfrm>
        </p:grpSpPr>
        <p:sp>
          <p:nvSpPr>
            <p:cNvPr id="1026" name="Google Shape;1026;p34"/>
            <p:cNvSpPr/>
            <p:nvPr/>
          </p:nvSpPr>
          <p:spPr>
            <a:xfrm>
              <a:off x="-610709" y="2783593"/>
              <a:ext cx="1052331" cy="945576"/>
            </a:xfrm>
            <a:custGeom>
              <a:avLst/>
              <a:gdLst/>
              <a:ahLst/>
              <a:cxnLst/>
              <a:rect l="l" t="t" r="r" b="b"/>
              <a:pathLst>
                <a:path w="22682" h="20381" extrusionOk="0">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4"/>
            <p:cNvSpPr/>
            <p:nvPr/>
          </p:nvSpPr>
          <p:spPr>
            <a:xfrm>
              <a:off x="-933905" y="2779603"/>
              <a:ext cx="3408316" cy="3271961"/>
            </a:xfrm>
            <a:custGeom>
              <a:avLst/>
              <a:gdLst/>
              <a:ahLst/>
              <a:cxnLst/>
              <a:rect l="l" t="t" r="r" b="b"/>
              <a:pathLst>
                <a:path w="73463" h="70524" extrusionOk="0">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4"/>
            <p:cNvSpPr/>
            <p:nvPr/>
          </p:nvSpPr>
          <p:spPr>
            <a:xfrm>
              <a:off x="-1155400" y="3650965"/>
              <a:ext cx="870045" cy="686368"/>
            </a:xfrm>
            <a:custGeom>
              <a:avLst/>
              <a:gdLst/>
              <a:ahLst/>
              <a:cxnLst/>
              <a:rect l="l" t="t" r="r" b="b"/>
              <a:pathLst>
                <a:path w="18753" h="14794" extrusionOk="0">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4"/>
            <p:cNvSpPr/>
            <p:nvPr/>
          </p:nvSpPr>
          <p:spPr>
            <a:xfrm>
              <a:off x="751484" y="2869982"/>
              <a:ext cx="1040779" cy="818129"/>
            </a:xfrm>
            <a:custGeom>
              <a:avLst/>
              <a:gdLst/>
              <a:ahLst/>
              <a:cxnLst/>
              <a:rect l="l" t="t" r="r" b="b"/>
              <a:pathLst>
                <a:path w="22433" h="17634" fill="none" extrusionOk="0">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4"/>
            <p:cNvSpPr/>
            <p:nvPr/>
          </p:nvSpPr>
          <p:spPr>
            <a:xfrm>
              <a:off x="496862" y="3114674"/>
              <a:ext cx="1941677" cy="2295810"/>
            </a:xfrm>
            <a:custGeom>
              <a:avLst/>
              <a:gdLst/>
              <a:ahLst/>
              <a:cxnLst/>
              <a:rect l="l" t="t" r="r" b="b"/>
              <a:pathLst>
                <a:path w="41851" h="49484" fill="none" extrusionOk="0">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4"/>
            <p:cNvSpPr/>
            <p:nvPr/>
          </p:nvSpPr>
          <p:spPr>
            <a:xfrm>
              <a:off x="396321" y="3221849"/>
              <a:ext cx="2045509" cy="2395791"/>
            </a:xfrm>
            <a:custGeom>
              <a:avLst/>
              <a:gdLst/>
              <a:ahLst/>
              <a:cxnLst/>
              <a:rect l="l" t="t" r="r" b="b"/>
              <a:pathLst>
                <a:path w="44089" h="51639" fill="none" extrusionOk="0">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4"/>
            <p:cNvSpPr/>
            <p:nvPr/>
          </p:nvSpPr>
          <p:spPr>
            <a:xfrm>
              <a:off x="-1002942" y="3725106"/>
              <a:ext cx="522037" cy="444696"/>
            </a:xfrm>
            <a:custGeom>
              <a:avLst/>
              <a:gdLst/>
              <a:ahLst/>
              <a:cxnLst/>
              <a:rect l="l" t="t" r="r" b="b"/>
              <a:pathLst>
                <a:path w="11252" h="9585" fill="none" extrusionOk="0">
                  <a:moveTo>
                    <a:pt x="11252" y="9585"/>
                  </a:moveTo>
                  <a:cubicBezTo>
                    <a:pt x="8633" y="2036"/>
                    <a:pt x="2334" y="358"/>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4"/>
            <p:cNvSpPr/>
            <p:nvPr/>
          </p:nvSpPr>
          <p:spPr>
            <a:xfrm>
              <a:off x="-473747" y="4279723"/>
              <a:ext cx="1046857" cy="1556135"/>
            </a:xfrm>
            <a:custGeom>
              <a:avLst/>
              <a:gdLst/>
              <a:ahLst/>
              <a:cxnLst/>
              <a:rect l="l" t="t" r="r" b="b"/>
              <a:pathLst>
                <a:path w="22564" h="33541" fill="none" extrusionOk="0">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4"/>
            <p:cNvSpPr/>
            <p:nvPr/>
          </p:nvSpPr>
          <p:spPr>
            <a:xfrm>
              <a:off x="-1080285" y="3803004"/>
              <a:ext cx="457965" cy="464600"/>
            </a:xfrm>
            <a:custGeom>
              <a:avLst/>
              <a:gdLst/>
              <a:ahLst/>
              <a:cxnLst/>
              <a:rect l="l" t="t" r="r" b="b"/>
              <a:pathLst>
                <a:path w="9871" h="10014" fill="none" extrusionOk="0">
                  <a:moveTo>
                    <a:pt x="9871" y="10013"/>
                  </a:moveTo>
                  <a:cubicBezTo>
                    <a:pt x="8347" y="2572"/>
                    <a:pt x="1656" y="417"/>
                    <a:pt x="1"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4"/>
            <p:cNvSpPr/>
            <p:nvPr/>
          </p:nvSpPr>
          <p:spPr>
            <a:xfrm>
              <a:off x="-699093" y="4415616"/>
              <a:ext cx="645772" cy="1525189"/>
            </a:xfrm>
            <a:custGeom>
              <a:avLst/>
              <a:gdLst/>
              <a:ahLst/>
              <a:cxnLst/>
              <a:rect l="l" t="t" r="r" b="b"/>
              <a:pathLst>
                <a:path w="13919" h="32874" fill="none" extrusionOk="0">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4"/>
            <p:cNvSpPr/>
            <p:nvPr/>
          </p:nvSpPr>
          <p:spPr>
            <a:xfrm>
              <a:off x="-542784" y="2813657"/>
              <a:ext cx="763986" cy="701028"/>
            </a:xfrm>
            <a:custGeom>
              <a:avLst/>
              <a:gdLst/>
              <a:ahLst/>
              <a:cxnLst/>
              <a:rect l="l" t="t" r="r" b="b"/>
              <a:pathLst>
                <a:path w="16467" h="15110" extrusionOk="0">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4"/>
            <p:cNvSpPr/>
            <p:nvPr/>
          </p:nvSpPr>
          <p:spPr>
            <a:xfrm>
              <a:off x="131167" y="3388132"/>
              <a:ext cx="2288573" cy="2662934"/>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4"/>
            <p:cNvSpPr/>
            <p:nvPr/>
          </p:nvSpPr>
          <p:spPr>
            <a:xfrm>
              <a:off x="-606301" y="3289262"/>
              <a:ext cx="617610" cy="376774"/>
            </a:xfrm>
            <a:custGeom>
              <a:avLst/>
              <a:gdLst/>
              <a:ahLst/>
              <a:cxnLst/>
              <a:rect l="l" t="t" r="r" b="b"/>
              <a:pathLst>
                <a:path w="13312" h="8121" extrusionOk="0">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4"/>
            <p:cNvSpPr/>
            <p:nvPr/>
          </p:nvSpPr>
          <p:spPr>
            <a:xfrm>
              <a:off x="-63280" y="3709099"/>
              <a:ext cx="1065600" cy="2005749"/>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40" name="Google Shape;1040;p34"/>
          <p:cNvSpPr/>
          <p:nvPr/>
        </p:nvSpPr>
        <p:spPr>
          <a:xfrm>
            <a:off x="-766062" y="575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41" name="Google Shape;1041;p34"/>
          <p:cNvGrpSpPr/>
          <p:nvPr/>
        </p:nvGrpSpPr>
        <p:grpSpPr>
          <a:xfrm>
            <a:off x="-801390" y="2982225"/>
            <a:ext cx="3585731" cy="2819199"/>
            <a:chOff x="6451063" y="-3"/>
            <a:chExt cx="2230626" cy="1753778"/>
          </a:xfrm>
        </p:grpSpPr>
        <p:sp>
          <p:nvSpPr>
            <p:cNvPr id="1042" name="Google Shape;1042;p34"/>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4"/>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4"/>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4"/>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4"/>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4"/>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4"/>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4"/>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4"/>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4"/>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4"/>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4"/>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4"/>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4"/>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4"/>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4"/>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58" name="Google Shape;1058;p34"/>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
        <p:nvSpPr>
          <p:cNvPr id="1059" name="Google Shape;1059;p34"/>
          <p:cNvSpPr txBox="1">
            <a:spLocks noGrp="1"/>
          </p:cNvSpPr>
          <p:nvPr>
            <p:ph type="subTitle" idx="1"/>
          </p:nvPr>
        </p:nvSpPr>
        <p:spPr>
          <a:xfrm>
            <a:off x="702525" y="2109600"/>
            <a:ext cx="4270200" cy="5745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060" name="Google Shape;1060;p34"/>
          <p:cNvSpPr txBox="1">
            <a:spLocks noGrp="1"/>
          </p:cNvSpPr>
          <p:nvPr>
            <p:ph type="subTitle" idx="2"/>
          </p:nvPr>
        </p:nvSpPr>
        <p:spPr>
          <a:xfrm>
            <a:off x="702525" y="1533900"/>
            <a:ext cx="4266300" cy="474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Tree>
    <p:extLst>
      <p:ext uri="{BB962C8B-B14F-4D97-AF65-F5344CB8AC3E}">
        <p14:creationId xmlns:p14="http://schemas.microsoft.com/office/powerpoint/2010/main" val="3285519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061"/>
        <p:cNvGrpSpPr/>
        <p:nvPr/>
      </p:nvGrpSpPr>
      <p:grpSpPr>
        <a:xfrm>
          <a:off x="0" y="0"/>
          <a:ext cx="0" cy="0"/>
          <a:chOff x="0" y="0"/>
          <a:chExt cx="0" cy="0"/>
        </a:xfrm>
      </p:grpSpPr>
      <p:sp>
        <p:nvSpPr>
          <p:cNvPr id="1062" name="Google Shape;1062;p35"/>
          <p:cNvSpPr/>
          <p:nvPr/>
        </p:nvSpPr>
        <p:spPr>
          <a:xfrm flipH="1">
            <a:off x="-2163447" y="109778"/>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5"/>
          <p:cNvSpPr/>
          <p:nvPr/>
        </p:nvSpPr>
        <p:spPr>
          <a:xfrm flipH="1">
            <a:off x="6392666" y="-2740447"/>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5"/>
          <p:cNvSpPr/>
          <p:nvPr/>
        </p:nvSpPr>
        <p:spPr>
          <a:xfrm rot="-1368521" flipH="1">
            <a:off x="7971146" y="-24923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5"/>
          <p:cNvSpPr txBox="1">
            <a:spLocks noGrp="1"/>
          </p:cNvSpPr>
          <p:nvPr>
            <p:ph type="subTitle" idx="1"/>
          </p:nvPr>
        </p:nvSpPr>
        <p:spPr>
          <a:xfrm>
            <a:off x="711025" y="2025500"/>
            <a:ext cx="3657600" cy="228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
        <p:nvSpPr>
          <p:cNvPr id="1066" name="Google Shape;1066;p35"/>
          <p:cNvSpPr txBox="1">
            <a:spLocks noGrp="1"/>
          </p:cNvSpPr>
          <p:nvPr>
            <p:ph type="subTitle" idx="2"/>
          </p:nvPr>
        </p:nvSpPr>
        <p:spPr>
          <a:xfrm>
            <a:off x="4775400" y="2025500"/>
            <a:ext cx="3657600" cy="228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
        <p:nvSpPr>
          <p:cNvPr id="1067" name="Google Shape;1067;p35"/>
          <p:cNvSpPr txBox="1">
            <a:spLocks noGrp="1"/>
          </p:cNvSpPr>
          <p:nvPr>
            <p:ph type="subTitle" idx="3"/>
          </p:nvPr>
        </p:nvSpPr>
        <p:spPr>
          <a:xfrm>
            <a:off x="711025" y="1553550"/>
            <a:ext cx="3861000" cy="355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rtl="0">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a:endParaRPr/>
          </a:p>
        </p:txBody>
      </p:sp>
      <p:sp>
        <p:nvSpPr>
          <p:cNvPr id="1068" name="Google Shape;1068;p3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atin typeface="Libre Franklin"/>
                <a:ea typeface="Libre Franklin"/>
                <a:cs typeface="Libre Franklin"/>
                <a:sym typeface="Libre Franklin"/>
              </a:defRPr>
            </a:lvl1pPr>
            <a:lvl2pPr lvl="1">
              <a:spcBef>
                <a:spcPts val="0"/>
              </a:spcBef>
              <a:spcAft>
                <a:spcPts val="0"/>
              </a:spcAft>
              <a:buSzPts val="2800"/>
              <a:buNone/>
              <a:defRPr>
                <a:latin typeface="Libre Franklin"/>
                <a:ea typeface="Libre Franklin"/>
                <a:cs typeface="Libre Franklin"/>
                <a:sym typeface="Libre Franklin"/>
              </a:defRPr>
            </a:lvl2pPr>
            <a:lvl3pPr lvl="2">
              <a:spcBef>
                <a:spcPts val="0"/>
              </a:spcBef>
              <a:spcAft>
                <a:spcPts val="0"/>
              </a:spcAft>
              <a:buSzPts val="2800"/>
              <a:buNone/>
              <a:defRPr>
                <a:latin typeface="Libre Franklin"/>
                <a:ea typeface="Libre Franklin"/>
                <a:cs typeface="Libre Franklin"/>
                <a:sym typeface="Libre Franklin"/>
              </a:defRPr>
            </a:lvl3pPr>
            <a:lvl4pPr lvl="3">
              <a:spcBef>
                <a:spcPts val="0"/>
              </a:spcBef>
              <a:spcAft>
                <a:spcPts val="0"/>
              </a:spcAft>
              <a:buSzPts val="2800"/>
              <a:buNone/>
              <a:defRPr>
                <a:latin typeface="Libre Franklin"/>
                <a:ea typeface="Libre Franklin"/>
                <a:cs typeface="Libre Franklin"/>
                <a:sym typeface="Libre Franklin"/>
              </a:defRPr>
            </a:lvl4pPr>
            <a:lvl5pPr lvl="4">
              <a:spcBef>
                <a:spcPts val="0"/>
              </a:spcBef>
              <a:spcAft>
                <a:spcPts val="0"/>
              </a:spcAft>
              <a:buSzPts val="2800"/>
              <a:buNone/>
              <a:defRPr>
                <a:latin typeface="Libre Franklin"/>
                <a:ea typeface="Libre Franklin"/>
                <a:cs typeface="Libre Franklin"/>
                <a:sym typeface="Libre Franklin"/>
              </a:defRPr>
            </a:lvl5pPr>
            <a:lvl6pPr lvl="5">
              <a:spcBef>
                <a:spcPts val="0"/>
              </a:spcBef>
              <a:spcAft>
                <a:spcPts val="0"/>
              </a:spcAft>
              <a:buSzPts val="2800"/>
              <a:buNone/>
              <a:defRPr>
                <a:latin typeface="Libre Franklin"/>
                <a:ea typeface="Libre Franklin"/>
                <a:cs typeface="Libre Franklin"/>
                <a:sym typeface="Libre Franklin"/>
              </a:defRPr>
            </a:lvl6pPr>
            <a:lvl7pPr lvl="6">
              <a:spcBef>
                <a:spcPts val="0"/>
              </a:spcBef>
              <a:spcAft>
                <a:spcPts val="0"/>
              </a:spcAft>
              <a:buSzPts val="2800"/>
              <a:buNone/>
              <a:defRPr>
                <a:latin typeface="Libre Franklin"/>
                <a:ea typeface="Libre Franklin"/>
                <a:cs typeface="Libre Franklin"/>
                <a:sym typeface="Libre Franklin"/>
              </a:defRPr>
            </a:lvl7pPr>
            <a:lvl8pPr lvl="7">
              <a:spcBef>
                <a:spcPts val="0"/>
              </a:spcBef>
              <a:spcAft>
                <a:spcPts val="0"/>
              </a:spcAft>
              <a:buSzPts val="2800"/>
              <a:buNone/>
              <a:defRPr>
                <a:latin typeface="Libre Franklin"/>
                <a:ea typeface="Libre Franklin"/>
                <a:cs typeface="Libre Franklin"/>
                <a:sym typeface="Libre Franklin"/>
              </a:defRPr>
            </a:lvl8pPr>
            <a:lvl9pPr lvl="8">
              <a:spcBef>
                <a:spcPts val="0"/>
              </a:spcBef>
              <a:spcAft>
                <a:spcPts val="0"/>
              </a:spcAft>
              <a:buSzPts val="2800"/>
              <a:buNone/>
              <a:defRPr>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272998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75"/>
        <p:cNvGrpSpPr/>
        <p:nvPr/>
      </p:nvGrpSpPr>
      <p:grpSpPr>
        <a:xfrm>
          <a:off x="0" y="0"/>
          <a:ext cx="0" cy="0"/>
          <a:chOff x="0" y="0"/>
          <a:chExt cx="0" cy="0"/>
        </a:xfrm>
      </p:grpSpPr>
      <p:sp>
        <p:nvSpPr>
          <p:cNvPr id="1176" name="Google Shape;1176;p37"/>
          <p:cNvSpPr/>
          <p:nvPr/>
        </p:nvSpPr>
        <p:spPr>
          <a:xfrm rot="2019062">
            <a:off x="7104558" y="-880088"/>
            <a:ext cx="6927405" cy="8060580"/>
          </a:xfrm>
          <a:custGeom>
            <a:avLst/>
            <a:gdLst/>
            <a:ahLst/>
            <a:cxnLst/>
            <a:rect l="l" t="t" r="r" b="b"/>
            <a:pathLst>
              <a:path w="49328" h="57397" extrusionOk="0">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7"/>
          <p:cNvSpPr/>
          <p:nvPr/>
        </p:nvSpPr>
        <p:spPr>
          <a:xfrm rot="2019062">
            <a:off x="6947085" y="-684995"/>
            <a:ext cx="3225524" cy="6071310"/>
          </a:xfrm>
          <a:custGeom>
            <a:avLst/>
            <a:gdLst/>
            <a:ahLst/>
            <a:cxnLst/>
            <a:rect l="l" t="t" r="r" b="b"/>
            <a:pathLst>
              <a:path w="22968" h="43232" extrusionOk="0">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7"/>
          <p:cNvSpPr/>
          <p:nvPr/>
        </p:nvSpPr>
        <p:spPr>
          <a:xfrm>
            <a:off x="273198" y="3419909"/>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7"/>
          <p:cNvSpPr/>
          <p:nvPr/>
        </p:nvSpPr>
        <p:spPr>
          <a:xfrm>
            <a:off x="601912" y="3656544"/>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7"/>
          <p:cNvSpPr/>
          <p:nvPr/>
        </p:nvSpPr>
        <p:spPr>
          <a:xfrm>
            <a:off x="1625144" y="3531879"/>
            <a:ext cx="98574" cy="129989"/>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7"/>
          <p:cNvSpPr/>
          <p:nvPr/>
        </p:nvSpPr>
        <p:spPr>
          <a:xfrm>
            <a:off x="2477672" y="447391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7"/>
          <p:cNvSpPr/>
          <p:nvPr/>
        </p:nvSpPr>
        <p:spPr>
          <a:xfrm>
            <a:off x="1636260" y="4755827"/>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7"/>
          <p:cNvSpPr/>
          <p:nvPr/>
        </p:nvSpPr>
        <p:spPr>
          <a:xfrm>
            <a:off x="1516450" y="4905588"/>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7"/>
          <p:cNvSpPr/>
          <p:nvPr/>
        </p:nvSpPr>
        <p:spPr>
          <a:xfrm>
            <a:off x="195158" y="462209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7"/>
          <p:cNvSpPr/>
          <p:nvPr/>
        </p:nvSpPr>
        <p:spPr>
          <a:xfrm>
            <a:off x="1712895" y="3381475"/>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7"/>
          <p:cNvSpPr/>
          <p:nvPr/>
        </p:nvSpPr>
        <p:spPr>
          <a:xfrm>
            <a:off x="8737556" y="984902"/>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7"/>
          <p:cNvSpPr/>
          <p:nvPr/>
        </p:nvSpPr>
        <p:spPr>
          <a:xfrm>
            <a:off x="6808210" y="7592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7"/>
          <p:cNvSpPr/>
          <p:nvPr/>
        </p:nvSpPr>
        <p:spPr>
          <a:xfrm>
            <a:off x="7518640" y="598681"/>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7"/>
          <p:cNvSpPr/>
          <p:nvPr/>
        </p:nvSpPr>
        <p:spPr>
          <a:xfrm>
            <a:off x="7959558" y="-6740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7"/>
          <p:cNvSpPr/>
          <p:nvPr/>
        </p:nvSpPr>
        <p:spPr>
          <a:xfrm>
            <a:off x="7420476" y="42277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7"/>
          <p:cNvSpPr/>
          <p:nvPr/>
        </p:nvSpPr>
        <p:spPr>
          <a:xfrm>
            <a:off x="7856480" y="1381184"/>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7"/>
          <p:cNvSpPr/>
          <p:nvPr/>
        </p:nvSpPr>
        <p:spPr>
          <a:xfrm>
            <a:off x="6572699" y="37528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6571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93"/>
        <p:cNvGrpSpPr/>
        <p:nvPr/>
      </p:nvGrpSpPr>
      <p:grpSpPr>
        <a:xfrm>
          <a:off x="0" y="0"/>
          <a:ext cx="0" cy="0"/>
          <a:chOff x="0" y="0"/>
          <a:chExt cx="0" cy="0"/>
        </a:xfrm>
      </p:grpSpPr>
      <p:sp>
        <p:nvSpPr>
          <p:cNvPr id="1194" name="Google Shape;1194;p38"/>
          <p:cNvSpPr/>
          <p:nvPr/>
        </p:nvSpPr>
        <p:spPr>
          <a:xfrm>
            <a:off x="6215386" y="-1276350"/>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8"/>
          <p:cNvSpPr/>
          <p:nvPr/>
        </p:nvSpPr>
        <p:spPr>
          <a:xfrm>
            <a:off x="-809264" y="3699975"/>
            <a:ext cx="5142597" cy="1945275"/>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8"/>
          <p:cNvSpPr/>
          <p:nvPr/>
        </p:nvSpPr>
        <p:spPr>
          <a:xfrm>
            <a:off x="273198" y="3419909"/>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8"/>
          <p:cNvSpPr/>
          <p:nvPr/>
        </p:nvSpPr>
        <p:spPr>
          <a:xfrm>
            <a:off x="601912" y="3656544"/>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8"/>
          <p:cNvSpPr/>
          <p:nvPr/>
        </p:nvSpPr>
        <p:spPr>
          <a:xfrm>
            <a:off x="1636107" y="3511404"/>
            <a:ext cx="98573"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8"/>
          <p:cNvSpPr/>
          <p:nvPr/>
        </p:nvSpPr>
        <p:spPr>
          <a:xfrm>
            <a:off x="2477672" y="4473913"/>
            <a:ext cx="151866" cy="203112"/>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8"/>
          <p:cNvSpPr/>
          <p:nvPr/>
        </p:nvSpPr>
        <p:spPr>
          <a:xfrm>
            <a:off x="1636260" y="4755827"/>
            <a:ext cx="98280" cy="130514"/>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8"/>
          <p:cNvSpPr/>
          <p:nvPr/>
        </p:nvSpPr>
        <p:spPr>
          <a:xfrm>
            <a:off x="1516450" y="4905588"/>
            <a:ext cx="98280" cy="130514"/>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8"/>
          <p:cNvSpPr/>
          <p:nvPr/>
        </p:nvSpPr>
        <p:spPr>
          <a:xfrm>
            <a:off x="195158" y="462209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8"/>
          <p:cNvSpPr/>
          <p:nvPr/>
        </p:nvSpPr>
        <p:spPr>
          <a:xfrm>
            <a:off x="1712895" y="3381475"/>
            <a:ext cx="98280" cy="129929"/>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8"/>
          <p:cNvSpPr/>
          <p:nvPr/>
        </p:nvSpPr>
        <p:spPr>
          <a:xfrm>
            <a:off x="8737556" y="98490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8"/>
          <p:cNvSpPr/>
          <p:nvPr/>
        </p:nvSpPr>
        <p:spPr>
          <a:xfrm>
            <a:off x="6808210" y="75921"/>
            <a:ext cx="98280" cy="130514"/>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8"/>
          <p:cNvSpPr/>
          <p:nvPr/>
        </p:nvSpPr>
        <p:spPr>
          <a:xfrm>
            <a:off x="7518640" y="598681"/>
            <a:ext cx="151924"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8"/>
          <p:cNvSpPr/>
          <p:nvPr/>
        </p:nvSpPr>
        <p:spPr>
          <a:xfrm>
            <a:off x="7959558" y="-67405"/>
            <a:ext cx="152626" cy="202761"/>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8"/>
          <p:cNvSpPr/>
          <p:nvPr/>
        </p:nvSpPr>
        <p:spPr>
          <a:xfrm>
            <a:off x="7420476" y="422770"/>
            <a:ext cx="98924" cy="129987"/>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38"/>
          <p:cNvSpPr/>
          <p:nvPr/>
        </p:nvSpPr>
        <p:spPr>
          <a:xfrm>
            <a:off x="7856480" y="1381184"/>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00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6"/>
          <p:cNvSpPr/>
          <p:nvPr/>
        </p:nvSpPr>
        <p:spPr>
          <a:xfrm>
            <a:off x="6192650" y="2206890"/>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138" name="Google Shape;138;p6"/>
          <p:cNvSpPr/>
          <p:nvPr/>
        </p:nvSpPr>
        <p:spPr>
          <a:xfrm>
            <a:off x="7083225" y="371899"/>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139" name="Google Shape;139;p6"/>
          <p:cNvSpPr/>
          <p:nvPr/>
        </p:nvSpPr>
        <p:spPr>
          <a:xfrm>
            <a:off x="-2332524" y="-274923"/>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rot="1368521">
            <a:off x="-3501241" y="-172250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500">
              <a:solidFill>
                <a:schemeClr val="dk2"/>
              </a:solidFill>
              <a:latin typeface="Lexend SemiBold"/>
              <a:ea typeface="Lexend SemiBold"/>
              <a:cs typeface="Lexend SemiBold"/>
              <a:sym typeface="Lexend SemiBold"/>
            </a:endParaRPr>
          </a:p>
        </p:txBody>
      </p:sp>
      <p:sp>
        <p:nvSpPr>
          <p:cNvPr id="141" name="Google Shape;141;p6"/>
          <p:cNvSpPr/>
          <p:nvPr/>
        </p:nvSpPr>
        <p:spPr>
          <a:xfrm rot="1368521">
            <a:off x="4827709" y="998745"/>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sp>
        <p:nvSpPr>
          <p:cNvPr id="142" name="Google Shape;142;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6"/>
          <p:cNvSpPr/>
          <p:nvPr/>
        </p:nvSpPr>
        <p:spPr>
          <a:xfrm>
            <a:off x="-1125225" y="3905728"/>
            <a:ext cx="2546022" cy="96300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3856125" y="4599435"/>
            <a:ext cx="3384001" cy="1279939"/>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p7"/>
          <p:cNvSpPr/>
          <p:nvPr/>
        </p:nvSpPr>
        <p:spPr>
          <a:xfrm>
            <a:off x="-1984425" y="3731416"/>
            <a:ext cx="5122780" cy="193762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6196100" y="320715"/>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6557125" y="107147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237756" y="2223452"/>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58240" y="34779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431850" y="-258787"/>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4381701" y="4379527"/>
            <a:ext cx="2956653" cy="1118411"/>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1368521">
            <a:off x="5130059" y="676070"/>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7"/>
          <p:cNvSpPr txBox="1">
            <a:spLocks noGrp="1"/>
          </p:cNvSpPr>
          <p:nvPr>
            <p:ph type="subTitle" idx="1"/>
          </p:nvPr>
        </p:nvSpPr>
        <p:spPr>
          <a:xfrm>
            <a:off x="2991575" y="1544050"/>
            <a:ext cx="4982100" cy="2259000"/>
          </a:xfrm>
          <a:prstGeom prst="rect">
            <a:avLst/>
          </a:prstGeom>
        </p:spPr>
        <p:txBody>
          <a:bodyPr spcFirstLastPara="1" wrap="square" lIns="0" tIns="0" rIns="0" bIns="0" anchor="t" anchorCtr="0">
            <a:noAutofit/>
          </a:bodyPr>
          <a:lstStyle>
            <a:lvl1pPr marR="182880"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10"/>
          <p:cNvSpPr/>
          <p:nvPr/>
        </p:nvSpPr>
        <p:spPr>
          <a:xfrm rot="10800000">
            <a:off x="1310222" y="395550"/>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rot="10800000">
            <a:off x="418154" y="13155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5591175" y="-243074"/>
            <a:ext cx="6355135" cy="8085875"/>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rot="839032">
            <a:off x="5654001" y="6297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rot="994562">
            <a:off x="-1458819" y="-1664540"/>
            <a:ext cx="3668062" cy="4666949"/>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rot="839032">
            <a:off x="-3810924" y="-102053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169212" y="3889403"/>
            <a:ext cx="5201779" cy="1967557"/>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0"/>
          <p:cNvGrpSpPr/>
          <p:nvPr/>
        </p:nvGrpSpPr>
        <p:grpSpPr>
          <a:xfrm>
            <a:off x="7993876" y="787"/>
            <a:ext cx="2973465" cy="2819199"/>
            <a:chOff x="6831944" y="-3"/>
            <a:chExt cx="1849745" cy="1753778"/>
          </a:xfrm>
        </p:grpSpPr>
        <p:sp>
          <p:nvSpPr>
            <p:cNvPr id="238" name="Google Shape;238;p10"/>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7103175" y="1672911"/>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0"/>
          <p:cNvSpPr txBox="1">
            <a:spLocks noGrp="1"/>
          </p:cNvSpPr>
          <p:nvPr>
            <p:ph type="title"/>
          </p:nvPr>
        </p:nvSpPr>
        <p:spPr>
          <a:xfrm>
            <a:off x="713225" y="876525"/>
            <a:ext cx="3063000" cy="7362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36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10"/>
        <p:cNvGrpSpPr/>
        <p:nvPr/>
      </p:nvGrpSpPr>
      <p:grpSpPr>
        <a:xfrm>
          <a:off x="0" y="0"/>
          <a:ext cx="0" cy="0"/>
          <a:chOff x="0" y="0"/>
          <a:chExt cx="0" cy="0"/>
        </a:xfrm>
      </p:grpSpPr>
      <p:sp>
        <p:nvSpPr>
          <p:cNvPr id="311" name="Google Shape;311;p13"/>
          <p:cNvSpPr/>
          <p:nvPr/>
        </p:nvSpPr>
        <p:spPr>
          <a:xfrm>
            <a:off x="-1628825" y="-2777372"/>
            <a:ext cx="4965199" cy="7017485"/>
          </a:xfrm>
          <a:custGeom>
            <a:avLst/>
            <a:gdLst/>
            <a:ahLst/>
            <a:cxnLst/>
            <a:rect l="l" t="t" r="r" b="b"/>
            <a:pathLst>
              <a:path w="30958" h="43754" extrusionOk="0">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267800" y="-2026614"/>
            <a:ext cx="2194227" cy="5116923"/>
          </a:xfrm>
          <a:custGeom>
            <a:avLst/>
            <a:gdLst/>
            <a:ahLst/>
            <a:cxnLst/>
            <a:rect l="l" t="t" r="r" b="b"/>
            <a:pathLst>
              <a:path w="13681" h="31904" extrusionOk="0">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7418502" y="2571754"/>
            <a:ext cx="2408224" cy="3064031"/>
          </a:xfrm>
          <a:custGeom>
            <a:avLst/>
            <a:gdLst/>
            <a:ahLst/>
            <a:cxnLst/>
            <a:rect l="l" t="t" r="r" b="b"/>
            <a:pathLst>
              <a:path w="34386" h="43750" extrusionOk="0">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1368521">
            <a:off x="-3135041" y="-1766993"/>
            <a:ext cx="4984359" cy="8677487"/>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rot="839032">
            <a:off x="5263476" y="724981"/>
            <a:ext cx="4984361" cy="8677490"/>
          </a:xfrm>
          <a:custGeom>
            <a:avLst/>
            <a:gdLst/>
            <a:ahLst/>
            <a:cxnLst/>
            <a:rect l="l" t="t" r="r" b="b"/>
            <a:pathLst>
              <a:path w="15182" h="26431" extrusionOk="0">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w="38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txBox="1">
            <a:spLocks noGrp="1"/>
          </p:cNvSpPr>
          <p:nvPr>
            <p:ph type="subTitle" idx="1"/>
          </p:nvPr>
        </p:nvSpPr>
        <p:spPr>
          <a:xfrm>
            <a:off x="713200"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17" name="Google Shape;317;p13"/>
          <p:cNvSpPr txBox="1">
            <a:spLocks noGrp="1"/>
          </p:cNvSpPr>
          <p:nvPr>
            <p:ph type="subTitle" idx="2"/>
          </p:nvPr>
        </p:nvSpPr>
        <p:spPr>
          <a:xfrm>
            <a:off x="713200"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18" name="Google Shape;318;p13"/>
          <p:cNvSpPr txBox="1">
            <a:spLocks noGrp="1"/>
          </p:cNvSpPr>
          <p:nvPr>
            <p:ph type="title" hasCustomPrompt="1"/>
          </p:nvPr>
        </p:nvSpPr>
        <p:spPr>
          <a:xfrm>
            <a:off x="713213"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19" name="Google Shape;319;p13"/>
          <p:cNvSpPr txBox="1">
            <a:spLocks noGrp="1"/>
          </p:cNvSpPr>
          <p:nvPr>
            <p:ph type="subTitle" idx="3"/>
          </p:nvPr>
        </p:nvSpPr>
        <p:spPr>
          <a:xfrm>
            <a:off x="2650214"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0" name="Google Shape;320;p13"/>
          <p:cNvSpPr txBox="1">
            <a:spLocks noGrp="1"/>
          </p:cNvSpPr>
          <p:nvPr>
            <p:ph type="subTitle" idx="4"/>
          </p:nvPr>
        </p:nvSpPr>
        <p:spPr>
          <a:xfrm>
            <a:off x="2650214"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1" name="Google Shape;321;p13"/>
          <p:cNvSpPr txBox="1">
            <a:spLocks noGrp="1"/>
          </p:cNvSpPr>
          <p:nvPr>
            <p:ph type="title" idx="5" hasCustomPrompt="1"/>
          </p:nvPr>
        </p:nvSpPr>
        <p:spPr>
          <a:xfrm>
            <a:off x="2648722"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2" name="Google Shape;322;p13"/>
          <p:cNvSpPr txBox="1">
            <a:spLocks noGrp="1"/>
          </p:cNvSpPr>
          <p:nvPr>
            <p:ph type="subTitle" idx="6"/>
          </p:nvPr>
        </p:nvSpPr>
        <p:spPr>
          <a:xfrm>
            <a:off x="4585679"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3" name="Google Shape;323;p13"/>
          <p:cNvSpPr txBox="1">
            <a:spLocks noGrp="1"/>
          </p:cNvSpPr>
          <p:nvPr>
            <p:ph type="subTitle" idx="7"/>
          </p:nvPr>
        </p:nvSpPr>
        <p:spPr>
          <a:xfrm>
            <a:off x="4585679"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4" name="Google Shape;324;p13"/>
          <p:cNvSpPr txBox="1">
            <a:spLocks noGrp="1"/>
          </p:cNvSpPr>
          <p:nvPr>
            <p:ph type="title" idx="8" hasCustomPrompt="1"/>
          </p:nvPr>
        </p:nvSpPr>
        <p:spPr>
          <a:xfrm>
            <a:off x="458423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5" name="Google Shape;325;p13"/>
          <p:cNvSpPr txBox="1">
            <a:spLocks noGrp="1"/>
          </p:cNvSpPr>
          <p:nvPr>
            <p:ph type="subTitle" idx="9"/>
          </p:nvPr>
        </p:nvSpPr>
        <p:spPr>
          <a:xfrm>
            <a:off x="6519738" y="3326612"/>
            <a:ext cx="1911000" cy="820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26" name="Google Shape;326;p13"/>
          <p:cNvSpPr txBox="1">
            <a:spLocks noGrp="1"/>
          </p:cNvSpPr>
          <p:nvPr>
            <p:ph type="subTitle" idx="13"/>
          </p:nvPr>
        </p:nvSpPr>
        <p:spPr>
          <a:xfrm>
            <a:off x="6519738" y="2880678"/>
            <a:ext cx="19110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27" name="Google Shape;327;p13"/>
          <p:cNvSpPr txBox="1">
            <a:spLocks noGrp="1"/>
          </p:cNvSpPr>
          <p:nvPr>
            <p:ph type="title" idx="14" hasCustomPrompt="1"/>
          </p:nvPr>
        </p:nvSpPr>
        <p:spPr>
          <a:xfrm>
            <a:off x="6519741" y="2468071"/>
            <a:ext cx="1911000" cy="355800"/>
          </a:xfrm>
          <a:prstGeom prst="rect">
            <a:avLst/>
          </a:prstGeom>
        </p:spPr>
        <p:txBody>
          <a:bodyPr spcFirstLastPara="1" wrap="square" lIns="0" tIns="0" rIns="0" bIns="0" anchor="b" anchorCtr="0">
            <a:noAutofit/>
          </a:bodyPr>
          <a:lstStyle>
            <a:lvl1pPr lvl="0" algn="ctr" rtl="0">
              <a:spcBef>
                <a:spcPts val="0"/>
              </a:spcBef>
              <a:spcAft>
                <a:spcPts val="0"/>
              </a:spcAft>
              <a:buSzPts val="2900"/>
              <a:buNone/>
              <a:defRPr sz="2100">
                <a:solidFill>
                  <a:schemeClr val="lt2"/>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28" name="Google Shape;328;p13"/>
          <p:cNvSpPr txBox="1">
            <a:spLocks noGrp="1"/>
          </p:cNvSpPr>
          <p:nvPr>
            <p:ph type="title" idx="15"/>
          </p:nvPr>
        </p:nvSpPr>
        <p:spPr>
          <a:xfrm>
            <a:off x="713225" y="445025"/>
            <a:ext cx="7717500" cy="5727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2"/>
              </a:buClr>
              <a:buSzPts val="3600"/>
              <a:buFont typeface="Lexend"/>
              <a:buNone/>
              <a:defRPr sz="3600" b="1">
                <a:solidFill>
                  <a:schemeClr val="dk2"/>
                </a:solidFill>
                <a:latin typeface="Lexend"/>
                <a:ea typeface="Lexend"/>
                <a:cs typeface="Lexend"/>
                <a:sym typeface="Lexend"/>
              </a:defRPr>
            </a:lvl1pPr>
            <a:lvl2pPr lvl="1">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2pPr>
            <a:lvl3pPr lvl="2">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3pPr>
            <a:lvl4pPr lvl="3">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4pPr>
            <a:lvl5pPr lvl="4">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5pPr>
            <a:lvl6pPr lvl="5">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6pPr>
            <a:lvl7pPr lvl="6">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7pPr>
            <a:lvl8pPr lvl="7">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8pPr>
            <a:lvl9pPr lvl="8">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3" r:id="rId10"/>
    <p:sldLayoutId id="2147483671" r:id="rId11"/>
    <p:sldLayoutId id="214748367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2"/>
              </a:buClr>
              <a:buSzPts val="3600"/>
              <a:buFont typeface="Lexend"/>
              <a:buNone/>
              <a:defRPr sz="3600" b="1">
                <a:solidFill>
                  <a:schemeClr val="dk2"/>
                </a:solidFill>
                <a:latin typeface="Lexend"/>
                <a:ea typeface="Lexend"/>
                <a:cs typeface="Lexend"/>
                <a:sym typeface="Lexend"/>
              </a:defRPr>
            </a:lvl1pPr>
            <a:lvl2pPr lvl="1">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2pPr>
            <a:lvl3pPr lvl="2">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3pPr>
            <a:lvl4pPr lvl="3">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4pPr>
            <a:lvl5pPr lvl="4">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5pPr>
            <a:lvl6pPr lvl="5">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6pPr>
            <a:lvl7pPr lvl="6">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7pPr>
            <a:lvl8pPr lvl="7">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8pPr>
            <a:lvl9pPr lvl="8">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4241382769"/>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590;p30"/>
          <p:cNvGrpSpPr/>
          <p:nvPr/>
        </p:nvGrpSpPr>
        <p:grpSpPr>
          <a:xfrm>
            <a:off x="5244935" y="1168332"/>
            <a:ext cx="2890200" cy="2890200"/>
            <a:chOff x="4979464" y="1457044"/>
            <a:chExt cx="2890200" cy="2890200"/>
          </a:xfrm>
        </p:grpSpPr>
        <p:sp>
          <p:nvSpPr>
            <p:cNvPr id="4" name="Google Shape;1591;p30"/>
            <p:cNvSpPr/>
            <p:nvPr/>
          </p:nvSpPr>
          <p:spPr>
            <a:xfrm>
              <a:off x="4979464" y="1457044"/>
              <a:ext cx="2890200" cy="2890200"/>
            </a:xfrm>
            <a:prstGeom prst="ellipse">
              <a:avLst/>
            </a:prstGeom>
            <a:noFill/>
            <a:ln w="19050" cap="flat" cmpd="sng">
              <a:solidFill>
                <a:srgbClr val="E5E2C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1592;p30"/>
            <p:cNvSpPr/>
            <p:nvPr/>
          </p:nvSpPr>
          <p:spPr>
            <a:xfrm>
              <a:off x="5200414" y="1677994"/>
              <a:ext cx="2448300" cy="2448300"/>
            </a:xfrm>
            <a:prstGeom prst="ellipse">
              <a:avLst/>
            </a:prstGeom>
            <a:noFill/>
            <a:ln w="114300" cap="flat" cmpd="sng">
              <a:solidFill>
                <a:srgbClr val="E5E2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1593;p30"/>
            <p:cNvGrpSpPr/>
            <p:nvPr/>
          </p:nvGrpSpPr>
          <p:grpSpPr>
            <a:xfrm>
              <a:off x="6017570" y="2331153"/>
              <a:ext cx="853134" cy="1033196"/>
              <a:chOff x="5257800" y="1828800"/>
              <a:chExt cx="609425" cy="738050"/>
            </a:xfrm>
          </p:grpSpPr>
          <p:sp>
            <p:nvSpPr>
              <p:cNvPr id="7" name="Google Shape;1594;p30"/>
              <p:cNvSpPr/>
              <p:nvPr/>
            </p:nvSpPr>
            <p:spPr>
              <a:xfrm>
                <a:off x="5257800" y="2331150"/>
                <a:ext cx="609425" cy="235700"/>
              </a:xfrm>
              <a:custGeom>
                <a:avLst/>
                <a:gdLst/>
                <a:ahLst/>
                <a:cxnLst/>
                <a:rect l="l" t="t" r="r" b="b"/>
                <a:pathLst>
                  <a:path w="24377" h="9428" extrusionOk="0">
                    <a:moveTo>
                      <a:pt x="12221" y="1"/>
                    </a:moveTo>
                    <a:cubicBezTo>
                      <a:pt x="11601" y="1"/>
                      <a:pt x="11040" y="60"/>
                      <a:pt x="10484" y="184"/>
                    </a:cubicBezTo>
                    <a:cubicBezTo>
                      <a:pt x="3662" y="1365"/>
                      <a:pt x="1" y="9428"/>
                      <a:pt x="1" y="9428"/>
                    </a:cubicBezTo>
                    <a:lnTo>
                      <a:pt x="24377" y="9428"/>
                    </a:lnTo>
                    <a:cubicBezTo>
                      <a:pt x="24377" y="9428"/>
                      <a:pt x="20283" y="373"/>
                      <a:pt x="12593" y="1"/>
                    </a:cubicBezTo>
                    <a:close/>
                  </a:path>
                </a:pathLst>
              </a:custGeom>
              <a:solidFill>
                <a:srgbClr val="D79B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595;p30"/>
              <p:cNvSpPr/>
              <p:nvPr/>
            </p:nvSpPr>
            <p:spPr>
              <a:xfrm>
                <a:off x="5293525" y="1964275"/>
                <a:ext cx="229500" cy="206425"/>
              </a:xfrm>
              <a:custGeom>
                <a:avLst/>
                <a:gdLst/>
                <a:ahLst/>
                <a:cxnLst/>
                <a:rect l="l" t="t" r="r" b="b"/>
                <a:pathLst>
                  <a:path w="9180" h="8257" extrusionOk="0">
                    <a:moveTo>
                      <a:pt x="1727" y="0"/>
                    </a:moveTo>
                    <a:cubicBezTo>
                      <a:pt x="1021" y="0"/>
                      <a:pt x="556" y="39"/>
                      <a:pt x="556" y="39"/>
                    </a:cubicBezTo>
                    <a:cubicBezTo>
                      <a:pt x="556" y="39"/>
                      <a:pt x="1" y="5184"/>
                      <a:pt x="1985" y="7233"/>
                    </a:cubicBezTo>
                    <a:cubicBezTo>
                      <a:pt x="2735" y="8014"/>
                      <a:pt x="3776" y="8256"/>
                      <a:pt x="4777" y="8256"/>
                    </a:cubicBezTo>
                    <a:cubicBezTo>
                      <a:pt x="5845" y="8256"/>
                      <a:pt x="6867" y="7981"/>
                      <a:pt x="7443" y="7789"/>
                    </a:cubicBezTo>
                    <a:cubicBezTo>
                      <a:pt x="6947" y="6861"/>
                      <a:pt x="6327" y="5929"/>
                      <a:pt x="5518" y="5125"/>
                    </a:cubicBezTo>
                    <a:lnTo>
                      <a:pt x="5518" y="5125"/>
                    </a:lnTo>
                    <a:cubicBezTo>
                      <a:pt x="5518" y="5125"/>
                      <a:pt x="7006" y="5621"/>
                      <a:pt x="8247" y="6861"/>
                    </a:cubicBezTo>
                    <a:cubicBezTo>
                      <a:pt x="8619" y="5621"/>
                      <a:pt x="9179" y="3140"/>
                      <a:pt x="7750" y="1652"/>
                    </a:cubicBezTo>
                    <a:cubicBezTo>
                      <a:pt x="6359" y="215"/>
                      <a:pt x="3382" y="0"/>
                      <a:pt x="1727" y="0"/>
                    </a:cubicBez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596;p30"/>
              <p:cNvSpPr/>
              <p:nvPr/>
            </p:nvSpPr>
            <p:spPr>
              <a:xfrm>
                <a:off x="5535400" y="1828800"/>
                <a:ext cx="319425" cy="290900"/>
              </a:xfrm>
              <a:custGeom>
                <a:avLst/>
                <a:gdLst/>
                <a:ahLst/>
                <a:cxnLst/>
                <a:rect l="l" t="t" r="r" b="b"/>
                <a:pathLst>
                  <a:path w="12777" h="11636" extrusionOk="0">
                    <a:moveTo>
                      <a:pt x="11376" y="0"/>
                    </a:moveTo>
                    <a:cubicBezTo>
                      <a:pt x="10833" y="0"/>
                      <a:pt x="4239" y="60"/>
                      <a:pt x="1861" y="2913"/>
                    </a:cubicBezTo>
                    <a:cubicBezTo>
                      <a:pt x="1" y="5146"/>
                      <a:pt x="1052" y="8495"/>
                      <a:pt x="1737" y="10107"/>
                    </a:cubicBezTo>
                    <a:cubicBezTo>
                      <a:pt x="2789" y="8123"/>
                      <a:pt x="4277" y="6014"/>
                      <a:pt x="6327" y="5582"/>
                    </a:cubicBezTo>
                    <a:lnTo>
                      <a:pt x="6327" y="5582"/>
                    </a:lnTo>
                    <a:cubicBezTo>
                      <a:pt x="6326" y="5582"/>
                      <a:pt x="4218" y="7626"/>
                      <a:pt x="2789" y="11224"/>
                    </a:cubicBezTo>
                    <a:cubicBezTo>
                      <a:pt x="3461" y="11392"/>
                      <a:pt x="4639" y="11635"/>
                      <a:pt x="5912" y="11635"/>
                    </a:cubicBezTo>
                    <a:cubicBezTo>
                      <a:pt x="7457" y="11635"/>
                      <a:pt x="9143" y="11276"/>
                      <a:pt x="10231" y="9983"/>
                    </a:cubicBezTo>
                    <a:cubicBezTo>
                      <a:pt x="12776" y="7006"/>
                      <a:pt x="11412" y="1"/>
                      <a:pt x="11412" y="1"/>
                    </a:cubicBezTo>
                    <a:cubicBezTo>
                      <a:pt x="11412" y="1"/>
                      <a:pt x="11400" y="0"/>
                      <a:pt x="11376" y="0"/>
                    </a:cubicBez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597;p30"/>
              <p:cNvSpPr/>
              <p:nvPr/>
            </p:nvSpPr>
            <p:spPr>
              <a:xfrm>
                <a:off x="5431450" y="1968350"/>
                <a:ext cx="262125" cy="367425"/>
              </a:xfrm>
              <a:custGeom>
                <a:avLst/>
                <a:gdLst/>
                <a:ahLst/>
                <a:cxnLst/>
                <a:rect l="l" t="t" r="r" b="b"/>
                <a:pathLst>
                  <a:path w="10485" h="14697" extrusionOk="0">
                    <a:moveTo>
                      <a:pt x="10485" y="0"/>
                    </a:moveTo>
                    <a:lnTo>
                      <a:pt x="10485" y="0"/>
                    </a:lnTo>
                    <a:cubicBezTo>
                      <a:pt x="8435" y="432"/>
                      <a:pt x="6947" y="2541"/>
                      <a:pt x="5895" y="4525"/>
                    </a:cubicBezTo>
                    <a:cubicBezTo>
                      <a:pt x="4714" y="6882"/>
                      <a:pt x="4159" y="9179"/>
                      <a:pt x="4159" y="9179"/>
                    </a:cubicBezTo>
                    <a:cubicBezTo>
                      <a:pt x="3846" y="8122"/>
                      <a:pt x="3350" y="7318"/>
                      <a:pt x="2730" y="6698"/>
                    </a:cubicBezTo>
                    <a:cubicBezTo>
                      <a:pt x="1489" y="5458"/>
                      <a:pt x="1" y="4962"/>
                      <a:pt x="1" y="4962"/>
                    </a:cubicBezTo>
                    <a:lnTo>
                      <a:pt x="1" y="4962"/>
                    </a:lnTo>
                    <a:cubicBezTo>
                      <a:pt x="810" y="5766"/>
                      <a:pt x="1430" y="6698"/>
                      <a:pt x="1926" y="7626"/>
                    </a:cubicBezTo>
                    <a:cubicBezTo>
                      <a:pt x="3166" y="10047"/>
                      <a:pt x="3538" y="12652"/>
                      <a:pt x="3538" y="14696"/>
                    </a:cubicBezTo>
                    <a:cubicBezTo>
                      <a:pt x="4094" y="14572"/>
                      <a:pt x="4655" y="14513"/>
                      <a:pt x="5275" y="14513"/>
                    </a:cubicBezTo>
                    <a:lnTo>
                      <a:pt x="5647" y="14513"/>
                    </a:lnTo>
                    <a:cubicBezTo>
                      <a:pt x="5334" y="10975"/>
                      <a:pt x="6019" y="7998"/>
                      <a:pt x="6947" y="5642"/>
                    </a:cubicBezTo>
                    <a:cubicBezTo>
                      <a:pt x="8376" y="2044"/>
                      <a:pt x="10484" y="0"/>
                      <a:pt x="10485" y="0"/>
                    </a:cubicBez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1" name="Google Shape;1598;p30"/>
          <p:cNvSpPr txBox="1">
            <a:spLocks/>
          </p:cNvSpPr>
          <p:nvPr/>
        </p:nvSpPr>
        <p:spPr>
          <a:xfrm>
            <a:off x="687457" y="1274178"/>
            <a:ext cx="3896261" cy="734484"/>
          </a:xfrm>
          <a:prstGeom prst="rect">
            <a:avLst/>
          </a:prstGeom>
          <a:solidFill>
            <a:srgbClr val="87C6CC">
              <a:lumMod val="40000"/>
              <a:lumOff val="6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pPr marL="0" marR="0" lvl="0" indent="0" algn="ctr" defTabSz="914400" rtl="0" eaLnBrk="1" fontAlgn="auto" latinLnBrk="0" hangingPunct="1">
              <a:lnSpc>
                <a:spcPct val="125000"/>
              </a:lnSpc>
              <a:spcBef>
                <a:spcPts val="0"/>
              </a:spcBef>
              <a:spcAft>
                <a:spcPts val="0"/>
              </a:spcAft>
              <a:buClr>
                <a:srgbClr val="191919"/>
              </a:buClr>
              <a:buSzPts val="5200"/>
              <a:buFont typeface="Fira Sans Extra Condensed"/>
              <a:buNone/>
              <a:tabLst/>
              <a:defRPr/>
            </a:pPr>
            <a:r>
              <a:rPr kumimoji="0" lang="en-US" sz="2800" b="0" i="0" u="none" strike="noStrike" kern="0" cap="none" spc="0" normalizeH="0" baseline="0" noProof="0">
                <a:ln>
                  <a:noFill/>
                </a:ln>
                <a:solidFill>
                  <a:srgbClr val="87C6CC">
                    <a:lumMod val="50000"/>
                  </a:srgbClr>
                </a:solidFill>
                <a:effectLst/>
                <a:uLnTx/>
                <a:uFillTx/>
                <a:latin typeface="UTM Alexander" panose="02040603050506020204" pitchFamily="18" charset="0"/>
                <a:ea typeface="Roboto"/>
                <a:cs typeface="Roboto"/>
                <a:sym typeface="Fira Sans Extra Condensed"/>
              </a:rPr>
              <a:t>KHOA HỌC TỰ NHIÊN 6</a:t>
            </a:r>
          </a:p>
        </p:txBody>
      </p:sp>
      <p:grpSp>
        <p:nvGrpSpPr>
          <p:cNvPr id="12" name="Google Shape;1599;p30"/>
          <p:cNvGrpSpPr/>
          <p:nvPr/>
        </p:nvGrpSpPr>
        <p:grpSpPr>
          <a:xfrm>
            <a:off x="7140613" y="3281869"/>
            <a:ext cx="902613" cy="949173"/>
            <a:chOff x="6875142" y="3570581"/>
            <a:chExt cx="902613" cy="949173"/>
          </a:xfrm>
        </p:grpSpPr>
        <p:sp>
          <p:nvSpPr>
            <p:cNvPr id="13" name="Google Shape;1600;p30"/>
            <p:cNvSpPr/>
            <p:nvPr/>
          </p:nvSpPr>
          <p:spPr>
            <a:xfrm>
              <a:off x="6875142" y="3617141"/>
              <a:ext cx="902613" cy="902613"/>
            </a:xfrm>
            <a:prstGeom prst="ellipse">
              <a:avLst/>
            </a:prstGeom>
            <a:solidFill>
              <a:srgbClr val="8BB96C"/>
            </a:solidFill>
            <a:ln w="25400" cap="flat" cmpd="sng">
              <a:solidFill>
                <a:srgbClr val="709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601;p30"/>
            <p:cNvSpPr/>
            <p:nvPr/>
          </p:nvSpPr>
          <p:spPr>
            <a:xfrm>
              <a:off x="7484410" y="3570581"/>
              <a:ext cx="269328" cy="269328"/>
            </a:xfrm>
            <a:prstGeom prst="ellipse">
              <a:avLst/>
            </a:prstGeom>
            <a:solidFill>
              <a:srgbClr val="F9DA21"/>
            </a:solidFill>
            <a:ln w="19050" cap="flat" cmpd="sng">
              <a:solidFill>
                <a:srgbClr val="DDC42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Fira Sans"/>
                  <a:ea typeface="Fira Sans"/>
                  <a:cs typeface="Fira Sans"/>
                  <a:sym typeface="Fira Sans"/>
                </a:rPr>
                <a:t>04</a:t>
              </a:r>
              <a:endParaRPr kumimoji="0" sz="1200" b="0" i="0" u="none" strike="noStrike" kern="0" cap="none" spc="0" normalizeH="0" baseline="0" noProof="0">
                <a:ln>
                  <a:noFill/>
                </a:ln>
                <a:solidFill>
                  <a:sysClr val="windowText" lastClr="000000"/>
                </a:solidFill>
                <a:effectLst/>
                <a:uLnTx/>
                <a:uFillTx/>
                <a:latin typeface="Fira Sans"/>
                <a:ea typeface="Fira Sans"/>
                <a:cs typeface="Fira Sans"/>
                <a:sym typeface="Fira Sans"/>
              </a:endParaRPr>
            </a:p>
          </p:txBody>
        </p:sp>
        <p:grpSp>
          <p:nvGrpSpPr>
            <p:cNvPr id="15" name="Google Shape;1602;p30"/>
            <p:cNvGrpSpPr/>
            <p:nvPr/>
          </p:nvGrpSpPr>
          <p:grpSpPr>
            <a:xfrm>
              <a:off x="7134737" y="3850583"/>
              <a:ext cx="411696" cy="418589"/>
              <a:chOff x="3949307" y="5408445"/>
              <a:chExt cx="373285" cy="379535"/>
            </a:xfrm>
          </p:grpSpPr>
          <p:sp>
            <p:nvSpPr>
              <p:cNvPr id="16" name="Google Shape;1603;p30"/>
              <p:cNvSpPr/>
              <p:nvPr/>
            </p:nvSpPr>
            <p:spPr>
              <a:xfrm>
                <a:off x="3949307" y="5591890"/>
                <a:ext cx="373285" cy="196091"/>
              </a:xfrm>
              <a:custGeom>
                <a:avLst/>
                <a:gdLst/>
                <a:ahLst/>
                <a:cxnLst/>
                <a:rect l="l" t="t" r="r" b="b"/>
                <a:pathLst>
                  <a:path w="10213" h="5365" extrusionOk="0">
                    <a:moveTo>
                      <a:pt x="3544" y="1"/>
                    </a:moveTo>
                    <a:lnTo>
                      <a:pt x="3150" y="25"/>
                    </a:lnTo>
                    <a:lnTo>
                      <a:pt x="2781" y="99"/>
                    </a:lnTo>
                    <a:lnTo>
                      <a:pt x="2412" y="222"/>
                    </a:lnTo>
                    <a:lnTo>
                      <a:pt x="2068" y="370"/>
                    </a:lnTo>
                    <a:lnTo>
                      <a:pt x="1748" y="542"/>
                    </a:lnTo>
                    <a:lnTo>
                      <a:pt x="1428" y="764"/>
                    </a:lnTo>
                    <a:lnTo>
                      <a:pt x="1157" y="985"/>
                    </a:lnTo>
                    <a:lnTo>
                      <a:pt x="887" y="1256"/>
                    </a:lnTo>
                    <a:lnTo>
                      <a:pt x="665" y="1551"/>
                    </a:lnTo>
                    <a:lnTo>
                      <a:pt x="468" y="1871"/>
                    </a:lnTo>
                    <a:lnTo>
                      <a:pt x="296" y="2215"/>
                    </a:lnTo>
                    <a:lnTo>
                      <a:pt x="173" y="2560"/>
                    </a:lnTo>
                    <a:lnTo>
                      <a:pt x="75" y="2953"/>
                    </a:lnTo>
                    <a:lnTo>
                      <a:pt x="1" y="3323"/>
                    </a:lnTo>
                    <a:lnTo>
                      <a:pt x="1" y="3741"/>
                    </a:lnTo>
                    <a:lnTo>
                      <a:pt x="1" y="3913"/>
                    </a:lnTo>
                    <a:lnTo>
                      <a:pt x="25" y="4061"/>
                    </a:lnTo>
                    <a:lnTo>
                      <a:pt x="75" y="4233"/>
                    </a:lnTo>
                    <a:lnTo>
                      <a:pt x="124" y="4381"/>
                    </a:lnTo>
                    <a:lnTo>
                      <a:pt x="198" y="4504"/>
                    </a:lnTo>
                    <a:lnTo>
                      <a:pt x="271" y="4651"/>
                    </a:lnTo>
                    <a:lnTo>
                      <a:pt x="370" y="4774"/>
                    </a:lnTo>
                    <a:lnTo>
                      <a:pt x="468" y="4897"/>
                    </a:lnTo>
                    <a:lnTo>
                      <a:pt x="591" y="4996"/>
                    </a:lnTo>
                    <a:lnTo>
                      <a:pt x="714" y="5094"/>
                    </a:lnTo>
                    <a:lnTo>
                      <a:pt x="837" y="5168"/>
                    </a:lnTo>
                    <a:lnTo>
                      <a:pt x="985" y="5242"/>
                    </a:lnTo>
                    <a:lnTo>
                      <a:pt x="1133" y="5291"/>
                    </a:lnTo>
                    <a:lnTo>
                      <a:pt x="1305" y="5340"/>
                    </a:lnTo>
                    <a:lnTo>
                      <a:pt x="1453" y="5365"/>
                    </a:lnTo>
                    <a:lnTo>
                      <a:pt x="7678" y="5365"/>
                    </a:lnTo>
                    <a:lnTo>
                      <a:pt x="7875" y="5340"/>
                    </a:lnTo>
                    <a:lnTo>
                      <a:pt x="8047" y="5291"/>
                    </a:lnTo>
                    <a:lnTo>
                      <a:pt x="8219" y="5217"/>
                    </a:lnTo>
                    <a:lnTo>
                      <a:pt x="8391" y="5143"/>
                    </a:lnTo>
                    <a:lnTo>
                      <a:pt x="8564" y="5045"/>
                    </a:lnTo>
                    <a:lnTo>
                      <a:pt x="8711" y="4922"/>
                    </a:lnTo>
                    <a:lnTo>
                      <a:pt x="8834" y="4799"/>
                    </a:lnTo>
                    <a:lnTo>
                      <a:pt x="8957" y="4676"/>
                    </a:lnTo>
                    <a:lnTo>
                      <a:pt x="9080" y="4528"/>
                    </a:lnTo>
                    <a:lnTo>
                      <a:pt x="9179" y="4356"/>
                    </a:lnTo>
                    <a:lnTo>
                      <a:pt x="9253" y="4208"/>
                    </a:lnTo>
                    <a:lnTo>
                      <a:pt x="9327" y="4036"/>
                    </a:lnTo>
                    <a:lnTo>
                      <a:pt x="9351" y="3839"/>
                    </a:lnTo>
                    <a:lnTo>
                      <a:pt x="9400" y="3642"/>
                    </a:lnTo>
                    <a:lnTo>
                      <a:pt x="9400" y="3446"/>
                    </a:lnTo>
                    <a:lnTo>
                      <a:pt x="9400" y="2683"/>
                    </a:lnTo>
                    <a:lnTo>
                      <a:pt x="9573" y="2634"/>
                    </a:lnTo>
                    <a:lnTo>
                      <a:pt x="9720" y="2560"/>
                    </a:lnTo>
                    <a:lnTo>
                      <a:pt x="9843" y="2461"/>
                    </a:lnTo>
                    <a:lnTo>
                      <a:pt x="9942" y="2387"/>
                    </a:lnTo>
                    <a:lnTo>
                      <a:pt x="10015" y="2264"/>
                    </a:lnTo>
                    <a:lnTo>
                      <a:pt x="10089" y="2166"/>
                    </a:lnTo>
                    <a:lnTo>
                      <a:pt x="10163" y="1945"/>
                    </a:lnTo>
                    <a:lnTo>
                      <a:pt x="10212" y="1748"/>
                    </a:lnTo>
                    <a:lnTo>
                      <a:pt x="10212" y="1576"/>
                    </a:lnTo>
                    <a:lnTo>
                      <a:pt x="10212" y="1428"/>
                    </a:lnTo>
                    <a:lnTo>
                      <a:pt x="10040" y="1403"/>
                    </a:lnTo>
                    <a:lnTo>
                      <a:pt x="9843" y="1403"/>
                    </a:lnTo>
                    <a:lnTo>
                      <a:pt x="9622" y="1428"/>
                    </a:lnTo>
                    <a:lnTo>
                      <a:pt x="9400" y="1477"/>
                    </a:lnTo>
                    <a:lnTo>
                      <a:pt x="9277" y="1526"/>
                    </a:lnTo>
                    <a:lnTo>
                      <a:pt x="9179" y="1600"/>
                    </a:lnTo>
                    <a:lnTo>
                      <a:pt x="9105" y="1674"/>
                    </a:lnTo>
                    <a:lnTo>
                      <a:pt x="9007" y="1748"/>
                    </a:lnTo>
                    <a:lnTo>
                      <a:pt x="8957" y="1871"/>
                    </a:lnTo>
                    <a:lnTo>
                      <a:pt x="8933" y="1994"/>
                    </a:lnTo>
                    <a:lnTo>
                      <a:pt x="8884" y="1871"/>
                    </a:lnTo>
                    <a:lnTo>
                      <a:pt x="8834" y="1748"/>
                    </a:lnTo>
                    <a:lnTo>
                      <a:pt x="8761" y="1674"/>
                    </a:lnTo>
                    <a:lnTo>
                      <a:pt x="8662" y="1600"/>
                    </a:lnTo>
                    <a:lnTo>
                      <a:pt x="8564" y="1526"/>
                    </a:lnTo>
                    <a:lnTo>
                      <a:pt x="8441" y="1477"/>
                    </a:lnTo>
                    <a:lnTo>
                      <a:pt x="8219" y="1428"/>
                    </a:lnTo>
                    <a:lnTo>
                      <a:pt x="7998" y="1403"/>
                    </a:lnTo>
                    <a:lnTo>
                      <a:pt x="7826" y="1403"/>
                    </a:lnTo>
                    <a:lnTo>
                      <a:pt x="7629" y="1428"/>
                    </a:lnTo>
                    <a:lnTo>
                      <a:pt x="7629" y="1576"/>
                    </a:lnTo>
                    <a:lnTo>
                      <a:pt x="7629" y="1772"/>
                    </a:lnTo>
                    <a:lnTo>
                      <a:pt x="7678" y="1969"/>
                    </a:lnTo>
                    <a:lnTo>
                      <a:pt x="7776" y="2191"/>
                    </a:lnTo>
                    <a:lnTo>
                      <a:pt x="7850" y="2314"/>
                    </a:lnTo>
                    <a:lnTo>
                      <a:pt x="7924" y="2412"/>
                    </a:lnTo>
                    <a:lnTo>
                      <a:pt x="8047" y="2511"/>
                    </a:lnTo>
                    <a:lnTo>
                      <a:pt x="8170" y="2584"/>
                    </a:lnTo>
                    <a:lnTo>
                      <a:pt x="8342" y="2658"/>
                    </a:lnTo>
                    <a:lnTo>
                      <a:pt x="8515" y="2707"/>
                    </a:lnTo>
                    <a:lnTo>
                      <a:pt x="8515" y="3101"/>
                    </a:lnTo>
                    <a:lnTo>
                      <a:pt x="8515" y="3224"/>
                    </a:lnTo>
                    <a:lnTo>
                      <a:pt x="8465" y="3323"/>
                    </a:lnTo>
                    <a:lnTo>
                      <a:pt x="8416" y="3446"/>
                    </a:lnTo>
                    <a:lnTo>
                      <a:pt x="8342" y="3519"/>
                    </a:lnTo>
                    <a:lnTo>
                      <a:pt x="8268" y="3593"/>
                    </a:lnTo>
                    <a:lnTo>
                      <a:pt x="8170" y="3642"/>
                    </a:lnTo>
                    <a:lnTo>
                      <a:pt x="8047" y="3692"/>
                    </a:lnTo>
                    <a:lnTo>
                      <a:pt x="7826" y="3692"/>
                    </a:lnTo>
                    <a:lnTo>
                      <a:pt x="7727" y="3667"/>
                    </a:lnTo>
                    <a:lnTo>
                      <a:pt x="7653" y="3618"/>
                    </a:lnTo>
                    <a:lnTo>
                      <a:pt x="7555" y="3544"/>
                    </a:lnTo>
                    <a:lnTo>
                      <a:pt x="7481" y="3470"/>
                    </a:lnTo>
                    <a:lnTo>
                      <a:pt x="7432" y="3396"/>
                    </a:lnTo>
                    <a:lnTo>
                      <a:pt x="7383" y="3298"/>
                    </a:lnTo>
                    <a:lnTo>
                      <a:pt x="7383" y="3199"/>
                    </a:lnTo>
                    <a:lnTo>
                      <a:pt x="7309" y="2880"/>
                    </a:lnTo>
                    <a:lnTo>
                      <a:pt x="7235" y="2560"/>
                    </a:lnTo>
                    <a:lnTo>
                      <a:pt x="7112" y="2264"/>
                    </a:lnTo>
                    <a:lnTo>
                      <a:pt x="6989" y="1969"/>
                    </a:lnTo>
                    <a:lnTo>
                      <a:pt x="6817" y="1699"/>
                    </a:lnTo>
                    <a:lnTo>
                      <a:pt x="6644" y="1452"/>
                    </a:lnTo>
                    <a:lnTo>
                      <a:pt x="6448" y="1206"/>
                    </a:lnTo>
                    <a:lnTo>
                      <a:pt x="6226" y="985"/>
                    </a:lnTo>
                    <a:lnTo>
                      <a:pt x="6005" y="788"/>
                    </a:lnTo>
                    <a:lnTo>
                      <a:pt x="5734" y="591"/>
                    </a:lnTo>
                    <a:lnTo>
                      <a:pt x="5463" y="444"/>
                    </a:lnTo>
                    <a:lnTo>
                      <a:pt x="5193" y="296"/>
                    </a:lnTo>
                    <a:lnTo>
                      <a:pt x="4897" y="173"/>
                    </a:lnTo>
                    <a:lnTo>
                      <a:pt x="4578" y="99"/>
                    </a:lnTo>
                    <a:lnTo>
                      <a:pt x="4258" y="25"/>
                    </a:lnTo>
                    <a:lnTo>
                      <a:pt x="3938"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604;p30"/>
              <p:cNvSpPr/>
              <p:nvPr/>
            </p:nvSpPr>
            <p:spPr>
              <a:xfrm>
                <a:off x="4196641" y="5643169"/>
                <a:ext cx="125951" cy="144811"/>
              </a:xfrm>
              <a:custGeom>
                <a:avLst/>
                <a:gdLst/>
                <a:ahLst/>
                <a:cxnLst/>
                <a:rect l="l" t="t" r="r" b="b"/>
                <a:pathLst>
                  <a:path w="3446" h="3962" extrusionOk="0">
                    <a:moveTo>
                      <a:pt x="3125" y="0"/>
                    </a:moveTo>
                    <a:lnTo>
                      <a:pt x="2855" y="25"/>
                    </a:lnTo>
                    <a:lnTo>
                      <a:pt x="2683" y="49"/>
                    </a:lnTo>
                    <a:lnTo>
                      <a:pt x="2535" y="123"/>
                    </a:lnTo>
                    <a:lnTo>
                      <a:pt x="2560" y="222"/>
                    </a:lnTo>
                    <a:lnTo>
                      <a:pt x="2535" y="369"/>
                    </a:lnTo>
                    <a:lnTo>
                      <a:pt x="2510" y="542"/>
                    </a:lnTo>
                    <a:lnTo>
                      <a:pt x="2436" y="714"/>
                    </a:lnTo>
                    <a:lnTo>
                      <a:pt x="2338" y="886"/>
                    </a:lnTo>
                    <a:lnTo>
                      <a:pt x="2190" y="1034"/>
                    </a:lnTo>
                    <a:lnTo>
                      <a:pt x="2092" y="1108"/>
                    </a:lnTo>
                    <a:lnTo>
                      <a:pt x="1994" y="1181"/>
                    </a:lnTo>
                    <a:lnTo>
                      <a:pt x="1871" y="1231"/>
                    </a:lnTo>
                    <a:lnTo>
                      <a:pt x="1723" y="1280"/>
                    </a:lnTo>
                    <a:lnTo>
                      <a:pt x="1748" y="1304"/>
                    </a:lnTo>
                    <a:lnTo>
                      <a:pt x="1748" y="1698"/>
                    </a:lnTo>
                    <a:lnTo>
                      <a:pt x="1723" y="1870"/>
                    </a:lnTo>
                    <a:lnTo>
                      <a:pt x="1723" y="2043"/>
                    </a:lnTo>
                    <a:lnTo>
                      <a:pt x="1723" y="2239"/>
                    </a:lnTo>
                    <a:lnTo>
                      <a:pt x="1698" y="2436"/>
                    </a:lnTo>
                    <a:lnTo>
                      <a:pt x="1649" y="2633"/>
                    </a:lnTo>
                    <a:lnTo>
                      <a:pt x="1575" y="2805"/>
                    </a:lnTo>
                    <a:lnTo>
                      <a:pt x="1501" y="2953"/>
                    </a:lnTo>
                    <a:lnTo>
                      <a:pt x="1403" y="3125"/>
                    </a:lnTo>
                    <a:lnTo>
                      <a:pt x="1280" y="3273"/>
                    </a:lnTo>
                    <a:lnTo>
                      <a:pt x="1157" y="3396"/>
                    </a:lnTo>
                    <a:lnTo>
                      <a:pt x="1034" y="3519"/>
                    </a:lnTo>
                    <a:lnTo>
                      <a:pt x="886" y="3642"/>
                    </a:lnTo>
                    <a:lnTo>
                      <a:pt x="714" y="3740"/>
                    </a:lnTo>
                    <a:lnTo>
                      <a:pt x="566" y="3814"/>
                    </a:lnTo>
                    <a:lnTo>
                      <a:pt x="394" y="3888"/>
                    </a:lnTo>
                    <a:lnTo>
                      <a:pt x="197" y="3937"/>
                    </a:lnTo>
                    <a:lnTo>
                      <a:pt x="0" y="3962"/>
                    </a:lnTo>
                    <a:lnTo>
                      <a:pt x="911" y="3962"/>
                    </a:lnTo>
                    <a:lnTo>
                      <a:pt x="1108" y="3937"/>
                    </a:lnTo>
                    <a:lnTo>
                      <a:pt x="1280" y="3888"/>
                    </a:lnTo>
                    <a:lnTo>
                      <a:pt x="1452" y="3814"/>
                    </a:lnTo>
                    <a:lnTo>
                      <a:pt x="1624" y="3740"/>
                    </a:lnTo>
                    <a:lnTo>
                      <a:pt x="1797" y="3642"/>
                    </a:lnTo>
                    <a:lnTo>
                      <a:pt x="1944" y="3519"/>
                    </a:lnTo>
                    <a:lnTo>
                      <a:pt x="2067" y="3396"/>
                    </a:lnTo>
                    <a:lnTo>
                      <a:pt x="2190" y="3273"/>
                    </a:lnTo>
                    <a:lnTo>
                      <a:pt x="2313" y="3125"/>
                    </a:lnTo>
                    <a:lnTo>
                      <a:pt x="2412" y="2953"/>
                    </a:lnTo>
                    <a:lnTo>
                      <a:pt x="2486" y="2805"/>
                    </a:lnTo>
                    <a:lnTo>
                      <a:pt x="2560" y="2633"/>
                    </a:lnTo>
                    <a:lnTo>
                      <a:pt x="2584" y="2436"/>
                    </a:lnTo>
                    <a:lnTo>
                      <a:pt x="2633" y="2239"/>
                    </a:lnTo>
                    <a:lnTo>
                      <a:pt x="2633" y="2043"/>
                    </a:lnTo>
                    <a:lnTo>
                      <a:pt x="2633" y="1280"/>
                    </a:lnTo>
                    <a:lnTo>
                      <a:pt x="2806" y="1231"/>
                    </a:lnTo>
                    <a:lnTo>
                      <a:pt x="2953" y="1157"/>
                    </a:lnTo>
                    <a:lnTo>
                      <a:pt x="3076" y="1058"/>
                    </a:lnTo>
                    <a:lnTo>
                      <a:pt x="3175" y="984"/>
                    </a:lnTo>
                    <a:lnTo>
                      <a:pt x="3248" y="861"/>
                    </a:lnTo>
                    <a:lnTo>
                      <a:pt x="3322" y="763"/>
                    </a:lnTo>
                    <a:lnTo>
                      <a:pt x="3396" y="542"/>
                    </a:lnTo>
                    <a:lnTo>
                      <a:pt x="3445" y="345"/>
                    </a:lnTo>
                    <a:lnTo>
                      <a:pt x="3445" y="173"/>
                    </a:lnTo>
                    <a:lnTo>
                      <a:pt x="3445" y="25"/>
                    </a:lnTo>
                    <a:lnTo>
                      <a:pt x="3347" y="0"/>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605;p30"/>
              <p:cNvSpPr/>
              <p:nvPr/>
            </p:nvSpPr>
            <p:spPr>
              <a:xfrm>
                <a:off x="3988890" y="5695326"/>
                <a:ext cx="51316" cy="30592"/>
              </a:xfrm>
              <a:custGeom>
                <a:avLst/>
                <a:gdLst/>
                <a:ahLst/>
                <a:cxnLst/>
                <a:rect l="l" t="t" r="r" b="b"/>
                <a:pathLst>
                  <a:path w="1404" h="837" extrusionOk="0">
                    <a:moveTo>
                      <a:pt x="566" y="0"/>
                    </a:moveTo>
                    <a:lnTo>
                      <a:pt x="443" y="50"/>
                    </a:lnTo>
                    <a:lnTo>
                      <a:pt x="320" y="123"/>
                    </a:lnTo>
                    <a:lnTo>
                      <a:pt x="222" y="197"/>
                    </a:lnTo>
                    <a:lnTo>
                      <a:pt x="124" y="296"/>
                    </a:lnTo>
                    <a:lnTo>
                      <a:pt x="74" y="419"/>
                    </a:lnTo>
                    <a:lnTo>
                      <a:pt x="25" y="542"/>
                    </a:lnTo>
                    <a:lnTo>
                      <a:pt x="0" y="689"/>
                    </a:lnTo>
                    <a:lnTo>
                      <a:pt x="25" y="763"/>
                    </a:lnTo>
                    <a:lnTo>
                      <a:pt x="50" y="812"/>
                    </a:lnTo>
                    <a:lnTo>
                      <a:pt x="99" y="837"/>
                    </a:lnTo>
                    <a:lnTo>
                      <a:pt x="222" y="837"/>
                    </a:lnTo>
                    <a:lnTo>
                      <a:pt x="271" y="812"/>
                    </a:lnTo>
                    <a:lnTo>
                      <a:pt x="296" y="763"/>
                    </a:lnTo>
                    <a:lnTo>
                      <a:pt x="320" y="689"/>
                    </a:lnTo>
                    <a:lnTo>
                      <a:pt x="320" y="616"/>
                    </a:lnTo>
                    <a:lnTo>
                      <a:pt x="345" y="542"/>
                    </a:lnTo>
                    <a:lnTo>
                      <a:pt x="443" y="419"/>
                    </a:lnTo>
                    <a:lnTo>
                      <a:pt x="566" y="345"/>
                    </a:lnTo>
                    <a:lnTo>
                      <a:pt x="640" y="320"/>
                    </a:lnTo>
                    <a:lnTo>
                      <a:pt x="714" y="296"/>
                    </a:lnTo>
                    <a:lnTo>
                      <a:pt x="788" y="320"/>
                    </a:lnTo>
                    <a:lnTo>
                      <a:pt x="862" y="345"/>
                    </a:lnTo>
                    <a:lnTo>
                      <a:pt x="985" y="419"/>
                    </a:lnTo>
                    <a:lnTo>
                      <a:pt x="1059" y="542"/>
                    </a:lnTo>
                    <a:lnTo>
                      <a:pt x="1083" y="616"/>
                    </a:lnTo>
                    <a:lnTo>
                      <a:pt x="1108" y="689"/>
                    </a:lnTo>
                    <a:lnTo>
                      <a:pt x="1108" y="763"/>
                    </a:lnTo>
                    <a:lnTo>
                      <a:pt x="1157" y="812"/>
                    </a:lnTo>
                    <a:lnTo>
                      <a:pt x="1206" y="837"/>
                    </a:lnTo>
                    <a:lnTo>
                      <a:pt x="1305" y="837"/>
                    </a:lnTo>
                    <a:lnTo>
                      <a:pt x="1354" y="812"/>
                    </a:lnTo>
                    <a:lnTo>
                      <a:pt x="1403" y="763"/>
                    </a:lnTo>
                    <a:lnTo>
                      <a:pt x="1403" y="689"/>
                    </a:lnTo>
                    <a:lnTo>
                      <a:pt x="1403" y="542"/>
                    </a:lnTo>
                    <a:lnTo>
                      <a:pt x="1354" y="419"/>
                    </a:lnTo>
                    <a:lnTo>
                      <a:pt x="1280" y="296"/>
                    </a:lnTo>
                    <a:lnTo>
                      <a:pt x="1206" y="197"/>
                    </a:lnTo>
                    <a:lnTo>
                      <a:pt x="1108" y="123"/>
                    </a:lnTo>
                    <a:lnTo>
                      <a:pt x="985" y="50"/>
                    </a:lnTo>
                    <a:lnTo>
                      <a:pt x="8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606;p30"/>
              <p:cNvSpPr/>
              <p:nvPr/>
            </p:nvSpPr>
            <p:spPr>
              <a:xfrm>
                <a:off x="4032056" y="5498358"/>
                <a:ext cx="60307" cy="36002"/>
              </a:xfrm>
              <a:custGeom>
                <a:avLst/>
                <a:gdLst/>
                <a:ahLst/>
                <a:cxnLst/>
                <a:rect l="l" t="t" r="r" b="b"/>
                <a:pathLst>
                  <a:path w="1650" h="985" extrusionOk="0">
                    <a:moveTo>
                      <a:pt x="813" y="1"/>
                    </a:moveTo>
                    <a:lnTo>
                      <a:pt x="640" y="25"/>
                    </a:lnTo>
                    <a:lnTo>
                      <a:pt x="493" y="75"/>
                    </a:lnTo>
                    <a:lnTo>
                      <a:pt x="345" y="148"/>
                    </a:lnTo>
                    <a:lnTo>
                      <a:pt x="222" y="247"/>
                    </a:lnTo>
                    <a:lnTo>
                      <a:pt x="124" y="370"/>
                    </a:lnTo>
                    <a:lnTo>
                      <a:pt x="50" y="493"/>
                    </a:lnTo>
                    <a:lnTo>
                      <a:pt x="1" y="665"/>
                    </a:lnTo>
                    <a:lnTo>
                      <a:pt x="1" y="813"/>
                    </a:lnTo>
                    <a:lnTo>
                      <a:pt x="1" y="887"/>
                    </a:lnTo>
                    <a:lnTo>
                      <a:pt x="50" y="936"/>
                    </a:lnTo>
                    <a:lnTo>
                      <a:pt x="99" y="960"/>
                    </a:lnTo>
                    <a:lnTo>
                      <a:pt x="148" y="985"/>
                    </a:lnTo>
                    <a:lnTo>
                      <a:pt x="197" y="960"/>
                    </a:lnTo>
                    <a:lnTo>
                      <a:pt x="247" y="936"/>
                    </a:lnTo>
                    <a:lnTo>
                      <a:pt x="296" y="887"/>
                    </a:lnTo>
                    <a:lnTo>
                      <a:pt x="296" y="813"/>
                    </a:lnTo>
                    <a:lnTo>
                      <a:pt x="320" y="714"/>
                    </a:lnTo>
                    <a:lnTo>
                      <a:pt x="345" y="616"/>
                    </a:lnTo>
                    <a:lnTo>
                      <a:pt x="394" y="542"/>
                    </a:lnTo>
                    <a:lnTo>
                      <a:pt x="443" y="468"/>
                    </a:lnTo>
                    <a:lnTo>
                      <a:pt x="517" y="394"/>
                    </a:lnTo>
                    <a:lnTo>
                      <a:pt x="616" y="345"/>
                    </a:lnTo>
                    <a:lnTo>
                      <a:pt x="714" y="321"/>
                    </a:lnTo>
                    <a:lnTo>
                      <a:pt x="911" y="321"/>
                    </a:lnTo>
                    <a:lnTo>
                      <a:pt x="1009" y="345"/>
                    </a:lnTo>
                    <a:lnTo>
                      <a:pt x="1108" y="394"/>
                    </a:lnTo>
                    <a:lnTo>
                      <a:pt x="1182" y="468"/>
                    </a:lnTo>
                    <a:lnTo>
                      <a:pt x="1231" y="542"/>
                    </a:lnTo>
                    <a:lnTo>
                      <a:pt x="1280" y="616"/>
                    </a:lnTo>
                    <a:lnTo>
                      <a:pt x="1329" y="714"/>
                    </a:lnTo>
                    <a:lnTo>
                      <a:pt x="1329" y="813"/>
                    </a:lnTo>
                    <a:lnTo>
                      <a:pt x="1329" y="887"/>
                    </a:lnTo>
                    <a:lnTo>
                      <a:pt x="1379" y="936"/>
                    </a:lnTo>
                    <a:lnTo>
                      <a:pt x="1428" y="960"/>
                    </a:lnTo>
                    <a:lnTo>
                      <a:pt x="1477" y="985"/>
                    </a:lnTo>
                    <a:lnTo>
                      <a:pt x="1551" y="960"/>
                    </a:lnTo>
                    <a:lnTo>
                      <a:pt x="1600" y="936"/>
                    </a:lnTo>
                    <a:lnTo>
                      <a:pt x="1625" y="887"/>
                    </a:lnTo>
                    <a:lnTo>
                      <a:pt x="1649" y="813"/>
                    </a:lnTo>
                    <a:lnTo>
                      <a:pt x="1625" y="640"/>
                    </a:lnTo>
                    <a:lnTo>
                      <a:pt x="1575" y="493"/>
                    </a:lnTo>
                    <a:lnTo>
                      <a:pt x="1502" y="345"/>
                    </a:lnTo>
                    <a:lnTo>
                      <a:pt x="1379" y="247"/>
                    </a:lnTo>
                    <a:lnTo>
                      <a:pt x="1280" y="148"/>
                    </a:lnTo>
                    <a:lnTo>
                      <a:pt x="1132" y="75"/>
                    </a:lnTo>
                    <a:lnTo>
                      <a:pt x="985" y="25"/>
                    </a:lnTo>
                    <a:lnTo>
                      <a:pt x="813"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607;p30"/>
              <p:cNvSpPr/>
              <p:nvPr/>
            </p:nvSpPr>
            <p:spPr>
              <a:xfrm>
                <a:off x="3986186" y="5481289"/>
                <a:ext cx="10819" cy="29715"/>
              </a:xfrm>
              <a:custGeom>
                <a:avLst/>
                <a:gdLst/>
                <a:ahLst/>
                <a:cxnLst/>
                <a:rect l="l" t="t" r="r" b="b"/>
                <a:pathLst>
                  <a:path w="296" h="813" extrusionOk="0">
                    <a:moveTo>
                      <a:pt x="148" y="0"/>
                    </a:moveTo>
                    <a:lnTo>
                      <a:pt x="99" y="25"/>
                    </a:lnTo>
                    <a:lnTo>
                      <a:pt x="50" y="49"/>
                    </a:lnTo>
                    <a:lnTo>
                      <a:pt x="1" y="99"/>
                    </a:lnTo>
                    <a:lnTo>
                      <a:pt x="1" y="148"/>
                    </a:lnTo>
                    <a:lnTo>
                      <a:pt x="1" y="665"/>
                    </a:lnTo>
                    <a:lnTo>
                      <a:pt x="1" y="714"/>
                    </a:lnTo>
                    <a:lnTo>
                      <a:pt x="50" y="763"/>
                    </a:lnTo>
                    <a:lnTo>
                      <a:pt x="99" y="788"/>
                    </a:lnTo>
                    <a:lnTo>
                      <a:pt x="148" y="812"/>
                    </a:lnTo>
                    <a:lnTo>
                      <a:pt x="222" y="788"/>
                    </a:lnTo>
                    <a:lnTo>
                      <a:pt x="271" y="763"/>
                    </a:lnTo>
                    <a:lnTo>
                      <a:pt x="296" y="714"/>
                    </a:lnTo>
                    <a:lnTo>
                      <a:pt x="296" y="665"/>
                    </a:lnTo>
                    <a:lnTo>
                      <a:pt x="296" y="148"/>
                    </a:lnTo>
                    <a:lnTo>
                      <a:pt x="296" y="99"/>
                    </a:lnTo>
                    <a:lnTo>
                      <a:pt x="271" y="49"/>
                    </a:lnTo>
                    <a:lnTo>
                      <a:pt x="222" y="25"/>
                    </a:lnTo>
                    <a:lnTo>
                      <a:pt x="148" y="0"/>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608;p30"/>
              <p:cNvSpPr/>
              <p:nvPr/>
            </p:nvSpPr>
            <p:spPr>
              <a:xfrm>
                <a:off x="3986186" y="5521750"/>
                <a:ext cx="10819" cy="17105"/>
              </a:xfrm>
              <a:custGeom>
                <a:avLst/>
                <a:gdLst/>
                <a:ahLst/>
                <a:cxnLst/>
                <a:rect l="l" t="t" r="r" b="b"/>
                <a:pathLst>
                  <a:path w="296" h="468" extrusionOk="0">
                    <a:moveTo>
                      <a:pt x="148" y="0"/>
                    </a:moveTo>
                    <a:lnTo>
                      <a:pt x="99" y="25"/>
                    </a:lnTo>
                    <a:lnTo>
                      <a:pt x="50" y="50"/>
                    </a:lnTo>
                    <a:lnTo>
                      <a:pt x="1" y="99"/>
                    </a:lnTo>
                    <a:lnTo>
                      <a:pt x="1" y="173"/>
                    </a:lnTo>
                    <a:lnTo>
                      <a:pt x="1" y="320"/>
                    </a:lnTo>
                    <a:lnTo>
                      <a:pt x="1" y="370"/>
                    </a:lnTo>
                    <a:lnTo>
                      <a:pt x="50" y="419"/>
                    </a:lnTo>
                    <a:lnTo>
                      <a:pt x="99" y="443"/>
                    </a:lnTo>
                    <a:lnTo>
                      <a:pt x="148" y="468"/>
                    </a:lnTo>
                    <a:lnTo>
                      <a:pt x="222" y="443"/>
                    </a:lnTo>
                    <a:lnTo>
                      <a:pt x="271" y="419"/>
                    </a:lnTo>
                    <a:lnTo>
                      <a:pt x="296" y="370"/>
                    </a:lnTo>
                    <a:lnTo>
                      <a:pt x="296" y="320"/>
                    </a:lnTo>
                    <a:lnTo>
                      <a:pt x="296" y="173"/>
                    </a:lnTo>
                    <a:lnTo>
                      <a:pt x="296" y="99"/>
                    </a:lnTo>
                    <a:lnTo>
                      <a:pt x="271" y="50"/>
                    </a:lnTo>
                    <a:lnTo>
                      <a:pt x="222" y="25"/>
                    </a:lnTo>
                    <a:lnTo>
                      <a:pt x="148" y="0"/>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609;p30"/>
              <p:cNvSpPr/>
              <p:nvPr/>
            </p:nvSpPr>
            <p:spPr>
              <a:xfrm>
                <a:off x="4031142" y="5546019"/>
                <a:ext cx="11733" cy="25219"/>
              </a:xfrm>
              <a:custGeom>
                <a:avLst/>
                <a:gdLst/>
                <a:ahLst/>
                <a:cxnLst/>
                <a:rect l="l" t="t" r="r" b="b"/>
                <a:pathLst>
                  <a:path w="321" h="690" extrusionOk="0">
                    <a:moveTo>
                      <a:pt x="149" y="1"/>
                    </a:moveTo>
                    <a:lnTo>
                      <a:pt x="99" y="25"/>
                    </a:lnTo>
                    <a:lnTo>
                      <a:pt x="50" y="50"/>
                    </a:lnTo>
                    <a:lnTo>
                      <a:pt x="26" y="99"/>
                    </a:lnTo>
                    <a:lnTo>
                      <a:pt x="1" y="148"/>
                    </a:lnTo>
                    <a:lnTo>
                      <a:pt x="1" y="542"/>
                    </a:lnTo>
                    <a:lnTo>
                      <a:pt x="26" y="591"/>
                    </a:lnTo>
                    <a:lnTo>
                      <a:pt x="50" y="641"/>
                    </a:lnTo>
                    <a:lnTo>
                      <a:pt x="99" y="665"/>
                    </a:lnTo>
                    <a:lnTo>
                      <a:pt x="149" y="690"/>
                    </a:lnTo>
                    <a:lnTo>
                      <a:pt x="222" y="665"/>
                    </a:lnTo>
                    <a:lnTo>
                      <a:pt x="272" y="641"/>
                    </a:lnTo>
                    <a:lnTo>
                      <a:pt x="296" y="591"/>
                    </a:lnTo>
                    <a:lnTo>
                      <a:pt x="321" y="542"/>
                    </a:lnTo>
                    <a:lnTo>
                      <a:pt x="321" y="148"/>
                    </a:lnTo>
                    <a:lnTo>
                      <a:pt x="296" y="99"/>
                    </a:lnTo>
                    <a:lnTo>
                      <a:pt x="272" y="50"/>
                    </a:lnTo>
                    <a:lnTo>
                      <a:pt x="222" y="25"/>
                    </a:lnTo>
                    <a:lnTo>
                      <a:pt x="149"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610;p30"/>
              <p:cNvSpPr/>
              <p:nvPr/>
            </p:nvSpPr>
            <p:spPr>
              <a:xfrm>
                <a:off x="4156180" y="5511845"/>
                <a:ext cx="10819" cy="14437"/>
              </a:xfrm>
              <a:custGeom>
                <a:avLst/>
                <a:gdLst/>
                <a:ahLst/>
                <a:cxnLst/>
                <a:rect l="l" t="t" r="r" b="b"/>
                <a:pathLst>
                  <a:path w="296" h="395" extrusionOk="0">
                    <a:moveTo>
                      <a:pt x="99" y="1"/>
                    </a:moveTo>
                    <a:lnTo>
                      <a:pt x="49" y="25"/>
                    </a:lnTo>
                    <a:lnTo>
                      <a:pt x="0" y="75"/>
                    </a:lnTo>
                    <a:lnTo>
                      <a:pt x="0" y="148"/>
                    </a:lnTo>
                    <a:lnTo>
                      <a:pt x="0" y="247"/>
                    </a:lnTo>
                    <a:lnTo>
                      <a:pt x="0" y="296"/>
                    </a:lnTo>
                    <a:lnTo>
                      <a:pt x="49" y="345"/>
                    </a:lnTo>
                    <a:lnTo>
                      <a:pt x="99" y="395"/>
                    </a:lnTo>
                    <a:lnTo>
                      <a:pt x="197" y="395"/>
                    </a:lnTo>
                    <a:lnTo>
                      <a:pt x="246" y="345"/>
                    </a:lnTo>
                    <a:lnTo>
                      <a:pt x="295" y="296"/>
                    </a:lnTo>
                    <a:lnTo>
                      <a:pt x="295" y="247"/>
                    </a:lnTo>
                    <a:lnTo>
                      <a:pt x="295" y="148"/>
                    </a:lnTo>
                    <a:lnTo>
                      <a:pt x="295" y="75"/>
                    </a:lnTo>
                    <a:lnTo>
                      <a:pt x="246" y="25"/>
                    </a:lnTo>
                    <a:lnTo>
                      <a:pt x="197"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611;p30"/>
              <p:cNvSpPr/>
              <p:nvPr/>
            </p:nvSpPr>
            <p:spPr>
              <a:xfrm>
                <a:off x="4156180" y="5535237"/>
                <a:ext cx="10819" cy="31506"/>
              </a:xfrm>
              <a:custGeom>
                <a:avLst/>
                <a:gdLst/>
                <a:ahLst/>
                <a:cxnLst/>
                <a:rect l="l" t="t" r="r" b="b"/>
                <a:pathLst>
                  <a:path w="296" h="862" extrusionOk="0">
                    <a:moveTo>
                      <a:pt x="148" y="1"/>
                    </a:moveTo>
                    <a:lnTo>
                      <a:pt x="99" y="25"/>
                    </a:lnTo>
                    <a:lnTo>
                      <a:pt x="49" y="50"/>
                    </a:lnTo>
                    <a:lnTo>
                      <a:pt x="0" y="99"/>
                    </a:lnTo>
                    <a:lnTo>
                      <a:pt x="0" y="173"/>
                    </a:lnTo>
                    <a:lnTo>
                      <a:pt x="0" y="714"/>
                    </a:lnTo>
                    <a:lnTo>
                      <a:pt x="0" y="788"/>
                    </a:lnTo>
                    <a:lnTo>
                      <a:pt x="49" y="837"/>
                    </a:lnTo>
                    <a:lnTo>
                      <a:pt x="99" y="862"/>
                    </a:lnTo>
                    <a:lnTo>
                      <a:pt x="197" y="862"/>
                    </a:lnTo>
                    <a:lnTo>
                      <a:pt x="246" y="837"/>
                    </a:lnTo>
                    <a:lnTo>
                      <a:pt x="295" y="788"/>
                    </a:lnTo>
                    <a:lnTo>
                      <a:pt x="295" y="714"/>
                    </a:lnTo>
                    <a:lnTo>
                      <a:pt x="295" y="173"/>
                    </a:lnTo>
                    <a:lnTo>
                      <a:pt x="295" y="99"/>
                    </a:lnTo>
                    <a:lnTo>
                      <a:pt x="246" y="50"/>
                    </a:lnTo>
                    <a:lnTo>
                      <a:pt x="197" y="25"/>
                    </a:lnTo>
                    <a:lnTo>
                      <a:pt x="148"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612;p30"/>
              <p:cNvSpPr/>
              <p:nvPr/>
            </p:nvSpPr>
            <p:spPr>
              <a:xfrm>
                <a:off x="3986186" y="5408445"/>
                <a:ext cx="106178" cy="165498"/>
              </a:xfrm>
              <a:custGeom>
                <a:avLst/>
                <a:gdLst/>
                <a:ahLst/>
                <a:cxnLst/>
                <a:rect l="l" t="t" r="r" b="b"/>
                <a:pathLst>
                  <a:path w="2905" h="4528" extrusionOk="0">
                    <a:moveTo>
                      <a:pt x="1305" y="0"/>
                    </a:moveTo>
                    <a:lnTo>
                      <a:pt x="1157" y="25"/>
                    </a:lnTo>
                    <a:lnTo>
                      <a:pt x="886" y="123"/>
                    </a:lnTo>
                    <a:lnTo>
                      <a:pt x="640" y="246"/>
                    </a:lnTo>
                    <a:lnTo>
                      <a:pt x="419" y="418"/>
                    </a:lnTo>
                    <a:lnTo>
                      <a:pt x="247" y="640"/>
                    </a:lnTo>
                    <a:lnTo>
                      <a:pt x="124" y="886"/>
                    </a:lnTo>
                    <a:lnTo>
                      <a:pt x="25" y="1157"/>
                    </a:lnTo>
                    <a:lnTo>
                      <a:pt x="1" y="1304"/>
                    </a:lnTo>
                    <a:lnTo>
                      <a:pt x="1" y="1452"/>
                    </a:lnTo>
                    <a:lnTo>
                      <a:pt x="1" y="1501"/>
                    </a:lnTo>
                    <a:lnTo>
                      <a:pt x="50" y="1550"/>
                    </a:lnTo>
                    <a:lnTo>
                      <a:pt x="99" y="1600"/>
                    </a:lnTo>
                    <a:lnTo>
                      <a:pt x="222" y="1600"/>
                    </a:lnTo>
                    <a:lnTo>
                      <a:pt x="271" y="1550"/>
                    </a:lnTo>
                    <a:lnTo>
                      <a:pt x="296" y="1501"/>
                    </a:lnTo>
                    <a:lnTo>
                      <a:pt x="296" y="1452"/>
                    </a:lnTo>
                    <a:lnTo>
                      <a:pt x="321" y="1230"/>
                    </a:lnTo>
                    <a:lnTo>
                      <a:pt x="394" y="1009"/>
                    </a:lnTo>
                    <a:lnTo>
                      <a:pt x="493" y="812"/>
                    </a:lnTo>
                    <a:lnTo>
                      <a:pt x="640" y="640"/>
                    </a:lnTo>
                    <a:lnTo>
                      <a:pt x="813" y="492"/>
                    </a:lnTo>
                    <a:lnTo>
                      <a:pt x="1010" y="394"/>
                    </a:lnTo>
                    <a:lnTo>
                      <a:pt x="1206" y="345"/>
                    </a:lnTo>
                    <a:lnTo>
                      <a:pt x="1452" y="320"/>
                    </a:lnTo>
                    <a:lnTo>
                      <a:pt x="1674" y="345"/>
                    </a:lnTo>
                    <a:lnTo>
                      <a:pt x="1895" y="394"/>
                    </a:lnTo>
                    <a:lnTo>
                      <a:pt x="2092" y="492"/>
                    </a:lnTo>
                    <a:lnTo>
                      <a:pt x="2240" y="640"/>
                    </a:lnTo>
                    <a:lnTo>
                      <a:pt x="2387" y="812"/>
                    </a:lnTo>
                    <a:lnTo>
                      <a:pt x="2486" y="1009"/>
                    </a:lnTo>
                    <a:lnTo>
                      <a:pt x="2560" y="1230"/>
                    </a:lnTo>
                    <a:lnTo>
                      <a:pt x="2584" y="1452"/>
                    </a:lnTo>
                    <a:lnTo>
                      <a:pt x="2584" y="4355"/>
                    </a:lnTo>
                    <a:lnTo>
                      <a:pt x="2584" y="4429"/>
                    </a:lnTo>
                    <a:lnTo>
                      <a:pt x="2634" y="4478"/>
                    </a:lnTo>
                    <a:lnTo>
                      <a:pt x="2683" y="4503"/>
                    </a:lnTo>
                    <a:lnTo>
                      <a:pt x="2732" y="4528"/>
                    </a:lnTo>
                    <a:lnTo>
                      <a:pt x="2806" y="4503"/>
                    </a:lnTo>
                    <a:lnTo>
                      <a:pt x="2855" y="4478"/>
                    </a:lnTo>
                    <a:lnTo>
                      <a:pt x="2880" y="4429"/>
                    </a:lnTo>
                    <a:lnTo>
                      <a:pt x="2904" y="4355"/>
                    </a:lnTo>
                    <a:lnTo>
                      <a:pt x="2904" y="1452"/>
                    </a:lnTo>
                    <a:lnTo>
                      <a:pt x="2880" y="1304"/>
                    </a:lnTo>
                    <a:lnTo>
                      <a:pt x="2855" y="1157"/>
                    </a:lnTo>
                    <a:lnTo>
                      <a:pt x="2781" y="886"/>
                    </a:lnTo>
                    <a:lnTo>
                      <a:pt x="2634" y="640"/>
                    </a:lnTo>
                    <a:lnTo>
                      <a:pt x="2461" y="418"/>
                    </a:lnTo>
                    <a:lnTo>
                      <a:pt x="2264" y="246"/>
                    </a:lnTo>
                    <a:lnTo>
                      <a:pt x="2018" y="123"/>
                    </a:lnTo>
                    <a:lnTo>
                      <a:pt x="1748" y="25"/>
                    </a:lnTo>
                    <a:lnTo>
                      <a:pt x="1600" y="0"/>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613;p30"/>
              <p:cNvSpPr/>
              <p:nvPr/>
            </p:nvSpPr>
            <p:spPr>
              <a:xfrm>
                <a:off x="4080631" y="5450697"/>
                <a:ext cx="86368" cy="102559"/>
              </a:xfrm>
              <a:custGeom>
                <a:avLst/>
                <a:gdLst/>
                <a:ahLst/>
                <a:cxnLst/>
                <a:rect l="l" t="t" r="r" b="b"/>
                <a:pathLst>
                  <a:path w="2363" h="2806" extrusionOk="0">
                    <a:moveTo>
                      <a:pt x="1181" y="1"/>
                    </a:moveTo>
                    <a:lnTo>
                      <a:pt x="935" y="25"/>
                    </a:lnTo>
                    <a:lnTo>
                      <a:pt x="714" y="74"/>
                    </a:lnTo>
                    <a:lnTo>
                      <a:pt x="517" y="197"/>
                    </a:lnTo>
                    <a:lnTo>
                      <a:pt x="345" y="345"/>
                    </a:lnTo>
                    <a:lnTo>
                      <a:pt x="197" y="517"/>
                    </a:lnTo>
                    <a:lnTo>
                      <a:pt x="99" y="714"/>
                    </a:lnTo>
                    <a:lnTo>
                      <a:pt x="25" y="936"/>
                    </a:lnTo>
                    <a:lnTo>
                      <a:pt x="0" y="1182"/>
                    </a:lnTo>
                    <a:lnTo>
                      <a:pt x="0" y="2658"/>
                    </a:lnTo>
                    <a:lnTo>
                      <a:pt x="0" y="2707"/>
                    </a:lnTo>
                    <a:lnTo>
                      <a:pt x="50" y="2756"/>
                    </a:lnTo>
                    <a:lnTo>
                      <a:pt x="99" y="2806"/>
                    </a:lnTo>
                    <a:lnTo>
                      <a:pt x="222" y="2806"/>
                    </a:lnTo>
                    <a:lnTo>
                      <a:pt x="271" y="2756"/>
                    </a:lnTo>
                    <a:lnTo>
                      <a:pt x="296" y="2707"/>
                    </a:lnTo>
                    <a:lnTo>
                      <a:pt x="320" y="2658"/>
                    </a:lnTo>
                    <a:lnTo>
                      <a:pt x="320" y="1182"/>
                    </a:lnTo>
                    <a:lnTo>
                      <a:pt x="320" y="1009"/>
                    </a:lnTo>
                    <a:lnTo>
                      <a:pt x="369" y="837"/>
                    </a:lnTo>
                    <a:lnTo>
                      <a:pt x="468" y="690"/>
                    </a:lnTo>
                    <a:lnTo>
                      <a:pt x="566" y="567"/>
                    </a:lnTo>
                    <a:lnTo>
                      <a:pt x="689" y="444"/>
                    </a:lnTo>
                    <a:lnTo>
                      <a:pt x="837" y="370"/>
                    </a:lnTo>
                    <a:lnTo>
                      <a:pt x="1009" y="320"/>
                    </a:lnTo>
                    <a:lnTo>
                      <a:pt x="1181" y="296"/>
                    </a:lnTo>
                    <a:lnTo>
                      <a:pt x="1354" y="320"/>
                    </a:lnTo>
                    <a:lnTo>
                      <a:pt x="1526" y="370"/>
                    </a:lnTo>
                    <a:lnTo>
                      <a:pt x="1674" y="444"/>
                    </a:lnTo>
                    <a:lnTo>
                      <a:pt x="1797" y="567"/>
                    </a:lnTo>
                    <a:lnTo>
                      <a:pt x="1920" y="690"/>
                    </a:lnTo>
                    <a:lnTo>
                      <a:pt x="1993" y="837"/>
                    </a:lnTo>
                    <a:lnTo>
                      <a:pt x="2043" y="1009"/>
                    </a:lnTo>
                    <a:lnTo>
                      <a:pt x="2067" y="1182"/>
                    </a:lnTo>
                    <a:lnTo>
                      <a:pt x="2067" y="1231"/>
                    </a:lnTo>
                    <a:lnTo>
                      <a:pt x="2116" y="1280"/>
                    </a:lnTo>
                    <a:lnTo>
                      <a:pt x="2166" y="1329"/>
                    </a:lnTo>
                    <a:lnTo>
                      <a:pt x="2264" y="1329"/>
                    </a:lnTo>
                    <a:lnTo>
                      <a:pt x="2313" y="1280"/>
                    </a:lnTo>
                    <a:lnTo>
                      <a:pt x="2362" y="1231"/>
                    </a:lnTo>
                    <a:lnTo>
                      <a:pt x="2362" y="1182"/>
                    </a:lnTo>
                    <a:lnTo>
                      <a:pt x="2338" y="936"/>
                    </a:lnTo>
                    <a:lnTo>
                      <a:pt x="2289" y="714"/>
                    </a:lnTo>
                    <a:lnTo>
                      <a:pt x="2166" y="517"/>
                    </a:lnTo>
                    <a:lnTo>
                      <a:pt x="2018" y="345"/>
                    </a:lnTo>
                    <a:lnTo>
                      <a:pt x="1846" y="197"/>
                    </a:lnTo>
                    <a:lnTo>
                      <a:pt x="1649" y="74"/>
                    </a:lnTo>
                    <a:lnTo>
                      <a:pt x="1427" y="25"/>
                    </a:lnTo>
                    <a:lnTo>
                      <a:pt x="1181"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614;p30"/>
              <p:cNvSpPr/>
              <p:nvPr/>
            </p:nvSpPr>
            <p:spPr>
              <a:xfrm>
                <a:off x="4065353" y="5591890"/>
                <a:ext cx="40497" cy="21638"/>
              </a:xfrm>
              <a:custGeom>
                <a:avLst/>
                <a:gdLst/>
                <a:ahLst/>
                <a:cxnLst/>
                <a:rect l="l" t="t" r="r" b="b"/>
                <a:pathLst>
                  <a:path w="1108" h="592" extrusionOk="0">
                    <a:moveTo>
                      <a:pt x="394" y="1"/>
                    </a:moveTo>
                    <a:lnTo>
                      <a:pt x="0" y="25"/>
                    </a:lnTo>
                    <a:lnTo>
                      <a:pt x="0" y="50"/>
                    </a:lnTo>
                    <a:lnTo>
                      <a:pt x="25" y="173"/>
                    </a:lnTo>
                    <a:lnTo>
                      <a:pt x="49" y="271"/>
                    </a:lnTo>
                    <a:lnTo>
                      <a:pt x="98" y="345"/>
                    </a:lnTo>
                    <a:lnTo>
                      <a:pt x="172" y="444"/>
                    </a:lnTo>
                    <a:lnTo>
                      <a:pt x="246" y="493"/>
                    </a:lnTo>
                    <a:lnTo>
                      <a:pt x="344" y="567"/>
                    </a:lnTo>
                    <a:lnTo>
                      <a:pt x="443" y="591"/>
                    </a:lnTo>
                    <a:lnTo>
                      <a:pt x="664" y="591"/>
                    </a:lnTo>
                    <a:lnTo>
                      <a:pt x="763" y="567"/>
                    </a:lnTo>
                    <a:lnTo>
                      <a:pt x="861" y="493"/>
                    </a:lnTo>
                    <a:lnTo>
                      <a:pt x="935" y="444"/>
                    </a:lnTo>
                    <a:lnTo>
                      <a:pt x="1009" y="345"/>
                    </a:lnTo>
                    <a:lnTo>
                      <a:pt x="1058" y="271"/>
                    </a:lnTo>
                    <a:lnTo>
                      <a:pt x="1083" y="173"/>
                    </a:lnTo>
                    <a:lnTo>
                      <a:pt x="1107" y="50"/>
                    </a:lnTo>
                    <a:lnTo>
                      <a:pt x="1107" y="25"/>
                    </a:lnTo>
                    <a:lnTo>
                      <a:pt x="763"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8" name="Google Shape;1615;p30"/>
          <p:cNvGrpSpPr/>
          <p:nvPr/>
        </p:nvGrpSpPr>
        <p:grpSpPr>
          <a:xfrm>
            <a:off x="7673147" y="1802106"/>
            <a:ext cx="902613" cy="923464"/>
            <a:chOff x="7407676" y="2090818"/>
            <a:chExt cx="902613" cy="923464"/>
          </a:xfrm>
        </p:grpSpPr>
        <p:sp>
          <p:nvSpPr>
            <p:cNvPr id="29" name="Google Shape;1616;p30"/>
            <p:cNvSpPr/>
            <p:nvPr/>
          </p:nvSpPr>
          <p:spPr>
            <a:xfrm>
              <a:off x="7407676" y="2111668"/>
              <a:ext cx="902613" cy="902613"/>
            </a:xfrm>
            <a:prstGeom prst="ellipse">
              <a:avLst/>
            </a:prstGeom>
            <a:solidFill>
              <a:srgbClr val="8BB96C"/>
            </a:solidFill>
            <a:ln w="25400" cap="flat" cmpd="sng">
              <a:solidFill>
                <a:srgbClr val="709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617;p30"/>
            <p:cNvSpPr/>
            <p:nvPr/>
          </p:nvSpPr>
          <p:spPr>
            <a:xfrm>
              <a:off x="8031712" y="2090818"/>
              <a:ext cx="269328" cy="269328"/>
            </a:xfrm>
            <a:prstGeom prst="ellipse">
              <a:avLst/>
            </a:prstGeom>
            <a:solidFill>
              <a:srgbClr val="F9DA21"/>
            </a:solidFill>
            <a:ln w="19050" cap="flat" cmpd="sng">
              <a:solidFill>
                <a:srgbClr val="DDC42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Fira Sans"/>
                  <a:ea typeface="Fira Sans"/>
                  <a:cs typeface="Fira Sans"/>
                  <a:sym typeface="Fira Sans"/>
                </a:rPr>
                <a:t>03</a:t>
              </a:r>
              <a:endParaRPr kumimoji="0" sz="1200" b="0" i="0" u="none" strike="noStrike" kern="0" cap="none" spc="0" normalizeH="0" baseline="0" noProof="0">
                <a:ln>
                  <a:noFill/>
                </a:ln>
                <a:solidFill>
                  <a:sysClr val="windowText" lastClr="000000"/>
                </a:solidFill>
                <a:effectLst/>
                <a:uLnTx/>
                <a:uFillTx/>
                <a:latin typeface="Fira Sans"/>
                <a:ea typeface="Fira Sans"/>
                <a:cs typeface="Fira Sans"/>
                <a:sym typeface="Fira Sans"/>
              </a:endParaRPr>
            </a:p>
          </p:txBody>
        </p:sp>
        <p:grpSp>
          <p:nvGrpSpPr>
            <p:cNvPr id="31" name="Google Shape;1618;p30"/>
            <p:cNvGrpSpPr/>
            <p:nvPr/>
          </p:nvGrpSpPr>
          <p:grpSpPr>
            <a:xfrm>
              <a:off x="7655165" y="2339898"/>
              <a:ext cx="418630" cy="418630"/>
              <a:chOff x="5006955" y="5377853"/>
              <a:chExt cx="379572" cy="379572"/>
            </a:xfrm>
          </p:grpSpPr>
          <p:sp>
            <p:nvSpPr>
              <p:cNvPr id="32" name="Google Shape;1619;p30"/>
              <p:cNvSpPr/>
              <p:nvPr/>
            </p:nvSpPr>
            <p:spPr>
              <a:xfrm>
                <a:off x="5020442" y="5391340"/>
                <a:ext cx="352598" cy="352598"/>
              </a:xfrm>
              <a:custGeom>
                <a:avLst/>
                <a:gdLst/>
                <a:ahLst/>
                <a:cxnLst/>
                <a:rect l="l" t="t" r="r" b="b"/>
                <a:pathLst>
                  <a:path w="9647" h="9647" extrusionOk="0">
                    <a:moveTo>
                      <a:pt x="2929" y="1"/>
                    </a:moveTo>
                    <a:lnTo>
                      <a:pt x="2830" y="25"/>
                    </a:lnTo>
                    <a:lnTo>
                      <a:pt x="2757" y="74"/>
                    </a:lnTo>
                    <a:lnTo>
                      <a:pt x="2683" y="148"/>
                    </a:lnTo>
                    <a:lnTo>
                      <a:pt x="2584" y="296"/>
                    </a:lnTo>
                    <a:lnTo>
                      <a:pt x="2486" y="444"/>
                    </a:lnTo>
                    <a:lnTo>
                      <a:pt x="2412" y="665"/>
                    </a:lnTo>
                    <a:lnTo>
                      <a:pt x="2289" y="985"/>
                    </a:lnTo>
                    <a:lnTo>
                      <a:pt x="2264" y="1157"/>
                    </a:lnTo>
                    <a:lnTo>
                      <a:pt x="2240" y="1379"/>
                    </a:lnTo>
                    <a:lnTo>
                      <a:pt x="2240" y="1575"/>
                    </a:lnTo>
                    <a:lnTo>
                      <a:pt x="2264" y="1797"/>
                    </a:lnTo>
                    <a:lnTo>
                      <a:pt x="2314" y="2043"/>
                    </a:lnTo>
                    <a:lnTo>
                      <a:pt x="2387" y="2264"/>
                    </a:lnTo>
                    <a:lnTo>
                      <a:pt x="2461" y="2437"/>
                    </a:lnTo>
                    <a:lnTo>
                      <a:pt x="2264" y="2338"/>
                    </a:lnTo>
                    <a:lnTo>
                      <a:pt x="2068" y="2264"/>
                    </a:lnTo>
                    <a:lnTo>
                      <a:pt x="1846" y="2215"/>
                    </a:lnTo>
                    <a:lnTo>
                      <a:pt x="1649" y="2191"/>
                    </a:lnTo>
                    <a:lnTo>
                      <a:pt x="1477" y="2191"/>
                    </a:lnTo>
                    <a:lnTo>
                      <a:pt x="1280" y="2215"/>
                    </a:lnTo>
                    <a:lnTo>
                      <a:pt x="1108" y="2240"/>
                    </a:lnTo>
                    <a:lnTo>
                      <a:pt x="813" y="2314"/>
                    </a:lnTo>
                    <a:lnTo>
                      <a:pt x="542" y="2437"/>
                    </a:lnTo>
                    <a:lnTo>
                      <a:pt x="345" y="2535"/>
                    </a:lnTo>
                    <a:lnTo>
                      <a:pt x="148" y="2683"/>
                    </a:lnTo>
                    <a:lnTo>
                      <a:pt x="74" y="2732"/>
                    </a:lnTo>
                    <a:lnTo>
                      <a:pt x="25" y="2830"/>
                    </a:lnTo>
                    <a:lnTo>
                      <a:pt x="1" y="2929"/>
                    </a:lnTo>
                    <a:lnTo>
                      <a:pt x="1" y="3027"/>
                    </a:lnTo>
                    <a:lnTo>
                      <a:pt x="50" y="3249"/>
                    </a:lnTo>
                    <a:lnTo>
                      <a:pt x="124" y="3470"/>
                    </a:lnTo>
                    <a:lnTo>
                      <a:pt x="247" y="3741"/>
                    </a:lnTo>
                    <a:lnTo>
                      <a:pt x="394" y="4011"/>
                    </a:lnTo>
                    <a:lnTo>
                      <a:pt x="493" y="4159"/>
                    </a:lnTo>
                    <a:lnTo>
                      <a:pt x="616" y="4282"/>
                    </a:lnTo>
                    <a:lnTo>
                      <a:pt x="763" y="4405"/>
                    </a:lnTo>
                    <a:lnTo>
                      <a:pt x="911" y="4528"/>
                    </a:lnTo>
                    <a:lnTo>
                      <a:pt x="1108" y="4651"/>
                    </a:lnTo>
                    <a:lnTo>
                      <a:pt x="1305" y="4750"/>
                    </a:lnTo>
                    <a:lnTo>
                      <a:pt x="1477" y="4799"/>
                    </a:lnTo>
                    <a:lnTo>
                      <a:pt x="1280" y="4873"/>
                    </a:lnTo>
                    <a:lnTo>
                      <a:pt x="1034" y="4996"/>
                    </a:lnTo>
                    <a:lnTo>
                      <a:pt x="837" y="5119"/>
                    </a:lnTo>
                    <a:lnTo>
                      <a:pt x="665" y="5266"/>
                    </a:lnTo>
                    <a:lnTo>
                      <a:pt x="517" y="5414"/>
                    </a:lnTo>
                    <a:lnTo>
                      <a:pt x="394" y="5562"/>
                    </a:lnTo>
                    <a:lnTo>
                      <a:pt x="296" y="5734"/>
                    </a:lnTo>
                    <a:lnTo>
                      <a:pt x="148" y="6029"/>
                    </a:lnTo>
                    <a:lnTo>
                      <a:pt x="74" y="6251"/>
                    </a:lnTo>
                    <a:lnTo>
                      <a:pt x="25" y="6423"/>
                    </a:lnTo>
                    <a:lnTo>
                      <a:pt x="1" y="6595"/>
                    </a:lnTo>
                    <a:lnTo>
                      <a:pt x="1" y="6693"/>
                    </a:lnTo>
                    <a:lnTo>
                      <a:pt x="25" y="6792"/>
                    </a:lnTo>
                    <a:lnTo>
                      <a:pt x="74" y="6890"/>
                    </a:lnTo>
                    <a:lnTo>
                      <a:pt x="148" y="6964"/>
                    </a:lnTo>
                    <a:lnTo>
                      <a:pt x="345" y="7087"/>
                    </a:lnTo>
                    <a:lnTo>
                      <a:pt x="542" y="7186"/>
                    </a:lnTo>
                    <a:lnTo>
                      <a:pt x="813" y="7284"/>
                    </a:lnTo>
                    <a:lnTo>
                      <a:pt x="1133" y="7382"/>
                    </a:lnTo>
                    <a:lnTo>
                      <a:pt x="1305" y="7407"/>
                    </a:lnTo>
                    <a:lnTo>
                      <a:pt x="1674" y="7407"/>
                    </a:lnTo>
                    <a:lnTo>
                      <a:pt x="1871" y="7382"/>
                    </a:lnTo>
                    <a:lnTo>
                      <a:pt x="2068" y="7333"/>
                    </a:lnTo>
                    <a:lnTo>
                      <a:pt x="2264" y="7259"/>
                    </a:lnTo>
                    <a:lnTo>
                      <a:pt x="2437" y="7186"/>
                    </a:lnTo>
                    <a:lnTo>
                      <a:pt x="2338" y="7358"/>
                    </a:lnTo>
                    <a:lnTo>
                      <a:pt x="2264" y="7579"/>
                    </a:lnTo>
                    <a:lnTo>
                      <a:pt x="2215" y="7776"/>
                    </a:lnTo>
                    <a:lnTo>
                      <a:pt x="2191" y="7973"/>
                    </a:lnTo>
                    <a:lnTo>
                      <a:pt x="2191" y="8170"/>
                    </a:lnTo>
                    <a:lnTo>
                      <a:pt x="2215" y="8367"/>
                    </a:lnTo>
                    <a:lnTo>
                      <a:pt x="2240" y="8539"/>
                    </a:lnTo>
                    <a:lnTo>
                      <a:pt x="2314" y="8834"/>
                    </a:lnTo>
                    <a:lnTo>
                      <a:pt x="2437" y="9105"/>
                    </a:lnTo>
                    <a:lnTo>
                      <a:pt x="2535" y="9302"/>
                    </a:lnTo>
                    <a:lnTo>
                      <a:pt x="2683" y="9498"/>
                    </a:lnTo>
                    <a:lnTo>
                      <a:pt x="2757" y="9548"/>
                    </a:lnTo>
                    <a:lnTo>
                      <a:pt x="2830" y="9597"/>
                    </a:lnTo>
                    <a:lnTo>
                      <a:pt x="2929" y="9622"/>
                    </a:lnTo>
                    <a:lnTo>
                      <a:pt x="3027" y="9622"/>
                    </a:lnTo>
                    <a:lnTo>
                      <a:pt x="3249" y="9572"/>
                    </a:lnTo>
                    <a:lnTo>
                      <a:pt x="3470" y="9523"/>
                    </a:lnTo>
                    <a:lnTo>
                      <a:pt x="3741" y="9400"/>
                    </a:lnTo>
                    <a:lnTo>
                      <a:pt x="4011" y="9252"/>
                    </a:lnTo>
                    <a:lnTo>
                      <a:pt x="4159" y="9129"/>
                    </a:lnTo>
                    <a:lnTo>
                      <a:pt x="4282" y="9006"/>
                    </a:lnTo>
                    <a:lnTo>
                      <a:pt x="4405" y="8883"/>
                    </a:lnTo>
                    <a:lnTo>
                      <a:pt x="4528" y="8711"/>
                    </a:lnTo>
                    <a:lnTo>
                      <a:pt x="4651" y="8539"/>
                    </a:lnTo>
                    <a:lnTo>
                      <a:pt x="4750" y="8342"/>
                    </a:lnTo>
                    <a:lnTo>
                      <a:pt x="4799" y="8170"/>
                    </a:lnTo>
                    <a:lnTo>
                      <a:pt x="4873" y="8367"/>
                    </a:lnTo>
                    <a:lnTo>
                      <a:pt x="4971" y="8563"/>
                    </a:lnTo>
                    <a:lnTo>
                      <a:pt x="5094" y="8760"/>
                    </a:lnTo>
                    <a:lnTo>
                      <a:pt x="5217" y="8908"/>
                    </a:lnTo>
                    <a:lnTo>
                      <a:pt x="5340" y="9056"/>
                    </a:lnTo>
                    <a:lnTo>
                      <a:pt x="5463" y="9154"/>
                    </a:lnTo>
                    <a:lnTo>
                      <a:pt x="5611" y="9277"/>
                    </a:lnTo>
                    <a:lnTo>
                      <a:pt x="5906" y="9425"/>
                    </a:lnTo>
                    <a:lnTo>
                      <a:pt x="6152" y="9523"/>
                    </a:lnTo>
                    <a:lnTo>
                      <a:pt x="6374" y="9597"/>
                    </a:lnTo>
                    <a:lnTo>
                      <a:pt x="6595" y="9646"/>
                    </a:lnTo>
                    <a:lnTo>
                      <a:pt x="6693" y="9646"/>
                    </a:lnTo>
                    <a:lnTo>
                      <a:pt x="6792" y="9622"/>
                    </a:lnTo>
                    <a:lnTo>
                      <a:pt x="6890" y="9572"/>
                    </a:lnTo>
                    <a:lnTo>
                      <a:pt x="6964" y="9498"/>
                    </a:lnTo>
                    <a:lnTo>
                      <a:pt x="7063" y="9351"/>
                    </a:lnTo>
                    <a:lnTo>
                      <a:pt x="7136" y="9179"/>
                    </a:lnTo>
                    <a:lnTo>
                      <a:pt x="7235" y="8982"/>
                    </a:lnTo>
                    <a:lnTo>
                      <a:pt x="7333" y="8662"/>
                    </a:lnTo>
                    <a:lnTo>
                      <a:pt x="7382" y="8465"/>
                    </a:lnTo>
                    <a:lnTo>
                      <a:pt x="7407" y="8268"/>
                    </a:lnTo>
                    <a:lnTo>
                      <a:pt x="7407" y="8047"/>
                    </a:lnTo>
                    <a:lnTo>
                      <a:pt x="7382" y="7825"/>
                    </a:lnTo>
                    <a:lnTo>
                      <a:pt x="7333" y="7604"/>
                    </a:lnTo>
                    <a:lnTo>
                      <a:pt x="7259" y="7358"/>
                    </a:lnTo>
                    <a:lnTo>
                      <a:pt x="7186" y="7210"/>
                    </a:lnTo>
                    <a:lnTo>
                      <a:pt x="7358" y="7284"/>
                    </a:lnTo>
                    <a:lnTo>
                      <a:pt x="7579" y="7358"/>
                    </a:lnTo>
                    <a:lnTo>
                      <a:pt x="7776" y="7407"/>
                    </a:lnTo>
                    <a:lnTo>
                      <a:pt x="7973" y="7432"/>
                    </a:lnTo>
                    <a:lnTo>
                      <a:pt x="8367" y="7432"/>
                    </a:lnTo>
                    <a:lnTo>
                      <a:pt x="8539" y="7407"/>
                    </a:lnTo>
                    <a:lnTo>
                      <a:pt x="8834" y="7309"/>
                    </a:lnTo>
                    <a:lnTo>
                      <a:pt x="9105" y="7210"/>
                    </a:lnTo>
                    <a:lnTo>
                      <a:pt x="9302" y="7087"/>
                    </a:lnTo>
                    <a:lnTo>
                      <a:pt x="9499" y="6964"/>
                    </a:lnTo>
                    <a:lnTo>
                      <a:pt x="9548" y="6890"/>
                    </a:lnTo>
                    <a:lnTo>
                      <a:pt x="9597" y="6816"/>
                    </a:lnTo>
                    <a:lnTo>
                      <a:pt x="9622" y="6718"/>
                    </a:lnTo>
                    <a:lnTo>
                      <a:pt x="9622" y="6620"/>
                    </a:lnTo>
                    <a:lnTo>
                      <a:pt x="9597" y="6398"/>
                    </a:lnTo>
                    <a:lnTo>
                      <a:pt x="9523" y="6177"/>
                    </a:lnTo>
                    <a:lnTo>
                      <a:pt x="9400" y="5906"/>
                    </a:lnTo>
                    <a:lnTo>
                      <a:pt x="9253" y="5635"/>
                    </a:lnTo>
                    <a:lnTo>
                      <a:pt x="9129" y="5488"/>
                    </a:lnTo>
                    <a:lnTo>
                      <a:pt x="9006" y="5365"/>
                    </a:lnTo>
                    <a:lnTo>
                      <a:pt x="8883" y="5217"/>
                    </a:lnTo>
                    <a:lnTo>
                      <a:pt x="8711" y="5094"/>
                    </a:lnTo>
                    <a:lnTo>
                      <a:pt x="8539" y="4996"/>
                    </a:lnTo>
                    <a:lnTo>
                      <a:pt x="8342" y="4897"/>
                    </a:lnTo>
                    <a:lnTo>
                      <a:pt x="8170" y="4848"/>
                    </a:lnTo>
                    <a:lnTo>
                      <a:pt x="8367" y="4774"/>
                    </a:lnTo>
                    <a:lnTo>
                      <a:pt x="8588" y="4651"/>
                    </a:lnTo>
                    <a:lnTo>
                      <a:pt x="8785" y="4528"/>
                    </a:lnTo>
                    <a:lnTo>
                      <a:pt x="8957" y="4380"/>
                    </a:lnTo>
                    <a:lnTo>
                      <a:pt x="9105" y="4233"/>
                    </a:lnTo>
                    <a:lnTo>
                      <a:pt x="9228" y="4061"/>
                    </a:lnTo>
                    <a:lnTo>
                      <a:pt x="9351" y="3913"/>
                    </a:lnTo>
                    <a:lnTo>
                      <a:pt x="9499" y="3618"/>
                    </a:lnTo>
                    <a:lnTo>
                      <a:pt x="9572" y="3396"/>
                    </a:lnTo>
                    <a:lnTo>
                      <a:pt x="9622" y="3224"/>
                    </a:lnTo>
                    <a:lnTo>
                      <a:pt x="9646" y="3027"/>
                    </a:lnTo>
                    <a:lnTo>
                      <a:pt x="9646" y="2929"/>
                    </a:lnTo>
                    <a:lnTo>
                      <a:pt x="9622" y="2830"/>
                    </a:lnTo>
                    <a:lnTo>
                      <a:pt x="9572" y="2756"/>
                    </a:lnTo>
                    <a:lnTo>
                      <a:pt x="9499" y="2683"/>
                    </a:lnTo>
                    <a:lnTo>
                      <a:pt x="9302" y="2560"/>
                    </a:lnTo>
                    <a:lnTo>
                      <a:pt x="9105" y="2461"/>
                    </a:lnTo>
                    <a:lnTo>
                      <a:pt x="8834" y="2338"/>
                    </a:lnTo>
                    <a:lnTo>
                      <a:pt x="8514" y="2264"/>
                    </a:lnTo>
                    <a:lnTo>
                      <a:pt x="8342" y="2240"/>
                    </a:lnTo>
                    <a:lnTo>
                      <a:pt x="7973" y="2240"/>
                    </a:lnTo>
                    <a:lnTo>
                      <a:pt x="7776" y="2264"/>
                    </a:lnTo>
                    <a:lnTo>
                      <a:pt x="7579" y="2314"/>
                    </a:lnTo>
                    <a:lnTo>
                      <a:pt x="7382" y="2387"/>
                    </a:lnTo>
                    <a:lnTo>
                      <a:pt x="7210" y="2461"/>
                    </a:lnTo>
                    <a:lnTo>
                      <a:pt x="7284" y="2264"/>
                    </a:lnTo>
                    <a:lnTo>
                      <a:pt x="7358" y="2068"/>
                    </a:lnTo>
                    <a:lnTo>
                      <a:pt x="7407" y="1846"/>
                    </a:lnTo>
                    <a:lnTo>
                      <a:pt x="7432" y="1649"/>
                    </a:lnTo>
                    <a:lnTo>
                      <a:pt x="7456" y="1477"/>
                    </a:lnTo>
                    <a:lnTo>
                      <a:pt x="7432" y="1280"/>
                    </a:lnTo>
                    <a:lnTo>
                      <a:pt x="7407" y="1108"/>
                    </a:lnTo>
                    <a:lnTo>
                      <a:pt x="7309" y="788"/>
                    </a:lnTo>
                    <a:lnTo>
                      <a:pt x="7210" y="542"/>
                    </a:lnTo>
                    <a:lnTo>
                      <a:pt x="7087" y="345"/>
                    </a:lnTo>
                    <a:lnTo>
                      <a:pt x="6964" y="148"/>
                    </a:lnTo>
                    <a:lnTo>
                      <a:pt x="6890" y="74"/>
                    </a:lnTo>
                    <a:lnTo>
                      <a:pt x="6817" y="25"/>
                    </a:lnTo>
                    <a:lnTo>
                      <a:pt x="6718" y="1"/>
                    </a:lnTo>
                    <a:lnTo>
                      <a:pt x="6620" y="1"/>
                    </a:lnTo>
                    <a:lnTo>
                      <a:pt x="6398" y="50"/>
                    </a:lnTo>
                    <a:lnTo>
                      <a:pt x="6177" y="124"/>
                    </a:lnTo>
                    <a:lnTo>
                      <a:pt x="5906" y="247"/>
                    </a:lnTo>
                    <a:lnTo>
                      <a:pt x="5635" y="394"/>
                    </a:lnTo>
                    <a:lnTo>
                      <a:pt x="5488" y="493"/>
                    </a:lnTo>
                    <a:lnTo>
                      <a:pt x="5365" y="616"/>
                    </a:lnTo>
                    <a:lnTo>
                      <a:pt x="5217" y="763"/>
                    </a:lnTo>
                    <a:lnTo>
                      <a:pt x="5094" y="911"/>
                    </a:lnTo>
                    <a:lnTo>
                      <a:pt x="4996" y="1108"/>
                    </a:lnTo>
                    <a:lnTo>
                      <a:pt x="4897" y="1305"/>
                    </a:lnTo>
                    <a:lnTo>
                      <a:pt x="4848" y="1477"/>
                    </a:lnTo>
                    <a:lnTo>
                      <a:pt x="4774" y="1256"/>
                    </a:lnTo>
                    <a:lnTo>
                      <a:pt x="4676" y="1059"/>
                    </a:lnTo>
                    <a:lnTo>
                      <a:pt x="4553" y="886"/>
                    </a:lnTo>
                    <a:lnTo>
                      <a:pt x="4430" y="739"/>
                    </a:lnTo>
                    <a:lnTo>
                      <a:pt x="4307" y="591"/>
                    </a:lnTo>
                    <a:lnTo>
                      <a:pt x="4159" y="468"/>
                    </a:lnTo>
                    <a:lnTo>
                      <a:pt x="4036" y="370"/>
                    </a:lnTo>
                    <a:lnTo>
                      <a:pt x="3741" y="222"/>
                    </a:lnTo>
                    <a:lnTo>
                      <a:pt x="3470" y="99"/>
                    </a:lnTo>
                    <a:lnTo>
                      <a:pt x="3273" y="50"/>
                    </a:lnTo>
                    <a:lnTo>
                      <a:pt x="3027" y="1"/>
                    </a:lnTo>
                    <a:close/>
                  </a:path>
                </a:pathLst>
              </a:custGeom>
              <a:solidFill>
                <a:srgbClr val="E31E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620;p30"/>
              <p:cNvSpPr/>
              <p:nvPr/>
            </p:nvSpPr>
            <p:spPr>
              <a:xfrm>
                <a:off x="5006955" y="5377853"/>
                <a:ext cx="379572" cy="379572"/>
              </a:xfrm>
              <a:custGeom>
                <a:avLst/>
                <a:gdLst/>
                <a:ahLst/>
                <a:cxnLst/>
                <a:rect l="l" t="t" r="r" b="b"/>
                <a:pathLst>
                  <a:path w="10385" h="10385" extrusionOk="0">
                    <a:moveTo>
                      <a:pt x="5217" y="1"/>
                    </a:moveTo>
                    <a:lnTo>
                      <a:pt x="5119" y="25"/>
                    </a:lnTo>
                    <a:lnTo>
                      <a:pt x="5045" y="50"/>
                    </a:lnTo>
                    <a:lnTo>
                      <a:pt x="4848" y="173"/>
                    </a:lnTo>
                    <a:lnTo>
                      <a:pt x="4676" y="320"/>
                    </a:lnTo>
                    <a:lnTo>
                      <a:pt x="4479" y="542"/>
                    </a:lnTo>
                    <a:lnTo>
                      <a:pt x="4282" y="788"/>
                    </a:lnTo>
                    <a:lnTo>
                      <a:pt x="4184" y="936"/>
                    </a:lnTo>
                    <a:lnTo>
                      <a:pt x="4110" y="1108"/>
                    </a:lnTo>
                    <a:lnTo>
                      <a:pt x="4036" y="1280"/>
                    </a:lnTo>
                    <a:lnTo>
                      <a:pt x="3987" y="1477"/>
                    </a:lnTo>
                    <a:lnTo>
                      <a:pt x="3938" y="1674"/>
                    </a:lnTo>
                    <a:lnTo>
                      <a:pt x="3938" y="1895"/>
                    </a:lnTo>
                    <a:lnTo>
                      <a:pt x="3938" y="2067"/>
                    </a:lnTo>
                    <a:lnTo>
                      <a:pt x="3790" y="1920"/>
                    </a:lnTo>
                    <a:lnTo>
                      <a:pt x="3618" y="1748"/>
                    </a:lnTo>
                    <a:lnTo>
                      <a:pt x="3421" y="1625"/>
                    </a:lnTo>
                    <a:lnTo>
                      <a:pt x="3224" y="1526"/>
                    </a:lnTo>
                    <a:lnTo>
                      <a:pt x="3027" y="1428"/>
                    </a:lnTo>
                    <a:lnTo>
                      <a:pt x="2830" y="1378"/>
                    </a:lnTo>
                    <a:lnTo>
                      <a:pt x="2633" y="1354"/>
                    </a:lnTo>
                    <a:lnTo>
                      <a:pt x="2314" y="1329"/>
                    </a:lnTo>
                    <a:lnTo>
                      <a:pt x="2092" y="1329"/>
                    </a:lnTo>
                    <a:lnTo>
                      <a:pt x="1895" y="1354"/>
                    </a:lnTo>
                    <a:lnTo>
                      <a:pt x="1723" y="1403"/>
                    </a:lnTo>
                    <a:lnTo>
                      <a:pt x="1625" y="1428"/>
                    </a:lnTo>
                    <a:lnTo>
                      <a:pt x="1551" y="1501"/>
                    </a:lnTo>
                    <a:lnTo>
                      <a:pt x="1477" y="1575"/>
                    </a:lnTo>
                    <a:lnTo>
                      <a:pt x="1452" y="1674"/>
                    </a:lnTo>
                    <a:lnTo>
                      <a:pt x="1403" y="1895"/>
                    </a:lnTo>
                    <a:lnTo>
                      <a:pt x="1378" y="2117"/>
                    </a:lnTo>
                    <a:lnTo>
                      <a:pt x="1378" y="2412"/>
                    </a:lnTo>
                    <a:lnTo>
                      <a:pt x="1428" y="2732"/>
                    </a:lnTo>
                    <a:lnTo>
                      <a:pt x="1477" y="2904"/>
                    </a:lnTo>
                    <a:lnTo>
                      <a:pt x="1526" y="3076"/>
                    </a:lnTo>
                    <a:lnTo>
                      <a:pt x="1600" y="3249"/>
                    </a:lnTo>
                    <a:lnTo>
                      <a:pt x="1698" y="3421"/>
                    </a:lnTo>
                    <a:lnTo>
                      <a:pt x="1821" y="3593"/>
                    </a:lnTo>
                    <a:lnTo>
                      <a:pt x="1969" y="3741"/>
                    </a:lnTo>
                    <a:lnTo>
                      <a:pt x="2117" y="3864"/>
                    </a:lnTo>
                    <a:lnTo>
                      <a:pt x="1674" y="3864"/>
                    </a:lnTo>
                    <a:lnTo>
                      <a:pt x="1477" y="3913"/>
                    </a:lnTo>
                    <a:lnTo>
                      <a:pt x="1280" y="3962"/>
                    </a:lnTo>
                    <a:lnTo>
                      <a:pt x="1083" y="4036"/>
                    </a:lnTo>
                    <a:lnTo>
                      <a:pt x="936" y="4110"/>
                    </a:lnTo>
                    <a:lnTo>
                      <a:pt x="788" y="4208"/>
                    </a:lnTo>
                    <a:lnTo>
                      <a:pt x="517" y="4405"/>
                    </a:lnTo>
                    <a:lnTo>
                      <a:pt x="320" y="4602"/>
                    </a:lnTo>
                    <a:lnTo>
                      <a:pt x="173" y="4774"/>
                    </a:lnTo>
                    <a:lnTo>
                      <a:pt x="50" y="4971"/>
                    </a:lnTo>
                    <a:lnTo>
                      <a:pt x="25" y="5045"/>
                    </a:lnTo>
                    <a:lnTo>
                      <a:pt x="1" y="5143"/>
                    </a:lnTo>
                    <a:lnTo>
                      <a:pt x="25" y="5242"/>
                    </a:lnTo>
                    <a:lnTo>
                      <a:pt x="50" y="5340"/>
                    </a:lnTo>
                    <a:lnTo>
                      <a:pt x="173" y="5537"/>
                    </a:lnTo>
                    <a:lnTo>
                      <a:pt x="320" y="5709"/>
                    </a:lnTo>
                    <a:lnTo>
                      <a:pt x="542" y="5906"/>
                    </a:lnTo>
                    <a:lnTo>
                      <a:pt x="788" y="6103"/>
                    </a:lnTo>
                    <a:lnTo>
                      <a:pt x="936" y="6201"/>
                    </a:lnTo>
                    <a:lnTo>
                      <a:pt x="1108" y="6275"/>
                    </a:lnTo>
                    <a:lnTo>
                      <a:pt x="1280" y="6349"/>
                    </a:lnTo>
                    <a:lnTo>
                      <a:pt x="1477" y="6398"/>
                    </a:lnTo>
                    <a:lnTo>
                      <a:pt x="1674" y="6423"/>
                    </a:lnTo>
                    <a:lnTo>
                      <a:pt x="1895" y="6447"/>
                    </a:lnTo>
                    <a:lnTo>
                      <a:pt x="2092" y="6423"/>
                    </a:lnTo>
                    <a:lnTo>
                      <a:pt x="2092" y="6423"/>
                    </a:lnTo>
                    <a:lnTo>
                      <a:pt x="1920" y="6570"/>
                    </a:lnTo>
                    <a:lnTo>
                      <a:pt x="1772" y="6743"/>
                    </a:lnTo>
                    <a:lnTo>
                      <a:pt x="1649" y="6915"/>
                    </a:lnTo>
                    <a:lnTo>
                      <a:pt x="1551" y="7087"/>
                    </a:lnTo>
                    <a:lnTo>
                      <a:pt x="1477" y="7259"/>
                    </a:lnTo>
                    <a:lnTo>
                      <a:pt x="1403" y="7432"/>
                    </a:lnTo>
                    <a:lnTo>
                      <a:pt x="1378" y="7604"/>
                    </a:lnTo>
                    <a:lnTo>
                      <a:pt x="1329" y="7924"/>
                    </a:lnTo>
                    <a:lnTo>
                      <a:pt x="1329" y="8219"/>
                    </a:lnTo>
                    <a:lnTo>
                      <a:pt x="1354" y="8440"/>
                    </a:lnTo>
                    <a:lnTo>
                      <a:pt x="1403" y="8662"/>
                    </a:lnTo>
                    <a:lnTo>
                      <a:pt x="1428" y="8760"/>
                    </a:lnTo>
                    <a:lnTo>
                      <a:pt x="1502" y="8834"/>
                    </a:lnTo>
                    <a:lnTo>
                      <a:pt x="1575" y="8883"/>
                    </a:lnTo>
                    <a:lnTo>
                      <a:pt x="1674" y="8932"/>
                    </a:lnTo>
                    <a:lnTo>
                      <a:pt x="1846" y="8957"/>
                    </a:lnTo>
                    <a:lnTo>
                      <a:pt x="2018" y="8982"/>
                    </a:lnTo>
                    <a:lnTo>
                      <a:pt x="2240" y="9006"/>
                    </a:lnTo>
                    <a:lnTo>
                      <a:pt x="2584" y="8982"/>
                    </a:lnTo>
                    <a:lnTo>
                      <a:pt x="2781" y="8932"/>
                    </a:lnTo>
                    <a:lnTo>
                      <a:pt x="2978" y="8883"/>
                    </a:lnTo>
                    <a:lnTo>
                      <a:pt x="3175" y="8809"/>
                    </a:lnTo>
                    <a:lnTo>
                      <a:pt x="3372" y="8711"/>
                    </a:lnTo>
                    <a:lnTo>
                      <a:pt x="3568" y="8563"/>
                    </a:lnTo>
                    <a:lnTo>
                      <a:pt x="3741" y="8416"/>
                    </a:lnTo>
                    <a:lnTo>
                      <a:pt x="3864" y="8268"/>
                    </a:lnTo>
                    <a:lnTo>
                      <a:pt x="3864" y="8490"/>
                    </a:lnTo>
                    <a:lnTo>
                      <a:pt x="3864" y="8711"/>
                    </a:lnTo>
                    <a:lnTo>
                      <a:pt x="3913" y="8908"/>
                    </a:lnTo>
                    <a:lnTo>
                      <a:pt x="3962" y="9105"/>
                    </a:lnTo>
                    <a:lnTo>
                      <a:pt x="4036" y="9277"/>
                    </a:lnTo>
                    <a:lnTo>
                      <a:pt x="4110" y="9449"/>
                    </a:lnTo>
                    <a:lnTo>
                      <a:pt x="4208" y="9597"/>
                    </a:lnTo>
                    <a:lnTo>
                      <a:pt x="4405" y="9843"/>
                    </a:lnTo>
                    <a:lnTo>
                      <a:pt x="4602" y="10064"/>
                    </a:lnTo>
                    <a:lnTo>
                      <a:pt x="4774" y="10187"/>
                    </a:lnTo>
                    <a:lnTo>
                      <a:pt x="4971" y="10335"/>
                    </a:lnTo>
                    <a:lnTo>
                      <a:pt x="5045" y="10360"/>
                    </a:lnTo>
                    <a:lnTo>
                      <a:pt x="5143" y="10384"/>
                    </a:lnTo>
                    <a:lnTo>
                      <a:pt x="5242" y="10360"/>
                    </a:lnTo>
                    <a:lnTo>
                      <a:pt x="5340" y="10310"/>
                    </a:lnTo>
                    <a:lnTo>
                      <a:pt x="5537" y="10187"/>
                    </a:lnTo>
                    <a:lnTo>
                      <a:pt x="5709" y="10040"/>
                    </a:lnTo>
                    <a:lnTo>
                      <a:pt x="5906" y="9843"/>
                    </a:lnTo>
                    <a:lnTo>
                      <a:pt x="6103" y="9597"/>
                    </a:lnTo>
                    <a:lnTo>
                      <a:pt x="6201" y="9449"/>
                    </a:lnTo>
                    <a:lnTo>
                      <a:pt x="6275" y="9277"/>
                    </a:lnTo>
                    <a:lnTo>
                      <a:pt x="6349" y="9105"/>
                    </a:lnTo>
                    <a:lnTo>
                      <a:pt x="6398" y="8908"/>
                    </a:lnTo>
                    <a:lnTo>
                      <a:pt x="6423" y="8711"/>
                    </a:lnTo>
                    <a:lnTo>
                      <a:pt x="6447" y="8490"/>
                    </a:lnTo>
                    <a:lnTo>
                      <a:pt x="6447" y="8293"/>
                    </a:lnTo>
                    <a:lnTo>
                      <a:pt x="6570" y="8465"/>
                    </a:lnTo>
                    <a:lnTo>
                      <a:pt x="6767" y="8613"/>
                    </a:lnTo>
                    <a:lnTo>
                      <a:pt x="6964" y="8760"/>
                    </a:lnTo>
                    <a:lnTo>
                      <a:pt x="7161" y="8859"/>
                    </a:lnTo>
                    <a:lnTo>
                      <a:pt x="7358" y="8932"/>
                    </a:lnTo>
                    <a:lnTo>
                      <a:pt x="7555" y="9006"/>
                    </a:lnTo>
                    <a:lnTo>
                      <a:pt x="7727" y="9031"/>
                    </a:lnTo>
                    <a:lnTo>
                      <a:pt x="8071" y="9055"/>
                    </a:lnTo>
                    <a:lnTo>
                      <a:pt x="8293" y="9031"/>
                    </a:lnTo>
                    <a:lnTo>
                      <a:pt x="8490" y="9031"/>
                    </a:lnTo>
                    <a:lnTo>
                      <a:pt x="8662" y="8982"/>
                    </a:lnTo>
                    <a:lnTo>
                      <a:pt x="8760" y="8932"/>
                    </a:lnTo>
                    <a:lnTo>
                      <a:pt x="8834" y="8883"/>
                    </a:lnTo>
                    <a:lnTo>
                      <a:pt x="8883" y="8809"/>
                    </a:lnTo>
                    <a:lnTo>
                      <a:pt x="8933" y="8711"/>
                    </a:lnTo>
                    <a:lnTo>
                      <a:pt x="8982" y="8490"/>
                    </a:lnTo>
                    <a:lnTo>
                      <a:pt x="9006" y="8243"/>
                    </a:lnTo>
                    <a:lnTo>
                      <a:pt x="8982" y="7973"/>
                    </a:lnTo>
                    <a:lnTo>
                      <a:pt x="8957" y="7653"/>
                    </a:lnTo>
                    <a:lnTo>
                      <a:pt x="8908" y="7481"/>
                    </a:lnTo>
                    <a:lnTo>
                      <a:pt x="8859" y="7308"/>
                    </a:lnTo>
                    <a:lnTo>
                      <a:pt x="8785" y="7136"/>
                    </a:lnTo>
                    <a:lnTo>
                      <a:pt x="8686" y="6964"/>
                    </a:lnTo>
                    <a:lnTo>
                      <a:pt x="8563" y="6792"/>
                    </a:lnTo>
                    <a:lnTo>
                      <a:pt x="8416" y="6620"/>
                    </a:lnTo>
                    <a:lnTo>
                      <a:pt x="8268" y="6496"/>
                    </a:lnTo>
                    <a:lnTo>
                      <a:pt x="8490" y="6521"/>
                    </a:lnTo>
                    <a:lnTo>
                      <a:pt x="8711" y="6496"/>
                    </a:lnTo>
                    <a:lnTo>
                      <a:pt x="8908" y="6472"/>
                    </a:lnTo>
                    <a:lnTo>
                      <a:pt x="9105" y="6423"/>
                    </a:lnTo>
                    <a:lnTo>
                      <a:pt x="9277" y="6349"/>
                    </a:lnTo>
                    <a:lnTo>
                      <a:pt x="9449" y="6275"/>
                    </a:lnTo>
                    <a:lnTo>
                      <a:pt x="9597" y="6177"/>
                    </a:lnTo>
                    <a:lnTo>
                      <a:pt x="9868" y="5980"/>
                    </a:lnTo>
                    <a:lnTo>
                      <a:pt x="10064" y="5783"/>
                    </a:lnTo>
                    <a:lnTo>
                      <a:pt x="10212" y="5611"/>
                    </a:lnTo>
                    <a:lnTo>
                      <a:pt x="10335" y="5414"/>
                    </a:lnTo>
                    <a:lnTo>
                      <a:pt x="10360" y="5315"/>
                    </a:lnTo>
                    <a:lnTo>
                      <a:pt x="10384" y="5217"/>
                    </a:lnTo>
                    <a:lnTo>
                      <a:pt x="10360" y="5119"/>
                    </a:lnTo>
                    <a:lnTo>
                      <a:pt x="10335" y="5020"/>
                    </a:lnTo>
                    <a:lnTo>
                      <a:pt x="10187" y="4848"/>
                    </a:lnTo>
                    <a:lnTo>
                      <a:pt x="10040" y="4676"/>
                    </a:lnTo>
                    <a:lnTo>
                      <a:pt x="9843" y="4454"/>
                    </a:lnTo>
                    <a:lnTo>
                      <a:pt x="9597" y="4257"/>
                    </a:lnTo>
                    <a:lnTo>
                      <a:pt x="9449" y="4184"/>
                    </a:lnTo>
                    <a:lnTo>
                      <a:pt x="9277" y="4110"/>
                    </a:lnTo>
                    <a:lnTo>
                      <a:pt x="9105" y="4036"/>
                    </a:lnTo>
                    <a:lnTo>
                      <a:pt x="8908" y="3987"/>
                    </a:lnTo>
                    <a:lnTo>
                      <a:pt x="8711" y="3937"/>
                    </a:lnTo>
                    <a:lnTo>
                      <a:pt x="8293" y="3937"/>
                    </a:lnTo>
                    <a:lnTo>
                      <a:pt x="8465" y="3790"/>
                    </a:lnTo>
                    <a:lnTo>
                      <a:pt x="8613" y="3642"/>
                    </a:lnTo>
                    <a:lnTo>
                      <a:pt x="8736" y="3470"/>
                    </a:lnTo>
                    <a:lnTo>
                      <a:pt x="8834" y="3298"/>
                    </a:lnTo>
                    <a:lnTo>
                      <a:pt x="8908" y="3125"/>
                    </a:lnTo>
                    <a:lnTo>
                      <a:pt x="8957" y="2953"/>
                    </a:lnTo>
                    <a:lnTo>
                      <a:pt x="9006" y="2781"/>
                    </a:lnTo>
                    <a:lnTo>
                      <a:pt x="9056" y="2461"/>
                    </a:lnTo>
                    <a:lnTo>
                      <a:pt x="9056" y="2166"/>
                    </a:lnTo>
                    <a:lnTo>
                      <a:pt x="9031" y="1944"/>
                    </a:lnTo>
                    <a:lnTo>
                      <a:pt x="8982" y="1723"/>
                    </a:lnTo>
                    <a:lnTo>
                      <a:pt x="8933" y="1625"/>
                    </a:lnTo>
                    <a:lnTo>
                      <a:pt x="8883" y="1551"/>
                    </a:lnTo>
                    <a:lnTo>
                      <a:pt x="8810" y="1477"/>
                    </a:lnTo>
                    <a:lnTo>
                      <a:pt x="8711" y="1452"/>
                    </a:lnTo>
                    <a:lnTo>
                      <a:pt x="8539" y="1403"/>
                    </a:lnTo>
                    <a:lnTo>
                      <a:pt x="8342" y="1378"/>
                    </a:lnTo>
                    <a:lnTo>
                      <a:pt x="8121" y="1378"/>
                    </a:lnTo>
                    <a:lnTo>
                      <a:pt x="7801" y="1403"/>
                    </a:lnTo>
                    <a:lnTo>
                      <a:pt x="7604" y="1428"/>
                    </a:lnTo>
                    <a:lnTo>
                      <a:pt x="7407" y="1501"/>
                    </a:lnTo>
                    <a:lnTo>
                      <a:pt x="7210" y="1575"/>
                    </a:lnTo>
                    <a:lnTo>
                      <a:pt x="7013" y="1674"/>
                    </a:lnTo>
                    <a:lnTo>
                      <a:pt x="6816" y="1797"/>
                    </a:lnTo>
                    <a:lnTo>
                      <a:pt x="6620" y="1969"/>
                    </a:lnTo>
                    <a:lnTo>
                      <a:pt x="6497" y="2117"/>
                    </a:lnTo>
                    <a:lnTo>
                      <a:pt x="6521" y="1895"/>
                    </a:lnTo>
                    <a:lnTo>
                      <a:pt x="6497" y="1674"/>
                    </a:lnTo>
                    <a:lnTo>
                      <a:pt x="6472" y="1452"/>
                    </a:lnTo>
                    <a:lnTo>
                      <a:pt x="6423" y="1280"/>
                    </a:lnTo>
                    <a:lnTo>
                      <a:pt x="6349" y="1083"/>
                    </a:lnTo>
                    <a:lnTo>
                      <a:pt x="6275" y="936"/>
                    </a:lnTo>
                    <a:lnTo>
                      <a:pt x="6177" y="788"/>
                    </a:lnTo>
                    <a:lnTo>
                      <a:pt x="5980" y="517"/>
                    </a:lnTo>
                    <a:lnTo>
                      <a:pt x="5783" y="320"/>
                    </a:lnTo>
                    <a:lnTo>
                      <a:pt x="5611" y="173"/>
                    </a:lnTo>
                    <a:lnTo>
                      <a:pt x="5414" y="50"/>
                    </a:lnTo>
                    <a:lnTo>
                      <a:pt x="5315" y="25"/>
                    </a:lnTo>
                    <a:lnTo>
                      <a:pt x="5217"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621;p30"/>
              <p:cNvSpPr/>
              <p:nvPr/>
            </p:nvSpPr>
            <p:spPr>
              <a:xfrm>
                <a:off x="5070808" y="5440792"/>
                <a:ext cx="250952" cy="251866"/>
              </a:xfrm>
              <a:custGeom>
                <a:avLst/>
                <a:gdLst/>
                <a:ahLst/>
                <a:cxnLst/>
                <a:rect l="l" t="t" r="r" b="b"/>
                <a:pathLst>
                  <a:path w="6866" h="6891" extrusionOk="0">
                    <a:moveTo>
                      <a:pt x="3470" y="1"/>
                    </a:moveTo>
                    <a:lnTo>
                      <a:pt x="3396" y="26"/>
                    </a:lnTo>
                    <a:lnTo>
                      <a:pt x="3347" y="50"/>
                    </a:lnTo>
                    <a:lnTo>
                      <a:pt x="3322" y="99"/>
                    </a:lnTo>
                    <a:lnTo>
                      <a:pt x="3298" y="173"/>
                    </a:lnTo>
                    <a:lnTo>
                      <a:pt x="3298" y="2954"/>
                    </a:lnTo>
                    <a:lnTo>
                      <a:pt x="1280" y="911"/>
                    </a:lnTo>
                    <a:lnTo>
                      <a:pt x="1231" y="887"/>
                    </a:lnTo>
                    <a:lnTo>
                      <a:pt x="1108" y="887"/>
                    </a:lnTo>
                    <a:lnTo>
                      <a:pt x="1059" y="911"/>
                    </a:lnTo>
                    <a:lnTo>
                      <a:pt x="1009" y="985"/>
                    </a:lnTo>
                    <a:lnTo>
                      <a:pt x="1009" y="1034"/>
                    </a:lnTo>
                    <a:lnTo>
                      <a:pt x="1009" y="1084"/>
                    </a:lnTo>
                    <a:lnTo>
                      <a:pt x="1059" y="1133"/>
                    </a:lnTo>
                    <a:lnTo>
                      <a:pt x="3101" y="3224"/>
                    </a:lnTo>
                    <a:lnTo>
                      <a:pt x="173" y="3200"/>
                    </a:lnTo>
                    <a:lnTo>
                      <a:pt x="99" y="3224"/>
                    </a:lnTo>
                    <a:lnTo>
                      <a:pt x="50" y="3249"/>
                    </a:lnTo>
                    <a:lnTo>
                      <a:pt x="25" y="3298"/>
                    </a:lnTo>
                    <a:lnTo>
                      <a:pt x="1" y="3372"/>
                    </a:lnTo>
                    <a:lnTo>
                      <a:pt x="25" y="3421"/>
                    </a:lnTo>
                    <a:lnTo>
                      <a:pt x="50" y="3470"/>
                    </a:lnTo>
                    <a:lnTo>
                      <a:pt x="99" y="3520"/>
                    </a:lnTo>
                    <a:lnTo>
                      <a:pt x="173" y="3520"/>
                    </a:lnTo>
                    <a:lnTo>
                      <a:pt x="3076" y="3544"/>
                    </a:lnTo>
                    <a:lnTo>
                      <a:pt x="985" y="5611"/>
                    </a:lnTo>
                    <a:lnTo>
                      <a:pt x="960" y="5660"/>
                    </a:lnTo>
                    <a:lnTo>
                      <a:pt x="936" y="5710"/>
                    </a:lnTo>
                    <a:lnTo>
                      <a:pt x="960" y="5783"/>
                    </a:lnTo>
                    <a:lnTo>
                      <a:pt x="985" y="5833"/>
                    </a:lnTo>
                    <a:lnTo>
                      <a:pt x="1034" y="5857"/>
                    </a:lnTo>
                    <a:lnTo>
                      <a:pt x="1108" y="5882"/>
                    </a:lnTo>
                    <a:lnTo>
                      <a:pt x="1157" y="5857"/>
                    </a:lnTo>
                    <a:lnTo>
                      <a:pt x="1206" y="5833"/>
                    </a:lnTo>
                    <a:lnTo>
                      <a:pt x="3298" y="3766"/>
                    </a:lnTo>
                    <a:lnTo>
                      <a:pt x="3273" y="6718"/>
                    </a:lnTo>
                    <a:lnTo>
                      <a:pt x="3298" y="6792"/>
                    </a:lnTo>
                    <a:lnTo>
                      <a:pt x="3322" y="6841"/>
                    </a:lnTo>
                    <a:lnTo>
                      <a:pt x="3372" y="6866"/>
                    </a:lnTo>
                    <a:lnTo>
                      <a:pt x="3445" y="6891"/>
                    </a:lnTo>
                    <a:lnTo>
                      <a:pt x="3495" y="6866"/>
                    </a:lnTo>
                    <a:lnTo>
                      <a:pt x="3544" y="6841"/>
                    </a:lnTo>
                    <a:lnTo>
                      <a:pt x="3593" y="6792"/>
                    </a:lnTo>
                    <a:lnTo>
                      <a:pt x="3593" y="6718"/>
                    </a:lnTo>
                    <a:lnTo>
                      <a:pt x="3618" y="3716"/>
                    </a:lnTo>
                    <a:lnTo>
                      <a:pt x="5660" y="5783"/>
                    </a:lnTo>
                    <a:lnTo>
                      <a:pt x="5709" y="5833"/>
                    </a:lnTo>
                    <a:lnTo>
                      <a:pt x="5832" y="5833"/>
                    </a:lnTo>
                    <a:lnTo>
                      <a:pt x="5881" y="5783"/>
                    </a:lnTo>
                    <a:lnTo>
                      <a:pt x="5931" y="5734"/>
                    </a:lnTo>
                    <a:lnTo>
                      <a:pt x="5931" y="5685"/>
                    </a:lnTo>
                    <a:lnTo>
                      <a:pt x="5931" y="5611"/>
                    </a:lnTo>
                    <a:lnTo>
                      <a:pt x="5881" y="5562"/>
                    </a:lnTo>
                    <a:lnTo>
                      <a:pt x="3864" y="3544"/>
                    </a:lnTo>
                    <a:lnTo>
                      <a:pt x="6718" y="3544"/>
                    </a:lnTo>
                    <a:lnTo>
                      <a:pt x="6792" y="3520"/>
                    </a:lnTo>
                    <a:lnTo>
                      <a:pt x="6841" y="3495"/>
                    </a:lnTo>
                    <a:lnTo>
                      <a:pt x="6866" y="3446"/>
                    </a:lnTo>
                    <a:lnTo>
                      <a:pt x="6866" y="3397"/>
                    </a:lnTo>
                    <a:lnTo>
                      <a:pt x="6866" y="3323"/>
                    </a:lnTo>
                    <a:lnTo>
                      <a:pt x="6841" y="3274"/>
                    </a:lnTo>
                    <a:lnTo>
                      <a:pt x="6792" y="3249"/>
                    </a:lnTo>
                    <a:lnTo>
                      <a:pt x="6718" y="3224"/>
                    </a:lnTo>
                    <a:lnTo>
                      <a:pt x="3839" y="3224"/>
                    </a:lnTo>
                    <a:lnTo>
                      <a:pt x="5857" y="1207"/>
                    </a:lnTo>
                    <a:lnTo>
                      <a:pt x="5906" y="1157"/>
                    </a:lnTo>
                    <a:lnTo>
                      <a:pt x="5906" y="1108"/>
                    </a:lnTo>
                    <a:lnTo>
                      <a:pt x="5906" y="1034"/>
                    </a:lnTo>
                    <a:lnTo>
                      <a:pt x="5857" y="985"/>
                    </a:lnTo>
                    <a:lnTo>
                      <a:pt x="5808" y="961"/>
                    </a:lnTo>
                    <a:lnTo>
                      <a:pt x="5758" y="936"/>
                    </a:lnTo>
                    <a:lnTo>
                      <a:pt x="5685" y="961"/>
                    </a:lnTo>
                    <a:lnTo>
                      <a:pt x="5635" y="985"/>
                    </a:lnTo>
                    <a:lnTo>
                      <a:pt x="3618" y="3003"/>
                    </a:lnTo>
                    <a:lnTo>
                      <a:pt x="3618" y="173"/>
                    </a:lnTo>
                    <a:lnTo>
                      <a:pt x="3618" y="99"/>
                    </a:lnTo>
                    <a:lnTo>
                      <a:pt x="3568" y="50"/>
                    </a:lnTo>
                    <a:lnTo>
                      <a:pt x="3519" y="26"/>
                    </a:lnTo>
                    <a:lnTo>
                      <a:pt x="3470" y="1"/>
                    </a:lnTo>
                    <a:close/>
                  </a:path>
                </a:pathLst>
              </a:custGeom>
              <a:solidFill>
                <a:srgbClr val="E31E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622;p30"/>
              <p:cNvSpPr/>
              <p:nvPr/>
            </p:nvSpPr>
            <p:spPr>
              <a:xfrm>
                <a:off x="5120260" y="5487576"/>
                <a:ext cx="152925" cy="153839"/>
              </a:xfrm>
              <a:custGeom>
                <a:avLst/>
                <a:gdLst/>
                <a:ahLst/>
                <a:cxnLst/>
                <a:rect l="l" t="t" r="r" b="b"/>
                <a:pathLst>
                  <a:path w="4184" h="4209" extrusionOk="0">
                    <a:moveTo>
                      <a:pt x="2092" y="0"/>
                    </a:moveTo>
                    <a:lnTo>
                      <a:pt x="1871" y="25"/>
                    </a:lnTo>
                    <a:lnTo>
                      <a:pt x="1674" y="50"/>
                    </a:lnTo>
                    <a:lnTo>
                      <a:pt x="1477" y="99"/>
                    </a:lnTo>
                    <a:lnTo>
                      <a:pt x="1280" y="173"/>
                    </a:lnTo>
                    <a:lnTo>
                      <a:pt x="1084" y="247"/>
                    </a:lnTo>
                    <a:lnTo>
                      <a:pt x="911" y="370"/>
                    </a:lnTo>
                    <a:lnTo>
                      <a:pt x="764" y="493"/>
                    </a:lnTo>
                    <a:lnTo>
                      <a:pt x="616" y="616"/>
                    </a:lnTo>
                    <a:lnTo>
                      <a:pt x="468" y="763"/>
                    </a:lnTo>
                    <a:lnTo>
                      <a:pt x="345" y="935"/>
                    </a:lnTo>
                    <a:lnTo>
                      <a:pt x="247" y="1108"/>
                    </a:lnTo>
                    <a:lnTo>
                      <a:pt x="149" y="1280"/>
                    </a:lnTo>
                    <a:lnTo>
                      <a:pt x="75" y="1477"/>
                    </a:lnTo>
                    <a:lnTo>
                      <a:pt x="26" y="1674"/>
                    </a:lnTo>
                    <a:lnTo>
                      <a:pt x="1" y="1895"/>
                    </a:lnTo>
                    <a:lnTo>
                      <a:pt x="1" y="2092"/>
                    </a:lnTo>
                    <a:lnTo>
                      <a:pt x="1" y="2313"/>
                    </a:lnTo>
                    <a:lnTo>
                      <a:pt x="26" y="2535"/>
                    </a:lnTo>
                    <a:lnTo>
                      <a:pt x="75" y="2732"/>
                    </a:lnTo>
                    <a:lnTo>
                      <a:pt x="149" y="2929"/>
                    </a:lnTo>
                    <a:lnTo>
                      <a:pt x="247" y="3101"/>
                    </a:lnTo>
                    <a:lnTo>
                      <a:pt x="345" y="3273"/>
                    </a:lnTo>
                    <a:lnTo>
                      <a:pt x="468" y="3445"/>
                    </a:lnTo>
                    <a:lnTo>
                      <a:pt x="616" y="3593"/>
                    </a:lnTo>
                    <a:lnTo>
                      <a:pt x="764" y="3716"/>
                    </a:lnTo>
                    <a:lnTo>
                      <a:pt x="911" y="3839"/>
                    </a:lnTo>
                    <a:lnTo>
                      <a:pt x="1084" y="3937"/>
                    </a:lnTo>
                    <a:lnTo>
                      <a:pt x="1280" y="4036"/>
                    </a:lnTo>
                    <a:lnTo>
                      <a:pt x="1477" y="4110"/>
                    </a:lnTo>
                    <a:lnTo>
                      <a:pt x="1674" y="4159"/>
                    </a:lnTo>
                    <a:lnTo>
                      <a:pt x="1871" y="4183"/>
                    </a:lnTo>
                    <a:lnTo>
                      <a:pt x="2092" y="4208"/>
                    </a:lnTo>
                    <a:lnTo>
                      <a:pt x="2314" y="4183"/>
                    </a:lnTo>
                    <a:lnTo>
                      <a:pt x="2511" y="4159"/>
                    </a:lnTo>
                    <a:lnTo>
                      <a:pt x="2708" y="4110"/>
                    </a:lnTo>
                    <a:lnTo>
                      <a:pt x="2904" y="4036"/>
                    </a:lnTo>
                    <a:lnTo>
                      <a:pt x="3101" y="3937"/>
                    </a:lnTo>
                    <a:lnTo>
                      <a:pt x="3274" y="3839"/>
                    </a:lnTo>
                    <a:lnTo>
                      <a:pt x="3421" y="3716"/>
                    </a:lnTo>
                    <a:lnTo>
                      <a:pt x="3569" y="3593"/>
                    </a:lnTo>
                    <a:lnTo>
                      <a:pt x="3716" y="3445"/>
                    </a:lnTo>
                    <a:lnTo>
                      <a:pt x="3839" y="3273"/>
                    </a:lnTo>
                    <a:lnTo>
                      <a:pt x="3938" y="3101"/>
                    </a:lnTo>
                    <a:lnTo>
                      <a:pt x="4036" y="2929"/>
                    </a:lnTo>
                    <a:lnTo>
                      <a:pt x="4086" y="2732"/>
                    </a:lnTo>
                    <a:lnTo>
                      <a:pt x="4135" y="2535"/>
                    </a:lnTo>
                    <a:lnTo>
                      <a:pt x="4184" y="2313"/>
                    </a:lnTo>
                    <a:lnTo>
                      <a:pt x="4184" y="2092"/>
                    </a:lnTo>
                    <a:lnTo>
                      <a:pt x="4184" y="1895"/>
                    </a:lnTo>
                    <a:lnTo>
                      <a:pt x="4135" y="1674"/>
                    </a:lnTo>
                    <a:lnTo>
                      <a:pt x="4086" y="1477"/>
                    </a:lnTo>
                    <a:lnTo>
                      <a:pt x="4036" y="1280"/>
                    </a:lnTo>
                    <a:lnTo>
                      <a:pt x="3938" y="1108"/>
                    </a:lnTo>
                    <a:lnTo>
                      <a:pt x="3839" y="935"/>
                    </a:lnTo>
                    <a:lnTo>
                      <a:pt x="3716" y="763"/>
                    </a:lnTo>
                    <a:lnTo>
                      <a:pt x="3569" y="616"/>
                    </a:lnTo>
                    <a:lnTo>
                      <a:pt x="3421" y="493"/>
                    </a:lnTo>
                    <a:lnTo>
                      <a:pt x="3274" y="370"/>
                    </a:lnTo>
                    <a:lnTo>
                      <a:pt x="3101" y="247"/>
                    </a:lnTo>
                    <a:lnTo>
                      <a:pt x="2904" y="173"/>
                    </a:lnTo>
                    <a:lnTo>
                      <a:pt x="2708" y="99"/>
                    </a:lnTo>
                    <a:lnTo>
                      <a:pt x="2511" y="50"/>
                    </a:lnTo>
                    <a:lnTo>
                      <a:pt x="2314" y="25"/>
                    </a:lnTo>
                    <a:lnTo>
                      <a:pt x="2092"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623;p30"/>
              <p:cNvSpPr/>
              <p:nvPr/>
            </p:nvSpPr>
            <p:spPr>
              <a:xfrm>
                <a:off x="5179617" y="5487576"/>
                <a:ext cx="93568" cy="153839"/>
              </a:xfrm>
              <a:custGeom>
                <a:avLst/>
                <a:gdLst/>
                <a:ahLst/>
                <a:cxnLst/>
                <a:rect l="l" t="t" r="r" b="b"/>
                <a:pathLst>
                  <a:path w="2560" h="4209" extrusionOk="0">
                    <a:moveTo>
                      <a:pt x="468" y="0"/>
                    </a:moveTo>
                    <a:lnTo>
                      <a:pt x="222" y="25"/>
                    </a:lnTo>
                    <a:lnTo>
                      <a:pt x="1" y="50"/>
                    </a:lnTo>
                    <a:lnTo>
                      <a:pt x="173" y="99"/>
                    </a:lnTo>
                    <a:lnTo>
                      <a:pt x="345" y="173"/>
                    </a:lnTo>
                    <a:lnTo>
                      <a:pt x="493" y="247"/>
                    </a:lnTo>
                    <a:lnTo>
                      <a:pt x="641" y="320"/>
                    </a:lnTo>
                    <a:lnTo>
                      <a:pt x="936" y="542"/>
                    </a:lnTo>
                    <a:lnTo>
                      <a:pt x="1182" y="788"/>
                    </a:lnTo>
                    <a:lnTo>
                      <a:pt x="1379" y="1083"/>
                    </a:lnTo>
                    <a:lnTo>
                      <a:pt x="1453" y="1231"/>
                    </a:lnTo>
                    <a:lnTo>
                      <a:pt x="1502" y="1403"/>
                    </a:lnTo>
                    <a:lnTo>
                      <a:pt x="1576" y="1551"/>
                    </a:lnTo>
                    <a:lnTo>
                      <a:pt x="1600" y="1747"/>
                    </a:lnTo>
                    <a:lnTo>
                      <a:pt x="1625" y="1920"/>
                    </a:lnTo>
                    <a:lnTo>
                      <a:pt x="1650" y="2092"/>
                    </a:lnTo>
                    <a:lnTo>
                      <a:pt x="1625" y="2289"/>
                    </a:lnTo>
                    <a:lnTo>
                      <a:pt x="1600" y="2461"/>
                    </a:lnTo>
                    <a:lnTo>
                      <a:pt x="1576" y="2633"/>
                    </a:lnTo>
                    <a:lnTo>
                      <a:pt x="1502" y="2806"/>
                    </a:lnTo>
                    <a:lnTo>
                      <a:pt x="1453" y="2978"/>
                    </a:lnTo>
                    <a:lnTo>
                      <a:pt x="1379" y="3125"/>
                    </a:lnTo>
                    <a:lnTo>
                      <a:pt x="1182" y="3421"/>
                    </a:lnTo>
                    <a:lnTo>
                      <a:pt x="936" y="3667"/>
                    </a:lnTo>
                    <a:lnTo>
                      <a:pt x="641" y="3888"/>
                    </a:lnTo>
                    <a:lnTo>
                      <a:pt x="493" y="3962"/>
                    </a:lnTo>
                    <a:lnTo>
                      <a:pt x="345" y="4036"/>
                    </a:lnTo>
                    <a:lnTo>
                      <a:pt x="173" y="4110"/>
                    </a:lnTo>
                    <a:lnTo>
                      <a:pt x="1" y="4159"/>
                    </a:lnTo>
                    <a:lnTo>
                      <a:pt x="222" y="4183"/>
                    </a:lnTo>
                    <a:lnTo>
                      <a:pt x="468" y="4208"/>
                    </a:lnTo>
                    <a:lnTo>
                      <a:pt x="690" y="4183"/>
                    </a:lnTo>
                    <a:lnTo>
                      <a:pt x="887" y="4159"/>
                    </a:lnTo>
                    <a:lnTo>
                      <a:pt x="1084" y="4110"/>
                    </a:lnTo>
                    <a:lnTo>
                      <a:pt x="1280" y="4036"/>
                    </a:lnTo>
                    <a:lnTo>
                      <a:pt x="1477" y="3937"/>
                    </a:lnTo>
                    <a:lnTo>
                      <a:pt x="1650" y="3839"/>
                    </a:lnTo>
                    <a:lnTo>
                      <a:pt x="1797" y="3716"/>
                    </a:lnTo>
                    <a:lnTo>
                      <a:pt x="1945" y="3593"/>
                    </a:lnTo>
                    <a:lnTo>
                      <a:pt x="2092" y="3445"/>
                    </a:lnTo>
                    <a:lnTo>
                      <a:pt x="2215" y="3273"/>
                    </a:lnTo>
                    <a:lnTo>
                      <a:pt x="2314" y="3101"/>
                    </a:lnTo>
                    <a:lnTo>
                      <a:pt x="2412" y="2929"/>
                    </a:lnTo>
                    <a:lnTo>
                      <a:pt x="2462" y="2732"/>
                    </a:lnTo>
                    <a:lnTo>
                      <a:pt x="2511" y="2535"/>
                    </a:lnTo>
                    <a:lnTo>
                      <a:pt x="2560" y="2313"/>
                    </a:lnTo>
                    <a:lnTo>
                      <a:pt x="2560" y="2092"/>
                    </a:lnTo>
                    <a:lnTo>
                      <a:pt x="2560" y="1895"/>
                    </a:lnTo>
                    <a:lnTo>
                      <a:pt x="2511" y="1674"/>
                    </a:lnTo>
                    <a:lnTo>
                      <a:pt x="2462" y="1477"/>
                    </a:lnTo>
                    <a:lnTo>
                      <a:pt x="2412" y="1280"/>
                    </a:lnTo>
                    <a:lnTo>
                      <a:pt x="2314" y="1108"/>
                    </a:lnTo>
                    <a:lnTo>
                      <a:pt x="2215" y="935"/>
                    </a:lnTo>
                    <a:lnTo>
                      <a:pt x="2092" y="763"/>
                    </a:lnTo>
                    <a:lnTo>
                      <a:pt x="1945" y="616"/>
                    </a:lnTo>
                    <a:lnTo>
                      <a:pt x="1797" y="493"/>
                    </a:lnTo>
                    <a:lnTo>
                      <a:pt x="1650" y="370"/>
                    </a:lnTo>
                    <a:lnTo>
                      <a:pt x="1477" y="247"/>
                    </a:lnTo>
                    <a:lnTo>
                      <a:pt x="1280" y="173"/>
                    </a:lnTo>
                    <a:lnTo>
                      <a:pt x="1084" y="99"/>
                    </a:lnTo>
                    <a:lnTo>
                      <a:pt x="887" y="50"/>
                    </a:lnTo>
                    <a:lnTo>
                      <a:pt x="690" y="25"/>
                    </a:lnTo>
                    <a:lnTo>
                      <a:pt x="468"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624;p30"/>
              <p:cNvSpPr/>
              <p:nvPr/>
            </p:nvSpPr>
            <p:spPr>
              <a:xfrm>
                <a:off x="5191313" y="5559506"/>
                <a:ext cx="61185" cy="61221"/>
              </a:xfrm>
              <a:custGeom>
                <a:avLst/>
                <a:gdLst/>
                <a:ahLst/>
                <a:cxnLst/>
                <a:rect l="l" t="t" r="r" b="b"/>
                <a:pathLst>
                  <a:path w="1674" h="1675" extrusionOk="0">
                    <a:moveTo>
                      <a:pt x="1453" y="1"/>
                    </a:moveTo>
                    <a:lnTo>
                      <a:pt x="1403" y="50"/>
                    </a:lnTo>
                    <a:lnTo>
                      <a:pt x="1379" y="99"/>
                    </a:lnTo>
                    <a:lnTo>
                      <a:pt x="1354" y="149"/>
                    </a:lnTo>
                    <a:lnTo>
                      <a:pt x="1330" y="395"/>
                    </a:lnTo>
                    <a:lnTo>
                      <a:pt x="1256" y="616"/>
                    </a:lnTo>
                    <a:lnTo>
                      <a:pt x="1157" y="838"/>
                    </a:lnTo>
                    <a:lnTo>
                      <a:pt x="1010" y="1010"/>
                    </a:lnTo>
                    <a:lnTo>
                      <a:pt x="837" y="1157"/>
                    </a:lnTo>
                    <a:lnTo>
                      <a:pt x="616" y="1256"/>
                    </a:lnTo>
                    <a:lnTo>
                      <a:pt x="394" y="1330"/>
                    </a:lnTo>
                    <a:lnTo>
                      <a:pt x="148" y="1354"/>
                    </a:lnTo>
                    <a:lnTo>
                      <a:pt x="99" y="1379"/>
                    </a:lnTo>
                    <a:lnTo>
                      <a:pt x="50" y="1403"/>
                    </a:lnTo>
                    <a:lnTo>
                      <a:pt x="1" y="1453"/>
                    </a:lnTo>
                    <a:lnTo>
                      <a:pt x="1" y="1526"/>
                    </a:lnTo>
                    <a:lnTo>
                      <a:pt x="1" y="1576"/>
                    </a:lnTo>
                    <a:lnTo>
                      <a:pt x="50" y="1625"/>
                    </a:lnTo>
                    <a:lnTo>
                      <a:pt x="99" y="1650"/>
                    </a:lnTo>
                    <a:lnTo>
                      <a:pt x="148" y="1674"/>
                    </a:lnTo>
                    <a:lnTo>
                      <a:pt x="321" y="1674"/>
                    </a:lnTo>
                    <a:lnTo>
                      <a:pt x="468" y="1650"/>
                    </a:lnTo>
                    <a:lnTo>
                      <a:pt x="616" y="1600"/>
                    </a:lnTo>
                    <a:lnTo>
                      <a:pt x="739" y="1551"/>
                    </a:lnTo>
                    <a:lnTo>
                      <a:pt x="1010" y="1403"/>
                    </a:lnTo>
                    <a:lnTo>
                      <a:pt x="1231" y="1231"/>
                    </a:lnTo>
                    <a:lnTo>
                      <a:pt x="1428" y="1010"/>
                    </a:lnTo>
                    <a:lnTo>
                      <a:pt x="1551" y="739"/>
                    </a:lnTo>
                    <a:lnTo>
                      <a:pt x="1600" y="616"/>
                    </a:lnTo>
                    <a:lnTo>
                      <a:pt x="1649" y="468"/>
                    </a:lnTo>
                    <a:lnTo>
                      <a:pt x="1674" y="321"/>
                    </a:lnTo>
                    <a:lnTo>
                      <a:pt x="1674" y="149"/>
                    </a:lnTo>
                    <a:lnTo>
                      <a:pt x="1674" y="99"/>
                    </a:lnTo>
                    <a:lnTo>
                      <a:pt x="1625" y="50"/>
                    </a:lnTo>
                    <a:lnTo>
                      <a:pt x="1576"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8" name="Google Shape;1625;p30"/>
          <p:cNvGrpSpPr/>
          <p:nvPr/>
        </p:nvGrpSpPr>
        <p:grpSpPr>
          <a:xfrm>
            <a:off x="6238682" y="709628"/>
            <a:ext cx="902613" cy="948767"/>
            <a:chOff x="5973211" y="998340"/>
            <a:chExt cx="902613" cy="948767"/>
          </a:xfrm>
        </p:grpSpPr>
        <p:sp>
          <p:nvSpPr>
            <p:cNvPr id="39" name="Google Shape;1626;p30"/>
            <p:cNvSpPr/>
            <p:nvPr/>
          </p:nvSpPr>
          <p:spPr>
            <a:xfrm>
              <a:off x="5973211" y="1044494"/>
              <a:ext cx="902613" cy="902613"/>
            </a:xfrm>
            <a:prstGeom prst="ellipse">
              <a:avLst/>
            </a:prstGeom>
            <a:solidFill>
              <a:srgbClr val="8BB96C"/>
            </a:solidFill>
            <a:ln w="25400" cap="flat" cmpd="sng">
              <a:solidFill>
                <a:srgbClr val="709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627;p30"/>
            <p:cNvSpPr/>
            <p:nvPr/>
          </p:nvSpPr>
          <p:spPr>
            <a:xfrm>
              <a:off x="6543346" y="998340"/>
              <a:ext cx="269328" cy="269328"/>
            </a:xfrm>
            <a:prstGeom prst="ellipse">
              <a:avLst/>
            </a:prstGeom>
            <a:solidFill>
              <a:srgbClr val="F9DA21"/>
            </a:solidFill>
            <a:ln w="19050" cap="flat" cmpd="sng">
              <a:solidFill>
                <a:srgbClr val="DDC42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Fira Sans"/>
                  <a:ea typeface="Fira Sans"/>
                  <a:cs typeface="Fira Sans"/>
                  <a:sym typeface="Fira Sans"/>
                </a:rPr>
                <a:t>02</a:t>
              </a:r>
              <a:endParaRPr kumimoji="0" sz="1200" b="0" i="0" u="none" strike="noStrike" kern="0" cap="none" spc="0" normalizeH="0" baseline="0" noProof="0">
                <a:ln>
                  <a:noFill/>
                </a:ln>
                <a:solidFill>
                  <a:sysClr val="windowText" lastClr="000000"/>
                </a:solidFill>
                <a:effectLst/>
                <a:uLnTx/>
                <a:uFillTx/>
                <a:latin typeface="Fira Sans"/>
                <a:ea typeface="Fira Sans"/>
                <a:cs typeface="Fira Sans"/>
                <a:sym typeface="Fira Sans"/>
              </a:endParaRPr>
            </a:p>
          </p:txBody>
        </p:sp>
        <p:grpSp>
          <p:nvGrpSpPr>
            <p:cNvPr id="41" name="Google Shape;1628;p30"/>
            <p:cNvGrpSpPr/>
            <p:nvPr/>
          </p:nvGrpSpPr>
          <p:grpSpPr>
            <a:xfrm>
              <a:off x="6215218" y="1265354"/>
              <a:ext cx="418590" cy="410648"/>
              <a:chOff x="6254370" y="5408445"/>
              <a:chExt cx="379535" cy="372335"/>
            </a:xfrm>
          </p:grpSpPr>
          <p:sp>
            <p:nvSpPr>
              <p:cNvPr id="42" name="Google Shape;1629;p30"/>
              <p:cNvSpPr/>
              <p:nvPr/>
            </p:nvSpPr>
            <p:spPr>
              <a:xfrm>
                <a:off x="6438729" y="5470471"/>
                <a:ext cx="10819" cy="48611"/>
              </a:xfrm>
              <a:custGeom>
                <a:avLst/>
                <a:gdLst/>
                <a:ahLst/>
                <a:cxnLst/>
                <a:rect l="l" t="t" r="r" b="b"/>
                <a:pathLst>
                  <a:path w="296" h="1330" extrusionOk="0">
                    <a:moveTo>
                      <a:pt x="148" y="1"/>
                    </a:moveTo>
                    <a:lnTo>
                      <a:pt x="99" y="26"/>
                    </a:lnTo>
                    <a:lnTo>
                      <a:pt x="50" y="50"/>
                    </a:lnTo>
                    <a:lnTo>
                      <a:pt x="25" y="99"/>
                    </a:lnTo>
                    <a:lnTo>
                      <a:pt x="0" y="149"/>
                    </a:lnTo>
                    <a:lnTo>
                      <a:pt x="0" y="1182"/>
                    </a:lnTo>
                    <a:lnTo>
                      <a:pt x="25" y="1231"/>
                    </a:lnTo>
                    <a:lnTo>
                      <a:pt x="50" y="1280"/>
                    </a:lnTo>
                    <a:lnTo>
                      <a:pt x="99" y="1330"/>
                    </a:lnTo>
                    <a:lnTo>
                      <a:pt x="222" y="1330"/>
                    </a:lnTo>
                    <a:lnTo>
                      <a:pt x="271" y="1280"/>
                    </a:lnTo>
                    <a:lnTo>
                      <a:pt x="296" y="1231"/>
                    </a:lnTo>
                    <a:lnTo>
                      <a:pt x="296" y="1182"/>
                    </a:lnTo>
                    <a:lnTo>
                      <a:pt x="296" y="149"/>
                    </a:lnTo>
                    <a:lnTo>
                      <a:pt x="296" y="99"/>
                    </a:lnTo>
                    <a:lnTo>
                      <a:pt x="271" y="50"/>
                    </a:lnTo>
                    <a:lnTo>
                      <a:pt x="222" y="26"/>
                    </a:lnTo>
                    <a:lnTo>
                      <a:pt x="148"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630;p30"/>
              <p:cNvSpPr/>
              <p:nvPr/>
            </p:nvSpPr>
            <p:spPr>
              <a:xfrm>
                <a:off x="6426119" y="5506472"/>
                <a:ext cx="36915" cy="60271"/>
              </a:xfrm>
              <a:custGeom>
                <a:avLst/>
                <a:gdLst/>
                <a:ahLst/>
                <a:cxnLst/>
                <a:rect l="l" t="t" r="r" b="b"/>
                <a:pathLst>
                  <a:path w="1010" h="1649" extrusionOk="0">
                    <a:moveTo>
                      <a:pt x="345" y="0"/>
                    </a:moveTo>
                    <a:lnTo>
                      <a:pt x="198" y="25"/>
                    </a:lnTo>
                    <a:lnTo>
                      <a:pt x="99" y="99"/>
                    </a:lnTo>
                    <a:lnTo>
                      <a:pt x="25" y="222"/>
                    </a:lnTo>
                    <a:lnTo>
                      <a:pt x="1" y="345"/>
                    </a:lnTo>
                    <a:lnTo>
                      <a:pt x="1" y="1649"/>
                    </a:lnTo>
                    <a:lnTo>
                      <a:pt x="1010" y="1649"/>
                    </a:lnTo>
                    <a:lnTo>
                      <a:pt x="1010" y="345"/>
                    </a:lnTo>
                    <a:lnTo>
                      <a:pt x="985" y="222"/>
                    </a:lnTo>
                    <a:lnTo>
                      <a:pt x="911" y="99"/>
                    </a:lnTo>
                    <a:lnTo>
                      <a:pt x="788" y="25"/>
                    </a:lnTo>
                    <a:lnTo>
                      <a:pt x="665" y="0"/>
                    </a:lnTo>
                    <a:close/>
                  </a:path>
                </a:pathLst>
              </a:custGeom>
              <a:solidFill>
                <a:srgbClr val="F0F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631;p30"/>
              <p:cNvSpPr/>
              <p:nvPr/>
            </p:nvSpPr>
            <p:spPr>
              <a:xfrm>
                <a:off x="6426119" y="5506472"/>
                <a:ext cx="36915" cy="60271"/>
              </a:xfrm>
              <a:custGeom>
                <a:avLst/>
                <a:gdLst/>
                <a:ahLst/>
                <a:cxnLst/>
                <a:rect l="l" t="t" r="r" b="b"/>
                <a:pathLst>
                  <a:path w="1010" h="1649" fill="none" extrusionOk="0">
                    <a:moveTo>
                      <a:pt x="1" y="1649"/>
                    </a:moveTo>
                    <a:lnTo>
                      <a:pt x="1" y="345"/>
                    </a:lnTo>
                    <a:lnTo>
                      <a:pt x="1" y="345"/>
                    </a:lnTo>
                    <a:lnTo>
                      <a:pt x="25" y="222"/>
                    </a:lnTo>
                    <a:lnTo>
                      <a:pt x="99" y="99"/>
                    </a:lnTo>
                    <a:lnTo>
                      <a:pt x="198" y="25"/>
                    </a:lnTo>
                    <a:lnTo>
                      <a:pt x="345" y="0"/>
                    </a:lnTo>
                    <a:lnTo>
                      <a:pt x="665" y="0"/>
                    </a:lnTo>
                    <a:lnTo>
                      <a:pt x="665" y="0"/>
                    </a:lnTo>
                    <a:lnTo>
                      <a:pt x="788" y="25"/>
                    </a:lnTo>
                    <a:lnTo>
                      <a:pt x="911" y="99"/>
                    </a:lnTo>
                    <a:lnTo>
                      <a:pt x="985" y="222"/>
                    </a:lnTo>
                    <a:lnTo>
                      <a:pt x="1010" y="345"/>
                    </a:lnTo>
                    <a:lnTo>
                      <a:pt x="1010" y="164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632;p30"/>
              <p:cNvSpPr/>
              <p:nvPr/>
            </p:nvSpPr>
            <p:spPr>
              <a:xfrm>
                <a:off x="6329006" y="5563125"/>
                <a:ext cx="230265" cy="115132"/>
              </a:xfrm>
              <a:custGeom>
                <a:avLst/>
                <a:gdLst/>
                <a:ahLst/>
                <a:cxnLst/>
                <a:rect l="l" t="t" r="r" b="b"/>
                <a:pathLst>
                  <a:path w="6300" h="3150" extrusionOk="0">
                    <a:moveTo>
                      <a:pt x="3150" y="0"/>
                    </a:moveTo>
                    <a:lnTo>
                      <a:pt x="2830" y="25"/>
                    </a:lnTo>
                    <a:lnTo>
                      <a:pt x="2510" y="74"/>
                    </a:lnTo>
                    <a:lnTo>
                      <a:pt x="2215" y="148"/>
                    </a:lnTo>
                    <a:lnTo>
                      <a:pt x="1920" y="246"/>
                    </a:lnTo>
                    <a:lnTo>
                      <a:pt x="1649" y="394"/>
                    </a:lnTo>
                    <a:lnTo>
                      <a:pt x="1378" y="542"/>
                    </a:lnTo>
                    <a:lnTo>
                      <a:pt x="1132" y="714"/>
                    </a:lnTo>
                    <a:lnTo>
                      <a:pt x="911" y="935"/>
                    </a:lnTo>
                    <a:lnTo>
                      <a:pt x="714" y="1157"/>
                    </a:lnTo>
                    <a:lnTo>
                      <a:pt x="542" y="1403"/>
                    </a:lnTo>
                    <a:lnTo>
                      <a:pt x="370" y="1649"/>
                    </a:lnTo>
                    <a:lnTo>
                      <a:pt x="246" y="1944"/>
                    </a:lnTo>
                    <a:lnTo>
                      <a:pt x="123" y="2215"/>
                    </a:lnTo>
                    <a:lnTo>
                      <a:pt x="50" y="2535"/>
                    </a:lnTo>
                    <a:lnTo>
                      <a:pt x="0" y="2830"/>
                    </a:lnTo>
                    <a:lnTo>
                      <a:pt x="0" y="3150"/>
                    </a:lnTo>
                    <a:lnTo>
                      <a:pt x="6300" y="3150"/>
                    </a:lnTo>
                    <a:lnTo>
                      <a:pt x="6275" y="2830"/>
                    </a:lnTo>
                    <a:lnTo>
                      <a:pt x="6250" y="2535"/>
                    </a:lnTo>
                    <a:lnTo>
                      <a:pt x="6152" y="2215"/>
                    </a:lnTo>
                    <a:lnTo>
                      <a:pt x="6054" y="1944"/>
                    </a:lnTo>
                    <a:lnTo>
                      <a:pt x="5930" y="1649"/>
                    </a:lnTo>
                    <a:lnTo>
                      <a:pt x="5758" y="1403"/>
                    </a:lnTo>
                    <a:lnTo>
                      <a:pt x="5586" y="1157"/>
                    </a:lnTo>
                    <a:lnTo>
                      <a:pt x="5389" y="935"/>
                    </a:lnTo>
                    <a:lnTo>
                      <a:pt x="5143" y="714"/>
                    </a:lnTo>
                    <a:lnTo>
                      <a:pt x="4922" y="542"/>
                    </a:lnTo>
                    <a:lnTo>
                      <a:pt x="4651" y="394"/>
                    </a:lnTo>
                    <a:lnTo>
                      <a:pt x="4380" y="246"/>
                    </a:lnTo>
                    <a:lnTo>
                      <a:pt x="4085" y="148"/>
                    </a:lnTo>
                    <a:lnTo>
                      <a:pt x="3790" y="74"/>
                    </a:lnTo>
                    <a:lnTo>
                      <a:pt x="3470" y="25"/>
                    </a:lnTo>
                    <a:lnTo>
                      <a:pt x="3150" y="0"/>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633;p30"/>
              <p:cNvSpPr/>
              <p:nvPr/>
            </p:nvSpPr>
            <p:spPr>
              <a:xfrm>
                <a:off x="6427947" y="5563125"/>
                <a:ext cx="131324" cy="115132"/>
              </a:xfrm>
              <a:custGeom>
                <a:avLst/>
                <a:gdLst/>
                <a:ahLst/>
                <a:cxnLst/>
                <a:rect l="l" t="t" r="r" b="b"/>
                <a:pathLst>
                  <a:path w="3593" h="3150" extrusionOk="0">
                    <a:moveTo>
                      <a:pt x="443" y="0"/>
                    </a:moveTo>
                    <a:lnTo>
                      <a:pt x="222" y="25"/>
                    </a:lnTo>
                    <a:lnTo>
                      <a:pt x="0" y="25"/>
                    </a:lnTo>
                    <a:lnTo>
                      <a:pt x="271" y="99"/>
                    </a:lnTo>
                    <a:lnTo>
                      <a:pt x="541" y="173"/>
                    </a:lnTo>
                    <a:lnTo>
                      <a:pt x="812" y="271"/>
                    </a:lnTo>
                    <a:lnTo>
                      <a:pt x="1058" y="394"/>
                    </a:lnTo>
                    <a:lnTo>
                      <a:pt x="1304" y="542"/>
                    </a:lnTo>
                    <a:lnTo>
                      <a:pt x="1526" y="689"/>
                    </a:lnTo>
                    <a:lnTo>
                      <a:pt x="1723" y="886"/>
                    </a:lnTo>
                    <a:lnTo>
                      <a:pt x="1919" y="1083"/>
                    </a:lnTo>
                    <a:lnTo>
                      <a:pt x="2092" y="1304"/>
                    </a:lnTo>
                    <a:lnTo>
                      <a:pt x="2239" y="1526"/>
                    </a:lnTo>
                    <a:lnTo>
                      <a:pt x="2387" y="1772"/>
                    </a:lnTo>
                    <a:lnTo>
                      <a:pt x="2485" y="2043"/>
                    </a:lnTo>
                    <a:lnTo>
                      <a:pt x="2584" y="2289"/>
                    </a:lnTo>
                    <a:lnTo>
                      <a:pt x="2658" y="2584"/>
                    </a:lnTo>
                    <a:lnTo>
                      <a:pt x="2682" y="2855"/>
                    </a:lnTo>
                    <a:lnTo>
                      <a:pt x="2707" y="3150"/>
                    </a:lnTo>
                    <a:lnTo>
                      <a:pt x="3593" y="3150"/>
                    </a:lnTo>
                    <a:lnTo>
                      <a:pt x="3568" y="2830"/>
                    </a:lnTo>
                    <a:lnTo>
                      <a:pt x="3543" y="2535"/>
                    </a:lnTo>
                    <a:lnTo>
                      <a:pt x="3445" y="2215"/>
                    </a:lnTo>
                    <a:lnTo>
                      <a:pt x="3347" y="1944"/>
                    </a:lnTo>
                    <a:lnTo>
                      <a:pt x="3223" y="1649"/>
                    </a:lnTo>
                    <a:lnTo>
                      <a:pt x="3051" y="1403"/>
                    </a:lnTo>
                    <a:lnTo>
                      <a:pt x="2879" y="1157"/>
                    </a:lnTo>
                    <a:lnTo>
                      <a:pt x="2682" y="935"/>
                    </a:lnTo>
                    <a:lnTo>
                      <a:pt x="2436" y="714"/>
                    </a:lnTo>
                    <a:lnTo>
                      <a:pt x="2215" y="542"/>
                    </a:lnTo>
                    <a:lnTo>
                      <a:pt x="1944" y="394"/>
                    </a:lnTo>
                    <a:lnTo>
                      <a:pt x="1673" y="246"/>
                    </a:lnTo>
                    <a:lnTo>
                      <a:pt x="1378" y="148"/>
                    </a:lnTo>
                    <a:lnTo>
                      <a:pt x="1083" y="74"/>
                    </a:lnTo>
                    <a:lnTo>
                      <a:pt x="763" y="25"/>
                    </a:lnTo>
                    <a:lnTo>
                      <a:pt x="443" y="0"/>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634;p30"/>
              <p:cNvSpPr/>
              <p:nvPr/>
            </p:nvSpPr>
            <p:spPr>
              <a:xfrm>
                <a:off x="6329006" y="5590099"/>
                <a:ext cx="130447" cy="88159"/>
              </a:xfrm>
              <a:custGeom>
                <a:avLst/>
                <a:gdLst/>
                <a:ahLst/>
                <a:cxnLst/>
                <a:rect l="l" t="t" r="r" b="b"/>
                <a:pathLst>
                  <a:path w="3569" h="2412" extrusionOk="0">
                    <a:moveTo>
                      <a:pt x="1132" y="1"/>
                    </a:moveTo>
                    <a:lnTo>
                      <a:pt x="1083" y="25"/>
                    </a:lnTo>
                    <a:lnTo>
                      <a:pt x="837" y="271"/>
                    </a:lnTo>
                    <a:lnTo>
                      <a:pt x="640" y="517"/>
                    </a:lnTo>
                    <a:lnTo>
                      <a:pt x="443" y="788"/>
                    </a:lnTo>
                    <a:lnTo>
                      <a:pt x="296" y="1083"/>
                    </a:lnTo>
                    <a:lnTo>
                      <a:pt x="148" y="1403"/>
                    </a:lnTo>
                    <a:lnTo>
                      <a:pt x="74" y="1723"/>
                    </a:lnTo>
                    <a:lnTo>
                      <a:pt x="0" y="2067"/>
                    </a:lnTo>
                    <a:lnTo>
                      <a:pt x="0" y="2412"/>
                    </a:lnTo>
                    <a:lnTo>
                      <a:pt x="3568" y="2412"/>
                    </a:lnTo>
                    <a:lnTo>
                      <a:pt x="3544" y="2313"/>
                    </a:lnTo>
                    <a:lnTo>
                      <a:pt x="3494" y="2215"/>
                    </a:lnTo>
                    <a:lnTo>
                      <a:pt x="3421" y="2141"/>
                    </a:lnTo>
                    <a:lnTo>
                      <a:pt x="3347" y="2067"/>
                    </a:lnTo>
                    <a:lnTo>
                      <a:pt x="3224" y="2018"/>
                    </a:lnTo>
                    <a:lnTo>
                      <a:pt x="3125" y="1994"/>
                    </a:lnTo>
                    <a:lnTo>
                      <a:pt x="2879" y="1920"/>
                    </a:lnTo>
                    <a:lnTo>
                      <a:pt x="2412" y="1846"/>
                    </a:lnTo>
                    <a:lnTo>
                      <a:pt x="2240" y="1797"/>
                    </a:lnTo>
                    <a:lnTo>
                      <a:pt x="2190" y="1748"/>
                    </a:lnTo>
                    <a:lnTo>
                      <a:pt x="2166" y="1723"/>
                    </a:lnTo>
                    <a:lnTo>
                      <a:pt x="2141" y="1600"/>
                    </a:lnTo>
                    <a:lnTo>
                      <a:pt x="2141" y="1501"/>
                    </a:lnTo>
                    <a:lnTo>
                      <a:pt x="2141" y="1378"/>
                    </a:lnTo>
                    <a:lnTo>
                      <a:pt x="2141" y="1255"/>
                    </a:lnTo>
                    <a:lnTo>
                      <a:pt x="2092" y="1132"/>
                    </a:lnTo>
                    <a:lnTo>
                      <a:pt x="2018" y="1034"/>
                    </a:lnTo>
                    <a:lnTo>
                      <a:pt x="1895" y="936"/>
                    </a:lnTo>
                    <a:lnTo>
                      <a:pt x="1674" y="862"/>
                    </a:lnTo>
                    <a:lnTo>
                      <a:pt x="1477" y="813"/>
                    </a:lnTo>
                    <a:lnTo>
                      <a:pt x="1329" y="714"/>
                    </a:lnTo>
                    <a:lnTo>
                      <a:pt x="1206" y="591"/>
                    </a:lnTo>
                    <a:lnTo>
                      <a:pt x="1157" y="468"/>
                    </a:lnTo>
                    <a:lnTo>
                      <a:pt x="1132" y="345"/>
                    </a:lnTo>
                    <a:lnTo>
                      <a:pt x="1108" y="222"/>
                    </a:lnTo>
                    <a:lnTo>
                      <a:pt x="113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635;p30"/>
              <p:cNvSpPr/>
              <p:nvPr/>
            </p:nvSpPr>
            <p:spPr>
              <a:xfrm>
                <a:off x="6469285" y="5568498"/>
                <a:ext cx="83700" cy="82786"/>
              </a:xfrm>
              <a:custGeom>
                <a:avLst/>
                <a:gdLst/>
                <a:ahLst/>
                <a:cxnLst/>
                <a:rect l="l" t="t" r="r" b="b"/>
                <a:pathLst>
                  <a:path w="2290" h="2265" extrusionOk="0">
                    <a:moveTo>
                      <a:pt x="272" y="1"/>
                    </a:moveTo>
                    <a:lnTo>
                      <a:pt x="272" y="50"/>
                    </a:lnTo>
                    <a:lnTo>
                      <a:pt x="272" y="149"/>
                    </a:lnTo>
                    <a:lnTo>
                      <a:pt x="247" y="247"/>
                    </a:lnTo>
                    <a:lnTo>
                      <a:pt x="149" y="395"/>
                    </a:lnTo>
                    <a:lnTo>
                      <a:pt x="50" y="518"/>
                    </a:lnTo>
                    <a:lnTo>
                      <a:pt x="1" y="592"/>
                    </a:lnTo>
                    <a:lnTo>
                      <a:pt x="1" y="690"/>
                    </a:lnTo>
                    <a:lnTo>
                      <a:pt x="1" y="715"/>
                    </a:lnTo>
                    <a:lnTo>
                      <a:pt x="26" y="764"/>
                    </a:lnTo>
                    <a:lnTo>
                      <a:pt x="99" y="813"/>
                    </a:lnTo>
                    <a:lnTo>
                      <a:pt x="198" y="862"/>
                    </a:lnTo>
                    <a:lnTo>
                      <a:pt x="345" y="911"/>
                    </a:lnTo>
                    <a:lnTo>
                      <a:pt x="641" y="1010"/>
                    </a:lnTo>
                    <a:lnTo>
                      <a:pt x="788" y="1059"/>
                    </a:lnTo>
                    <a:lnTo>
                      <a:pt x="887" y="1157"/>
                    </a:lnTo>
                    <a:lnTo>
                      <a:pt x="961" y="1280"/>
                    </a:lnTo>
                    <a:lnTo>
                      <a:pt x="985" y="1428"/>
                    </a:lnTo>
                    <a:lnTo>
                      <a:pt x="1059" y="1723"/>
                    </a:lnTo>
                    <a:lnTo>
                      <a:pt x="1108" y="1846"/>
                    </a:lnTo>
                    <a:lnTo>
                      <a:pt x="1182" y="1994"/>
                    </a:lnTo>
                    <a:lnTo>
                      <a:pt x="1305" y="2092"/>
                    </a:lnTo>
                    <a:lnTo>
                      <a:pt x="1477" y="2191"/>
                    </a:lnTo>
                    <a:lnTo>
                      <a:pt x="1674" y="2240"/>
                    </a:lnTo>
                    <a:lnTo>
                      <a:pt x="1846" y="2265"/>
                    </a:lnTo>
                    <a:lnTo>
                      <a:pt x="1994" y="2240"/>
                    </a:lnTo>
                    <a:lnTo>
                      <a:pt x="2092" y="2191"/>
                    </a:lnTo>
                    <a:lnTo>
                      <a:pt x="2166" y="2142"/>
                    </a:lnTo>
                    <a:lnTo>
                      <a:pt x="2240" y="2092"/>
                    </a:lnTo>
                    <a:lnTo>
                      <a:pt x="2289" y="2043"/>
                    </a:lnTo>
                    <a:lnTo>
                      <a:pt x="2289" y="2019"/>
                    </a:lnTo>
                    <a:lnTo>
                      <a:pt x="2166" y="1674"/>
                    </a:lnTo>
                    <a:lnTo>
                      <a:pt x="1994" y="1330"/>
                    </a:lnTo>
                    <a:lnTo>
                      <a:pt x="1773" y="1034"/>
                    </a:lnTo>
                    <a:lnTo>
                      <a:pt x="1527" y="764"/>
                    </a:lnTo>
                    <a:lnTo>
                      <a:pt x="1256" y="518"/>
                    </a:lnTo>
                    <a:lnTo>
                      <a:pt x="961" y="321"/>
                    </a:lnTo>
                    <a:lnTo>
                      <a:pt x="616" y="149"/>
                    </a:lnTo>
                    <a:lnTo>
                      <a:pt x="272"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636;p30"/>
              <p:cNvSpPr/>
              <p:nvPr/>
            </p:nvSpPr>
            <p:spPr>
              <a:xfrm>
                <a:off x="6474694" y="5568498"/>
                <a:ext cx="78290" cy="82786"/>
              </a:xfrm>
              <a:custGeom>
                <a:avLst/>
                <a:gdLst/>
                <a:ahLst/>
                <a:cxnLst/>
                <a:rect l="l" t="t" r="r" b="b"/>
                <a:pathLst>
                  <a:path w="2142" h="2265" extrusionOk="0">
                    <a:moveTo>
                      <a:pt x="124" y="1"/>
                    </a:moveTo>
                    <a:lnTo>
                      <a:pt x="124" y="50"/>
                    </a:lnTo>
                    <a:lnTo>
                      <a:pt x="124" y="149"/>
                    </a:lnTo>
                    <a:lnTo>
                      <a:pt x="99" y="247"/>
                    </a:lnTo>
                    <a:lnTo>
                      <a:pt x="1" y="370"/>
                    </a:lnTo>
                    <a:lnTo>
                      <a:pt x="222" y="542"/>
                    </a:lnTo>
                    <a:lnTo>
                      <a:pt x="444" y="739"/>
                    </a:lnTo>
                    <a:lnTo>
                      <a:pt x="640" y="936"/>
                    </a:lnTo>
                    <a:lnTo>
                      <a:pt x="813" y="1157"/>
                    </a:lnTo>
                    <a:lnTo>
                      <a:pt x="985" y="1404"/>
                    </a:lnTo>
                    <a:lnTo>
                      <a:pt x="1108" y="1650"/>
                    </a:lnTo>
                    <a:lnTo>
                      <a:pt x="1231" y="1920"/>
                    </a:lnTo>
                    <a:lnTo>
                      <a:pt x="1305" y="2191"/>
                    </a:lnTo>
                    <a:lnTo>
                      <a:pt x="1329" y="2191"/>
                    </a:lnTo>
                    <a:lnTo>
                      <a:pt x="1526" y="2240"/>
                    </a:lnTo>
                    <a:lnTo>
                      <a:pt x="1698" y="2265"/>
                    </a:lnTo>
                    <a:lnTo>
                      <a:pt x="1846" y="2240"/>
                    </a:lnTo>
                    <a:lnTo>
                      <a:pt x="1944" y="2191"/>
                    </a:lnTo>
                    <a:lnTo>
                      <a:pt x="2018" y="2142"/>
                    </a:lnTo>
                    <a:lnTo>
                      <a:pt x="2092" y="2092"/>
                    </a:lnTo>
                    <a:lnTo>
                      <a:pt x="2141" y="2043"/>
                    </a:lnTo>
                    <a:lnTo>
                      <a:pt x="2141" y="2019"/>
                    </a:lnTo>
                    <a:lnTo>
                      <a:pt x="2018" y="1674"/>
                    </a:lnTo>
                    <a:lnTo>
                      <a:pt x="1846" y="1330"/>
                    </a:lnTo>
                    <a:lnTo>
                      <a:pt x="1625" y="1034"/>
                    </a:lnTo>
                    <a:lnTo>
                      <a:pt x="1379" y="764"/>
                    </a:lnTo>
                    <a:lnTo>
                      <a:pt x="1108" y="518"/>
                    </a:lnTo>
                    <a:lnTo>
                      <a:pt x="813" y="321"/>
                    </a:lnTo>
                    <a:lnTo>
                      <a:pt x="468" y="149"/>
                    </a:lnTo>
                    <a:lnTo>
                      <a:pt x="124"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637;p30"/>
              <p:cNvSpPr/>
              <p:nvPr/>
            </p:nvSpPr>
            <p:spPr>
              <a:xfrm>
                <a:off x="6281344" y="5678221"/>
                <a:ext cx="325587" cy="102559"/>
              </a:xfrm>
              <a:custGeom>
                <a:avLst/>
                <a:gdLst/>
                <a:ahLst/>
                <a:cxnLst/>
                <a:rect l="l" t="t" r="r" b="b"/>
                <a:pathLst>
                  <a:path w="8908" h="2806" extrusionOk="0">
                    <a:moveTo>
                      <a:pt x="615" y="1"/>
                    </a:moveTo>
                    <a:lnTo>
                      <a:pt x="492" y="25"/>
                    </a:lnTo>
                    <a:lnTo>
                      <a:pt x="369" y="50"/>
                    </a:lnTo>
                    <a:lnTo>
                      <a:pt x="271" y="99"/>
                    </a:lnTo>
                    <a:lnTo>
                      <a:pt x="173" y="173"/>
                    </a:lnTo>
                    <a:lnTo>
                      <a:pt x="99" y="272"/>
                    </a:lnTo>
                    <a:lnTo>
                      <a:pt x="50" y="370"/>
                    </a:lnTo>
                    <a:lnTo>
                      <a:pt x="25" y="493"/>
                    </a:lnTo>
                    <a:lnTo>
                      <a:pt x="0" y="616"/>
                    </a:lnTo>
                    <a:lnTo>
                      <a:pt x="0" y="2806"/>
                    </a:lnTo>
                    <a:lnTo>
                      <a:pt x="8908" y="2806"/>
                    </a:lnTo>
                    <a:lnTo>
                      <a:pt x="8908" y="616"/>
                    </a:lnTo>
                    <a:lnTo>
                      <a:pt x="8883" y="493"/>
                    </a:lnTo>
                    <a:lnTo>
                      <a:pt x="8858" y="370"/>
                    </a:lnTo>
                    <a:lnTo>
                      <a:pt x="8785" y="272"/>
                    </a:lnTo>
                    <a:lnTo>
                      <a:pt x="8711" y="173"/>
                    </a:lnTo>
                    <a:lnTo>
                      <a:pt x="8637" y="99"/>
                    </a:lnTo>
                    <a:lnTo>
                      <a:pt x="8539" y="50"/>
                    </a:lnTo>
                    <a:lnTo>
                      <a:pt x="8416" y="25"/>
                    </a:lnTo>
                    <a:lnTo>
                      <a:pt x="8293" y="1"/>
                    </a:lnTo>
                    <a:close/>
                  </a:path>
                </a:pathLst>
              </a:custGeom>
              <a:solidFill>
                <a:srgbClr val="E5E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638;p30"/>
              <p:cNvSpPr/>
              <p:nvPr/>
            </p:nvSpPr>
            <p:spPr>
              <a:xfrm>
                <a:off x="6548452" y="5678221"/>
                <a:ext cx="58480" cy="102559"/>
              </a:xfrm>
              <a:custGeom>
                <a:avLst/>
                <a:gdLst/>
                <a:ahLst/>
                <a:cxnLst/>
                <a:rect l="l" t="t" r="r" b="b"/>
                <a:pathLst>
                  <a:path w="1600" h="2806" extrusionOk="0">
                    <a:moveTo>
                      <a:pt x="0" y="1"/>
                    </a:moveTo>
                    <a:lnTo>
                      <a:pt x="123" y="25"/>
                    </a:lnTo>
                    <a:lnTo>
                      <a:pt x="246" y="50"/>
                    </a:lnTo>
                    <a:lnTo>
                      <a:pt x="345" y="99"/>
                    </a:lnTo>
                    <a:lnTo>
                      <a:pt x="443" y="173"/>
                    </a:lnTo>
                    <a:lnTo>
                      <a:pt x="517" y="272"/>
                    </a:lnTo>
                    <a:lnTo>
                      <a:pt x="566" y="370"/>
                    </a:lnTo>
                    <a:lnTo>
                      <a:pt x="591" y="493"/>
                    </a:lnTo>
                    <a:lnTo>
                      <a:pt x="615" y="616"/>
                    </a:lnTo>
                    <a:lnTo>
                      <a:pt x="615" y="2806"/>
                    </a:lnTo>
                    <a:lnTo>
                      <a:pt x="1600" y="2806"/>
                    </a:lnTo>
                    <a:lnTo>
                      <a:pt x="1600" y="616"/>
                    </a:lnTo>
                    <a:lnTo>
                      <a:pt x="1575" y="493"/>
                    </a:lnTo>
                    <a:lnTo>
                      <a:pt x="1550" y="370"/>
                    </a:lnTo>
                    <a:lnTo>
                      <a:pt x="1477" y="272"/>
                    </a:lnTo>
                    <a:lnTo>
                      <a:pt x="1403" y="173"/>
                    </a:lnTo>
                    <a:lnTo>
                      <a:pt x="1329" y="99"/>
                    </a:lnTo>
                    <a:lnTo>
                      <a:pt x="1231" y="50"/>
                    </a:lnTo>
                    <a:lnTo>
                      <a:pt x="1108" y="25"/>
                    </a:lnTo>
                    <a:lnTo>
                      <a:pt x="985" y="1"/>
                    </a:lnTo>
                    <a:close/>
                  </a:path>
                </a:pathLst>
              </a:custGeom>
              <a:solidFill>
                <a:srgbClr val="E5E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639;p30"/>
              <p:cNvSpPr/>
              <p:nvPr/>
            </p:nvSpPr>
            <p:spPr>
              <a:xfrm>
                <a:off x="6431528" y="5442620"/>
                <a:ext cx="25219" cy="41411"/>
              </a:xfrm>
              <a:custGeom>
                <a:avLst/>
                <a:gdLst/>
                <a:ahLst/>
                <a:cxnLst/>
                <a:rect l="l" t="t" r="r" b="b"/>
                <a:pathLst>
                  <a:path w="690" h="1133" extrusionOk="0">
                    <a:moveTo>
                      <a:pt x="345" y="0"/>
                    </a:moveTo>
                    <a:lnTo>
                      <a:pt x="173" y="320"/>
                    </a:lnTo>
                    <a:lnTo>
                      <a:pt x="50" y="591"/>
                    </a:lnTo>
                    <a:lnTo>
                      <a:pt x="1" y="689"/>
                    </a:lnTo>
                    <a:lnTo>
                      <a:pt x="1" y="788"/>
                    </a:lnTo>
                    <a:lnTo>
                      <a:pt x="25" y="911"/>
                    </a:lnTo>
                    <a:lnTo>
                      <a:pt x="99" y="1034"/>
                    </a:lnTo>
                    <a:lnTo>
                      <a:pt x="197" y="1107"/>
                    </a:lnTo>
                    <a:lnTo>
                      <a:pt x="345" y="1132"/>
                    </a:lnTo>
                    <a:lnTo>
                      <a:pt x="468" y="1107"/>
                    </a:lnTo>
                    <a:lnTo>
                      <a:pt x="591" y="1034"/>
                    </a:lnTo>
                    <a:lnTo>
                      <a:pt x="665" y="911"/>
                    </a:lnTo>
                    <a:lnTo>
                      <a:pt x="689" y="788"/>
                    </a:lnTo>
                    <a:lnTo>
                      <a:pt x="665" y="689"/>
                    </a:lnTo>
                    <a:lnTo>
                      <a:pt x="640" y="591"/>
                    </a:lnTo>
                    <a:lnTo>
                      <a:pt x="517" y="320"/>
                    </a:lnTo>
                    <a:lnTo>
                      <a:pt x="345"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640;p30"/>
              <p:cNvSpPr/>
              <p:nvPr/>
            </p:nvSpPr>
            <p:spPr>
              <a:xfrm>
                <a:off x="6438729" y="5408445"/>
                <a:ext cx="10819" cy="10819"/>
              </a:xfrm>
              <a:custGeom>
                <a:avLst/>
                <a:gdLst/>
                <a:ahLst/>
                <a:cxnLst/>
                <a:rect l="l" t="t" r="r" b="b"/>
                <a:pathLst>
                  <a:path w="296" h="296" extrusionOk="0">
                    <a:moveTo>
                      <a:pt x="148" y="0"/>
                    </a:moveTo>
                    <a:lnTo>
                      <a:pt x="74" y="25"/>
                    </a:lnTo>
                    <a:lnTo>
                      <a:pt x="25" y="49"/>
                    </a:lnTo>
                    <a:lnTo>
                      <a:pt x="0" y="99"/>
                    </a:lnTo>
                    <a:lnTo>
                      <a:pt x="0" y="148"/>
                    </a:lnTo>
                    <a:lnTo>
                      <a:pt x="0" y="197"/>
                    </a:lnTo>
                    <a:lnTo>
                      <a:pt x="25" y="246"/>
                    </a:lnTo>
                    <a:lnTo>
                      <a:pt x="74" y="295"/>
                    </a:lnTo>
                    <a:lnTo>
                      <a:pt x="197" y="295"/>
                    </a:lnTo>
                    <a:lnTo>
                      <a:pt x="246" y="246"/>
                    </a:lnTo>
                    <a:lnTo>
                      <a:pt x="271" y="197"/>
                    </a:lnTo>
                    <a:lnTo>
                      <a:pt x="296" y="148"/>
                    </a:lnTo>
                    <a:lnTo>
                      <a:pt x="271" y="99"/>
                    </a:lnTo>
                    <a:lnTo>
                      <a:pt x="246" y="49"/>
                    </a:lnTo>
                    <a:lnTo>
                      <a:pt x="197" y="25"/>
                    </a:lnTo>
                    <a:lnTo>
                      <a:pt x="148"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641;p30"/>
              <p:cNvSpPr/>
              <p:nvPr/>
            </p:nvSpPr>
            <p:spPr>
              <a:xfrm>
                <a:off x="6411755" y="5416523"/>
                <a:ext cx="9905" cy="10819"/>
              </a:xfrm>
              <a:custGeom>
                <a:avLst/>
                <a:gdLst/>
                <a:ahLst/>
                <a:cxnLst/>
                <a:rect l="l" t="t" r="r" b="b"/>
                <a:pathLst>
                  <a:path w="271" h="296" extrusionOk="0">
                    <a:moveTo>
                      <a:pt x="74" y="1"/>
                    </a:moveTo>
                    <a:lnTo>
                      <a:pt x="25" y="50"/>
                    </a:lnTo>
                    <a:lnTo>
                      <a:pt x="0" y="99"/>
                    </a:lnTo>
                    <a:lnTo>
                      <a:pt x="0" y="148"/>
                    </a:lnTo>
                    <a:lnTo>
                      <a:pt x="0" y="197"/>
                    </a:lnTo>
                    <a:lnTo>
                      <a:pt x="25" y="247"/>
                    </a:lnTo>
                    <a:lnTo>
                      <a:pt x="74" y="271"/>
                    </a:lnTo>
                    <a:lnTo>
                      <a:pt x="148" y="296"/>
                    </a:lnTo>
                    <a:lnTo>
                      <a:pt x="197" y="271"/>
                    </a:lnTo>
                    <a:lnTo>
                      <a:pt x="246" y="247"/>
                    </a:lnTo>
                    <a:lnTo>
                      <a:pt x="271" y="197"/>
                    </a:lnTo>
                    <a:lnTo>
                      <a:pt x="271" y="148"/>
                    </a:lnTo>
                    <a:lnTo>
                      <a:pt x="271" y="99"/>
                    </a:lnTo>
                    <a:lnTo>
                      <a:pt x="246" y="50"/>
                    </a:lnTo>
                    <a:lnTo>
                      <a:pt x="197"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642;p30"/>
              <p:cNvSpPr/>
              <p:nvPr/>
            </p:nvSpPr>
            <p:spPr>
              <a:xfrm>
                <a:off x="6391945" y="5436296"/>
                <a:ext cx="10855" cy="11733"/>
              </a:xfrm>
              <a:custGeom>
                <a:avLst/>
                <a:gdLst/>
                <a:ahLst/>
                <a:cxnLst/>
                <a:rect l="l" t="t" r="r" b="b"/>
                <a:pathLst>
                  <a:path w="297" h="321" extrusionOk="0">
                    <a:moveTo>
                      <a:pt x="148" y="1"/>
                    </a:moveTo>
                    <a:lnTo>
                      <a:pt x="75" y="26"/>
                    </a:lnTo>
                    <a:lnTo>
                      <a:pt x="25" y="50"/>
                    </a:lnTo>
                    <a:lnTo>
                      <a:pt x="1" y="99"/>
                    </a:lnTo>
                    <a:lnTo>
                      <a:pt x="1" y="149"/>
                    </a:lnTo>
                    <a:lnTo>
                      <a:pt x="1" y="222"/>
                    </a:lnTo>
                    <a:lnTo>
                      <a:pt x="25" y="272"/>
                    </a:lnTo>
                    <a:lnTo>
                      <a:pt x="75" y="296"/>
                    </a:lnTo>
                    <a:lnTo>
                      <a:pt x="148" y="321"/>
                    </a:lnTo>
                    <a:lnTo>
                      <a:pt x="198" y="296"/>
                    </a:lnTo>
                    <a:lnTo>
                      <a:pt x="247" y="272"/>
                    </a:lnTo>
                    <a:lnTo>
                      <a:pt x="272" y="222"/>
                    </a:lnTo>
                    <a:lnTo>
                      <a:pt x="296" y="149"/>
                    </a:lnTo>
                    <a:lnTo>
                      <a:pt x="272" y="99"/>
                    </a:lnTo>
                    <a:lnTo>
                      <a:pt x="247" y="50"/>
                    </a:lnTo>
                    <a:lnTo>
                      <a:pt x="198" y="26"/>
                    </a:lnTo>
                    <a:lnTo>
                      <a:pt x="148"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643;p30"/>
              <p:cNvSpPr/>
              <p:nvPr/>
            </p:nvSpPr>
            <p:spPr>
              <a:xfrm>
                <a:off x="6384744" y="5464184"/>
                <a:ext cx="10855" cy="10819"/>
              </a:xfrm>
              <a:custGeom>
                <a:avLst/>
                <a:gdLst/>
                <a:ahLst/>
                <a:cxnLst/>
                <a:rect l="l" t="t" r="r" b="b"/>
                <a:pathLst>
                  <a:path w="297" h="296" extrusionOk="0">
                    <a:moveTo>
                      <a:pt x="75" y="1"/>
                    </a:moveTo>
                    <a:lnTo>
                      <a:pt x="26" y="50"/>
                    </a:lnTo>
                    <a:lnTo>
                      <a:pt x="1" y="99"/>
                    </a:lnTo>
                    <a:lnTo>
                      <a:pt x="1" y="148"/>
                    </a:lnTo>
                    <a:lnTo>
                      <a:pt x="1" y="198"/>
                    </a:lnTo>
                    <a:lnTo>
                      <a:pt x="26" y="247"/>
                    </a:lnTo>
                    <a:lnTo>
                      <a:pt x="75" y="296"/>
                    </a:lnTo>
                    <a:lnTo>
                      <a:pt x="198" y="296"/>
                    </a:lnTo>
                    <a:lnTo>
                      <a:pt x="247" y="247"/>
                    </a:lnTo>
                    <a:lnTo>
                      <a:pt x="272" y="198"/>
                    </a:lnTo>
                    <a:lnTo>
                      <a:pt x="296" y="148"/>
                    </a:lnTo>
                    <a:lnTo>
                      <a:pt x="272" y="99"/>
                    </a:lnTo>
                    <a:lnTo>
                      <a:pt x="247" y="50"/>
                    </a:lnTo>
                    <a:lnTo>
                      <a:pt x="198"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644;p30"/>
              <p:cNvSpPr/>
              <p:nvPr/>
            </p:nvSpPr>
            <p:spPr>
              <a:xfrm>
                <a:off x="6391945" y="5491158"/>
                <a:ext cx="10855" cy="11733"/>
              </a:xfrm>
              <a:custGeom>
                <a:avLst/>
                <a:gdLst/>
                <a:ahLst/>
                <a:cxnLst/>
                <a:rect l="l" t="t" r="r" b="b"/>
                <a:pathLst>
                  <a:path w="297" h="321" extrusionOk="0">
                    <a:moveTo>
                      <a:pt x="148" y="1"/>
                    </a:moveTo>
                    <a:lnTo>
                      <a:pt x="99" y="25"/>
                    </a:lnTo>
                    <a:lnTo>
                      <a:pt x="50" y="50"/>
                    </a:lnTo>
                    <a:lnTo>
                      <a:pt x="25" y="99"/>
                    </a:lnTo>
                    <a:lnTo>
                      <a:pt x="1" y="149"/>
                    </a:lnTo>
                    <a:lnTo>
                      <a:pt x="25" y="222"/>
                    </a:lnTo>
                    <a:lnTo>
                      <a:pt x="50" y="272"/>
                    </a:lnTo>
                    <a:lnTo>
                      <a:pt x="99" y="296"/>
                    </a:lnTo>
                    <a:lnTo>
                      <a:pt x="148" y="321"/>
                    </a:lnTo>
                    <a:lnTo>
                      <a:pt x="222" y="296"/>
                    </a:lnTo>
                    <a:lnTo>
                      <a:pt x="272" y="272"/>
                    </a:lnTo>
                    <a:lnTo>
                      <a:pt x="296" y="222"/>
                    </a:lnTo>
                    <a:lnTo>
                      <a:pt x="296" y="149"/>
                    </a:lnTo>
                    <a:lnTo>
                      <a:pt x="296" y="99"/>
                    </a:lnTo>
                    <a:lnTo>
                      <a:pt x="272" y="50"/>
                    </a:lnTo>
                    <a:lnTo>
                      <a:pt x="222" y="25"/>
                    </a:lnTo>
                    <a:lnTo>
                      <a:pt x="148"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645;p30"/>
              <p:cNvSpPr/>
              <p:nvPr/>
            </p:nvSpPr>
            <p:spPr>
              <a:xfrm>
                <a:off x="6487304" y="5490281"/>
                <a:ext cx="10819" cy="10819"/>
              </a:xfrm>
              <a:custGeom>
                <a:avLst/>
                <a:gdLst/>
                <a:ahLst/>
                <a:cxnLst/>
                <a:rect l="l" t="t" r="r" b="b"/>
                <a:pathLst>
                  <a:path w="296" h="296" extrusionOk="0">
                    <a:moveTo>
                      <a:pt x="74" y="0"/>
                    </a:moveTo>
                    <a:lnTo>
                      <a:pt x="25" y="49"/>
                    </a:lnTo>
                    <a:lnTo>
                      <a:pt x="0" y="99"/>
                    </a:lnTo>
                    <a:lnTo>
                      <a:pt x="0" y="148"/>
                    </a:lnTo>
                    <a:lnTo>
                      <a:pt x="0" y="197"/>
                    </a:lnTo>
                    <a:lnTo>
                      <a:pt x="25" y="246"/>
                    </a:lnTo>
                    <a:lnTo>
                      <a:pt x="74" y="296"/>
                    </a:lnTo>
                    <a:lnTo>
                      <a:pt x="222" y="296"/>
                    </a:lnTo>
                    <a:lnTo>
                      <a:pt x="246" y="246"/>
                    </a:lnTo>
                    <a:lnTo>
                      <a:pt x="295" y="197"/>
                    </a:lnTo>
                    <a:lnTo>
                      <a:pt x="295" y="148"/>
                    </a:lnTo>
                    <a:lnTo>
                      <a:pt x="295" y="99"/>
                    </a:lnTo>
                    <a:lnTo>
                      <a:pt x="246" y="49"/>
                    </a:lnTo>
                    <a:lnTo>
                      <a:pt x="222"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646;p30"/>
              <p:cNvSpPr/>
              <p:nvPr/>
            </p:nvSpPr>
            <p:spPr>
              <a:xfrm>
                <a:off x="6494468" y="5462393"/>
                <a:ext cx="10855" cy="10819"/>
              </a:xfrm>
              <a:custGeom>
                <a:avLst/>
                <a:gdLst/>
                <a:ahLst/>
                <a:cxnLst/>
                <a:rect l="l" t="t" r="r" b="b"/>
                <a:pathLst>
                  <a:path w="297" h="296" extrusionOk="0">
                    <a:moveTo>
                      <a:pt x="149" y="0"/>
                    </a:moveTo>
                    <a:lnTo>
                      <a:pt x="75" y="25"/>
                    </a:lnTo>
                    <a:lnTo>
                      <a:pt x="26" y="50"/>
                    </a:lnTo>
                    <a:lnTo>
                      <a:pt x="1" y="99"/>
                    </a:lnTo>
                    <a:lnTo>
                      <a:pt x="1" y="148"/>
                    </a:lnTo>
                    <a:lnTo>
                      <a:pt x="1" y="222"/>
                    </a:lnTo>
                    <a:lnTo>
                      <a:pt x="26" y="271"/>
                    </a:lnTo>
                    <a:lnTo>
                      <a:pt x="75" y="296"/>
                    </a:lnTo>
                    <a:lnTo>
                      <a:pt x="198" y="296"/>
                    </a:lnTo>
                    <a:lnTo>
                      <a:pt x="247" y="271"/>
                    </a:lnTo>
                    <a:lnTo>
                      <a:pt x="272" y="222"/>
                    </a:lnTo>
                    <a:lnTo>
                      <a:pt x="296" y="148"/>
                    </a:lnTo>
                    <a:lnTo>
                      <a:pt x="272" y="99"/>
                    </a:lnTo>
                    <a:lnTo>
                      <a:pt x="247" y="50"/>
                    </a:lnTo>
                    <a:lnTo>
                      <a:pt x="198" y="25"/>
                    </a:lnTo>
                    <a:lnTo>
                      <a:pt x="149"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647;p30"/>
              <p:cNvSpPr/>
              <p:nvPr/>
            </p:nvSpPr>
            <p:spPr>
              <a:xfrm>
                <a:off x="6486390" y="5435419"/>
                <a:ext cx="10819" cy="10819"/>
              </a:xfrm>
              <a:custGeom>
                <a:avLst/>
                <a:gdLst/>
                <a:ahLst/>
                <a:cxnLst/>
                <a:rect l="l" t="t" r="r" b="b"/>
                <a:pathLst>
                  <a:path w="296" h="296" extrusionOk="0">
                    <a:moveTo>
                      <a:pt x="74" y="0"/>
                    </a:moveTo>
                    <a:lnTo>
                      <a:pt x="50" y="50"/>
                    </a:lnTo>
                    <a:lnTo>
                      <a:pt x="0" y="99"/>
                    </a:lnTo>
                    <a:lnTo>
                      <a:pt x="0" y="148"/>
                    </a:lnTo>
                    <a:lnTo>
                      <a:pt x="0" y="197"/>
                    </a:lnTo>
                    <a:lnTo>
                      <a:pt x="50" y="246"/>
                    </a:lnTo>
                    <a:lnTo>
                      <a:pt x="74" y="296"/>
                    </a:lnTo>
                    <a:lnTo>
                      <a:pt x="222" y="296"/>
                    </a:lnTo>
                    <a:lnTo>
                      <a:pt x="271" y="246"/>
                    </a:lnTo>
                    <a:lnTo>
                      <a:pt x="296" y="197"/>
                    </a:lnTo>
                    <a:lnTo>
                      <a:pt x="296" y="148"/>
                    </a:lnTo>
                    <a:lnTo>
                      <a:pt x="296" y="99"/>
                    </a:lnTo>
                    <a:lnTo>
                      <a:pt x="271" y="50"/>
                    </a:lnTo>
                    <a:lnTo>
                      <a:pt x="222"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648;p30"/>
              <p:cNvSpPr/>
              <p:nvPr/>
            </p:nvSpPr>
            <p:spPr>
              <a:xfrm>
                <a:off x="6465703" y="5415609"/>
                <a:ext cx="10819" cy="10855"/>
              </a:xfrm>
              <a:custGeom>
                <a:avLst/>
                <a:gdLst/>
                <a:ahLst/>
                <a:cxnLst/>
                <a:rect l="l" t="t" r="r" b="b"/>
                <a:pathLst>
                  <a:path w="296" h="297" extrusionOk="0">
                    <a:moveTo>
                      <a:pt x="99" y="1"/>
                    </a:moveTo>
                    <a:lnTo>
                      <a:pt x="50" y="50"/>
                    </a:lnTo>
                    <a:lnTo>
                      <a:pt x="25" y="99"/>
                    </a:lnTo>
                    <a:lnTo>
                      <a:pt x="1" y="149"/>
                    </a:lnTo>
                    <a:lnTo>
                      <a:pt x="25" y="198"/>
                    </a:lnTo>
                    <a:lnTo>
                      <a:pt x="50" y="247"/>
                    </a:lnTo>
                    <a:lnTo>
                      <a:pt x="99" y="296"/>
                    </a:lnTo>
                    <a:lnTo>
                      <a:pt x="222" y="296"/>
                    </a:lnTo>
                    <a:lnTo>
                      <a:pt x="271" y="247"/>
                    </a:lnTo>
                    <a:lnTo>
                      <a:pt x="296" y="198"/>
                    </a:lnTo>
                    <a:lnTo>
                      <a:pt x="296" y="149"/>
                    </a:lnTo>
                    <a:lnTo>
                      <a:pt x="296" y="99"/>
                    </a:lnTo>
                    <a:lnTo>
                      <a:pt x="271" y="50"/>
                    </a:lnTo>
                    <a:lnTo>
                      <a:pt x="222"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649;p30"/>
              <p:cNvSpPr/>
              <p:nvPr/>
            </p:nvSpPr>
            <p:spPr>
              <a:xfrm>
                <a:off x="6288545" y="5707899"/>
                <a:ext cx="311187" cy="25219"/>
              </a:xfrm>
              <a:custGeom>
                <a:avLst/>
                <a:gdLst/>
                <a:ahLst/>
                <a:cxnLst/>
                <a:rect l="l" t="t" r="r" b="b"/>
                <a:pathLst>
                  <a:path w="8514" h="690" extrusionOk="0">
                    <a:moveTo>
                      <a:pt x="0" y="1"/>
                    </a:moveTo>
                    <a:lnTo>
                      <a:pt x="172" y="25"/>
                    </a:lnTo>
                    <a:lnTo>
                      <a:pt x="320" y="75"/>
                    </a:lnTo>
                    <a:lnTo>
                      <a:pt x="468" y="124"/>
                    </a:lnTo>
                    <a:lnTo>
                      <a:pt x="714" y="222"/>
                    </a:lnTo>
                    <a:lnTo>
                      <a:pt x="911" y="345"/>
                    </a:lnTo>
                    <a:lnTo>
                      <a:pt x="1132" y="468"/>
                    </a:lnTo>
                    <a:lnTo>
                      <a:pt x="1378" y="591"/>
                    </a:lnTo>
                    <a:lnTo>
                      <a:pt x="1501" y="641"/>
                    </a:lnTo>
                    <a:lnTo>
                      <a:pt x="1649" y="665"/>
                    </a:lnTo>
                    <a:lnTo>
                      <a:pt x="1821" y="690"/>
                    </a:lnTo>
                    <a:lnTo>
                      <a:pt x="2215" y="690"/>
                    </a:lnTo>
                    <a:lnTo>
                      <a:pt x="2387" y="665"/>
                    </a:lnTo>
                    <a:lnTo>
                      <a:pt x="2559" y="641"/>
                    </a:lnTo>
                    <a:lnTo>
                      <a:pt x="2682" y="591"/>
                    </a:lnTo>
                    <a:lnTo>
                      <a:pt x="2928" y="468"/>
                    </a:lnTo>
                    <a:lnTo>
                      <a:pt x="3150" y="345"/>
                    </a:lnTo>
                    <a:lnTo>
                      <a:pt x="3347" y="222"/>
                    </a:lnTo>
                    <a:lnTo>
                      <a:pt x="3593" y="124"/>
                    </a:lnTo>
                    <a:lnTo>
                      <a:pt x="3740" y="75"/>
                    </a:lnTo>
                    <a:lnTo>
                      <a:pt x="3888" y="25"/>
                    </a:lnTo>
                    <a:lnTo>
                      <a:pt x="4060" y="1"/>
                    </a:lnTo>
                    <a:close/>
                    <a:moveTo>
                      <a:pt x="4454" y="1"/>
                    </a:moveTo>
                    <a:lnTo>
                      <a:pt x="4626" y="25"/>
                    </a:lnTo>
                    <a:lnTo>
                      <a:pt x="4774" y="75"/>
                    </a:lnTo>
                    <a:lnTo>
                      <a:pt x="4921" y="124"/>
                    </a:lnTo>
                    <a:lnTo>
                      <a:pt x="5143" y="222"/>
                    </a:lnTo>
                    <a:lnTo>
                      <a:pt x="5364" y="345"/>
                    </a:lnTo>
                    <a:lnTo>
                      <a:pt x="5586" y="468"/>
                    </a:lnTo>
                    <a:lnTo>
                      <a:pt x="5807" y="591"/>
                    </a:lnTo>
                    <a:lnTo>
                      <a:pt x="5955" y="641"/>
                    </a:lnTo>
                    <a:lnTo>
                      <a:pt x="6102" y="665"/>
                    </a:lnTo>
                    <a:lnTo>
                      <a:pt x="6275" y="690"/>
                    </a:lnTo>
                    <a:lnTo>
                      <a:pt x="6668" y="690"/>
                    </a:lnTo>
                    <a:lnTo>
                      <a:pt x="6841" y="665"/>
                    </a:lnTo>
                    <a:lnTo>
                      <a:pt x="7013" y="641"/>
                    </a:lnTo>
                    <a:lnTo>
                      <a:pt x="7136" y="591"/>
                    </a:lnTo>
                    <a:lnTo>
                      <a:pt x="7382" y="468"/>
                    </a:lnTo>
                    <a:lnTo>
                      <a:pt x="7579" y="345"/>
                    </a:lnTo>
                    <a:lnTo>
                      <a:pt x="7800" y="222"/>
                    </a:lnTo>
                    <a:lnTo>
                      <a:pt x="8046" y="124"/>
                    </a:lnTo>
                    <a:lnTo>
                      <a:pt x="8169" y="75"/>
                    </a:lnTo>
                    <a:lnTo>
                      <a:pt x="8342" y="25"/>
                    </a:lnTo>
                    <a:lnTo>
                      <a:pt x="851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650;p30"/>
              <p:cNvSpPr/>
              <p:nvPr/>
            </p:nvSpPr>
            <p:spPr>
              <a:xfrm>
                <a:off x="6281344" y="5707899"/>
                <a:ext cx="325587" cy="25219"/>
              </a:xfrm>
              <a:custGeom>
                <a:avLst/>
                <a:gdLst/>
                <a:ahLst/>
                <a:cxnLst/>
                <a:rect l="l" t="t" r="r" b="b"/>
                <a:pathLst>
                  <a:path w="8908" h="690" fill="none" extrusionOk="0">
                    <a:moveTo>
                      <a:pt x="0" y="1"/>
                    </a:moveTo>
                    <a:lnTo>
                      <a:pt x="0" y="1"/>
                    </a:lnTo>
                    <a:lnTo>
                      <a:pt x="197" y="1"/>
                    </a:lnTo>
                    <a:lnTo>
                      <a:pt x="369" y="25"/>
                    </a:lnTo>
                    <a:lnTo>
                      <a:pt x="517" y="75"/>
                    </a:lnTo>
                    <a:lnTo>
                      <a:pt x="665" y="124"/>
                    </a:lnTo>
                    <a:lnTo>
                      <a:pt x="911" y="222"/>
                    </a:lnTo>
                    <a:lnTo>
                      <a:pt x="1108" y="345"/>
                    </a:lnTo>
                    <a:lnTo>
                      <a:pt x="1329" y="468"/>
                    </a:lnTo>
                    <a:lnTo>
                      <a:pt x="1575" y="591"/>
                    </a:lnTo>
                    <a:lnTo>
                      <a:pt x="1698" y="641"/>
                    </a:lnTo>
                    <a:lnTo>
                      <a:pt x="1846" y="665"/>
                    </a:lnTo>
                    <a:lnTo>
                      <a:pt x="2018" y="690"/>
                    </a:lnTo>
                    <a:lnTo>
                      <a:pt x="2215" y="690"/>
                    </a:lnTo>
                    <a:lnTo>
                      <a:pt x="2215" y="690"/>
                    </a:lnTo>
                    <a:lnTo>
                      <a:pt x="2412" y="690"/>
                    </a:lnTo>
                    <a:lnTo>
                      <a:pt x="2584" y="665"/>
                    </a:lnTo>
                    <a:lnTo>
                      <a:pt x="2756" y="641"/>
                    </a:lnTo>
                    <a:lnTo>
                      <a:pt x="2879" y="591"/>
                    </a:lnTo>
                    <a:lnTo>
                      <a:pt x="3125" y="468"/>
                    </a:lnTo>
                    <a:lnTo>
                      <a:pt x="3347" y="345"/>
                    </a:lnTo>
                    <a:lnTo>
                      <a:pt x="3544" y="222"/>
                    </a:lnTo>
                    <a:lnTo>
                      <a:pt x="3790" y="124"/>
                    </a:lnTo>
                    <a:lnTo>
                      <a:pt x="3937" y="75"/>
                    </a:lnTo>
                    <a:lnTo>
                      <a:pt x="4085" y="25"/>
                    </a:lnTo>
                    <a:lnTo>
                      <a:pt x="4257" y="1"/>
                    </a:lnTo>
                    <a:lnTo>
                      <a:pt x="4454" y="1"/>
                    </a:lnTo>
                    <a:lnTo>
                      <a:pt x="4454" y="1"/>
                    </a:lnTo>
                    <a:lnTo>
                      <a:pt x="4651" y="1"/>
                    </a:lnTo>
                    <a:lnTo>
                      <a:pt x="4823" y="25"/>
                    </a:lnTo>
                    <a:lnTo>
                      <a:pt x="4971" y="75"/>
                    </a:lnTo>
                    <a:lnTo>
                      <a:pt x="5118" y="124"/>
                    </a:lnTo>
                    <a:lnTo>
                      <a:pt x="5340" y="222"/>
                    </a:lnTo>
                    <a:lnTo>
                      <a:pt x="5561" y="345"/>
                    </a:lnTo>
                    <a:lnTo>
                      <a:pt x="5783" y="468"/>
                    </a:lnTo>
                    <a:lnTo>
                      <a:pt x="6004" y="591"/>
                    </a:lnTo>
                    <a:lnTo>
                      <a:pt x="6152" y="641"/>
                    </a:lnTo>
                    <a:lnTo>
                      <a:pt x="6299" y="665"/>
                    </a:lnTo>
                    <a:lnTo>
                      <a:pt x="6472" y="690"/>
                    </a:lnTo>
                    <a:lnTo>
                      <a:pt x="6669" y="690"/>
                    </a:lnTo>
                    <a:lnTo>
                      <a:pt x="6669" y="690"/>
                    </a:lnTo>
                    <a:lnTo>
                      <a:pt x="6865" y="690"/>
                    </a:lnTo>
                    <a:lnTo>
                      <a:pt x="7038" y="665"/>
                    </a:lnTo>
                    <a:lnTo>
                      <a:pt x="7210" y="641"/>
                    </a:lnTo>
                    <a:lnTo>
                      <a:pt x="7333" y="591"/>
                    </a:lnTo>
                    <a:lnTo>
                      <a:pt x="7579" y="468"/>
                    </a:lnTo>
                    <a:lnTo>
                      <a:pt x="7776" y="345"/>
                    </a:lnTo>
                    <a:lnTo>
                      <a:pt x="7997" y="222"/>
                    </a:lnTo>
                    <a:lnTo>
                      <a:pt x="8243" y="124"/>
                    </a:lnTo>
                    <a:lnTo>
                      <a:pt x="8366" y="75"/>
                    </a:lnTo>
                    <a:lnTo>
                      <a:pt x="8539" y="25"/>
                    </a:lnTo>
                    <a:lnTo>
                      <a:pt x="8711" y="1"/>
                    </a:lnTo>
                    <a:lnTo>
                      <a:pt x="890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651;p30"/>
              <p:cNvSpPr/>
              <p:nvPr/>
            </p:nvSpPr>
            <p:spPr>
              <a:xfrm>
                <a:off x="6281344" y="5678221"/>
                <a:ext cx="325587" cy="54898"/>
              </a:xfrm>
              <a:custGeom>
                <a:avLst/>
                <a:gdLst/>
                <a:ahLst/>
                <a:cxnLst/>
                <a:rect l="l" t="t" r="r" b="b"/>
                <a:pathLst>
                  <a:path w="8908" h="1502" extrusionOk="0">
                    <a:moveTo>
                      <a:pt x="615" y="1"/>
                    </a:moveTo>
                    <a:lnTo>
                      <a:pt x="492" y="25"/>
                    </a:lnTo>
                    <a:lnTo>
                      <a:pt x="369" y="50"/>
                    </a:lnTo>
                    <a:lnTo>
                      <a:pt x="271" y="99"/>
                    </a:lnTo>
                    <a:lnTo>
                      <a:pt x="173" y="173"/>
                    </a:lnTo>
                    <a:lnTo>
                      <a:pt x="99" y="272"/>
                    </a:lnTo>
                    <a:lnTo>
                      <a:pt x="50" y="370"/>
                    </a:lnTo>
                    <a:lnTo>
                      <a:pt x="25" y="493"/>
                    </a:lnTo>
                    <a:lnTo>
                      <a:pt x="0" y="616"/>
                    </a:lnTo>
                    <a:lnTo>
                      <a:pt x="0" y="813"/>
                    </a:lnTo>
                    <a:lnTo>
                      <a:pt x="197" y="813"/>
                    </a:lnTo>
                    <a:lnTo>
                      <a:pt x="369" y="837"/>
                    </a:lnTo>
                    <a:lnTo>
                      <a:pt x="517" y="887"/>
                    </a:lnTo>
                    <a:lnTo>
                      <a:pt x="665" y="936"/>
                    </a:lnTo>
                    <a:lnTo>
                      <a:pt x="911" y="1034"/>
                    </a:lnTo>
                    <a:lnTo>
                      <a:pt x="1108" y="1157"/>
                    </a:lnTo>
                    <a:lnTo>
                      <a:pt x="1329" y="1280"/>
                    </a:lnTo>
                    <a:lnTo>
                      <a:pt x="1575" y="1403"/>
                    </a:lnTo>
                    <a:lnTo>
                      <a:pt x="1698" y="1453"/>
                    </a:lnTo>
                    <a:lnTo>
                      <a:pt x="1846" y="1477"/>
                    </a:lnTo>
                    <a:lnTo>
                      <a:pt x="2018" y="1502"/>
                    </a:lnTo>
                    <a:lnTo>
                      <a:pt x="2412" y="1502"/>
                    </a:lnTo>
                    <a:lnTo>
                      <a:pt x="2584" y="1477"/>
                    </a:lnTo>
                    <a:lnTo>
                      <a:pt x="2756" y="1453"/>
                    </a:lnTo>
                    <a:lnTo>
                      <a:pt x="2879" y="1403"/>
                    </a:lnTo>
                    <a:lnTo>
                      <a:pt x="3125" y="1280"/>
                    </a:lnTo>
                    <a:lnTo>
                      <a:pt x="3347" y="1157"/>
                    </a:lnTo>
                    <a:lnTo>
                      <a:pt x="3544" y="1034"/>
                    </a:lnTo>
                    <a:lnTo>
                      <a:pt x="3790" y="936"/>
                    </a:lnTo>
                    <a:lnTo>
                      <a:pt x="3937" y="887"/>
                    </a:lnTo>
                    <a:lnTo>
                      <a:pt x="4085" y="837"/>
                    </a:lnTo>
                    <a:lnTo>
                      <a:pt x="4257" y="813"/>
                    </a:lnTo>
                    <a:lnTo>
                      <a:pt x="4651" y="813"/>
                    </a:lnTo>
                    <a:lnTo>
                      <a:pt x="4823" y="837"/>
                    </a:lnTo>
                    <a:lnTo>
                      <a:pt x="4971" y="887"/>
                    </a:lnTo>
                    <a:lnTo>
                      <a:pt x="5118" y="936"/>
                    </a:lnTo>
                    <a:lnTo>
                      <a:pt x="5340" y="1034"/>
                    </a:lnTo>
                    <a:lnTo>
                      <a:pt x="5561" y="1157"/>
                    </a:lnTo>
                    <a:lnTo>
                      <a:pt x="5783" y="1280"/>
                    </a:lnTo>
                    <a:lnTo>
                      <a:pt x="6004" y="1403"/>
                    </a:lnTo>
                    <a:lnTo>
                      <a:pt x="6152" y="1453"/>
                    </a:lnTo>
                    <a:lnTo>
                      <a:pt x="6299" y="1477"/>
                    </a:lnTo>
                    <a:lnTo>
                      <a:pt x="6472" y="1502"/>
                    </a:lnTo>
                    <a:lnTo>
                      <a:pt x="6865" y="1502"/>
                    </a:lnTo>
                    <a:lnTo>
                      <a:pt x="7038" y="1477"/>
                    </a:lnTo>
                    <a:lnTo>
                      <a:pt x="7210" y="1453"/>
                    </a:lnTo>
                    <a:lnTo>
                      <a:pt x="7333" y="1403"/>
                    </a:lnTo>
                    <a:lnTo>
                      <a:pt x="7579" y="1280"/>
                    </a:lnTo>
                    <a:lnTo>
                      <a:pt x="7776" y="1157"/>
                    </a:lnTo>
                    <a:lnTo>
                      <a:pt x="7997" y="1034"/>
                    </a:lnTo>
                    <a:lnTo>
                      <a:pt x="8243" y="936"/>
                    </a:lnTo>
                    <a:lnTo>
                      <a:pt x="8366" y="887"/>
                    </a:lnTo>
                    <a:lnTo>
                      <a:pt x="8539" y="837"/>
                    </a:lnTo>
                    <a:lnTo>
                      <a:pt x="8711" y="813"/>
                    </a:lnTo>
                    <a:lnTo>
                      <a:pt x="8908" y="813"/>
                    </a:lnTo>
                    <a:lnTo>
                      <a:pt x="8908" y="616"/>
                    </a:lnTo>
                    <a:lnTo>
                      <a:pt x="8883" y="493"/>
                    </a:lnTo>
                    <a:lnTo>
                      <a:pt x="8858" y="370"/>
                    </a:lnTo>
                    <a:lnTo>
                      <a:pt x="8785" y="272"/>
                    </a:lnTo>
                    <a:lnTo>
                      <a:pt x="8711" y="173"/>
                    </a:lnTo>
                    <a:lnTo>
                      <a:pt x="8637" y="99"/>
                    </a:lnTo>
                    <a:lnTo>
                      <a:pt x="8539" y="50"/>
                    </a:lnTo>
                    <a:lnTo>
                      <a:pt x="8416" y="25"/>
                    </a:lnTo>
                    <a:lnTo>
                      <a:pt x="8293"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652;p30"/>
              <p:cNvSpPr/>
              <p:nvPr/>
            </p:nvSpPr>
            <p:spPr>
              <a:xfrm>
                <a:off x="6548452" y="5678221"/>
                <a:ext cx="58480" cy="39620"/>
              </a:xfrm>
              <a:custGeom>
                <a:avLst/>
                <a:gdLst/>
                <a:ahLst/>
                <a:cxnLst/>
                <a:rect l="l" t="t" r="r" b="b"/>
                <a:pathLst>
                  <a:path w="1600" h="1084" extrusionOk="0">
                    <a:moveTo>
                      <a:pt x="0" y="1"/>
                    </a:moveTo>
                    <a:lnTo>
                      <a:pt x="123" y="25"/>
                    </a:lnTo>
                    <a:lnTo>
                      <a:pt x="246" y="50"/>
                    </a:lnTo>
                    <a:lnTo>
                      <a:pt x="345" y="99"/>
                    </a:lnTo>
                    <a:lnTo>
                      <a:pt x="443" y="173"/>
                    </a:lnTo>
                    <a:lnTo>
                      <a:pt x="517" y="272"/>
                    </a:lnTo>
                    <a:lnTo>
                      <a:pt x="566" y="370"/>
                    </a:lnTo>
                    <a:lnTo>
                      <a:pt x="591" y="493"/>
                    </a:lnTo>
                    <a:lnTo>
                      <a:pt x="615" y="616"/>
                    </a:lnTo>
                    <a:lnTo>
                      <a:pt x="615" y="1084"/>
                    </a:lnTo>
                    <a:lnTo>
                      <a:pt x="812" y="985"/>
                    </a:lnTo>
                    <a:lnTo>
                      <a:pt x="1009" y="887"/>
                    </a:lnTo>
                    <a:lnTo>
                      <a:pt x="1280" y="837"/>
                    </a:lnTo>
                    <a:lnTo>
                      <a:pt x="1600" y="813"/>
                    </a:lnTo>
                    <a:lnTo>
                      <a:pt x="1600" y="616"/>
                    </a:lnTo>
                    <a:lnTo>
                      <a:pt x="1575" y="493"/>
                    </a:lnTo>
                    <a:lnTo>
                      <a:pt x="1550" y="370"/>
                    </a:lnTo>
                    <a:lnTo>
                      <a:pt x="1477" y="272"/>
                    </a:lnTo>
                    <a:lnTo>
                      <a:pt x="1403" y="173"/>
                    </a:lnTo>
                    <a:lnTo>
                      <a:pt x="1329" y="99"/>
                    </a:lnTo>
                    <a:lnTo>
                      <a:pt x="1231" y="50"/>
                    </a:lnTo>
                    <a:lnTo>
                      <a:pt x="1108" y="25"/>
                    </a:lnTo>
                    <a:lnTo>
                      <a:pt x="985"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653;p30"/>
              <p:cNvSpPr/>
              <p:nvPr/>
            </p:nvSpPr>
            <p:spPr>
              <a:xfrm>
                <a:off x="6356893" y="5751979"/>
                <a:ext cx="10819" cy="10819"/>
              </a:xfrm>
              <a:custGeom>
                <a:avLst/>
                <a:gdLst/>
                <a:ahLst/>
                <a:cxnLst/>
                <a:rect l="l" t="t" r="r" b="b"/>
                <a:pathLst>
                  <a:path w="296" h="296" extrusionOk="0">
                    <a:moveTo>
                      <a:pt x="148" y="1"/>
                    </a:moveTo>
                    <a:lnTo>
                      <a:pt x="99" y="25"/>
                    </a:lnTo>
                    <a:lnTo>
                      <a:pt x="49" y="50"/>
                    </a:lnTo>
                    <a:lnTo>
                      <a:pt x="25" y="99"/>
                    </a:lnTo>
                    <a:lnTo>
                      <a:pt x="0" y="148"/>
                    </a:lnTo>
                    <a:lnTo>
                      <a:pt x="25" y="197"/>
                    </a:lnTo>
                    <a:lnTo>
                      <a:pt x="49" y="247"/>
                    </a:lnTo>
                    <a:lnTo>
                      <a:pt x="99" y="296"/>
                    </a:lnTo>
                    <a:lnTo>
                      <a:pt x="222" y="296"/>
                    </a:lnTo>
                    <a:lnTo>
                      <a:pt x="271" y="247"/>
                    </a:lnTo>
                    <a:lnTo>
                      <a:pt x="295" y="197"/>
                    </a:lnTo>
                    <a:lnTo>
                      <a:pt x="295" y="148"/>
                    </a:lnTo>
                    <a:lnTo>
                      <a:pt x="295" y="99"/>
                    </a:lnTo>
                    <a:lnTo>
                      <a:pt x="271" y="50"/>
                    </a:lnTo>
                    <a:lnTo>
                      <a:pt x="222" y="25"/>
                    </a:lnTo>
                    <a:lnTo>
                      <a:pt x="14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654;p30"/>
              <p:cNvSpPr/>
              <p:nvPr/>
            </p:nvSpPr>
            <p:spPr>
              <a:xfrm>
                <a:off x="6437815" y="5725919"/>
                <a:ext cx="10855" cy="10819"/>
              </a:xfrm>
              <a:custGeom>
                <a:avLst/>
                <a:gdLst/>
                <a:ahLst/>
                <a:cxnLst/>
                <a:rect l="l" t="t" r="r" b="b"/>
                <a:pathLst>
                  <a:path w="297" h="296" extrusionOk="0">
                    <a:moveTo>
                      <a:pt x="75" y="0"/>
                    </a:moveTo>
                    <a:lnTo>
                      <a:pt x="50" y="49"/>
                    </a:lnTo>
                    <a:lnTo>
                      <a:pt x="1" y="98"/>
                    </a:lnTo>
                    <a:lnTo>
                      <a:pt x="1" y="148"/>
                    </a:lnTo>
                    <a:lnTo>
                      <a:pt x="1" y="197"/>
                    </a:lnTo>
                    <a:lnTo>
                      <a:pt x="50" y="246"/>
                    </a:lnTo>
                    <a:lnTo>
                      <a:pt x="75" y="295"/>
                    </a:lnTo>
                    <a:lnTo>
                      <a:pt x="222" y="295"/>
                    </a:lnTo>
                    <a:lnTo>
                      <a:pt x="247" y="246"/>
                    </a:lnTo>
                    <a:lnTo>
                      <a:pt x="296" y="197"/>
                    </a:lnTo>
                    <a:lnTo>
                      <a:pt x="296" y="148"/>
                    </a:lnTo>
                    <a:lnTo>
                      <a:pt x="296" y="98"/>
                    </a:lnTo>
                    <a:lnTo>
                      <a:pt x="247" y="49"/>
                    </a:lnTo>
                    <a:lnTo>
                      <a:pt x="22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655;p30"/>
              <p:cNvSpPr/>
              <p:nvPr/>
            </p:nvSpPr>
            <p:spPr>
              <a:xfrm>
                <a:off x="6411755" y="5735787"/>
                <a:ext cx="10819" cy="11733"/>
              </a:xfrm>
              <a:custGeom>
                <a:avLst/>
                <a:gdLst/>
                <a:ahLst/>
                <a:cxnLst/>
                <a:rect l="l" t="t" r="r" b="b"/>
                <a:pathLst>
                  <a:path w="296" h="321" extrusionOk="0">
                    <a:moveTo>
                      <a:pt x="148" y="1"/>
                    </a:moveTo>
                    <a:lnTo>
                      <a:pt x="74" y="25"/>
                    </a:lnTo>
                    <a:lnTo>
                      <a:pt x="25" y="50"/>
                    </a:lnTo>
                    <a:lnTo>
                      <a:pt x="0" y="99"/>
                    </a:lnTo>
                    <a:lnTo>
                      <a:pt x="0" y="173"/>
                    </a:lnTo>
                    <a:lnTo>
                      <a:pt x="0" y="222"/>
                    </a:lnTo>
                    <a:lnTo>
                      <a:pt x="25" y="271"/>
                    </a:lnTo>
                    <a:lnTo>
                      <a:pt x="74" y="296"/>
                    </a:lnTo>
                    <a:lnTo>
                      <a:pt x="148" y="321"/>
                    </a:lnTo>
                    <a:lnTo>
                      <a:pt x="197" y="296"/>
                    </a:lnTo>
                    <a:lnTo>
                      <a:pt x="246" y="271"/>
                    </a:lnTo>
                    <a:lnTo>
                      <a:pt x="271" y="222"/>
                    </a:lnTo>
                    <a:lnTo>
                      <a:pt x="295" y="173"/>
                    </a:lnTo>
                    <a:lnTo>
                      <a:pt x="271" y="99"/>
                    </a:lnTo>
                    <a:lnTo>
                      <a:pt x="246" y="50"/>
                    </a:lnTo>
                    <a:lnTo>
                      <a:pt x="197" y="25"/>
                    </a:lnTo>
                    <a:lnTo>
                      <a:pt x="14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656;p30"/>
              <p:cNvSpPr/>
              <p:nvPr/>
            </p:nvSpPr>
            <p:spPr>
              <a:xfrm>
                <a:off x="6385658" y="5747483"/>
                <a:ext cx="10819" cy="10819"/>
              </a:xfrm>
              <a:custGeom>
                <a:avLst/>
                <a:gdLst/>
                <a:ahLst/>
                <a:cxnLst/>
                <a:rect l="l" t="t" r="r" b="b"/>
                <a:pathLst>
                  <a:path w="296" h="296" extrusionOk="0">
                    <a:moveTo>
                      <a:pt x="74" y="1"/>
                    </a:moveTo>
                    <a:lnTo>
                      <a:pt x="25" y="50"/>
                    </a:lnTo>
                    <a:lnTo>
                      <a:pt x="1" y="99"/>
                    </a:lnTo>
                    <a:lnTo>
                      <a:pt x="1" y="148"/>
                    </a:lnTo>
                    <a:lnTo>
                      <a:pt x="1" y="197"/>
                    </a:lnTo>
                    <a:lnTo>
                      <a:pt x="25" y="247"/>
                    </a:lnTo>
                    <a:lnTo>
                      <a:pt x="74" y="296"/>
                    </a:lnTo>
                    <a:lnTo>
                      <a:pt x="197" y="296"/>
                    </a:lnTo>
                    <a:lnTo>
                      <a:pt x="247" y="247"/>
                    </a:lnTo>
                    <a:lnTo>
                      <a:pt x="271" y="197"/>
                    </a:lnTo>
                    <a:lnTo>
                      <a:pt x="296" y="148"/>
                    </a:lnTo>
                    <a:lnTo>
                      <a:pt x="271" y="99"/>
                    </a:lnTo>
                    <a:lnTo>
                      <a:pt x="247" y="50"/>
                    </a:lnTo>
                    <a:lnTo>
                      <a:pt x="19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657;p30"/>
              <p:cNvSpPr/>
              <p:nvPr/>
            </p:nvSpPr>
            <p:spPr>
              <a:xfrm>
                <a:off x="6572721" y="5735787"/>
                <a:ext cx="10819" cy="11733"/>
              </a:xfrm>
              <a:custGeom>
                <a:avLst/>
                <a:gdLst/>
                <a:ahLst/>
                <a:cxnLst/>
                <a:rect l="l" t="t" r="r" b="b"/>
                <a:pathLst>
                  <a:path w="296" h="321" extrusionOk="0">
                    <a:moveTo>
                      <a:pt x="148" y="1"/>
                    </a:moveTo>
                    <a:lnTo>
                      <a:pt x="99" y="25"/>
                    </a:lnTo>
                    <a:lnTo>
                      <a:pt x="50" y="50"/>
                    </a:lnTo>
                    <a:lnTo>
                      <a:pt x="25" y="99"/>
                    </a:lnTo>
                    <a:lnTo>
                      <a:pt x="1" y="173"/>
                    </a:lnTo>
                    <a:lnTo>
                      <a:pt x="25" y="222"/>
                    </a:lnTo>
                    <a:lnTo>
                      <a:pt x="50" y="271"/>
                    </a:lnTo>
                    <a:lnTo>
                      <a:pt x="99" y="296"/>
                    </a:lnTo>
                    <a:lnTo>
                      <a:pt x="148" y="321"/>
                    </a:lnTo>
                    <a:lnTo>
                      <a:pt x="222" y="296"/>
                    </a:lnTo>
                    <a:lnTo>
                      <a:pt x="271" y="271"/>
                    </a:lnTo>
                    <a:lnTo>
                      <a:pt x="296" y="222"/>
                    </a:lnTo>
                    <a:lnTo>
                      <a:pt x="296" y="173"/>
                    </a:lnTo>
                    <a:lnTo>
                      <a:pt x="296" y="99"/>
                    </a:lnTo>
                    <a:lnTo>
                      <a:pt x="271" y="50"/>
                    </a:lnTo>
                    <a:lnTo>
                      <a:pt x="222" y="25"/>
                    </a:lnTo>
                    <a:lnTo>
                      <a:pt x="14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658;p30"/>
              <p:cNvSpPr/>
              <p:nvPr/>
            </p:nvSpPr>
            <p:spPr>
              <a:xfrm>
                <a:off x="6546661" y="5747483"/>
                <a:ext cx="10819" cy="10819"/>
              </a:xfrm>
              <a:custGeom>
                <a:avLst/>
                <a:gdLst/>
                <a:ahLst/>
                <a:cxnLst/>
                <a:rect l="l" t="t" r="r" b="b"/>
                <a:pathLst>
                  <a:path w="296" h="296" extrusionOk="0">
                    <a:moveTo>
                      <a:pt x="74" y="1"/>
                    </a:moveTo>
                    <a:lnTo>
                      <a:pt x="49" y="50"/>
                    </a:lnTo>
                    <a:lnTo>
                      <a:pt x="0" y="99"/>
                    </a:lnTo>
                    <a:lnTo>
                      <a:pt x="0" y="148"/>
                    </a:lnTo>
                    <a:lnTo>
                      <a:pt x="0" y="197"/>
                    </a:lnTo>
                    <a:lnTo>
                      <a:pt x="49" y="247"/>
                    </a:lnTo>
                    <a:lnTo>
                      <a:pt x="74" y="296"/>
                    </a:lnTo>
                    <a:lnTo>
                      <a:pt x="222" y="296"/>
                    </a:lnTo>
                    <a:lnTo>
                      <a:pt x="246" y="247"/>
                    </a:lnTo>
                    <a:lnTo>
                      <a:pt x="295" y="197"/>
                    </a:lnTo>
                    <a:lnTo>
                      <a:pt x="295" y="148"/>
                    </a:lnTo>
                    <a:lnTo>
                      <a:pt x="295" y="99"/>
                    </a:lnTo>
                    <a:lnTo>
                      <a:pt x="246" y="50"/>
                    </a:lnTo>
                    <a:lnTo>
                      <a:pt x="22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659;p30"/>
              <p:cNvSpPr/>
              <p:nvPr/>
            </p:nvSpPr>
            <p:spPr>
              <a:xfrm>
                <a:off x="6464789" y="5735787"/>
                <a:ext cx="10855" cy="11733"/>
              </a:xfrm>
              <a:custGeom>
                <a:avLst/>
                <a:gdLst/>
                <a:ahLst/>
                <a:cxnLst/>
                <a:rect l="l" t="t" r="r" b="b"/>
                <a:pathLst>
                  <a:path w="297" h="321" extrusionOk="0">
                    <a:moveTo>
                      <a:pt x="149" y="1"/>
                    </a:moveTo>
                    <a:lnTo>
                      <a:pt x="75" y="25"/>
                    </a:lnTo>
                    <a:lnTo>
                      <a:pt x="50" y="50"/>
                    </a:lnTo>
                    <a:lnTo>
                      <a:pt x="1" y="99"/>
                    </a:lnTo>
                    <a:lnTo>
                      <a:pt x="1" y="173"/>
                    </a:lnTo>
                    <a:lnTo>
                      <a:pt x="1" y="222"/>
                    </a:lnTo>
                    <a:lnTo>
                      <a:pt x="50" y="271"/>
                    </a:lnTo>
                    <a:lnTo>
                      <a:pt x="75" y="296"/>
                    </a:lnTo>
                    <a:lnTo>
                      <a:pt x="149" y="321"/>
                    </a:lnTo>
                    <a:lnTo>
                      <a:pt x="222" y="296"/>
                    </a:lnTo>
                    <a:lnTo>
                      <a:pt x="247" y="271"/>
                    </a:lnTo>
                    <a:lnTo>
                      <a:pt x="296" y="222"/>
                    </a:lnTo>
                    <a:lnTo>
                      <a:pt x="296" y="173"/>
                    </a:lnTo>
                    <a:lnTo>
                      <a:pt x="296" y="99"/>
                    </a:lnTo>
                    <a:lnTo>
                      <a:pt x="272" y="50"/>
                    </a:lnTo>
                    <a:lnTo>
                      <a:pt x="222" y="25"/>
                    </a:lnTo>
                    <a:lnTo>
                      <a:pt x="14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660;p30"/>
              <p:cNvSpPr/>
              <p:nvPr/>
            </p:nvSpPr>
            <p:spPr>
              <a:xfrm>
                <a:off x="6490886" y="5747483"/>
                <a:ext cx="10819" cy="10819"/>
              </a:xfrm>
              <a:custGeom>
                <a:avLst/>
                <a:gdLst/>
                <a:ahLst/>
                <a:cxnLst/>
                <a:rect l="l" t="t" r="r" b="b"/>
                <a:pathLst>
                  <a:path w="296" h="296" extrusionOk="0">
                    <a:moveTo>
                      <a:pt x="99" y="1"/>
                    </a:moveTo>
                    <a:lnTo>
                      <a:pt x="50" y="50"/>
                    </a:lnTo>
                    <a:lnTo>
                      <a:pt x="25" y="99"/>
                    </a:lnTo>
                    <a:lnTo>
                      <a:pt x="1" y="148"/>
                    </a:lnTo>
                    <a:lnTo>
                      <a:pt x="25" y="197"/>
                    </a:lnTo>
                    <a:lnTo>
                      <a:pt x="50" y="247"/>
                    </a:lnTo>
                    <a:lnTo>
                      <a:pt x="99" y="296"/>
                    </a:lnTo>
                    <a:lnTo>
                      <a:pt x="222" y="296"/>
                    </a:lnTo>
                    <a:lnTo>
                      <a:pt x="271" y="247"/>
                    </a:lnTo>
                    <a:lnTo>
                      <a:pt x="296" y="197"/>
                    </a:lnTo>
                    <a:lnTo>
                      <a:pt x="296" y="148"/>
                    </a:lnTo>
                    <a:lnTo>
                      <a:pt x="296" y="99"/>
                    </a:lnTo>
                    <a:lnTo>
                      <a:pt x="271" y="50"/>
                    </a:lnTo>
                    <a:lnTo>
                      <a:pt x="22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661;p30"/>
              <p:cNvSpPr/>
              <p:nvPr/>
            </p:nvSpPr>
            <p:spPr>
              <a:xfrm>
                <a:off x="6302032" y="5735787"/>
                <a:ext cx="10819" cy="11733"/>
              </a:xfrm>
              <a:custGeom>
                <a:avLst/>
                <a:gdLst/>
                <a:ahLst/>
                <a:cxnLst/>
                <a:rect l="l" t="t" r="r" b="b"/>
                <a:pathLst>
                  <a:path w="296" h="321" extrusionOk="0">
                    <a:moveTo>
                      <a:pt x="148" y="1"/>
                    </a:moveTo>
                    <a:lnTo>
                      <a:pt x="74" y="25"/>
                    </a:lnTo>
                    <a:lnTo>
                      <a:pt x="25" y="50"/>
                    </a:lnTo>
                    <a:lnTo>
                      <a:pt x="0" y="99"/>
                    </a:lnTo>
                    <a:lnTo>
                      <a:pt x="0" y="173"/>
                    </a:lnTo>
                    <a:lnTo>
                      <a:pt x="0" y="222"/>
                    </a:lnTo>
                    <a:lnTo>
                      <a:pt x="25" y="271"/>
                    </a:lnTo>
                    <a:lnTo>
                      <a:pt x="74" y="296"/>
                    </a:lnTo>
                    <a:lnTo>
                      <a:pt x="148" y="321"/>
                    </a:lnTo>
                    <a:lnTo>
                      <a:pt x="222" y="296"/>
                    </a:lnTo>
                    <a:lnTo>
                      <a:pt x="246" y="271"/>
                    </a:lnTo>
                    <a:lnTo>
                      <a:pt x="296" y="222"/>
                    </a:lnTo>
                    <a:lnTo>
                      <a:pt x="296" y="173"/>
                    </a:lnTo>
                    <a:lnTo>
                      <a:pt x="296" y="99"/>
                    </a:lnTo>
                    <a:lnTo>
                      <a:pt x="246" y="50"/>
                    </a:lnTo>
                    <a:lnTo>
                      <a:pt x="222" y="25"/>
                    </a:lnTo>
                    <a:lnTo>
                      <a:pt x="14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662;p30"/>
              <p:cNvSpPr/>
              <p:nvPr/>
            </p:nvSpPr>
            <p:spPr>
              <a:xfrm>
                <a:off x="6328092" y="5747483"/>
                <a:ext cx="10855" cy="10819"/>
              </a:xfrm>
              <a:custGeom>
                <a:avLst/>
                <a:gdLst/>
                <a:ahLst/>
                <a:cxnLst/>
                <a:rect l="l" t="t" r="r" b="b"/>
                <a:pathLst>
                  <a:path w="297" h="296" extrusionOk="0">
                    <a:moveTo>
                      <a:pt x="99" y="1"/>
                    </a:moveTo>
                    <a:lnTo>
                      <a:pt x="50" y="50"/>
                    </a:lnTo>
                    <a:lnTo>
                      <a:pt x="25" y="99"/>
                    </a:lnTo>
                    <a:lnTo>
                      <a:pt x="1" y="148"/>
                    </a:lnTo>
                    <a:lnTo>
                      <a:pt x="25" y="197"/>
                    </a:lnTo>
                    <a:lnTo>
                      <a:pt x="50" y="247"/>
                    </a:lnTo>
                    <a:lnTo>
                      <a:pt x="99" y="296"/>
                    </a:lnTo>
                    <a:lnTo>
                      <a:pt x="222" y="296"/>
                    </a:lnTo>
                    <a:lnTo>
                      <a:pt x="271" y="247"/>
                    </a:lnTo>
                    <a:lnTo>
                      <a:pt x="296" y="197"/>
                    </a:lnTo>
                    <a:lnTo>
                      <a:pt x="296" y="148"/>
                    </a:lnTo>
                    <a:lnTo>
                      <a:pt x="296" y="99"/>
                    </a:lnTo>
                    <a:lnTo>
                      <a:pt x="271" y="50"/>
                    </a:lnTo>
                    <a:lnTo>
                      <a:pt x="22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663;p30"/>
              <p:cNvSpPr/>
              <p:nvPr/>
            </p:nvSpPr>
            <p:spPr>
              <a:xfrm>
                <a:off x="6517860" y="5751979"/>
                <a:ext cx="10819" cy="10819"/>
              </a:xfrm>
              <a:custGeom>
                <a:avLst/>
                <a:gdLst/>
                <a:ahLst/>
                <a:cxnLst/>
                <a:rect l="l" t="t" r="r" b="b"/>
                <a:pathLst>
                  <a:path w="296" h="296" extrusionOk="0">
                    <a:moveTo>
                      <a:pt x="148" y="1"/>
                    </a:moveTo>
                    <a:lnTo>
                      <a:pt x="75" y="25"/>
                    </a:lnTo>
                    <a:lnTo>
                      <a:pt x="25" y="50"/>
                    </a:lnTo>
                    <a:lnTo>
                      <a:pt x="1" y="99"/>
                    </a:lnTo>
                    <a:lnTo>
                      <a:pt x="1" y="148"/>
                    </a:lnTo>
                    <a:lnTo>
                      <a:pt x="1" y="197"/>
                    </a:lnTo>
                    <a:lnTo>
                      <a:pt x="25" y="247"/>
                    </a:lnTo>
                    <a:lnTo>
                      <a:pt x="75" y="296"/>
                    </a:lnTo>
                    <a:lnTo>
                      <a:pt x="198" y="296"/>
                    </a:lnTo>
                    <a:lnTo>
                      <a:pt x="247" y="247"/>
                    </a:lnTo>
                    <a:lnTo>
                      <a:pt x="271" y="197"/>
                    </a:lnTo>
                    <a:lnTo>
                      <a:pt x="296" y="148"/>
                    </a:lnTo>
                    <a:lnTo>
                      <a:pt x="271" y="99"/>
                    </a:lnTo>
                    <a:lnTo>
                      <a:pt x="247" y="50"/>
                    </a:lnTo>
                    <a:lnTo>
                      <a:pt x="198" y="25"/>
                    </a:lnTo>
                    <a:lnTo>
                      <a:pt x="14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664;p30"/>
              <p:cNvSpPr/>
              <p:nvPr/>
            </p:nvSpPr>
            <p:spPr>
              <a:xfrm>
                <a:off x="6561025" y="5434505"/>
                <a:ext cx="10855" cy="20724"/>
              </a:xfrm>
              <a:custGeom>
                <a:avLst/>
                <a:gdLst/>
                <a:ahLst/>
                <a:cxnLst/>
                <a:rect l="l" t="t" r="r" b="b"/>
                <a:pathLst>
                  <a:path w="297" h="567" extrusionOk="0">
                    <a:moveTo>
                      <a:pt x="148" y="1"/>
                    </a:moveTo>
                    <a:lnTo>
                      <a:pt x="99" y="25"/>
                    </a:lnTo>
                    <a:lnTo>
                      <a:pt x="50" y="50"/>
                    </a:lnTo>
                    <a:lnTo>
                      <a:pt x="1" y="99"/>
                    </a:lnTo>
                    <a:lnTo>
                      <a:pt x="1" y="148"/>
                    </a:lnTo>
                    <a:lnTo>
                      <a:pt x="1" y="419"/>
                    </a:lnTo>
                    <a:lnTo>
                      <a:pt x="1" y="493"/>
                    </a:lnTo>
                    <a:lnTo>
                      <a:pt x="50" y="542"/>
                    </a:lnTo>
                    <a:lnTo>
                      <a:pt x="99" y="567"/>
                    </a:lnTo>
                    <a:lnTo>
                      <a:pt x="198" y="567"/>
                    </a:lnTo>
                    <a:lnTo>
                      <a:pt x="247" y="542"/>
                    </a:lnTo>
                    <a:lnTo>
                      <a:pt x="296" y="493"/>
                    </a:lnTo>
                    <a:lnTo>
                      <a:pt x="296" y="419"/>
                    </a:lnTo>
                    <a:lnTo>
                      <a:pt x="296" y="148"/>
                    </a:lnTo>
                    <a:lnTo>
                      <a:pt x="296" y="99"/>
                    </a:lnTo>
                    <a:lnTo>
                      <a:pt x="247" y="50"/>
                    </a:lnTo>
                    <a:lnTo>
                      <a:pt x="198" y="25"/>
                    </a:lnTo>
                    <a:lnTo>
                      <a:pt x="148"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665;p30"/>
              <p:cNvSpPr/>
              <p:nvPr/>
            </p:nvSpPr>
            <p:spPr>
              <a:xfrm>
                <a:off x="6534965" y="5449820"/>
                <a:ext cx="19810" cy="16192"/>
              </a:xfrm>
              <a:custGeom>
                <a:avLst/>
                <a:gdLst/>
                <a:ahLst/>
                <a:cxnLst/>
                <a:rect l="l" t="t" r="r" b="b"/>
                <a:pathLst>
                  <a:path w="542" h="443" extrusionOk="0">
                    <a:moveTo>
                      <a:pt x="172" y="0"/>
                    </a:moveTo>
                    <a:lnTo>
                      <a:pt x="123" y="25"/>
                    </a:lnTo>
                    <a:lnTo>
                      <a:pt x="74" y="49"/>
                    </a:lnTo>
                    <a:lnTo>
                      <a:pt x="25" y="74"/>
                    </a:lnTo>
                    <a:lnTo>
                      <a:pt x="0" y="148"/>
                    </a:lnTo>
                    <a:lnTo>
                      <a:pt x="0" y="197"/>
                    </a:lnTo>
                    <a:lnTo>
                      <a:pt x="25" y="246"/>
                    </a:lnTo>
                    <a:lnTo>
                      <a:pt x="74" y="295"/>
                    </a:lnTo>
                    <a:lnTo>
                      <a:pt x="295" y="418"/>
                    </a:lnTo>
                    <a:lnTo>
                      <a:pt x="394" y="443"/>
                    </a:lnTo>
                    <a:lnTo>
                      <a:pt x="468" y="418"/>
                    </a:lnTo>
                    <a:lnTo>
                      <a:pt x="517" y="369"/>
                    </a:lnTo>
                    <a:lnTo>
                      <a:pt x="542" y="320"/>
                    </a:lnTo>
                    <a:lnTo>
                      <a:pt x="542" y="246"/>
                    </a:lnTo>
                    <a:lnTo>
                      <a:pt x="517" y="197"/>
                    </a:lnTo>
                    <a:lnTo>
                      <a:pt x="468" y="172"/>
                    </a:lnTo>
                    <a:lnTo>
                      <a:pt x="222" y="25"/>
                    </a:lnTo>
                    <a:lnTo>
                      <a:pt x="172"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666;p30"/>
              <p:cNvSpPr/>
              <p:nvPr/>
            </p:nvSpPr>
            <p:spPr>
              <a:xfrm>
                <a:off x="6535842" y="5474966"/>
                <a:ext cx="18933" cy="16228"/>
              </a:xfrm>
              <a:custGeom>
                <a:avLst/>
                <a:gdLst/>
                <a:ahLst/>
                <a:cxnLst/>
                <a:rect l="l" t="t" r="r" b="b"/>
                <a:pathLst>
                  <a:path w="518" h="444" extrusionOk="0">
                    <a:moveTo>
                      <a:pt x="345" y="1"/>
                    </a:moveTo>
                    <a:lnTo>
                      <a:pt x="296" y="26"/>
                    </a:lnTo>
                    <a:lnTo>
                      <a:pt x="75" y="173"/>
                    </a:lnTo>
                    <a:lnTo>
                      <a:pt x="25" y="198"/>
                    </a:lnTo>
                    <a:lnTo>
                      <a:pt x="1" y="247"/>
                    </a:lnTo>
                    <a:lnTo>
                      <a:pt x="1" y="321"/>
                    </a:lnTo>
                    <a:lnTo>
                      <a:pt x="1" y="370"/>
                    </a:lnTo>
                    <a:lnTo>
                      <a:pt x="75" y="419"/>
                    </a:lnTo>
                    <a:lnTo>
                      <a:pt x="148" y="444"/>
                    </a:lnTo>
                    <a:lnTo>
                      <a:pt x="222" y="419"/>
                    </a:lnTo>
                    <a:lnTo>
                      <a:pt x="444" y="296"/>
                    </a:lnTo>
                    <a:lnTo>
                      <a:pt x="493" y="247"/>
                    </a:lnTo>
                    <a:lnTo>
                      <a:pt x="518" y="198"/>
                    </a:lnTo>
                    <a:lnTo>
                      <a:pt x="518" y="149"/>
                    </a:lnTo>
                    <a:lnTo>
                      <a:pt x="493" y="75"/>
                    </a:lnTo>
                    <a:lnTo>
                      <a:pt x="468" y="50"/>
                    </a:lnTo>
                    <a:lnTo>
                      <a:pt x="419" y="26"/>
                    </a:lnTo>
                    <a:lnTo>
                      <a:pt x="345"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667;p30"/>
              <p:cNvSpPr/>
              <p:nvPr/>
            </p:nvSpPr>
            <p:spPr>
              <a:xfrm>
                <a:off x="6561939" y="5484871"/>
                <a:ext cx="10819" cy="20724"/>
              </a:xfrm>
              <a:custGeom>
                <a:avLst/>
                <a:gdLst/>
                <a:ahLst/>
                <a:cxnLst/>
                <a:rect l="l" t="t" r="r" b="b"/>
                <a:pathLst>
                  <a:path w="296" h="567" extrusionOk="0">
                    <a:moveTo>
                      <a:pt x="148" y="1"/>
                    </a:moveTo>
                    <a:lnTo>
                      <a:pt x="74" y="25"/>
                    </a:lnTo>
                    <a:lnTo>
                      <a:pt x="25" y="50"/>
                    </a:lnTo>
                    <a:lnTo>
                      <a:pt x="0" y="99"/>
                    </a:lnTo>
                    <a:lnTo>
                      <a:pt x="0" y="173"/>
                    </a:lnTo>
                    <a:lnTo>
                      <a:pt x="0" y="419"/>
                    </a:lnTo>
                    <a:lnTo>
                      <a:pt x="0" y="493"/>
                    </a:lnTo>
                    <a:lnTo>
                      <a:pt x="25" y="542"/>
                    </a:lnTo>
                    <a:lnTo>
                      <a:pt x="74" y="567"/>
                    </a:lnTo>
                    <a:lnTo>
                      <a:pt x="197" y="567"/>
                    </a:lnTo>
                    <a:lnTo>
                      <a:pt x="246" y="542"/>
                    </a:lnTo>
                    <a:lnTo>
                      <a:pt x="296" y="493"/>
                    </a:lnTo>
                    <a:lnTo>
                      <a:pt x="296" y="419"/>
                    </a:lnTo>
                    <a:lnTo>
                      <a:pt x="296" y="173"/>
                    </a:lnTo>
                    <a:lnTo>
                      <a:pt x="296" y="99"/>
                    </a:lnTo>
                    <a:lnTo>
                      <a:pt x="246" y="50"/>
                    </a:lnTo>
                    <a:lnTo>
                      <a:pt x="197" y="25"/>
                    </a:lnTo>
                    <a:lnTo>
                      <a:pt x="148"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668;p30"/>
              <p:cNvSpPr/>
              <p:nvPr/>
            </p:nvSpPr>
            <p:spPr>
              <a:xfrm>
                <a:off x="6579008" y="5474966"/>
                <a:ext cx="19847" cy="15351"/>
              </a:xfrm>
              <a:custGeom>
                <a:avLst/>
                <a:gdLst/>
                <a:ahLst/>
                <a:cxnLst/>
                <a:rect l="l" t="t" r="r" b="b"/>
                <a:pathLst>
                  <a:path w="543" h="420" extrusionOk="0">
                    <a:moveTo>
                      <a:pt x="124" y="1"/>
                    </a:moveTo>
                    <a:lnTo>
                      <a:pt x="75" y="26"/>
                    </a:lnTo>
                    <a:lnTo>
                      <a:pt x="26" y="75"/>
                    </a:lnTo>
                    <a:lnTo>
                      <a:pt x="1" y="124"/>
                    </a:lnTo>
                    <a:lnTo>
                      <a:pt x="1" y="173"/>
                    </a:lnTo>
                    <a:lnTo>
                      <a:pt x="26" y="247"/>
                    </a:lnTo>
                    <a:lnTo>
                      <a:pt x="75" y="272"/>
                    </a:lnTo>
                    <a:lnTo>
                      <a:pt x="296" y="419"/>
                    </a:lnTo>
                    <a:lnTo>
                      <a:pt x="468" y="419"/>
                    </a:lnTo>
                    <a:lnTo>
                      <a:pt x="518" y="345"/>
                    </a:lnTo>
                    <a:lnTo>
                      <a:pt x="542" y="296"/>
                    </a:lnTo>
                    <a:lnTo>
                      <a:pt x="542" y="247"/>
                    </a:lnTo>
                    <a:lnTo>
                      <a:pt x="493" y="173"/>
                    </a:lnTo>
                    <a:lnTo>
                      <a:pt x="468" y="149"/>
                    </a:lnTo>
                    <a:lnTo>
                      <a:pt x="222"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669;p30"/>
              <p:cNvSpPr/>
              <p:nvPr/>
            </p:nvSpPr>
            <p:spPr>
              <a:xfrm>
                <a:off x="6579008" y="5449820"/>
                <a:ext cx="18933" cy="15314"/>
              </a:xfrm>
              <a:custGeom>
                <a:avLst/>
                <a:gdLst/>
                <a:ahLst/>
                <a:cxnLst/>
                <a:rect l="l" t="t" r="r" b="b"/>
                <a:pathLst>
                  <a:path w="518" h="419" extrusionOk="0">
                    <a:moveTo>
                      <a:pt x="296" y="0"/>
                    </a:moveTo>
                    <a:lnTo>
                      <a:pt x="75" y="148"/>
                    </a:lnTo>
                    <a:lnTo>
                      <a:pt x="26" y="172"/>
                    </a:lnTo>
                    <a:lnTo>
                      <a:pt x="1" y="246"/>
                    </a:lnTo>
                    <a:lnTo>
                      <a:pt x="1" y="295"/>
                    </a:lnTo>
                    <a:lnTo>
                      <a:pt x="1" y="344"/>
                    </a:lnTo>
                    <a:lnTo>
                      <a:pt x="75" y="418"/>
                    </a:lnTo>
                    <a:lnTo>
                      <a:pt x="222" y="418"/>
                    </a:lnTo>
                    <a:lnTo>
                      <a:pt x="444" y="271"/>
                    </a:lnTo>
                    <a:lnTo>
                      <a:pt x="493" y="246"/>
                    </a:lnTo>
                    <a:lnTo>
                      <a:pt x="518" y="172"/>
                    </a:lnTo>
                    <a:lnTo>
                      <a:pt x="518" y="123"/>
                    </a:lnTo>
                    <a:lnTo>
                      <a:pt x="493" y="74"/>
                    </a:lnTo>
                    <a:lnTo>
                      <a:pt x="468" y="25"/>
                    </a:lnTo>
                    <a:lnTo>
                      <a:pt x="419"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670;p30"/>
              <p:cNvSpPr/>
              <p:nvPr/>
            </p:nvSpPr>
            <p:spPr>
              <a:xfrm>
                <a:off x="6315519" y="5434505"/>
                <a:ext cx="10819" cy="20724"/>
              </a:xfrm>
              <a:custGeom>
                <a:avLst/>
                <a:gdLst/>
                <a:ahLst/>
                <a:cxnLst/>
                <a:rect l="l" t="t" r="r" b="b"/>
                <a:pathLst>
                  <a:path w="296" h="567" extrusionOk="0">
                    <a:moveTo>
                      <a:pt x="148" y="1"/>
                    </a:moveTo>
                    <a:lnTo>
                      <a:pt x="99" y="25"/>
                    </a:lnTo>
                    <a:lnTo>
                      <a:pt x="50" y="50"/>
                    </a:lnTo>
                    <a:lnTo>
                      <a:pt x="0" y="99"/>
                    </a:lnTo>
                    <a:lnTo>
                      <a:pt x="0" y="148"/>
                    </a:lnTo>
                    <a:lnTo>
                      <a:pt x="0" y="419"/>
                    </a:lnTo>
                    <a:lnTo>
                      <a:pt x="0" y="493"/>
                    </a:lnTo>
                    <a:lnTo>
                      <a:pt x="50" y="542"/>
                    </a:lnTo>
                    <a:lnTo>
                      <a:pt x="99" y="567"/>
                    </a:lnTo>
                    <a:lnTo>
                      <a:pt x="197" y="567"/>
                    </a:lnTo>
                    <a:lnTo>
                      <a:pt x="246" y="542"/>
                    </a:lnTo>
                    <a:lnTo>
                      <a:pt x="296" y="493"/>
                    </a:lnTo>
                    <a:lnTo>
                      <a:pt x="296" y="419"/>
                    </a:lnTo>
                    <a:lnTo>
                      <a:pt x="296" y="148"/>
                    </a:lnTo>
                    <a:lnTo>
                      <a:pt x="296" y="99"/>
                    </a:lnTo>
                    <a:lnTo>
                      <a:pt x="246" y="50"/>
                    </a:lnTo>
                    <a:lnTo>
                      <a:pt x="197" y="25"/>
                    </a:lnTo>
                    <a:lnTo>
                      <a:pt x="148"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671;p30"/>
              <p:cNvSpPr/>
              <p:nvPr/>
            </p:nvSpPr>
            <p:spPr>
              <a:xfrm>
                <a:off x="6289422" y="5449820"/>
                <a:ext cx="19847" cy="16192"/>
              </a:xfrm>
              <a:custGeom>
                <a:avLst/>
                <a:gdLst/>
                <a:ahLst/>
                <a:cxnLst/>
                <a:rect l="l" t="t" r="r" b="b"/>
                <a:pathLst>
                  <a:path w="543" h="443" extrusionOk="0">
                    <a:moveTo>
                      <a:pt x="173" y="0"/>
                    </a:moveTo>
                    <a:lnTo>
                      <a:pt x="124" y="25"/>
                    </a:lnTo>
                    <a:lnTo>
                      <a:pt x="50" y="49"/>
                    </a:lnTo>
                    <a:lnTo>
                      <a:pt x="25" y="74"/>
                    </a:lnTo>
                    <a:lnTo>
                      <a:pt x="1" y="148"/>
                    </a:lnTo>
                    <a:lnTo>
                      <a:pt x="1" y="197"/>
                    </a:lnTo>
                    <a:lnTo>
                      <a:pt x="25" y="246"/>
                    </a:lnTo>
                    <a:lnTo>
                      <a:pt x="75" y="295"/>
                    </a:lnTo>
                    <a:lnTo>
                      <a:pt x="296" y="418"/>
                    </a:lnTo>
                    <a:lnTo>
                      <a:pt x="370" y="443"/>
                    </a:lnTo>
                    <a:lnTo>
                      <a:pt x="468" y="418"/>
                    </a:lnTo>
                    <a:lnTo>
                      <a:pt x="517" y="369"/>
                    </a:lnTo>
                    <a:lnTo>
                      <a:pt x="542" y="320"/>
                    </a:lnTo>
                    <a:lnTo>
                      <a:pt x="517" y="246"/>
                    </a:lnTo>
                    <a:lnTo>
                      <a:pt x="493" y="197"/>
                    </a:lnTo>
                    <a:lnTo>
                      <a:pt x="468" y="172"/>
                    </a:lnTo>
                    <a:lnTo>
                      <a:pt x="222" y="25"/>
                    </a:lnTo>
                    <a:lnTo>
                      <a:pt x="173"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672;p30"/>
              <p:cNvSpPr/>
              <p:nvPr/>
            </p:nvSpPr>
            <p:spPr>
              <a:xfrm>
                <a:off x="6289422" y="5474966"/>
                <a:ext cx="19847" cy="16228"/>
              </a:xfrm>
              <a:custGeom>
                <a:avLst/>
                <a:gdLst/>
                <a:ahLst/>
                <a:cxnLst/>
                <a:rect l="l" t="t" r="r" b="b"/>
                <a:pathLst>
                  <a:path w="543" h="444" extrusionOk="0">
                    <a:moveTo>
                      <a:pt x="370" y="1"/>
                    </a:moveTo>
                    <a:lnTo>
                      <a:pt x="321" y="26"/>
                    </a:lnTo>
                    <a:lnTo>
                      <a:pt x="99" y="173"/>
                    </a:lnTo>
                    <a:lnTo>
                      <a:pt x="50" y="198"/>
                    </a:lnTo>
                    <a:lnTo>
                      <a:pt x="25" y="247"/>
                    </a:lnTo>
                    <a:lnTo>
                      <a:pt x="1" y="321"/>
                    </a:lnTo>
                    <a:lnTo>
                      <a:pt x="25" y="370"/>
                    </a:lnTo>
                    <a:lnTo>
                      <a:pt x="99" y="419"/>
                    </a:lnTo>
                    <a:lnTo>
                      <a:pt x="173" y="444"/>
                    </a:lnTo>
                    <a:lnTo>
                      <a:pt x="247" y="419"/>
                    </a:lnTo>
                    <a:lnTo>
                      <a:pt x="468" y="296"/>
                    </a:lnTo>
                    <a:lnTo>
                      <a:pt x="517" y="247"/>
                    </a:lnTo>
                    <a:lnTo>
                      <a:pt x="542" y="198"/>
                    </a:lnTo>
                    <a:lnTo>
                      <a:pt x="542" y="149"/>
                    </a:lnTo>
                    <a:lnTo>
                      <a:pt x="517" y="75"/>
                    </a:lnTo>
                    <a:lnTo>
                      <a:pt x="493" y="50"/>
                    </a:lnTo>
                    <a:lnTo>
                      <a:pt x="444" y="26"/>
                    </a:lnTo>
                    <a:lnTo>
                      <a:pt x="370"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673;p30"/>
              <p:cNvSpPr/>
              <p:nvPr/>
            </p:nvSpPr>
            <p:spPr>
              <a:xfrm>
                <a:off x="6316396" y="5484871"/>
                <a:ext cx="10855" cy="20724"/>
              </a:xfrm>
              <a:custGeom>
                <a:avLst/>
                <a:gdLst/>
                <a:ahLst/>
                <a:cxnLst/>
                <a:rect l="l" t="t" r="r" b="b"/>
                <a:pathLst>
                  <a:path w="297" h="567" extrusionOk="0">
                    <a:moveTo>
                      <a:pt x="149" y="1"/>
                    </a:moveTo>
                    <a:lnTo>
                      <a:pt x="75" y="25"/>
                    </a:lnTo>
                    <a:lnTo>
                      <a:pt x="26" y="50"/>
                    </a:lnTo>
                    <a:lnTo>
                      <a:pt x="1" y="99"/>
                    </a:lnTo>
                    <a:lnTo>
                      <a:pt x="1" y="173"/>
                    </a:lnTo>
                    <a:lnTo>
                      <a:pt x="1" y="419"/>
                    </a:lnTo>
                    <a:lnTo>
                      <a:pt x="1" y="493"/>
                    </a:lnTo>
                    <a:lnTo>
                      <a:pt x="26" y="542"/>
                    </a:lnTo>
                    <a:lnTo>
                      <a:pt x="75" y="567"/>
                    </a:lnTo>
                    <a:lnTo>
                      <a:pt x="198" y="567"/>
                    </a:lnTo>
                    <a:lnTo>
                      <a:pt x="247" y="542"/>
                    </a:lnTo>
                    <a:lnTo>
                      <a:pt x="272" y="493"/>
                    </a:lnTo>
                    <a:lnTo>
                      <a:pt x="296" y="419"/>
                    </a:lnTo>
                    <a:lnTo>
                      <a:pt x="296" y="173"/>
                    </a:lnTo>
                    <a:lnTo>
                      <a:pt x="272" y="99"/>
                    </a:lnTo>
                    <a:lnTo>
                      <a:pt x="247" y="50"/>
                    </a:lnTo>
                    <a:lnTo>
                      <a:pt x="198" y="25"/>
                    </a:lnTo>
                    <a:lnTo>
                      <a:pt x="149"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674;p30"/>
              <p:cNvSpPr/>
              <p:nvPr/>
            </p:nvSpPr>
            <p:spPr>
              <a:xfrm>
                <a:off x="6333501" y="5474966"/>
                <a:ext cx="19810" cy="15351"/>
              </a:xfrm>
              <a:custGeom>
                <a:avLst/>
                <a:gdLst/>
                <a:ahLst/>
                <a:cxnLst/>
                <a:rect l="l" t="t" r="r" b="b"/>
                <a:pathLst>
                  <a:path w="542" h="420" extrusionOk="0">
                    <a:moveTo>
                      <a:pt x="123" y="1"/>
                    </a:moveTo>
                    <a:lnTo>
                      <a:pt x="50" y="26"/>
                    </a:lnTo>
                    <a:lnTo>
                      <a:pt x="25" y="75"/>
                    </a:lnTo>
                    <a:lnTo>
                      <a:pt x="0" y="124"/>
                    </a:lnTo>
                    <a:lnTo>
                      <a:pt x="0" y="173"/>
                    </a:lnTo>
                    <a:lnTo>
                      <a:pt x="25" y="247"/>
                    </a:lnTo>
                    <a:lnTo>
                      <a:pt x="74" y="272"/>
                    </a:lnTo>
                    <a:lnTo>
                      <a:pt x="296" y="419"/>
                    </a:lnTo>
                    <a:lnTo>
                      <a:pt x="468" y="419"/>
                    </a:lnTo>
                    <a:lnTo>
                      <a:pt x="517" y="345"/>
                    </a:lnTo>
                    <a:lnTo>
                      <a:pt x="542" y="296"/>
                    </a:lnTo>
                    <a:lnTo>
                      <a:pt x="517" y="247"/>
                    </a:lnTo>
                    <a:lnTo>
                      <a:pt x="493" y="173"/>
                    </a:lnTo>
                    <a:lnTo>
                      <a:pt x="468" y="149"/>
                    </a:lnTo>
                    <a:lnTo>
                      <a:pt x="222"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675;p30"/>
              <p:cNvSpPr/>
              <p:nvPr/>
            </p:nvSpPr>
            <p:spPr>
              <a:xfrm>
                <a:off x="6333501" y="5449820"/>
                <a:ext cx="18933" cy="15314"/>
              </a:xfrm>
              <a:custGeom>
                <a:avLst/>
                <a:gdLst/>
                <a:ahLst/>
                <a:cxnLst/>
                <a:rect l="l" t="t" r="r" b="b"/>
                <a:pathLst>
                  <a:path w="518" h="419" extrusionOk="0">
                    <a:moveTo>
                      <a:pt x="296" y="0"/>
                    </a:moveTo>
                    <a:lnTo>
                      <a:pt x="74" y="148"/>
                    </a:lnTo>
                    <a:lnTo>
                      <a:pt x="25" y="172"/>
                    </a:lnTo>
                    <a:lnTo>
                      <a:pt x="0" y="246"/>
                    </a:lnTo>
                    <a:lnTo>
                      <a:pt x="0" y="295"/>
                    </a:lnTo>
                    <a:lnTo>
                      <a:pt x="0" y="344"/>
                    </a:lnTo>
                    <a:lnTo>
                      <a:pt x="74" y="418"/>
                    </a:lnTo>
                    <a:lnTo>
                      <a:pt x="222" y="418"/>
                    </a:lnTo>
                    <a:lnTo>
                      <a:pt x="443" y="271"/>
                    </a:lnTo>
                    <a:lnTo>
                      <a:pt x="493" y="246"/>
                    </a:lnTo>
                    <a:lnTo>
                      <a:pt x="517" y="172"/>
                    </a:lnTo>
                    <a:lnTo>
                      <a:pt x="517" y="123"/>
                    </a:lnTo>
                    <a:lnTo>
                      <a:pt x="493" y="74"/>
                    </a:lnTo>
                    <a:lnTo>
                      <a:pt x="468" y="25"/>
                    </a:lnTo>
                    <a:lnTo>
                      <a:pt x="419"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676;p30"/>
              <p:cNvSpPr/>
              <p:nvPr/>
            </p:nvSpPr>
            <p:spPr>
              <a:xfrm>
                <a:off x="6279553" y="5551429"/>
                <a:ext cx="11696" cy="20724"/>
              </a:xfrm>
              <a:custGeom>
                <a:avLst/>
                <a:gdLst/>
                <a:ahLst/>
                <a:cxnLst/>
                <a:rect l="l" t="t" r="r" b="b"/>
                <a:pathLst>
                  <a:path w="320" h="567" extrusionOk="0">
                    <a:moveTo>
                      <a:pt x="99" y="0"/>
                    </a:moveTo>
                    <a:lnTo>
                      <a:pt x="49" y="50"/>
                    </a:lnTo>
                    <a:lnTo>
                      <a:pt x="25" y="99"/>
                    </a:lnTo>
                    <a:lnTo>
                      <a:pt x="0" y="148"/>
                    </a:lnTo>
                    <a:lnTo>
                      <a:pt x="0" y="419"/>
                    </a:lnTo>
                    <a:lnTo>
                      <a:pt x="25" y="468"/>
                    </a:lnTo>
                    <a:lnTo>
                      <a:pt x="49" y="517"/>
                    </a:lnTo>
                    <a:lnTo>
                      <a:pt x="99" y="542"/>
                    </a:lnTo>
                    <a:lnTo>
                      <a:pt x="172" y="566"/>
                    </a:lnTo>
                    <a:lnTo>
                      <a:pt x="222" y="542"/>
                    </a:lnTo>
                    <a:lnTo>
                      <a:pt x="271" y="517"/>
                    </a:lnTo>
                    <a:lnTo>
                      <a:pt x="295" y="468"/>
                    </a:lnTo>
                    <a:lnTo>
                      <a:pt x="320" y="419"/>
                    </a:lnTo>
                    <a:lnTo>
                      <a:pt x="320" y="148"/>
                    </a:lnTo>
                    <a:lnTo>
                      <a:pt x="295" y="99"/>
                    </a:lnTo>
                    <a:lnTo>
                      <a:pt x="271" y="50"/>
                    </a:lnTo>
                    <a:lnTo>
                      <a:pt x="222"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677;p30"/>
              <p:cNvSpPr/>
              <p:nvPr/>
            </p:nvSpPr>
            <p:spPr>
              <a:xfrm>
                <a:off x="6254370" y="5566707"/>
                <a:ext cx="18896" cy="16228"/>
              </a:xfrm>
              <a:custGeom>
                <a:avLst/>
                <a:gdLst/>
                <a:ahLst/>
                <a:cxnLst/>
                <a:rect l="l" t="t" r="r" b="b"/>
                <a:pathLst>
                  <a:path w="517" h="444" extrusionOk="0">
                    <a:moveTo>
                      <a:pt x="99" y="1"/>
                    </a:moveTo>
                    <a:lnTo>
                      <a:pt x="49" y="25"/>
                    </a:lnTo>
                    <a:lnTo>
                      <a:pt x="25" y="75"/>
                    </a:lnTo>
                    <a:lnTo>
                      <a:pt x="0" y="124"/>
                    </a:lnTo>
                    <a:lnTo>
                      <a:pt x="0" y="198"/>
                    </a:lnTo>
                    <a:lnTo>
                      <a:pt x="25" y="247"/>
                    </a:lnTo>
                    <a:lnTo>
                      <a:pt x="74" y="271"/>
                    </a:lnTo>
                    <a:lnTo>
                      <a:pt x="295" y="419"/>
                    </a:lnTo>
                    <a:lnTo>
                      <a:pt x="369" y="444"/>
                    </a:lnTo>
                    <a:lnTo>
                      <a:pt x="443" y="419"/>
                    </a:lnTo>
                    <a:lnTo>
                      <a:pt x="517" y="345"/>
                    </a:lnTo>
                    <a:lnTo>
                      <a:pt x="517" y="296"/>
                    </a:lnTo>
                    <a:lnTo>
                      <a:pt x="517" y="247"/>
                    </a:lnTo>
                    <a:lnTo>
                      <a:pt x="492" y="198"/>
                    </a:lnTo>
                    <a:lnTo>
                      <a:pt x="443" y="148"/>
                    </a:lnTo>
                    <a:lnTo>
                      <a:pt x="222" y="25"/>
                    </a:lnTo>
                    <a:lnTo>
                      <a:pt x="172"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678;p30"/>
              <p:cNvSpPr/>
              <p:nvPr/>
            </p:nvSpPr>
            <p:spPr>
              <a:xfrm>
                <a:off x="6254370" y="5591890"/>
                <a:ext cx="19810" cy="16228"/>
              </a:xfrm>
              <a:custGeom>
                <a:avLst/>
                <a:gdLst/>
                <a:ahLst/>
                <a:cxnLst/>
                <a:rect l="l" t="t" r="r" b="b"/>
                <a:pathLst>
                  <a:path w="542" h="444" extrusionOk="0">
                    <a:moveTo>
                      <a:pt x="369" y="1"/>
                    </a:moveTo>
                    <a:lnTo>
                      <a:pt x="320" y="25"/>
                    </a:lnTo>
                    <a:lnTo>
                      <a:pt x="74" y="148"/>
                    </a:lnTo>
                    <a:lnTo>
                      <a:pt x="25" y="198"/>
                    </a:lnTo>
                    <a:lnTo>
                      <a:pt x="0" y="247"/>
                    </a:lnTo>
                    <a:lnTo>
                      <a:pt x="0" y="296"/>
                    </a:lnTo>
                    <a:lnTo>
                      <a:pt x="25" y="345"/>
                    </a:lnTo>
                    <a:lnTo>
                      <a:pt x="74" y="419"/>
                    </a:lnTo>
                    <a:lnTo>
                      <a:pt x="148" y="444"/>
                    </a:lnTo>
                    <a:lnTo>
                      <a:pt x="222" y="419"/>
                    </a:lnTo>
                    <a:lnTo>
                      <a:pt x="468" y="271"/>
                    </a:lnTo>
                    <a:lnTo>
                      <a:pt x="517" y="247"/>
                    </a:lnTo>
                    <a:lnTo>
                      <a:pt x="541" y="198"/>
                    </a:lnTo>
                    <a:lnTo>
                      <a:pt x="541" y="124"/>
                    </a:lnTo>
                    <a:lnTo>
                      <a:pt x="517" y="75"/>
                    </a:lnTo>
                    <a:lnTo>
                      <a:pt x="468" y="25"/>
                    </a:lnTo>
                    <a:lnTo>
                      <a:pt x="418"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679;p30"/>
              <p:cNvSpPr/>
              <p:nvPr/>
            </p:nvSpPr>
            <p:spPr>
              <a:xfrm>
                <a:off x="6280431" y="5601795"/>
                <a:ext cx="11733" cy="20724"/>
              </a:xfrm>
              <a:custGeom>
                <a:avLst/>
                <a:gdLst/>
                <a:ahLst/>
                <a:cxnLst/>
                <a:rect l="l" t="t" r="r" b="b"/>
                <a:pathLst>
                  <a:path w="321" h="567" extrusionOk="0">
                    <a:moveTo>
                      <a:pt x="99" y="0"/>
                    </a:moveTo>
                    <a:lnTo>
                      <a:pt x="50" y="50"/>
                    </a:lnTo>
                    <a:lnTo>
                      <a:pt x="25" y="99"/>
                    </a:lnTo>
                    <a:lnTo>
                      <a:pt x="1" y="148"/>
                    </a:lnTo>
                    <a:lnTo>
                      <a:pt x="1" y="419"/>
                    </a:lnTo>
                    <a:lnTo>
                      <a:pt x="25" y="468"/>
                    </a:lnTo>
                    <a:lnTo>
                      <a:pt x="50" y="517"/>
                    </a:lnTo>
                    <a:lnTo>
                      <a:pt x="99" y="542"/>
                    </a:lnTo>
                    <a:lnTo>
                      <a:pt x="173" y="566"/>
                    </a:lnTo>
                    <a:lnTo>
                      <a:pt x="222" y="542"/>
                    </a:lnTo>
                    <a:lnTo>
                      <a:pt x="271" y="517"/>
                    </a:lnTo>
                    <a:lnTo>
                      <a:pt x="296" y="468"/>
                    </a:lnTo>
                    <a:lnTo>
                      <a:pt x="321" y="419"/>
                    </a:lnTo>
                    <a:lnTo>
                      <a:pt x="321" y="148"/>
                    </a:lnTo>
                    <a:lnTo>
                      <a:pt x="296" y="99"/>
                    </a:lnTo>
                    <a:lnTo>
                      <a:pt x="271" y="50"/>
                    </a:lnTo>
                    <a:lnTo>
                      <a:pt x="222"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680;p30"/>
              <p:cNvSpPr/>
              <p:nvPr/>
            </p:nvSpPr>
            <p:spPr>
              <a:xfrm>
                <a:off x="6298413" y="5591013"/>
                <a:ext cx="18933" cy="16228"/>
              </a:xfrm>
              <a:custGeom>
                <a:avLst/>
                <a:gdLst/>
                <a:ahLst/>
                <a:cxnLst/>
                <a:rect l="l" t="t" r="r" b="b"/>
                <a:pathLst>
                  <a:path w="518" h="444" extrusionOk="0">
                    <a:moveTo>
                      <a:pt x="99" y="0"/>
                    </a:moveTo>
                    <a:lnTo>
                      <a:pt x="50" y="25"/>
                    </a:lnTo>
                    <a:lnTo>
                      <a:pt x="25" y="74"/>
                    </a:lnTo>
                    <a:lnTo>
                      <a:pt x="1" y="148"/>
                    </a:lnTo>
                    <a:lnTo>
                      <a:pt x="1" y="197"/>
                    </a:lnTo>
                    <a:lnTo>
                      <a:pt x="25" y="246"/>
                    </a:lnTo>
                    <a:lnTo>
                      <a:pt x="75" y="295"/>
                    </a:lnTo>
                    <a:lnTo>
                      <a:pt x="296" y="418"/>
                    </a:lnTo>
                    <a:lnTo>
                      <a:pt x="370" y="443"/>
                    </a:lnTo>
                    <a:lnTo>
                      <a:pt x="444" y="418"/>
                    </a:lnTo>
                    <a:lnTo>
                      <a:pt x="518" y="369"/>
                    </a:lnTo>
                    <a:lnTo>
                      <a:pt x="518" y="295"/>
                    </a:lnTo>
                    <a:lnTo>
                      <a:pt x="518" y="246"/>
                    </a:lnTo>
                    <a:lnTo>
                      <a:pt x="493" y="197"/>
                    </a:lnTo>
                    <a:lnTo>
                      <a:pt x="444" y="148"/>
                    </a:lnTo>
                    <a:lnTo>
                      <a:pt x="222" y="25"/>
                    </a:lnTo>
                    <a:lnTo>
                      <a:pt x="173"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681;p30"/>
              <p:cNvSpPr/>
              <p:nvPr/>
            </p:nvSpPr>
            <p:spPr>
              <a:xfrm>
                <a:off x="6297536" y="5565830"/>
                <a:ext cx="19810" cy="16228"/>
              </a:xfrm>
              <a:custGeom>
                <a:avLst/>
                <a:gdLst/>
                <a:ahLst/>
                <a:cxnLst/>
                <a:rect l="l" t="t" r="r" b="b"/>
                <a:pathLst>
                  <a:path w="542" h="444" extrusionOk="0">
                    <a:moveTo>
                      <a:pt x="369" y="0"/>
                    </a:moveTo>
                    <a:lnTo>
                      <a:pt x="320" y="25"/>
                    </a:lnTo>
                    <a:lnTo>
                      <a:pt x="74" y="148"/>
                    </a:lnTo>
                    <a:lnTo>
                      <a:pt x="49" y="197"/>
                    </a:lnTo>
                    <a:lnTo>
                      <a:pt x="25" y="246"/>
                    </a:lnTo>
                    <a:lnTo>
                      <a:pt x="0" y="295"/>
                    </a:lnTo>
                    <a:lnTo>
                      <a:pt x="25" y="369"/>
                    </a:lnTo>
                    <a:lnTo>
                      <a:pt x="74" y="418"/>
                    </a:lnTo>
                    <a:lnTo>
                      <a:pt x="172" y="443"/>
                    </a:lnTo>
                    <a:lnTo>
                      <a:pt x="246" y="418"/>
                    </a:lnTo>
                    <a:lnTo>
                      <a:pt x="468" y="295"/>
                    </a:lnTo>
                    <a:lnTo>
                      <a:pt x="517" y="246"/>
                    </a:lnTo>
                    <a:lnTo>
                      <a:pt x="542" y="197"/>
                    </a:lnTo>
                    <a:lnTo>
                      <a:pt x="542" y="123"/>
                    </a:lnTo>
                    <a:lnTo>
                      <a:pt x="517" y="74"/>
                    </a:lnTo>
                    <a:lnTo>
                      <a:pt x="492" y="25"/>
                    </a:lnTo>
                    <a:lnTo>
                      <a:pt x="419" y="0"/>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682;p30"/>
              <p:cNvSpPr/>
              <p:nvPr/>
            </p:nvSpPr>
            <p:spPr>
              <a:xfrm>
                <a:off x="6596113" y="5547847"/>
                <a:ext cx="10819" cy="20687"/>
              </a:xfrm>
              <a:custGeom>
                <a:avLst/>
                <a:gdLst/>
                <a:ahLst/>
                <a:cxnLst/>
                <a:rect l="l" t="t" r="r" b="b"/>
                <a:pathLst>
                  <a:path w="296" h="566" extrusionOk="0">
                    <a:moveTo>
                      <a:pt x="99" y="0"/>
                    </a:moveTo>
                    <a:lnTo>
                      <a:pt x="50" y="25"/>
                    </a:lnTo>
                    <a:lnTo>
                      <a:pt x="25" y="74"/>
                    </a:lnTo>
                    <a:lnTo>
                      <a:pt x="0" y="148"/>
                    </a:lnTo>
                    <a:lnTo>
                      <a:pt x="0" y="418"/>
                    </a:lnTo>
                    <a:lnTo>
                      <a:pt x="25" y="468"/>
                    </a:lnTo>
                    <a:lnTo>
                      <a:pt x="50" y="517"/>
                    </a:lnTo>
                    <a:lnTo>
                      <a:pt x="99" y="541"/>
                    </a:lnTo>
                    <a:lnTo>
                      <a:pt x="148" y="566"/>
                    </a:lnTo>
                    <a:lnTo>
                      <a:pt x="222" y="541"/>
                    </a:lnTo>
                    <a:lnTo>
                      <a:pt x="271" y="517"/>
                    </a:lnTo>
                    <a:lnTo>
                      <a:pt x="296" y="468"/>
                    </a:lnTo>
                    <a:lnTo>
                      <a:pt x="296" y="418"/>
                    </a:lnTo>
                    <a:lnTo>
                      <a:pt x="296" y="148"/>
                    </a:lnTo>
                    <a:lnTo>
                      <a:pt x="296" y="74"/>
                    </a:lnTo>
                    <a:lnTo>
                      <a:pt x="271" y="25"/>
                    </a:lnTo>
                    <a:lnTo>
                      <a:pt x="222"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683;p30"/>
              <p:cNvSpPr/>
              <p:nvPr/>
            </p:nvSpPr>
            <p:spPr>
              <a:xfrm>
                <a:off x="6570016" y="5563125"/>
                <a:ext cx="19847" cy="15314"/>
              </a:xfrm>
              <a:custGeom>
                <a:avLst/>
                <a:gdLst/>
                <a:ahLst/>
                <a:cxnLst/>
                <a:rect l="l" t="t" r="r" b="b"/>
                <a:pathLst>
                  <a:path w="543" h="419" extrusionOk="0">
                    <a:moveTo>
                      <a:pt x="124" y="0"/>
                    </a:moveTo>
                    <a:lnTo>
                      <a:pt x="75" y="25"/>
                    </a:lnTo>
                    <a:lnTo>
                      <a:pt x="25" y="74"/>
                    </a:lnTo>
                    <a:lnTo>
                      <a:pt x="1" y="123"/>
                    </a:lnTo>
                    <a:lnTo>
                      <a:pt x="25" y="173"/>
                    </a:lnTo>
                    <a:lnTo>
                      <a:pt x="50" y="246"/>
                    </a:lnTo>
                    <a:lnTo>
                      <a:pt x="75" y="271"/>
                    </a:lnTo>
                    <a:lnTo>
                      <a:pt x="321" y="419"/>
                    </a:lnTo>
                    <a:lnTo>
                      <a:pt x="468" y="419"/>
                    </a:lnTo>
                    <a:lnTo>
                      <a:pt x="518" y="345"/>
                    </a:lnTo>
                    <a:lnTo>
                      <a:pt x="542" y="296"/>
                    </a:lnTo>
                    <a:lnTo>
                      <a:pt x="542" y="246"/>
                    </a:lnTo>
                    <a:lnTo>
                      <a:pt x="518" y="173"/>
                    </a:lnTo>
                    <a:lnTo>
                      <a:pt x="468" y="148"/>
                    </a:lnTo>
                    <a:lnTo>
                      <a:pt x="247"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684;p30"/>
              <p:cNvSpPr/>
              <p:nvPr/>
            </p:nvSpPr>
            <p:spPr>
              <a:xfrm>
                <a:off x="6570930" y="5588308"/>
                <a:ext cx="18933" cy="15314"/>
              </a:xfrm>
              <a:custGeom>
                <a:avLst/>
                <a:gdLst/>
                <a:ahLst/>
                <a:cxnLst/>
                <a:rect l="l" t="t" r="r" b="b"/>
                <a:pathLst>
                  <a:path w="518" h="419" extrusionOk="0">
                    <a:moveTo>
                      <a:pt x="345" y="0"/>
                    </a:moveTo>
                    <a:lnTo>
                      <a:pt x="296" y="25"/>
                    </a:lnTo>
                    <a:lnTo>
                      <a:pt x="74" y="148"/>
                    </a:lnTo>
                    <a:lnTo>
                      <a:pt x="25" y="197"/>
                    </a:lnTo>
                    <a:lnTo>
                      <a:pt x="0" y="246"/>
                    </a:lnTo>
                    <a:lnTo>
                      <a:pt x="0" y="296"/>
                    </a:lnTo>
                    <a:lnTo>
                      <a:pt x="25" y="345"/>
                    </a:lnTo>
                    <a:lnTo>
                      <a:pt x="74" y="419"/>
                    </a:lnTo>
                    <a:lnTo>
                      <a:pt x="222" y="419"/>
                    </a:lnTo>
                    <a:lnTo>
                      <a:pt x="443" y="271"/>
                    </a:lnTo>
                    <a:lnTo>
                      <a:pt x="493" y="246"/>
                    </a:lnTo>
                    <a:lnTo>
                      <a:pt x="517" y="173"/>
                    </a:lnTo>
                    <a:lnTo>
                      <a:pt x="517" y="123"/>
                    </a:lnTo>
                    <a:lnTo>
                      <a:pt x="517" y="74"/>
                    </a:lnTo>
                    <a:lnTo>
                      <a:pt x="468" y="25"/>
                    </a:lnTo>
                    <a:lnTo>
                      <a:pt x="419" y="0"/>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685;p30"/>
              <p:cNvSpPr/>
              <p:nvPr/>
            </p:nvSpPr>
            <p:spPr>
              <a:xfrm>
                <a:off x="6597027" y="5598176"/>
                <a:ext cx="10819" cy="20724"/>
              </a:xfrm>
              <a:custGeom>
                <a:avLst/>
                <a:gdLst/>
                <a:ahLst/>
                <a:cxnLst/>
                <a:rect l="l" t="t" r="r" b="b"/>
                <a:pathLst>
                  <a:path w="296" h="567" extrusionOk="0">
                    <a:moveTo>
                      <a:pt x="98" y="1"/>
                    </a:moveTo>
                    <a:lnTo>
                      <a:pt x="49" y="26"/>
                    </a:lnTo>
                    <a:lnTo>
                      <a:pt x="0" y="75"/>
                    </a:lnTo>
                    <a:lnTo>
                      <a:pt x="0" y="149"/>
                    </a:lnTo>
                    <a:lnTo>
                      <a:pt x="0" y="419"/>
                    </a:lnTo>
                    <a:lnTo>
                      <a:pt x="0" y="468"/>
                    </a:lnTo>
                    <a:lnTo>
                      <a:pt x="49" y="518"/>
                    </a:lnTo>
                    <a:lnTo>
                      <a:pt x="98" y="542"/>
                    </a:lnTo>
                    <a:lnTo>
                      <a:pt x="148" y="567"/>
                    </a:lnTo>
                    <a:lnTo>
                      <a:pt x="197" y="542"/>
                    </a:lnTo>
                    <a:lnTo>
                      <a:pt x="246" y="518"/>
                    </a:lnTo>
                    <a:lnTo>
                      <a:pt x="295" y="468"/>
                    </a:lnTo>
                    <a:lnTo>
                      <a:pt x="295" y="419"/>
                    </a:lnTo>
                    <a:lnTo>
                      <a:pt x="295" y="149"/>
                    </a:lnTo>
                    <a:lnTo>
                      <a:pt x="295" y="75"/>
                    </a:lnTo>
                    <a:lnTo>
                      <a:pt x="246" y="26"/>
                    </a:lnTo>
                    <a:lnTo>
                      <a:pt x="197"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686;p30"/>
              <p:cNvSpPr/>
              <p:nvPr/>
            </p:nvSpPr>
            <p:spPr>
              <a:xfrm>
                <a:off x="6614096" y="5587394"/>
                <a:ext cx="19810" cy="16228"/>
              </a:xfrm>
              <a:custGeom>
                <a:avLst/>
                <a:gdLst/>
                <a:ahLst/>
                <a:cxnLst/>
                <a:rect l="l" t="t" r="r" b="b"/>
                <a:pathLst>
                  <a:path w="542" h="444" extrusionOk="0">
                    <a:moveTo>
                      <a:pt x="124" y="1"/>
                    </a:moveTo>
                    <a:lnTo>
                      <a:pt x="74" y="25"/>
                    </a:lnTo>
                    <a:lnTo>
                      <a:pt x="25" y="75"/>
                    </a:lnTo>
                    <a:lnTo>
                      <a:pt x="1" y="124"/>
                    </a:lnTo>
                    <a:lnTo>
                      <a:pt x="25" y="198"/>
                    </a:lnTo>
                    <a:lnTo>
                      <a:pt x="50" y="247"/>
                    </a:lnTo>
                    <a:lnTo>
                      <a:pt x="74" y="296"/>
                    </a:lnTo>
                    <a:lnTo>
                      <a:pt x="320" y="419"/>
                    </a:lnTo>
                    <a:lnTo>
                      <a:pt x="394" y="444"/>
                    </a:lnTo>
                    <a:lnTo>
                      <a:pt x="468" y="419"/>
                    </a:lnTo>
                    <a:lnTo>
                      <a:pt x="517" y="370"/>
                    </a:lnTo>
                    <a:lnTo>
                      <a:pt x="542" y="296"/>
                    </a:lnTo>
                    <a:lnTo>
                      <a:pt x="542" y="247"/>
                    </a:lnTo>
                    <a:lnTo>
                      <a:pt x="517" y="198"/>
                    </a:lnTo>
                    <a:lnTo>
                      <a:pt x="468" y="148"/>
                    </a:lnTo>
                    <a:lnTo>
                      <a:pt x="247" y="25"/>
                    </a:lnTo>
                    <a:lnTo>
                      <a:pt x="173"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687;p30"/>
              <p:cNvSpPr/>
              <p:nvPr/>
            </p:nvSpPr>
            <p:spPr>
              <a:xfrm>
                <a:off x="6614096" y="5562211"/>
                <a:ext cx="19810" cy="16228"/>
              </a:xfrm>
              <a:custGeom>
                <a:avLst/>
                <a:gdLst/>
                <a:ahLst/>
                <a:cxnLst/>
                <a:rect l="l" t="t" r="r" b="b"/>
                <a:pathLst>
                  <a:path w="542" h="444" extrusionOk="0">
                    <a:moveTo>
                      <a:pt x="370" y="1"/>
                    </a:moveTo>
                    <a:lnTo>
                      <a:pt x="296" y="25"/>
                    </a:lnTo>
                    <a:lnTo>
                      <a:pt x="74" y="148"/>
                    </a:lnTo>
                    <a:lnTo>
                      <a:pt x="25" y="198"/>
                    </a:lnTo>
                    <a:lnTo>
                      <a:pt x="1" y="247"/>
                    </a:lnTo>
                    <a:lnTo>
                      <a:pt x="1" y="296"/>
                    </a:lnTo>
                    <a:lnTo>
                      <a:pt x="25" y="370"/>
                    </a:lnTo>
                    <a:lnTo>
                      <a:pt x="74" y="419"/>
                    </a:lnTo>
                    <a:lnTo>
                      <a:pt x="148" y="444"/>
                    </a:lnTo>
                    <a:lnTo>
                      <a:pt x="222" y="419"/>
                    </a:lnTo>
                    <a:lnTo>
                      <a:pt x="443" y="271"/>
                    </a:lnTo>
                    <a:lnTo>
                      <a:pt x="493" y="247"/>
                    </a:lnTo>
                    <a:lnTo>
                      <a:pt x="517" y="198"/>
                    </a:lnTo>
                    <a:lnTo>
                      <a:pt x="542" y="124"/>
                    </a:lnTo>
                    <a:lnTo>
                      <a:pt x="517" y="75"/>
                    </a:lnTo>
                    <a:lnTo>
                      <a:pt x="468" y="25"/>
                    </a:lnTo>
                    <a:lnTo>
                      <a:pt x="419" y="1"/>
                    </a:lnTo>
                    <a:close/>
                  </a:path>
                </a:pathLst>
              </a:custGeom>
              <a:solidFill>
                <a:srgbClr val="F9DA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01" name="Google Shape;1688;p30"/>
          <p:cNvGrpSpPr/>
          <p:nvPr/>
        </p:nvGrpSpPr>
        <p:grpSpPr>
          <a:xfrm>
            <a:off x="4804217" y="1802106"/>
            <a:ext cx="902700" cy="923096"/>
            <a:chOff x="4538746" y="2090818"/>
            <a:chExt cx="902700" cy="923096"/>
          </a:xfrm>
        </p:grpSpPr>
        <p:sp>
          <p:nvSpPr>
            <p:cNvPr id="102" name="Google Shape;1689;p30"/>
            <p:cNvSpPr/>
            <p:nvPr/>
          </p:nvSpPr>
          <p:spPr>
            <a:xfrm>
              <a:off x="4538746" y="2111214"/>
              <a:ext cx="902700" cy="902700"/>
            </a:xfrm>
            <a:prstGeom prst="ellipse">
              <a:avLst/>
            </a:prstGeom>
            <a:solidFill>
              <a:srgbClr val="8BB96C"/>
            </a:solidFill>
            <a:ln w="25400" cap="flat" cmpd="sng">
              <a:solidFill>
                <a:srgbClr val="709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690;p30"/>
            <p:cNvSpPr/>
            <p:nvPr/>
          </p:nvSpPr>
          <p:spPr>
            <a:xfrm>
              <a:off x="5118681" y="2090818"/>
              <a:ext cx="269400" cy="269400"/>
            </a:xfrm>
            <a:prstGeom prst="ellipse">
              <a:avLst/>
            </a:prstGeom>
            <a:solidFill>
              <a:srgbClr val="F9DA21"/>
            </a:solidFill>
            <a:ln w="19050" cap="flat" cmpd="sng">
              <a:solidFill>
                <a:srgbClr val="DDC42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Fira Sans"/>
                  <a:ea typeface="Fira Sans"/>
                  <a:cs typeface="Fira Sans"/>
                  <a:sym typeface="Fira Sans"/>
                </a:rPr>
                <a:t>01</a:t>
              </a:r>
              <a:endParaRPr kumimoji="0" sz="1200" b="0" i="0" u="none" strike="noStrike" kern="0" cap="none" spc="0" normalizeH="0" baseline="0" noProof="0">
                <a:ln>
                  <a:noFill/>
                </a:ln>
                <a:solidFill>
                  <a:sysClr val="windowText" lastClr="000000"/>
                </a:solidFill>
                <a:effectLst/>
                <a:uLnTx/>
                <a:uFillTx/>
                <a:latin typeface="Fira Sans"/>
                <a:ea typeface="Fira Sans"/>
                <a:cs typeface="Fira Sans"/>
                <a:sym typeface="Fira Sans"/>
              </a:endParaRPr>
            </a:p>
          </p:txBody>
        </p:sp>
        <p:grpSp>
          <p:nvGrpSpPr>
            <p:cNvPr id="104" name="Google Shape;1691;p30"/>
            <p:cNvGrpSpPr/>
            <p:nvPr/>
          </p:nvGrpSpPr>
          <p:grpSpPr>
            <a:xfrm>
              <a:off x="4751758" y="2340396"/>
              <a:ext cx="417622" cy="417622"/>
              <a:chOff x="7227442" y="5440792"/>
              <a:chExt cx="378658" cy="378658"/>
            </a:xfrm>
          </p:grpSpPr>
          <p:sp>
            <p:nvSpPr>
              <p:cNvPr id="105" name="Google Shape;1692;p30"/>
              <p:cNvSpPr/>
              <p:nvPr/>
            </p:nvSpPr>
            <p:spPr>
              <a:xfrm>
                <a:off x="7227442" y="5440792"/>
                <a:ext cx="338197" cy="339111"/>
              </a:xfrm>
              <a:custGeom>
                <a:avLst/>
                <a:gdLst/>
                <a:ahLst/>
                <a:cxnLst/>
                <a:rect l="l" t="t" r="r" b="b"/>
                <a:pathLst>
                  <a:path w="9253" h="9278" extrusionOk="0">
                    <a:moveTo>
                      <a:pt x="4627" y="1"/>
                    </a:moveTo>
                    <a:lnTo>
                      <a:pt x="4159" y="26"/>
                    </a:lnTo>
                    <a:lnTo>
                      <a:pt x="3692" y="99"/>
                    </a:lnTo>
                    <a:lnTo>
                      <a:pt x="3249" y="198"/>
                    </a:lnTo>
                    <a:lnTo>
                      <a:pt x="2831" y="370"/>
                    </a:lnTo>
                    <a:lnTo>
                      <a:pt x="2437" y="567"/>
                    </a:lnTo>
                    <a:lnTo>
                      <a:pt x="2043" y="788"/>
                    </a:lnTo>
                    <a:lnTo>
                      <a:pt x="1699" y="1059"/>
                    </a:lnTo>
                    <a:lnTo>
                      <a:pt x="1354" y="1354"/>
                    </a:lnTo>
                    <a:lnTo>
                      <a:pt x="1059" y="1699"/>
                    </a:lnTo>
                    <a:lnTo>
                      <a:pt x="788" y="2043"/>
                    </a:lnTo>
                    <a:lnTo>
                      <a:pt x="567" y="2437"/>
                    </a:lnTo>
                    <a:lnTo>
                      <a:pt x="370" y="2831"/>
                    </a:lnTo>
                    <a:lnTo>
                      <a:pt x="222" y="3249"/>
                    </a:lnTo>
                    <a:lnTo>
                      <a:pt x="99" y="3692"/>
                    </a:lnTo>
                    <a:lnTo>
                      <a:pt x="25" y="4159"/>
                    </a:lnTo>
                    <a:lnTo>
                      <a:pt x="1" y="4651"/>
                    </a:lnTo>
                    <a:lnTo>
                      <a:pt x="25" y="5119"/>
                    </a:lnTo>
                    <a:lnTo>
                      <a:pt x="99" y="5586"/>
                    </a:lnTo>
                    <a:lnTo>
                      <a:pt x="222" y="6029"/>
                    </a:lnTo>
                    <a:lnTo>
                      <a:pt x="370" y="6448"/>
                    </a:lnTo>
                    <a:lnTo>
                      <a:pt x="567" y="6841"/>
                    </a:lnTo>
                    <a:lnTo>
                      <a:pt x="788" y="7235"/>
                    </a:lnTo>
                    <a:lnTo>
                      <a:pt x="1059" y="7580"/>
                    </a:lnTo>
                    <a:lnTo>
                      <a:pt x="1354" y="7924"/>
                    </a:lnTo>
                    <a:lnTo>
                      <a:pt x="1699" y="8219"/>
                    </a:lnTo>
                    <a:lnTo>
                      <a:pt x="2043" y="8490"/>
                    </a:lnTo>
                    <a:lnTo>
                      <a:pt x="2437" y="8711"/>
                    </a:lnTo>
                    <a:lnTo>
                      <a:pt x="2831" y="8908"/>
                    </a:lnTo>
                    <a:lnTo>
                      <a:pt x="3249" y="9081"/>
                    </a:lnTo>
                    <a:lnTo>
                      <a:pt x="3692" y="9179"/>
                    </a:lnTo>
                    <a:lnTo>
                      <a:pt x="4159" y="9253"/>
                    </a:lnTo>
                    <a:lnTo>
                      <a:pt x="4627" y="9277"/>
                    </a:lnTo>
                    <a:lnTo>
                      <a:pt x="5119" y="9253"/>
                    </a:lnTo>
                    <a:lnTo>
                      <a:pt x="5562" y="9179"/>
                    </a:lnTo>
                    <a:lnTo>
                      <a:pt x="6005" y="9081"/>
                    </a:lnTo>
                    <a:lnTo>
                      <a:pt x="6448" y="8908"/>
                    </a:lnTo>
                    <a:lnTo>
                      <a:pt x="6841" y="8711"/>
                    </a:lnTo>
                    <a:lnTo>
                      <a:pt x="7210" y="8490"/>
                    </a:lnTo>
                    <a:lnTo>
                      <a:pt x="7580" y="8219"/>
                    </a:lnTo>
                    <a:lnTo>
                      <a:pt x="7899" y="7924"/>
                    </a:lnTo>
                    <a:lnTo>
                      <a:pt x="8195" y="7580"/>
                    </a:lnTo>
                    <a:lnTo>
                      <a:pt x="8465" y="7235"/>
                    </a:lnTo>
                    <a:lnTo>
                      <a:pt x="8711" y="6841"/>
                    </a:lnTo>
                    <a:lnTo>
                      <a:pt x="8908" y="6448"/>
                    </a:lnTo>
                    <a:lnTo>
                      <a:pt x="9056" y="6029"/>
                    </a:lnTo>
                    <a:lnTo>
                      <a:pt x="9179" y="5586"/>
                    </a:lnTo>
                    <a:lnTo>
                      <a:pt x="9228" y="5119"/>
                    </a:lnTo>
                    <a:lnTo>
                      <a:pt x="9253" y="4651"/>
                    </a:lnTo>
                    <a:lnTo>
                      <a:pt x="9228" y="4159"/>
                    </a:lnTo>
                    <a:lnTo>
                      <a:pt x="9179" y="3692"/>
                    </a:lnTo>
                    <a:lnTo>
                      <a:pt x="9056" y="3249"/>
                    </a:lnTo>
                    <a:lnTo>
                      <a:pt x="8908" y="2831"/>
                    </a:lnTo>
                    <a:lnTo>
                      <a:pt x="8711" y="2437"/>
                    </a:lnTo>
                    <a:lnTo>
                      <a:pt x="8465" y="2043"/>
                    </a:lnTo>
                    <a:lnTo>
                      <a:pt x="8195" y="1699"/>
                    </a:lnTo>
                    <a:lnTo>
                      <a:pt x="7899" y="1354"/>
                    </a:lnTo>
                    <a:lnTo>
                      <a:pt x="7580" y="1059"/>
                    </a:lnTo>
                    <a:lnTo>
                      <a:pt x="7210" y="788"/>
                    </a:lnTo>
                    <a:lnTo>
                      <a:pt x="6841" y="567"/>
                    </a:lnTo>
                    <a:lnTo>
                      <a:pt x="6448" y="370"/>
                    </a:lnTo>
                    <a:lnTo>
                      <a:pt x="6005" y="198"/>
                    </a:lnTo>
                    <a:lnTo>
                      <a:pt x="5562" y="99"/>
                    </a:lnTo>
                    <a:lnTo>
                      <a:pt x="5119" y="26"/>
                    </a:lnTo>
                    <a:lnTo>
                      <a:pt x="4627"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693;p30"/>
              <p:cNvSpPr/>
              <p:nvPr/>
            </p:nvSpPr>
            <p:spPr>
              <a:xfrm>
                <a:off x="7375835" y="5440792"/>
                <a:ext cx="189804" cy="339111"/>
              </a:xfrm>
              <a:custGeom>
                <a:avLst/>
                <a:gdLst/>
                <a:ahLst/>
                <a:cxnLst/>
                <a:rect l="l" t="t" r="r" b="b"/>
                <a:pathLst>
                  <a:path w="5193" h="9278" extrusionOk="0">
                    <a:moveTo>
                      <a:pt x="296" y="1"/>
                    </a:moveTo>
                    <a:lnTo>
                      <a:pt x="1" y="26"/>
                    </a:lnTo>
                    <a:lnTo>
                      <a:pt x="419" y="99"/>
                    </a:lnTo>
                    <a:lnTo>
                      <a:pt x="837" y="222"/>
                    </a:lnTo>
                    <a:lnTo>
                      <a:pt x="1231" y="370"/>
                    </a:lnTo>
                    <a:lnTo>
                      <a:pt x="1600" y="542"/>
                    </a:lnTo>
                    <a:lnTo>
                      <a:pt x="1945" y="739"/>
                    </a:lnTo>
                    <a:lnTo>
                      <a:pt x="2289" y="985"/>
                    </a:lnTo>
                    <a:lnTo>
                      <a:pt x="2609" y="1256"/>
                    </a:lnTo>
                    <a:lnTo>
                      <a:pt x="2880" y="1551"/>
                    </a:lnTo>
                    <a:lnTo>
                      <a:pt x="3150" y="1871"/>
                    </a:lnTo>
                    <a:lnTo>
                      <a:pt x="3372" y="2215"/>
                    </a:lnTo>
                    <a:lnTo>
                      <a:pt x="3569" y="2585"/>
                    </a:lnTo>
                    <a:lnTo>
                      <a:pt x="3741" y="2954"/>
                    </a:lnTo>
                    <a:lnTo>
                      <a:pt x="3889" y="3347"/>
                    </a:lnTo>
                    <a:lnTo>
                      <a:pt x="3987" y="3766"/>
                    </a:lnTo>
                    <a:lnTo>
                      <a:pt x="4036" y="4209"/>
                    </a:lnTo>
                    <a:lnTo>
                      <a:pt x="4061" y="4651"/>
                    </a:lnTo>
                    <a:lnTo>
                      <a:pt x="4036" y="5070"/>
                    </a:lnTo>
                    <a:lnTo>
                      <a:pt x="3987" y="5513"/>
                    </a:lnTo>
                    <a:lnTo>
                      <a:pt x="3889" y="5931"/>
                    </a:lnTo>
                    <a:lnTo>
                      <a:pt x="3741" y="6325"/>
                    </a:lnTo>
                    <a:lnTo>
                      <a:pt x="3569" y="6694"/>
                    </a:lnTo>
                    <a:lnTo>
                      <a:pt x="3372" y="7063"/>
                    </a:lnTo>
                    <a:lnTo>
                      <a:pt x="3150" y="7407"/>
                    </a:lnTo>
                    <a:lnTo>
                      <a:pt x="2880" y="7727"/>
                    </a:lnTo>
                    <a:lnTo>
                      <a:pt x="2609" y="8022"/>
                    </a:lnTo>
                    <a:lnTo>
                      <a:pt x="2289" y="8293"/>
                    </a:lnTo>
                    <a:lnTo>
                      <a:pt x="1945" y="8539"/>
                    </a:lnTo>
                    <a:lnTo>
                      <a:pt x="1600" y="8736"/>
                    </a:lnTo>
                    <a:lnTo>
                      <a:pt x="1231" y="8908"/>
                    </a:lnTo>
                    <a:lnTo>
                      <a:pt x="837" y="9056"/>
                    </a:lnTo>
                    <a:lnTo>
                      <a:pt x="419" y="9179"/>
                    </a:lnTo>
                    <a:lnTo>
                      <a:pt x="1" y="9253"/>
                    </a:lnTo>
                    <a:lnTo>
                      <a:pt x="296" y="9277"/>
                    </a:lnTo>
                    <a:lnTo>
                      <a:pt x="567" y="9277"/>
                    </a:lnTo>
                    <a:lnTo>
                      <a:pt x="1059" y="9253"/>
                    </a:lnTo>
                    <a:lnTo>
                      <a:pt x="1502" y="9179"/>
                    </a:lnTo>
                    <a:lnTo>
                      <a:pt x="1945" y="9081"/>
                    </a:lnTo>
                    <a:lnTo>
                      <a:pt x="2388" y="8908"/>
                    </a:lnTo>
                    <a:lnTo>
                      <a:pt x="2781" y="8711"/>
                    </a:lnTo>
                    <a:lnTo>
                      <a:pt x="3150" y="8490"/>
                    </a:lnTo>
                    <a:lnTo>
                      <a:pt x="3520" y="8219"/>
                    </a:lnTo>
                    <a:lnTo>
                      <a:pt x="3839" y="7924"/>
                    </a:lnTo>
                    <a:lnTo>
                      <a:pt x="4135" y="7580"/>
                    </a:lnTo>
                    <a:lnTo>
                      <a:pt x="4405" y="7235"/>
                    </a:lnTo>
                    <a:lnTo>
                      <a:pt x="4651" y="6841"/>
                    </a:lnTo>
                    <a:lnTo>
                      <a:pt x="4848" y="6448"/>
                    </a:lnTo>
                    <a:lnTo>
                      <a:pt x="4996" y="6029"/>
                    </a:lnTo>
                    <a:lnTo>
                      <a:pt x="5119" y="5586"/>
                    </a:lnTo>
                    <a:lnTo>
                      <a:pt x="5168" y="5119"/>
                    </a:lnTo>
                    <a:lnTo>
                      <a:pt x="5193" y="4651"/>
                    </a:lnTo>
                    <a:lnTo>
                      <a:pt x="5168" y="4159"/>
                    </a:lnTo>
                    <a:lnTo>
                      <a:pt x="5119" y="3692"/>
                    </a:lnTo>
                    <a:lnTo>
                      <a:pt x="4996" y="3249"/>
                    </a:lnTo>
                    <a:lnTo>
                      <a:pt x="4848" y="2831"/>
                    </a:lnTo>
                    <a:lnTo>
                      <a:pt x="4651" y="2437"/>
                    </a:lnTo>
                    <a:lnTo>
                      <a:pt x="4405" y="2043"/>
                    </a:lnTo>
                    <a:lnTo>
                      <a:pt x="4135" y="1699"/>
                    </a:lnTo>
                    <a:lnTo>
                      <a:pt x="3839" y="1354"/>
                    </a:lnTo>
                    <a:lnTo>
                      <a:pt x="3520" y="1059"/>
                    </a:lnTo>
                    <a:lnTo>
                      <a:pt x="3150" y="788"/>
                    </a:lnTo>
                    <a:lnTo>
                      <a:pt x="2781" y="567"/>
                    </a:lnTo>
                    <a:lnTo>
                      <a:pt x="2388" y="370"/>
                    </a:lnTo>
                    <a:lnTo>
                      <a:pt x="1945" y="198"/>
                    </a:lnTo>
                    <a:lnTo>
                      <a:pt x="1502" y="99"/>
                    </a:lnTo>
                    <a:lnTo>
                      <a:pt x="1059" y="26"/>
                    </a:lnTo>
                    <a:lnTo>
                      <a:pt x="567"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694;p30"/>
              <p:cNvSpPr/>
              <p:nvPr/>
            </p:nvSpPr>
            <p:spPr>
              <a:xfrm>
                <a:off x="7338992" y="5440792"/>
                <a:ext cx="220360" cy="269849"/>
              </a:xfrm>
              <a:custGeom>
                <a:avLst/>
                <a:gdLst/>
                <a:ahLst/>
                <a:cxnLst/>
                <a:rect l="l" t="t" r="r" b="b"/>
                <a:pathLst>
                  <a:path w="6029" h="7383" extrusionOk="0">
                    <a:moveTo>
                      <a:pt x="1870" y="1"/>
                    </a:moveTo>
                    <a:lnTo>
                      <a:pt x="1870" y="26"/>
                    </a:lnTo>
                    <a:lnTo>
                      <a:pt x="1845" y="222"/>
                    </a:lnTo>
                    <a:lnTo>
                      <a:pt x="1772" y="468"/>
                    </a:lnTo>
                    <a:lnTo>
                      <a:pt x="1698" y="739"/>
                    </a:lnTo>
                    <a:lnTo>
                      <a:pt x="1575" y="1034"/>
                    </a:lnTo>
                    <a:lnTo>
                      <a:pt x="1427" y="1330"/>
                    </a:lnTo>
                    <a:lnTo>
                      <a:pt x="1329" y="1477"/>
                    </a:lnTo>
                    <a:lnTo>
                      <a:pt x="1230" y="1600"/>
                    </a:lnTo>
                    <a:lnTo>
                      <a:pt x="1107" y="1699"/>
                    </a:lnTo>
                    <a:lnTo>
                      <a:pt x="984" y="1797"/>
                    </a:lnTo>
                    <a:lnTo>
                      <a:pt x="714" y="1994"/>
                    </a:lnTo>
                    <a:lnTo>
                      <a:pt x="492" y="2191"/>
                    </a:lnTo>
                    <a:lnTo>
                      <a:pt x="295" y="2412"/>
                    </a:lnTo>
                    <a:lnTo>
                      <a:pt x="148" y="2658"/>
                    </a:lnTo>
                    <a:lnTo>
                      <a:pt x="74" y="2781"/>
                    </a:lnTo>
                    <a:lnTo>
                      <a:pt x="49" y="2904"/>
                    </a:lnTo>
                    <a:lnTo>
                      <a:pt x="0" y="3052"/>
                    </a:lnTo>
                    <a:lnTo>
                      <a:pt x="0" y="3175"/>
                    </a:lnTo>
                    <a:lnTo>
                      <a:pt x="0" y="3323"/>
                    </a:lnTo>
                    <a:lnTo>
                      <a:pt x="25" y="3470"/>
                    </a:lnTo>
                    <a:lnTo>
                      <a:pt x="74" y="3618"/>
                    </a:lnTo>
                    <a:lnTo>
                      <a:pt x="123" y="3766"/>
                    </a:lnTo>
                    <a:lnTo>
                      <a:pt x="221" y="3913"/>
                    </a:lnTo>
                    <a:lnTo>
                      <a:pt x="295" y="4012"/>
                    </a:lnTo>
                    <a:lnTo>
                      <a:pt x="418" y="4110"/>
                    </a:lnTo>
                    <a:lnTo>
                      <a:pt x="517" y="4184"/>
                    </a:lnTo>
                    <a:lnTo>
                      <a:pt x="640" y="4233"/>
                    </a:lnTo>
                    <a:lnTo>
                      <a:pt x="763" y="4282"/>
                    </a:lnTo>
                    <a:lnTo>
                      <a:pt x="1033" y="4307"/>
                    </a:lnTo>
                    <a:lnTo>
                      <a:pt x="1329" y="4282"/>
                    </a:lnTo>
                    <a:lnTo>
                      <a:pt x="1624" y="4258"/>
                    </a:lnTo>
                    <a:lnTo>
                      <a:pt x="2239" y="4159"/>
                    </a:lnTo>
                    <a:lnTo>
                      <a:pt x="2313" y="4135"/>
                    </a:lnTo>
                    <a:lnTo>
                      <a:pt x="2387" y="4159"/>
                    </a:lnTo>
                    <a:lnTo>
                      <a:pt x="2436" y="4184"/>
                    </a:lnTo>
                    <a:lnTo>
                      <a:pt x="2510" y="4233"/>
                    </a:lnTo>
                    <a:lnTo>
                      <a:pt x="2584" y="4332"/>
                    </a:lnTo>
                    <a:lnTo>
                      <a:pt x="2633" y="4479"/>
                    </a:lnTo>
                    <a:lnTo>
                      <a:pt x="2682" y="4676"/>
                    </a:lnTo>
                    <a:lnTo>
                      <a:pt x="2707" y="4898"/>
                    </a:lnTo>
                    <a:lnTo>
                      <a:pt x="2731" y="5390"/>
                    </a:lnTo>
                    <a:lnTo>
                      <a:pt x="2731" y="5931"/>
                    </a:lnTo>
                    <a:lnTo>
                      <a:pt x="2731" y="6448"/>
                    </a:lnTo>
                    <a:lnTo>
                      <a:pt x="2756" y="6694"/>
                    </a:lnTo>
                    <a:lnTo>
                      <a:pt x="2805" y="6891"/>
                    </a:lnTo>
                    <a:lnTo>
                      <a:pt x="2854" y="7063"/>
                    </a:lnTo>
                    <a:lnTo>
                      <a:pt x="2953" y="7210"/>
                    </a:lnTo>
                    <a:lnTo>
                      <a:pt x="3051" y="7309"/>
                    </a:lnTo>
                    <a:lnTo>
                      <a:pt x="3174" y="7358"/>
                    </a:lnTo>
                    <a:lnTo>
                      <a:pt x="3297" y="7383"/>
                    </a:lnTo>
                    <a:lnTo>
                      <a:pt x="3445" y="7358"/>
                    </a:lnTo>
                    <a:lnTo>
                      <a:pt x="3593" y="7309"/>
                    </a:lnTo>
                    <a:lnTo>
                      <a:pt x="3740" y="7235"/>
                    </a:lnTo>
                    <a:lnTo>
                      <a:pt x="3888" y="7137"/>
                    </a:lnTo>
                    <a:lnTo>
                      <a:pt x="4035" y="7038"/>
                    </a:lnTo>
                    <a:lnTo>
                      <a:pt x="4183" y="6891"/>
                    </a:lnTo>
                    <a:lnTo>
                      <a:pt x="4306" y="6743"/>
                    </a:lnTo>
                    <a:lnTo>
                      <a:pt x="4429" y="6595"/>
                    </a:lnTo>
                    <a:lnTo>
                      <a:pt x="4528" y="6423"/>
                    </a:lnTo>
                    <a:lnTo>
                      <a:pt x="4601" y="6251"/>
                    </a:lnTo>
                    <a:lnTo>
                      <a:pt x="4675" y="6103"/>
                    </a:lnTo>
                    <a:lnTo>
                      <a:pt x="4700" y="5931"/>
                    </a:lnTo>
                    <a:lnTo>
                      <a:pt x="4675" y="5783"/>
                    </a:lnTo>
                    <a:lnTo>
                      <a:pt x="4626" y="5365"/>
                    </a:lnTo>
                    <a:lnTo>
                      <a:pt x="4577" y="5021"/>
                    </a:lnTo>
                    <a:lnTo>
                      <a:pt x="4577" y="4848"/>
                    </a:lnTo>
                    <a:lnTo>
                      <a:pt x="4601" y="4701"/>
                    </a:lnTo>
                    <a:lnTo>
                      <a:pt x="4626" y="4553"/>
                    </a:lnTo>
                    <a:lnTo>
                      <a:pt x="4675" y="4430"/>
                    </a:lnTo>
                    <a:lnTo>
                      <a:pt x="4749" y="4282"/>
                    </a:lnTo>
                    <a:lnTo>
                      <a:pt x="4847" y="4159"/>
                    </a:lnTo>
                    <a:lnTo>
                      <a:pt x="4946" y="4036"/>
                    </a:lnTo>
                    <a:lnTo>
                      <a:pt x="5093" y="3889"/>
                    </a:lnTo>
                    <a:lnTo>
                      <a:pt x="5290" y="3766"/>
                    </a:lnTo>
                    <a:lnTo>
                      <a:pt x="5487" y="3618"/>
                    </a:lnTo>
                    <a:lnTo>
                      <a:pt x="6029" y="3323"/>
                    </a:lnTo>
                    <a:lnTo>
                      <a:pt x="5905" y="2978"/>
                    </a:lnTo>
                    <a:lnTo>
                      <a:pt x="5758" y="2658"/>
                    </a:lnTo>
                    <a:lnTo>
                      <a:pt x="5610" y="2339"/>
                    </a:lnTo>
                    <a:lnTo>
                      <a:pt x="5413" y="2043"/>
                    </a:lnTo>
                    <a:lnTo>
                      <a:pt x="5217" y="1773"/>
                    </a:lnTo>
                    <a:lnTo>
                      <a:pt x="4995" y="1502"/>
                    </a:lnTo>
                    <a:lnTo>
                      <a:pt x="4749" y="1256"/>
                    </a:lnTo>
                    <a:lnTo>
                      <a:pt x="4478" y="1034"/>
                    </a:lnTo>
                    <a:lnTo>
                      <a:pt x="4208" y="813"/>
                    </a:lnTo>
                    <a:lnTo>
                      <a:pt x="3912" y="616"/>
                    </a:lnTo>
                    <a:lnTo>
                      <a:pt x="3593" y="468"/>
                    </a:lnTo>
                    <a:lnTo>
                      <a:pt x="3273" y="321"/>
                    </a:lnTo>
                    <a:lnTo>
                      <a:pt x="2953" y="198"/>
                    </a:lnTo>
                    <a:lnTo>
                      <a:pt x="2584" y="99"/>
                    </a:lnTo>
                    <a:lnTo>
                      <a:pt x="2239" y="50"/>
                    </a:lnTo>
                    <a:lnTo>
                      <a:pt x="1870" y="1"/>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695;p30"/>
              <p:cNvSpPr/>
              <p:nvPr/>
            </p:nvSpPr>
            <p:spPr>
              <a:xfrm>
                <a:off x="7502663" y="5478585"/>
                <a:ext cx="37" cy="3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696;p30"/>
              <p:cNvSpPr/>
              <p:nvPr/>
            </p:nvSpPr>
            <p:spPr>
              <a:xfrm>
                <a:off x="7523351" y="5498358"/>
                <a:ext cx="37" cy="37"/>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9DC6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697;p30"/>
              <p:cNvSpPr/>
              <p:nvPr/>
            </p:nvSpPr>
            <p:spPr>
              <a:xfrm>
                <a:off x="7227442" y="5551429"/>
                <a:ext cx="76499" cy="195177"/>
              </a:xfrm>
              <a:custGeom>
                <a:avLst/>
                <a:gdLst/>
                <a:ahLst/>
                <a:cxnLst/>
                <a:rect l="l" t="t" r="r" b="b"/>
                <a:pathLst>
                  <a:path w="2093" h="5340" extrusionOk="0">
                    <a:moveTo>
                      <a:pt x="296" y="0"/>
                    </a:moveTo>
                    <a:lnTo>
                      <a:pt x="173" y="370"/>
                    </a:lnTo>
                    <a:lnTo>
                      <a:pt x="75" y="788"/>
                    </a:lnTo>
                    <a:lnTo>
                      <a:pt x="25" y="1182"/>
                    </a:lnTo>
                    <a:lnTo>
                      <a:pt x="1" y="1624"/>
                    </a:lnTo>
                    <a:lnTo>
                      <a:pt x="25" y="1895"/>
                    </a:lnTo>
                    <a:lnTo>
                      <a:pt x="50" y="2190"/>
                    </a:lnTo>
                    <a:lnTo>
                      <a:pt x="75" y="2461"/>
                    </a:lnTo>
                    <a:lnTo>
                      <a:pt x="149" y="2732"/>
                    </a:lnTo>
                    <a:lnTo>
                      <a:pt x="222" y="2978"/>
                    </a:lnTo>
                    <a:lnTo>
                      <a:pt x="296" y="3248"/>
                    </a:lnTo>
                    <a:lnTo>
                      <a:pt x="395" y="3494"/>
                    </a:lnTo>
                    <a:lnTo>
                      <a:pt x="518" y="3741"/>
                    </a:lnTo>
                    <a:lnTo>
                      <a:pt x="641" y="3987"/>
                    </a:lnTo>
                    <a:lnTo>
                      <a:pt x="788" y="4208"/>
                    </a:lnTo>
                    <a:lnTo>
                      <a:pt x="961" y="4430"/>
                    </a:lnTo>
                    <a:lnTo>
                      <a:pt x="1108" y="4626"/>
                    </a:lnTo>
                    <a:lnTo>
                      <a:pt x="1305" y="4823"/>
                    </a:lnTo>
                    <a:lnTo>
                      <a:pt x="1477" y="5020"/>
                    </a:lnTo>
                    <a:lnTo>
                      <a:pt x="1674" y="5192"/>
                    </a:lnTo>
                    <a:lnTo>
                      <a:pt x="1896" y="5340"/>
                    </a:lnTo>
                    <a:lnTo>
                      <a:pt x="1896" y="5242"/>
                    </a:lnTo>
                    <a:lnTo>
                      <a:pt x="1920" y="5118"/>
                    </a:lnTo>
                    <a:lnTo>
                      <a:pt x="1920" y="4971"/>
                    </a:lnTo>
                    <a:lnTo>
                      <a:pt x="1920" y="4774"/>
                    </a:lnTo>
                    <a:lnTo>
                      <a:pt x="1896" y="4553"/>
                    </a:lnTo>
                    <a:lnTo>
                      <a:pt x="1822" y="4282"/>
                    </a:lnTo>
                    <a:lnTo>
                      <a:pt x="1723" y="4011"/>
                    </a:lnTo>
                    <a:lnTo>
                      <a:pt x="1551" y="3716"/>
                    </a:lnTo>
                    <a:lnTo>
                      <a:pt x="1526" y="3642"/>
                    </a:lnTo>
                    <a:lnTo>
                      <a:pt x="1526" y="3568"/>
                    </a:lnTo>
                    <a:lnTo>
                      <a:pt x="1526" y="3396"/>
                    </a:lnTo>
                    <a:lnTo>
                      <a:pt x="1600" y="3199"/>
                    </a:lnTo>
                    <a:lnTo>
                      <a:pt x="1674" y="2978"/>
                    </a:lnTo>
                    <a:lnTo>
                      <a:pt x="1896" y="2486"/>
                    </a:lnTo>
                    <a:lnTo>
                      <a:pt x="1994" y="2264"/>
                    </a:lnTo>
                    <a:lnTo>
                      <a:pt x="2068" y="2043"/>
                    </a:lnTo>
                    <a:lnTo>
                      <a:pt x="2092" y="1944"/>
                    </a:lnTo>
                    <a:lnTo>
                      <a:pt x="2092" y="1846"/>
                    </a:lnTo>
                    <a:lnTo>
                      <a:pt x="2068" y="1772"/>
                    </a:lnTo>
                    <a:lnTo>
                      <a:pt x="2019" y="1698"/>
                    </a:lnTo>
                    <a:lnTo>
                      <a:pt x="1896" y="1600"/>
                    </a:lnTo>
                    <a:lnTo>
                      <a:pt x="1748" y="1526"/>
                    </a:lnTo>
                    <a:lnTo>
                      <a:pt x="1428" y="1428"/>
                    </a:lnTo>
                    <a:lnTo>
                      <a:pt x="1280" y="1354"/>
                    </a:lnTo>
                    <a:lnTo>
                      <a:pt x="1157" y="1305"/>
                    </a:lnTo>
                    <a:lnTo>
                      <a:pt x="1059" y="1206"/>
                    </a:lnTo>
                    <a:lnTo>
                      <a:pt x="961" y="1034"/>
                    </a:lnTo>
                    <a:lnTo>
                      <a:pt x="739" y="665"/>
                    </a:lnTo>
                    <a:lnTo>
                      <a:pt x="542" y="271"/>
                    </a:lnTo>
                    <a:lnTo>
                      <a:pt x="419" y="123"/>
                    </a:lnTo>
                    <a:lnTo>
                      <a:pt x="345" y="25"/>
                    </a:lnTo>
                    <a:lnTo>
                      <a:pt x="296" y="0"/>
                    </a:lnTo>
                    <a:close/>
                  </a:path>
                </a:pathLst>
              </a:custGeom>
              <a:solidFill>
                <a:srgbClr val="7093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698;p30"/>
              <p:cNvSpPr/>
              <p:nvPr/>
            </p:nvSpPr>
            <p:spPr>
              <a:xfrm>
                <a:off x="7406427" y="5440792"/>
                <a:ext cx="152925" cy="144848"/>
              </a:xfrm>
              <a:custGeom>
                <a:avLst/>
                <a:gdLst/>
                <a:ahLst/>
                <a:cxnLst/>
                <a:rect l="l" t="t" r="r" b="b"/>
                <a:pathLst>
                  <a:path w="4184" h="3963" extrusionOk="0">
                    <a:moveTo>
                      <a:pt x="25" y="1"/>
                    </a:moveTo>
                    <a:lnTo>
                      <a:pt x="25" y="26"/>
                    </a:lnTo>
                    <a:lnTo>
                      <a:pt x="0" y="222"/>
                    </a:lnTo>
                    <a:lnTo>
                      <a:pt x="296" y="321"/>
                    </a:lnTo>
                    <a:lnTo>
                      <a:pt x="591" y="444"/>
                    </a:lnTo>
                    <a:lnTo>
                      <a:pt x="886" y="616"/>
                    </a:lnTo>
                    <a:lnTo>
                      <a:pt x="1157" y="764"/>
                    </a:lnTo>
                    <a:lnTo>
                      <a:pt x="1428" y="961"/>
                    </a:lnTo>
                    <a:lnTo>
                      <a:pt x="1674" y="1157"/>
                    </a:lnTo>
                    <a:lnTo>
                      <a:pt x="1895" y="1379"/>
                    </a:lnTo>
                    <a:lnTo>
                      <a:pt x="2117" y="1625"/>
                    </a:lnTo>
                    <a:lnTo>
                      <a:pt x="2313" y="1871"/>
                    </a:lnTo>
                    <a:lnTo>
                      <a:pt x="2486" y="2142"/>
                    </a:lnTo>
                    <a:lnTo>
                      <a:pt x="2658" y="2412"/>
                    </a:lnTo>
                    <a:lnTo>
                      <a:pt x="2806" y="2708"/>
                    </a:lnTo>
                    <a:lnTo>
                      <a:pt x="2929" y="3003"/>
                    </a:lnTo>
                    <a:lnTo>
                      <a:pt x="3027" y="3323"/>
                    </a:lnTo>
                    <a:lnTo>
                      <a:pt x="3101" y="3643"/>
                    </a:lnTo>
                    <a:lnTo>
                      <a:pt x="3175" y="3962"/>
                    </a:lnTo>
                    <a:lnTo>
                      <a:pt x="3347" y="3815"/>
                    </a:lnTo>
                    <a:lnTo>
                      <a:pt x="3593" y="3667"/>
                    </a:lnTo>
                    <a:lnTo>
                      <a:pt x="3864" y="3495"/>
                    </a:lnTo>
                    <a:lnTo>
                      <a:pt x="4184" y="3323"/>
                    </a:lnTo>
                    <a:lnTo>
                      <a:pt x="4011" y="2831"/>
                    </a:lnTo>
                    <a:lnTo>
                      <a:pt x="3790" y="2388"/>
                    </a:lnTo>
                    <a:lnTo>
                      <a:pt x="3519" y="1969"/>
                    </a:lnTo>
                    <a:lnTo>
                      <a:pt x="3199" y="1576"/>
                    </a:lnTo>
                    <a:lnTo>
                      <a:pt x="2929" y="1280"/>
                    </a:lnTo>
                    <a:lnTo>
                      <a:pt x="2633" y="1034"/>
                    </a:lnTo>
                    <a:lnTo>
                      <a:pt x="2363" y="813"/>
                    </a:lnTo>
                    <a:lnTo>
                      <a:pt x="2067" y="616"/>
                    </a:lnTo>
                    <a:lnTo>
                      <a:pt x="1748" y="468"/>
                    </a:lnTo>
                    <a:lnTo>
                      <a:pt x="1428" y="321"/>
                    </a:lnTo>
                    <a:lnTo>
                      <a:pt x="1108" y="198"/>
                    </a:lnTo>
                    <a:lnTo>
                      <a:pt x="739" y="99"/>
                    </a:lnTo>
                    <a:lnTo>
                      <a:pt x="394" y="50"/>
                    </a:lnTo>
                    <a:lnTo>
                      <a:pt x="25" y="1"/>
                    </a:lnTo>
                    <a:close/>
                  </a:path>
                </a:pathLst>
              </a:custGeom>
              <a:solidFill>
                <a:srgbClr val="8BB9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699;p30"/>
              <p:cNvSpPr/>
              <p:nvPr/>
            </p:nvSpPr>
            <p:spPr>
              <a:xfrm>
                <a:off x="7463994" y="5479462"/>
                <a:ext cx="142106" cy="339988"/>
              </a:xfrm>
              <a:custGeom>
                <a:avLst/>
                <a:gdLst/>
                <a:ahLst/>
                <a:cxnLst/>
                <a:rect l="l" t="t" r="r" b="b"/>
                <a:pathLst>
                  <a:path w="3888" h="9302" extrusionOk="0">
                    <a:moveTo>
                      <a:pt x="1944" y="1"/>
                    </a:moveTo>
                    <a:lnTo>
                      <a:pt x="1772" y="26"/>
                    </a:lnTo>
                    <a:lnTo>
                      <a:pt x="1600" y="75"/>
                    </a:lnTo>
                    <a:lnTo>
                      <a:pt x="1427" y="173"/>
                    </a:lnTo>
                    <a:lnTo>
                      <a:pt x="1304" y="272"/>
                    </a:lnTo>
                    <a:lnTo>
                      <a:pt x="1181" y="419"/>
                    </a:lnTo>
                    <a:lnTo>
                      <a:pt x="1108" y="567"/>
                    </a:lnTo>
                    <a:lnTo>
                      <a:pt x="1034" y="739"/>
                    </a:lnTo>
                    <a:lnTo>
                      <a:pt x="1034" y="936"/>
                    </a:lnTo>
                    <a:lnTo>
                      <a:pt x="1034" y="5660"/>
                    </a:lnTo>
                    <a:lnTo>
                      <a:pt x="812" y="5808"/>
                    </a:lnTo>
                    <a:lnTo>
                      <a:pt x="615" y="5956"/>
                    </a:lnTo>
                    <a:lnTo>
                      <a:pt x="443" y="6152"/>
                    </a:lnTo>
                    <a:lnTo>
                      <a:pt x="296" y="6349"/>
                    </a:lnTo>
                    <a:lnTo>
                      <a:pt x="173" y="6595"/>
                    </a:lnTo>
                    <a:lnTo>
                      <a:pt x="74" y="6841"/>
                    </a:lnTo>
                    <a:lnTo>
                      <a:pt x="25" y="7087"/>
                    </a:lnTo>
                    <a:lnTo>
                      <a:pt x="0" y="7358"/>
                    </a:lnTo>
                    <a:lnTo>
                      <a:pt x="25" y="7555"/>
                    </a:lnTo>
                    <a:lnTo>
                      <a:pt x="49" y="7752"/>
                    </a:lnTo>
                    <a:lnTo>
                      <a:pt x="99" y="7949"/>
                    </a:lnTo>
                    <a:lnTo>
                      <a:pt x="173" y="8121"/>
                    </a:lnTo>
                    <a:lnTo>
                      <a:pt x="246" y="8293"/>
                    </a:lnTo>
                    <a:lnTo>
                      <a:pt x="345" y="8465"/>
                    </a:lnTo>
                    <a:lnTo>
                      <a:pt x="443" y="8613"/>
                    </a:lnTo>
                    <a:lnTo>
                      <a:pt x="566" y="8736"/>
                    </a:lnTo>
                    <a:lnTo>
                      <a:pt x="714" y="8859"/>
                    </a:lnTo>
                    <a:lnTo>
                      <a:pt x="861" y="8982"/>
                    </a:lnTo>
                    <a:lnTo>
                      <a:pt x="1034" y="9081"/>
                    </a:lnTo>
                    <a:lnTo>
                      <a:pt x="1206" y="9154"/>
                    </a:lnTo>
                    <a:lnTo>
                      <a:pt x="1378" y="9228"/>
                    </a:lnTo>
                    <a:lnTo>
                      <a:pt x="1550" y="9277"/>
                    </a:lnTo>
                    <a:lnTo>
                      <a:pt x="1747" y="9302"/>
                    </a:lnTo>
                    <a:lnTo>
                      <a:pt x="2141" y="9302"/>
                    </a:lnTo>
                    <a:lnTo>
                      <a:pt x="2338" y="9277"/>
                    </a:lnTo>
                    <a:lnTo>
                      <a:pt x="2535" y="9228"/>
                    </a:lnTo>
                    <a:lnTo>
                      <a:pt x="2707" y="9154"/>
                    </a:lnTo>
                    <a:lnTo>
                      <a:pt x="2879" y="9081"/>
                    </a:lnTo>
                    <a:lnTo>
                      <a:pt x="3027" y="8982"/>
                    </a:lnTo>
                    <a:lnTo>
                      <a:pt x="3174" y="8859"/>
                    </a:lnTo>
                    <a:lnTo>
                      <a:pt x="3322" y="8736"/>
                    </a:lnTo>
                    <a:lnTo>
                      <a:pt x="3445" y="8613"/>
                    </a:lnTo>
                    <a:lnTo>
                      <a:pt x="3568" y="8465"/>
                    </a:lnTo>
                    <a:lnTo>
                      <a:pt x="3667" y="8293"/>
                    </a:lnTo>
                    <a:lnTo>
                      <a:pt x="3740" y="8121"/>
                    </a:lnTo>
                    <a:lnTo>
                      <a:pt x="3814" y="7949"/>
                    </a:lnTo>
                    <a:lnTo>
                      <a:pt x="3839" y="7752"/>
                    </a:lnTo>
                    <a:lnTo>
                      <a:pt x="3888" y="7555"/>
                    </a:lnTo>
                    <a:lnTo>
                      <a:pt x="3888" y="7358"/>
                    </a:lnTo>
                    <a:lnTo>
                      <a:pt x="3863" y="7087"/>
                    </a:lnTo>
                    <a:lnTo>
                      <a:pt x="3814" y="6841"/>
                    </a:lnTo>
                    <a:lnTo>
                      <a:pt x="3740" y="6595"/>
                    </a:lnTo>
                    <a:lnTo>
                      <a:pt x="3617" y="6349"/>
                    </a:lnTo>
                    <a:lnTo>
                      <a:pt x="3470" y="6152"/>
                    </a:lnTo>
                    <a:lnTo>
                      <a:pt x="3297" y="5956"/>
                    </a:lnTo>
                    <a:lnTo>
                      <a:pt x="3101" y="5808"/>
                    </a:lnTo>
                    <a:lnTo>
                      <a:pt x="2879" y="5660"/>
                    </a:lnTo>
                    <a:lnTo>
                      <a:pt x="2879" y="936"/>
                    </a:lnTo>
                    <a:lnTo>
                      <a:pt x="2855" y="739"/>
                    </a:lnTo>
                    <a:lnTo>
                      <a:pt x="2805" y="567"/>
                    </a:lnTo>
                    <a:lnTo>
                      <a:pt x="2707" y="419"/>
                    </a:lnTo>
                    <a:lnTo>
                      <a:pt x="2609" y="272"/>
                    </a:lnTo>
                    <a:lnTo>
                      <a:pt x="2461" y="173"/>
                    </a:lnTo>
                    <a:lnTo>
                      <a:pt x="2313" y="75"/>
                    </a:lnTo>
                    <a:lnTo>
                      <a:pt x="2141" y="26"/>
                    </a:lnTo>
                    <a:lnTo>
                      <a:pt x="1944" y="1"/>
                    </a:lnTo>
                    <a:close/>
                  </a:path>
                </a:pathLst>
              </a:custGeom>
              <a:solidFill>
                <a:srgbClr val="F0F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700;p30"/>
              <p:cNvSpPr/>
              <p:nvPr/>
            </p:nvSpPr>
            <p:spPr>
              <a:xfrm>
                <a:off x="7522437" y="5479462"/>
                <a:ext cx="83663" cy="339988"/>
              </a:xfrm>
              <a:custGeom>
                <a:avLst/>
                <a:gdLst/>
                <a:ahLst/>
                <a:cxnLst/>
                <a:rect l="l" t="t" r="r" b="b"/>
                <a:pathLst>
                  <a:path w="2289" h="9302" extrusionOk="0">
                    <a:moveTo>
                      <a:pt x="345" y="1"/>
                    </a:moveTo>
                    <a:lnTo>
                      <a:pt x="173" y="26"/>
                    </a:lnTo>
                    <a:lnTo>
                      <a:pt x="1" y="75"/>
                    </a:lnTo>
                    <a:lnTo>
                      <a:pt x="124" y="124"/>
                    </a:lnTo>
                    <a:lnTo>
                      <a:pt x="247" y="222"/>
                    </a:lnTo>
                    <a:lnTo>
                      <a:pt x="345" y="296"/>
                    </a:lnTo>
                    <a:lnTo>
                      <a:pt x="419" y="419"/>
                    </a:lnTo>
                    <a:lnTo>
                      <a:pt x="493" y="518"/>
                    </a:lnTo>
                    <a:lnTo>
                      <a:pt x="542" y="641"/>
                    </a:lnTo>
                    <a:lnTo>
                      <a:pt x="567" y="788"/>
                    </a:lnTo>
                    <a:lnTo>
                      <a:pt x="591" y="936"/>
                    </a:lnTo>
                    <a:lnTo>
                      <a:pt x="591" y="5660"/>
                    </a:lnTo>
                    <a:lnTo>
                      <a:pt x="813" y="5808"/>
                    </a:lnTo>
                    <a:lnTo>
                      <a:pt x="1010" y="5956"/>
                    </a:lnTo>
                    <a:lnTo>
                      <a:pt x="1182" y="6152"/>
                    </a:lnTo>
                    <a:lnTo>
                      <a:pt x="1329" y="6349"/>
                    </a:lnTo>
                    <a:lnTo>
                      <a:pt x="1452" y="6595"/>
                    </a:lnTo>
                    <a:lnTo>
                      <a:pt x="1526" y="6841"/>
                    </a:lnTo>
                    <a:lnTo>
                      <a:pt x="1575" y="7087"/>
                    </a:lnTo>
                    <a:lnTo>
                      <a:pt x="1600" y="7358"/>
                    </a:lnTo>
                    <a:lnTo>
                      <a:pt x="1600" y="7555"/>
                    </a:lnTo>
                    <a:lnTo>
                      <a:pt x="1575" y="7727"/>
                    </a:lnTo>
                    <a:lnTo>
                      <a:pt x="1526" y="7875"/>
                    </a:lnTo>
                    <a:lnTo>
                      <a:pt x="1477" y="8047"/>
                    </a:lnTo>
                    <a:lnTo>
                      <a:pt x="1329" y="8342"/>
                    </a:lnTo>
                    <a:lnTo>
                      <a:pt x="1133" y="8613"/>
                    </a:lnTo>
                    <a:lnTo>
                      <a:pt x="911" y="8859"/>
                    </a:lnTo>
                    <a:lnTo>
                      <a:pt x="640" y="9056"/>
                    </a:lnTo>
                    <a:lnTo>
                      <a:pt x="345" y="9179"/>
                    </a:lnTo>
                    <a:lnTo>
                      <a:pt x="173" y="9253"/>
                    </a:lnTo>
                    <a:lnTo>
                      <a:pt x="1" y="9277"/>
                    </a:lnTo>
                    <a:lnTo>
                      <a:pt x="173" y="9302"/>
                    </a:lnTo>
                    <a:lnTo>
                      <a:pt x="542" y="9302"/>
                    </a:lnTo>
                    <a:lnTo>
                      <a:pt x="739" y="9277"/>
                    </a:lnTo>
                    <a:lnTo>
                      <a:pt x="936" y="9228"/>
                    </a:lnTo>
                    <a:lnTo>
                      <a:pt x="1108" y="9154"/>
                    </a:lnTo>
                    <a:lnTo>
                      <a:pt x="1280" y="9081"/>
                    </a:lnTo>
                    <a:lnTo>
                      <a:pt x="1428" y="8982"/>
                    </a:lnTo>
                    <a:lnTo>
                      <a:pt x="1575" y="8859"/>
                    </a:lnTo>
                    <a:lnTo>
                      <a:pt x="1723" y="8736"/>
                    </a:lnTo>
                    <a:lnTo>
                      <a:pt x="1846" y="8613"/>
                    </a:lnTo>
                    <a:lnTo>
                      <a:pt x="1969" y="8465"/>
                    </a:lnTo>
                    <a:lnTo>
                      <a:pt x="2068" y="8293"/>
                    </a:lnTo>
                    <a:lnTo>
                      <a:pt x="2141" y="8121"/>
                    </a:lnTo>
                    <a:lnTo>
                      <a:pt x="2215" y="7949"/>
                    </a:lnTo>
                    <a:lnTo>
                      <a:pt x="2240" y="7752"/>
                    </a:lnTo>
                    <a:lnTo>
                      <a:pt x="2289" y="7555"/>
                    </a:lnTo>
                    <a:lnTo>
                      <a:pt x="2289" y="7358"/>
                    </a:lnTo>
                    <a:lnTo>
                      <a:pt x="2264" y="7087"/>
                    </a:lnTo>
                    <a:lnTo>
                      <a:pt x="2215" y="6841"/>
                    </a:lnTo>
                    <a:lnTo>
                      <a:pt x="2141" y="6595"/>
                    </a:lnTo>
                    <a:lnTo>
                      <a:pt x="2018" y="6349"/>
                    </a:lnTo>
                    <a:lnTo>
                      <a:pt x="1871" y="6152"/>
                    </a:lnTo>
                    <a:lnTo>
                      <a:pt x="1698" y="5956"/>
                    </a:lnTo>
                    <a:lnTo>
                      <a:pt x="1502" y="5808"/>
                    </a:lnTo>
                    <a:lnTo>
                      <a:pt x="1280" y="5660"/>
                    </a:lnTo>
                    <a:lnTo>
                      <a:pt x="1280" y="936"/>
                    </a:lnTo>
                    <a:lnTo>
                      <a:pt x="1256" y="739"/>
                    </a:lnTo>
                    <a:lnTo>
                      <a:pt x="1206" y="567"/>
                    </a:lnTo>
                    <a:lnTo>
                      <a:pt x="1108" y="419"/>
                    </a:lnTo>
                    <a:lnTo>
                      <a:pt x="1010" y="272"/>
                    </a:lnTo>
                    <a:lnTo>
                      <a:pt x="862" y="173"/>
                    </a:lnTo>
                    <a:lnTo>
                      <a:pt x="714" y="75"/>
                    </a:lnTo>
                    <a:lnTo>
                      <a:pt x="542" y="26"/>
                    </a:lnTo>
                    <a:lnTo>
                      <a:pt x="345" y="1"/>
                    </a:lnTo>
                    <a:close/>
                  </a:path>
                </a:pathLst>
              </a:custGeom>
              <a:solidFill>
                <a:srgbClr val="E8E8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701;p30"/>
              <p:cNvSpPr/>
              <p:nvPr/>
            </p:nvSpPr>
            <p:spPr>
              <a:xfrm>
                <a:off x="7501750" y="5524455"/>
                <a:ext cx="15314" cy="11733"/>
              </a:xfrm>
              <a:custGeom>
                <a:avLst/>
                <a:gdLst/>
                <a:ahLst/>
                <a:cxnLst/>
                <a:rect l="l" t="t" r="r" b="b"/>
                <a:pathLst>
                  <a:path w="419" h="321" extrusionOk="0">
                    <a:moveTo>
                      <a:pt x="1" y="0"/>
                    </a:moveTo>
                    <a:lnTo>
                      <a:pt x="1" y="320"/>
                    </a:lnTo>
                    <a:lnTo>
                      <a:pt x="321" y="320"/>
                    </a:lnTo>
                    <a:lnTo>
                      <a:pt x="370" y="271"/>
                    </a:lnTo>
                    <a:lnTo>
                      <a:pt x="419" y="222"/>
                    </a:lnTo>
                    <a:lnTo>
                      <a:pt x="419" y="173"/>
                    </a:lnTo>
                    <a:lnTo>
                      <a:pt x="419" y="99"/>
                    </a:lnTo>
                    <a:lnTo>
                      <a:pt x="370" y="50"/>
                    </a:lnTo>
                    <a:lnTo>
                      <a:pt x="321" y="25"/>
                    </a:lnTo>
                    <a:lnTo>
                      <a:pt x="271"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702;p30"/>
              <p:cNvSpPr/>
              <p:nvPr/>
            </p:nvSpPr>
            <p:spPr>
              <a:xfrm>
                <a:off x="7501750" y="5552343"/>
                <a:ext cx="15314" cy="10819"/>
              </a:xfrm>
              <a:custGeom>
                <a:avLst/>
                <a:gdLst/>
                <a:ahLst/>
                <a:cxnLst/>
                <a:rect l="l" t="t" r="r" b="b"/>
                <a:pathLst>
                  <a:path w="419" h="296" extrusionOk="0">
                    <a:moveTo>
                      <a:pt x="1" y="0"/>
                    </a:moveTo>
                    <a:lnTo>
                      <a:pt x="1" y="295"/>
                    </a:lnTo>
                    <a:lnTo>
                      <a:pt x="321" y="295"/>
                    </a:lnTo>
                    <a:lnTo>
                      <a:pt x="370" y="246"/>
                    </a:lnTo>
                    <a:lnTo>
                      <a:pt x="419" y="197"/>
                    </a:lnTo>
                    <a:lnTo>
                      <a:pt x="419" y="148"/>
                    </a:lnTo>
                    <a:lnTo>
                      <a:pt x="419" y="74"/>
                    </a:lnTo>
                    <a:lnTo>
                      <a:pt x="370" y="25"/>
                    </a:lnTo>
                    <a:lnTo>
                      <a:pt x="321"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703;p30"/>
              <p:cNvSpPr/>
              <p:nvPr/>
            </p:nvSpPr>
            <p:spPr>
              <a:xfrm>
                <a:off x="7501750" y="5579316"/>
                <a:ext cx="15314" cy="10819"/>
              </a:xfrm>
              <a:custGeom>
                <a:avLst/>
                <a:gdLst/>
                <a:ahLst/>
                <a:cxnLst/>
                <a:rect l="l" t="t" r="r" b="b"/>
                <a:pathLst>
                  <a:path w="419" h="296" extrusionOk="0">
                    <a:moveTo>
                      <a:pt x="1" y="0"/>
                    </a:moveTo>
                    <a:lnTo>
                      <a:pt x="1" y="296"/>
                    </a:lnTo>
                    <a:lnTo>
                      <a:pt x="321" y="296"/>
                    </a:lnTo>
                    <a:lnTo>
                      <a:pt x="370" y="246"/>
                    </a:lnTo>
                    <a:lnTo>
                      <a:pt x="419" y="197"/>
                    </a:lnTo>
                    <a:lnTo>
                      <a:pt x="419" y="148"/>
                    </a:lnTo>
                    <a:lnTo>
                      <a:pt x="419" y="74"/>
                    </a:lnTo>
                    <a:lnTo>
                      <a:pt x="370" y="25"/>
                    </a:lnTo>
                    <a:lnTo>
                      <a:pt x="321"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704;p30"/>
              <p:cNvSpPr/>
              <p:nvPr/>
            </p:nvSpPr>
            <p:spPr>
              <a:xfrm>
                <a:off x="7501750" y="5606290"/>
                <a:ext cx="15314" cy="10819"/>
              </a:xfrm>
              <a:custGeom>
                <a:avLst/>
                <a:gdLst/>
                <a:ahLst/>
                <a:cxnLst/>
                <a:rect l="l" t="t" r="r" b="b"/>
                <a:pathLst>
                  <a:path w="419" h="296" extrusionOk="0">
                    <a:moveTo>
                      <a:pt x="1" y="0"/>
                    </a:moveTo>
                    <a:lnTo>
                      <a:pt x="1" y="296"/>
                    </a:lnTo>
                    <a:lnTo>
                      <a:pt x="321" y="296"/>
                    </a:lnTo>
                    <a:lnTo>
                      <a:pt x="370" y="271"/>
                    </a:lnTo>
                    <a:lnTo>
                      <a:pt x="419" y="197"/>
                    </a:lnTo>
                    <a:lnTo>
                      <a:pt x="419" y="148"/>
                    </a:lnTo>
                    <a:lnTo>
                      <a:pt x="419" y="99"/>
                    </a:lnTo>
                    <a:lnTo>
                      <a:pt x="370" y="50"/>
                    </a:lnTo>
                    <a:lnTo>
                      <a:pt x="321"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705;p30"/>
              <p:cNvSpPr/>
              <p:nvPr/>
            </p:nvSpPr>
            <p:spPr>
              <a:xfrm>
                <a:off x="7501750" y="5633264"/>
                <a:ext cx="15314" cy="10819"/>
              </a:xfrm>
              <a:custGeom>
                <a:avLst/>
                <a:gdLst/>
                <a:ahLst/>
                <a:cxnLst/>
                <a:rect l="l" t="t" r="r" b="b"/>
                <a:pathLst>
                  <a:path w="419" h="296" extrusionOk="0">
                    <a:moveTo>
                      <a:pt x="1" y="1"/>
                    </a:moveTo>
                    <a:lnTo>
                      <a:pt x="1" y="296"/>
                    </a:lnTo>
                    <a:lnTo>
                      <a:pt x="321" y="296"/>
                    </a:lnTo>
                    <a:lnTo>
                      <a:pt x="370" y="271"/>
                    </a:lnTo>
                    <a:lnTo>
                      <a:pt x="419" y="222"/>
                    </a:lnTo>
                    <a:lnTo>
                      <a:pt x="419" y="148"/>
                    </a:lnTo>
                    <a:lnTo>
                      <a:pt x="419" y="99"/>
                    </a:lnTo>
                    <a:lnTo>
                      <a:pt x="370" y="50"/>
                    </a:lnTo>
                    <a:lnTo>
                      <a:pt x="321" y="1"/>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706;p30"/>
              <p:cNvSpPr/>
              <p:nvPr/>
            </p:nvSpPr>
            <p:spPr>
              <a:xfrm>
                <a:off x="7501750" y="5660238"/>
                <a:ext cx="15314" cy="10855"/>
              </a:xfrm>
              <a:custGeom>
                <a:avLst/>
                <a:gdLst/>
                <a:ahLst/>
                <a:cxnLst/>
                <a:rect l="l" t="t" r="r" b="b"/>
                <a:pathLst>
                  <a:path w="419" h="297" extrusionOk="0">
                    <a:moveTo>
                      <a:pt x="1" y="1"/>
                    </a:moveTo>
                    <a:lnTo>
                      <a:pt x="1" y="296"/>
                    </a:lnTo>
                    <a:lnTo>
                      <a:pt x="321" y="296"/>
                    </a:lnTo>
                    <a:lnTo>
                      <a:pt x="370" y="271"/>
                    </a:lnTo>
                    <a:lnTo>
                      <a:pt x="419" y="222"/>
                    </a:lnTo>
                    <a:lnTo>
                      <a:pt x="419" y="148"/>
                    </a:lnTo>
                    <a:lnTo>
                      <a:pt x="419" y="99"/>
                    </a:lnTo>
                    <a:lnTo>
                      <a:pt x="370" y="50"/>
                    </a:lnTo>
                    <a:lnTo>
                      <a:pt x="321" y="1"/>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707;p30"/>
              <p:cNvSpPr/>
              <p:nvPr/>
            </p:nvSpPr>
            <p:spPr>
              <a:xfrm>
                <a:off x="7553029" y="5524455"/>
                <a:ext cx="16228" cy="11733"/>
              </a:xfrm>
              <a:custGeom>
                <a:avLst/>
                <a:gdLst/>
                <a:ahLst/>
                <a:cxnLst/>
                <a:rect l="l" t="t" r="r" b="b"/>
                <a:pathLst>
                  <a:path w="444" h="321" extrusionOk="0">
                    <a:moveTo>
                      <a:pt x="173" y="0"/>
                    </a:moveTo>
                    <a:lnTo>
                      <a:pt x="99" y="25"/>
                    </a:lnTo>
                    <a:lnTo>
                      <a:pt x="49" y="50"/>
                    </a:lnTo>
                    <a:lnTo>
                      <a:pt x="25" y="99"/>
                    </a:lnTo>
                    <a:lnTo>
                      <a:pt x="0" y="173"/>
                    </a:lnTo>
                    <a:lnTo>
                      <a:pt x="25" y="222"/>
                    </a:lnTo>
                    <a:lnTo>
                      <a:pt x="49" y="271"/>
                    </a:lnTo>
                    <a:lnTo>
                      <a:pt x="99" y="320"/>
                    </a:lnTo>
                    <a:lnTo>
                      <a:pt x="443" y="320"/>
                    </a:lnTo>
                    <a:lnTo>
                      <a:pt x="443"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708;p30"/>
              <p:cNvSpPr/>
              <p:nvPr/>
            </p:nvSpPr>
            <p:spPr>
              <a:xfrm>
                <a:off x="7553029" y="5552343"/>
                <a:ext cx="16228" cy="10819"/>
              </a:xfrm>
              <a:custGeom>
                <a:avLst/>
                <a:gdLst/>
                <a:ahLst/>
                <a:cxnLst/>
                <a:rect l="l" t="t" r="r" b="b"/>
                <a:pathLst>
                  <a:path w="444" h="296" extrusionOk="0">
                    <a:moveTo>
                      <a:pt x="99" y="0"/>
                    </a:moveTo>
                    <a:lnTo>
                      <a:pt x="49" y="25"/>
                    </a:lnTo>
                    <a:lnTo>
                      <a:pt x="25" y="74"/>
                    </a:lnTo>
                    <a:lnTo>
                      <a:pt x="0" y="148"/>
                    </a:lnTo>
                    <a:lnTo>
                      <a:pt x="25" y="197"/>
                    </a:lnTo>
                    <a:lnTo>
                      <a:pt x="49" y="246"/>
                    </a:lnTo>
                    <a:lnTo>
                      <a:pt x="99" y="295"/>
                    </a:lnTo>
                    <a:lnTo>
                      <a:pt x="443" y="295"/>
                    </a:lnTo>
                    <a:lnTo>
                      <a:pt x="443"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709;p30"/>
              <p:cNvSpPr/>
              <p:nvPr/>
            </p:nvSpPr>
            <p:spPr>
              <a:xfrm>
                <a:off x="7553029" y="5579316"/>
                <a:ext cx="16228" cy="10819"/>
              </a:xfrm>
              <a:custGeom>
                <a:avLst/>
                <a:gdLst/>
                <a:ahLst/>
                <a:cxnLst/>
                <a:rect l="l" t="t" r="r" b="b"/>
                <a:pathLst>
                  <a:path w="444" h="296" extrusionOk="0">
                    <a:moveTo>
                      <a:pt x="99" y="0"/>
                    </a:moveTo>
                    <a:lnTo>
                      <a:pt x="49" y="25"/>
                    </a:lnTo>
                    <a:lnTo>
                      <a:pt x="25" y="74"/>
                    </a:lnTo>
                    <a:lnTo>
                      <a:pt x="0" y="148"/>
                    </a:lnTo>
                    <a:lnTo>
                      <a:pt x="25" y="197"/>
                    </a:lnTo>
                    <a:lnTo>
                      <a:pt x="49" y="246"/>
                    </a:lnTo>
                    <a:lnTo>
                      <a:pt x="99" y="296"/>
                    </a:lnTo>
                    <a:lnTo>
                      <a:pt x="443" y="296"/>
                    </a:lnTo>
                    <a:lnTo>
                      <a:pt x="443"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710;p30"/>
              <p:cNvSpPr/>
              <p:nvPr/>
            </p:nvSpPr>
            <p:spPr>
              <a:xfrm>
                <a:off x="7553029" y="5606290"/>
                <a:ext cx="16228" cy="10819"/>
              </a:xfrm>
              <a:custGeom>
                <a:avLst/>
                <a:gdLst/>
                <a:ahLst/>
                <a:cxnLst/>
                <a:rect l="l" t="t" r="r" b="b"/>
                <a:pathLst>
                  <a:path w="444" h="296" extrusionOk="0">
                    <a:moveTo>
                      <a:pt x="99" y="0"/>
                    </a:moveTo>
                    <a:lnTo>
                      <a:pt x="49" y="50"/>
                    </a:lnTo>
                    <a:lnTo>
                      <a:pt x="25" y="99"/>
                    </a:lnTo>
                    <a:lnTo>
                      <a:pt x="0" y="148"/>
                    </a:lnTo>
                    <a:lnTo>
                      <a:pt x="25" y="197"/>
                    </a:lnTo>
                    <a:lnTo>
                      <a:pt x="49" y="271"/>
                    </a:lnTo>
                    <a:lnTo>
                      <a:pt x="99" y="296"/>
                    </a:lnTo>
                    <a:lnTo>
                      <a:pt x="443" y="296"/>
                    </a:lnTo>
                    <a:lnTo>
                      <a:pt x="443" y="0"/>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711;p30"/>
              <p:cNvSpPr/>
              <p:nvPr/>
            </p:nvSpPr>
            <p:spPr>
              <a:xfrm>
                <a:off x="7553029" y="5633264"/>
                <a:ext cx="16228" cy="10819"/>
              </a:xfrm>
              <a:custGeom>
                <a:avLst/>
                <a:gdLst/>
                <a:ahLst/>
                <a:cxnLst/>
                <a:rect l="l" t="t" r="r" b="b"/>
                <a:pathLst>
                  <a:path w="444" h="296" extrusionOk="0">
                    <a:moveTo>
                      <a:pt x="99" y="1"/>
                    </a:moveTo>
                    <a:lnTo>
                      <a:pt x="49" y="50"/>
                    </a:lnTo>
                    <a:lnTo>
                      <a:pt x="25" y="99"/>
                    </a:lnTo>
                    <a:lnTo>
                      <a:pt x="0" y="148"/>
                    </a:lnTo>
                    <a:lnTo>
                      <a:pt x="25" y="222"/>
                    </a:lnTo>
                    <a:lnTo>
                      <a:pt x="49" y="271"/>
                    </a:lnTo>
                    <a:lnTo>
                      <a:pt x="99" y="296"/>
                    </a:lnTo>
                    <a:lnTo>
                      <a:pt x="443" y="296"/>
                    </a:lnTo>
                    <a:lnTo>
                      <a:pt x="443" y="1"/>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712;p30"/>
              <p:cNvSpPr/>
              <p:nvPr/>
            </p:nvSpPr>
            <p:spPr>
              <a:xfrm>
                <a:off x="7553029" y="5660238"/>
                <a:ext cx="16228" cy="10855"/>
              </a:xfrm>
              <a:custGeom>
                <a:avLst/>
                <a:gdLst/>
                <a:ahLst/>
                <a:cxnLst/>
                <a:rect l="l" t="t" r="r" b="b"/>
                <a:pathLst>
                  <a:path w="444" h="297" extrusionOk="0">
                    <a:moveTo>
                      <a:pt x="99" y="1"/>
                    </a:moveTo>
                    <a:lnTo>
                      <a:pt x="49" y="50"/>
                    </a:lnTo>
                    <a:lnTo>
                      <a:pt x="25" y="99"/>
                    </a:lnTo>
                    <a:lnTo>
                      <a:pt x="0" y="148"/>
                    </a:lnTo>
                    <a:lnTo>
                      <a:pt x="25" y="222"/>
                    </a:lnTo>
                    <a:lnTo>
                      <a:pt x="49" y="271"/>
                    </a:lnTo>
                    <a:lnTo>
                      <a:pt x="99" y="296"/>
                    </a:lnTo>
                    <a:lnTo>
                      <a:pt x="443" y="296"/>
                    </a:lnTo>
                    <a:lnTo>
                      <a:pt x="443" y="1"/>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713;p30"/>
              <p:cNvSpPr/>
              <p:nvPr/>
            </p:nvSpPr>
            <p:spPr>
              <a:xfrm>
                <a:off x="7510741" y="5507350"/>
                <a:ext cx="48612" cy="266267"/>
              </a:xfrm>
              <a:custGeom>
                <a:avLst/>
                <a:gdLst/>
                <a:ahLst/>
                <a:cxnLst/>
                <a:rect l="l" t="t" r="r" b="b"/>
                <a:pathLst>
                  <a:path w="1330" h="7285" extrusionOk="0">
                    <a:moveTo>
                      <a:pt x="665" y="1"/>
                    </a:moveTo>
                    <a:lnTo>
                      <a:pt x="616" y="25"/>
                    </a:lnTo>
                    <a:lnTo>
                      <a:pt x="567" y="50"/>
                    </a:lnTo>
                    <a:lnTo>
                      <a:pt x="518" y="99"/>
                    </a:lnTo>
                    <a:lnTo>
                      <a:pt x="518" y="173"/>
                    </a:lnTo>
                    <a:lnTo>
                      <a:pt x="518" y="5980"/>
                    </a:lnTo>
                    <a:lnTo>
                      <a:pt x="419" y="6005"/>
                    </a:lnTo>
                    <a:lnTo>
                      <a:pt x="321" y="6054"/>
                    </a:lnTo>
                    <a:lnTo>
                      <a:pt x="222" y="6128"/>
                    </a:lnTo>
                    <a:lnTo>
                      <a:pt x="148" y="6201"/>
                    </a:lnTo>
                    <a:lnTo>
                      <a:pt x="75" y="6300"/>
                    </a:lnTo>
                    <a:lnTo>
                      <a:pt x="50" y="6398"/>
                    </a:lnTo>
                    <a:lnTo>
                      <a:pt x="1" y="6497"/>
                    </a:lnTo>
                    <a:lnTo>
                      <a:pt x="1" y="6620"/>
                    </a:lnTo>
                    <a:lnTo>
                      <a:pt x="25" y="6743"/>
                    </a:lnTo>
                    <a:lnTo>
                      <a:pt x="50" y="6890"/>
                    </a:lnTo>
                    <a:lnTo>
                      <a:pt x="124" y="6989"/>
                    </a:lnTo>
                    <a:lnTo>
                      <a:pt x="198" y="7087"/>
                    </a:lnTo>
                    <a:lnTo>
                      <a:pt x="296" y="7161"/>
                    </a:lnTo>
                    <a:lnTo>
                      <a:pt x="419" y="7235"/>
                    </a:lnTo>
                    <a:lnTo>
                      <a:pt x="542" y="7284"/>
                    </a:lnTo>
                    <a:lnTo>
                      <a:pt x="813" y="7284"/>
                    </a:lnTo>
                    <a:lnTo>
                      <a:pt x="936" y="7235"/>
                    </a:lnTo>
                    <a:lnTo>
                      <a:pt x="1034" y="7161"/>
                    </a:lnTo>
                    <a:lnTo>
                      <a:pt x="1133" y="7087"/>
                    </a:lnTo>
                    <a:lnTo>
                      <a:pt x="1231" y="6989"/>
                    </a:lnTo>
                    <a:lnTo>
                      <a:pt x="1280" y="6890"/>
                    </a:lnTo>
                    <a:lnTo>
                      <a:pt x="1330" y="6743"/>
                    </a:lnTo>
                    <a:lnTo>
                      <a:pt x="1330" y="6620"/>
                    </a:lnTo>
                    <a:lnTo>
                      <a:pt x="1330" y="6497"/>
                    </a:lnTo>
                    <a:lnTo>
                      <a:pt x="1305" y="6398"/>
                    </a:lnTo>
                    <a:lnTo>
                      <a:pt x="1256" y="6300"/>
                    </a:lnTo>
                    <a:lnTo>
                      <a:pt x="1182" y="6201"/>
                    </a:lnTo>
                    <a:lnTo>
                      <a:pt x="1108" y="6128"/>
                    </a:lnTo>
                    <a:lnTo>
                      <a:pt x="1034" y="6054"/>
                    </a:lnTo>
                    <a:lnTo>
                      <a:pt x="936" y="6005"/>
                    </a:lnTo>
                    <a:lnTo>
                      <a:pt x="837" y="5980"/>
                    </a:lnTo>
                    <a:lnTo>
                      <a:pt x="837" y="173"/>
                    </a:lnTo>
                    <a:lnTo>
                      <a:pt x="813" y="99"/>
                    </a:lnTo>
                    <a:lnTo>
                      <a:pt x="788" y="50"/>
                    </a:lnTo>
                    <a:lnTo>
                      <a:pt x="739" y="25"/>
                    </a:lnTo>
                    <a:lnTo>
                      <a:pt x="665" y="1"/>
                    </a:lnTo>
                    <a:close/>
                  </a:path>
                </a:pathLst>
              </a:custGeom>
              <a:solidFill>
                <a:srgbClr val="FD64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27" name="Google Shape;1714;p30"/>
          <p:cNvGrpSpPr/>
          <p:nvPr/>
        </p:nvGrpSpPr>
        <p:grpSpPr>
          <a:xfrm>
            <a:off x="5336109" y="3281869"/>
            <a:ext cx="902613" cy="949173"/>
            <a:chOff x="5070638" y="3570581"/>
            <a:chExt cx="902613" cy="949173"/>
          </a:xfrm>
        </p:grpSpPr>
        <p:sp>
          <p:nvSpPr>
            <p:cNvPr id="128" name="Google Shape;1715;p30"/>
            <p:cNvSpPr/>
            <p:nvPr/>
          </p:nvSpPr>
          <p:spPr>
            <a:xfrm>
              <a:off x="5070638" y="3617141"/>
              <a:ext cx="902613" cy="902613"/>
            </a:xfrm>
            <a:prstGeom prst="ellipse">
              <a:avLst/>
            </a:prstGeom>
            <a:solidFill>
              <a:srgbClr val="8BB96C"/>
            </a:solidFill>
            <a:ln w="25400" cap="flat" cmpd="sng">
              <a:solidFill>
                <a:srgbClr val="709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716;p30"/>
            <p:cNvSpPr/>
            <p:nvPr/>
          </p:nvSpPr>
          <p:spPr>
            <a:xfrm>
              <a:off x="5676481" y="3570581"/>
              <a:ext cx="269328" cy="269328"/>
            </a:xfrm>
            <a:prstGeom prst="ellipse">
              <a:avLst/>
            </a:prstGeom>
            <a:solidFill>
              <a:srgbClr val="F9DA21"/>
            </a:solidFill>
            <a:ln w="19050" cap="flat" cmpd="sng">
              <a:solidFill>
                <a:srgbClr val="DDC42E"/>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 sz="1200" b="0" i="0" u="none" strike="noStrike" kern="0" cap="none" spc="0" normalizeH="0" baseline="0" noProof="0">
                  <a:ln>
                    <a:noFill/>
                  </a:ln>
                  <a:solidFill>
                    <a:srgbClr val="FFFFFF"/>
                  </a:solidFill>
                  <a:effectLst/>
                  <a:uLnTx/>
                  <a:uFillTx/>
                  <a:latin typeface="Fira Sans"/>
                  <a:ea typeface="Fira Sans"/>
                  <a:cs typeface="Fira Sans"/>
                  <a:sym typeface="Fira Sans"/>
                </a:rPr>
                <a:t>05</a:t>
              </a:r>
              <a:endParaRPr kumimoji="0" sz="1200" b="0" i="0" u="none" strike="noStrike" kern="0" cap="none" spc="0" normalizeH="0" baseline="0" noProof="0">
                <a:ln>
                  <a:noFill/>
                </a:ln>
                <a:solidFill>
                  <a:sysClr val="windowText" lastClr="000000"/>
                </a:solidFill>
                <a:effectLst/>
                <a:uLnTx/>
                <a:uFillTx/>
                <a:latin typeface="Fira Sans"/>
                <a:ea typeface="Fira Sans"/>
                <a:cs typeface="Fira Sans"/>
                <a:sym typeface="Fira Sans"/>
              </a:endParaRPr>
            </a:p>
          </p:txBody>
        </p:sp>
        <p:grpSp>
          <p:nvGrpSpPr>
            <p:cNvPr id="130" name="Google Shape;1717;p30"/>
            <p:cNvGrpSpPr/>
            <p:nvPr/>
          </p:nvGrpSpPr>
          <p:grpSpPr>
            <a:xfrm>
              <a:off x="5291618" y="3851568"/>
              <a:ext cx="417622" cy="416614"/>
              <a:chOff x="2797250" y="5362575"/>
              <a:chExt cx="378658" cy="377744"/>
            </a:xfrm>
          </p:grpSpPr>
          <p:sp>
            <p:nvSpPr>
              <p:cNvPr id="131" name="Google Shape;1718;p30"/>
              <p:cNvSpPr/>
              <p:nvPr/>
            </p:nvSpPr>
            <p:spPr>
              <a:xfrm>
                <a:off x="3082340" y="5617986"/>
                <a:ext cx="83663" cy="122333"/>
              </a:xfrm>
              <a:custGeom>
                <a:avLst/>
                <a:gdLst/>
                <a:ahLst/>
                <a:cxnLst/>
                <a:rect l="l" t="t" r="r" b="b"/>
                <a:pathLst>
                  <a:path w="2289" h="3347" extrusionOk="0">
                    <a:moveTo>
                      <a:pt x="1132" y="0"/>
                    </a:moveTo>
                    <a:lnTo>
                      <a:pt x="936" y="148"/>
                    </a:lnTo>
                    <a:lnTo>
                      <a:pt x="763" y="320"/>
                    </a:lnTo>
                    <a:lnTo>
                      <a:pt x="542" y="566"/>
                    </a:lnTo>
                    <a:lnTo>
                      <a:pt x="320" y="886"/>
                    </a:lnTo>
                    <a:lnTo>
                      <a:pt x="222" y="1058"/>
                    </a:lnTo>
                    <a:lnTo>
                      <a:pt x="148" y="1255"/>
                    </a:lnTo>
                    <a:lnTo>
                      <a:pt x="74" y="1452"/>
                    </a:lnTo>
                    <a:lnTo>
                      <a:pt x="25" y="1673"/>
                    </a:lnTo>
                    <a:lnTo>
                      <a:pt x="1" y="1920"/>
                    </a:lnTo>
                    <a:lnTo>
                      <a:pt x="1" y="2166"/>
                    </a:lnTo>
                    <a:lnTo>
                      <a:pt x="50" y="2412"/>
                    </a:lnTo>
                    <a:lnTo>
                      <a:pt x="124" y="2633"/>
                    </a:lnTo>
                    <a:lnTo>
                      <a:pt x="222" y="2830"/>
                    </a:lnTo>
                    <a:lnTo>
                      <a:pt x="345" y="3002"/>
                    </a:lnTo>
                    <a:lnTo>
                      <a:pt x="517" y="3150"/>
                    </a:lnTo>
                    <a:lnTo>
                      <a:pt x="714" y="3248"/>
                    </a:lnTo>
                    <a:lnTo>
                      <a:pt x="911" y="3322"/>
                    </a:lnTo>
                    <a:lnTo>
                      <a:pt x="1132" y="3347"/>
                    </a:lnTo>
                    <a:lnTo>
                      <a:pt x="1379" y="3322"/>
                    </a:lnTo>
                    <a:lnTo>
                      <a:pt x="1575" y="3248"/>
                    </a:lnTo>
                    <a:lnTo>
                      <a:pt x="1748" y="3150"/>
                    </a:lnTo>
                    <a:lnTo>
                      <a:pt x="1920" y="3002"/>
                    </a:lnTo>
                    <a:lnTo>
                      <a:pt x="2043" y="2830"/>
                    </a:lnTo>
                    <a:lnTo>
                      <a:pt x="2166" y="2633"/>
                    </a:lnTo>
                    <a:lnTo>
                      <a:pt x="2240" y="2412"/>
                    </a:lnTo>
                    <a:lnTo>
                      <a:pt x="2264" y="2166"/>
                    </a:lnTo>
                    <a:lnTo>
                      <a:pt x="2289" y="1920"/>
                    </a:lnTo>
                    <a:lnTo>
                      <a:pt x="2264" y="1698"/>
                    </a:lnTo>
                    <a:lnTo>
                      <a:pt x="2215" y="1477"/>
                    </a:lnTo>
                    <a:lnTo>
                      <a:pt x="2141" y="1255"/>
                    </a:lnTo>
                    <a:lnTo>
                      <a:pt x="2068" y="1083"/>
                    </a:lnTo>
                    <a:lnTo>
                      <a:pt x="1969" y="886"/>
                    </a:lnTo>
                    <a:lnTo>
                      <a:pt x="1748" y="591"/>
                    </a:lnTo>
                    <a:lnTo>
                      <a:pt x="1526" y="345"/>
                    </a:lnTo>
                    <a:lnTo>
                      <a:pt x="1329" y="148"/>
                    </a:lnTo>
                    <a:lnTo>
                      <a:pt x="1132" y="0"/>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719;p30"/>
              <p:cNvSpPr/>
              <p:nvPr/>
            </p:nvSpPr>
            <p:spPr>
              <a:xfrm>
                <a:off x="3107523" y="5617986"/>
                <a:ext cx="58480" cy="122333"/>
              </a:xfrm>
              <a:custGeom>
                <a:avLst/>
                <a:gdLst/>
                <a:ahLst/>
                <a:cxnLst/>
                <a:rect l="l" t="t" r="r" b="b"/>
                <a:pathLst>
                  <a:path w="1600" h="3347" extrusionOk="0">
                    <a:moveTo>
                      <a:pt x="443" y="0"/>
                    </a:moveTo>
                    <a:lnTo>
                      <a:pt x="320" y="99"/>
                    </a:lnTo>
                    <a:lnTo>
                      <a:pt x="173" y="222"/>
                    </a:lnTo>
                    <a:lnTo>
                      <a:pt x="1" y="394"/>
                    </a:lnTo>
                    <a:lnTo>
                      <a:pt x="124" y="542"/>
                    </a:lnTo>
                    <a:lnTo>
                      <a:pt x="247" y="714"/>
                    </a:lnTo>
                    <a:lnTo>
                      <a:pt x="370" y="911"/>
                    </a:lnTo>
                    <a:lnTo>
                      <a:pt x="493" y="1132"/>
                    </a:lnTo>
                    <a:lnTo>
                      <a:pt x="567" y="1354"/>
                    </a:lnTo>
                    <a:lnTo>
                      <a:pt x="640" y="1600"/>
                    </a:lnTo>
                    <a:lnTo>
                      <a:pt x="665" y="1870"/>
                    </a:lnTo>
                    <a:lnTo>
                      <a:pt x="665" y="2166"/>
                    </a:lnTo>
                    <a:lnTo>
                      <a:pt x="640" y="2338"/>
                    </a:lnTo>
                    <a:lnTo>
                      <a:pt x="591" y="2510"/>
                    </a:lnTo>
                    <a:lnTo>
                      <a:pt x="542" y="2658"/>
                    </a:lnTo>
                    <a:lnTo>
                      <a:pt x="443" y="2805"/>
                    </a:lnTo>
                    <a:lnTo>
                      <a:pt x="370" y="2953"/>
                    </a:lnTo>
                    <a:lnTo>
                      <a:pt x="247" y="3051"/>
                    </a:lnTo>
                    <a:lnTo>
                      <a:pt x="124" y="3174"/>
                    </a:lnTo>
                    <a:lnTo>
                      <a:pt x="1" y="3248"/>
                    </a:lnTo>
                    <a:lnTo>
                      <a:pt x="222" y="3322"/>
                    </a:lnTo>
                    <a:lnTo>
                      <a:pt x="443" y="3347"/>
                    </a:lnTo>
                    <a:lnTo>
                      <a:pt x="690" y="3322"/>
                    </a:lnTo>
                    <a:lnTo>
                      <a:pt x="886" y="3248"/>
                    </a:lnTo>
                    <a:lnTo>
                      <a:pt x="1059" y="3150"/>
                    </a:lnTo>
                    <a:lnTo>
                      <a:pt x="1231" y="3002"/>
                    </a:lnTo>
                    <a:lnTo>
                      <a:pt x="1354" y="2830"/>
                    </a:lnTo>
                    <a:lnTo>
                      <a:pt x="1477" y="2633"/>
                    </a:lnTo>
                    <a:lnTo>
                      <a:pt x="1551" y="2412"/>
                    </a:lnTo>
                    <a:lnTo>
                      <a:pt x="1575" y="2166"/>
                    </a:lnTo>
                    <a:lnTo>
                      <a:pt x="1600" y="1920"/>
                    </a:lnTo>
                    <a:lnTo>
                      <a:pt x="1575" y="1698"/>
                    </a:lnTo>
                    <a:lnTo>
                      <a:pt x="1526" y="1477"/>
                    </a:lnTo>
                    <a:lnTo>
                      <a:pt x="1452" y="1255"/>
                    </a:lnTo>
                    <a:lnTo>
                      <a:pt x="1379" y="1083"/>
                    </a:lnTo>
                    <a:lnTo>
                      <a:pt x="1280" y="886"/>
                    </a:lnTo>
                    <a:lnTo>
                      <a:pt x="1059" y="591"/>
                    </a:lnTo>
                    <a:lnTo>
                      <a:pt x="837" y="345"/>
                    </a:lnTo>
                    <a:lnTo>
                      <a:pt x="640" y="148"/>
                    </a:lnTo>
                    <a:lnTo>
                      <a:pt x="443" y="0"/>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720;p30"/>
              <p:cNvSpPr/>
              <p:nvPr/>
            </p:nvSpPr>
            <p:spPr>
              <a:xfrm>
                <a:off x="3118305" y="5689040"/>
                <a:ext cx="32420" cy="34211"/>
              </a:xfrm>
              <a:custGeom>
                <a:avLst/>
                <a:gdLst/>
                <a:ahLst/>
                <a:cxnLst/>
                <a:rect l="l" t="t" r="r" b="b"/>
                <a:pathLst>
                  <a:path w="887" h="936" extrusionOk="0">
                    <a:moveTo>
                      <a:pt x="739" y="0"/>
                    </a:moveTo>
                    <a:lnTo>
                      <a:pt x="665" y="25"/>
                    </a:lnTo>
                    <a:lnTo>
                      <a:pt x="616" y="49"/>
                    </a:lnTo>
                    <a:lnTo>
                      <a:pt x="591" y="99"/>
                    </a:lnTo>
                    <a:lnTo>
                      <a:pt x="567" y="148"/>
                    </a:lnTo>
                    <a:lnTo>
                      <a:pt x="567" y="246"/>
                    </a:lnTo>
                    <a:lnTo>
                      <a:pt x="542" y="345"/>
                    </a:lnTo>
                    <a:lnTo>
                      <a:pt x="493" y="418"/>
                    </a:lnTo>
                    <a:lnTo>
                      <a:pt x="444" y="492"/>
                    </a:lnTo>
                    <a:lnTo>
                      <a:pt x="395" y="541"/>
                    </a:lnTo>
                    <a:lnTo>
                      <a:pt x="321" y="591"/>
                    </a:lnTo>
                    <a:lnTo>
                      <a:pt x="247" y="615"/>
                    </a:lnTo>
                    <a:lnTo>
                      <a:pt x="148" y="615"/>
                    </a:lnTo>
                    <a:lnTo>
                      <a:pt x="99" y="640"/>
                    </a:lnTo>
                    <a:lnTo>
                      <a:pt x="50" y="665"/>
                    </a:lnTo>
                    <a:lnTo>
                      <a:pt x="1" y="714"/>
                    </a:lnTo>
                    <a:lnTo>
                      <a:pt x="1" y="763"/>
                    </a:lnTo>
                    <a:lnTo>
                      <a:pt x="1" y="837"/>
                    </a:lnTo>
                    <a:lnTo>
                      <a:pt x="50" y="886"/>
                    </a:lnTo>
                    <a:lnTo>
                      <a:pt x="99" y="911"/>
                    </a:lnTo>
                    <a:lnTo>
                      <a:pt x="148" y="935"/>
                    </a:lnTo>
                    <a:lnTo>
                      <a:pt x="296" y="911"/>
                    </a:lnTo>
                    <a:lnTo>
                      <a:pt x="444" y="861"/>
                    </a:lnTo>
                    <a:lnTo>
                      <a:pt x="567" y="788"/>
                    </a:lnTo>
                    <a:lnTo>
                      <a:pt x="665" y="714"/>
                    </a:lnTo>
                    <a:lnTo>
                      <a:pt x="764" y="591"/>
                    </a:lnTo>
                    <a:lnTo>
                      <a:pt x="837" y="468"/>
                    </a:lnTo>
                    <a:lnTo>
                      <a:pt x="887" y="320"/>
                    </a:lnTo>
                    <a:lnTo>
                      <a:pt x="887" y="148"/>
                    </a:lnTo>
                    <a:lnTo>
                      <a:pt x="887" y="99"/>
                    </a:lnTo>
                    <a:lnTo>
                      <a:pt x="837" y="49"/>
                    </a:lnTo>
                    <a:lnTo>
                      <a:pt x="788" y="25"/>
                    </a:lnTo>
                    <a:lnTo>
                      <a:pt x="739" y="0"/>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721;p30"/>
              <p:cNvSpPr/>
              <p:nvPr/>
            </p:nvSpPr>
            <p:spPr>
              <a:xfrm>
                <a:off x="2893486" y="5413818"/>
                <a:ext cx="267144" cy="159212"/>
              </a:xfrm>
              <a:custGeom>
                <a:avLst/>
                <a:gdLst/>
                <a:ahLst/>
                <a:cxnLst/>
                <a:rect l="l" t="t" r="r" b="b"/>
                <a:pathLst>
                  <a:path w="7309" h="4356" extrusionOk="0">
                    <a:moveTo>
                      <a:pt x="0" y="1"/>
                    </a:moveTo>
                    <a:lnTo>
                      <a:pt x="0" y="1920"/>
                    </a:lnTo>
                    <a:lnTo>
                      <a:pt x="3765" y="1920"/>
                    </a:lnTo>
                    <a:lnTo>
                      <a:pt x="3937" y="1945"/>
                    </a:lnTo>
                    <a:lnTo>
                      <a:pt x="4110" y="1994"/>
                    </a:lnTo>
                    <a:lnTo>
                      <a:pt x="4282" y="2068"/>
                    </a:lnTo>
                    <a:lnTo>
                      <a:pt x="4429" y="2141"/>
                    </a:lnTo>
                    <a:lnTo>
                      <a:pt x="4577" y="2215"/>
                    </a:lnTo>
                    <a:lnTo>
                      <a:pt x="4725" y="2338"/>
                    </a:lnTo>
                    <a:lnTo>
                      <a:pt x="4848" y="2437"/>
                    </a:lnTo>
                    <a:lnTo>
                      <a:pt x="4971" y="2560"/>
                    </a:lnTo>
                    <a:lnTo>
                      <a:pt x="5069" y="2707"/>
                    </a:lnTo>
                    <a:lnTo>
                      <a:pt x="5143" y="2855"/>
                    </a:lnTo>
                    <a:lnTo>
                      <a:pt x="5241" y="3003"/>
                    </a:lnTo>
                    <a:lnTo>
                      <a:pt x="5291" y="3175"/>
                    </a:lnTo>
                    <a:lnTo>
                      <a:pt x="5340" y="3347"/>
                    </a:lnTo>
                    <a:lnTo>
                      <a:pt x="5364" y="3519"/>
                    </a:lnTo>
                    <a:lnTo>
                      <a:pt x="5364" y="3716"/>
                    </a:lnTo>
                    <a:lnTo>
                      <a:pt x="5364" y="4356"/>
                    </a:lnTo>
                    <a:lnTo>
                      <a:pt x="7308" y="4356"/>
                    </a:lnTo>
                    <a:lnTo>
                      <a:pt x="7284" y="3716"/>
                    </a:lnTo>
                    <a:lnTo>
                      <a:pt x="7284" y="3347"/>
                    </a:lnTo>
                    <a:lnTo>
                      <a:pt x="7210" y="2978"/>
                    </a:lnTo>
                    <a:lnTo>
                      <a:pt x="7136" y="2634"/>
                    </a:lnTo>
                    <a:lnTo>
                      <a:pt x="7013" y="2289"/>
                    </a:lnTo>
                    <a:lnTo>
                      <a:pt x="6865" y="1969"/>
                    </a:lnTo>
                    <a:lnTo>
                      <a:pt x="6669" y="1649"/>
                    </a:lnTo>
                    <a:lnTo>
                      <a:pt x="6447" y="1354"/>
                    </a:lnTo>
                    <a:lnTo>
                      <a:pt x="6201" y="1083"/>
                    </a:lnTo>
                    <a:lnTo>
                      <a:pt x="5930" y="837"/>
                    </a:lnTo>
                    <a:lnTo>
                      <a:pt x="5635" y="616"/>
                    </a:lnTo>
                    <a:lnTo>
                      <a:pt x="5315" y="444"/>
                    </a:lnTo>
                    <a:lnTo>
                      <a:pt x="4995" y="271"/>
                    </a:lnTo>
                    <a:lnTo>
                      <a:pt x="4651" y="148"/>
                    </a:lnTo>
                    <a:lnTo>
                      <a:pt x="4306" y="75"/>
                    </a:lnTo>
                    <a:lnTo>
                      <a:pt x="3937" y="25"/>
                    </a:lnTo>
                    <a:lnTo>
                      <a:pt x="3568" y="1"/>
                    </a:lnTo>
                    <a:close/>
                  </a:path>
                </a:pathLst>
              </a:custGeom>
              <a:solidFill>
                <a:srgbClr val="F0F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722;p30"/>
              <p:cNvSpPr/>
              <p:nvPr/>
            </p:nvSpPr>
            <p:spPr>
              <a:xfrm>
                <a:off x="2990600" y="5413818"/>
                <a:ext cx="170031" cy="159212"/>
              </a:xfrm>
              <a:custGeom>
                <a:avLst/>
                <a:gdLst/>
                <a:ahLst/>
                <a:cxnLst/>
                <a:rect l="l" t="t" r="r" b="b"/>
                <a:pathLst>
                  <a:path w="4652" h="4356" extrusionOk="0">
                    <a:moveTo>
                      <a:pt x="1" y="1"/>
                    </a:moveTo>
                    <a:lnTo>
                      <a:pt x="370" y="25"/>
                    </a:lnTo>
                    <a:lnTo>
                      <a:pt x="739" y="75"/>
                    </a:lnTo>
                    <a:lnTo>
                      <a:pt x="1083" y="148"/>
                    </a:lnTo>
                    <a:lnTo>
                      <a:pt x="1428" y="271"/>
                    </a:lnTo>
                    <a:lnTo>
                      <a:pt x="1748" y="444"/>
                    </a:lnTo>
                    <a:lnTo>
                      <a:pt x="2068" y="616"/>
                    </a:lnTo>
                    <a:lnTo>
                      <a:pt x="2363" y="837"/>
                    </a:lnTo>
                    <a:lnTo>
                      <a:pt x="2634" y="1083"/>
                    </a:lnTo>
                    <a:lnTo>
                      <a:pt x="2880" y="1354"/>
                    </a:lnTo>
                    <a:lnTo>
                      <a:pt x="3101" y="1649"/>
                    </a:lnTo>
                    <a:lnTo>
                      <a:pt x="3273" y="1969"/>
                    </a:lnTo>
                    <a:lnTo>
                      <a:pt x="3446" y="2289"/>
                    </a:lnTo>
                    <a:lnTo>
                      <a:pt x="3569" y="2634"/>
                    </a:lnTo>
                    <a:lnTo>
                      <a:pt x="3642" y="2978"/>
                    </a:lnTo>
                    <a:lnTo>
                      <a:pt x="3692" y="3347"/>
                    </a:lnTo>
                    <a:lnTo>
                      <a:pt x="3716" y="3716"/>
                    </a:lnTo>
                    <a:lnTo>
                      <a:pt x="3741" y="4356"/>
                    </a:lnTo>
                    <a:lnTo>
                      <a:pt x="4651" y="4356"/>
                    </a:lnTo>
                    <a:lnTo>
                      <a:pt x="4627" y="3716"/>
                    </a:lnTo>
                    <a:lnTo>
                      <a:pt x="4627" y="3347"/>
                    </a:lnTo>
                    <a:lnTo>
                      <a:pt x="4553" y="2978"/>
                    </a:lnTo>
                    <a:lnTo>
                      <a:pt x="4479" y="2634"/>
                    </a:lnTo>
                    <a:lnTo>
                      <a:pt x="4356" y="2289"/>
                    </a:lnTo>
                    <a:lnTo>
                      <a:pt x="4208" y="1969"/>
                    </a:lnTo>
                    <a:lnTo>
                      <a:pt x="4012" y="1649"/>
                    </a:lnTo>
                    <a:lnTo>
                      <a:pt x="3790" y="1354"/>
                    </a:lnTo>
                    <a:lnTo>
                      <a:pt x="3544" y="1083"/>
                    </a:lnTo>
                    <a:lnTo>
                      <a:pt x="3273" y="837"/>
                    </a:lnTo>
                    <a:lnTo>
                      <a:pt x="2978" y="616"/>
                    </a:lnTo>
                    <a:lnTo>
                      <a:pt x="2658" y="444"/>
                    </a:lnTo>
                    <a:lnTo>
                      <a:pt x="2338" y="271"/>
                    </a:lnTo>
                    <a:lnTo>
                      <a:pt x="1994" y="148"/>
                    </a:lnTo>
                    <a:lnTo>
                      <a:pt x="1649" y="75"/>
                    </a:lnTo>
                    <a:lnTo>
                      <a:pt x="1280" y="25"/>
                    </a:lnTo>
                    <a:lnTo>
                      <a:pt x="911" y="1"/>
                    </a:lnTo>
                    <a:close/>
                  </a:path>
                </a:pathLst>
              </a:custGeom>
              <a:solidFill>
                <a:srgbClr val="E8E8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723;p30"/>
              <p:cNvSpPr/>
              <p:nvPr/>
            </p:nvSpPr>
            <p:spPr>
              <a:xfrm>
                <a:off x="3071558" y="5564002"/>
                <a:ext cx="104350" cy="31543"/>
              </a:xfrm>
              <a:custGeom>
                <a:avLst/>
                <a:gdLst/>
                <a:ahLst/>
                <a:cxnLst/>
                <a:rect l="l" t="t" r="r" b="b"/>
                <a:pathLst>
                  <a:path w="2855" h="863" extrusionOk="0">
                    <a:moveTo>
                      <a:pt x="345" y="1"/>
                    </a:moveTo>
                    <a:lnTo>
                      <a:pt x="271" y="26"/>
                    </a:lnTo>
                    <a:lnTo>
                      <a:pt x="197" y="75"/>
                    </a:lnTo>
                    <a:lnTo>
                      <a:pt x="123" y="124"/>
                    </a:lnTo>
                    <a:lnTo>
                      <a:pt x="74" y="173"/>
                    </a:lnTo>
                    <a:lnTo>
                      <a:pt x="25" y="247"/>
                    </a:lnTo>
                    <a:lnTo>
                      <a:pt x="0" y="345"/>
                    </a:lnTo>
                    <a:lnTo>
                      <a:pt x="0" y="419"/>
                    </a:lnTo>
                    <a:lnTo>
                      <a:pt x="0" y="518"/>
                    </a:lnTo>
                    <a:lnTo>
                      <a:pt x="25" y="591"/>
                    </a:lnTo>
                    <a:lnTo>
                      <a:pt x="74" y="665"/>
                    </a:lnTo>
                    <a:lnTo>
                      <a:pt x="123" y="739"/>
                    </a:lnTo>
                    <a:lnTo>
                      <a:pt x="197" y="788"/>
                    </a:lnTo>
                    <a:lnTo>
                      <a:pt x="271" y="813"/>
                    </a:lnTo>
                    <a:lnTo>
                      <a:pt x="345" y="838"/>
                    </a:lnTo>
                    <a:lnTo>
                      <a:pt x="419" y="862"/>
                    </a:lnTo>
                    <a:lnTo>
                      <a:pt x="2412" y="862"/>
                    </a:lnTo>
                    <a:lnTo>
                      <a:pt x="2510" y="838"/>
                    </a:lnTo>
                    <a:lnTo>
                      <a:pt x="2584" y="813"/>
                    </a:lnTo>
                    <a:lnTo>
                      <a:pt x="2658" y="788"/>
                    </a:lnTo>
                    <a:lnTo>
                      <a:pt x="2732" y="739"/>
                    </a:lnTo>
                    <a:lnTo>
                      <a:pt x="2781" y="665"/>
                    </a:lnTo>
                    <a:lnTo>
                      <a:pt x="2830" y="591"/>
                    </a:lnTo>
                    <a:lnTo>
                      <a:pt x="2855" y="518"/>
                    </a:lnTo>
                    <a:lnTo>
                      <a:pt x="2855" y="419"/>
                    </a:lnTo>
                    <a:lnTo>
                      <a:pt x="2855" y="345"/>
                    </a:lnTo>
                    <a:lnTo>
                      <a:pt x="2830" y="247"/>
                    </a:lnTo>
                    <a:lnTo>
                      <a:pt x="2781" y="173"/>
                    </a:lnTo>
                    <a:lnTo>
                      <a:pt x="2732" y="124"/>
                    </a:lnTo>
                    <a:lnTo>
                      <a:pt x="2658" y="75"/>
                    </a:lnTo>
                    <a:lnTo>
                      <a:pt x="2584" y="26"/>
                    </a:lnTo>
                    <a:lnTo>
                      <a:pt x="2510" y="1"/>
                    </a:lnTo>
                    <a:close/>
                  </a:path>
                </a:pathLst>
              </a:custGeom>
              <a:solidFill>
                <a:srgbClr val="E8E8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724;p30"/>
              <p:cNvSpPr/>
              <p:nvPr/>
            </p:nvSpPr>
            <p:spPr>
              <a:xfrm>
                <a:off x="3126420" y="5564002"/>
                <a:ext cx="49489" cy="31543"/>
              </a:xfrm>
              <a:custGeom>
                <a:avLst/>
                <a:gdLst/>
                <a:ahLst/>
                <a:cxnLst/>
                <a:rect l="l" t="t" r="r" b="b"/>
                <a:pathLst>
                  <a:path w="1354" h="863" extrusionOk="0">
                    <a:moveTo>
                      <a:pt x="99" y="1"/>
                    </a:moveTo>
                    <a:lnTo>
                      <a:pt x="173" y="26"/>
                    </a:lnTo>
                    <a:lnTo>
                      <a:pt x="246" y="75"/>
                    </a:lnTo>
                    <a:lnTo>
                      <a:pt x="296" y="124"/>
                    </a:lnTo>
                    <a:lnTo>
                      <a:pt x="369" y="173"/>
                    </a:lnTo>
                    <a:lnTo>
                      <a:pt x="394" y="247"/>
                    </a:lnTo>
                    <a:lnTo>
                      <a:pt x="419" y="345"/>
                    </a:lnTo>
                    <a:lnTo>
                      <a:pt x="443" y="419"/>
                    </a:lnTo>
                    <a:lnTo>
                      <a:pt x="419" y="518"/>
                    </a:lnTo>
                    <a:lnTo>
                      <a:pt x="394" y="591"/>
                    </a:lnTo>
                    <a:lnTo>
                      <a:pt x="369" y="665"/>
                    </a:lnTo>
                    <a:lnTo>
                      <a:pt x="296" y="739"/>
                    </a:lnTo>
                    <a:lnTo>
                      <a:pt x="246" y="788"/>
                    </a:lnTo>
                    <a:lnTo>
                      <a:pt x="173" y="813"/>
                    </a:lnTo>
                    <a:lnTo>
                      <a:pt x="99" y="838"/>
                    </a:lnTo>
                    <a:lnTo>
                      <a:pt x="0" y="862"/>
                    </a:lnTo>
                    <a:lnTo>
                      <a:pt x="911" y="862"/>
                    </a:lnTo>
                    <a:lnTo>
                      <a:pt x="1009" y="838"/>
                    </a:lnTo>
                    <a:lnTo>
                      <a:pt x="1083" y="813"/>
                    </a:lnTo>
                    <a:lnTo>
                      <a:pt x="1157" y="788"/>
                    </a:lnTo>
                    <a:lnTo>
                      <a:pt x="1231" y="739"/>
                    </a:lnTo>
                    <a:lnTo>
                      <a:pt x="1280" y="665"/>
                    </a:lnTo>
                    <a:lnTo>
                      <a:pt x="1329" y="591"/>
                    </a:lnTo>
                    <a:lnTo>
                      <a:pt x="1354" y="518"/>
                    </a:lnTo>
                    <a:lnTo>
                      <a:pt x="1354" y="419"/>
                    </a:lnTo>
                    <a:lnTo>
                      <a:pt x="1354" y="345"/>
                    </a:lnTo>
                    <a:lnTo>
                      <a:pt x="1329" y="247"/>
                    </a:lnTo>
                    <a:lnTo>
                      <a:pt x="1280" y="173"/>
                    </a:lnTo>
                    <a:lnTo>
                      <a:pt x="1231" y="124"/>
                    </a:lnTo>
                    <a:lnTo>
                      <a:pt x="1157" y="75"/>
                    </a:lnTo>
                    <a:lnTo>
                      <a:pt x="1083" y="26"/>
                    </a:lnTo>
                    <a:lnTo>
                      <a:pt x="1009" y="1"/>
                    </a:lnTo>
                    <a:close/>
                  </a:path>
                </a:pathLst>
              </a:custGeom>
              <a:solidFill>
                <a:srgbClr val="DB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725;p30"/>
              <p:cNvSpPr/>
              <p:nvPr/>
            </p:nvSpPr>
            <p:spPr>
              <a:xfrm>
                <a:off x="2797250" y="5362575"/>
                <a:ext cx="174526" cy="174490"/>
              </a:xfrm>
              <a:custGeom>
                <a:avLst/>
                <a:gdLst/>
                <a:ahLst/>
                <a:cxnLst/>
                <a:rect l="l" t="t" r="r" b="b"/>
                <a:pathLst>
                  <a:path w="4775" h="4774" extrusionOk="0">
                    <a:moveTo>
                      <a:pt x="1501" y="0"/>
                    </a:moveTo>
                    <a:lnTo>
                      <a:pt x="1403" y="25"/>
                    </a:lnTo>
                    <a:lnTo>
                      <a:pt x="1305" y="74"/>
                    </a:lnTo>
                    <a:lnTo>
                      <a:pt x="1231" y="172"/>
                    </a:lnTo>
                    <a:lnTo>
                      <a:pt x="1157" y="271"/>
                    </a:lnTo>
                    <a:lnTo>
                      <a:pt x="1108" y="394"/>
                    </a:lnTo>
                    <a:lnTo>
                      <a:pt x="1009" y="665"/>
                    </a:lnTo>
                    <a:lnTo>
                      <a:pt x="936" y="763"/>
                    </a:lnTo>
                    <a:lnTo>
                      <a:pt x="862" y="861"/>
                    </a:lnTo>
                    <a:lnTo>
                      <a:pt x="788" y="935"/>
                    </a:lnTo>
                    <a:lnTo>
                      <a:pt x="665" y="1009"/>
                    </a:lnTo>
                    <a:lnTo>
                      <a:pt x="419" y="1108"/>
                    </a:lnTo>
                    <a:lnTo>
                      <a:pt x="296" y="1157"/>
                    </a:lnTo>
                    <a:lnTo>
                      <a:pt x="173" y="1231"/>
                    </a:lnTo>
                    <a:lnTo>
                      <a:pt x="74" y="1304"/>
                    </a:lnTo>
                    <a:lnTo>
                      <a:pt x="25" y="1403"/>
                    </a:lnTo>
                    <a:lnTo>
                      <a:pt x="0" y="1526"/>
                    </a:lnTo>
                    <a:lnTo>
                      <a:pt x="0" y="1624"/>
                    </a:lnTo>
                    <a:lnTo>
                      <a:pt x="25" y="1772"/>
                    </a:lnTo>
                    <a:lnTo>
                      <a:pt x="74" y="1895"/>
                    </a:lnTo>
                    <a:lnTo>
                      <a:pt x="197" y="2141"/>
                    </a:lnTo>
                    <a:lnTo>
                      <a:pt x="222" y="2264"/>
                    </a:lnTo>
                    <a:lnTo>
                      <a:pt x="247" y="2387"/>
                    </a:lnTo>
                    <a:lnTo>
                      <a:pt x="222" y="2510"/>
                    </a:lnTo>
                    <a:lnTo>
                      <a:pt x="197" y="2633"/>
                    </a:lnTo>
                    <a:lnTo>
                      <a:pt x="74" y="2879"/>
                    </a:lnTo>
                    <a:lnTo>
                      <a:pt x="25" y="3002"/>
                    </a:lnTo>
                    <a:lnTo>
                      <a:pt x="0" y="3125"/>
                    </a:lnTo>
                    <a:lnTo>
                      <a:pt x="0" y="3248"/>
                    </a:lnTo>
                    <a:lnTo>
                      <a:pt x="25" y="3347"/>
                    </a:lnTo>
                    <a:lnTo>
                      <a:pt x="74" y="3445"/>
                    </a:lnTo>
                    <a:lnTo>
                      <a:pt x="173" y="3519"/>
                    </a:lnTo>
                    <a:lnTo>
                      <a:pt x="271" y="3593"/>
                    </a:lnTo>
                    <a:lnTo>
                      <a:pt x="394" y="3642"/>
                    </a:lnTo>
                    <a:lnTo>
                      <a:pt x="665" y="3765"/>
                    </a:lnTo>
                    <a:lnTo>
                      <a:pt x="763" y="3814"/>
                    </a:lnTo>
                    <a:lnTo>
                      <a:pt x="862" y="3888"/>
                    </a:lnTo>
                    <a:lnTo>
                      <a:pt x="936" y="3986"/>
                    </a:lnTo>
                    <a:lnTo>
                      <a:pt x="1009" y="4085"/>
                    </a:lnTo>
                    <a:lnTo>
                      <a:pt x="1108" y="4355"/>
                    </a:lnTo>
                    <a:lnTo>
                      <a:pt x="1157" y="4479"/>
                    </a:lnTo>
                    <a:lnTo>
                      <a:pt x="1231" y="4577"/>
                    </a:lnTo>
                    <a:lnTo>
                      <a:pt x="1305" y="4675"/>
                    </a:lnTo>
                    <a:lnTo>
                      <a:pt x="1403" y="4749"/>
                    </a:lnTo>
                    <a:lnTo>
                      <a:pt x="1526" y="4774"/>
                    </a:lnTo>
                    <a:lnTo>
                      <a:pt x="1624" y="4749"/>
                    </a:lnTo>
                    <a:lnTo>
                      <a:pt x="1772" y="4725"/>
                    </a:lnTo>
                    <a:lnTo>
                      <a:pt x="1895" y="4675"/>
                    </a:lnTo>
                    <a:lnTo>
                      <a:pt x="2141" y="4577"/>
                    </a:lnTo>
                    <a:lnTo>
                      <a:pt x="2264" y="4528"/>
                    </a:lnTo>
                    <a:lnTo>
                      <a:pt x="2387" y="4503"/>
                    </a:lnTo>
                    <a:lnTo>
                      <a:pt x="2510" y="4528"/>
                    </a:lnTo>
                    <a:lnTo>
                      <a:pt x="2633" y="4577"/>
                    </a:lnTo>
                    <a:lnTo>
                      <a:pt x="2879" y="4675"/>
                    </a:lnTo>
                    <a:lnTo>
                      <a:pt x="3002" y="4725"/>
                    </a:lnTo>
                    <a:lnTo>
                      <a:pt x="3125" y="4749"/>
                    </a:lnTo>
                    <a:lnTo>
                      <a:pt x="3248" y="4774"/>
                    </a:lnTo>
                    <a:lnTo>
                      <a:pt x="3347" y="4749"/>
                    </a:lnTo>
                    <a:lnTo>
                      <a:pt x="3445" y="4675"/>
                    </a:lnTo>
                    <a:lnTo>
                      <a:pt x="3519" y="4602"/>
                    </a:lnTo>
                    <a:lnTo>
                      <a:pt x="3593" y="4479"/>
                    </a:lnTo>
                    <a:lnTo>
                      <a:pt x="3642" y="4355"/>
                    </a:lnTo>
                    <a:lnTo>
                      <a:pt x="3765" y="4109"/>
                    </a:lnTo>
                    <a:lnTo>
                      <a:pt x="3814" y="3986"/>
                    </a:lnTo>
                    <a:lnTo>
                      <a:pt x="3888" y="3888"/>
                    </a:lnTo>
                    <a:lnTo>
                      <a:pt x="3987" y="3814"/>
                    </a:lnTo>
                    <a:lnTo>
                      <a:pt x="4085" y="3765"/>
                    </a:lnTo>
                    <a:lnTo>
                      <a:pt x="4356" y="3642"/>
                    </a:lnTo>
                    <a:lnTo>
                      <a:pt x="4479" y="3593"/>
                    </a:lnTo>
                    <a:lnTo>
                      <a:pt x="4577" y="3543"/>
                    </a:lnTo>
                    <a:lnTo>
                      <a:pt x="4676" y="3445"/>
                    </a:lnTo>
                    <a:lnTo>
                      <a:pt x="4749" y="3347"/>
                    </a:lnTo>
                    <a:lnTo>
                      <a:pt x="4774" y="3248"/>
                    </a:lnTo>
                    <a:lnTo>
                      <a:pt x="4749" y="3125"/>
                    </a:lnTo>
                    <a:lnTo>
                      <a:pt x="4725" y="3002"/>
                    </a:lnTo>
                    <a:lnTo>
                      <a:pt x="4676" y="2879"/>
                    </a:lnTo>
                    <a:lnTo>
                      <a:pt x="4577" y="2608"/>
                    </a:lnTo>
                    <a:lnTo>
                      <a:pt x="4528" y="2485"/>
                    </a:lnTo>
                    <a:lnTo>
                      <a:pt x="4503" y="2387"/>
                    </a:lnTo>
                    <a:lnTo>
                      <a:pt x="4528" y="2264"/>
                    </a:lnTo>
                    <a:lnTo>
                      <a:pt x="4577" y="2141"/>
                    </a:lnTo>
                    <a:lnTo>
                      <a:pt x="4676" y="1870"/>
                    </a:lnTo>
                    <a:lnTo>
                      <a:pt x="4725" y="1747"/>
                    </a:lnTo>
                    <a:lnTo>
                      <a:pt x="4749" y="1624"/>
                    </a:lnTo>
                    <a:lnTo>
                      <a:pt x="4774" y="1501"/>
                    </a:lnTo>
                    <a:lnTo>
                      <a:pt x="4749" y="1403"/>
                    </a:lnTo>
                    <a:lnTo>
                      <a:pt x="4676" y="1304"/>
                    </a:lnTo>
                    <a:lnTo>
                      <a:pt x="4602" y="1231"/>
                    </a:lnTo>
                    <a:lnTo>
                      <a:pt x="4479" y="1157"/>
                    </a:lnTo>
                    <a:lnTo>
                      <a:pt x="4356" y="1108"/>
                    </a:lnTo>
                    <a:lnTo>
                      <a:pt x="4110" y="1009"/>
                    </a:lnTo>
                    <a:lnTo>
                      <a:pt x="3987" y="935"/>
                    </a:lnTo>
                    <a:lnTo>
                      <a:pt x="3888" y="861"/>
                    </a:lnTo>
                    <a:lnTo>
                      <a:pt x="3814" y="788"/>
                    </a:lnTo>
                    <a:lnTo>
                      <a:pt x="3765" y="665"/>
                    </a:lnTo>
                    <a:lnTo>
                      <a:pt x="3642" y="419"/>
                    </a:lnTo>
                    <a:lnTo>
                      <a:pt x="3593" y="296"/>
                    </a:lnTo>
                    <a:lnTo>
                      <a:pt x="3544" y="172"/>
                    </a:lnTo>
                    <a:lnTo>
                      <a:pt x="3445" y="74"/>
                    </a:lnTo>
                    <a:lnTo>
                      <a:pt x="3347" y="25"/>
                    </a:lnTo>
                    <a:lnTo>
                      <a:pt x="3248" y="0"/>
                    </a:lnTo>
                    <a:lnTo>
                      <a:pt x="3125" y="0"/>
                    </a:lnTo>
                    <a:lnTo>
                      <a:pt x="3002" y="25"/>
                    </a:lnTo>
                    <a:lnTo>
                      <a:pt x="2879" y="74"/>
                    </a:lnTo>
                    <a:lnTo>
                      <a:pt x="2609" y="197"/>
                    </a:lnTo>
                    <a:lnTo>
                      <a:pt x="2486" y="222"/>
                    </a:lnTo>
                    <a:lnTo>
                      <a:pt x="2387" y="246"/>
                    </a:lnTo>
                    <a:lnTo>
                      <a:pt x="2264" y="222"/>
                    </a:lnTo>
                    <a:lnTo>
                      <a:pt x="2141" y="197"/>
                    </a:lnTo>
                    <a:lnTo>
                      <a:pt x="1871" y="74"/>
                    </a:lnTo>
                    <a:lnTo>
                      <a:pt x="1748" y="25"/>
                    </a:lnTo>
                    <a:lnTo>
                      <a:pt x="1624" y="0"/>
                    </a:lnTo>
                    <a:close/>
                  </a:path>
                </a:pathLst>
              </a:custGeom>
              <a:solidFill>
                <a:srgbClr val="E8E8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726;p30"/>
              <p:cNvSpPr/>
              <p:nvPr/>
            </p:nvSpPr>
            <p:spPr>
              <a:xfrm>
                <a:off x="2845825" y="5411113"/>
                <a:ext cx="76463" cy="76499"/>
              </a:xfrm>
              <a:custGeom>
                <a:avLst/>
                <a:gdLst/>
                <a:ahLst/>
                <a:cxnLst/>
                <a:rect l="l" t="t" r="r" b="b"/>
                <a:pathLst>
                  <a:path w="2092" h="2093" extrusionOk="0">
                    <a:moveTo>
                      <a:pt x="1034" y="1"/>
                    </a:moveTo>
                    <a:lnTo>
                      <a:pt x="837" y="26"/>
                    </a:lnTo>
                    <a:lnTo>
                      <a:pt x="640" y="75"/>
                    </a:lnTo>
                    <a:lnTo>
                      <a:pt x="468" y="173"/>
                    </a:lnTo>
                    <a:lnTo>
                      <a:pt x="320" y="296"/>
                    </a:lnTo>
                    <a:lnTo>
                      <a:pt x="172" y="468"/>
                    </a:lnTo>
                    <a:lnTo>
                      <a:pt x="74" y="641"/>
                    </a:lnTo>
                    <a:lnTo>
                      <a:pt x="25" y="862"/>
                    </a:lnTo>
                    <a:lnTo>
                      <a:pt x="0" y="1059"/>
                    </a:lnTo>
                    <a:lnTo>
                      <a:pt x="25" y="1256"/>
                    </a:lnTo>
                    <a:lnTo>
                      <a:pt x="74" y="1453"/>
                    </a:lnTo>
                    <a:lnTo>
                      <a:pt x="172" y="1625"/>
                    </a:lnTo>
                    <a:lnTo>
                      <a:pt x="295" y="1797"/>
                    </a:lnTo>
                    <a:lnTo>
                      <a:pt x="468" y="1920"/>
                    </a:lnTo>
                    <a:lnTo>
                      <a:pt x="640" y="2019"/>
                    </a:lnTo>
                    <a:lnTo>
                      <a:pt x="861" y="2092"/>
                    </a:lnTo>
                    <a:lnTo>
                      <a:pt x="1255" y="2092"/>
                    </a:lnTo>
                    <a:lnTo>
                      <a:pt x="1452" y="2019"/>
                    </a:lnTo>
                    <a:lnTo>
                      <a:pt x="1624" y="1920"/>
                    </a:lnTo>
                    <a:lnTo>
                      <a:pt x="1796" y="1797"/>
                    </a:lnTo>
                    <a:lnTo>
                      <a:pt x="1919" y="1650"/>
                    </a:lnTo>
                    <a:lnTo>
                      <a:pt x="2018" y="1453"/>
                    </a:lnTo>
                    <a:lnTo>
                      <a:pt x="2092" y="1256"/>
                    </a:lnTo>
                    <a:lnTo>
                      <a:pt x="2092" y="1034"/>
                    </a:lnTo>
                    <a:lnTo>
                      <a:pt x="2092" y="838"/>
                    </a:lnTo>
                    <a:lnTo>
                      <a:pt x="2018" y="641"/>
                    </a:lnTo>
                    <a:lnTo>
                      <a:pt x="1919" y="468"/>
                    </a:lnTo>
                    <a:lnTo>
                      <a:pt x="1796" y="321"/>
                    </a:lnTo>
                    <a:lnTo>
                      <a:pt x="1649" y="173"/>
                    </a:lnTo>
                    <a:lnTo>
                      <a:pt x="1452" y="75"/>
                    </a:lnTo>
                    <a:lnTo>
                      <a:pt x="1255" y="26"/>
                    </a:lnTo>
                    <a:lnTo>
                      <a:pt x="1034"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727;p30"/>
              <p:cNvSpPr/>
              <p:nvPr/>
            </p:nvSpPr>
            <p:spPr>
              <a:xfrm>
                <a:off x="2867389" y="5411113"/>
                <a:ext cx="54898" cy="76499"/>
              </a:xfrm>
              <a:custGeom>
                <a:avLst/>
                <a:gdLst/>
                <a:ahLst/>
                <a:cxnLst/>
                <a:rect l="l" t="t" r="r" b="b"/>
                <a:pathLst>
                  <a:path w="1502" h="2093" extrusionOk="0">
                    <a:moveTo>
                      <a:pt x="419" y="1"/>
                    </a:moveTo>
                    <a:lnTo>
                      <a:pt x="198" y="26"/>
                    </a:lnTo>
                    <a:lnTo>
                      <a:pt x="1" y="99"/>
                    </a:lnTo>
                    <a:lnTo>
                      <a:pt x="173" y="222"/>
                    </a:lnTo>
                    <a:lnTo>
                      <a:pt x="321" y="345"/>
                    </a:lnTo>
                    <a:lnTo>
                      <a:pt x="444" y="493"/>
                    </a:lnTo>
                    <a:lnTo>
                      <a:pt x="517" y="665"/>
                    </a:lnTo>
                    <a:lnTo>
                      <a:pt x="567" y="862"/>
                    </a:lnTo>
                    <a:lnTo>
                      <a:pt x="591" y="1059"/>
                    </a:lnTo>
                    <a:lnTo>
                      <a:pt x="567" y="1256"/>
                    </a:lnTo>
                    <a:lnTo>
                      <a:pt x="517" y="1453"/>
                    </a:lnTo>
                    <a:lnTo>
                      <a:pt x="419" y="1625"/>
                    </a:lnTo>
                    <a:lnTo>
                      <a:pt x="296" y="1773"/>
                    </a:lnTo>
                    <a:lnTo>
                      <a:pt x="148" y="1896"/>
                    </a:lnTo>
                    <a:lnTo>
                      <a:pt x="1" y="1994"/>
                    </a:lnTo>
                    <a:lnTo>
                      <a:pt x="50" y="2019"/>
                    </a:lnTo>
                    <a:lnTo>
                      <a:pt x="271" y="2092"/>
                    </a:lnTo>
                    <a:lnTo>
                      <a:pt x="665" y="2092"/>
                    </a:lnTo>
                    <a:lnTo>
                      <a:pt x="862" y="2019"/>
                    </a:lnTo>
                    <a:lnTo>
                      <a:pt x="1034" y="1920"/>
                    </a:lnTo>
                    <a:lnTo>
                      <a:pt x="1206" y="1797"/>
                    </a:lnTo>
                    <a:lnTo>
                      <a:pt x="1329" y="1650"/>
                    </a:lnTo>
                    <a:lnTo>
                      <a:pt x="1428" y="1453"/>
                    </a:lnTo>
                    <a:lnTo>
                      <a:pt x="1502" y="1256"/>
                    </a:lnTo>
                    <a:lnTo>
                      <a:pt x="1502" y="1034"/>
                    </a:lnTo>
                    <a:lnTo>
                      <a:pt x="1502" y="838"/>
                    </a:lnTo>
                    <a:lnTo>
                      <a:pt x="1428" y="641"/>
                    </a:lnTo>
                    <a:lnTo>
                      <a:pt x="1329" y="468"/>
                    </a:lnTo>
                    <a:lnTo>
                      <a:pt x="1206" y="321"/>
                    </a:lnTo>
                    <a:lnTo>
                      <a:pt x="1059" y="173"/>
                    </a:lnTo>
                    <a:lnTo>
                      <a:pt x="862" y="75"/>
                    </a:lnTo>
                    <a:lnTo>
                      <a:pt x="641" y="26"/>
                    </a:lnTo>
                    <a:lnTo>
                      <a:pt x="419" y="1"/>
                    </a:lnTo>
                    <a:close/>
                  </a:path>
                </a:pathLst>
              </a:custGeom>
              <a:solidFill>
                <a:srgbClr val="87C6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728;p30"/>
              <p:cNvSpPr/>
              <p:nvPr/>
            </p:nvSpPr>
            <p:spPr>
              <a:xfrm>
                <a:off x="2799041" y="5539733"/>
                <a:ext cx="210491" cy="79167"/>
              </a:xfrm>
              <a:custGeom>
                <a:avLst/>
                <a:gdLst/>
                <a:ahLst/>
                <a:cxnLst/>
                <a:rect l="l" t="t" r="r" b="b"/>
                <a:pathLst>
                  <a:path w="5759" h="2166" extrusionOk="0">
                    <a:moveTo>
                      <a:pt x="5562" y="1"/>
                    </a:moveTo>
                    <a:lnTo>
                      <a:pt x="4897" y="173"/>
                    </a:lnTo>
                    <a:lnTo>
                      <a:pt x="4848" y="197"/>
                    </a:lnTo>
                    <a:lnTo>
                      <a:pt x="4799" y="247"/>
                    </a:lnTo>
                    <a:lnTo>
                      <a:pt x="4774" y="296"/>
                    </a:lnTo>
                    <a:lnTo>
                      <a:pt x="4774" y="370"/>
                    </a:lnTo>
                    <a:lnTo>
                      <a:pt x="4799" y="419"/>
                    </a:lnTo>
                    <a:lnTo>
                      <a:pt x="4848" y="468"/>
                    </a:lnTo>
                    <a:lnTo>
                      <a:pt x="4971" y="468"/>
                    </a:lnTo>
                    <a:lnTo>
                      <a:pt x="5193" y="419"/>
                    </a:lnTo>
                    <a:lnTo>
                      <a:pt x="4922" y="739"/>
                    </a:lnTo>
                    <a:lnTo>
                      <a:pt x="4602" y="1009"/>
                    </a:lnTo>
                    <a:lnTo>
                      <a:pt x="4282" y="1255"/>
                    </a:lnTo>
                    <a:lnTo>
                      <a:pt x="3913" y="1477"/>
                    </a:lnTo>
                    <a:lnTo>
                      <a:pt x="3544" y="1625"/>
                    </a:lnTo>
                    <a:lnTo>
                      <a:pt x="3150" y="1748"/>
                    </a:lnTo>
                    <a:lnTo>
                      <a:pt x="2732" y="1821"/>
                    </a:lnTo>
                    <a:lnTo>
                      <a:pt x="2314" y="1846"/>
                    </a:lnTo>
                    <a:lnTo>
                      <a:pt x="2043" y="1846"/>
                    </a:lnTo>
                    <a:lnTo>
                      <a:pt x="1772" y="1797"/>
                    </a:lnTo>
                    <a:lnTo>
                      <a:pt x="1502" y="1748"/>
                    </a:lnTo>
                    <a:lnTo>
                      <a:pt x="1231" y="1674"/>
                    </a:lnTo>
                    <a:lnTo>
                      <a:pt x="960" y="1575"/>
                    </a:lnTo>
                    <a:lnTo>
                      <a:pt x="714" y="1477"/>
                    </a:lnTo>
                    <a:lnTo>
                      <a:pt x="468" y="1329"/>
                    </a:lnTo>
                    <a:lnTo>
                      <a:pt x="222" y="1182"/>
                    </a:lnTo>
                    <a:lnTo>
                      <a:pt x="173" y="1157"/>
                    </a:lnTo>
                    <a:lnTo>
                      <a:pt x="124" y="1157"/>
                    </a:lnTo>
                    <a:lnTo>
                      <a:pt x="50" y="1182"/>
                    </a:lnTo>
                    <a:lnTo>
                      <a:pt x="25" y="1206"/>
                    </a:lnTo>
                    <a:lnTo>
                      <a:pt x="1" y="1280"/>
                    </a:lnTo>
                    <a:lnTo>
                      <a:pt x="1" y="1329"/>
                    </a:lnTo>
                    <a:lnTo>
                      <a:pt x="1" y="1379"/>
                    </a:lnTo>
                    <a:lnTo>
                      <a:pt x="50" y="1428"/>
                    </a:lnTo>
                    <a:lnTo>
                      <a:pt x="296" y="1600"/>
                    </a:lnTo>
                    <a:lnTo>
                      <a:pt x="567" y="1748"/>
                    </a:lnTo>
                    <a:lnTo>
                      <a:pt x="837" y="1871"/>
                    </a:lnTo>
                    <a:lnTo>
                      <a:pt x="1133" y="1969"/>
                    </a:lnTo>
                    <a:lnTo>
                      <a:pt x="1428" y="2043"/>
                    </a:lnTo>
                    <a:lnTo>
                      <a:pt x="1723" y="2117"/>
                    </a:lnTo>
                    <a:lnTo>
                      <a:pt x="2018" y="2141"/>
                    </a:lnTo>
                    <a:lnTo>
                      <a:pt x="2314" y="2166"/>
                    </a:lnTo>
                    <a:lnTo>
                      <a:pt x="2781" y="2141"/>
                    </a:lnTo>
                    <a:lnTo>
                      <a:pt x="3224" y="2043"/>
                    </a:lnTo>
                    <a:lnTo>
                      <a:pt x="3667" y="1920"/>
                    </a:lnTo>
                    <a:lnTo>
                      <a:pt x="4061" y="1748"/>
                    </a:lnTo>
                    <a:lnTo>
                      <a:pt x="4454" y="1526"/>
                    </a:lnTo>
                    <a:lnTo>
                      <a:pt x="4823" y="1255"/>
                    </a:lnTo>
                    <a:lnTo>
                      <a:pt x="5143" y="960"/>
                    </a:lnTo>
                    <a:lnTo>
                      <a:pt x="5439" y="591"/>
                    </a:lnTo>
                    <a:lnTo>
                      <a:pt x="5463" y="862"/>
                    </a:lnTo>
                    <a:lnTo>
                      <a:pt x="5463" y="911"/>
                    </a:lnTo>
                    <a:lnTo>
                      <a:pt x="5512" y="960"/>
                    </a:lnTo>
                    <a:lnTo>
                      <a:pt x="5562" y="1009"/>
                    </a:lnTo>
                    <a:lnTo>
                      <a:pt x="5685" y="1009"/>
                    </a:lnTo>
                    <a:lnTo>
                      <a:pt x="5734" y="960"/>
                    </a:lnTo>
                    <a:lnTo>
                      <a:pt x="5759" y="911"/>
                    </a:lnTo>
                    <a:lnTo>
                      <a:pt x="5759" y="862"/>
                    </a:lnTo>
                    <a:lnTo>
                      <a:pt x="5759" y="148"/>
                    </a:lnTo>
                    <a:lnTo>
                      <a:pt x="5734" y="74"/>
                    </a:lnTo>
                    <a:lnTo>
                      <a:pt x="5685" y="25"/>
                    </a:lnTo>
                    <a:lnTo>
                      <a:pt x="5611" y="1"/>
                    </a:lnTo>
                    <a:close/>
                  </a:path>
                </a:pathLst>
              </a:custGeom>
              <a:solidFill>
                <a:srgbClr val="7CBE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42" name="Google Shape;47;p15"/>
          <p:cNvSpPr txBox="1">
            <a:spLocks/>
          </p:cNvSpPr>
          <p:nvPr/>
        </p:nvSpPr>
        <p:spPr>
          <a:xfrm>
            <a:off x="624521" y="2309507"/>
            <a:ext cx="4114800" cy="41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100"/>
            </a:pPr>
            <a:r>
              <a:rPr lang="en-US" sz="2800">
                <a:solidFill>
                  <a:srgbClr val="7CBEC1">
                    <a:lumMod val="50000"/>
                  </a:srgbClr>
                </a:solidFill>
                <a:latin typeface="UTM Aquarelle" panose="02040603050506020204" pitchFamily="18" charset="0"/>
                <a:ea typeface="Fira Sans Extra Condensed SemiBold"/>
                <a:cs typeface="Fira Sans Extra Condensed SemiBold"/>
                <a:sym typeface="Fira Sans Extra Condensed SemiBold"/>
              </a:rPr>
              <a:t>Sách Kết nối tri thức</a:t>
            </a:r>
            <a:endParaRPr lang="vi-VN" sz="2800">
              <a:solidFill>
                <a:srgbClr val="7CBEC1">
                  <a:lumMod val="50000"/>
                </a:srgbClr>
              </a:solidFill>
              <a:latin typeface="UTM Aquarelle" panose="02040603050506020204" pitchFamily="18" charset="0"/>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343200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9" name="Google Shape;1969;p68"/>
          <p:cNvSpPr txBox="1">
            <a:spLocks noGrp="1"/>
          </p:cNvSpPr>
          <p:nvPr>
            <p:ph type="title" idx="2"/>
          </p:nvPr>
        </p:nvSpPr>
        <p:spPr>
          <a:xfrm>
            <a:off x="5216500" y="1069075"/>
            <a:ext cx="2287200" cy="114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6600"/>
              <a:t>II</a:t>
            </a:r>
            <a:endParaRPr sz="6600"/>
          </a:p>
        </p:txBody>
      </p:sp>
      <p:grpSp>
        <p:nvGrpSpPr>
          <p:cNvPr id="1971" name="Google Shape;1971;p68"/>
          <p:cNvGrpSpPr/>
          <p:nvPr/>
        </p:nvGrpSpPr>
        <p:grpSpPr>
          <a:xfrm>
            <a:off x="-108454" y="759600"/>
            <a:ext cx="3469411" cy="3503685"/>
            <a:chOff x="562100" y="759600"/>
            <a:chExt cx="3469411" cy="3503685"/>
          </a:xfrm>
        </p:grpSpPr>
        <p:sp>
          <p:nvSpPr>
            <p:cNvPr id="1972" name="Google Shape;1972;p68"/>
            <p:cNvSpPr/>
            <p:nvPr/>
          </p:nvSpPr>
          <p:spPr>
            <a:xfrm>
              <a:off x="1312496" y="2086571"/>
              <a:ext cx="485430" cy="478581"/>
            </a:xfrm>
            <a:custGeom>
              <a:avLst/>
              <a:gdLst/>
              <a:ahLst/>
              <a:cxnLst/>
              <a:rect l="l" t="t" r="r" b="b"/>
              <a:pathLst>
                <a:path w="5954" h="5870" extrusionOk="0">
                  <a:moveTo>
                    <a:pt x="0" y="0"/>
                  </a:moveTo>
                  <a:lnTo>
                    <a:pt x="0" y="5870"/>
                  </a:lnTo>
                  <a:lnTo>
                    <a:pt x="5953" y="5870"/>
                  </a:lnTo>
                  <a:lnTo>
                    <a:pt x="5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8"/>
            <p:cNvSpPr/>
            <p:nvPr/>
          </p:nvSpPr>
          <p:spPr>
            <a:xfrm>
              <a:off x="1391090" y="2163209"/>
              <a:ext cx="329137" cy="324326"/>
            </a:xfrm>
            <a:custGeom>
              <a:avLst/>
              <a:gdLst/>
              <a:ahLst/>
              <a:cxnLst/>
              <a:rect l="l" t="t" r="r" b="b"/>
              <a:pathLst>
                <a:path w="4037" h="3978" extrusionOk="0">
                  <a:moveTo>
                    <a:pt x="0" y="1"/>
                  </a:moveTo>
                  <a:lnTo>
                    <a:pt x="0" y="3977"/>
                  </a:lnTo>
                  <a:lnTo>
                    <a:pt x="4037" y="3977"/>
                  </a:lnTo>
                  <a:lnTo>
                    <a:pt x="40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8"/>
            <p:cNvSpPr/>
            <p:nvPr/>
          </p:nvSpPr>
          <p:spPr>
            <a:xfrm>
              <a:off x="1376497" y="1972023"/>
              <a:ext cx="11740" cy="114631"/>
            </a:xfrm>
            <a:custGeom>
              <a:avLst/>
              <a:gdLst/>
              <a:ahLst/>
              <a:cxnLst/>
              <a:rect l="l" t="t" r="r" b="b"/>
              <a:pathLst>
                <a:path w="144" h="1406" extrusionOk="0">
                  <a:moveTo>
                    <a:pt x="49" y="0"/>
                  </a:moveTo>
                  <a:lnTo>
                    <a:pt x="49" y="595"/>
                  </a:lnTo>
                  <a:lnTo>
                    <a:pt x="1" y="595"/>
                  </a:lnTo>
                  <a:lnTo>
                    <a:pt x="1" y="1405"/>
                  </a:lnTo>
                  <a:lnTo>
                    <a:pt x="144" y="1405"/>
                  </a:lnTo>
                  <a:lnTo>
                    <a:pt x="144" y="595"/>
                  </a:lnTo>
                  <a:lnTo>
                    <a:pt x="108" y="595"/>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8"/>
            <p:cNvSpPr/>
            <p:nvPr/>
          </p:nvSpPr>
          <p:spPr>
            <a:xfrm>
              <a:off x="1410494" y="1972023"/>
              <a:ext cx="13697" cy="114631"/>
            </a:xfrm>
            <a:custGeom>
              <a:avLst/>
              <a:gdLst/>
              <a:ahLst/>
              <a:cxnLst/>
              <a:rect l="l" t="t" r="r" b="b"/>
              <a:pathLst>
                <a:path w="168" h="1406" extrusionOk="0">
                  <a:moveTo>
                    <a:pt x="48" y="0"/>
                  </a:moveTo>
                  <a:lnTo>
                    <a:pt x="48" y="595"/>
                  </a:lnTo>
                  <a:lnTo>
                    <a:pt x="1" y="595"/>
                  </a:lnTo>
                  <a:lnTo>
                    <a:pt x="1" y="1405"/>
                  </a:lnTo>
                  <a:lnTo>
                    <a:pt x="167" y="1405"/>
                  </a:lnTo>
                  <a:lnTo>
                    <a:pt x="167" y="595"/>
                  </a:lnTo>
                  <a:lnTo>
                    <a:pt x="120" y="595"/>
                  </a:lnTo>
                  <a:lnTo>
                    <a:pt x="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8"/>
            <p:cNvSpPr/>
            <p:nvPr/>
          </p:nvSpPr>
          <p:spPr>
            <a:xfrm>
              <a:off x="1445471" y="1972023"/>
              <a:ext cx="13616" cy="114631"/>
            </a:xfrm>
            <a:custGeom>
              <a:avLst/>
              <a:gdLst/>
              <a:ahLst/>
              <a:cxnLst/>
              <a:rect l="l" t="t" r="r" b="b"/>
              <a:pathLst>
                <a:path w="167" h="1406" extrusionOk="0">
                  <a:moveTo>
                    <a:pt x="48" y="0"/>
                  </a:moveTo>
                  <a:lnTo>
                    <a:pt x="48" y="595"/>
                  </a:lnTo>
                  <a:lnTo>
                    <a:pt x="0" y="595"/>
                  </a:lnTo>
                  <a:lnTo>
                    <a:pt x="0" y="1405"/>
                  </a:lnTo>
                  <a:lnTo>
                    <a:pt x="167" y="1405"/>
                  </a:lnTo>
                  <a:lnTo>
                    <a:pt x="167" y="595"/>
                  </a:lnTo>
                  <a:lnTo>
                    <a:pt x="119" y="595"/>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8"/>
            <p:cNvSpPr/>
            <p:nvPr/>
          </p:nvSpPr>
          <p:spPr>
            <a:xfrm>
              <a:off x="1480365" y="1972023"/>
              <a:ext cx="12719" cy="114631"/>
            </a:xfrm>
            <a:custGeom>
              <a:avLst/>
              <a:gdLst/>
              <a:ahLst/>
              <a:cxnLst/>
              <a:rect l="l" t="t" r="r" b="b"/>
              <a:pathLst>
                <a:path w="156" h="1406" extrusionOk="0">
                  <a:moveTo>
                    <a:pt x="48" y="0"/>
                  </a:moveTo>
                  <a:lnTo>
                    <a:pt x="48" y="595"/>
                  </a:lnTo>
                  <a:lnTo>
                    <a:pt x="1" y="595"/>
                  </a:lnTo>
                  <a:lnTo>
                    <a:pt x="1" y="1405"/>
                  </a:lnTo>
                  <a:lnTo>
                    <a:pt x="156" y="1405"/>
                  </a:lnTo>
                  <a:lnTo>
                    <a:pt x="156" y="595"/>
                  </a:lnTo>
                  <a:lnTo>
                    <a:pt x="108" y="595"/>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8"/>
            <p:cNvSpPr/>
            <p:nvPr/>
          </p:nvSpPr>
          <p:spPr>
            <a:xfrm>
              <a:off x="1514363" y="1972023"/>
              <a:ext cx="13697" cy="114631"/>
            </a:xfrm>
            <a:custGeom>
              <a:avLst/>
              <a:gdLst/>
              <a:ahLst/>
              <a:cxnLst/>
              <a:rect l="l" t="t" r="r" b="b"/>
              <a:pathLst>
                <a:path w="168" h="1406" extrusionOk="0">
                  <a:moveTo>
                    <a:pt x="48" y="0"/>
                  </a:moveTo>
                  <a:lnTo>
                    <a:pt x="48" y="595"/>
                  </a:lnTo>
                  <a:lnTo>
                    <a:pt x="1" y="595"/>
                  </a:lnTo>
                  <a:lnTo>
                    <a:pt x="1" y="1405"/>
                  </a:lnTo>
                  <a:lnTo>
                    <a:pt x="167" y="1405"/>
                  </a:lnTo>
                  <a:lnTo>
                    <a:pt x="167" y="595"/>
                  </a:lnTo>
                  <a:lnTo>
                    <a:pt x="120" y="595"/>
                  </a:lnTo>
                  <a:lnTo>
                    <a:pt x="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8"/>
            <p:cNvSpPr/>
            <p:nvPr/>
          </p:nvSpPr>
          <p:spPr>
            <a:xfrm>
              <a:off x="1550317" y="1972023"/>
              <a:ext cx="12637" cy="114631"/>
            </a:xfrm>
            <a:custGeom>
              <a:avLst/>
              <a:gdLst/>
              <a:ahLst/>
              <a:cxnLst/>
              <a:rect l="l" t="t" r="r" b="b"/>
              <a:pathLst>
                <a:path w="155" h="1406" extrusionOk="0">
                  <a:moveTo>
                    <a:pt x="36" y="0"/>
                  </a:moveTo>
                  <a:lnTo>
                    <a:pt x="36" y="595"/>
                  </a:lnTo>
                  <a:lnTo>
                    <a:pt x="0" y="595"/>
                  </a:lnTo>
                  <a:lnTo>
                    <a:pt x="0" y="1405"/>
                  </a:lnTo>
                  <a:lnTo>
                    <a:pt x="155" y="1405"/>
                  </a:lnTo>
                  <a:lnTo>
                    <a:pt x="155" y="595"/>
                  </a:lnTo>
                  <a:lnTo>
                    <a:pt x="119" y="595"/>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8"/>
            <p:cNvSpPr/>
            <p:nvPr/>
          </p:nvSpPr>
          <p:spPr>
            <a:xfrm>
              <a:off x="1585212" y="1972023"/>
              <a:ext cx="13697" cy="114631"/>
            </a:xfrm>
            <a:custGeom>
              <a:avLst/>
              <a:gdLst/>
              <a:ahLst/>
              <a:cxnLst/>
              <a:rect l="l" t="t" r="r" b="b"/>
              <a:pathLst>
                <a:path w="168" h="1406" extrusionOk="0">
                  <a:moveTo>
                    <a:pt x="48" y="0"/>
                  </a:moveTo>
                  <a:lnTo>
                    <a:pt x="48" y="595"/>
                  </a:lnTo>
                  <a:lnTo>
                    <a:pt x="1" y="595"/>
                  </a:lnTo>
                  <a:lnTo>
                    <a:pt x="1" y="1405"/>
                  </a:lnTo>
                  <a:lnTo>
                    <a:pt x="167" y="1405"/>
                  </a:lnTo>
                  <a:lnTo>
                    <a:pt x="167" y="595"/>
                  </a:lnTo>
                  <a:lnTo>
                    <a:pt x="108" y="595"/>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8"/>
            <p:cNvSpPr/>
            <p:nvPr/>
          </p:nvSpPr>
          <p:spPr>
            <a:xfrm>
              <a:off x="1620188" y="1972023"/>
              <a:ext cx="12719" cy="114631"/>
            </a:xfrm>
            <a:custGeom>
              <a:avLst/>
              <a:gdLst/>
              <a:ahLst/>
              <a:cxnLst/>
              <a:rect l="l" t="t" r="r" b="b"/>
              <a:pathLst>
                <a:path w="156" h="1406" extrusionOk="0">
                  <a:moveTo>
                    <a:pt x="48" y="0"/>
                  </a:moveTo>
                  <a:lnTo>
                    <a:pt x="48" y="595"/>
                  </a:lnTo>
                  <a:lnTo>
                    <a:pt x="0" y="595"/>
                  </a:lnTo>
                  <a:lnTo>
                    <a:pt x="0" y="1405"/>
                  </a:lnTo>
                  <a:lnTo>
                    <a:pt x="155" y="1405"/>
                  </a:lnTo>
                  <a:lnTo>
                    <a:pt x="155" y="595"/>
                  </a:lnTo>
                  <a:lnTo>
                    <a:pt x="108" y="595"/>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8"/>
            <p:cNvSpPr/>
            <p:nvPr/>
          </p:nvSpPr>
          <p:spPr>
            <a:xfrm>
              <a:off x="1654186" y="1972023"/>
              <a:ext cx="13616" cy="114631"/>
            </a:xfrm>
            <a:custGeom>
              <a:avLst/>
              <a:gdLst/>
              <a:ahLst/>
              <a:cxnLst/>
              <a:rect l="l" t="t" r="r" b="b"/>
              <a:pathLst>
                <a:path w="167" h="1406" extrusionOk="0">
                  <a:moveTo>
                    <a:pt x="48" y="0"/>
                  </a:moveTo>
                  <a:lnTo>
                    <a:pt x="48" y="595"/>
                  </a:lnTo>
                  <a:lnTo>
                    <a:pt x="0" y="595"/>
                  </a:lnTo>
                  <a:lnTo>
                    <a:pt x="0" y="1405"/>
                  </a:lnTo>
                  <a:lnTo>
                    <a:pt x="167" y="1405"/>
                  </a:lnTo>
                  <a:lnTo>
                    <a:pt x="167" y="595"/>
                  </a:lnTo>
                  <a:lnTo>
                    <a:pt x="119" y="595"/>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8"/>
            <p:cNvSpPr/>
            <p:nvPr/>
          </p:nvSpPr>
          <p:spPr>
            <a:xfrm>
              <a:off x="1689080" y="1972023"/>
              <a:ext cx="13697" cy="114631"/>
            </a:xfrm>
            <a:custGeom>
              <a:avLst/>
              <a:gdLst/>
              <a:ahLst/>
              <a:cxnLst/>
              <a:rect l="l" t="t" r="r" b="b"/>
              <a:pathLst>
                <a:path w="168" h="1406" extrusionOk="0">
                  <a:moveTo>
                    <a:pt x="48" y="0"/>
                  </a:moveTo>
                  <a:lnTo>
                    <a:pt x="48" y="595"/>
                  </a:lnTo>
                  <a:lnTo>
                    <a:pt x="1" y="595"/>
                  </a:lnTo>
                  <a:lnTo>
                    <a:pt x="1" y="1405"/>
                  </a:lnTo>
                  <a:lnTo>
                    <a:pt x="167" y="1405"/>
                  </a:lnTo>
                  <a:lnTo>
                    <a:pt x="167" y="595"/>
                  </a:lnTo>
                  <a:lnTo>
                    <a:pt x="120" y="595"/>
                  </a:lnTo>
                  <a:lnTo>
                    <a:pt x="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8"/>
            <p:cNvSpPr/>
            <p:nvPr/>
          </p:nvSpPr>
          <p:spPr>
            <a:xfrm>
              <a:off x="1725035" y="1972023"/>
              <a:ext cx="11740" cy="114631"/>
            </a:xfrm>
            <a:custGeom>
              <a:avLst/>
              <a:gdLst/>
              <a:ahLst/>
              <a:cxnLst/>
              <a:rect l="l" t="t" r="r" b="b"/>
              <a:pathLst>
                <a:path w="144" h="1406" extrusionOk="0">
                  <a:moveTo>
                    <a:pt x="36" y="0"/>
                  </a:moveTo>
                  <a:lnTo>
                    <a:pt x="36" y="595"/>
                  </a:lnTo>
                  <a:lnTo>
                    <a:pt x="0" y="595"/>
                  </a:lnTo>
                  <a:lnTo>
                    <a:pt x="0" y="1405"/>
                  </a:lnTo>
                  <a:lnTo>
                    <a:pt x="143" y="1405"/>
                  </a:lnTo>
                  <a:lnTo>
                    <a:pt x="143" y="595"/>
                  </a:lnTo>
                  <a:lnTo>
                    <a:pt x="95" y="595"/>
                  </a:ln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8"/>
            <p:cNvSpPr/>
            <p:nvPr/>
          </p:nvSpPr>
          <p:spPr>
            <a:xfrm>
              <a:off x="1376497" y="2565067"/>
              <a:ext cx="11740" cy="113653"/>
            </a:xfrm>
            <a:custGeom>
              <a:avLst/>
              <a:gdLst/>
              <a:ahLst/>
              <a:cxnLst/>
              <a:rect l="l" t="t" r="r" b="b"/>
              <a:pathLst>
                <a:path w="144" h="1394" extrusionOk="0">
                  <a:moveTo>
                    <a:pt x="1" y="1"/>
                  </a:moveTo>
                  <a:lnTo>
                    <a:pt x="1" y="799"/>
                  </a:lnTo>
                  <a:lnTo>
                    <a:pt x="49" y="799"/>
                  </a:lnTo>
                  <a:lnTo>
                    <a:pt x="49" y="1394"/>
                  </a:lnTo>
                  <a:lnTo>
                    <a:pt x="108" y="1394"/>
                  </a:lnTo>
                  <a:lnTo>
                    <a:pt x="108" y="799"/>
                  </a:lnTo>
                  <a:lnTo>
                    <a:pt x="144" y="799"/>
                  </a:lnTo>
                  <a:lnTo>
                    <a:pt x="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8"/>
            <p:cNvSpPr/>
            <p:nvPr/>
          </p:nvSpPr>
          <p:spPr>
            <a:xfrm>
              <a:off x="1410494" y="2565067"/>
              <a:ext cx="13697" cy="113653"/>
            </a:xfrm>
            <a:custGeom>
              <a:avLst/>
              <a:gdLst/>
              <a:ahLst/>
              <a:cxnLst/>
              <a:rect l="l" t="t" r="r" b="b"/>
              <a:pathLst>
                <a:path w="168" h="1394" extrusionOk="0">
                  <a:moveTo>
                    <a:pt x="1" y="1"/>
                  </a:moveTo>
                  <a:lnTo>
                    <a:pt x="1" y="799"/>
                  </a:lnTo>
                  <a:lnTo>
                    <a:pt x="48" y="799"/>
                  </a:lnTo>
                  <a:lnTo>
                    <a:pt x="48" y="1394"/>
                  </a:lnTo>
                  <a:lnTo>
                    <a:pt x="120" y="1394"/>
                  </a:lnTo>
                  <a:lnTo>
                    <a:pt x="120"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8"/>
            <p:cNvSpPr/>
            <p:nvPr/>
          </p:nvSpPr>
          <p:spPr>
            <a:xfrm>
              <a:off x="1445471" y="2565067"/>
              <a:ext cx="13616" cy="113653"/>
            </a:xfrm>
            <a:custGeom>
              <a:avLst/>
              <a:gdLst/>
              <a:ahLst/>
              <a:cxnLst/>
              <a:rect l="l" t="t" r="r" b="b"/>
              <a:pathLst>
                <a:path w="167" h="1394" extrusionOk="0">
                  <a:moveTo>
                    <a:pt x="0" y="1"/>
                  </a:moveTo>
                  <a:lnTo>
                    <a:pt x="0" y="799"/>
                  </a:lnTo>
                  <a:lnTo>
                    <a:pt x="48" y="799"/>
                  </a:lnTo>
                  <a:lnTo>
                    <a:pt x="48" y="1394"/>
                  </a:lnTo>
                  <a:lnTo>
                    <a:pt x="119" y="1394"/>
                  </a:lnTo>
                  <a:lnTo>
                    <a:pt x="119"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8"/>
            <p:cNvSpPr/>
            <p:nvPr/>
          </p:nvSpPr>
          <p:spPr>
            <a:xfrm>
              <a:off x="1480365" y="2565067"/>
              <a:ext cx="12719" cy="113653"/>
            </a:xfrm>
            <a:custGeom>
              <a:avLst/>
              <a:gdLst/>
              <a:ahLst/>
              <a:cxnLst/>
              <a:rect l="l" t="t" r="r" b="b"/>
              <a:pathLst>
                <a:path w="156" h="1394" extrusionOk="0">
                  <a:moveTo>
                    <a:pt x="1" y="1"/>
                  </a:moveTo>
                  <a:lnTo>
                    <a:pt x="1" y="799"/>
                  </a:lnTo>
                  <a:lnTo>
                    <a:pt x="48" y="799"/>
                  </a:lnTo>
                  <a:lnTo>
                    <a:pt x="48" y="1394"/>
                  </a:lnTo>
                  <a:lnTo>
                    <a:pt x="108" y="1394"/>
                  </a:lnTo>
                  <a:lnTo>
                    <a:pt x="108" y="799"/>
                  </a:lnTo>
                  <a:lnTo>
                    <a:pt x="156" y="799"/>
                  </a:lnTo>
                  <a:lnTo>
                    <a:pt x="1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8"/>
            <p:cNvSpPr/>
            <p:nvPr/>
          </p:nvSpPr>
          <p:spPr>
            <a:xfrm>
              <a:off x="1514363" y="2565067"/>
              <a:ext cx="13697" cy="113653"/>
            </a:xfrm>
            <a:custGeom>
              <a:avLst/>
              <a:gdLst/>
              <a:ahLst/>
              <a:cxnLst/>
              <a:rect l="l" t="t" r="r" b="b"/>
              <a:pathLst>
                <a:path w="168" h="1394" extrusionOk="0">
                  <a:moveTo>
                    <a:pt x="1" y="1"/>
                  </a:moveTo>
                  <a:lnTo>
                    <a:pt x="1" y="799"/>
                  </a:lnTo>
                  <a:lnTo>
                    <a:pt x="48" y="799"/>
                  </a:lnTo>
                  <a:lnTo>
                    <a:pt x="48" y="1394"/>
                  </a:lnTo>
                  <a:lnTo>
                    <a:pt x="120" y="1394"/>
                  </a:lnTo>
                  <a:lnTo>
                    <a:pt x="120"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8"/>
            <p:cNvSpPr/>
            <p:nvPr/>
          </p:nvSpPr>
          <p:spPr>
            <a:xfrm>
              <a:off x="1550317" y="2565067"/>
              <a:ext cx="12637" cy="113653"/>
            </a:xfrm>
            <a:custGeom>
              <a:avLst/>
              <a:gdLst/>
              <a:ahLst/>
              <a:cxnLst/>
              <a:rect l="l" t="t" r="r" b="b"/>
              <a:pathLst>
                <a:path w="155" h="1394" extrusionOk="0">
                  <a:moveTo>
                    <a:pt x="0" y="1"/>
                  </a:moveTo>
                  <a:lnTo>
                    <a:pt x="0" y="799"/>
                  </a:lnTo>
                  <a:lnTo>
                    <a:pt x="36" y="799"/>
                  </a:lnTo>
                  <a:lnTo>
                    <a:pt x="36" y="1394"/>
                  </a:lnTo>
                  <a:lnTo>
                    <a:pt x="119" y="1394"/>
                  </a:lnTo>
                  <a:lnTo>
                    <a:pt x="119" y="799"/>
                  </a:lnTo>
                  <a:lnTo>
                    <a:pt x="155" y="799"/>
                  </a:lnTo>
                  <a:lnTo>
                    <a:pt x="1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8"/>
            <p:cNvSpPr/>
            <p:nvPr/>
          </p:nvSpPr>
          <p:spPr>
            <a:xfrm>
              <a:off x="1585212" y="2565067"/>
              <a:ext cx="13697" cy="113653"/>
            </a:xfrm>
            <a:custGeom>
              <a:avLst/>
              <a:gdLst/>
              <a:ahLst/>
              <a:cxnLst/>
              <a:rect l="l" t="t" r="r" b="b"/>
              <a:pathLst>
                <a:path w="168" h="1394" extrusionOk="0">
                  <a:moveTo>
                    <a:pt x="1" y="1"/>
                  </a:moveTo>
                  <a:lnTo>
                    <a:pt x="1" y="799"/>
                  </a:lnTo>
                  <a:lnTo>
                    <a:pt x="48" y="799"/>
                  </a:lnTo>
                  <a:lnTo>
                    <a:pt x="48" y="1394"/>
                  </a:lnTo>
                  <a:lnTo>
                    <a:pt x="108" y="1394"/>
                  </a:lnTo>
                  <a:lnTo>
                    <a:pt x="108"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8"/>
            <p:cNvSpPr/>
            <p:nvPr/>
          </p:nvSpPr>
          <p:spPr>
            <a:xfrm>
              <a:off x="1620188" y="2565067"/>
              <a:ext cx="12719" cy="113653"/>
            </a:xfrm>
            <a:custGeom>
              <a:avLst/>
              <a:gdLst/>
              <a:ahLst/>
              <a:cxnLst/>
              <a:rect l="l" t="t" r="r" b="b"/>
              <a:pathLst>
                <a:path w="156" h="1394" extrusionOk="0">
                  <a:moveTo>
                    <a:pt x="0" y="1"/>
                  </a:moveTo>
                  <a:lnTo>
                    <a:pt x="0" y="799"/>
                  </a:lnTo>
                  <a:lnTo>
                    <a:pt x="48" y="799"/>
                  </a:lnTo>
                  <a:lnTo>
                    <a:pt x="48" y="1394"/>
                  </a:lnTo>
                  <a:lnTo>
                    <a:pt x="108" y="1394"/>
                  </a:lnTo>
                  <a:lnTo>
                    <a:pt x="108" y="799"/>
                  </a:lnTo>
                  <a:lnTo>
                    <a:pt x="155" y="799"/>
                  </a:lnTo>
                  <a:lnTo>
                    <a:pt x="1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8"/>
            <p:cNvSpPr/>
            <p:nvPr/>
          </p:nvSpPr>
          <p:spPr>
            <a:xfrm>
              <a:off x="1654186" y="2565067"/>
              <a:ext cx="13616" cy="113653"/>
            </a:xfrm>
            <a:custGeom>
              <a:avLst/>
              <a:gdLst/>
              <a:ahLst/>
              <a:cxnLst/>
              <a:rect l="l" t="t" r="r" b="b"/>
              <a:pathLst>
                <a:path w="167" h="1394" extrusionOk="0">
                  <a:moveTo>
                    <a:pt x="0" y="1"/>
                  </a:moveTo>
                  <a:lnTo>
                    <a:pt x="0" y="799"/>
                  </a:lnTo>
                  <a:lnTo>
                    <a:pt x="48" y="799"/>
                  </a:lnTo>
                  <a:lnTo>
                    <a:pt x="48" y="1394"/>
                  </a:lnTo>
                  <a:lnTo>
                    <a:pt x="119" y="1394"/>
                  </a:lnTo>
                  <a:lnTo>
                    <a:pt x="119"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8"/>
            <p:cNvSpPr/>
            <p:nvPr/>
          </p:nvSpPr>
          <p:spPr>
            <a:xfrm>
              <a:off x="1689080" y="2565067"/>
              <a:ext cx="13697" cy="113653"/>
            </a:xfrm>
            <a:custGeom>
              <a:avLst/>
              <a:gdLst/>
              <a:ahLst/>
              <a:cxnLst/>
              <a:rect l="l" t="t" r="r" b="b"/>
              <a:pathLst>
                <a:path w="168" h="1394" extrusionOk="0">
                  <a:moveTo>
                    <a:pt x="1" y="1"/>
                  </a:moveTo>
                  <a:lnTo>
                    <a:pt x="1" y="799"/>
                  </a:lnTo>
                  <a:lnTo>
                    <a:pt x="48" y="799"/>
                  </a:lnTo>
                  <a:lnTo>
                    <a:pt x="48" y="1394"/>
                  </a:lnTo>
                  <a:lnTo>
                    <a:pt x="120" y="1394"/>
                  </a:lnTo>
                  <a:lnTo>
                    <a:pt x="120" y="799"/>
                  </a:lnTo>
                  <a:lnTo>
                    <a:pt x="167" y="799"/>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8"/>
            <p:cNvSpPr/>
            <p:nvPr/>
          </p:nvSpPr>
          <p:spPr>
            <a:xfrm>
              <a:off x="1725035" y="2565067"/>
              <a:ext cx="11740" cy="113653"/>
            </a:xfrm>
            <a:custGeom>
              <a:avLst/>
              <a:gdLst/>
              <a:ahLst/>
              <a:cxnLst/>
              <a:rect l="l" t="t" r="r" b="b"/>
              <a:pathLst>
                <a:path w="144" h="1394" extrusionOk="0">
                  <a:moveTo>
                    <a:pt x="0" y="1"/>
                  </a:moveTo>
                  <a:lnTo>
                    <a:pt x="0" y="799"/>
                  </a:lnTo>
                  <a:lnTo>
                    <a:pt x="36" y="799"/>
                  </a:lnTo>
                  <a:lnTo>
                    <a:pt x="36" y="1394"/>
                  </a:lnTo>
                  <a:lnTo>
                    <a:pt x="95" y="1394"/>
                  </a:lnTo>
                  <a:lnTo>
                    <a:pt x="95" y="799"/>
                  </a:lnTo>
                  <a:lnTo>
                    <a:pt x="143" y="799"/>
                  </a:lnTo>
                  <a:lnTo>
                    <a:pt x="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8"/>
            <p:cNvSpPr/>
            <p:nvPr/>
          </p:nvSpPr>
          <p:spPr>
            <a:xfrm>
              <a:off x="1797840" y="2144783"/>
              <a:ext cx="114631" cy="13697"/>
            </a:xfrm>
            <a:custGeom>
              <a:avLst/>
              <a:gdLst/>
              <a:ahLst/>
              <a:cxnLst/>
              <a:rect l="l" t="t" r="r" b="b"/>
              <a:pathLst>
                <a:path w="1406" h="168" extrusionOk="0">
                  <a:moveTo>
                    <a:pt x="0" y="0"/>
                  </a:moveTo>
                  <a:lnTo>
                    <a:pt x="0" y="167"/>
                  </a:lnTo>
                  <a:lnTo>
                    <a:pt x="810" y="167"/>
                  </a:lnTo>
                  <a:lnTo>
                    <a:pt x="810" y="119"/>
                  </a:lnTo>
                  <a:lnTo>
                    <a:pt x="1405" y="119"/>
                  </a:lnTo>
                  <a:lnTo>
                    <a:pt x="1405" y="48"/>
                  </a:lnTo>
                  <a:lnTo>
                    <a:pt x="810" y="48"/>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8"/>
            <p:cNvSpPr/>
            <p:nvPr/>
          </p:nvSpPr>
          <p:spPr>
            <a:xfrm>
              <a:off x="1797840" y="2180656"/>
              <a:ext cx="114631" cy="11740"/>
            </a:xfrm>
            <a:custGeom>
              <a:avLst/>
              <a:gdLst/>
              <a:ahLst/>
              <a:cxnLst/>
              <a:rect l="l" t="t" r="r" b="b"/>
              <a:pathLst>
                <a:path w="1406" h="144" extrusionOk="0">
                  <a:moveTo>
                    <a:pt x="0" y="1"/>
                  </a:moveTo>
                  <a:lnTo>
                    <a:pt x="0" y="144"/>
                  </a:lnTo>
                  <a:lnTo>
                    <a:pt x="810" y="144"/>
                  </a:lnTo>
                  <a:lnTo>
                    <a:pt x="810" y="96"/>
                  </a:lnTo>
                  <a:lnTo>
                    <a:pt x="1405" y="96"/>
                  </a:lnTo>
                  <a:lnTo>
                    <a:pt x="1405" y="37"/>
                  </a:lnTo>
                  <a:lnTo>
                    <a:pt x="810" y="37"/>
                  </a:lnTo>
                  <a:lnTo>
                    <a:pt x="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8"/>
            <p:cNvSpPr/>
            <p:nvPr/>
          </p:nvSpPr>
          <p:spPr>
            <a:xfrm>
              <a:off x="1797840" y="2214654"/>
              <a:ext cx="65061" cy="12719"/>
            </a:xfrm>
            <a:custGeom>
              <a:avLst/>
              <a:gdLst/>
              <a:ahLst/>
              <a:cxnLst/>
              <a:rect l="l" t="t" r="r" b="b"/>
              <a:pathLst>
                <a:path w="798" h="156" extrusionOk="0">
                  <a:moveTo>
                    <a:pt x="0" y="1"/>
                  </a:moveTo>
                  <a:lnTo>
                    <a:pt x="0" y="155"/>
                  </a:lnTo>
                  <a:lnTo>
                    <a:pt x="798" y="155"/>
                  </a:lnTo>
                  <a:lnTo>
                    <a:pt x="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8"/>
            <p:cNvSpPr/>
            <p:nvPr/>
          </p:nvSpPr>
          <p:spPr>
            <a:xfrm>
              <a:off x="1846350" y="2217589"/>
              <a:ext cx="66121" cy="5870"/>
            </a:xfrm>
            <a:custGeom>
              <a:avLst/>
              <a:gdLst/>
              <a:ahLst/>
              <a:cxnLst/>
              <a:rect l="l" t="t" r="r" b="b"/>
              <a:pathLst>
                <a:path w="811" h="72" extrusionOk="0">
                  <a:moveTo>
                    <a:pt x="1" y="0"/>
                  </a:moveTo>
                  <a:lnTo>
                    <a:pt x="1" y="72"/>
                  </a:lnTo>
                  <a:lnTo>
                    <a:pt x="810" y="72"/>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8"/>
            <p:cNvSpPr/>
            <p:nvPr/>
          </p:nvSpPr>
          <p:spPr>
            <a:xfrm>
              <a:off x="1797840" y="2249630"/>
              <a:ext cx="114631" cy="13616"/>
            </a:xfrm>
            <a:custGeom>
              <a:avLst/>
              <a:gdLst/>
              <a:ahLst/>
              <a:cxnLst/>
              <a:rect l="l" t="t" r="r" b="b"/>
              <a:pathLst>
                <a:path w="1406" h="167" extrusionOk="0">
                  <a:moveTo>
                    <a:pt x="0" y="0"/>
                  </a:moveTo>
                  <a:lnTo>
                    <a:pt x="0" y="167"/>
                  </a:lnTo>
                  <a:lnTo>
                    <a:pt x="810" y="167"/>
                  </a:lnTo>
                  <a:lnTo>
                    <a:pt x="810" y="119"/>
                  </a:lnTo>
                  <a:lnTo>
                    <a:pt x="1405" y="119"/>
                  </a:lnTo>
                  <a:lnTo>
                    <a:pt x="1405" y="48"/>
                  </a:lnTo>
                  <a:lnTo>
                    <a:pt x="810" y="48"/>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8"/>
            <p:cNvSpPr/>
            <p:nvPr/>
          </p:nvSpPr>
          <p:spPr>
            <a:xfrm>
              <a:off x="1797840" y="2284525"/>
              <a:ext cx="114631" cy="12719"/>
            </a:xfrm>
            <a:custGeom>
              <a:avLst/>
              <a:gdLst/>
              <a:ahLst/>
              <a:cxnLst/>
              <a:rect l="l" t="t" r="r" b="b"/>
              <a:pathLst>
                <a:path w="1406" h="156" extrusionOk="0">
                  <a:moveTo>
                    <a:pt x="0" y="1"/>
                  </a:moveTo>
                  <a:lnTo>
                    <a:pt x="0" y="156"/>
                  </a:lnTo>
                  <a:lnTo>
                    <a:pt x="810" y="156"/>
                  </a:lnTo>
                  <a:lnTo>
                    <a:pt x="810" y="108"/>
                  </a:lnTo>
                  <a:lnTo>
                    <a:pt x="1405" y="108"/>
                  </a:lnTo>
                  <a:lnTo>
                    <a:pt x="1405" y="49"/>
                  </a:lnTo>
                  <a:lnTo>
                    <a:pt x="810" y="49"/>
                  </a:lnTo>
                  <a:lnTo>
                    <a:pt x="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8"/>
            <p:cNvSpPr/>
            <p:nvPr/>
          </p:nvSpPr>
          <p:spPr>
            <a:xfrm>
              <a:off x="1797840" y="2318522"/>
              <a:ext cx="114631" cy="13697"/>
            </a:xfrm>
            <a:custGeom>
              <a:avLst/>
              <a:gdLst/>
              <a:ahLst/>
              <a:cxnLst/>
              <a:rect l="l" t="t" r="r" b="b"/>
              <a:pathLst>
                <a:path w="1406" h="168" extrusionOk="0">
                  <a:moveTo>
                    <a:pt x="0" y="1"/>
                  </a:moveTo>
                  <a:lnTo>
                    <a:pt x="0" y="167"/>
                  </a:lnTo>
                  <a:lnTo>
                    <a:pt x="810" y="167"/>
                  </a:lnTo>
                  <a:lnTo>
                    <a:pt x="810" y="120"/>
                  </a:lnTo>
                  <a:lnTo>
                    <a:pt x="1405" y="120"/>
                  </a:lnTo>
                  <a:lnTo>
                    <a:pt x="1405" y="60"/>
                  </a:lnTo>
                  <a:lnTo>
                    <a:pt x="810" y="60"/>
                  </a:lnTo>
                  <a:lnTo>
                    <a:pt x="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8"/>
            <p:cNvSpPr/>
            <p:nvPr/>
          </p:nvSpPr>
          <p:spPr>
            <a:xfrm>
              <a:off x="1797840" y="2353499"/>
              <a:ext cx="114631" cy="13616"/>
            </a:xfrm>
            <a:custGeom>
              <a:avLst/>
              <a:gdLst/>
              <a:ahLst/>
              <a:cxnLst/>
              <a:rect l="l" t="t" r="r" b="b"/>
              <a:pathLst>
                <a:path w="1406" h="167" extrusionOk="0">
                  <a:moveTo>
                    <a:pt x="0" y="0"/>
                  </a:moveTo>
                  <a:lnTo>
                    <a:pt x="0" y="167"/>
                  </a:lnTo>
                  <a:lnTo>
                    <a:pt x="810" y="167"/>
                  </a:lnTo>
                  <a:lnTo>
                    <a:pt x="810" y="119"/>
                  </a:lnTo>
                  <a:lnTo>
                    <a:pt x="1405" y="119"/>
                  </a:lnTo>
                  <a:lnTo>
                    <a:pt x="1405" y="48"/>
                  </a:lnTo>
                  <a:lnTo>
                    <a:pt x="810" y="48"/>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8"/>
            <p:cNvSpPr/>
            <p:nvPr/>
          </p:nvSpPr>
          <p:spPr>
            <a:xfrm>
              <a:off x="1797840" y="2389371"/>
              <a:ext cx="114631" cy="12719"/>
            </a:xfrm>
            <a:custGeom>
              <a:avLst/>
              <a:gdLst/>
              <a:ahLst/>
              <a:cxnLst/>
              <a:rect l="l" t="t" r="r" b="b"/>
              <a:pathLst>
                <a:path w="1406" h="156" extrusionOk="0">
                  <a:moveTo>
                    <a:pt x="0" y="1"/>
                  </a:moveTo>
                  <a:lnTo>
                    <a:pt x="0" y="156"/>
                  </a:lnTo>
                  <a:lnTo>
                    <a:pt x="810" y="156"/>
                  </a:lnTo>
                  <a:lnTo>
                    <a:pt x="810" y="120"/>
                  </a:lnTo>
                  <a:lnTo>
                    <a:pt x="1405" y="120"/>
                  </a:lnTo>
                  <a:lnTo>
                    <a:pt x="1405" y="37"/>
                  </a:lnTo>
                  <a:lnTo>
                    <a:pt x="810" y="37"/>
                  </a:lnTo>
                  <a:lnTo>
                    <a:pt x="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8"/>
            <p:cNvSpPr/>
            <p:nvPr/>
          </p:nvSpPr>
          <p:spPr>
            <a:xfrm>
              <a:off x="1797840" y="2424348"/>
              <a:ext cx="114631" cy="11740"/>
            </a:xfrm>
            <a:custGeom>
              <a:avLst/>
              <a:gdLst/>
              <a:ahLst/>
              <a:cxnLst/>
              <a:rect l="l" t="t" r="r" b="b"/>
              <a:pathLst>
                <a:path w="1406" h="144" extrusionOk="0">
                  <a:moveTo>
                    <a:pt x="0" y="0"/>
                  </a:moveTo>
                  <a:lnTo>
                    <a:pt x="0" y="143"/>
                  </a:lnTo>
                  <a:lnTo>
                    <a:pt x="810" y="143"/>
                  </a:lnTo>
                  <a:lnTo>
                    <a:pt x="810" y="108"/>
                  </a:lnTo>
                  <a:lnTo>
                    <a:pt x="1405" y="108"/>
                  </a:lnTo>
                  <a:lnTo>
                    <a:pt x="1405" y="48"/>
                  </a:lnTo>
                  <a:lnTo>
                    <a:pt x="810" y="48"/>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8"/>
            <p:cNvSpPr/>
            <p:nvPr/>
          </p:nvSpPr>
          <p:spPr>
            <a:xfrm>
              <a:off x="1797840" y="2458345"/>
              <a:ext cx="114631" cy="13616"/>
            </a:xfrm>
            <a:custGeom>
              <a:avLst/>
              <a:gdLst/>
              <a:ahLst/>
              <a:cxnLst/>
              <a:rect l="l" t="t" r="r" b="b"/>
              <a:pathLst>
                <a:path w="1406" h="167" extrusionOk="0">
                  <a:moveTo>
                    <a:pt x="0" y="0"/>
                  </a:moveTo>
                  <a:lnTo>
                    <a:pt x="0" y="167"/>
                  </a:lnTo>
                  <a:lnTo>
                    <a:pt x="810" y="167"/>
                  </a:lnTo>
                  <a:lnTo>
                    <a:pt x="810" y="119"/>
                  </a:lnTo>
                  <a:lnTo>
                    <a:pt x="1405" y="119"/>
                  </a:lnTo>
                  <a:lnTo>
                    <a:pt x="1405" y="48"/>
                  </a:lnTo>
                  <a:lnTo>
                    <a:pt x="810" y="48"/>
                  </a:lnTo>
                  <a:lnTo>
                    <a:pt x="8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8"/>
            <p:cNvSpPr/>
            <p:nvPr/>
          </p:nvSpPr>
          <p:spPr>
            <a:xfrm>
              <a:off x="1797840" y="2493240"/>
              <a:ext cx="114631" cy="13697"/>
            </a:xfrm>
            <a:custGeom>
              <a:avLst/>
              <a:gdLst/>
              <a:ahLst/>
              <a:cxnLst/>
              <a:rect l="l" t="t" r="r" b="b"/>
              <a:pathLst>
                <a:path w="1406" h="168" extrusionOk="0">
                  <a:moveTo>
                    <a:pt x="0" y="1"/>
                  </a:moveTo>
                  <a:lnTo>
                    <a:pt x="0" y="167"/>
                  </a:lnTo>
                  <a:lnTo>
                    <a:pt x="810" y="167"/>
                  </a:lnTo>
                  <a:lnTo>
                    <a:pt x="810" y="120"/>
                  </a:lnTo>
                  <a:lnTo>
                    <a:pt x="1405" y="120"/>
                  </a:lnTo>
                  <a:lnTo>
                    <a:pt x="1405" y="48"/>
                  </a:lnTo>
                  <a:lnTo>
                    <a:pt x="810" y="48"/>
                  </a:lnTo>
                  <a:lnTo>
                    <a:pt x="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8"/>
            <p:cNvSpPr/>
            <p:nvPr/>
          </p:nvSpPr>
          <p:spPr>
            <a:xfrm>
              <a:off x="1197947" y="2144783"/>
              <a:ext cx="114631" cy="13697"/>
            </a:xfrm>
            <a:custGeom>
              <a:avLst/>
              <a:gdLst/>
              <a:ahLst/>
              <a:cxnLst/>
              <a:rect l="l" t="t" r="r" b="b"/>
              <a:pathLst>
                <a:path w="1406" h="168" extrusionOk="0">
                  <a:moveTo>
                    <a:pt x="595" y="0"/>
                  </a:moveTo>
                  <a:lnTo>
                    <a:pt x="595" y="48"/>
                  </a:lnTo>
                  <a:lnTo>
                    <a:pt x="0" y="48"/>
                  </a:lnTo>
                  <a:lnTo>
                    <a:pt x="0" y="119"/>
                  </a:lnTo>
                  <a:lnTo>
                    <a:pt x="595" y="119"/>
                  </a:lnTo>
                  <a:lnTo>
                    <a:pt x="595" y="167"/>
                  </a:lnTo>
                  <a:lnTo>
                    <a:pt x="1405" y="167"/>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8"/>
            <p:cNvSpPr/>
            <p:nvPr/>
          </p:nvSpPr>
          <p:spPr>
            <a:xfrm>
              <a:off x="1197947" y="2180656"/>
              <a:ext cx="114631" cy="11740"/>
            </a:xfrm>
            <a:custGeom>
              <a:avLst/>
              <a:gdLst/>
              <a:ahLst/>
              <a:cxnLst/>
              <a:rect l="l" t="t" r="r" b="b"/>
              <a:pathLst>
                <a:path w="1406" h="144" extrusionOk="0">
                  <a:moveTo>
                    <a:pt x="595" y="1"/>
                  </a:moveTo>
                  <a:lnTo>
                    <a:pt x="595" y="37"/>
                  </a:lnTo>
                  <a:lnTo>
                    <a:pt x="0" y="37"/>
                  </a:lnTo>
                  <a:lnTo>
                    <a:pt x="0" y="96"/>
                  </a:lnTo>
                  <a:lnTo>
                    <a:pt x="595" y="96"/>
                  </a:lnTo>
                  <a:lnTo>
                    <a:pt x="595" y="144"/>
                  </a:lnTo>
                  <a:lnTo>
                    <a:pt x="1405" y="144"/>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8"/>
            <p:cNvSpPr/>
            <p:nvPr/>
          </p:nvSpPr>
          <p:spPr>
            <a:xfrm>
              <a:off x="1197947" y="2214654"/>
              <a:ext cx="114631" cy="12719"/>
            </a:xfrm>
            <a:custGeom>
              <a:avLst/>
              <a:gdLst/>
              <a:ahLst/>
              <a:cxnLst/>
              <a:rect l="l" t="t" r="r" b="b"/>
              <a:pathLst>
                <a:path w="1406" h="156" extrusionOk="0">
                  <a:moveTo>
                    <a:pt x="595" y="1"/>
                  </a:moveTo>
                  <a:lnTo>
                    <a:pt x="595" y="36"/>
                  </a:lnTo>
                  <a:lnTo>
                    <a:pt x="0" y="36"/>
                  </a:lnTo>
                  <a:lnTo>
                    <a:pt x="0" y="120"/>
                  </a:lnTo>
                  <a:lnTo>
                    <a:pt x="595" y="120"/>
                  </a:lnTo>
                  <a:lnTo>
                    <a:pt x="595" y="155"/>
                  </a:lnTo>
                  <a:lnTo>
                    <a:pt x="1405" y="155"/>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8"/>
            <p:cNvSpPr/>
            <p:nvPr/>
          </p:nvSpPr>
          <p:spPr>
            <a:xfrm>
              <a:off x="1197947" y="2249630"/>
              <a:ext cx="114631" cy="13616"/>
            </a:xfrm>
            <a:custGeom>
              <a:avLst/>
              <a:gdLst/>
              <a:ahLst/>
              <a:cxnLst/>
              <a:rect l="l" t="t" r="r" b="b"/>
              <a:pathLst>
                <a:path w="1406" h="167" extrusionOk="0">
                  <a:moveTo>
                    <a:pt x="595" y="0"/>
                  </a:moveTo>
                  <a:lnTo>
                    <a:pt x="595" y="48"/>
                  </a:lnTo>
                  <a:lnTo>
                    <a:pt x="0" y="48"/>
                  </a:lnTo>
                  <a:lnTo>
                    <a:pt x="0" y="119"/>
                  </a:lnTo>
                  <a:lnTo>
                    <a:pt x="595" y="119"/>
                  </a:lnTo>
                  <a:lnTo>
                    <a:pt x="595" y="167"/>
                  </a:lnTo>
                  <a:lnTo>
                    <a:pt x="1405" y="167"/>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8"/>
            <p:cNvSpPr/>
            <p:nvPr/>
          </p:nvSpPr>
          <p:spPr>
            <a:xfrm>
              <a:off x="1197947" y="2284525"/>
              <a:ext cx="114631" cy="12719"/>
            </a:xfrm>
            <a:custGeom>
              <a:avLst/>
              <a:gdLst/>
              <a:ahLst/>
              <a:cxnLst/>
              <a:rect l="l" t="t" r="r" b="b"/>
              <a:pathLst>
                <a:path w="1406" h="156" extrusionOk="0">
                  <a:moveTo>
                    <a:pt x="595" y="1"/>
                  </a:moveTo>
                  <a:lnTo>
                    <a:pt x="595" y="49"/>
                  </a:lnTo>
                  <a:lnTo>
                    <a:pt x="0" y="49"/>
                  </a:lnTo>
                  <a:lnTo>
                    <a:pt x="0" y="108"/>
                  </a:lnTo>
                  <a:lnTo>
                    <a:pt x="595" y="108"/>
                  </a:lnTo>
                  <a:lnTo>
                    <a:pt x="595" y="156"/>
                  </a:lnTo>
                  <a:lnTo>
                    <a:pt x="1405" y="156"/>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8"/>
            <p:cNvSpPr/>
            <p:nvPr/>
          </p:nvSpPr>
          <p:spPr>
            <a:xfrm>
              <a:off x="1197947" y="2318522"/>
              <a:ext cx="114631" cy="13697"/>
            </a:xfrm>
            <a:custGeom>
              <a:avLst/>
              <a:gdLst/>
              <a:ahLst/>
              <a:cxnLst/>
              <a:rect l="l" t="t" r="r" b="b"/>
              <a:pathLst>
                <a:path w="1406" h="168" extrusionOk="0">
                  <a:moveTo>
                    <a:pt x="595" y="1"/>
                  </a:moveTo>
                  <a:lnTo>
                    <a:pt x="595" y="60"/>
                  </a:lnTo>
                  <a:lnTo>
                    <a:pt x="0" y="60"/>
                  </a:lnTo>
                  <a:lnTo>
                    <a:pt x="0" y="120"/>
                  </a:lnTo>
                  <a:lnTo>
                    <a:pt x="595" y="120"/>
                  </a:lnTo>
                  <a:lnTo>
                    <a:pt x="595" y="167"/>
                  </a:lnTo>
                  <a:lnTo>
                    <a:pt x="1405" y="167"/>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8"/>
            <p:cNvSpPr/>
            <p:nvPr/>
          </p:nvSpPr>
          <p:spPr>
            <a:xfrm>
              <a:off x="1197947" y="2353499"/>
              <a:ext cx="114631" cy="13616"/>
            </a:xfrm>
            <a:custGeom>
              <a:avLst/>
              <a:gdLst/>
              <a:ahLst/>
              <a:cxnLst/>
              <a:rect l="l" t="t" r="r" b="b"/>
              <a:pathLst>
                <a:path w="1406" h="167" extrusionOk="0">
                  <a:moveTo>
                    <a:pt x="595" y="0"/>
                  </a:moveTo>
                  <a:lnTo>
                    <a:pt x="595" y="48"/>
                  </a:lnTo>
                  <a:lnTo>
                    <a:pt x="0" y="48"/>
                  </a:lnTo>
                  <a:lnTo>
                    <a:pt x="0" y="119"/>
                  </a:lnTo>
                  <a:lnTo>
                    <a:pt x="595" y="119"/>
                  </a:lnTo>
                  <a:lnTo>
                    <a:pt x="595" y="167"/>
                  </a:lnTo>
                  <a:lnTo>
                    <a:pt x="1405" y="167"/>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8"/>
            <p:cNvSpPr/>
            <p:nvPr/>
          </p:nvSpPr>
          <p:spPr>
            <a:xfrm>
              <a:off x="1197947" y="2389371"/>
              <a:ext cx="114631" cy="12719"/>
            </a:xfrm>
            <a:custGeom>
              <a:avLst/>
              <a:gdLst/>
              <a:ahLst/>
              <a:cxnLst/>
              <a:rect l="l" t="t" r="r" b="b"/>
              <a:pathLst>
                <a:path w="1406" h="156" extrusionOk="0">
                  <a:moveTo>
                    <a:pt x="595" y="1"/>
                  </a:moveTo>
                  <a:lnTo>
                    <a:pt x="595" y="37"/>
                  </a:lnTo>
                  <a:lnTo>
                    <a:pt x="0" y="37"/>
                  </a:lnTo>
                  <a:lnTo>
                    <a:pt x="0" y="120"/>
                  </a:lnTo>
                  <a:lnTo>
                    <a:pt x="595" y="120"/>
                  </a:lnTo>
                  <a:lnTo>
                    <a:pt x="595" y="156"/>
                  </a:lnTo>
                  <a:lnTo>
                    <a:pt x="1405" y="156"/>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8"/>
            <p:cNvSpPr/>
            <p:nvPr/>
          </p:nvSpPr>
          <p:spPr>
            <a:xfrm>
              <a:off x="1197947" y="2424348"/>
              <a:ext cx="114631" cy="11740"/>
            </a:xfrm>
            <a:custGeom>
              <a:avLst/>
              <a:gdLst/>
              <a:ahLst/>
              <a:cxnLst/>
              <a:rect l="l" t="t" r="r" b="b"/>
              <a:pathLst>
                <a:path w="1406" h="144" extrusionOk="0">
                  <a:moveTo>
                    <a:pt x="595" y="0"/>
                  </a:moveTo>
                  <a:lnTo>
                    <a:pt x="595" y="48"/>
                  </a:lnTo>
                  <a:lnTo>
                    <a:pt x="0" y="48"/>
                  </a:lnTo>
                  <a:lnTo>
                    <a:pt x="0" y="108"/>
                  </a:lnTo>
                  <a:lnTo>
                    <a:pt x="595" y="108"/>
                  </a:lnTo>
                  <a:lnTo>
                    <a:pt x="595" y="143"/>
                  </a:lnTo>
                  <a:lnTo>
                    <a:pt x="1405" y="143"/>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8"/>
            <p:cNvSpPr/>
            <p:nvPr/>
          </p:nvSpPr>
          <p:spPr>
            <a:xfrm>
              <a:off x="1197947" y="2458345"/>
              <a:ext cx="114631" cy="13616"/>
            </a:xfrm>
            <a:custGeom>
              <a:avLst/>
              <a:gdLst/>
              <a:ahLst/>
              <a:cxnLst/>
              <a:rect l="l" t="t" r="r" b="b"/>
              <a:pathLst>
                <a:path w="1406" h="167" extrusionOk="0">
                  <a:moveTo>
                    <a:pt x="595" y="0"/>
                  </a:moveTo>
                  <a:lnTo>
                    <a:pt x="595" y="48"/>
                  </a:lnTo>
                  <a:lnTo>
                    <a:pt x="0" y="48"/>
                  </a:lnTo>
                  <a:lnTo>
                    <a:pt x="0" y="119"/>
                  </a:lnTo>
                  <a:lnTo>
                    <a:pt x="595" y="119"/>
                  </a:lnTo>
                  <a:lnTo>
                    <a:pt x="595" y="167"/>
                  </a:lnTo>
                  <a:lnTo>
                    <a:pt x="1405" y="167"/>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8"/>
            <p:cNvSpPr/>
            <p:nvPr/>
          </p:nvSpPr>
          <p:spPr>
            <a:xfrm>
              <a:off x="1197947" y="2493240"/>
              <a:ext cx="114631" cy="13697"/>
            </a:xfrm>
            <a:custGeom>
              <a:avLst/>
              <a:gdLst/>
              <a:ahLst/>
              <a:cxnLst/>
              <a:rect l="l" t="t" r="r" b="b"/>
              <a:pathLst>
                <a:path w="1406" h="168" extrusionOk="0">
                  <a:moveTo>
                    <a:pt x="595" y="1"/>
                  </a:moveTo>
                  <a:lnTo>
                    <a:pt x="595" y="48"/>
                  </a:lnTo>
                  <a:lnTo>
                    <a:pt x="0" y="48"/>
                  </a:lnTo>
                  <a:lnTo>
                    <a:pt x="0" y="120"/>
                  </a:lnTo>
                  <a:lnTo>
                    <a:pt x="595" y="120"/>
                  </a:lnTo>
                  <a:lnTo>
                    <a:pt x="595" y="167"/>
                  </a:lnTo>
                  <a:lnTo>
                    <a:pt x="1405" y="167"/>
                  </a:lnTo>
                  <a:lnTo>
                    <a:pt x="1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8"/>
            <p:cNvSpPr/>
            <p:nvPr/>
          </p:nvSpPr>
          <p:spPr>
            <a:xfrm>
              <a:off x="1312496" y="2086571"/>
              <a:ext cx="78676" cy="478581"/>
            </a:xfrm>
            <a:custGeom>
              <a:avLst/>
              <a:gdLst/>
              <a:ahLst/>
              <a:cxnLst/>
              <a:rect l="l" t="t" r="r" b="b"/>
              <a:pathLst>
                <a:path w="965" h="5870" extrusionOk="0">
                  <a:moveTo>
                    <a:pt x="0" y="0"/>
                  </a:moveTo>
                  <a:lnTo>
                    <a:pt x="0" y="5870"/>
                  </a:lnTo>
                  <a:lnTo>
                    <a:pt x="964" y="4917"/>
                  </a:lnTo>
                  <a:lnTo>
                    <a:pt x="964" y="94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8"/>
            <p:cNvSpPr/>
            <p:nvPr/>
          </p:nvSpPr>
          <p:spPr>
            <a:xfrm>
              <a:off x="1720143" y="2086571"/>
              <a:ext cx="77780" cy="478581"/>
            </a:xfrm>
            <a:custGeom>
              <a:avLst/>
              <a:gdLst/>
              <a:ahLst/>
              <a:cxnLst/>
              <a:rect l="l" t="t" r="r" b="b"/>
              <a:pathLst>
                <a:path w="954" h="5870" extrusionOk="0">
                  <a:moveTo>
                    <a:pt x="953" y="0"/>
                  </a:moveTo>
                  <a:lnTo>
                    <a:pt x="1" y="941"/>
                  </a:lnTo>
                  <a:lnTo>
                    <a:pt x="1" y="4917"/>
                  </a:lnTo>
                  <a:lnTo>
                    <a:pt x="953" y="5870"/>
                  </a:lnTo>
                  <a:lnTo>
                    <a:pt x="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8"/>
            <p:cNvSpPr/>
            <p:nvPr/>
          </p:nvSpPr>
          <p:spPr>
            <a:xfrm>
              <a:off x="2638490" y="759600"/>
              <a:ext cx="1393022" cy="953330"/>
            </a:xfrm>
            <a:custGeom>
              <a:avLst/>
              <a:gdLst/>
              <a:ahLst/>
              <a:cxnLst/>
              <a:rect l="l" t="t" r="r" b="b"/>
              <a:pathLst>
                <a:path w="17086" h="11693" extrusionOk="0">
                  <a:moveTo>
                    <a:pt x="1857" y="0"/>
                  </a:moveTo>
                  <a:cubicBezTo>
                    <a:pt x="1298" y="0"/>
                    <a:pt x="845" y="465"/>
                    <a:pt x="845" y="1012"/>
                  </a:cubicBezTo>
                  <a:lnTo>
                    <a:pt x="845" y="2858"/>
                  </a:lnTo>
                  <a:cubicBezTo>
                    <a:pt x="762" y="2798"/>
                    <a:pt x="655" y="2762"/>
                    <a:pt x="536" y="2762"/>
                  </a:cubicBezTo>
                  <a:cubicBezTo>
                    <a:pt x="238" y="2762"/>
                    <a:pt x="0" y="3001"/>
                    <a:pt x="0" y="3298"/>
                  </a:cubicBezTo>
                  <a:lnTo>
                    <a:pt x="0" y="8358"/>
                  </a:lnTo>
                  <a:cubicBezTo>
                    <a:pt x="0" y="8656"/>
                    <a:pt x="238" y="8894"/>
                    <a:pt x="536" y="8894"/>
                  </a:cubicBezTo>
                  <a:cubicBezTo>
                    <a:pt x="655" y="8894"/>
                    <a:pt x="762" y="8870"/>
                    <a:pt x="845" y="8811"/>
                  </a:cubicBezTo>
                  <a:lnTo>
                    <a:pt x="845" y="10680"/>
                  </a:lnTo>
                  <a:cubicBezTo>
                    <a:pt x="845" y="11252"/>
                    <a:pt x="1310" y="11692"/>
                    <a:pt x="1857" y="11692"/>
                  </a:cubicBezTo>
                  <a:lnTo>
                    <a:pt x="15240" y="11692"/>
                  </a:lnTo>
                  <a:cubicBezTo>
                    <a:pt x="15800" y="11692"/>
                    <a:pt x="16252" y="11240"/>
                    <a:pt x="16252" y="10680"/>
                  </a:cubicBezTo>
                  <a:lnTo>
                    <a:pt x="16252" y="8823"/>
                  </a:lnTo>
                  <a:cubicBezTo>
                    <a:pt x="16335" y="8882"/>
                    <a:pt x="16431" y="8918"/>
                    <a:pt x="16550" y="8918"/>
                  </a:cubicBezTo>
                  <a:cubicBezTo>
                    <a:pt x="16847" y="8918"/>
                    <a:pt x="17085" y="8680"/>
                    <a:pt x="17085" y="8382"/>
                  </a:cubicBezTo>
                  <a:lnTo>
                    <a:pt x="17085" y="3322"/>
                  </a:lnTo>
                  <a:cubicBezTo>
                    <a:pt x="17085" y="2989"/>
                    <a:pt x="16847" y="2751"/>
                    <a:pt x="16550" y="2751"/>
                  </a:cubicBezTo>
                  <a:cubicBezTo>
                    <a:pt x="16443" y="2751"/>
                    <a:pt x="16335" y="2786"/>
                    <a:pt x="16252" y="2846"/>
                  </a:cubicBezTo>
                  <a:lnTo>
                    <a:pt x="16252" y="1012"/>
                  </a:lnTo>
                  <a:cubicBezTo>
                    <a:pt x="16252" y="441"/>
                    <a:pt x="15788" y="0"/>
                    <a:pt x="15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8"/>
            <p:cNvSpPr/>
            <p:nvPr/>
          </p:nvSpPr>
          <p:spPr>
            <a:xfrm>
              <a:off x="2749125" y="813001"/>
              <a:ext cx="1173624" cy="844569"/>
            </a:xfrm>
            <a:custGeom>
              <a:avLst/>
              <a:gdLst/>
              <a:ahLst/>
              <a:cxnLst/>
              <a:rect l="l" t="t" r="r" b="b"/>
              <a:pathLst>
                <a:path w="14395" h="10359" extrusionOk="0">
                  <a:moveTo>
                    <a:pt x="1012" y="0"/>
                  </a:moveTo>
                  <a:cubicBezTo>
                    <a:pt x="453" y="0"/>
                    <a:pt x="0" y="441"/>
                    <a:pt x="0" y="1012"/>
                  </a:cubicBezTo>
                  <a:lnTo>
                    <a:pt x="0" y="9346"/>
                  </a:lnTo>
                  <a:cubicBezTo>
                    <a:pt x="0" y="9894"/>
                    <a:pt x="441" y="10358"/>
                    <a:pt x="1012" y="10358"/>
                  </a:cubicBezTo>
                  <a:lnTo>
                    <a:pt x="13395" y="10358"/>
                  </a:lnTo>
                  <a:cubicBezTo>
                    <a:pt x="13954" y="10358"/>
                    <a:pt x="14395" y="9906"/>
                    <a:pt x="14395" y="9346"/>
                  </a:cubicBezTo>
                  <a:lnTo>
                    <a:pt x="14395" y="1012"/>
                  </a:lnTo>
                  <a:cubicBezTo>
                    <a:pt x="14395" y="464"/>
                    <a:pt x="13954" y="0"/>
                    <a:pt x="13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8"/>
            <p:cNvSpPr/>
            <p:nvPr/>
          </p:nvSpPr>
          <p:spPr>
            <a:xfrm>
              <a:off x="3574202" y="1339110"/>
              <a:ext cx="160288" cy="160206"/>
            </a:xfrm>
            <a:custGeom>
              <a:avLst/>
              <a:gdLst/>
              <a:ahLst/>
              <a:cxnLst/>
              <a:rect l="l" t="t" r="r" b="b"/>
              <a:pathLst>
                <a:path w="1966" h="1965" extrusionOk="0">
                  <a:moveTo>
                    <a:pt x="977" y="0"/>
                  </a:moveTo>
                  <a:cubicBezTo>
                    <a:pt x="441" y="0"/>
                    <a:pt x="1" y="441"/>
                    <a:pt x="1" y="988"/>
                  </a:cubicBezTo>
                  <a:cubicBezTo>
                    <a:pt x="1" y="1524"/>
                    <a:pt x="429" y="1965"/>
                    <a:pt x="977" y="1965"/>
                  </a:cubicBezTo>
                  <a:cubicBezTo>
                    <a:pt x="1513" y="1965"/>
                    <a:pt x="1965" y="1536"/>
                    <a:pt x="1965" y="988"/>
                  </a:cubicBezTo>
                  <a:cubicBezTo>
                    <a:pt x="1965" y="453"/>
                    <a:pt x="1513"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8"/>
            <p:cNvSpPr/>
            <p:nvPr/>
          </p:nvSpPr>
          <p:spPr>
            <a:xfrm>
              <a:off x="2837421" y="810066"/>
              <a:ext cx="1085327" cy="844569"/>
            </a:xfrm>
            <a:custGeom>
              <a:avLst/>
              <a:gdLst/>
              <a:ahLst/>
              <a:cxnLst/>
              <a:rect l="l" t="t" r="r" b="b"/>
              <a:pathLst>
                <a:path w="13312" h="10359" extrusionOk="0">
                  <a:moveTo>
                    <a:pt x="13300" y="2524"/>
                  </a:moveTo>
                  <a:lnTo>
                    <a:pt x="13300" y="2528"/>
                  </a:lnTo>
                  <a:lnTo>
                    <a:pt x="13300" y="2528"/>
                  </a:lnTo>
                  <a:lnTo>
                    <a:pt x="13312" y="2524"/>
                  </a:lnTo>
                  <a:close/>
                  <a:moveTo>
                    <a:pt x="12407" y="643"/>
                  </a:moveTo>
                  <a:lnTo>
                    <a:pt x="12681" y="2727"/>
                  </a:lnTo>
                  <a:lnTo>
                    <a:pt x="11812" y="2977"/>
                  </a:lnTo>
                  <a:lnTo>
                    <a:pt x="11490" y="917"/>
                  </a:lnTo>
                  <a:lnTo>
                    <a:pt x="12407" y="643"/>
                  </a:lnTo>
                  <a:close/>
                  <a:moveTo>
                    <a:pt x="9478" y="1489"/>
                  </a:moveTo>
                  <a:lnTo>
                    <a:pt x="10085" y="5144"/>
                  </a:lnTo>
                  <a:lnTo>
                    <a:pt x="3466" y="6346"/>
                  </a:lnTo>
                  <a:lnTo>
                    <a:pt x="3049" y="3382"/>
                  </a:lnTo>
                  <a:lnTo>
                    <a:pt x="9478" y="1489"/>
                  </a:lnTo>
                  <a:close/>
                  <a:moveTo>
                    <a:pt x="2870" y="3441"/>
                  </a:moveTo>
                  <a:lnTo>
                    <a:pt x="3156" y="5418"/>
                  </a:lnTo>
                  <a:cubicBezTo>
                    <a:pt x="2751" y="5465"/>
                    <a:pt x="1918" y="5703"/>
                    <a:pt x="1894" y="5703"/>
                  </a:cubicBezTo>
                  <a:lnTo>
                    <a:pt x="1811" y="5739"/>
                  </a:lnTo>
                  <a:lnTo>
                    <a:pt x="2013" y="7073"/>
                  </a:lnTo>
                  <a:lnTo>
                    <a:pt x="894" y="7477"/>
                  </a:lnTo>
                  <a:lnTo>
                    <a:pt x="584" y="4108"/>
                  </a:lnTo>
                  <a:lnTo>
                    <a:pt x="2870" y="3441"/>
                  </a:lnTo>
                  <a:close/>
                  <a:moveTo>
                    <a:pt x="11324" y="977"/>
                  </a:moveTo>
                  <a:lnTo>
                    <a:pt x="11657" y="3025"/>
                  </a:lnTo>
                  <a:lnTo>
                    <a:pt x="11776" y="3013"/>
                  </a:lnTo>
                  <a:lnTo>
                    <a:pt x="10931" y="3251"/>
                  </a:lnTo>
                  <a:lnTo>
                    <a:pt x="11514" y="8728"/>
                  </a:lnTo>
                  <a:lnTo>
                    <a:pt x="7907" y="8954"/>
                  </a:lnTo>
                  <a:lnTo>
                    <a:pt x="7787" y="7787"/>
                  </a:lnTo>
                  <a:lnTo>
                    <a:pt x="3716" y="8061"/>
                  </a:lnTo>
                  <a:lnTo>
                    <a:pt x="3513" y="6549"/>
                  </a:lnTo>
                  <a:lnTo>
                    <a:pt x="10347" y="5299"/>
                  </a:lnTo>
                  <a:lnTo>
                    <a:pt x="9704" y="1453"/>
                  </a:lnTo>
                  <a:lnTo>
                    <a:pt x="11324" y="977"/>
                  </a:lnTo>
                  <a:close/>
                  <a:moveTo>
                    <a:pt x="1" y="0"/>
                  </a:moveTo>
                  <a:lnTo>
                    <a:pt x="953" y="10359"/>
                  </a:lnTo>
                  <a:lnTo>
                    <a:pt x="1144" y="10359"/>
                  </a:lnTo>
                  <a:lnTo>
                    <a:pt x="894" y="7644"/>
                  </a:lnTo>
                  <a:lnTo>
                    <a:pt x="2203" y="7156"/>
                  </a:lnTo>
                  <a:lnTo>
                    <a:pt x="2013" y="5834"/>
                  </a:lnTo>
                  <a:cubicBezTo>
                    <a:pt x="2311" y="5751"/>
                    <a:pt x="2882" y="5608"/>
                    <a:pt x="3156" y="5584"/>
                  </a:cubicBezTo>
                  <a:lnTo>
                    <a:pt x="3525" y="8216"/>
                  </a:lnTo>
                  <a:lnTo>
                    <a:pt x="7585" y="7954"/>
                  </a:lnTo>
                  <a:lnTo>
                    <a:pt x="7847" y="10359"/>
                  </a:lnTo>
                  <a:lnTo>
                    <a:pt x="8038" y="10359"/>
                  </a:lnTo>
                  <a:lnTo>
                    <a:pt x="8002" y="10097"/>
                  </a:lnTo>
                  <a:lnTo>
                    <a:pt x="13157" y="9871"/>
                  </a:lnTo>
                  <a:lnTo>
                    <a:pt x="13217" y="9763"/>
                  </a:lnTo>
                  <a:lnTo>
                    <a:pt x="13264" y="9632"/>
                  </a:lnTo>
                  <a:lnTo>
                    <a:pt x="7990" y="9883"/>
                  </a:lnTo>
                  <a:lnTo>
                    <a:pt x="7907" y="9085"/>
                  </a:lnTo>
                  <a:lnTo>
                    <a:pt x="11717" y="8847"/>
                  </a:lnTo>
                  <a:lnTo>
                    <a:pt x="11478" y="6585"/>
                  </a:lnTo>
                  <a:lnTo>
                    <a:pt x="13300" y="6239"/>
                  </a:lnTo>
                  <a:lnTo>
                    <a:pt x="13300" y="6049"/>
                  </a:lnTo>
                  <a:lnTo>
                    <a:pt x="11455" y="6394"/>
                  </a:lnTo>
                  <a:lnTo>
                    <a:pt x="11133" y="3322"/>
                  </a:lnTo>
                  <a:lnTo>
                    <a:pt x="13300" y="2655"/>
                  </a:lnTo>
                  <a:lnTo>
                    <a:pt x="13300" y="2528"/>
                  </a:lnTo>
                  <a:lnTo>
                    <a:pt x="13300" y="2528"/>
                  </a:lnTo>
                  <a:lnTo>
                    <a:pt x="12860" y="2655"/>
                  </a:lnTo>
                  <a:lnTo>
                    <a:pt x="12586" y="572"/>
                  </a:lnTo>
                  <a:lnTo>
                    <a:pt x="13145" y="465"/>
                  </a:lnTo>
                  <a:lnTo>
                    <a:pt x="12943" y="250"/>
                  </a:lnTo>
                  <a:lnTo>
                    <a:pt x="548" y="3906"/>
                  </a:lnTo>
                  <a:lnTo>
                    <a:pt x="382" y="2179"/>
                  </a:lnTo>
                  <a:lnTo>
                    <a:pt x="8407" y="0"/>
                  </a:lnTo>
                  <a:lnTo>
                    <a:pt x="7668" y="0"/>
                  </a:lnTo>
                  <a:lnTo>
                    <a:pt x="370" y="1965"/>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8"/>
            <p:cNvSpPr/>
            <p:nvPr/>
          </p:nvSpPr>
          <p:spPr>
            <a:xfrm>
              <a:off x="2994691" y="1531275"/>
              <a:ext cx="385474" cy="126290"/>
            </a:xfrm>
            <a:custGeom>
              <a:avLst/>
              <a:gdLst/>
              <a:ahLst/>
              <a:cxnLst/>
              <a:rect l="l" t="t" r="r" b="b"/>
              <a:pathLst>
                <a:path w="4728" h="1549" extrusionOk="0">
                  <a:moveTo>
                    <a:pt x="4727" y="1"/>
                  </a:moveTo>
                  <a:lnTo>
                    <a:pt x="1" y="346"/>
                  </a:lnTo>
                  <a:lnTo>
                    <a:pt x="1" y="1548"/>
                  </a:lnTo>
                  <a:lnTo>
                    <a:pt x="203" y="1548"/>
                  </a:lnTo>
                  <a:lnTo>
                    <a:pt x="203" y="525"/>
                  </a:lnTo>
                  <a:lnTo>
                    <a:pt x="1834" y="405"/>
                  </a:lnTo>
                  <a:lnTo>
                    <a:pt x="1834" y="1548"/>
                  </a:lnTo>
                  <a:lnTo>
                    <a:pt x="2025" y="1548"/>
                  </a:lnTo>
                  <a:lnTo>
                    <a:pt x="2025" y="382"/>
                  </a:lnTo>
                  <a:lnTo>
                    <a:pt x="4525" y="203"/>
                  </a:lnTo>
                  <a:lnTo>
                    <a:pt x="4525" y="1548"/>
                  </a:lnTo>
                  <a:lnTo>
                    <a:pt x="4727" y="1548"/>
                  </a:lnTo>
                  <a:lnTo>
                    <a:pt x="4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8"/>
            <p:cNvSpPr/>
            <p:nvPr/>
          </p:nvSpPr>
          <p:spPr>
            <a:xfrm>
              <a:off x="3211152" y="967336"/>
              <a:ext cx="253477" cy="345606"/>
            </a:xfrm>
            <a:custGeom>
              <a:avLst/>
              <a:gdLst/>
              <a:ahLst/>
              <a:cxnLst/>
              <a:rect l="l" t="t" r="r" b="b"/>
              <a:pathLst>
                <a:path w="3109" h="4239" extrusionOk="0">
                  <a:moveTo>
                    <a:pt x="1549" y="524"/>
                  </a:moveTo>
                  <a:cubicBezTo>
                    <a:pt x="2025" y="524"/>
                    <a:pt x="2394" y="905"/>
                    <a:pt x="2394" y="1381"/>
                  </a:cubicBezTo>
                  <a:cubicBezTo>
                    <a:pt x="2394" y="1858"/>
                    <a:pt x="2013" y="2227"/>
                    <a:pt x="1549" y="2227"/>
                  </a:cubicBezTo>
                  <a:cubicBezTo>
                    <a:pt x="1084" y="2227"/>
                    <a:pt x="691" y="1858"/>
                    <a:pt x="691" y="1381"/>
                  </a:cubicBezTo>
                  <a:cubicBezTo>
                    <a:pt x="691" y="917"/>
                    <a:pt x="1072" y="524"/>
                    <a:pt x="1549" y="524"/>
                  </a:cubicBezTo>
                  <a:close/>
                  <a:moveTo>
                    <a:pt x="1549" y="0"/>
                  </a:moveTo>
                  <a:cubicBezTo>
                    <a:pt x="679" y="0"/>
                    <a:pt x="1" y="691"/>
                    <a:pt x="1" y="1548"/>
                  </a:cubicBezTo>
                  <a:cubicBezTo>
                    <a:pt x="1" y="2405"/>
                    <a:pt x="1203" y="4239"/>
                    <a:pt x="1549" y="4239"/>
                  </a:cubicBezTo>
                  <a:cubicBezTo>
                    <a:pt x="1739" y="4239"/>
                    <a:pt x="3096" y="2405"/>
                    <a:pt x="3096" y="1548"/>
                  </a:cubicBezTo>
                  <a:cubicBezTo>
                    <a:pt x="3108" y="691"/>
                    <a:pt x="2406" y="0"/>
                    <a:pt x="1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8"/>
            <p:cNvSpPr/>
            <p:nvPr/>
          </p:nvSpPr>
          <p:spPr>
            <a:xfrm>
              <a:off x="1919156" y="1757437"/>
              <a:ext cx="1390168" cy="569895"/>
            </a:xfrm>
            <a:custGeom>
              <a:avLst/>
              <a:gdLst/>
              <a:ahLst/>
              <a:cxnLst/>
              <a:rect l="l" t="t" r="r" b="b"/>
              <a:pathLst>
                <a:path w="17051" h="6990" fill="none" extrusionOk="0">
                  <a:moveTo>
                    <a:pt x="0" y="6990"/>
                  </a:moveTo>
                  <a:lnTo>
                    <a:pt x="16014" y="6990"/>
                  </a:lnTo>
                  <a:cubicBezTo>
                    <a:pt x="16586" y="6990"/>
                    <a:pt x="17050" y="6525"/>
                    <a:pt x="17050" y="5942"/>
                  </a:cubicBezTo>
                  <a:lnTo>
                    <a:pt x="17050" y="4275"/>
                  </a:lnTo>
                  <a:cubicBezTo>
                    <a:pt x="17050" y="3704"/>
                    <a:pt x="16586" y="3239"/>
                    <a:pt x="16014" y="3239"/>
                  </a:cubicBezTo>
                  <a:lnTo>
                    <a:pt x="16014" y="3239"/>
                  </a:lnTo>
                  <a:cubicBezTo>
                    <a:pt x="15431" y="3239"/>
                    <a:pt x="14967" y="2775"/>
                    <a:pt x="14967" y="2192"/>
                  </a:cubicBezTo>
                  <a:lnTo>
                    <a:pt x="14967" y="1"/>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8"/>
            <p:cNvSpPr/>
            <p:nvPr/>
          </p:nvSpPr>
          <p:spPr>
            <a:xfrm>
              <a:off x="1556106" y="2686464"/>
              <a:ext cx="1222216" cy="1020266"/>
            </a:xfrm>
            <a:custGeom>
              <a:avLst/>
              <a:gdLst/>
              <a:ahLst/>
              <a:cxnLst/>
              <a:rect l="l" t="t" r="r" b="b"/>
              <a:pathLst>
                <a:path w="14991" h="12514" fill="none" extrusionOk="0">
                  <a:moveTo>
                    <a:pt x="1" y="0"/>
                  </a:moveTo>
                  <a:lnTo>
                    <a:pt x="1" y="11478"/>
                  </a:lnTo>
                  <a:cubicBezTo>
                    <a:pt x="1" y="12049"/>
                    <a:pt x="465" y="12514"/>
                    <a:pt x="1036" y="12514"/>
                  </a:cubicBezTo>
                  <a:lnTo>
                    <a:pt x="5132" y="12514"/>
                  </a:lnTo>
                  <a:cubicBezTo>
                    <a:pt x="5716" y="12514"/>
                    <a:pt x="6180" y="12049"/>
                    <a:pt x="6180" y="11478"/>
                  </a:cubicBezTo>
                  <a:lnTo>
                    <a:pt x="6180" y="10835"/>
                  </a:lnTo>
                  <a:cubicBezTo>
                    <a:pt x="6180" y="10251"/>
                    <a:pt x="6632" y="9787"/>
                    <a:pt x="7216" y="9787"/>
                  </a:cubicBezTo>
                  <a:lnTo>
                    <a:pt x="14991" y="9787"/>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8"/>
            <p:cNvSpPr/>
            <p:nvPr/>
          </p:nvSpPr>
          <p:spPr>
            <a:xfrm>
              <a:off x="562100" y="905211"/>
              <a:ext cx="994095" cy="1058096"/>
            </a:xfrm>
            <a:custGeom>
              <a:avLst/>
              <a:gdLst/>
              <a:ahLst/>
              <a:cxnLst/>
              <a:rect l="l" t="t" r="r" b="b"/>
              <a:pathLst>
                <a:path w="12193" h="12978" fill="none" extrusionOk="0">
                  <a:moveTo>
                    <a:pt x="12193" y="12978"/>
                  </a:moveTo>
                  <a:lnTo>
                    <a:pt x="12193" y="1036"/>
                  </a:lnTo>
                  <a:cubicBezTo>
                    <a:pt x="12193" y="465"/>
                    <a:pt x="11728" y="0"/>
                    <a:pt x="11145" y="0"/>
                  </a:cubicBezTo>
                  <a:lnTo>
                    <a:pt x="7061" y="0"/>
                  </a:lnTo>
                  <a:cubicBezTo>
                    <a:pt x="6478" y="0"/>
                    <a:pt x="6013" y="465"/>
                    <a:pt x="6013" y="1036"/>
                  </a:cubicBezTo>
                  <a:lnTo>
                    <a:pt x="6013" y="1679"/>
                  </a:lnTo>
                  <a:cubicBezTo>
                    <a:pt x="6013" y="2262"/>
                    <a:pt x="5549" y="2715"/>
                    <a:pt x="4977" y="2715"/>
                  </a:cubicBezTo>
                  <a:lnTo>
                    <a:pt x="1" y="2715"/>
                  </a:lnTo>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8"/>
            <p:cNvSpPr/>
            <p:nvPr/>
          </p:nvSpPr>
          <p:spPr>
            <a:xfrm>
              <a:off x="3118942" y="1737055"/>
              <a:ext cx="39868" cy="39216"/>
            </a:xfrm>
            <a:custGeom>
              <a:avLst/>
              <a:gdLst/>
              <a:ahLst/>
              <a:cxnLst/>
              <a:rect l="l" t="t" r="r" b="b"/>
              <a:pathLst>
                <a:path w="489" h="481" extrusionOk="0">
                  <a:moveTo>
                    <a:pt x="239" y="1"/>
                  </a:moveTo>
                  <a:cubicBezTo>
                    <a:pt x="108" y="1"/>
                    <a:pt x="1" y="108"/>
                    <a:pt x="1" y="239"/>
                  </a:cubicBezTo>
                  <a:cubicBezTo>
                    <a:pt x="1" y="382"/>
                    <a:pt x="108" y="477"/>
                    <a:pt x="239" y="477"/>
                  </a:cubicBezTo>
                  <a:cubicBezTo>
                    <a:pt x="251" y="479"/>
                    <a:pt x="263" y="480"/>
                    <a:pt x="275" y="480"/>
                  </a:cubicBezTo>
                  <a:cubicBezTo>
                    <a:pt x="399" y="480"/>
                    <a:pt x="489" y="369"/>
                    <a:pt x="489" y="239"/>
                  </a:cubicBezTo>
                  <a:cubicBezTo>
                    <a:pt x="489" y="108"/>
                    <a:pt x="382"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8"/>
            <p:cNvSpPr/>
            <p:nvPr/>
          </p:nvSpPr>
          <p:spPr>
            <a:xfrm>
              <a:off x="1797840" y="1025548"/>
              <a:ext cx="38890" cy="38971"/>
            </a:xfrm>
            <a:custGeom>
              <a:avLst/>
              <a:gdLst/>
              <a:ahLst/>
              <a:cxnLst/>
              <a:rect l="l" t="t" r="r" b="b"/>
              <a:pathLst>
                <a:path w="477" h="478" extrusionOk="0">
                  <a:moveTo>
                    <a:pt x="238" y="1"/>
                  </a:moveTo>
                  <a:cubicBezTo>
                    <a:pt x="95" y="1"/>
                    <a:pt x="0" y="96"/>
                    <a:pt x="0" y="239"/>
                  </a:cubicBezTo>
                  <a:cubicBezTo>
                    <a:pt x="0" y="370"/>
                    <a:pt x="95" y="477"/>
                    <a:pt x="238" y="477"/>
                  </a:cubicBezTo>
                  <a:cubicBezTo>
                    <a:pt x="244" y="477"/>
                    <a:pt x="250" y="478"/>
                    <a:pt x="256" y="478"/>
                  </a:cubicBezTo>
                  <a:cubicBezTo>
                    <a:pt x="379" y="478"/>
                    <a:pt x="476" y="364"/>
                    <a:pt x="476" y="239"/>
                  </a:cubicBezTo>
                  <a:cubicBezTo>
                    <a:pt x="476" y="96"/>
                    <a:pt x="369" y="1"/>
                    <a:pt x="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8"/>
            <p:cNvSpPr/>
            <p:nvPr/>
          </p:nvSpPr>
          <p:spPr>
            <a:xfrm>
              <a:off x="1661931" y="1044952"/>
              <a:ext cx="154418" cy="918354"/>
            </a:xfrm>
            <a:custGeom>
              <a:avLst/>
              <a:gdLst/>
              <a:ahLst/>
              <a:cxnLst/>
              <a:rect l="l" t="t" r="r" b="b"/>
              <a:pathLst>
                <a:path w="1894" h="11264" fill="none" extrusionOk="0">
                  <a:moveTo>
                    <a:pt x="0" y="11264"/>
                  </a:moveTo>
                  <a:lnTo>
                    <a:pt x="0" y="9430"/>
                  </a:lnTo>
                  <a:cubicBezTo>
                    <a:pt x="0" y="9002"/>
                    <a:pt x="179" y="8585"/>
                    <a:pt x="477" y="8275"/>
                  </a:cubicBezTo>
                  <a:lnTo>
                    <a:pt x="1417" y="7323"/>
                  </a:lnTo>
                  <a:cubicBezTo>
                    <a:pt x="1739" y="7002"/>
                    <a:pt x="1893" y="6609"/>
                    <a:pt x="1893" y="6156"/>
                  </a:cubicBezTo>
                  <a:lnTo>
                    <a:pt x="1893" y="1"/>
                  </a:lnTo>
                </a:path>
              </a:pathLst>
            </a:custGeom>
            <a:solidFill>
              <a:schemeClr val="dk2"/>
            </a:solidFill>
            <a:ln w="3875" cap="flat" cmpd="sng">
              <a:solidFill>
                <a:srgbClr val="B8BAB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8"/>
            <p:cNvSpPr/>
            <p:nvPr/>
          </p:nvSpPr>
          <p:spPr>
            <a:xfrm>
              <a:off x="1295946" y="2686464"/>
              <a:ext cx="155396" cy="908652"/>
            </a:xfrm>
            <a:custGeom>
              <a:avLst/>
              <a:gdLst/>
              <a:ahLst/>
              <a:cxnLst/>
              <a:rect l="l" t="t" r="r" b="b"/>
              <a:pathLst>
                <a:path w="1906" h="11145" fill="none" extrusionOk="0">
                  <a:moveTo>
                    <a:pt x="1906" y="0"/>
                  </a:moveTo>
                  <a:lnTo>
                    <a:pt x="1906" y="1715"/>
                  </a:lnTo>
                  <a:cubicBezTo>
                    <a:pt x="1906" y="2143"/>
                    <a:pt x="1727" y="2560"/>
                    <a:pt x="1429" y="2869"/>
                  </a:cubicBezTo>
                  <a:lnTo>
                    <a:pt x="477" y="3822"/>
                  </a:lnTo>
                  <a:cubicBezTo>
                    <a:pt x="167" y="4132"/>
                    <a:pt x="1" y="4536"/>
                    <a:pt x="1" y="4977"/>
                  </a:cubicBezTo>
                  <a:lnTo>
                    <a:pt x="1" y="11144"/>
                  </a:lnTo>
                </a:path>
              </a:pathLst>
            </a:custGeom>
            <a:noFill/>
            <a:ln w="3875" cap="flat" cmpd="sng">
              <a:solidFill>
                <a:srgbClr val="B8BAB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8"/>
            <p:cNvSpPr/>
            <p:nvPr/>
          </p:nvSpPr>
          <p:spPr>
            <a:xfrm>
              <a:off x="1797840" y="1025548"/>
              <a:ext cx="38890" cy="38971"/>
            </a:xfrm>
            <a:custGeom>
              <a:avLst/>
              <a:gdLst/>
              <a:ahLst/>
              <a:cxnLst/>
              <a:rect l="l" t="t" r="r" b="b"/>
              <a:pathLst>
                <a:path w="477" h="478" extrusionOk="0">
                  <a:moveTo>
                    <a:pt x="238" y="1"/>
                  </a:moveTo>
                  <a:cubicBezTo>
                    <a:pt x="95" y="1"/>
                    <a:pt x="0" y="96"/>
                    <a:pt x="0" y="239"/>
                  </a:cubicBezTo>
                  <a:cubicBezTo>
                    <a:pt x="0" y="370"/>
                    <a:pt x="95" y="477"/>
                    <a:pt x="238" y="477"/>
                  </a:cubicBezTo>
                  <a:cubicBezTo>
                    <a:pt x="244" y="477"/>
                    <a:pt x="250" y="478"/>
                    <a:pt x="256" y="478"/>
                  </a:cubicBezTo>
                  <a:cubicBezTo>
                    <a:pt x="379" y="478"/>
                    <a:pt x="476" y="364"/>
                    <a:pt x="476" y="239"/>
                  </a:cubicBezTo>
                  <a:cubicBezTo>
                    <a:pt x="476" y="96"/>
                    <a:pt x="369" y="1"/>
                    <a:pt x="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8"/>
            <p:cNvSpPr/>
            <p:nvPr/>
          </p:nvSpPr>
          <p:spPr>
            <a:xfrm>
              <a:off x="1661931" y="1044952"/>
              <a:ext cx="154418" cy="918354"/>
            </a:xfrm>
            <a:custGeom>
              <a:avLst/>
              <a:gdLst/>
              <a:ahLst/>
              <a:cxnLst/>
              <a:rect l="l" t="t" r="r" b="b"/>
              <a:pathLst>
                <a:path w="1894" h="11264" fill="none" extrusionOk="0">
                  <a:moveTo>
                    <a:pt x="0" y="11264"/>
                  </a:moveTo>
                  <a:lnTo>
                    <a:pt x="0" y="9430"/>
                  </a:lnTo>
                  <a:cubicBezTo>
                    <a:pt x="0" y="9002"/>
                    <a:pt x="179" y="8585"/>
                    <a:pt x="477" y="8275"/>
                  </a:cubicBezTo>
                  <a:lnTo>
                    <a:pt x="1417" y="7323"/>
                  </a:lnTo>
                  <a:cubicBezTo>
                    <a:pt x="1739" y="7002"/>
                    <a:pt x="1893" y="6609"/>
                    <a:pt x="1893" y="6156"/>
                  </a:cubicBezTo>
                  <a:lnTo>
                    <a:pt x="1893" y="1"/>
                  </a:lnTo>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8"/>
            <p:cNvSpPr/>
            <p:nvPr/>
          </p:nvSpPr>
          <p:spPr>
            <a:xfrm>
              <a:off x="1295946" y="2686464"/>
              <a:ext cx="155396" cy="908652"/>
            </a:xfrm>
            <a:custGeom>
              <a:avLst/>
              <a:gdLst/>
              <a:ahLst/>
              <a:cxnLst/>
              <a:rect l="l" t="t" r="r" b="b"/>
              <a:pathLst>
                <a:path w="1906" h="11145" fill="none" extrusionOk="0">
                  <a:moveTo>
                    <a:pt x="1906" y="0"/>
                  </a:moveTo>
                  <a:lnTo>
                    <a:pt x="1906" y="1715"/>
                  </a:lnTo>
                  <a:cubicBezTo>
                    <a:pt x="1906" y="2143"/>
                    <a:pt x="1727" y="2560"/>
                    <a:pt x="1429" y="2869"/>
                  </a:cubicBezTo>
                  <a:lnTo>
                    <a:pt x="477" y="3822"/>
                  </a:lnTo>
                  <a:cubicBezTo>
                    <a:pt x="167" y="4132"/>
                    <a:pt x="1" y="4536"/>
                    <a:pt x="1" y="4977"/>
                  </a:cubicBezTo>
                  <a:lnTo>
                    <a:pt x="1" y="11144"/>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8"/>
            <p:cNvSpPr/>
            <p:nvPr/>
          </p:nvSpPr>
          <p:spPr>
            <a:xfrm>
              <a:off x="1276542" y="1025548"/>
              <a:ext cx="38890" cy="38971"/>
            </a:xfrm>
            <a:custGeom>
              <a:avLst/>
              <a:gdLst/>
              <a:ahLst/>
              <a:cxnLst/>
              <a:rect l="l" t="t" r="r" b="b"/>
              <a:pathLst>
                <a:path w="477" h="478" extrusionOk="0">
                  <a:moveTo>
                    <a:pt x="239" y="1"/>
                  </a:moveTo>
                  <a:cubicBezTo>
                    <a:pt x="108" y="1"/>
                    <a:pt x="1" y="96"/>
                    <a:pt x="1" y="239"/>
                  </a:cubicBezTo>
                  <a:cubicBezTo>
                    <a:pt x="1" y="364"/>
                    <a:pt x="98" y="478"/>
                    <a:pt x="221" y="478"/>
                  </a:cubicBezTo>
                  <a:cubicBezTo>
                    <a:pt x="227" y="478"/>
                    <a:pt x="233" y="477"/>
                    <a:pt x="239" y="477"/>
                  </a:cubicBezTo>
                  <a:cubicBezTo>
                    <a:pt x="382" y="477"/>
                    <a:pt x="477" y="370"/>
                    <a:pt x="477" y="239"/>
                  </a:cubicBezTo>
                  <a:cubicBezTo>
                    <a:pt x="477" y="96"/>
                    <a:pt x="382"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8"/>
            <p:cNvSpPr/>
            <p:nvPr/>
          </p:nvSpPr>
          <p:spPr>
            <a:xfrm>
              <a:off x="1295946" y="1044952"/>
              <a:ext cx="155396" cy="918354"/>
            </a:xfrm>
            <a:custGeom>
              <a:avLst/>
              <a:gdLst/>
              <a:ahLst/>
              <a:cxnLst/>
              <a:rect l="l" t="t" r="r" b="b"/>
              <a:pathLst>
                <a:path w="1906" h="11264" fill="none" extrusionOk="0">
                  <a:moveTo>
                    <a:pt x="1906" y="11264"/>
                  </a:moveTo>
                  <a:lnTo>
                    <a:pt x="1906" y="6454"/>
                  </a:lnTo>
                  <a:cubicBezTo>
                    <a:pt x="1906" y="6025"/>
                    <a:pt x="1727" y="5609"/>
                    <a:pt x="1429" y="5299"/>
                  </a:cubicBezTo>
                  <a:lnTo>
                    <a:pt x="477" y="4346"/>
                  </a:lnTo>
                  <a:cubicBezTo>
                    <a:pt x="167" y="4025"/>
                    <a:pt x="1" y="3632"/>
                    <a:pt x="1" y="3180"/>
                  </a:cubicBezTo>
                  <a:lnTo>
                    <a:pt x="1" y="1"/>
                  </a:lnTo>
                </a:path>
              </a:pathLst>
            </a:custGeom>
            <a:solidFill>
              <a:schemeClr val="dk2"/>
            </a:solid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8"/>
            <p:cNvSpPr/>
            <p:nvPr/>
          </p:nvSpPr>
          <p:spPr>
            <a:xfrm>
              <a:off x="1661931" y="2686464"/>
              <a:ext cx="154418" cy="908652"/>
            </a:xfrm>
            <a:custGeom>
              <a:avLst/>
              <a:gdLst/>
              <a:ahLst/>
              <a:cxnLst/>
              <a:rect l="l" t="t" r="r" b="b"/>
              <a:pathLst>
                <a:path w="1894" h="11145" fill="none" extrusionOk="0">
                  <a:moveTo>
                    <a:pt x="0" y="0"/>
                  </a:moveTo>
                  <a:lnTo>
                    <a:pt x="0" y="4691"/>
                  </a:lnTo>
                  <a:cubicBezTo>
                    <a:pt x="0" y="5120"/>
                    <a:pt x="179" y="5536"/>
                    <a:pt x="477" y="5846"/>
                  </a:cubicBezTo>
                  <a:lnTo>
                    <a:pt x="1417" y="6799"/>
                  </a:lnTo>
                  <a:cubicBezTo>
                    <a:pt x="1739" y="7108"/>
                    <a:pt x="1893" y="7513"/>
                    <a:pt x="1893" y="7953"/>
                  </a:cubicBezTo>
                  <a:lnTo>
                    <a:pt x="1893" y="11144"/>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8"/>
            <p:cNvSpPr/>
            <p:nvPr/>
          </p:nvSpPr>
          <p:spPr>
            <a:xfrm>
              <a:off x="2812229" y="2565067"/>
              <a:ext cx="39868" cy="39868"/>
            </a:xfrm>
            <a:custGeom>
              <a:avLst/>
              <a:gdLst/>
              <a:ahLst/>
              <a:cxnLst/>
              <a:rect l="l" t="t" r="r" b="b"/>
              <a:pathLst>
                <a:path w="489" h="489" extrusionOk="0">
                  <a:moveTo>
                    <a:pt x="238" y="1"/>
                  </a:moveTo>
                  <a:cubicBezTo>
                    <a:pt x="95" y="1"/>
                    <a:pt x="0" y="108"/>
                    <a:pt x="0" y="251"/>
                  </a:cubicBezTo>
                  <a:cubicBezTo>
                    <a:pt x="0" y="382"/>
                    <a:pt x="95" y="489"/>
                    <a:pt x="238" y="489"/>
                  </a:cubicBezTo>
                  <a:cubicBezTo>
                    <a:pt x="369" y="489"/>
                    <a:pt x="488" y="382"/>
                    <a:pt x="488" y="251"/>
                  </a:cubicBezTo>
                  <a:cubicBezTo>
                    <a:pt x="488" y="120"/>
                    <a:pt x="381" y="1"/>
                    <a:pt x="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8"/>
            <p:cNvSpPr/>
            <p:nvPr/>
          </p:nvSpPr>
          <p:spPr>
            <a:xfrm>
              <a:off x="1919156" y="2430136"/>
              <a:ext cx="913544" cy="155396"/>
            </a:xfrm>
            <a:custGeom>
              <a:avLst/>
              <a:gdLst/>
              <a:ahLst/>
              <a:cxnLst/>
              <a:rect l="l" t="t" r="r" b="b"/>
              <a:pathLst>
                <a:path w="11205" h="1906" fill="none" extrusionOk="0">
                  <a:moveTo>
                    <a:pt x="0" y="1"/>
                  </a:moveTo>
                  <a:lnTo>
                    <a:pt x="1763" y="1"/>
                  </a:lnTo>
                  <a:cubicBezTo>
                    <a:pt x="2203" y="1"/>
                    <a:pt x="2620" y="179"/>
                    <a:pt x="2929" y="477"/>
                  </a:cubicBezTo>
                  <a:lnTo>
                    <a:pt x="3882" y="1430"/>
                  </a:lnTo>
                  <a:cubicBezTo>
                    <a:pt x="4191" y="1739"/>
                    <a:pt x="4596" y="1906"/>
                    <a:pt x="5037" y="1906"/>
                  </a:cubicBezTo>
                  <a:lnTo>
                    <a:pt x="11204" y="1906"/>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8"/>
            <p:cNvSpPr/>
            <p:nvPr/>
          </p:nvSpPr>
          <p:spPr>
            <a:xfrm>
              <a:off x="2812229" y="2045725"/>
              <a:ext cx="39868" cy="38971"/>
            </a:xfrm>
            <a:custGeom>
              <a:avLst/>
              <a:gdLst/>
              <a:ahLst/>
              <a:cxnLst/>
              <a:rect l="l" t="t" r="r" b="b"/>
              <a:pathLst>
                <a:path w="489" h="478" extrusionOk="0">
                  <a:moveTo>
                    <a:pt x="238" y="1"/>
                  </a:moveTo>
                  <a:cubicBezTo>
                    <a:pt x="95" y="1"/>
                    <a:pt x="0" y="120"/>
                    <a:pt x="0" y="239"/>
                  </a:cubicBezTo>
                  <a:cubicBezTo>
                    <a:pt x="0" y="370"/>
                    <a:pt x="95" y="477"/>
                    <a:pt x="238" y="477"/>
                  </a:cubicBezTo>
                  <a:cubicBezTo>
                    <a:pt x="381" y="477"/>
                    <a:pt x="488" y="370"/>
                    <a:pt x="488" y="239"/>
                  </a:cubicBezTo>
                  <a:cubicBezTo>
                    <a:pt x="488" y="108"/>
                    <a:pt x="369" y="1"/>
                    <a:pt x="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8"/>
            <p:cNvSpPr/>
            <p:nvPr/>
          </p:nvSpPr>
          <p:spPr>
            <a:xfrm>
              <a:off x="1919156" y="2066189"/>
              <a:ext cx="913544" cy="155315"/>
            </a:xfrm>
            <a:custGeom>
              <a:avLst/>
              <a:gdLst/>
              <a:ahLst/>
              <a:cxnLst/>
              <a:rect l="l" t="t" r="r" b="b"/>
              <a:pathLst>
                <a:path w="11205" h="1905" fill="none" extrusionOk="0">
                  <a:moveTo>
                    <a:pt x="0" y="1905"/>
                  </a:moveTo>
                  <a:lnTo>
                    <a:pt x="4739" y="1905"/>
                  </a:lnTo>
                  <a:cubicBezTo>
                    <a:pt x="5180" y="1905"/>
                    <a:pt x="5596" y="1726"/>
                    <a:pt x="5906" y="1429"/>
                  </a:cubicBezTo>
                  <a:lnTo>
                    <a:pt x="6858" y="476"/>
                  </a:lnTo>
                  <a:cubicBezTo>
                    <a:pt x="7168" y="167"/>
                    <a:pt x="7573" y="0"/>
                    <a:pt x="8013" y="0"/>
                  </a:cubicBezTo>
                  <a:lnTo>
                    <a:pt x="11204" y="0"/>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8"/>
            <p:cNvSpPr/>
            <p:nvPr/>
          </p:nvSpPr>
          <p:spPr>
            <a:xfrm>
              <a:off x="2945762" y="3136949"/>
              <a:ext cx="621581" cy="1126335"/>
            </a:xfrm>
            <a:custGeom>
              <a:avLst/>
              <a:gdLst/>
              <a:ahLst/>
              <a:cxnLst/>
              <a:rect l="l" t="t" r="r" b="b"/>
              <a:pathLst>
                <a:path w="8050" h="14587" extrusionOk="0">
                  <a:moveTo>
                    <a:pt x="834" y="1"/>
                  </a:moveTo>
                  <a:cubicBezTo>
                    <a:pt x="370" y="1"/>
                    <a:pt x="1" y="370"/>
                    <a:pt x="1" y="834"/>
                  </a:cubicBezTo>
                  <a:lnTo>
                    <a:pt x="1" y="13753"/>
                  </a:lnTo>
                  <a:cubicBezTo>
                    <a:pt x="1" y="14217"/>
                    <a:pt x="370" y="14586"/>
                    <a:pt x="834" y="14586"/>
                  </a:cubicBezTo>
                  <a:lnTo>
                    <a:pt x="7216" y="14586"/>
                  </a:lnTo>
                  <a:cubicBezTo>
                    <a:pt x="7680" y="14586"/>
                    <a:pt x="8049" y="14229"/>
                    <a:pt x="8049" y="13764"/>
                  </a:cubicBezTo>
                  <a:lnTo>
                    <a:pt x="8049" y="834"/>
                  </a:lnTo>
                  <a:cubicBezTo>
                    <a:pt x="8049" y="370"/>
                    <a:pt x="7680" y="1"/>
                    <a:pt x="7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8"/>
            <p:cNvSpPr/>
            <p:nvPr/>
          </p:nvSpPr>
          <p:spPr>
            <a:xfrm>
              <a:off x="2965992" y="3174707"/>
              <a:ext cx="581120" cy="1050819"/>
            </a:xfrm>
            <a:custGeom>
              <a:avLst/>
              <a:gdLst/>
              <a:ahLst/>
              <a:cxnLst/>
              <a:rect l="l" t="t" r="r" b="b"/>
              <a:pathLst>
                <a:path w="7526" h="13609" extrusionOk="0">
                  <a:moveTo>
                    <a:pt x="834" y="0"/>
                  </a:moveTo>
                  <a:cubicBezTo>
                    <a:pt x="370" y="0"/>
                    <a:pt x="1" y="369"/>
                    <a:pt x="1" y="833"/>
                  </a:cubicBezTo>
                  <a:lnTo>
                    <a:pt x="1" y="12775"/>
                  </a:lnTo>
                  <a:cubicBezTo>
                    <a:pt x="1" y="13228"/>
                    <a:pt x="370" y="13609"/>
                    <a:pt x="834" y="13609"/>
                  </a:cubicBezTo>
                  <a:lnTo>
                    <a:pt x="6692" y="13609"/>
                  </a:lnTo>
                  <a:cubicBezTo>
                    <a:pt x="7132" y="13609"/>
                    <a:pt x="7501" y="13252"/>
                    <a:pt x="7525" y="12775"/>
                  </a:cubicBezTo>
                  <a:lnTo>
                    <a:pt x="7525" y="833"/>
                  </a:lnTo>
                  <a:cubicBezTo>
                    <a:pt x="7525" y="369"/>
                    <a:pt x="7144" y="0"/>
                    <a:pt x="6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8"/>
            <p:cNvSpPr/>
            <p:nvPr/>
          </p:nvSpPr>
          <p:spPr>
            <a:xfrm>
              <a:off x="3020274" y="3289602"/>
              <a:ext cx="472556" cy="741032"/>
            </a:xfrm>
            <a:custGeom>
              <a:avLst/>
              <a:gdLst/>
              <a:ahLst/>
              <a:cxnLst/>
              <a:rect l="l" t="t" r="r" b="b"/>
              <a:pathLst>
                <a:path w="6120" h="9597" extrusionOk="0">
                  <a:moveTo>
                    <a:pt x="0" y="0"/>
                  </a:moveTo>
                  <a:lnTo>
                    <a:pt x="0" y="9597"/>
                  </a:lnTo>
                  <a:lnTo>
                    <a:pt x="6120" y="9597"/>
                  </a:lnTo>
                  <a:lnTo>
                    <a:pt x="6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8"/>
            <p:cNvSpPr/>
            <p:nvPr/>
          </p:nvSpPr>
          <p:spPr>
            <a:xfrm>
              <a:off x="3137948" y="3197640"/>
              <a:ext cx="236278" cy="41464"/>
            </a:xfrm>
            <a:custGeom>
              <a:avLst/>
              <a:gdLst/>
              <a:ahLst/>
              <a:cxnLst/>
              <a:rect l="l" t="t" r="r" b="b"/>
              <a:pathLst>
                <a:path w="3060" h="537" extrusionOk="0">
                  <a:moveTo>
                    <a:pt x="262" y="1"/>
                  </a:moveTo>
                  <a:cubicBezTo>
                    <a:pt x="119" y="1"/>
                    <a:pt x="0" y="120"/>
                    <a:pt x="0" y="275"/>
                  </a:cubicBezTo>
                  <a:cubicBezTo>
                    <a:pt x="0" y="417"/>
                    <a:pt x="119" y="536"/>
                    <a:pt x="262" y="536"/>
                  </a:cubicBezTo>
                  <a:lnTo>
                    <a:pt x="2798" y="536"/>
                  </a:lnTo>
                  <a:cubicBezTo>
                    <a:pt x="2941" y="536"/>
                    <a:pt x="3060" y="417"/>
                    <a:pt x="3060" y="275"/>
                  </a:cubicBezTo>
                  <a:cubicBezTo>
                    <a:pt x="3060" y="120"/>
                    <a:pt x="2941" y="1"/>
                    <a:pt x="2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8"/>
            <p:cNvSpPr/>
            <p:nvPr/>
          </p:nvSpPr>
          <p:spPr>
            <a:xfrm>
              <a:off x="3227980" y="4090315"/>
              <a:ext cx="55286" cy="55286"/>
            </a:xfrm>
            <a:custGeom>
              <a:avLst/>
              <a:gdLst/>
              <a:ahLst/>
              <a:cxnLst/>
              <a:rect l="l" t="t" r="r" b="b"/>
              <a:pathLst>
                <a:path w="716" h="716" extrusionOk="0">
                  <a:moveTo>
                    <a:pt x="358" y="1"/>
                  </a:moveTo>
                  <a:cubicBezTo>
                    <a:pt x="168" y="1"/>
                    <a:pt x="1" y="167"/>
                    <a:pt x="1" y="358"/>
                  </a:cubicBezTo>
                  <a:cubicBezTo>
                    <a:pt x="1" y="560"/>
                    <a:pt x="168" y="715"/>
                    <a:pt x="358" y="715"/>
                  </a:cubicBezTo>
                  <a:cubicBezTo>
                    <a:pt x="560" y="715"/>
                    <a:pt x="715" y="560"/>
                    <a:pt x="715" y="358"/>
                  </a:cubicBezTo>
                  <a:cubicBezTo>
                    <a:pt x="715" y="167"/>
                    <a:pt x="560"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8"/>
            <p:cNvSpPr/>
            <p:nvPr/>
          </p:nvSpPr>
          <p:spPr>
            <a:xfrm>
              <a:off x="2848317" y="3022054"/>
              <a:ext cx="136130" cy="134277"/>
            </a:xfrm>
            <a:custGeom>
              <a:avLst/>
              <a:gdLst/>
              <a:ahLst/>
              <a:cxnLst/>
              <a:rect l="l" t="t" r="r" b="b"/>
              <a:pathLst>
                <a:path w="1763" h="1739" extrusionOk="0">
                  <a:moveTo>
                    <a:pt x="1739" y="1"/>
                  </a:moveTo>
                  <a:cubicBezTo>
                    <a:pt x="834" y="72"/>
                    <a:pt x="96" y="786"/>
                    <a:pt x="1" y="1691"/>
                  </a:cubicBezTo>
                  <a:lnTo>
                    <a:pt x="370" y="1739"/>
                  </a:lnTo>
                  <a:cubicBezTo>
                    <a:pt x="441" y="1013"/>
                    <a:pt x="1036" y="429"/>
                    <a:pt x="1763" y="370"/>
                  </a:cubicBezTo>
                  <a:lnTo>
                    <a:pt x="17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8"/>
            <p:cNvSpPr/>
            <p:nvPr/>
          </p:nvSpPr>
          <p:spPr>
            <a:xfrm>
              <a:off x="2781218" y="2956808"/>
              <a:ext cx="198674" cy="192188"/>
            </a:xfrm>
            <a:custGeom>
              <a:avLst/>
              <a:gdLst/>
              <a:ahLst/>
              <a:cxnLst/>
              <a:rect l="l" t="t" r="r" b="b"/>
              <a:pathLst>
                <a:path w="2573" h="2489" extrusionOk="0">
                  <a:moveTo>
                    <a:pt x="2548" y="0"/>
                  </a:moveTo>
                  <a:cubicBezTo>
                    <a:pt x="1227" y="84"/>
                    <a:pt x="155" y="1131"/>
                    <a:pt x="0" y="2453"/>
                  </a:cubicBezTo>
                  <a:lnTo>
                    <a:pt x="369" y="2489"/>
                  </a:lnTo>
                  <a:cubicBezTo>
                    <a:pt x="489" y="1346"/>
                    <a:pt x="1417" y="453"/>
                    <a:pt x="2572" y="369"/>
                  </a:cubicBezTo>
                  <a:lnTo>
                    <a:pt x="25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8"/>
            <p:cNvSpPr/>
            <p:nvPr/>
          </p:nvSpPr>
          <p:spPr>
            <a:xfrm>
              <a:off x="2710413" y="2883223"/>
              <a:ext cx="263921" cy="257512"/>
            </a:xfrm>
            <a:custGeom>
              <a:avLst/>
              <a:gdLst/>
              <a:ahLst/>
              <a:cxnLst/>
              <a:rect l="l" t="t" r="r" b="b"/>
              <a:pathLst>
                <a:path w="3418" h="3335" extrusionOk="0">
                  <a:moveTo>
                    <a:pt x="3394" y="1"/>
                  </a:moveTo>
                  <a:cubicBezTo>
                    <a:pt x="1620" y="144"/>
                    <a:pt x="191" y="1525"/>
                    <a:pt x="1" y="3299"/>
                  </a:cubicBezTo>
                  <a:lnTo>
                    <a:pt x="370" y="3335"/>
                  </a:lnTo>
                  <a:cubicBezTo>
                    <a:pt x="548" y="1739"/>
                    <a:pt x="1822" y="489"/>
                    <a:pt x="3418" y="370"/>
                  </a:cubicBezTo>
                  <a:lnTo>
                    <a:pt x="3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8"/>
            <p:cNvSpPr/>
            <p:nvPr/>
          </p:nvSpPr>
          <p:spPr>
            <a:xfrm>
              <a:off x="2748093" y="3460554"/>
              <a:ext cx="37758" cy="38685"/>
            </a:xfrm>
            <a:custGeom>
              <a:avLst/>
              <a:gdLst/>
              <a:ahLst/>
              <a:cxnLst/>
              <a:rect l="l" t="t" r="r" b="b"/>
              <a:pathLst>
                <a:path w="489" h="501" extrusionOk="0">
                  <a:moveTo>
                    <a:pt x="251" y="1"/>
                  </a:moveTo>
                  <a:cubicBezTo>
                    <a:pt x="120" y="1"/>
                    <a:pt x="1" y="108"/>
                    <a:pt x="1" y="263"/>
                  </a:cubicBezTo>
                  <a:cubicBezTo>
                    <a:pt x="1" y="394"/>
                    <a:pt x="108" y="501"/>
                    <a:pt x="251" y="501"/>
                  </a:cubicBezTo>
                  <a:cubicBezTo>
                    <a:pt x="406" y="501"/>
                    <a:pt x="489" y="394"/>
                    <a:pt x="489" y="263"/>
                  </a:cubicBezTo>
                  <a:cubicBezTo>
                    <a:pt x="489" y="120"/>
                    <a:pt x="382"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8"/>
            <p:cNvSpPr/>
            <p:nvPr/>
          </p:nvSpPr>
          <p:spPr>
            <a:xfrm>
              <a:off x="1798406" y="3587204"/>
              <a:ext cx="37758" cy="38685"/>
            </a:xfrm>
            <a:custGeom>
              <a:avLst/>
              <a:gdLst/>
              <a:ahLst/>
              <a:cxnLst/>
              <a:rect l="l" t="t" r="r" b="b"/>
              <a:pathLst>
                <a:path w="489" h="501" extrusionOk="0">
                  <a:moveTo>
                    <a:pt x="251" y="1"/>
                  </a:moveTo>
                  <a:cubicBezTo>
                    <a:pt x="120" y="1"/>
                    <a:pt x="1" y="108"/>
                    <a:pt x="1" y="263"/>
                  </a:cubicBezTo>
                  <a:cubicBezTo>
                    <a:pt x="1" y="394"/>
                    <a:pt x="108" y="501"/>
                    <a:pt x="251" y="501"/>
                  </a:cubicBezTo>
                  <a:cubicBezTo>
                    <a:pt x="406" y="501"/>
                    <a:pt x="489" y="394"/>
                    <a:pt x="489" y="263"/>
                  </a:cubicBezTo>
                  <a:cubicBezTo>
                    <a:pt x="489" y="120"/>
                    <a:pt x="382"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8"/>
            <p:cNvSpPr/>
            <p:nvPr/>
          </p:nvSpPr>
          <p:spPr>
            <a:xfrm>
              <a:off x="1276381" y="3587204"/>
              <a:ext cx="37758" cy="38685"/>
            </a:xfrm>
            <a:custGeom>
              <a:avLst/>
              <a:gdLst/>
              <a:ahLst/>
              <a:cxnLst/>
              <a:rect l="l" t="t" r="r" b="b"/>
              <a:pathLst>
                <a:path w="489" h="501" extrusionOk="0">
                  <a:moveTo>
                    <a:pt x="251" y="1"/>
                  </a:moveTo>
                  <a:cubicBezTo>
                    <a:pt x="120" y="1"/>
                    <a:pt x="1" y="108"/>
                    <a:pt x="1" y="263"/>
                  </a:cubicBezTo>
                  <a:cubicBezTo>
                    <a:pt x="1" y="394"/>
                    <a:pt x="108" y="501"/>
                    <a:pt x="251" y="501"/>
                  </a:cubicBezTo>
                  <a:cubicBezTo>
                    <a:pt x="406" y="501"/>
                    <a:pt x="489" y="394"/>
                    <a:pt x="489" y="263"/>
                  </a:cubicBezTo>
                  <a:cubicBezTo>
                    <a:pt x="489" y="120"/>
                    <a:pt x="382"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8"/>
            <p:cNvSpPr/>
            <p:nvPr/>
          </p:nvSpPr>
          <p:spPr>
            <a:xfrm>
              <a:off x="562106" y="1106979"/>
              <a:ext cx="37758" cy="38685"/>
            </a:xfrm>
            <a:custGeom>
              <a:avLst/>
              <a:gdLst/>
              <a:ahLst/>
              <a:cxnLst/>
              <a:rect l="l" t="t" r="r" b="b"/>
              <a:pathLst>
                <a:path w="489" h="501" extrusionOk="0">
                  <a:moveTo>
                    <a:pt x="251" y="1"/>
                  </a:moveTo>
                  <a:cubicBezTo>
                    <a:pt x="120" y="1"/>
                    <a:pt x="1" y="108"/>
                    <a:pt x="1" y="263"/>
                  </a:cubicBezTo>
                  <a:cubicBezTo>
                    <a:pt x="1" y="394"/>
                    <a:pt x="108" y="501"/>
                    <a:pt x="251" y="501"/>
                  </a:cubicBezTo>
                  <a:cubicBezTo>
                    <a:pt x="406" y="501"/>
                    <a:pt x="489" y="394"/>
                    <a:pt x="489" y="263"/>
                  </a:cubicBezTo>
                  <a:cubicBezTo>
                    <a:pt x="489" y="120"/>
                    <a:pt x="382"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360958" y="2224487"/>
            <a:ext cx="5575186" cy="1754326"/>
          </a:xfrm>
          <a:prstGeom prst="rect">
            <a:avLst/>
          </a:prstGeom>
        </p:spPr>
        <p:txBody>
          <a:bodyPr wrap="square">
            <a:spAutoFit/>
          </a:bodyPr>
          <a:lstStyle/>
          <a:p>
            <a:pPr lvl="0" algn="ctr">
              <a:lnSpc>
                <a:spcPct val="150000"/>
              </a:lnSpc>
            </a:pPr>
            <a:r>
              <a:rPr lang="vi-VN" sz="2400" b="1">
                <a:solidFill>
                  <a:srgbClr val="333333"/>
                </a:solidFill>
                <a:latin typeface="Times New Roman" panose="02020603050405020304" pitchFamily="18" charset="0"/>
              </a:rPr>
              <a:t>MỘT SỐ BIỆN PHÁP TIẾT KIỆM NĂNG LƯỢNG TRONG HOẠT ĐỘNG HẰNG NGÀY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3" name="Rectangle 2"/>
          <p:cNvSpPr/>
          <p:nvPr/>
        </p:nvSpPr>
        <p:spPr>
          <a:xfrm>
            <a:off x="321425" y="990335"/>
            <a:ext cx="8822575" cy="3903441"/>
          </a:xfrm>
          <a:prstGeom prst="rect">
            <a:avLst/>
          </a:prstGeom>
        </p:spPr>
        <p:txBody>
          <a:bodyPr wrap="square">
            <a:spAutoFit/>
          </a:bodyPr>
          <a:lstStyle/>
          <a:p>
            <a:pPr algn="just">
              <a:lnSpc>
                <a:spcPct val="125000"/>
              </a:lnSpc>
            </a:pPr>
            <a:r>
              <a:rPr lang="en-US" sz="1800" b="1">
                <a:solidFill>
                  <a:schemeClr val="tx1"/>
                </a:solidFill>
                <a:latin typeface="Times New Roman" panose="02020603050405020304" pitchFamily="18" charset="0"/>
                <a:cs typeface="Times New Roman" panose="02020603050405020304" pitchFamily="18" charset="0"/>
              </a:rPr>
              <a:t>1</a:t>
            </a:r>
            <a:r>
              <a:rPr lang="en-US" sz="2000" b="1">
                <a:solidFill>
                  <a:schemeClr val="tx1"/>
                </a:solidFill>
                <a:latin typeface="Times New Roman" panose="02020603050405020304" pitchFamily="18" charset="0"/>
                <a:cs typeface="Times New Roman" panose="02020603050405020304" pitchFamily="18" charset="0"/>
              </a:rPr>
              <a:t>. </a:t>
            </a:r>
            <a:r>
              <a:rPr lang="vi-VN" sz="2000" b="1">
                <a:solidFill>
                  <a:schemeClr val="tx1"/>
                </a:solidFill>
                <a:latin typeface="Times New Roman" panose="02020603050405020304" pitchFamily="18" charset="0"/>
                <a:cs typeface="Times New Roman" panose="02020603050405020304" pitchFamily="18" charset="0"/>
              </a:rPr>
              <a:t>Những biện pháp nào dưới đây giúp tiết kiệm năng lượng?</a:t>
            </a:r>
            <a:endParaRPr lang="en-US" sz="2000" b="1">
              <a:solidFill>
                <a:schemeClr val="tx1"/>
              </a:solidFill>
              <a:latin typeface="Times New Roman" panose="02020603050405020304" pitchFamily="18" charset="0"/>
              <a:cs typeface="Times New Roman" panose="02020603050405020304" pitchFamily="18" charset="0"/>
            </a:endParaRPr>
          </a:p>
          <a:p>
            <a:pPr algn="just">
              <a:lnSpc>
                <a:spcPct val="125000"/>
              </a:lnSpc>
            </a:pPr>
            <a:r>
              <a:rPr lang="en-US" sz="2000">
                <a:latin typeface="Times New Roman" panose="02020603050405020304" pitchFamily="18" charset="0"/>
                <a:cs typeface="Times New Roman" panose="02020603050405020304" pitchFamily="18" charset="0"/>
              </a:rPr>
              <a:t>a) </a:t>
            </a:r>
            <a:r>
              <a:rPr lang="vi-VN" sz="2000">
                <a:latin typeface="Times New Roman" panose="02020603050405020304" pitchFamily="18" charset="0"/>
                <a:cs typeface="Times New Roman" panose="02020603050405020304" pitchFamily="18" charset="0"/>
              </a:rPr>
              <a:t>Sử dụng ánh nắng mặt trời để làm khô quần áo ướt thay vì dùng máy sấy khô quần áo.</a:t>
            </a:r>
          </a:p>
          <a:p>
            <a:pPr algn="just">
              <a:lnSpc>
                <a:spcPct val="125000"/>
              </a:lnSpc>
            </a:pPr>
            <a:r>
              <a:rPr lang="en-US" sz="2000">
                <a:latin typeface="Times New Roman" panose="02020603050405020304" pitchFamily="18" charset="0"/>
                <a:cs typeface="Times New Roman" panose="02020603050405020304" pitchFamily="18" charset="0"/>
              </a:rPr>
              <a:t>b) </a:t>
            </a:r>
            <a:r>
              <a:rPr lang="vi-VN" sz="2000">
                <a:latin typeface="Times New Roman" panose="02020603050405020304" pitchFamily="18" charset="0"/>
                <a:cs typeface="Times New Roman" panose="02020603050405020304" pitchFamily="18" charset="0"/>
              </a:rPr>
              <a:t>Dùng đèn LED để thắp sáng thay thế đèn huỳnh quang hoặc đèn sợi đốt.</a:t>
            </a:r>
          </a:p>
          <a:p>
            <a:pPr algn="just">
              <a:lnSpc>
                <a:spcPct val="125000"/>
              </a:lnSpc>
            </a:pPr>
            <a:r>
              <a:rPr lang="en-US" sz="2000">
                <a:latin typeface="Times New Roman" panose="02020603050405020304" pitchFamily="18" charset="0"/>
                <a:cs typeface="Times New Roman" panose="02020603050405020304" pitchFamily="18" charset="0"/>
              </a:rPr>
              <a:t>c) Tận dụng ánh sáng tự nhiên thay vì d</a:t>
            </a:r>
            <a:r>
              <a:rPr lang="vi-VN" sz="2000">
                <a:latin typeface="Times New Roman" panose="02020603050405020304" pitchFamily="18" charset="0"/>
                <a:cs typeface="Times New Roman" panose="02020603050405020304" pitchFamily="18" charset="0"/>
              </a:rPr>
              <a:t>ùng đèn thắp sáng vào ban ngày</a:t>
            </a:r>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a:p>
            <a:pPr algn="just">
              <a:lnSpc>
                <a:spcPct val="125000"/>
              </a:lnSpc>
            </a:pPr>
            <a:r>
              <a:rPr lang="en-US" sz="2000">
                <a:latin typeface="Times New Roman" panose="02020603050405020304" pitchFamily="18" charset="0"/>
                <a:cs typeface="Times New Roman" panose="02020603050405020304" pitchFamily="18" charset="0"/>
              </a:rPr>
              <a:t>d) </a:t>
            </a:r>
            <a:r>
              <a:rPr lang="vi-VN" sz="2000">
                <a:latin typeface="Times New Roman" panose="02020603050405020304" pitchFamily="18" charset="0"/>
                <a:cs typeface="Times New Roman" panose="02020603050405020304" pitchFamily="18" charset="0"/>
              </a:rPr>
              <a:t>Rút phích cắm hoặc tắt các thiết bị điện khi không sử dụng.</a:t>
            </a:r>
          </a:p>
          <a:p>
            <a:pPr algn="just">
              <a:lnSpc>
                <a:spcPct val="125000"/>
              </a:lnSpc>
            </a:pPr>
            <a:r>
              <a:rPr lang="vi-VN" sz="2000">
                <a:latin typeface="Times New Roman" panose="02020603050405020304" pitchFamily="18" charset="0"/>
                <a:cs typeface="Times New Roman" panose="02020603050405020304" pitchFamily="18" charset="0"/>
              </a:rPr>
              <a:t>e</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Đóng, mở tủ lạnh hoặc máy điều hòa đúng cách.</a:t>
            </a:r>
          </a:p>
          <a:p>
            <a:pPr algn="just">
              <a:lnSpc>
                <a:spcPct val="125000"/>
              </a:lnSpc>
            </a:pPr>
            <a:r>
              <a:rPr lang="vi-VN" sz="2000">
                <a:latin typeface="Times New Roman" panose="02020603050405020304" pitchFamily="18" charset="0"/>
                <a:cs typeface="Times New Roman" panose="02020603050405020304" pitchFamily="18" charset="0"/>
              </a:rPr>
              <a:t>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Bật tivi xem cả ngày.</a:t>
            </a:r>
          </a:p>
          <a:p>
            <a:pPr algn="just">
              <a:lnSpc>
                <a:spcPct val="125000"/>
              </a:lnSpc>
            </a:pPr>
            <a:r>
              <a:rPr lang="vi-VN" sz="2000">
                <a:latin typeface="Times New Roman" panose="02020603050405020304" pitchFamily="18" charset="0"/>
                <a:cs typeface="Times New Roman" panose="02020603050405020304" pitchFamily="18" charset="0"/>
              </a:rPr>
              <a:t>h</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Tắt vòi nước trong khi đánh răng.</a:t>
            </a:r>
          </a:p>
          <a:p>
            <a:pPr algn="just">
              <a:lnSpc>
                <a:spcPct val="125000"/>
              </a:lnSpc>
            </a:pPr>
            <a:r>
              <a:rPr lang="vi-VN" sz="2000">
                <a:latin typeface="Times New Roman" panose="02020603050405020304" pitchFamily="18" charset="0"/>
                <a:cs typeface="Times New Roman" panose="02020603050405020304" pitchFamily="18" charset="0"/>
              </a:rPr>
              <a:t>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Thu gom các vật dụng (giấy, đồ nhựa,….) đã dùng có thể tái sử dụng hoặc tái chế.</a:t>
            </a:r>
          </a:p>
        </p:txBody>
      </p:sp>
      <p:sp>
        <p:nvSpPr>
          <p:cNvPr id="5" name="Rectangle 4"/>
          <p:cNvSpPr/>
          <p:nvPr/>
        </p:nvSpPr>
        <p:spPr>
          <a:xfrm>
            <a:off x="388850" y="350591"/>
            <a:ext cx="8678949" cy="752385"/>
          </a:xfrm>
          <a:prstGeom prst="rect">
            <a:avLst/>
          </a:prstGeom>
        </p:spPr>
        <p:txBody>
          <a:bodyPr wrap="square">
            <a:spAutoFit/>
          </a:bodyPr>
          <a:lstStyle/>
          <a:p>
            <a:pPr algn="ctr">
              <a:lnSpc>
                <a:spcPct val="125000"/>
              </a:lnSpc>
            </a:pPr>
            <a:r>
              <a:rPr lang="vi-VN" sz="1800" b="1">
                <a:solidFill>
                  <a:srgbClr val="333333"/>
                </a:solidFill>
                <a:latin typeface="+mj-lt"/>
              </a:rPr>
              <a:t>II. MỘT SỐ BIỆN PHÁP TIẾT KIỆM NĂNG LƯỢNG TRONG HOẠT ĐỘNG HẰNG NGÀY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xEl>
                                              <p:pRg st="6" end="6"/>
                                            </p:txEl>
                                          </p:spTgt>
                                        </p:tgtEl>
                                      </p:cBhvr>
                                    </p:animEffect>
                                    <p:set>
                                      <p:cBhvr>
                                        <p:cTn id="1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aphicFrame>
        <p:nvGraphicFramePr>
          <p:cNvPr id="1888" name="Google Shape;1888;p63"/>
          <p:cNvGraphicFramePr/>
          <p:nvPr>
            <p:extLst>
              <p:ext uri="{D42A27DB-BD31-4B8C-83A1-F6EECF244321}">
                <p14:modId xmlns:p14="http://schemas.microsoft.com/office/powerpoint/2010/main" val="3615811589"/>
              </p:ext>
            </p:extLst>
          </p:nvPr>
        </p:nvGraphicFramePr>
        <p:xfrm>
          <a:off x="1442720" y="760730"/>
          <a:ext cx="7223759" cy="4206000"/>
        </p:xfrm>
        <a:graphic>
          <a:graphicData uri="http://schemas.openxmlformats.org/drawingml/2006/table">
            <a:tbl>
              <a:tblPr>
                <a:noFill/>
                <a:tableStyleId>{18984F6E-9B2B-4E6D-8701-228355CE6E13}</a:tableStyleId>
              </a:tblPr>
              <a:tblGrid>
                <a:gridCol w="1219200">
                  <a:extLst>
                    <a:ext uri="{9D8B030D-6E8A-4147-A177-3AD203B41FA5}">
                      <a16:colId xmlns="" xmlns:a16="http://schemas.microsoft.com/office/drawing/2014/main" val="20000"/>
                    </a:ext>
                  </a:extLst>
                </a:gridCol>
                <a:gridCol w="1513840">
                  <a:extLst>
                    <a:ext uri="{9D8B030D-6E8A-4147-A177-3AD203B41FA5}">
                      <a16:colId xmlns="" xmlns:a16="http://schemas.microsoft.com/office/drawing/2014/main" val="20001"/>
                    </a:ext>
                  </a:extLst>
                </a:gridCol>
                <a:gridCol w="1473200">
                  <a:extLst>
                    <a:ext uri="{9D8B030D-6E8A-4147-A177-3AD203B41FA5}">
                      <a16:colId xmlns="" xmlns:a16="http://schemas.microsoft.com/office/drawing/2014/main" val="20002"/>
                    </a:ext>
                  </a:extLst>
                </a:gridCol>
                <a:gridCol w="1534160">
                  <a:extLst>
                    <a:ext uri="{9D8B030D-6E8A-4147-A177-3AD203B41FA5}">
                      <a16:colId xmlns="" xmlns:a16="http://schemas.microsoft.com/office/drawing/2014/main" val="20003"/>
                    </a:ext>
                  </a:extLst>
                </a:gridCol>
                <a:gridCol w="1483359">
                  <a:extLst>
                    <a:ext uri="{9D8B030D-6E8A-4147-A177-3AD203B41FA5}">
                      <a16:colId xmlns="" xmlns:a16="http://schemas.microsoft.com/office/drawing/2014/main" val="1438253299"/>
                    </a:ext>
                  </a:extLst>
                </a:gridCol>
              </a:tblGrid>
              <a:tr h="762000">
                <a:tc>
                  <a:txBody>
                    <a:bodyPr/>
                    <a:lstStyle/>
                    <a:p>
                      <a:pPr marL="0" lvl="0" indent="0" algn="ctr" rtl="0">
                        <a:spcBef>
                          <a:spcPts val="0"/>
                        </a:spcBef>
                        <a:spcAft>
                          <a:spcPts val="0"/>
                        </a:spcAft>
                        <a:buNone/>
                      </a:pPr>
                      <a:r>
                        <a:rPr lang="en-US" sz="1800" b="1" i="0">
                          <a:solidFill>
                            <a:srgbClr val="E6EEF5"/>
                          </a:solidFill>
                          <a:effectLst/>
                          <a:latin typeface="Times New Roman" panose="02020603050405020304" pitchFamily="18" charset="0"/>
                          <a:cs typeface="Times New Roman" panose="02020603050405020304" pitchFamily="18" charset="0"/>
                        </a:rPr>
                        <a:t>Biện pháp</a:t>
                      </a:r>
                      <a:endParaRPr sz="1800">
                        <a:solidFill>
                          <a:srgbClr val="E6EEF5"/>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Font typeface="Arial"/>
                        <a:buNone/>
                      </a:pPr>
                      <a:r>
                        <a:rPr lang="en-US"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rPr>
                        <a:t>Tiết kiệm điện</a:t>
                      </a:r>
                      <a:endParaRPr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Font typeface="Arial"/>
                        <a:buNone/>
                      </a:pPr>
                      <a:r>
                        <a:rPr lang="vi-VN"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rPr>
                        <a:t>Tiết kiệm nước</a:t>
                      </a:r>
                      <a:endParaRPr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Font typeface="Arial"/>
                        <a:buNone/>
                      </a:pPr>
                      <a:r>
                        <a:rPr lang="en-US"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rPr>
                        <a:t>Tiết kiệm nhiên liệu</a:t>
                      </a:r>
                      <a:endParaRPr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endParaRPr>
                    </a:p>
                  </a:txBody>
                  <a:tcPr marL="91425" marR="91425" marT="91425" marB="91425" anchor="ctr">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Font typeface="Arial"/>
                        <a:buNone/>
                      </a:pPr>
                      <a:r>
                        <a:rPr lang="vi-VN"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rPr>
                        <a:t>Dùng nguồn năng lượng tái tạo</a:t>
                      </a:r>
                      <a:endParaRPr sz="1800" b="1" i="0" u="none" strike="noStrike" cap="none">
                        <a:solidFill>
                          <a:srgbClr val="E6EEF5"/>
                        </a:solidFill>
                        <a:effectLst/>
                        <a:latin typeface="Times New Roman" panose="02020603050405020304" pitchFamily="18" charset="0"/>
                        <a:ea typeface="Arial"/>
                        <a:cs typeface="Times New Roman" panose="02020603050405020304" pitchFamily="18" charset="0"/>
                        <a:sym typeface="Lexend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dk2"/>
                    </a:solidFill>
                  </a:tcPr>
                </a:tc>
                <a:extLst>
                  <a:ext uri="{0D108BD9-81ED-4DB2-BD59-A6C34878D82A}">
                    <a16:rowId xmlns="" xmlns:a16="http://schemas.microsoft.com/office/drawing/2014/main" val="10000"/>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a)</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10002"/>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b)</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10003"/>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c)</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10004"/>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d)</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10005"/>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e)</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10006"/>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h)</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lgn="ctr">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223188617"/>
                  </a:ext>
                </a:extLst>
              </a:tr>
              <a:tr h="381000">
                <a:tc>
                  <a:txBody>
                    <a:bodyPr/>
                    <a:lstStyle/>
                    <a:p>
                      <a:pPr marL="0" lvl="0" indent="0" algn="ctr" rtl="0">
                        <a:spcBef>
                          <a:spcPts val="0"/>
                        </a:spcBef>
                        <a:spcAft>
                          <a:spcPts val="0"/>
                        </a:spcAft>
                        <a:buNone/>
                      </a:pPr>
                      <a:r>
                        <a:rPr lang="en-US" sz="1800">
                          <a:solidFill>
                            <a:schemeClr val="dk2"/>
                          </a:solidFill>
                          <a:latin typeface="Times New Roman" panose="02020603050405020304" pitchFamily="18" charset="0"/>
                          <a:ea typeface="Lexend SemiBold"/>
                          <a:cs typeface="Times New Roman" panose="02020603050405020304" pitchFamily="18" charset="0"/>
                          <a:sym typeface="Lexend SemiBold"/>
                        </a:rPr>
                        <a:t>i)</a:t>
                      </a:r>
                      <a:endParaRPr sz="1800">
                        <a:solidFill>
                          <a:schemeClr val="dk2"/>
                        </a:solidFill>
                        <a:latin typeface="Times New Roman" panose="02020603050405020304" pitchFamily="18" charset="0"/>
                        <a:ea typeface="Lexend SemiBold"/>
                        <a:cs typeface="Times New Roman" panose="02020603050405020304" pitchFamily="18" charset="0"/>
                        <a:sym typeface="Lexend SemiBold"/>
                      </a:endParaRPr>
                    </a:p>
                  </a:txBody>
                  <a:tcPr marL="91425" marR="91425" marT="91425" marB="91425">
                    <a:lnL w="19050" cap="flat" cmpd="sng">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lgn="ctr">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endParaRPr sz="1800">
                        <a:solidFill>
                          <a:schemeClr val="dk1"/>
                        </a:solidFill>
                        <a:latin typeface="Times New Roman" panose="02020603050405020304" pitchFamily="18" charset="0"/>
                        <a:ea typeface="Libre Franklin"/>
                        <a:cs typeface="Times New Roman" panose="02020603050405020304" pitchFamily="18" charset="0"/>
                        <a:sym typeface="Libre Franklin"/>
                      </a:endParaRPr>
                    </a:p>
                  </a:txBody>
                  <a:tcPr marL="91425" marR="91425" marT="68575" marB="68575" anchor="ctr">
                    <a:lnL w="19050" cap="flat" cmpd="sng" algn="ctr">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lgn="ctr">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5"/>
                    </a:solidFill>
                  </a:tcPr>
                </a:tc>
                <a:extLst>
                  <a:ext uri="{0D108BD9-81ED-4DB2-BD59-A6C34878D82A}">
                    <a16:rowId xmlns="" xmlns:a16="http://schemas.microsoft.com/office/drawing/2014/main" val="212869944"/>
                  </a:ext>
                </a:extLst>
              </a:tr>
            </a:tbl>
          </a:graphicData>
        </a:graphic>
      </p:graphicFrame>
      <p:sp>
        <p:nvSpPr>
          <p:cNvPr id="3" name="Rectangle 2"/>
          <p:cNvSpPr/>
          <p:nvPr/>
        </p:nvSpPr>
        <p:spPr>
          <a:xfrm>
            <a:off x="3582077" y="106741"/>
            <a:ext cx="2223686" cy="440955"/>
          </a:xfrm>
          <a:prstGeom prst="rect">
            <a:avLst/>
          </a:prstGeom>
        </p:spPr>
        <p:txBody>
          <a:bodyPr wrap="none">
            <a:spAutoFit/>
          </a:bodyPr>
          <a:lstStyle/>
          <a:p>
            <a:pPr algn="ctr">
              <a:lnSpc>
                <a:spcPct val="125000"/>
              </a:lnSpc>
            </a:pPr>
            <a:r>
              <a:rPr lang="vi-VN" sz="2000" b="1">
                <a:solidFill>
                  <a:srgbClr val="333333"/>
                </a:solidFill>
                <a:latin typeface="+mj-lt"/>
              </a:rPr>
              <a:t>PHIẾU HỌC TẬP</a:t>
            </a:r>
          </a:p>
        </p:txBody>
      </p:sp>
      <p:grpSp>
        <p:nvGrpSpPr>
          <p:cNvPr id="7" name="Google Shape;2376;p73"/>
          <p:cNvGrpSpPr/>
          <p:nvPr/>
        </p:nvGrpSpPr>
        <p:grpSpPr>
          <a:xfrm>
            <a:off x="3242824" y="1833507"/>
            <a:ext cx="339253" cy="339253"/>
            <a:chOff x="1492675" y="4992125"/>
            <a:chExt cx="481825" cy="481825"/>
          </a:xfrm>
          <a:solidFill>
            <a:schemeClr val="tx2">
              <a:lumMod val="75000"/>
            </a:schemeClr>
          </a:solidFill>
        </p:grpSpPr>
        <p:sp>
          <p:nvSpPr>
            <p:cNvPr id="8"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 name="Google Shape;2376;p73"/>
          <p:cNvGrpSpPr/>
          <p:nvPr/>
        </p:nvGrpSpPr>
        <p:grpSpPr>
          <a:xfrm>
            <a:off x="6260344" y="1823347"/>
            <a:ext cx="339253" cy="339253"/>
            <a:chOff x="1492675" y="4992125"/>
            <a:chExt cx="481825" cy="481825"/>
          </a:xfrm>
          <a:solidFill>
            <a:schemeClr val="tx2">
              <a:lumMod val="75000"/>
            </a:schemeClr>
          </a:solidFill>
        </p:grpSpPr>
        <p:sp>
          <p:nvSpPr>
            <p:cNvPr id="11"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 name="Google Shape;2376;p73"/>
          <p:cNvGrpSpPr/>
          <p:nvPr/>
        </p:nvGrpSpPr>
        <p:grpSpPr>
          <a:xfrm>
            <a:off x="7835144" y="1833507"/>
            <a:ext cx="339253" cy="339253"/>
            <a:chOff x="1492675" y="4992125"/>
            <a:chExt cx="481825" cy="481825"/>
          </a:xfrm>
          <a:solidFill>
            <a:schemeClr val="tx2">
              <a:lumMod val="75000"/>
            </a:schemeClr>
          </a:solidFill>
        </p:grpSpPr>
        <p:sp>
          <p:nvSpPr>
            <p:cNvPr id="14"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6" name="Google Shape;2376;p73"/>
          <p:cNvGrpSpPr/>
          <p:nvPr/>
        </p:nvGrpSpPr>
        <p:grpSpPr>
          <a:xfrm>
            <a:off x="3242823" y="2292167"/>
            <a:ext cx="339253" cy="339253"/>
            <a:chOff x="1492675" y="4992125"/>
            <a:chExt cx="481825" cy="481825"/>
          </a:xfrm>
          <a:solidFill>
            <a:schemeClr val="tx2">
              <a:lumMod val="75000"/>
            </a:schemeClr>
          </a:solidFill>
        </p:grpSpPr>
        <p:sp>
          <p:nvSpPr>
            <p:cNvPr id="17"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 name="Google Shape;2376;p73"/>
          <p:cNvGrpSpPr/>
          <p:nvPr/>
        </p:nvGrpSpPr>
        <p:grpSpPr>
          <a:xfrm>
            <a:off x="6260344" y="2280547"/>
            <a:ext cx="339253" cy="339253"/>
            <a:chOff x="1492675" y="4992125"/>
            <a:chExt cx="481825" cy="481825"/>
          </a:xfrm>
          <a:solidFill>
            <a:schemeClr val="tx2">
              <a:lumMod val="75000"/>
            </a:schemeClr>
          </a:solidFill>
        </p:grpSpPr>
        <p:sp>
          <p:nvSpPr>
            <p:cNvPr id="20"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2" name="Google Shape;2376;p73"/>
          <p:cNvGrpSpPr/>
          <p:nvPr/>
        </p:nvGrpSpPr>
        <p:grpSpPr>
          <a:xfrm>
            <a:off x="7814824" y="2280547"/>
            <a:ext cx="339253" cy="339253"/>
            <a:chOff x="1492675" y="4992125"/>
            <a:chExt cx="481825" cy="481825"/>
          </a:xfrm>
          <a:solidFill>
            <a:schemeClr val="tx2">
              <a:lumMod val="75000"/>
            </a:schemeClr>
          </a:solidFill>
        </p:grpSpPr>
        <p:sp>
          <p:nvSpPr>
            <p:cNvPr id="23"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5" name="Google Shape;2376;p73"/>
          <p:cNvGrpSpPr/>
          <p:nvPr/>
        </p:nvGrpSpPr>
        <p:grpSpPr>
          <a:xfrm>
            <a:off x="3242822" y="2723447"/>
            <a:ext cx="339253" cy="339253"/>
            <a:chOff x="1492675" y="4992125"/>
            <a:chExt cx="481825" cy="481825"/>
          </a:xfrm>
          <a:solidFill>
            <a:schemeClr val="tx2">
              <a:lumMod val="75000"/>
            </a:schemeClr>
          </a:solidFill>
        </p:grpSpPr>
        <p:sp>
          <p:nvSpPr>
            <p:cNvPr id="26"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 name="Google Shape;2376;p73"/>
          <p:cNvGrpSpPr/>
          <p:nvPr/>
        </p:nvGrpSpPr>
        <p:grpSpPr>
          <a:xfrm>
            <a:off x="6260343" y="2723447"/>
            <a:ext cx="339253" cy="339253"/>
            <a:chOff x="1492675" y="4992125"/>
            <a:chExt cx="481825" cy="481825"/>
          </a:xfrm>
          <a:solidFill>
            <a:schemeClr val="tx2">
              <a:lumMod val="75000"/>
            </a:schemeClr>
          </a:solidFill>
        </p:grpSpPr>
        <p:sp>
          <p:nvSpPr>
            <p:cNvPr id="29"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 name="Google Shape;2376;p73"/>
          <p:cNvGrpSpPr/>
          <p:nvPr/>
        </p:nvGrpSpPr>
        <p:grpSpPr>
          <a:xfrm>
            <a:off x="7835144" y="2723447"/>
            <a:ext cx="339253" cy="339253"/>
            <a:chOff x="1492675" y="4992125"/>
            <a:chExt cx="481825" cy="481825"/>
          </a:xfrm>
          <a:solidFill>
            <a:schemeClr val="tx2">
              <a:lumMod val="75000"/>
            </a:schemeClr>
          </a:solidFill>
        </p:grpSpPr>
        <p:sp>
          <p:nvSpPr>
            <p:cNvPr id="32"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4" name="Google Shape;2376;p73"/>
          <p:cNvGrpSpPr/>
          <p:nvPr/>
        </p:nvGrpSpPr>
        <p:grpSpPr>
          <a:xfrm>
            <a:off x="3242822" y="3206010"/>
            <a:ext cx="339253" cy="339253"/>
            <a:chOff x="1492675" y="4992125"/>
            <a:chExt cx="481825" cy="481825"/>
          </a:xfrm>
          <a:solidFill>
            <a:schemeClr val="tx2">
              <a:lumMod val="75000"/>
            </a:schemeClr>
          </a:solidFill>
        </p:grpSpPr>
        <p:sp>
          <p:nvSpPr>
            <p:cNvPr id="35"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 name="Google Shape;2376;p73"/>
          <p:cNvGrpSpPr/>
          <p:nvPr/>
        </p:nvGrpSpPr>
        <p:grpSpPr>
          <a:xfrm>
            <a:off x="6248873" y="3194359"/>
            <a:ext cx="339253" cy="339253"/>
            <a:chOff x="1492675" y="4992125"/>
            <a:chExt cx="481825" cy="481825"/>
          </a:xfrm>
          <a:solidFill>
            <a:schemeClr val="tx2">
              <a:lumMod val="75000"/>
            </a:schemeClr>
          </a:solidFill>
        </p:grpSpPr>
        <p:sp>
          <p:nvSpPr>
            <p:cNvPr id="38"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 name="Google Shape;2376;p73"/>
          <p:cNvGrpSpPr/>
          <p:nvPr/>
        </p:nvGrpSpPr>
        <p:grpSpPr>
          <a:xfrm>
            <a:off x="3238081" y="3663610"/>
            <a:ext cx="339253" cy="339253"/>
            <a:chOff x="1492675" y="4992125"/>
            <a:chExt cx="481825" cy="481825"/>
          </a:xfrm>
          <a:solidFill>
            <a:schemeClr val="tx2">
              <a:lumMod val="75000"/>
            </a:schemeClr>
          </a:solidFill>
        </p:grpSpPr>
        <p:sp>
          <p:nvSpPr>
            <p:cNvPr id="41"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3" name="Google Shape;2376;p73"/>
          <p:cNvGrpSpPr/>
          <p:nvPr/>
        </p:nvGrpSpPr>
        <p:grpSpPr>
          <a:xfrm>
            <a:off x="6259032" y="3660717"/>
            <a:ext cx="339253" cy="339253"/>
            <a:chOff x="1492675" y="4992125"/>
            <a:chExt cx="481825" cy="481825"/>
          </a:xfrm>
          <a:solidFill>
            <a:schemeClr val="tx2">
              <a:lumMod val="75000"/>
            </a:schemeClr>
          </a:solidFill>
        </p:grpSpPr>
        <p:sp>
          <p:nvSpPr>
            <p:cNvPr id="44"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 name="Google Shape;2376;p73"/>
          <p:cNvGrpSpPr/>
          <p:nvPr/>
        </p:nvGrpSpPr>
        <p:grpSpPr>
          <a:xfrm>
            <a:off x="4693920" y="4107757"/>
            <a:ext cx="339253" cy="339253"/>
            <a:chOff x="1492675" y="4992125"/>
            <a:chExt cx="481825" cy="481825"/>
          </a:xfrm>
          <a:solidFill>
            <a:schemeClr val="tx2">
              <a:lumMod val="75000"/>
            </a:schemeClr>
          </a:solidFill>
        </p:grpSpPr>
        <p:sp>
          <p:nvSpPr>
            <p:cNvPr id="47"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9" name="Google Shape;2376;p73"/>
          <p:cNvGrpSpPr/>
          <p:nvPr/>
        </p:nvGrpSpPr>
        <p:grpSpPr>
          <a:xfrm>
            <a:off x="7814823" y="4119297"/>
            <a:ext cx="339253" cy="339253"/>
            <a:chOff x="1492675" y="4992125"/>
            <a:chExt cx="481825" cy="481825"/>
          </a:xfrm>
          <a:solidFill>
            <a:schemeClr val="tx2">
              <a:lumMod val="75000"/>
            </a:schemeClr>
          </a:solidFill>
        </p:grpSpPr>
        <p:sp>
          <p:nvSpPr>
            <p:cNvPr id="50"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2" name="Google Shape;2376;p73"/>
          <p:cNvGrpSpPr/>
          <p:nvPr/>
        </p:nvGrpSpPr>
        <p:grpSpPr>
          <a:xfrm>
            <a:off x="6247563" y="4565371"/>
            <a:ext cx="339253" cy="339253"/>
            <a:chOff x="1492675" y="4992125"/>
            <a:chExt cx="481825" cy="481825"/>
          </a:xfrm>
          <a:solidFill>
            <a:schemeClr val="tx2">
              <a:lumMod val="75000"/>
            </a:schemeClr>
          </a:solidFill>
        </p:grpSpPr>
        <p:sp>
          <p:nvSpPr>
            <p:cNvPr id="53"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0965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53" name="Rectangle 52"/>
          <p:cNvSpPr/>
          <p:nvPr/>
        </p:nvSpPr>
        <p:spPr>
          <a:xfrm>
            <a:off x="3751761" y="167701"/>
            <a:ext cx="1965602"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HOẠT ĐỘNG 1</a:t>
            </a:r>
            <a:endParaRPr lang="vi-VN" sz="2000" b="1">
              <a:solidFill>
                <a:srgbClr val="333333"/>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1521520" y="608656"/>
            <a:ext cx="6088320" cy="752385"/>
          </a:xfrm>
          <a:prstGeom prst="rect">
            <a:avLst/>
          </a:prstGeom>
        </p:spPr>
        <p:txBody>
          <a:bodyPr wrap="square">
            <a:spAutoFit/>
          </a:bodyPr>
          <a:lstStyle/>
          <a:p>
            <a:pPr algn="just">
              <a:lnSpc>
                <a:spcPct val="125000"/>
              </a:lnSpc>
            </a:pPr>
            <a:r>
              <a:rPr lang="vi-VN" sz="1800">
                <a:latin typeface="Times New Roman" panose="02020603050405020304" pitchFamily="18" charset="0"/>
                <a:cs typeface="Times New Roman" panose="02020603050405020304" pitchFamily="18" charset="0"/>
              </a:rPr>
              <a:t>Bảng số liệu về thời gian thắp sáng tối đa và điện năng tiêu thụ của một số bóng đèn có độ sáng như nhau.</a:t>
            </a:r>
          </a:p>
        </p:txBody>
      </p:sp>
      <p:sp>
        <p:nvSpPr>
          <p:cNvPr id="56" name="Rectangle 55"/>
          <p:cNvSpPr/>
          <p:nvPr/>
        </p:nvSpPr>
        <p:spPr>
          <a:xfrm>
            <a:off x="731521" y="3433136"/>
            <a:ext cx="8006080" cy="1477328"/>
          </a:xfrm>
          <a:prstGeom prst="rect">
            <a:avLst/>
          </a:prstGeom>
        </p:spPr>
        <p:txBody>
          <a:bodyPr wrap="square">
            <a:spAutoFit/>
          </a:bodyPr>
          <a:lstStyle/>
          <a:p>
            <a:pPr algn="just">
              <a:lnSpc>
                <a:spcPct val="125000"/>
              </a:lnSpc>
            </a:pPr>
            <a:r>
              <a:rPr lang="vi-VN" sz="1800">
                <a:latin typeface="Times New Roman" panose="02020603050405020304" pitchFamily="18" charset="0"/>
                <a:cs typeface="Times New Roman" panose="02020603050405020304" pitchFamily="18" charset="0"/>
              </a:rPr>
              <a:t>Dựa vào bảng số liệu về hai loại bóng đèn (Bảng 51.2), em hãy tính toàn bộ chi phí mua bóng đèn và tiền điện phải trả cho việc sử dụng mỗi loại bóng đèn trên trong 1 năm. Từ đó, đưa ra ý kiến của mình về việc sử dụng tiết kiệm điện năng. Cho biết giá điện là 1500 đồng/kw.h và một năm có 365 ngày, mỗi ngày các đèn hoạt động 12h.</a:t>
            </a:r>
          </a:p>
        </p:txBody>
      </p:sp>
      <p:pic>
        <p:nvPicPr>
          <p:cNvPr id="14" name="Picture 13"/>
          <p:cNvPicPr>
            <a:picLocks noChangeAspect="1"/>
          </p:cNvPicPr>
          <p:nvPr/>
        </p:nvPicPr>
        <p:blipFill>
          <a:blip r:embed="rId3"/>
          <a:stretch>
            <a:fillRect/>
          </a:stretch>
        </p:blipFill>
        <p:spPr>
          <a:xfrm>
            <a:off x="1329503" y="1361041"/>
            <a:ext cx="6810117" cy="1970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5282" y="69379"/>
            <a:ext cx="1965602"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HOẠT ĐỘNG 1</a:t>
            </a:r>
            <a:endParaRPr lang="vi-VN" sz="2000" b="1">
              <a:solidFill>
                <a:srgbClr val="333333"/>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49141" y="548011"/>
            <a:ext cx="4795994" cy="1387712"/>
          </a:xfrm>
          <a:prstGeom prst="rect">
            <a:avLst/>
          </a:prstGeom>
        </p:spPr>
      </p:pic>
      <p:sp>
        <p:nvSpPr>
          <p:cNvPr id="7" name="Rectangle 6"/>
          <p:cNvSpPr/>
          <p:nvPr/>
        </p:nvSpPr>
        <p:spPr>
          <a:xfrm>
            <a:off x="501122" y="1973401"/>
            <a:ext cx="7364684" cy="3170099"/>
          </a:xfrm>
          <a:prstGeom prst="rect">
            <a:avLst/>
          </a:prstGeom>
        </p:spPr>
        <p:txBody>
          <a:bodyPr wrap="square">
            <a:spAutoFit/>
          </a:bodyPr>
          <a:lstStyle/>
          <a:p>
            <a:pPr algn="just">
              <a:lnSpc>
                <a:spcPct val="125000"/>
              </a:lnSpc>
            </a:pPr>
            <a:r>
              <a:rPr lang="vi-VN" sz="1600">
                <a:latin typeface="Times New Roman" panose="02020603050405020304" pitchFamily="18" charset="0"/>
                <a:cs typeface="Times New Roman" panose="02020603050405020304" pitchFamily="18" charset="0"/>
              </a:rPr>
              <a:t>- Số giờ thắp sáng bóng đèn trong 1 năm là:</a:t>
            </a:r>
          </a:p>
          <a:p>
            <a:pPr algn="just">
              <a:lnSpc>
                <a:spcPct val="125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365.12 = 4 380 (giờ)</a:t>
            </a:r>
          </a:p>
          <a:p>
            <a:pPr algn="just">
              <a:lnSpc>
                <a:spcPct val="125000"/>
              </a:lnSpc>
            </a:pPr>
            <a:r>
              <a:rPr lang="vi-VN" sz="1600">
                <a:latin typeface="Times New Roman" panose="02020603050405020304" pitchFamily="18" charset="0"/>
                <a:cs typeface="Times New Roman" panose="02020603050405020304" pitchFamily="18" charset="0"/>
              </a:rPr>
              <a:t>- Xét bóng đèn dây tóc:</a:t>
            </a:r>
          </a:p>
          <a:p>
            <a:pPr lvl="0" algn="just">
              <a:lnSpc>
                <a:spcPct val="125000"/>
              </a:lnSpc>
            </a:pPr>
            <a:r>
              <a:rPr lang="vi-VN" sz="1600">
                <a:latin typeface="Times New Roman" panose="02020603050405020304" pitchFamily="18" charset="0"/>
                <a:cs typeface="Times New Roman" panose="02020603050405020304" pitchFamily="18" charset="0"/>
              </a:rPr>
              <a:t>+ Mỗi bóng đèn dây tóc có thời gian thắp sáng tối đa là 1 000h, để thắp sáng 4 380 giờ cần tối thiểu số bóng là: </a:t>
            </a:r>
            <a:r>
              <a:rPr lang="en-US" sz="1600">
                <a:latin typeface="Times New Roman" panose="02020603050405020304" pitchFamily="18" charset="0"/>
                <a:cs typeface="Times New Roman" panose="02020603050405020304" pitchFamily="18" charset="0"/>
              </a:rPr>
              <a:t>n</a:t>
            </a:r>
            <a:r>
              <a:rPr lang="en-US" sz="1600" baseline="-25000">
                <a:latin typeface="Times New Roman" panose="02020603050405020304" pitchFamily="18" charset="0"/>
                <a:cs typeface="Times New Roman" panose="02020603050405020304" pitchFamily="18" charset="0"/>
              </a:rPr>
              <a:t>1</a:t>
            </a:r>
            <a:r>
              <a:rPr lang="en-US" sz="1600">
                <a:latin typeface="Times New Roman" panose="02020603050405020304" pitchFamily="18" charset="0"/>
                <a:cs typeface="Times New Roman" panose="02020603050405020304" pitchFamily="18" charset="0"/>
              </a:rPr>
              <a:t> = 4 380 : 1000 = 4,38 = 5 (bóng đèn)</a:t>
            </a:r>
          </a:p>
          <a:p>
            <a:pPr algn="just">
              <a:lnSpc>
                <a:spcPct val="125000"/>
              </a:lnSpc>
            </a:pPr>
            <a:r>
              <a:rPr lang="vi-VN" sz="1600">
                <a:latin typeface="Times New Roman" panose="02020603050405020304" pitchFamily="18" charset="0"/>
                <a:cs typeface="Times New Roman" panose="02020603050405020304" pitchFamily="18" charset="0"/>
              </a:rPr>
              <a:t>+ Số tiền mua bóng đèn dây tóc là: 5000.5 = 25</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000 (đồng) </a:t>
            </a:r>
            <a:endParaRPr lang="en-US" sz="1600">
              <a:latin typeface="Times New Roman" panose="02020603050405020304" pitchFamily="18" charset="0"/>
              <a:cs typeface="Times New Roman" panose="02020603050405020304" pitchFamily="18" charset="0"/>
            </a:endParaRPr>
          </a:p>
          <a:p>
            <a:pPr algn="just">
              <a:lnSpc>
                <a:spcPct val="125000"/>
              </a:lnSpc>
            </a:pPr>
            <a:r>
              <a:rPr lang="vi-VN" sz="1600">
                <a:latin typeface="Times New Roman" panose="02020603050405020304" pitchFamily="18" charset="0"/>
                <a:cs typeface="Times New Roman" panose="02020603050405020304" pitchFamily="18" charset="0"/>
              </a:rPr>
              <a:t>+ Tiền điện phải trả = (số giờ dùng 1 năm) x (số điện năng tiêu thụ trong 1 giờ) x (số tiền phải trả) = 4 380.0,075.1500 = 492</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750 đồng</a:t>
            </a:r>
          </a:p>
          <a:p>
            <a:pPr algn="just">
              <a:lnSpc>
                <a:spcPct val="125000"/>
              </a:lnSpc>
            </a:pPr>
            <a:r>
              <a:rPr lang="vi-VN" sz="1600">
                <a:latin typeface="Times New Roman" panose="02020603050405020304" pitchFamily="18" charset="0"/>
                <a:cs typeface="Times New Roman" panose="02020603050405020304" pitchFamily="18" charset="0"/>
              </a:rPr>
              <a:t>Tổng toàn bộ chi phí mua bóng đèn và tiền điện phải trả khi dùng bóng đèn dây tóc là: 25</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000 + 492</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750 =  517</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750 đồng</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21891" y="242883"/>
            <a:ext cx="2488989" cy="2488989"/>
          </a:xfrm>
          <a:prstGeom prst="rect">
            <a:avLst/>
          </a:prstGeom>
        </p:spPr>
      </p:pic>
      <p:sp>
        <p:nvSpPr>
          <p:cNvPr id="6" name="Rectangle 5"/>
          <p:cNvSpPr/>
          <p:nvPr/>
        </p:nvSpPr>
        <p:spPr>
          <a:xfrm>
            <a:off x="7782271" y="1328643"/>
            <a:ext cx="1057218" cy="784830"/>
          </a:xfrm>
          <a:prstGeom prst="rect">
            <a:avLst/>
          </a:prstGeom>
        </p:spPr>
        <p:txBody>
          <a:bodyPr wrap="square">
            <a:spAutoFit/>
          </a:bodyPr>
          <a:lstStyle/>
          <a:p>
            <a:pPr lvl="0" algn="just">
              <a:lnSpc>
                <a:spcPct val="125000"/>
              </a:lnSpc>
            </a:pPr>
            <a:r>
              <a:rPr lang="en-US" sz="1800" i="1">
                <a:latin typeface="Times New Roman" panose="02020603050405020304" pitchFamily="18" charset="0"/>
                <a:cs typeface="Times New Roman" panose="02020603050405020304" pitchFamily="18" charset="0"/>
              </a:rPr>
              <a:t>B</a:t>
            </a:r>
            <a:r>
              <a:rPr lang="vi-VN" sz="1800" i="1">
                <a:latin typeface="Times New Roman" panose="02020603050405020304" pitchFamily="18" charset="0"/>
                <a:cs typeface="Times New Roman" panose="02020603050405020304" pitchFamily="18" charset="0"/>
              </a:rPr>
              <a:t>óng đèn </a:t>
            </a:r>
            <a:r>
              <a:rPr lang="en-US" sz="1800" i="1">
                <a:latin typeface="Times New Roman" panose="02020603050405020304" pitchFamily="18" charset="0"/>
                <a:cs typeface="Times New Roman" panose="02020603050405020304" pitchFamily="18" charset="0"/>
              </a:rPr>
              <a:t>dây tóc</a:t>
            </a:r>
            <a:endParaRPr lang="vi-VN" sz="1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2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500"/>
                                        <p:tgtEl>
                                          <p:spTgt spid="7">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left)">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wipe(left)">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5282" y="69379"/>
            <a:ext cx="1965602"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HOẠT ĐỘNG 1</a:t>
            </a:r>
            <a:endParaRPr lang="vi-VN" sz="2000" b="1">
              <a:solidFill>
                <a:srgbClr val="333333"/>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1122" y="585689"/>
            <a:ext cx="4795994" cy="1387712"/>
          </a:xfrm>
          <a:prstGeom prst="rect">
            <a:avLst/>
          </a:prstGeom>
        </p:spPr>
      </p:pic>
      <p:sp>
        <p:nvSpPr>
          <p:cNvPr id="7" name="Rectangle 6"/>
          <p:cNvSpPr/>
          <p:nvPr/>
        </p:nvSpPr>
        <p:spPr>
          <a:xfrm>
            <a:off x="501122" y="1973401"/>
            <a:ext cx="7364684" cy="3170099"/>
          </a:xfrm>
          <a:prstGeom prst="rect">
            <a:avLst/>
          </a:prstGeom>
        </p:spPr>
        <p:txBody>
          <a:bodyPr wrap="square">
            <a:spAutoFit/>
          </a:bodyPr>
          <a:lstStyle/>
          <a:p>
            <a:pPr algn="just">
              <a:lnSpc>
                <a:spcPct val="125000"/>
              </a:lnSpc>
            </a:pPr>
            <a:r>
              <a:rPr lang="vi-VN" sz="1600">
                <a:latin typeface="Times New Roman" panose="02020603050405020304" pitchFamily="18" charset="0"/>
                <a:cs typeface="Times New Roman" panose="02020603050405020304" pitchFamily="18" charset="0"/>
              </a:rPr>
              <a:t>- Xét bóng đèn compact:</a:t>
            </a:r>
          </a:p>
          <a:p>
            <a:pPr algn="just">
              <a:lnSpc>
                <a:spcPct val="125000"/>
              </a:lnSpc>
            </a:pPr>
            <a:r>
              <a:rPr lang="vi-VN" sz="1600">
                <a:latin typeface="Times New Roman" panose="02020603050405020304" pitchFamily="18" charset="0"/>
                <a:cs typeface="Times New Roman" panose="02020603050405020304" pitchFamily="18" charset="0"/>
              </a:rPr>
              <a:t>+ Mỗi bóng đèn compact có thời gian thắp sáng tối đa là 5 000h, để thắp sáng 4 380 giờ cần tối thiểu số bóng là: </a:t>
            </a:r>
            <a:r>
              <a:rPr lang="en-US" sz="1600">
                <a:latin typeface="Times New Roman" panose="02020603050405020304" pitchFamily="18" charset="0"/>
                <a:cs typeface="Times New Roman" panose="02020603050405020304" pitchFamily="18" charset="0"/>
              </a:rPr>
              <a:t>n</a:t>
            </a:r>
            <a:r>
              <a:rPr lang="en-US" sz="1600" baseline="-25000">
                <a:latin typeface="Times New Roman" panose="02020603050405020304" pitchFamily="18" charset="0"/>
                <a:cs typeface="Times New Roman" panose="02020603050405020304" pitchFamily="18" charset="0"/>
              </a:rPr>
              <a:t>1</a:t>
            </a:r>
            <a:r>
              <a:rPr lang="en-US" sz="1600">
                <a:latin typeface="Times New Roman" panose="02020603050405020304" pitchFamily="18" charset="0"/>
                <a:cs typeface="Times New Roman" panose="02020603050405020304" pitchFamily="18" charset="0"/>
              </a:rPr>
              <a:t> = 4 380 : 5000 = 0,876 = 1 (bóng đèn)</a:t>
            </a:r>
          </a:p>
          <a:p>
            <a:pPr algn="just">
              <a:lnSpc>
                <a:spcPct val="125000"/>
              </a:lnSpc>
            </a:pPr>
            <a:r>
              <a:rPr lang="vi-VN" sz="1600">
                <a:latin typeface="Times New Roman" panose="02020603050405020304" pitchFamily="18" charset="0"/>
                <a:cs typeface="Times New Roman" panose="02020603050405020304" pitchFamily="18" charset="0"/>
              </a:rPr>
              <a:t>+ Số tiền mua bóng compact là: 40 000.1 = 40 000 (đồng)</a:t>
            </a:r>
          </a:p>
          <a:p>
            <a:pPr algn="just">
              <a:lnSpc>
                <a:spcPct val="125000"/>
              </a:lnSpc>
            </a:pPr>
            <a:r>
              <a:rPr lang="vi-VN" sz="1600">
                <a:latin typeface="Times New Roman" panose="02020603050405020304" pitchFamily="18" charset="0"/>
                <a:cs typeface="Times New Roman" panose="02020603050405020304" pitchFamily="18" charset="0"/>
              </a:rPr>
              <a:t>+ Tiền điện phải trả = (số giờ dùng 1 năm ) x (số điện năng tiêu thụ trong 1 giờ) x (số tiền phải trả) = 4 38</a:t>
            </a:r>
            <a:r>
              <a:rPr lang="en-US" sz="1600">
                <a:latin typeface="Times New Roman" panose="02020603050405020304" pitchFamily="18" charset="0"/>
                <a:cs typeface="Times New Roman" panose="02020603050405020304" pitchFamily="18" charset="0"/>
              </a:rPr>
              <a:t>0</a:t>
            </a:r>
            <a:r>
              <a:rPr lang="vi-VN" sz="1600">
                <a:latin typeface="Times New Roman" panose="02020603050405020304" pitchFamily="18" charset="0"/>
                <a:cs typeface="Times New Roman" panose="02020603050405020304" pitchFamily="18" charset="0"/>
              </a:rPr>
              <a:t>.0,020.1500 = 131</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400 đồng</a:t>
            </a:r>
          </a:p>
          <a:p>
            <a:pPr algn="just">
              <a:lnSpc>
                <a:spcPct val="125000"/>
              </a:lnSpc>
            </a:pPr>
            <a:r>
              <a:rPr lang="vi-VN" sz="1600">
                <a:latin typeface="Times New Roman" panose="02020603050405020304" pitchFamily="18" charset="0"/>
                <a:cs typeface="Times New Roman" panose="02020603050405020304" pitchFamily="18" charset="0"/>
              </a:rPr>
              <a:t>Tổng toàn bộ chi phí mua bóng đèn và tiền điện phải trả khi dùng bóng đèn compact là: 40</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000 + 131</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400 = 171</a:t>
            </a: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400 đồng</a:t>
            </a:r>
            <a:r>
              <a:rPr lang="en-US" sz="1600">
                <a:latin typeface="Times New Roman" panose="02020603050405020304" pitchFamily="18" charset="0"/>
                <a:cs typeface="Times New Roman" panose="02020603050405020304" pitchFamily="18" charset="0"/>
              </a:rPr>
              <a:t>.</a:t>
            </a:r>
          </a:p>
          <a:p>
            <a:pPr algn="just">
              <a:lnSpc>
                <a:spcPct val="125000"/>
              </a:lnSpc>
            </a:pPr>
            <a:r>
              <a:rPr lang="vi-VN" sz="1600">
                <a:latin typeface="Times New Roman" panose="02020603050405020304" pitchFamily="18" charset="0"/>
                <a:cs typeface="Times New Roman" panose="02020603050405020304" pitchFamily="18" charset="0"/>
              </a:rPr>
              <a:t>Như vậy, ta thấy sử dụng bóng đèn compact vừa tiết kiệm điện năng vừa tiết kiệm chi phí trả tiền điện là : 517750 – 171400 = 346 350 (đồng)</a:t>
            </a:r>
            <a:r>
              <a:rPr lang="en-US" sz="1600">
                <a:latin typeface="Times New Roman" panose="02020603050405020304" pitchFamily="18" charset="0"/>
                <a:cs typeface="Times New Roman" panose="02020603050405020304" pitchFamily="18" charset="0"/>
              </a:rPr>
              <a:t>.</a:t>
            </a:r>
            <a:endParaRPr lang="vi-VN" sz="16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473" b="98352" l="1661" r="96346">
                        <a14:foregroundMark x1="23588" y1="95330" x2="23588" y2="5769"/>
                        <a14:foregroundMark x1="34219" y1="58516" x2="28571" y2="4670"/>
                        <a14:foregroundMark x1="15615" y1="59066" x2="12625" y2="5769"/>
                      </a14:backgroundRemoval>
                    </a14:imgEffect>
                  </a14:imgLayer>
                </a14:imgProps>
              </a:ext>
            </a:extLst>
          </a:blip>
          <a:stretch>
            <a:fillRect/>
          </a:stretch>
        </p:blipFill>
        <p:spPr>
          <a:xfrm>
            <a:off x="5993646" y="356412"/>
            <a:ext cx="1526720" cy="1846266"/>
          </a:xfrm>
          <a:prstGeom prst="rect">
            <a:avLst/>
          </a:prstGeom>
        </p:spPr>
      </p:pic>
      <p:sp>
        <p:nvSpPr>
          <p:cNvPr id="2" name="Rectangle 1"/>
          <p:cNvSpPr/>
          <p:nvPr/>
        </p:nvSpPr>
        <p:spPr>
          <a:xfrm>
            <a:off x="7660063" y="1094963"/>
            <a:ext cx="1057218" cy="784830"/>
          </a:xfrm>
          <a:prstGeom prst="rect">
            <a:avLst/>
          </a:prstGeom>
        </p:spPr>
        <p:txBody>
          <a:bodyPr wrap="square">
            <a:spAutoFit/>
          </a:bodyPr>
          <a:lstStyle/>
          <a:p>
            <a:pPr lvl="0" algn="just">
              <a:lnSpc>
                <a:spcPct val="125000"/>
              </a:lnSpc>
            </a:pPr>
            <a:r>
              <a:rPr lang="en-US" sz="1800" i="1">
                <a:latin typeface="Times New Roman" panose="02020603050405020304" pitchFamily="18" charset="0"/>
                <a:cs typeface="Times New Roman" panose="02020603050405020304" pitchFamily="18" charset="0"/>
              </a:rPr>
              <a:t>B</a:t>
            </a:r>
            <a:r>
              <a:rPr lang="vi-VN" sz="1800" i="1">
                <a:latin typeface="Times New Roman" panose="02020603050405020304" pitchFamily="18" charset="0"/>
                <a:cs typeface="Times New Roman" panose="02020603050405020304" pitchFamily="18" charset="0"/>
              </a:rPr>
              <a:t>óng đèn compact</a:t>
            </a:r>
          </a:p>
        </p:txBody>
      </p:sp>
    </p:spTree>
    <p:extLst>
      <p:ext uri="{BB962C8B-B14F-4D97-AF65-F5344CB8AC3E}">
        <p14:creationId xmlns:p14="http://schemas.microsoft.com/office/powerpoint/2010/main" val="2029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88640" y="147853"/>
            <a:ext cx="1595120" cy="553998"/>
          </a:xfrm>
          <a:prstGeom prst="rect">
            <a:avLst/>
          </a:prstGeom>
        </p:spPr>
        <p:txBody>
          <a:bodyPr wrap="square">
            <a:spAutoFit/>
          </a:bodyPr>
          <a:lstStyle/>
          <a:p>
            <a:pPr algn="just">
              <a:lnSpc>
                <a:spcPct val="125000"/>
              </a:lnSpc>
            </a:pPr>
            <a:r>
              <a:rPr lang="en-US" sz="2400" b="1">
                <a:solidFill>
                  <a:srgbClr val="333333"/>
                </a:solidFill>
                <a:latin typeface="Times New Roman" panose="02020603050405020304" pitchFamily="18" charset="0"/>
                <a:cs typeface="Times New Roman" panose="02020603050405020304" pitchFamily="18" charset="0"/>
              </a:rPr>
              <a:t>GHI NHỚ</a:t>
            </a:r>
            <a:endParaRPr lang="vi-VN" sz="2400" b="1">
              <a:solidFill>
                <a:srgbClr val="333333"/>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459713" y="1461014"/>
            <a:ext cx="3206767" cy="3203560"/>
          </a:xfrm>
          <a:prstGeom prst="rect">
            <a:avLst/>
          </a:prstGeom>
        </p:spPr>
      </p:pic>
      <p:sp>
        <p:nvSpPr>
          <p:cNvPr id="8" name="Rectangle 7"/>
          <p:cNvSpPr/>
          <p:nvPr/>
        </p:nvSpPr>
        <p:spPr>
          <a:xfrm>
            <a:off x="576640" y="884117"/>
            <a:ext cx="4676080" cy="1823576"/>
          </a:xfrm>
          <a:prstGeom prst="rect">
            <a:avLst/>
          </a:prstGeom>
          <a:ln w="19050">
            <a:solidFill>
              <a:schemeClr val="bg2">
                <a:lumMod val="50000"/>
              </a:schemeClr>
            </a:solidFill>
          </a:ln>
        </p:spPr>
        <p:txBody>
          <a:bodyPr wrap="square">
            <a:spAutoFit/>
          </a:bodyPr>
          <a:lstStyle/>
          <a:p>
            <a:pPr algn="just">
              <a:lnSpc>
                <a:spcPct val="125000"/>
              </a:lnSpc>
            </a:pPr>
            <a:r>
              <a:rPr lang="en-US" sz="1800">
                <a:latin typeface="Times New Roman" panose="02020603050405020304" pitchFamily="18" charset="0"/>
                <a:cs typeface="Times New Roman" panose="02020603050405020304" pitchFamily="18" charset="0"/>
              </a:rPr>
              <a:t>1. </a:t>
            </a:r>
            <a:r>
              <a:rPr lang="vi-VN" sz="1800">
                <a:latin typeface="Times New Roman" panose="02020603050405020304" pitchFamily="18" charset="0"/>
                <a:cs typeface="Times New Roman" panose="02020603050405020304" pitchFamily="18" charset="0"/>
              </a:rPr>
              <a:t>Tiết kiệm năng lượng giúp:</a:t>
            </a:r>
          </a:p>
          <a:p>
            <a:pPr marL="28575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Tiết kiệm chi phí.</a:t>
            </a:r>
          </a:p>
          <a:p>
            <a:pPr marL="28575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Bảo tồn các nguồn năng lượng không tái tạo.</a:t>
            </a:r>
          </a:p>
          <a:p>
            <a:pPr marL="28575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Góp phần giảm lượng chất thải và giảm ô nhiễm môi trường.</a:t>
            </a:r>
          </a:p>
        </p:txBody>
      </p:sp>
      <p:sp>
        <p:nvSpPr>
          <p:cNvPr id="9" name="Rectangle 8"/>
          <p:cNvSpPr/>
          <p:nvPr/>
        </p:nvSpPr>
        <p:spPr>
          <a:xfrm>
            <a:off x="576640" y="3082999"/>
            <a:ext cx="4676080" cy="1477328"/>
          </a:xfrm>
          <a:prstGeom prst="rect">
            <a:avLst/>
          </a:prstGeom>
          <a:ln w="19050">
            <a:solidFill>
              <a:schemeClr val="bg2">
                <a:lumMod val="50000"/>
              </a:schemeClr>
            </a:solidFill>
          </a:ln>
        </p:spPr>
        <p:txBody>
          <a:bodyPr wrap="square">
            <a:spAutoFit/>
          </a:bodyPr>
          <a:lstStyle/>
          <a:p>
            <a:pPr lvl="0" algn="just">
              <a:lnSpc>
                <a:spcPct val="125000"/>
              </a:lnSpc>
            </a:pPr>
            <a:r>
              <a:rPr lang="en-US" sz="1800">
                <a:latin typeface="Times New Roman" panose="02020603050405020304" pitchFamily="18" charset="0"/>
                <a:cs typeface="Times New Roman" panose="02020603050405020304" pitchFamily="18" charset="0"/>
              </a:rPr>
              <a:t>2. </a:t>
            </a:r>
            <a:r>
              <a:rPr lang="vi-VN" sz="1800">
                <a:latin typeface="Times New Roman" panose="02020603050405020304" pitchFamily="18" charset="0"/>
                <a:cs typeface="Times New Roman" panose="02020603050405020304" pitchFamily="18" charset="0"/>
              </a:rPr>
              <a:t>Một số biện pháp tiết kiệm năng lượng:</a:t>
            </a:r>
          </a:p>
          <a:p>
            <a:pPr marL="285750" lvl="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Sử dụng điện, nước hợp lí.</a:t>
            </a:r>
          </a:p>
          <a:p>
            <a:pPr marL="285750" lvl="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Tiết kiệm nhiên liệu.</a:t>
            </a:r>
          </a:p>
          <a:p>
            <a:pPr marL="285750" lvl="0" indent="-285750" algn="just">
              <a:lnSpc>
                <a:spcPct val="125000"/>
              </a:lnSpc>
              <a:buFont typeface="Arial" panose="020B0604020202020204" pitchFamily="34" charset="0"/>
              <a:buChar char="•"/>
            </a:pPr>
            <a:r>
              <a:rPr lang="vi-VN" sz="1800">
                <a:latin typeface="Times New Roman" panose="02020603050405020304" pitchFamily="18" charset="0"/>
                <a:cs typeface="Times New Roman" panose="02020603050405020304" pitchFamily="18" charset="0"/>
              </a:rPr>
              <a:t>Ưu tiên dùng các nguồn năng lượng tái tạo.</a:t>
            </a:r>
          </a:p>
        </p:txBody>
      </p:sp>
    </p:spTree>
    <p:extLst>
      <p:ext uri="{BB962C8B-B14F-4D97-AF65-F5344CB8AC3E}">
        <p14:creationId xmlns:p14="http://schemas.microsoft.com/office/powerpoint/2010/main" val="1350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844064" y="756958"/>
            <a:ext cx="4067175" cy="3343275"/>
          </a:xfrm>
          <a:prstGeom prst="rect">
            <a:avLst/>
          </a:prstGeom>
        </p:spPr>
      </p:pic>
      <p:sp>
        <p:nvSpPr>
          <p:cNvPr id="7" name="Rectangle 6"/>
          <p:cNvSpPr/>
          <p:nvPr/>
        </p:nvSpPr>
        <p:spPr>
          <a:xfrm>
            <a:off x="292488" y="697874"/>
            <a:ext cx="4551576" cy="3554819"/>
          </a:xfrm>
          <a:prstGeom prst="rect">
            <a:avLst/>
          </a:prstGeom>
        </p:spPr>
        <p:txBody>
          <a:bodyPr wrap="square">
            <a:spAutoFit/>
          </a:bodyPr>
          <a:lstStyle/>
          <a:p>
            <a:pPr algn="just">
              <a:lnSpc>
                <a:spcPct val="125000"/>
              </a:lnSpc>
            </a:pPr>
            <a:r>
              <a:rPr lang="en-US" sz="1800">
                <a:latin typeface="Times New Roman" panose="02020603050405020304" pitchFamily="18" charset="0"/>
                <a:cs typeface="Times New Roman" panose="02020603050405020304" pitchFamily="18" charset="0"/>
              </a:rPr>
              <a:t>1. </a:t>
            </a:r>
            <a:r>
              <a:rPr lang="vi-VN" sz="1800">
                <a:latin typeface="Times New Roman" panose="02020603050405020304" pitchFamily="18" charset="0"/>
                <a:cs typeface="Times New Roman" panose="02020603050405020304" pitchFamily="18" charset="0"/>
              </a:rPr>
              <a:t>Nói về lợi ích của việc tái sử dụng và tái chế:</a:t>
            </a:r>
          </a:p>
          <a:p>
            <a:pPr algn="just">
              <a:lnSpc>
                <a:spcPct val="125000"/>
              </a:lnSpc>
            </a:pPr>
            <a:r>
              <a:rPr lang="vi-VN" sz="1800">
                <a:latin typeface="Times New Roman" panose="02020603050405020304" pitchFamily="18" charset="0"/>
                <a:cs typeface="Times New Roman" panose="02020603050405020304" pitchFamily="18" charset="0"/>
              </a:rPr>
              <a:t>a</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Tái sử dụng và tái chế có những lợi ích gì?</a:t>
            </a:r>
          </a:p>
          <a:p>
            <a:pPr algn="just">
              <a:lnSpc>
                <a:spcPct val="125000"/>
              </a:lnSpc>
            </a:pPr>
            <a:r>
              <a:rPr lang="vi-VN" sz="1800">
                <a:latin typeface="Times New Roman" panose="02020603050405020304" pitchFamily="18" charset="0"/>
                <a:cs typeface="Times New Roman" panose="02020603050405020304" pitchFamily="18" charset="0"/>
              </a:rPr>
              <a:t>b</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Tại sao cần hạn chế sử dụng túi nilon, chai nhựa, ống hút nhựa và nên thay thế bằng túi giấy, bình đựng nước cá nhân, ống hút bằng giấy?</a:t>
            </a:r>
          </a:p>
          <a:p>
            <a:pPr algn="just">
              <a:lnSpc>
                <a:spcPct val="125000"/>
              </a:lnSpc>
            </a:pPr>
            <a:r>
              <a:rPr lang="vi-VN" sz="1800">
                <a:latin typeface="Times New Roman" panose="02020603050405020304" pitchFamily="18" charset="0"/>
                <a:cs typeface="Times New Roman" panose="02020603050405020304" pitchFamily="18" charset="0"/>
              </a:rPr>
              <a:t>c</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Em và các bạn trong nhóm hãy giới thiệu một số sản phẩm hữu ích tự làm từ các vật dụng phế thải, dễ tìm (như sử dụng các chai nhựa, giấy thải văn phòng, hộp giấy…)</a:t>
            </a:r>
          </a:p>
        </p:txBody>
      </p:sp>
      <p:sp>
        <p:nvSpPr>
          <p:cNvPr id="8" name="Rectangle 7"/>
          <p:cNvSpPr/>
          <p:nvPr/>
        </p:nvSpPr>
        <p:spPr>
          <a:xfrm>
            <a:off x="3811873" y="167701"/>
            <a:ext cx="1845378" cy="477054"/>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EM CÓ THỂ 1</a:t>
            </a:r>
            <a:endParaRPr lang="vi-VN" sz="2000" b="1">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2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9345" y="647164"/>
            <a:ext cx="7666395" cy="784830"/>
          </a:xfrm>
          <a:prstGeom prst="rect">
            <a:avLst/>
          </a:prstGeom>
        </p:spPr>
        <p:txBody>
          <a:bodyPr wrap="square">
            <a:spAutoFit/>
          </a:bodyPr>
          <a:lstStyle/>
          <a:p>
            <a:pPr algn="just">
              <a:lnSpc>
                <a:spcPct val="125000"/>
              </a:lnSpc>
            </a:pPr>
            <a:r>
              <a:rPr lang="en-US" sz="1800">
                <a:latin typeface="Times New Roman" panose="02020603050405020304" pitchFamily="18" charset="0"/>
                <a:cs typeface="Times New Roman" panose="02020603050405020304" pitchFamily="18" charset="0"/>
              </a:rPr>
              <a:t>2. </a:t>
            </a:r>
            <a:r>
              <a:rPr lang="vi-VN" sz="1800">
                <a:latin typeface="Times New Roman" panose="02020603050405020304" pitchFamily="18" charset="0"/>
                <a:cs typeface="Times New Roman" panose="02020603050405020304" pitchFamily="18" charset="0"/>
              </a:rPr>
              <a:t>Nếu được đề cử là một “Đại sứ môi trường” của nhà trường, em hãy đề ra một “dự án” để góp phần bảo tồn năng lượng và bảo vệ môi trường.</a:t>
            </a:r>
          </a:p>
        </p:txBody>
      </p:sp>
      <p:sp>
        <p:nvSpPr>
          <p:cNvPr id="8" name="Rectangle 7"/>
          <p:cNvSpPr/>
          <p:nvPr/>
        </p:nvSpPr>
        <p:spPr>
          <a:xfrm>
            <a:off x="3811873" y="167701"/>
            <a:ext cx="1845378" cy="477054"/>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EM CÓ THỂ 2</a:t>
            </a:r>
            <a:endParaRPr lang="vi-VN" sz="2000" b="1">
              <a:solidFill>
                <a:srgbClr val="333333"/>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806370" y="1582994"/>
            <a:ext cx="4969801" cy="3200552"/>
          </a:xfrm>
          <a:prstGeom prst="rect">
            <a:avLst/>
          </a:prstGeom>
        </p:spPr>
      </p:pic>
    </p:spTree>
    <p:extLst>
      <p:ext uri="{BB962C8B-B14F-4D97-AF65-F5344CB8AC3E}">
        <p14:creationId xmlns:p14="http://schemas.microsoft.com/office/powerpoint/2010/main" val="37245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0092" y="686994"/>
            <a:ext cx="6986491" cy="923330"/>
          </a:xfrm>
          <a:prstGeom prst="rect">
            <a:avLst/>
          </a:prstGeom>
        </p:spPr>
        <p:txBody>
          <a:bodyPr wrap="square">
            <a:spAutoFit/>
          </a:bodyPr>
          <a:lstStyle/>
          <a:p>
            <a:pPr marL="285750" indent="-285750" algn="just">
              <a:buFont typeface="Wingdings" panose="05000000000000000000" pitchFamily="2" charset="2"/>
              <a:buChar char="§"/>
            </a:pPr>
            <a:r>
              <a:rPr lang="vi-VN" sz="1800">
                <a:latin typeface="Times New Roman" panose="02020603050405020304" pitchFamily="18" charset="0"/>
                <a:cs typeface="Times New Roman" panose="02020603050405020304" pitchFamily="18" charset="0"/>
              </a:rPr>
              <a:t>Tại mỗi gia đình, ta có thể thực hiện tiết kiệm năng lượng bằng cách: tắt các thiết bị điện khi không sử dụng, lựa chọn các thiết bị có hiệu suất cao, sử dụng các nguồn năng lượng tái tạo,...</a:t>
            </a:r>
            <a:endParaRPr lang="en-US" sz="1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2092" y="2231827"/>
            <a:ext cx="3028950" cy="1514475"/>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78778" y="1819316"/>
            <a:ext cx="4490112" cy="2763146"/>
          </a:xfrm>
          <a:prstGeom prst="rect">
            <a:avLst/>
          </a:prstGeom>
        </p:spPr>
      </p:pic>
    </p:spTree>
    <p:extLst>
      <p:ext uri="{BB962C8B-B14F-4D97-AF65-F5344CB8AC3E}">
        <p14:creationId xmlns:p14="http://schemas.microsoft.com/office/powerpoint/2010/main" val="243463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6" name="Google Shape;1226;p42"/>
          <p:cNvSpPr/>
          <p:nvPr/>
        </p:nvSpPr>
        <p:spPr>
          <a:xfrm>
            <a:off x="9456572" y="109243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64627" y="128694"/>
            <a:ext cx="7815586" cy="3737408"/>
          </a:xfrm>
          <a:prstGeom prst="rect">
            <a:avLst/>
          </a:prstGeom>
        </p:spPr>
      </p:pic>
      <p:sp>
        <p:nvSpPr>
          <p:cNvPr id="2" name="TextBox 1"/>
          <p:cNvSpPr txBox="1"/>
          <p:nvPr/>
        </p:nvSpPr>
        <p:spPr>
          <a:xfrm>
            <a:off x="277820" y="3866102"/>
            <a:ext cx="7626660" cy="1210396"/>
          </a:xfrm>
          <a:prstGeom prst="rect">
            <a:avLst/>
          </a:prstGeom>
          <a:noFill/>
        </p:spPr>
        <p:txBody>
          <a:bodyPr wrap="square" rtlCol="0">
            <a:spAutoFit/>
          </a:bodyPr>
          <a:lstStyle/>
          <a:p>
            <a:pPr algn="just">
              <a:lnSpc>
                <a:spcPct val="125000"/>
              </a:lnSpc>
            </a:pPr>
            <a:r>
              <a:rPr lang="en-US" sz="2000">
                <a:latin typeface="Times New Roman" panose="02020603050405020304" pitchFamily="18" charset="0"/>
                <a:cs typeface="Times New Roman" panose="02020603050405020304" pitchFamily="18" charset="0"/>
              </a:rPr>
              <a:t>Em hãy c</a:t>
            </a:r>
            <a:r>
              <a:rPr lang="vi-VN" sz="2000">
                <a:latin typeface="Times New Roman" panose="02020603050405020304" pitchFamily="18" charset="0"/>
                <a:cs typeface="Times New Roman" panose="02020603050405020304" pitchFamily="18" charset="0"/>
              </a:rPr>
              <a:t>hỉ ra những chi tiết trong hình trên có sự lãng phí năng lượng</a:t>
            </a:r>
            <a:r>
              <a:rPr lang="en-US" sz="2000">
                <a:latin typeface="Times New Roman" panose="02020603050405020304" pitchFamily="18" charset="0"/>
                <a:cs typeface="Times New Roman" panose="02020603050405020304" pitchFamily="18" charset="0"/>
              </a:rPr>
              <a:t>.</a:t>
            </a:r>
          </a:p>
          <a:p>
            <a:pPr algn="just">
              <a:lnSpc>
                <a:spcPct val="125000"/>
              </a:lnSpc>
            </a:pPr>
            <a:r>
              <a:rPr lang="vi-VN" sz="2000">
                <a:latin typeface="Times New Roman" panose="02020603050405020304" pitchFamily="18" charset="0"/>
                <a:cs typeface="Times New Roman" panose="02020603050405020304" pitchFamily="18" charset="0"/>
              </a:rPr>
              <a:t>Em hãy đưa ra các gợi ý giúp điều chỉnh hoặc khắc phục sự lãng phí năng lượng đó.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394" y="200728"/>
            <a:ext cx="3989292" cy="400110"/>
          </a:xfrm>
          <a:prstGeom prst="rect">
            <a:avLst/>
          </a:prstGeom>
          <a:noFill/>
        </p:spPr>
        <p:txBody>
          <a:bodyPr wrap="square" rtlCol="0">
            <a:spAutoFit/>
          </a:bodyPr>
          <a:lstStyle/>
          <a:p>
            <a:pPr algn="ctr"/>
            <a:r>
              <a:rPr lang="en-US" sz="2000">
                <a:solidFill>
                  <a:srgbClr val="7CBEC1">
                    <a:lumMod val="50000"/>
                  </a:srgbClr>
                </a:solidFill>
                <a:latin typeface="Times New Roman" panose="02020603050405020304" pitchFamily="18" charset="0"/>
                <a:cs typeface="Times New Roman" panose="02020603050405020304" pitchFamily="18" charset="0"/>
              </a:rPr>
              <a:t>TIẾT KIỆM NĂNG LƯỢNG</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74930" y="662005"/>
            <a:ext cx="6127319" cy="4308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026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9502" y="167701"/>
            <a:ext cx="1390124"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CỦNG CỐ</a:t>
            </a:r>
            <a:endParaRPr lang="vi-VN" sz="2000" b="1">
              <a:solidFill>
                <a:srgbClr val="333333"/>
              </a:solidFill>
              <a:latin typeface="Times New Roman" panose="02020603050405020304" pitchFamily="18" charset="0"/>
              <a:cs typeface="Times New Roman" panose="02020603050405020304" pitchFamily="18" charset="0"/>
            </a:endParaRPr>
          </a:p>
        </p:txBody>
      </p:sp>
      <p:sp>
        <p:nvSpPr>
          <p:cNvPr id="6" name="Rectangle 5"/>
          <p:cNvSpPr/>
          <p:nvPr/>
        </p:nvSpPr>
        <p:spPr>
          <a:xfrm>
            <a:off x="471950" y="725822"/>
            <a:ext cx="8327922" cy="2264081"/>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51.1. </a:t>
            </a:r>
            <a:r>
              <a:rPr lang="vi-VN" sz="1600">
                <a:latin typeface="Times New Roman" panose="02020603050405020304" pitchFamily="18" charset="0"/>
                <a:cs typeface="Times New Roman" panose="02020603050405020304" pitchFamily="18" charset="0"/>
              </a:rPr>
              <a:t>Chọn những giải pháp thích hợp cho việc tiết kiệm năng lượng.</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Dùng loại bếp có kích cỡ phù hợp với nồi khi đun nấu thức ăn.</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Luôn bật máy điều hòa trong phòng ở chế độ 16</a:t>
            </a:r>
            <a:r>
              <a:rPr lang="en-US" sz="1600" baseline="30000">
                <a:latin typeface="Times New Roman" panose="02020603050405020304" pitchFamily="18" charset="0"/>
                <a:cs typeface="Times New Roman" panose="02020603050405020304" pitchFamily="18" charset="0"/>
              </a:rPr>
              <a:t>0</a:t>
            </a:r>
            <a:r>
              <a:rPr lang="vi-VN" sz="1600">
                <a:latin typeface="Times New Roman" panose="02020603050405020304" pitchFamily="18" charset="0"/>
                <a:cs typeface="Times New Roman" panose="02020603050405020304" pitchFamily="18" charset="0"/>
              </a:rPr>
              <a:t>C.</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Điều chỉnh nút làm lạnh trong tủ lạnh ở mức vừa phải.</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Dùng bóng đèn hiệu quả năng lượng hoặc bóng đèn LED để chiếu sáng trong nhà.</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Luôn kéo kín màn che cửa sổ phòng ngủ.</a:t>
            </a:r>
          </a:p>
        </p:txBody>
      </p:sp>
      <p:grpSp>
        <p:nvGrpSpPr>
          <p:cNvPr id="7" name="Google Shape;2376;p73"/>
          <p:cNvGrpSpPr/>
          <p:nvPr/>
        </p:nvGrpSpPr>
        <p:grpSpPr>
          <a:xfrm>
            <a:off x="1134789" y="1153577"/>
            <a:ext cx="339253" cy="339253"/>
            <a:chOff x="1492675" y="4992125"/>
            <a:chExt cx="481825" cy="481825"/>
          </a:xfrm>
          <a:solidFill>
            <a:schemeClr val="tx2">
              <a:lumMod val="75000"/>
            </a:schemeClr>
          </a:solidFill>
        </p:grpSpPr>
        <p:sp>
          <p:nvSpPr>
            <p:cNvPr id="8"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 name="Google Shape;2376;p73"/>
          <p:cNvGrpSpPr/>
          <p:nvPr/>
        </p:nvGrpSpPr>
        <p:grpSpPr>
          <a:xfrm>
            <a:off x="1124957" y="1930326"/>
            <a:ext cx="339253" cy="339253"/>
            <a:chOff x="1492675" y="4992125"/>
            <a:chExt cx="481825" cy="481825"/>
          </a:xfrm>
          <a:solidFill>
            <a:schemeClr val="tx2">
              <a:lumMod val="75000"/>
            </a:schemeClr>
          </a:solidFill>
        </p:grpSpPr>
        <p:sp>
          <p:nvSpPr>
            <p:cNvPr id="11"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 name="Google Shape;2376;p73"/>
          <p:cNvGrpSpPr/>
          <p:nvPr/>
        </p:nvGrpSpPr>
        <p:grpSpPr>
          <a:xfrm>
            <a:off x="1134789" y="2274455"/>
            <a:ext cx="339253" cy="339253"/>
            <a:chOff x="1492675" y="4992125"/>
            <a:chExt cx="481825" cy="481825"/>
          </a:xfrm>
          <a:solidFill>
            <a:schemeClr val="tx2">
              <a:lumMod val="75000"/>
            </a:schemeClr>
          </a:solidFill>
        </p:grpSpPr>
        <p:sp>
          <p:nvSpPr>
            <p:cNvPr id="14"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6" name="Rectangle 15"/>
          <p:cNvSpPr/>
          <p:nvPr/>
        </p:nvSpPr>
        <p:spPr>
          <a:xfrm>
            <a:off x="471950" y="2925857"/>
            <a:ext cx="8327922" cy="1938992"/>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51.2. </a:t>
            </a:r>
            <a:r>
              <a:rPr lang="vi-VN" sz="1600">
                <a:latin typeface="Times New Roman" panose="02020603050405020304" pitchFamily="18" charset="0"/>
                <a:cs typeface="Times New Roman" panose="02020603050405020304" pitchFamily="18" charset="0"/>
              </a:rPr>
              <a:t>Chọn những giải pháp thích hợp cho việc tiết kiệm năng lượng.</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Tắt cầu dao cấp điện cho cả nhà khi ra khỏi nhà.</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Để mở cửa tủ lạnh thay vì bật máy điều hòa vào những ngày trời nóng.</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Tắt hết đèn khi ra khỏi phòng.</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Dùng đèn công suất thấp (không quá sáng) để chiếu sáng cầu thang, nhà tắm.</a:t>
            </a:r>
          </a:p>
        </p:txBody>
      </p:sp>
      <p:grpSp>
        <p:nvGrpSpPr>
          <p:cNvPr id="17" name="Google Shape;2376;p73"/>
          <p:cNvGrpSpPr/>
          <p:nvPr/>
        </p:nvGrpSpPr>
        <p:grpSpPr>
          <a:xfrm>
            <a:off x="1026304" y="4100864"/>
            <a:ext cx="339253" cy="339253"/>
            <a:chOff x="1492675" y="4992125"/>
            <a:chExt cx="481825" cy="481825"/>
          </a:xfrm>
          <a:solidFill>
            <a:schemeClr val="tx2">
              <a:lumMod val="75000"/>
            </a:schemeClr>
          </a:solidFill>
        </p:grpSpPr>
        <p:sp>
          <p:nvSpPr>
            <p:cNvPr id="18"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 name="Google Shape;2376;p73"/>
          <p:cNvGrpSpPr/>
          <p:nvPr/>
        </p:nvGrpSpPr>
        <p:grpSpPr>
          <a:xfrm>
            <a:off x="1036136" y="4444993"/>
            <a:ext cx="339253" cy="339253"/>
            <a:chOff x="1492675" y="4992125"/>
            <a:chExt cx="481825" cy="481825"/>
          </a:xfrm>
          <a:solidFill>
            <a:schemeClr val="tx2">
              <a:lumMod val="75000"/>
            </a:schemeClr>
          </a:solidFill>
        </p:grpSpPr>
        <p:sp>
          <p:nvSpPr>
            <p:cNvPr id="21"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7736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9502" y="167701"/>
            <a:ext cx="1390124"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CỦNG CỐ</a:t>
            </a:r>
            <a:endParaRPr lang="vi-VN" sz="2000" b="1">
              <a:solidFill>
                <a:srgbClr val="333333"/>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71950" y="725822"/>
            <a:ext cx="8327922" cy="3046988"/>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51.3. </a:t>
            </a:r>
            <a:r>
              <a:rPr lang="vi-VN" sz="1600">
                <a:latin typeface="Times New Roman" panose="02020603050405020304" pitchFamily="18" charset="0"/>
                <a:cs typeface="Times New Roman" panose="02020603050405020304" pitchFamily="18" charset="0"/>
              </a:rPr>
              <a:t>Các biện pháp tiết kiệm năng lượng dưới đây giúp tiết kiệm năng lượng như thế nào?</a:t>
            </a:r>
          </a:p>
          <a:p>
            <a:pPr marL="342900" indent="-342900" algn="just">
              <a:lnSpc>
                <a:spcPct val="150000"/>
              </a:lnSpc>
              <a:buAutoNum type="alphaLcPeriod"/>
            </a:pPr>
            <a:r>
              <a:rPr lang="vi-VN" sz="1600">
                <a:latin typeface="Times New Roman" panose="02020603050405020304" pitchFamily="18" charset="0"/>
                <a:cs typeface="Times New Roman" panose="02020603050405020304" pitchFamily="18" charset="0"/>
              </a:rPr>
              <a:t>Thu gom các vật dụng (giấy, đồ nhựa,…) đã dùng có thể tái sử dụng hoặc tái chế. </a:t>
            </a:r>
            <a:endParaRPr lang="en-US" sz="1600">
              <a:latin typeface="Times New Roman" panose="02020603050405020304" pitchFamily="18" charset="0"/>
              <a:cs typeface="Times New Roman" panose="02020603050405020304" pitchFamily="18" charset="0"/>
            </a:endParaRP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b. Đóng, mở tủ lạnh hoặc máy điều hòa đúng cách. </a:t>
            </a:r>
            <a:endParaRPr lang="en-US" sz="1600">
              <a:latin typeface="Times New Roman" panose="02020603050405020304" pitchFamily="18" charset="0"/>
              <a:cs typeface="Times New Roman" panose="02020603050405020304" pitchFamily="18" charset="0"/>
            </a:endParaRP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c. Sử dụng ánh nắng mặt trời để làm khô quần áo ướt thay vì dùng máy sấy khô quần áo. </a:t>
            </a:r>
            <a:endParaRPr lang="en-US" sz="1600">
              <a:latin typeface="Times New Roman" panose="02020603050405020304" pitchFamily="18" charset="0"/>
              <a:cs typeface="Times New Roman" panose="02020603050405020304" pitchFamily="18" charset="0"/>
            </a:endParaRP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d. Tắt vòi nước trong khi đánh răng. </a:t>
            </a:r>
          </a:p>
        </p:txBody>
      </p:sp>
      <p:sp>
        <p:nvSpPr>
          <p:cNvPr id="3" name="Rectangle 2"/>
          <p:cNvSpPr/>
          <p:nvPr/>
        </p:nvSpPr>
        <p:spPr>
          <a:xfrm>
            <a:off x="934065" y="1543665"/>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4065" y="2286758"/>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4064" y="2955351"/>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4064" y="3733482"/>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12797" y="1561200"/>
            <a:ext cx="1869499"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nhiên liệu</a:t>
            </a:r>
            <a:endParaRPr lang="en-US">
              <a:solidFill>
                <a:srgbClr val="C00000"/>
              </a:solidFill>
            </a:endParaRPr>
          </a:p>
        </p:txBody>
      </p:sp>
      <p:sp>
        <p:nvSpPr>
          <p:cNvPr id="20" name="Rectangle 19"/>
          <p:cNvSpPr/>
          <p:nvPr/>
        </p:nvSpPr>
        <p:spPr>
          <a:xfrm>
            <a:off x="1512795" y="2284562"/>
            <a:ext cx="1554869"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điện</a:t>
            </a:r>
            <a:endParaRPr lang="en-US">
              <a:solidFill>
                <a:srgbClr val="C00000"/>
              </a:solidFill>
            </a:endParaRPr>
          </a:p>
        </p:txBody>
      </p:sp>
      <p:sp>
        <p:nvSpPr>
          <p:cNvPr id="22" name="Rectangle 21"/>
          <p:cNvSpPr/>
          <p:nvPr/>
        </p:nvSpPr>
        <p:spPr>
          <a:xfrm>
            <a:off x="1129338" y="2972886"/>
            <a:ext cx="2715075" cy="338554"/>
          </a:xfrm>
          <a:prstGeom prst="rect">
            <a:avLst/>
          </a:prstGeom>
        </p:spPr>
        <p:txBody>
          <a:bodyPr wrap="square">
            <a:spAutoFit/>
          </a:bodyPr>
          <a:lstStyle/>
          <a:p>
            <a:r>
              <a:rPr lang="en-US" sz="1600">
                <a:solidFill>
                  <a:srgbClr val="C00000"/>
                </a:solidFill>
                <a:latin typeface="Times New Roman" panose="02020603050405020304" pitchFamily="18" charset="0"/>
                <a:cs typeface="Times New Roman" panose="02020603050405020304" pitchFamily="18" charset="0"/>
              </a:rPr>
              <a:t>dùng nguồn năng lượng tái tạo</a:t>
            </a:r>
            <a:endParaRPr lang="en-US">
              <a:solidFill>
                <a:srgbClr val="C00000"/>
              </a:solidFill>
            </a:endParaRPr>
          </a:p>
        </p:txBody>
      </p:sp>
      <p:sp>
        <p:nvSpPr>
          <p:cNvPr id="23" name="Rectangle 22"/>
          <p:cNvSpPr/>
          <p:nvPr/>
        </p:nvSpPr>
        <p:spPr>
          <a:xfrm>
            <a:off x="1512795" y="3746113"/>
            <a:ext cx="1486043"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nước</a:t>
            </a:r>
            <a:endParaRPr lang="en-US">
              <a:solidFill>
                <a:srgbClr val="C00000"/>
              </a:solidFill>
            </a:endParaRPr>
          </a:p>
        </p:txBody>
      </p:sp>
    </p:spTree>
    <p:extLst>
      <p:ext uri="{BB962C8B-B14F-4D97-AF65-F5344CB8AC3E}">
        <p14:creationId xmlns:p14="http://schemas.microsoft.com/office/powerpoint/2010/main" val="39603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9502" y="167701"/>
            <a:ext cx="1390124"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CỦNG CỐ</a:t>
            </a:r>
            <a:endParaRPr lang="vi-VN" sz="2000" b="1">
              <a:solidFill>
                <a:srgbClr val="333333"/>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16078" y="756302"/>
            <a:ext cx="8327922" cy="3046988"/>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51.4. </a:t>
            </a:r>
            <a:r>
              <a:rPr lang="vi-VN" sz="1600">
                <a:latin typeface="Times New Roman" panose="02020603050405020304" pitchFamily="18" charset="0"/>
                <a:cs typeface="Times New Roman" panose="02020603050405020304" pitchFamily="18" charset="0"/>
              </a:rPr>
              <a:t>Các biện pháp tiết kiệm năng lượng dưới đây giúp tiết kiệm năng lượng như thế nào?</a:t>
            </a:r>
          </a:p>
          <a:p>
            <a:pPr algn="just">
              <a:lnSpc>
                <a:spcPct val="150000"/>
              </a:lnSpc>
            </a:pPr>
            <a:r>
              <a:rPr lang="vi-VN" sz="1600">
                <a:latin typeface="Times New Roman" panose="02020603050405020304" pitchFamily="18" charset="0"/>
                <a:cs typeface="Times New Roman" panose="02020603050405020304" pitchFamily="18" charset="0"/>
              </a:rPr>
              <a:t>a. Dùng đèn LED để thắp sáng thay thế đèn huỳnh quang hoặc đèn sợi đốt. </a:t>
            </a: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b. Điều chỉnh bếp gas ở mức phù hợp khi nấu ăn. </a:t>
            </a: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c. Tận dụng nguồn ánh sáng tự nhiên thay đèn chiếu sáng khi có thể. </a:t>
            </a:r>
          </a:p>
          <a:p>
            <a:pPr algn="just">
              <a:lnSpc>
                <a:spcPct val="150000"/>
              </a:lnSpc>
            </a:pPr>
            <a:endParaRPr lang="vi-VN" sz="1600">
              <a:latin typeface="Times New Roman" panose="02020603050405020304" pitchFamily="18" charset="0"/>
              <a:cs typeface="Times New Roman" panose="02020603050405020304" pitchFamily="18" charset="0"/>
            </a:endParaRPr>
          </a:p>
          <a:p>
            <a:pPr algn="just">
              <a:lnSpc>
                <a:spcPct val="150000"/>
              </a:lnSpc>
            </a:pPr>
            <a:r>
              <a:rPr lang="vi-VN" sz="1600">
                <a:latin typeface="Times New Roman" panose="02020603050405020304" pitchFamily="18" charset="0"/>
                <a:cs typeface="Times New Roman" panose="02020603050405020304" pitchFamily="18" charset="0"/>
              </a:rPr>
              <a:t>d. Rút phích cắm hoặc tắt các thiết bị điện khi không sử dụng. </a:t>
            </a:r>
          </a:p>
        </p:txBody>
      </p:sp>
      <p:sp>
        <p:nvSpPr>
          <p:cNvPr id="3" name="Rectangle 2"/>
          <p:cNvSpPr/>
          <p:nvPr/>
        </p:nvSpPr>
        <p:spPr>
          <a:xfrm>
            <a:off x="1278193" y="1574145"/>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78193" y="2317238"/>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78192" y="2985831"/>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78192" y="3763962"/>
            <a:ext cx="2910349" cy="337073"/>
          </a:xfrm>
          <a:prstGeom prst="rect">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65194" y="2324305"/>
            <a:ext cx="1869499"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nhiên liệu</a:t>
            </a:r>
            <a:endParaRPr lang="en-US">
              <a:solidFill>
                <a:srgbClr val="C00000"/>
              </a:solidFill>
            </a:endParaRPr>
          </a:p>
        </p:txBody>
      </p:sp>
      <p:sp>
        <p:nvSpPr>
          <p:cNvPr id="20" name="Rectangle 19"/>
          <p:cNvSpPr/>
          <p:nvPr/>
        </p:nvSpPr>
        <p:spPr>
          <a:xfrm>
            <a:off x="1788097" y="1577914"/>
            <a:ext cx="1554869"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điện</a:t>
            </a:r>
            <a:endParaRPr lang="en-US">
              <a:solidFill>
                <a:srgbClr val="C00000"/>
              </a:solidFill>
            </a:endParaRPr>
          </a:p>
        </p:txBody>
      </p:sp>
      <p:sp>
        <p:nvSpPr>
          <p:cNvPr id="22" name="Rectangle 21"/>
          <p:cNvSpPr/>
          <p:nvPr/>
        </p:nvSpPr>
        <p:spPr>
          <a:xfrm>
            <a:off x="1473466" y="3003366"/>
            <a:ext cx="2715075" cy="338554"/>
          </a:xfrm>
          <a:prstGeom prst="rect">
            <a:avLst/>
          </a:prstGeom>
        </p:spPr>
        <p:txBody>
          <a:bodyPr wrap="square">
            <a:spAutoFit/>
          </a:bodyPr>
          <a:lstStyle/>
          <a:p>
            <a:r>
              <a:rPr lang="en-US" sz="1600">
                <a:solidFill>
                  <a:srgbClr val="C00000"/>
                </a:solidFill>
                <a:latin typeface="Times New Roman" panose="02020603050405020304" pitchFamily="18" charset="0"/>
                <a:cs typeface="Times New Roman" panose="02020603050405020304" pitchFamily="18" charset="0"/>
              </a:rPr>
              <a:t>dùng nguồn năng lượng tái tạo</a:t>
            </a:r>
            <a:endParaRPr lang="en-US">
              <a:solidFill>
                <a:srgbClr val="C00000"/>
              </a:solidFill>
            </a:endParaRPr>
          </a:p>
        </p:txBody>
      </p:sp>
      <p:sp>
        <p:nvSpPr>
          <p:cNvPr id="23" name="Rectangle 22"/>
          <p:cNvSpPr/>
          <p:nvPr/>
        </p:nvSpPr>
        <p:spPr>
          <a:xfrm>
            <a:off x="1856923" y="3776593"/>
            <a:ext cx="1486043" cy="338554"/>
          </a:xfrm>
          <a:prstGeom prst="rect">
            <a:avLst/>
          </a:prstGeom>
        </p:spPr>
        <p:txBody>
          <a:bodyPr wrap="square">
            <a:spAutoFit/>
          </a:bodyPr>
          <a:lstStyle/>
          <a:p>
            <a:r>
              <a:rPr lang="vi-VN" sz="1600">
                <a:solidFill>
                  <a:srgbClr val="C00000"/>
                </a:solidFill>
                <a:latin typeface="Times New Roman" panose="02020603050405020304" pitchFamily="18" charset="0"/>
                <a:cs typeface="Times New Roman" panose="02020603050405020304" pitchFamily="18" charset="0"/>
              </a:rPr>
              <a:t>tiết kiệm </a:t>
            </a:r>
            <a:r>
              <a:rPr lang="en-US" sz="1600">
                <a:solidFill>
                  <a:srgbClr val="C00000"/>
                </a:solidFill>
                <a:latin typeface="Times New Roman" panose="02020603050405020304" pitchFamily="18" charset="0"/>
                <a:cs typeface="Times New Roman" panose="02020603050405020304" pitchFamily="18" charset="0"/>
              </a:rPr>
              <a:t>điện</a:t>
            </a:r>
            <a:endParaRPr lang="en-US">
              <a:solidFill>
                <a:srgbClr val="C00000"/>
              </a:solidFill>
            </a:endParaRPr>
          </a:p>
        </p:txBody>
      </p:sp>
    </p:spTree>
    <p:extLst>
      <p:ext uri="{BB962C8B-B14F-4D97-AF65-F5344CB8AC3E}">
        <p14:creationId xmlns:p14="http://schemas.microsoft.com/office/powerpoint/2010/main" val="3130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9502" y="167701"/>
            <a:ext cx="1390124" cy="440955"/>
          </a:xfrm>
          <a:prstGeom prst="rect">
            <a:avLst/>
          </a:prstGeom>
        </p:spPr>
        <p:txBody>
          <a:bodyPr wrap="none">
            <a:spAutoFit/>
          </a:bodyPr>
          <a:lstStyle/>
          <a:p>
            <a:pPr algn="ctr">
              <a:lnSpc>
                <a:spcPct val="125000"/>
              </a:lnSpc>
            </a:pPr>
            <a:r>
              <a:rPr lang="en-US" sz="2000" b="1">
                <a:solidFill>
                  <a:srgbClr val="333333"/>
                </a:solidFill>
                <a:latin typeface="Times New Roman" panose="02020603050405020304" pitchFamily="18" charset="0"/>
                <a:cs typeface="Times New Roman" panose="02020603050405020304" pitchFamily="18" charset="0"/>
              </a:rPr>
              <a:t>CỦNG CỐ</a:t>
            </a:r>
            <a:endParaRPr lang="vi-VN" sz="2000" b="1">
              <a:solidFill>
                <a:srgbClr val="333333"/>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16078" y="756302"/>
            <a:ext cx="8327922" cy="1938992"/>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51.5. </a:t>
            </a:r>
            <a:r>
              <a:rPr lang="vi-VN" sz="1600">
                <a:latin typeface="Times New Roman" panose="02020603050405020304" pitchFamily="18" charset="0"/>
                <a:cs typeface="Times New Roman" panose="02020603050405020304" pitchFamily="18" charset="0"/>
              </a:rPr>
              <a:t>Cách sử dụng đèn thắp sáng nào dưới đây không tiết kiệm điện năng?</a:t>
            </a:r>
            <a:endParaRPr lang="en-US" sz="1600">
              <a:latin typeface="Times New Roman" panose="02020603050405020304" pitchFamily="18" charset="0"/>
              <a:cs typeface="Times New Roman" panose="02020603050405020304" pitchFamily="18" charset="0"/>
            </a:endParaRP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A. Bật đèn cả khi phòng có đủ ánh sáng tự nhiên chiếu vào.</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B. Tắt đèn khi ra khỏi phòng quá 15 phút.</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C. Dùng bóng đèn compact thay cho bóng đèn dây tóc.</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D. Chỉ bật bóng đèn đủ sáng gần nơi sử dụng.</a:t>
            </a:r>
          </a:p>
        </p:txBody>
      </p:sp>
      <p:grpSp>
        <p:nvGrpSpPr>
          <p:cNvPr id="12" name="Google Shape;2376;p73"/>
          <p:cNvGrpSpPr/>
          <p:nvPr/>
        </p:nvGrpSpPr>
        <p:grpSpPr>
          <a:xfrm>
            <a:off x="1445488" y="1172913"/>
            <a:ext cx="339253" cy="339253"/>
            <a:chOff x="1492675" y="4992125"/>
            <a:chExt cx="481825" cy="481825"/>
          </a:xfrm>
          <a:solidFill>
            <a:schemeClr val="tx2">
              <a:lumMod val="75000"/>
            </a:schemeClr>
          </a:solidFill>
        </p:grpSpPr>
        <p:sp>
          <p:nvSpPr>
            <p:cNvPr id="13"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Rectangle 14"/>
          <p:cNvSpPr/>
          <p:nvPr/>
        </p:nvSpPr>
        <p:spPr>
          <a:xfrm>
            <a:off x="816078" y="2820659"/>
            <a:ext cx="8327922" cy="1938992"/>
          </a:xfrm>
          <a:prstGeom prst="rect">
            <a:avLst/>
          </a:prstGeom>
        </p:spPr>
        <p:txBody>
          <a:bodyPr wrap="square">
            <a:spAutoFit/>
          </a:bodyPr>
          <a:lstStyle/>
          <a:p>
            <a:pPr algn="just">
              <a:lnSpc>
                <a:spcPct val="150000"/>
              </a:lnSpc>
            </a:pPr>
            <a:r>
              <a:rPr lang="en-US" sz="1600">
                <a:latin typeface="Times New Roman" panose="02020603050405020304" pitchFamily="18" charset="0"/>
                <a:cs typeface="Times New Roman" panose="02020603050405020304" pitchFamily="18" charset="0"/>
              </a:rPr>
              <a:t>51.6. </a:t>
            </a:r>
            <a:r>
              <a:rPr lang="vi-VN" sz="1600">
                <a:latin typeface="Times New Roman" panose="02020603050405020304" pitchFamily="18" charset="0"/>
                <a:cs typeface="Times New Roman" panose="02020603050405020304" pitchFamily="18" charset="0"/>
              </a:rPr>
              <a:t>Biện pháp nào dưới đây không giúp tiết kiệm năng lượng trong gia đình?</a:t>
            </a:r>
            <a:endParaRPr lang="en-US" sz="1600">
              <a:latin typeface="Times New Roman" panose="02020603050405020304" pitchFamily="18" charset="0"/>
              <a:cs typeface="Times New Roman" panose="02020603050405020304" pitchFamily="18" charset="0"/>
            </a:endParaRP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A. Không đậy nắp nồi khi nấu thức ăn.</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B. Tắt bếp sớm hơn vài phút khi luộc một số món ăn.</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C. Đổ nước vừa đủ khi luộc thực phẩm.</a:t>
            </a:r>
          </a:p>
          <a:p>
            <a:pPr algn="just">
              <a:lnSpc>
                <a:spcPct val="150000"/>
              </a:lnSpc>
            </a:pPr>
            <a:r>
              <a:rPr lang="en-US" sz="160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D. Dùng ấm siêu tốc thay cho ấm thường để đun nước.</a:t>
            </a:r>
          </a:p>
        </p:txBody>
      </p:sp>
      <p:grpSp>
        <p:nvGrpSpPr>
          <p:cNvPr id="21" name="Google Shape;2376;p73"/>
          <p:cNvGrpSpPr/>
          <p:nvPr/>
        </p:nvGrpSpPr>
        <p:grpSpPr>
          <a:xfrm>
            <a:off x="1412127" y="3277016"/>
            <a:ext cx="339253" cy="339253"/>
            <a:chOff x="1492675" y="4992125"/>
            <a:chExt cx="481825" cy="481825"/>
          </a:xfrm>
          <a:solidFill>
            <a:schemeClr val="tx2">
              <a:lumMod val="75000"/>
            </a:schemeClr>
          </a:solidFill>
        </p:grpSpPr>
        <p:sp>
          <p:nvSpPr>
            <p:cNvPr id="24" name="Google Shape;2377;p7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2378;p7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2364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grpSp>
        <p:nvGrpSpPr>
          <p:cNvPr id="1800" name="Google Shape;1800;p62"/>
          <p:cNvGrpSpPr/>
          <p:nvPr/>
        </p:nvGrpSpPr>
        <p:grpSpPr>
          <a:xfrm>
            <a:off x="5157490" y="2218086"/>
            <a:ext cx="1666503" cy="1666503"/>
            <a:chOff x="3691387" y="2070602"/>
            <a:chExt cx="1666503" cy="1666503"/>
          </a:xfrm>
        </p:grpSpPr>
        <p:sp>
          <p:nvSpPr>
            <p:cNvPr id="1801" name="Google Shape;1801;p62"/>
            <p:cNvSpPr/>
            <p:nvPr/>
          </p:nvSpPr>
          <p:spPr>
            <a:xfrm>
              <a:off x="3691387" y="2070602"/>
              <a:ext cx="1666503" cy="1666503"/>
            </a:xfrm>
            <a:custGeom>
              <a:avLst/>
              <a:gdLst/>
              <a:ahLst/>
              <a:cxnLst/>
              <a:rect l="l" t="t" r="r" b="b"/>
              <a:pathLst>
                <a:path w="18813" h="18813" extrusionOk="0">
                  <a:moveTo>
                    <a:pt x="9407" y="1"/>
                  </a:moveTo>
                  <a:cubicBezTo>
                    <a:pt x="4216" y="1"/>
                    <a:pt x="1" y="4215"/>
                    <a:pt x="1" y="9407"/>
                  </a:cubicBezTo>
                  <a:cubicBezTo>
                    <a:pt x="1" y="14610"/>
                    <a:pt x="4216" y="18812"/>
                    <a:pt x="9407" y="18812"/>
                  </a:cubicBezTo>
                  <a:cubicBezTo>
                    <a:pt x="14610" y="18812"/>
                    <a:pt x="18813" y="14610"/>
                    <a:pt x="18813" y="9407"/>
                  </a:cubicBezTo>
                  <a:cubicBezTo>
                    <a:pt x="18813" y="4215"/>
                    <a:pt x="14610" y="1"/>
                    <a:pt x="9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1802;p62"/>
            <p:cNvGrpSpPr/>
            <p:nvPr/>
          </p:nvGrpSpPr>
          <p:grpSpPr>
            <a:xfrm>
              <a:off x="3899203" y="2450176"/>
              <a:ext cx="1304732" cy="907356"/>
              <a:chOff x="3899203" y="2433174"/>
              <a:chExt cx="1304732" cy="907356"/>
            </a:xfrm>
          </p:grpSpPr>
          <p:sp>
            <p:nvSpPr>
              <p:cNvPr id="1803" name="Google Shape;1803;p62"/>
              <p:cNvSpPr/>
              <p:nvPr/>
            </p:nvSpPr>
            <p:spPr>
              <a:xfrm>
                <a:off x="3899203" y="2712920"/>
                <a:ext cx="67588" cy="134025"/>
              </a:xfrm>
              <a:custGeom>
                <a:avLst/>
                <a:gdLst/>
                <a:ahLst/>
                <a:cxnLst/>
                <a:rect l="l" t="t" r="r" b="b"/>
                <a:pathLst>
                  <a:path w="763" h="1513" extrusionOk="0">
                    <a:moveTo>
                      <a:pt x="762" y="0"/>
                    </a:moveTo>
                    <a:cubicBezTo>
                      <a:pt x="346" y="0"/>
                      <a:pt x="0" y="346"/>
                      <a:pt x="0" y="762"/>
                    </a:cubicBezTo>
                    <a:cubicBezTo>
                      <a:pt x="0" y="1179"/>
                      <a:pt x="346" y="1513"/>
                      <a:pt x="762" y="1513"/>
                    </a:cubicBezTo>
                    <a:lnTo>
                      <a:pt x="7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2"/>
              <p:cNvSpPr/>
              <p:nvPr/>
            </p:nvSpPr>
            <p:spPr>
              <a:xfrm>
                <a:off x="3900266" y="2433174"/>
                <a:ext cx="1303669" cy="755520"/>
              </a:xfrm>
              <a:custGeom>
                <a:avLst/>
                <a:gdLst/>
                <a:ahLst/>
                <a:cxnLst/>
                <a:rect l="l" t="t" r="r" b="b"/>
                <a:pathLst>
                  <a:path w="14717" h="8529" extrusionOk="0">
                    <a:moveTo>
                      <a:pt x="6246" y="0"/>
                    </a:moveTo>
                    <a:cubicBezTo>
                      <a:pt x="3942" y="0"/>
                      <a:pt x="285" y="552"/>
                      <a:pt x="762" y="4123"/>
                    </a:cubicBezTo>
                    <a:cubicBezTo>
                      <a:pt x="869" y="4885"/>
                      <a:pt x="0" y="5075"/>
                      <a:pt x="0" y="6421"/>
                    </a:cubicBezTo>
                    <a:lnTo>
                      <a:pt x="0" y="8147"/>
                    </a:lnTo>
                    <a:cubicBezTo>
                      <a:pt x="0" y="8147"/>
                      <a:pt x="0" y="8528"/>
                      <a:pt x="369" y="8528"/>
                    </a:cubicBezTo>
                    <a:lnTo>
                      <a:pt x="14347" y="8528"/>
                    </a:lnTo>
                    <a:cubicBezTo>
                      <a:pt x="14347" y="8528"/>
                      <a:pt x="14669" y="8528"/>
                      <a:pt x="14716" y="8219"/>
                    </a:cubicBezTo>
                    <a:lnTo>
                      <a:pt x="14716" y="8147"/>
                    </a:lnTo>
                    <a:cubicBezTo>
                      <a:pt x="14716" y="7754"/>
                      <a:pt x="14335" y="6028"/>
                      <a:pt x="13204" y="5278"/>
                    </a:cubicBezTo>
                    <a:cubicBezTo>
                      <a:pt x="13204" y="5278"/>
                      <a:pt x="13585" y="4694"/>
                      <a:pt x="13585" y="3932"/>
                    </a:cubicBezTo>
                    <a:cubicBezTo>
                      <a:pt x="13585" y="3873"/>
                      <a:pt x="13573" y="3813"/>
                      <a:pt x="13561" y="3742"/>
                    </a:cubicBezTo>
                    <a:cubicBezTo>
                      <a:pt x="13335" y="2754"/>
                      <a:pt x="11597" y="110"/>
                      <a:pt x="8037" y="110"/>
                    </a:cubicBezTo>
                    <a:cubicBezTo>
                      <a:pt x="8037" y="110"/>
                      <a:pt x="7277" y="0"/>
                      <a:pt x="6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2"/>
              <p:cNvSpPr/>
              <p:nvPr/>
            </p:nvSpPr>
            <p:spPr>
              <a:xfrm>
                <a:off x="4082658" y="2477731"/>
                <a:ext cx="256446" cy="319606"/>
              </a:xfrm>
              <a:custGeom>
                <a:avLst/>
                <a:gdLst/>
                <a:ahLst/>
                <a:cxnLst/>
                <a:rect l="l" t="t" r="r" b="b"/>
                <a:pathLst>
                  <a:path w="2895" h="3608" extrusionOk="0">
                    <a:moveTo>
                      <a:pt x="1704" y="0"/>
                    </a:moveTo>
                    <a:cubicBezTo>
                      <a:pt x="1203" y="560"/>
                      <a:pt x="370" y="1524"/>
                      <a:pt x="84" y="2239"/>
                    </a:cubicBezTo>
                    <a:cubicBezTo>
                      <a:pt x="25" y="2382"/>
                      <a:pt x="1" y="2536"/>
                      <a:pt x="1" y="2655"/>
                    </a:cubicBezTo>
                    <a:lnTo>
                      <a:pt x="1" y="2929"/>
                    </a:lnTo>
                    <a:lnTo>
                      <a:pt x="1" y="3608"/>
                    </a:lnTo>
                    <a:lnTo>
                      <a:pt x="2894" y="3608"/>
                    </a:lnTo>
                    <a:lnTo>
                      <a:pt x="2894" y="12"/>
                    </a:lnTo>
                    <a:lnTo>
                      <a:pt x="2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2"/>
              <p:cNvSpPr/>
              <p:nvPr/>
            </p:nvSpPr>
            <p:spPr>
              <a:xfrm>
                <a:off x="4390661" y="2478794"/>
                <a:ext cx="559044" cy="318543"/>
              </a:xfrm>
              <a:custGeom>
                <a:avLst/>
                <a:gdLst/>
                <a:ahLst/>
                <a:cxnLst/>
                <a:rect l="l" t="t" r="r" b="b"/>
                <a:pathLst>
                  <a:path w="6311" h="3596" extrusionOk="0">
                    <a:moveTo>
                      <a:pt x="1" y="0"/>
                    </a:moveTo>
                    <a:lnTo>
                      <a:pt x="1" y="3596"/>
                    </a:lnTo>
                    <a:lnTo>
                      <a:pt x="5358" y="3596"/>
                    </a:lnTo>
                    <a:cubicBezTo>
                      <a:pt x="5358" y="3596"/>
                      <a:pt x="6311" y="3596"/>
                      <a:pt x="6311" y="2643"/>
                    </a:cubicBezTo>
                    <a:cubicBezTo>
                      <a:pt x="6311" y="2024"/>
                      <a:pt x="5239" y="905"/>
                      <a:pt x="4096" y="203"/>
                    </a:cubicBezTo>
                    <a:cubicBezTo>
                      <a:pt x="4061" y="191"/>
                      <a:pt x="4025" y="191"/>
                      <a:pt x="3977" y="179"/>
                    </a:cubicBezTo>
                    <a:cubicBezTo>
                      <a:pt x="3703" y="96"/>
                      <a:pt x="3430" y="60"/>
                      <a:pt x="3108" y="24"/>
                    </a:cubicBezTo>
                    <a:cubicBezTo>
                      <a:pt x="2930" y="12"/>
                      <a:pt x="2739" y="0"/>
                      <a:pt x="2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2"/>
              <p:cNvSpPr/>
              <p:nvPr/>
            </p:nvSpPr>
            <p:spPr>
              <a:xfrm>
                <a:off x="3931890" y="2967065"/>
                <a:ext cx="425107" cy="220570"/>
              </a:xfrm>
              <a:custGeom>
                <a:avLst/>
                <a:gdLst/>
                <a:ahLst/>
                <a:cxnLst/>
                <a:rect l="l" t="t" r="r" b="b"/>
                <a:pathLst>
                  <a:path w="4799" h="2490" extrusionOk="0">
                    <a:moveTo>
                      <a:pt x="2394" y="1"/>
                    </a:moveTo>
                    <a:cubicBezTo>
                      <a:pt x="1072" y="1"/>
                      <a:pt x="0" y="1072"/>
                      <a:pt x="0" y="2406"/>
                    </a:cubicBezTo>
                    <a:lnTo>
                      <a:pt x="0" y="2489"/>
                    </a:lnTo>
                    <a:lnTo>
                      <a:pt x="4799" y="2489"/>
                    </a:lnTo>
                    <a:lnTo>
                      <a:pt x="4799" y="2406"/>
                    </a:lnTo>
                    <a:cubicBezTo>
                      <a:pt x="4799" y="1072"/>
                      <a:pt x="3727" y="1"/>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2"/>
              <p:cNvSpPr/>
              <p:nvPr/>
            </p:nvSpPr>
            <p:spPr>
              <a:xfrm>
                <a:off x="3983534" y="3018798"/>
                <a:ext cx="321820" cy="321732"/>
              </a:xfrm>
              <a:custGeom>
                <a:avLst/>
                <a:gdLst/>
                <a:ahLst/>
                <a:cxnLst/>
                <a:rect l="l" t="t" r="r" b="b"/>
                <a:pathLst>
                  <a:path w="3633" h="3632" extrusionOk="0">
                    <a:moveTo>
                      <a:pt x="1811" y="0"/>
                    </a:moveTo>
                    <a:cubicBezTo>
                      <a:pt x="810" y="0"/>
                      <a:pt x="1" y="810"/>
                      <a:pt x="1" y="1822"/>
                    </a:cubicBezTo>
                    <a:cubicBezTo>
                      <a:pt x="1" y="2822"/>
                      <a:pt x="810" y="3632"/>
                      <a:pt x="1811" y="3632"/>
                    </a:cubicBezTo>
                    <a:cubicBezTo>
                      <a:pt x="2811" y="3632"/>
                      <a:pt x="3632" y="2822"/>
                      <a:pt x="3632" y="1822"/>
                    </a:cubicBezTo>
                    <a:cubicBezTo>
                      <a:pt x="3632" y="810"/>
                      <a:pt x="2811" y="0"/>
                      <a:pt x="1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2"/>
              <p:cNvSpPr/>
              <p:nvPr/>
            </p:nvSpPr>
            <p:spPr>
              <a:xfrm>
                <a:off x="4033140" y="3069379"/>
                <a:ext cx="221545" cy="221633"/>
              </a:xfrm>
              <a:custGeom>
                <a:avLst/>
                <a:gdLst/>
                <a:ahLst/>
                <a:cxnLst/>
                <a:rect l="l" t="t" r="r" b="b"/>
                <a:pathLst>
                  <a:path w="2501" h="2502" extrusionOk="0">
                    <a:moveTo>
                      <a:pt x="1251" y="1"/>
                    </a:moveTo>
                    <a:cubicBezTo>
                      <a:pt x="560" y="1"/>
                      <a:pt x="0" y="560"/>
                      <a:pt x="0" y="1251"/>
                    </a:cubicBezTo>
                    <a:cubicBezTo>
                      <a:pt x="0" y="1930"/>
                      <a:pt x="560" y="2501"/>
                      <a:pt x="1251" y="2501"/>
                    </a:cubicBezTo>
                    <a:cubicBezTo>
                      <a:pt x="1941" y="2501"/>
                      <a:pt x="2501" y="1930"/>
                      <a:pt x="2501" y="1251"/>
                    </a:cubicBezTo>
                    <a:cubicBezTo>
                      <a:pt x="2501" y="560"/>
                      <a:pt x="1941"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2"/>
              <p:cNvSpPr/>
              <p:nvPr/>
            </p:nvSpPr>
            <p:spPr>
              <a:xfrm>
                <a:off x="4087176" y="3137057"/>
                <a:ext cx="106033" cy="91683"/>
              </a:xfrm>
              <a:custGeom>
                <a:avLst/>
                <a:gdLst/>
                <a:ahLst/>
                <a:cxnLst/>
                <a:rect l="l" t="t" r="r" b="b"/>
                <a:pathLst>
                  <a:path w="1197" h="1035" extrusionOk="0">
                    <a:moveTo>
                      <a:pt x="614" y="1"/>
                    </a:moveTo>
                    <a:cubicBezTo>
                      <a:pt x="553" y="1"/>
                      <a:pt x="489" y="12"/>
                      <a:pt x="426" y="35"/>
                    </a:cubicBezTo>
                    <a:cubicBezTo>
                      <a:pt x="283" y="82"/>
                      <a:pt x="188" y="189"/>
                      <a:pt x="140" y="320"/>
                    </a:cubicBezTo>
                    <a:cubicBezTo>
                      <a:pt x="0" y="687"/>
                      <a:pt x="270" y="1034"/>
                      <a:pt x="624" y="1034"/>
                    </a:cubicBezTo>
                    <a:cubicBezTo>
                      <a:pt x="660" y="1034"/>
                      <a:pt x="698" y="1031"/>
                      <a:pt x="736" y="1023"/>
                    </a:cubicBezTo>
                    <a:cubicBezTo>
                      <a:pt x="938" y="975"/>
                      <a:pt x="1093" y="820"/>
                      <a:pt x="1117" y="630"/>
                    </a:cubicBezTo>
                    <a:cubicBezTo>
                      <a:pt x="1197" y="290"/>
                      <a:pt x="933"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2"/>
              <p:cNvSpPr/>
              <p:nvPr/>
            </p:nvSpPr>
            <p:spPr>
              <a:xfrm>
                <a:off x="4779806" y="2967065"/>
                <a:ext cx="423070" cy="220570"/>
              </a:xfrm>
              <a:custGeom>
                <a:avLst/>
                <a:gdLst/>
                <a:ahLst/>
                <a:cxnLst/>
                <a:rect l="l" t="t" r="r" b="b"/>
                <a:pathLst>
                  <a:path w="4776" h="2490" extrusionOk="0">
                    <a:moveTo>
                      <a:pt x="2394" y="1"/>
                    </a:moveTo>
                    <a:cubicBezTo>
                      <a:pt x="1073" y="1"/>
                      <a:pt x="1" y="1072"/>
                      <a:pt x="1" y="2406"/>
                    </a:cubicBezTo>
                    <a:lnTo>
                      <a:pt x="1" y="2489"/>
                    </a:lnTo>
                    <a:lnTo>
                      <a:pt x="4406" y="2489"/>
                    </a:lnTo>
                    <a:cubicBezTo>
                      <a:pt x="4406" y="2489"/>
                      <a:pt x="4728" y="2489"/>
                      <a:pt x="4775" y="2180"/>
                    </a:cubicBezTo>
                    <a:cubicBezTo>
                      <a:pt x="4668" y="953"/>
                      <a:pt x="3644" y="1"/>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2"/>
              <p:cNvSpPr/>
              <p:nvPr/>
            </p:nvSpPr>
            <p:spPr>
              <a:xfrm>
                <a:off x="4831539" y="3018798"/>
                <a:ext cx="321732" cy="321732"/>
              </a:xfrm>
              <a:custGeom>
                <a:avLst/>
                <a:gdLst/>
                <a:ahLst/>
                <a:cxnLst/>
                <a:rect l="l" t="t" r="r" b="b"/>
                <a:pathLst>
                  <a:path w="3632" h="3632" extrusionOk="0">
                    <a:moveTo>
                      <a:pt x="1810" y="0"/>
                    </a:moveTo>
                    <a:cubicBezTo>
                      <a:pt x="810" y="0"/>
                      <a:pt x="0" y="810"/>
                      <a:pt x="0" y="1822"/>
                    </a:cubicBezTo>
                    <a:cubicBezTo>
                      <a:pt x="0" y="2822"/>
                      <a:pt x="810" y="3632"/>
                      <a:pt x="1810" y="3632"/>
                    </a:cubicBezTo>
                    <a:cubicBezTo>
                      <a:pt x="2810" y="3632"/>
                      <a:pt x="3632" y="2822"/>
                      <a:pt x="3632" y="1822"/>
                    </a:cubicBezTo>
                    <a:cubicBezTo>
                      <a:pt x="3632" y="810"/>
                      <a:pt x="2810" y="0"/>
                      <a:pt x="18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2"/>
              <p:cNvSpPr/>
              <p:nvPr/>
            </p:nvSpPr>
            <p:spPr>
              <a:xfrm>
                <a:off x="4870515" y="3068582"/>
                <a:ext cx="242716" cy="222165"/>
              </a:xfrm>
              <a:custGeom>
                <a:avLst/>
                <a:gdLst/>
                <a:ahLst/>
                <a:cxnLst/>
                <a:rect l="l" t="t" r="r" b="b"/>
                <a:pathLst>
                  <a:path w="2740" h="2508" extrusionOk="0">
                    <a:moveTo>
                      <a:pt x="1370" y="1"/>
                    </a:moveTo>
                    <a:cubicBezTo>
                      <a:pt x="1052" y="1"/>
                      <a:pt x="733" y="123"/>
                      <a:pt x="489" y="367"/>
                    </a:cubicBezTo>
                    <a:cubicBezTo>
                      <a:pt x="1" y="855"/>
                      <a:pt x="1" y="1653"/>
                      <a:pt x="489" y="2141"/>
                    </a:cubicBezTo>
                    <a:cubicBezTo>
                      <a:pt x="733" y="2385"/>
                      <a:pt x="1052" y="2507"/>
                      <a:pt x="1370" y="2507"/>
                    </a:cubicBezTo>
                    <a:cubicBezTo>
                      <a:pt x="1689" y="2507"/>
                      <a:pt x="2007" y="2385"/>
                      <a:pt x="2251" y="2141"/>
                    </a:cubicBezTo>
                    <a:cubicBezTo>
                      <a:pt x="2739" y="1653"/>
                      <a:pt x="2739" y="855"/>
                      <a:pt x="2251" y="367"/>
                    </a:cubicBezTo>
                    <a:cubicBezTo>
                      <a:pt x="2007" y="123"/>
                      <a:pt x="1689" y="1"/>
                      <a:pt x="1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2"/>
              <p:cNvSpPr/>
              <p:nvPr/>
            </p:nvSpPr>
            <p:spPr>
              <a:xfrm>
                <a:off x="4152284" y="2798314"/>
                <a:ext cx="780589" cy="289133"/>
              </a:xfrm>
              <a:custGeom>
                <a:avLst/>
                <a:gdLst/>
                <a:ahLst/>
                <a:cxnLst/>
                <a:rect l="l" t="t" r="r" b="b"/>
                <a:pathLst>
                  <a:path w="8812" h="3264" extrusionOk="0">
                    <a:moveTo>
                      <a:pt x="1" y="1"/>
                    </a:moveTo>
                    <a:cubicBezTo>
                      <a:pt x="1537" y="1"/>
                      <a:pt x="2870" y="2299"/>
                      <a:pt x="2870" y="3263"/>
                    </a:cubicBezTo>
                    <a:lnTo>
                      <a:pt x="6323" y="3263"/>
                    </a:lnTo>
                    <a:cubicBezTo>
                      <a:pt x="7466" y="3263"/>
                      <a:pt x="8811" y="1537"/>
                      <a:pt x="8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2"/>
              <p:cNvSpPr/>
              <p:nvPr/>
            </p:nvSpPr>
            <p:spPr>
              <a:xfrm>
                <a:off x="4660662" y="2664376"/>
                <a:ext cx="170964" cy="118258"/>
              </a:xfrm>
              <a:custGeom>
                <a:avLst/>
                <a:gdLst/>
                <a:ahLst/>
                <a:cxnLst/>
                <a:rect l="l" t="t" r="r" b="b"/>
                <a:pathLst>
                  <a:path w="1930" h="1335" extrusionOk="0">
                    <a:moveTo>
                      <a:pt x="679" y="1"/>
                    </a:moveTo>
                    <a:cubicBezTo>
                      <a:pt x="298" y="1"/>
                      <a:pt x="1" y="298"/>
                      <a:pt x="1" y="668"/>
                    </a:cubicBezTo>
                    <a:cubicBezTo>
                      <a:pt x="1" y="858"/>
                      <a:pt x="84" y="1025"/>
                      <a:pt x="203" y="1144"/>
                    </a:cubicBezTo>
                    <a:cubicBezTo>
                      <a:pt x="322" y="1263"/>
                      <a:pt x="501" y="1334"/>
                      <a:pt x="679" y="1334"/>
                    </a:cubicBezTo>
                    <a:lnTo>
                      <a:pt x="1251" y="1334"/>
                    </a:lnTo>
                    <a:cubicBezTo>
                      <a:pt x="1632" y="1334"/>
                      <a:pt x="1929" y="1037"/>
                      <a:pt x="1929" y="668"/>
                    </a:cubicBezTo>
                    <a:cubicBezTo>
                      <a:pt x="1929" y="298"/>
                      <a:pt x="1608" y="1"/>
                      <a:pt x="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2"/>
              <p:cNvSpPr/>
              <p:nvPr/>
            </p:nvSpPr>
            <p:spPr>
              <a:xfrm>
                <a:off x="4747119" y="2664376"/>
                <a:ext cx="84508" cy="118258"/>
              </a:xfrm>
              <a:custGeom>
                <a:avLst/>
                <a:gdLst/>
                <a:ahLst/>
                <a:cxnLst/>
                <a:rect l="l" t="t" r="r" b="b"/>
                <a:pathLst>
                  <a:path w="954" h="1335" extrusionOk="0">
                    <a:moveTo>
                      <a:pt x="1" y="1"/>
                    </a:moveTo>
                    <a:lnTo>
                      <a:pt x="1" y="1334"/>
                    </a:lnTo>
                    <a:lnTo>
                      <a:pt x="275" y="1334"/>
                    </a:lnTo>
                    <a:cubicBezTo>
                      <a:pt x="656" y="1334"/>
                      <a:pt x="953" y="1037"/>
                      <a:pt x="953" y="668"/>
                    </a:cubicBezTo>
                    <a:cubicBezTo>
                      <a:pt x="953" y="298"/>
                      <a:pt x="63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2"/>
              <p:cNvSpPr/>
              <p:nvPr/>
            </p:nvSpPr>
            <p:spPr>
              <a:xfrm>
                <a:off x="4681745" y="2834190"/>
                <a:ext cx="112943" cy="78130"/>
              </a:xfrm>
              <a:custGeom>
                <a:avLst/>
                <a:gdLst/>
                <a:ahLst/>
                <a:cxnLst/>
                <a:rect l="l" t="t" r="r" b="b"/>
                <a:pathLst>
                  <a:path w="1275" h="882" extrusionOk="0">
                    <a:moveTo>
                      <a:pt x="1120" y="1"/>
                    </a:moveTo>
                    <a:cubicBezTo>
                      <a:pt x="1037" y="1"/>
                      <a:pt x="977" y="72"/>
                      <a:pt x="977" y="155"/>
                    </a:cubicBezTo>
                    <a:lnTo>
                      <a:pt x="977" y="584"/>
                    </a:lnTo>
                    <a:lnTo>
                      <a:pt x="155" y="584"/>
                    </a:lnTo>
                    <a:cubicBezTo>
                      <a:pt x="60" y="584"/>
                      <a:pt x="1" y="656"/>
                      <a:pt x="1" y="727"/>
                    </a:cubicBezTo>
                    <a:cubicBezTo>
                      <a:pt x="1" y="822"/>
                      <a:pt x="84" y="882"/>
                      <a:pt x="155" y="882"/>
                    </a:cubicBezTo>
                    <a:lnTo>
                      <a:pt x="1108" y="882"/>
                    </a:lnTo>
                    <a:cubicBezTo>
                      <a:pt x="1179" y="882"/>
                      <a:pt x="1251" y="822"/>
                      <a:pt x="1275" y="727"/>
                    </a:cubicBezTo>
                    <a:lnTo>
                      <a:pt x="1275" y="155"/>
                    </a:lnTo>
                    <a:cubicBezTo>
                      <a:pt x="1275" y="60"/>
                      <a:pt x="1215" y="1"/>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2"/>
              <p:cNvSpPr/>
              <p:nvPr/>
            </p:nvSpPr>
            <p:spPr>
              <a:xfrm>
                <a:off x="4965476" y="2765627"/>
                <a:ext cx="136151" cy="135088"/>
              </a:xfrm>
              <a:custGeom>
                <a:avLst/>
                <a:gdLst/>
                <a:ahLst/>
                <a:cxnLst/>
                <a:rect l="l" t="t" r="r" b="b"/>
                <a:pathLst>
                  <a:path w="1537" h="1525" extrusionOk="0">
                    <a:moveTo>
                      <a:pt x="762" y="1"/>
                    </a:moveTo>
                    <a:cubicBezTo>
                      <a:pt x="346" y="1"/>
                      <a:pt x="0" y="346"/>
                      <a:pt x="0" y="763"/>
                    </a:cubicBezTo>
                    <a:cubicBezTo>
                      <a:pt x="0" y="1180"/>
                      <a:pt x="346" y="1525"/>
                      <a:pt x="762" y="1525"/>
                    </a:cubicBezTo>
                    <a:lnTo>
                      <a:pt x="1143" y="1525"/>
                    </a:lnTo>
                    <a:cubicBezTo>
                      <a:pt x="1143" y="1525"/>
                      <a:pt x="1536" y="941"/>
                      <a:pt x="1536" y="179"/>
                    </a:cubicBezTo>
                    <a:cubicBezTo>
                      <a:pt x="1536" y="120"/>
                      <a:pt x="1536" y="60"/>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2"/>
              <p:cNvSpPr/>
              <p:nvPr/>
            </p:nvSpPr>
            <p:spPr>
              <a:xfrm>
                <a:off x="4940407" y="3137057"/>
                <a:ext cx="106033" cy="91683"/>
              </a:xfrm>
              <a:custGeom>
                <a:avLst/>
                <a:gdLst/>
                <a:ahLst/>
                <a:cxnLst/>
                <a:rect l="l" t="t" r="r" b="b"/>
                <a:pathLst>
                  <a:path w="1197" h="1035" extrusionOk="0">
                    <a:moveTo>
                      <a:pt x="607" y="1"/>
                    </a:moveTo>
                    <a:cubicBezTo>
                      <a:pt x="544" y="1"/>
                      <a:pt x="480" y="12"/>
                      <a:pt x="414" y="35"/>
                    </a:cubicBezTo>
                    <a:cubicBezTo>
                      <a:pt x="283" y="82"/>
                      <a:pt x="176" y="189"/>
                      <a:pt x="141" y="320"/>
                    </a:cubicBezTo>
                    <a:cubicBezTo>
                      <a:pt x="0" y="687"/>
                      <a:pt x="271" y="1034"/>
                      <a:pt x="624" y="1034"/>
                    </a:cubicBezTo>
                    <a:cubicBezTo>
                      <a:pt x="660" y="1034"/>
                      <a:pt x="698" y="1031"/>
                      <a:pt x="736" y="1023"/>
                    </a:cubicBezTo>
                    <a:cubicBezTo>
                      <a:pt x="926" y="975"/>
                      <a:pt x="1069" y="820"/>
                      <a:pt x="1117" y="630"/>
                    </a:cubicBezTo>
                    <a:cubicBezTo>
                      <a:pt x="1197" y="290"/>
                      <a:pt x="933"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6" name="Google Shape;1836;p62"/>
          <p:cNvGrpSpPr/>
          <p:nvPr/>
        </p:nvGrpSpPr>
        <p:grpSpPr>
          <a:xfrm>
            <a:off x="6766053" y="2790338"/>
            <a:ext cx="522000" cy="522000"/>
            <a:chOff x="5299950" y="2642854"/>
            <a:chExt cx="522000" cy="522000"/>
          </a:xfrm>
        </p:grpSpPr>
        <p:sp>
          <p:nvSpPr>
            <p:cNvPr id="1831" name="Google Shape;1831;p62"/>
            <p:cNvSpPr/>
            <p:nvPr/>
          </p:nvSpPr>
          <p:spPr>
            <a:xfrm>
              <a:off x="5299950" y="2642854"/>
              <a:ext cx="522000" cy="522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62"/>
            <p:cNvGrpSpPr/>
            <p:nvPr/>
          </p:nvGrpSpPr>
          <p:grpSpPr>
            <a:xfrm>
              <a:off x="5368501" y="2731638"/>
              <a:ext cx="384875" cy="344425"/>
              <a:chOff x="3993950" y="1113950"/>
              <a:chExt cx="384875" cy="344425"/>
            </a:xfrm>
          </p:grpSpPr>
          <p:sp>
            <p:nvSpPr>
              <p:cNvPr id="1838" name="Google Shape;1838;p62"/>
              <p:cNvSpPr/>
              <p:nvPr/>
            </p:nvSpPr>
            <p:spPr>
              <a:xfrm>
                <a:off x="4112400" y="1113950"/>
                <a:ext cx="37250" cy="33375"/>
              </a:xfrm>
              <a:custGeom>
                <a:avLst/>
                <a:gdLst/>
                <a:ahLst/>
                <a:cxnLst/>
                <a:rect l="l" t="t" r="r" b="b"/>
                <a:pathLst>
                  <a:path w="1490" h="1335" extrusionOk="0">
                    <a:moveTo>
                      <a:pt x="334" y="1"/>
                    </a:moveTo>
                    <a:lnTo>
                      <a:pt x="1" y="1334"/>
                    </a:lnTo>
                    <a:lnTo>
                      <a:pt x="1370" y="1334"/>
                    </a:lnTo>
                    <a:lnTo>
                      <a:pt x="14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2"/>
              <p:cNvSpPr/>
              <p:nvPr/>
            </p:nvSpPr>
            <p:spPr>
              <a:xfrm>
                <a:off x="4036200" y="1169625"/>
                <a:ext cx="47950" cy="29775"/>
              </a:xfrm>
              <a:custGeom>
                <a:avLst/>
                <a:gdLst/>
                <a:ahLst/>
                <a:cxnLst/>
                <a:rect l="l" t="t" r="r" b="b"/>
                <a:pathLst>
                  <a:path w="1918" h="1191" extrusionOk="0">
                    <a:moveTo>
                      <a:pt x="477" y="0"/>
                    </a:moveTo>
                    <a:cubicBezTo>
                      <a:pt x="310" y="405"/>
                      <a:pt x="156" y="786"/>
                      <a:pt x="1" y="1191"/>
                    </a:cubicBezTo>
                    <a:lnTo>
                      <a:pt x="1644" y="1191"/>
                    </a:lnTo>
                    <a:lnTo>
                      <a:pt x="1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2"/>
              <p:cNvSpPr/>
              <p:nvPr/>
            </p:nvSpPr>
            <p:spPr>
              <a:xfrm>
                <a:off x="4223125" y="1113950"/>
                <a:ext cx="37250" cy="33375"/>
              </a:xfrm>
              <a:custGeom>
                <a:avLst/>
                <a:gdLst/>
                <a:ahLst/>
                <a:cxnLst/>
                <a:rect l="l" t="t" r="r" b="b"/>
                <a:pathLst>
                  <a:path w="1490" h="1335" extrusionOk="0">
                    <a:moveTo>
                      <a:pt x="1" y="1"/>
                    </a:moveTo>
                    <a:lnTo>
                      <a:pt x="96" y="1334"/>
                    </a:lnTo>
                    <a:lnTo>
                      <a:pt x="1489" y="1334"/>
                    </a:lnTo>
                    <a:lnTo>
                      <a:pt x="11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2"/>
              <p:cNvSpPr/>
              <p:nvPr/>
            </p:nvSpPr>
            <p:spPr>
              <a:xfrm>
                <a:off x="4015075" y="1221700"/>
                <a:ext cx="56575" cy="29800"/>
              </a:xfrm>
              <a:custGeom>
                <a:avLst/>
                <a:gdLst/>
                <a:ahLst/>
                <a:cxnLst/>
                <a:rect l="l" t="t" r="r" b="b"/>
                <a:pathLst>
                  <a:path w="2263" h="1192" extrusionOk="0">
                    <a:moveTo>
                      <a:pt x="477" y="1"/>
                    </a:moveTo>
                    <a:cubicBezTo>
                      <a:pt x="310" y="406"/>
                      <a:pt x="143" y="787"/>
                      <a:pt x="0" y="1191"/>
                    </a:cubicBezTo>
                    <a:lnTo>
                      <a:pt x="1977" y="1191"/>
                    </a:lnTo>
                    <a:lnTo>
                      <a:pt x="2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2"/>
              <p:cNvSpPr/>
              <p:nvPr/>
            </p:nvSpPr>
            <p:spPr>
              <a:xfrm>
                <a:off x="4073425" y="1273800"/>
                <a:ext cx="63425" cy="33650"/>
              </a:xfrm>
              <a:custGeom>
                <a:avLst/>
                <a:gdLst/>
                <a:ahLst/>
                <a:cxnLst/>
                <a:rect l="l" t="t" r="r" b="b"/>
                <a:pathLst>
                  <a:path w="2537" h="1346" extrusionOk="0">
                    <a:moveTo>
                      <a:pt x="333" y="0"/>
                    </a:moveTo>
                    <a:lnTo>
                      <a:pt x="0" y="1346"/>
                    </a:lnTo>
                    <a:lnTo>
                      <a:pt x="2429" y="1346"/>
                    </a:lnTo>
                    <a:lnTo>
                      <a:pt x="25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2"/>
              <p:cNvSpPr/>
              <p:nvPr/>
            </p:nvSpPr>
            <p:spPr>
              <a:xfrm>
                <a:off x="4231775" y="1221700"/>
                <a:ext cx="53000" cy="29800"/>
              </a:xfrm>
              <a:custGeom>
                <a:avLst/>
                <a:gdLst/>
                <a:ahLst/>
                <a:cxnLst/>
                <a:rect l="l" t="t" r="r" b="b"/>
                <a:pathLst>
                  <a:path w="2120" h="1192" extrusionOk="0">
                    <a:moveTo>
                      <a:pt x="0" y="1"/>
                    </a:moveTo>
                    <a:lnTo>
                      <a:pt x="95" y="1191"/>
                    </a:lnTo>
                    <a:lnTo>
                      <a:pt x="2119" y="1191"/>
                    </a:lnTo>
                    <a:lnTo>
                      <a:pt x="18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2"/>
              <p:cNvSpPr/>
              <p:nvPr/>
            </p:nvSpPr>
            <p:spPr>
              <a:xfrm>
                <a:off x="4235625" y="1273800"/>
                <a:ext cx="63425" cy="33650"/>
              </a:xfrm>
              <a:custGeom>
                <a:avLst/>
                <a:gdLst/>
                <a:ahLst/>
                <a:cxnLst/>
                <a:rect l="l" t="t" r="r" b="b"/>
                <a:pathLst>
                  <a:path w="2537" h="1346" extrusionOk="0">
                    <a:moveTo>
                      <a:pt x="1" y="0"/>
                    </a:moveTo>
                    <a:lnTo>
                      <a:pt x="108" y="1346"/>
                    </a:lnTo>
                    <a:lnTo>
                      <a:pt x="2537" y="1346"/>
                    </a:lnTo>
                    <a:lnTo>
                      <a:pt x="22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2"/>
              <p:cNvSpPr/>
              <p:nvPr/>
            </p:nvSpPr>
            <p:spPr>
              <a:xfrm>
                <a:off x="4087400" y="1221700"/>
                <a:ext cx="53300" cy="29800"/>
              </a:xfrm>
              <a:custGeom>
                <a:avLst/>
                <a:gdLst/>
                <a:ahLst/>
                <a:cxnLst/>
                <a:rect l="l" t="t" r="r" b="b"/>
                <a:pathLst>
                  <a:path w="2132" h="1192" extrusionOk="0">
                    <a:moveTo>
                      <a:pt x="286" y="1"/>
                    </a:moveTo>
                    <a:lnTo>
                      <a:pt x="1" y="1191"/>
                    </a:lnTo>
                    <a:lnTo>
                      <a:pt x="2025" y="1191"/>
                    </a:lnTo>
                    <a:lnTo>
                      <a:pt x="21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2"/>
              <p:cNvSpPr/>
              <p:nvPr/>
            </p:nvSpPr>
            <p:spPr>
              <a:xfrm>
                <a:off x="4227900" y="1169625"/>
                <a:ext cx="44675" cy="29775"/>
              </a:xfrm>
              <a:custGeom>
                <a:avLst/>
                <a:gdLst/>
                <a:ahLst/>
                <a:cxnLst/>
                <a:rect l="l" t="t" r="r" b="b"/>
                <a:pathLst>
                  <a:path w="1787" h="1191" extrusionOk="0">
                    <a:moveTo>
                      <a:pt x="0" y="0"/>
                    </a:moveTo>
                    <a:lnTo>
                      <a:pt x="84" y="1191"/>
                    </a:lnTo>
                    <a:lnTo>
                      <a:pt x="1786" y="1191"/>
                    </a:lnTo>
                    <a:lnTo>
                      <a:pt x="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2"/>
              <p:cNvSpPr/>
              <p:nvPr/>
            </p:nvSpPr>
            <p:spPr>
              <a:xfrm>
                <a:off x="4100200" y="1169625"/>
                <a:ext cx="44675" cy="29775"/>
              </a:xfrm>
              <a:custGeom>
                <a:avLst/>
                <a:gdLst/>
                <a:ahLst/>
                <a:cxnLst/>
                <a:rect l="l" t="t" r="r" b="b"/>
                <a:pathLst>
                  <a:path w="1787" h="1191" extrusionOk="0">
                    <a:moveTo>
                      <a:pt x="286" y="0"/>
                    </a:moveTo>
                    <a:lnTo>
                      <a:pt x="1" y="1191"/>
                    </a:lnTo>
                    <a:lnTo>
                      <a:pt x="1703" y="1191"/>
                    </a:lnTo>
                    <a:lnTo>
                      <a:pt x="1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2"/>
              <p:cNvSpPr/>
              <p:nvPr/>
            </p:nvSpPr>
            <p:spPr>
              <a:xfrm>
                <a:off x="4056750" y="1113950"/>
                <a:ext cx="41400" cy="33375"/>
              </a:xfrm>
              <a:custGeom>
                <a:avLst/>
                <a:gdLst/>
                <a:ahLst/>
                <a:cxnLst/>
                <a:rect l="l" t="t" r="r" b="b"/>
                <a:pathLst>
                  <a:path w="1656" h="1335" extrusionOk="0">
                    <a:moveTo>
                      <a:pt x="905" y="1"/>
                    </a:moveTo>
                    <a:cubicBezTo>
                      <a:pt x="715" y="1"/>
                      <a:pt x="477" y="179"/>
                      <a:pt x="381" y="382"/>
                    </a:cubicBezTo>
                    <a:cubicBezTo>
                      <a:pt x="250" y="691"/>
                      <a:pt x="131" y="1025"/>
                      <a:pt x="0" y="1334"/>
                    </a:cubicBezTo>
                    <a:lnTo>
                      <a:pt x="1322" y="1334"/>
                    </a:lnTo>
                    <a:lnTo>
                      <a:pt x="16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2"/>
              <p:cNvSpPr/>
              <p:nvPr/>
            </p:nvSpPr>
            <p:spPr>
              <a:xfrm>
                <a:off x="3993950" y="1273800"/>
                <a:ext cx="65500" cy="33650"/>
              </a:xfrm>
              <a:custGeom>
                <a:avLst/>
                <a:gdLst/>
                <a:ahLst/>
                <a:cxnLst/>
                <a:rect l="l" t="t" r="r" b="b"/>
                <a:pathLst>
                  <a:path w="2620" h="1346" extrusionOk="0">
                    <a:moveTo>
                      <a:pt x="476" y="0"/>
                    </a:moveTo>
                    <a:cubicBezTo>
                      <a:pt x="333" y="310"/>
                      <a:pt x="214" y="643"/>
                      <a:pt x="83" y="953"/>
                    </a:cubicBezTo>
                    <a:cubicBezTo>
                      <a:pt x="0" y="1167"/>
                      <a:pt x="202" y="1346"/>
                      <a:pt x="536" y="1346"/>
                    </a:cubicBezTo>
                    <a:lnTo>
                      <a:pt x="2286" y="1346"/>
                    </a:lnTo>
                    <a:lnTo>
                      <a:pt x="2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2"/>
              <p:cNvSpPr/>
              <p:nvPr/>
            </p:nvSpPr>
            <p:spPr>
              <a:xfrm>
                <a:off x="4288325" y="1169625"/>
                <a:ext cx="48250" cy="29775"/>
              </a:xfrm>
              <a:custGeom>
                <a:avLst/>
                <a:gdLst/>
                <a:ahLst/>
                <a:cxnLst/>
                <a:rect l="l" t="t" r="r" b="b"/>
                <a:pathLst>
                  <a:path w="1930" h="1191" extrusionOk="0">
                    <a:moveTo>
                      <a:pt x="0" y="0"/>
                    </a:moveTo>
                    <a:lnTo>
                      <a:pt x="286" y="1191"/>
                    </a:lnTo>
                    <a:lnTo>
                      <a:pt x="1929" y="1191"/>
                    </a:lnTo>
                    <a:cubicBezTo>
                      <a:pt x="1762" y="786"/>
                      <a:pt x="1596" y="405"/>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2"/>
              <p:cNvSpPr/>
              <p:nvPr/>
            </p:nvSpPr>
            <p:spPr>
              <a:xfrm>
                <a:off x="4313325" y="1273800"/>
                <a:ext cx="65500" cy="33650"/>
              </a:xfrm>
              <a:custGeom>
                <a:avLst/>
                <a:gdLst/>
                <a:ahLst/>
                <a:cxnLst/>
                <a:rect l="l" t="t" r="r" b="b"/>
                <a:pathLst>
                  <a:path w="2620" h="1346" extrusionOk="0">
                    <a:moveTo>
                      <a:pt x="0" y="0"/>
                    </a:moveTo>
                    <a:lnTo>
                      <a:pt x="334" y="1346"/>
                    </a:lnTo>
                    <a:lnTo>
                      <a:pt x="2084" y="1346"/>
                    </a:lnTo>
                    <a:cubicBezTo>
                      <a:pt x="2417" y="1346"/>
                      <a:pt x="2620" y="1167"/>
                      <a:pt x="2537" y="953"/>
                    </a:cubicBezTo>
                    <a:cubicBezTo>
                      <a:pt x="2394" y="643"/>
                      <a:pt x="2275" y="310"/>
                      <a:pt x="2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2"/>
              <p:cNvSpPr/>
              <p:nvPr/>
            </p:nvSpPr>
            <p:spPr>
              <a:xfrm>
                <a:off x="4168950" y="1113950"/>
                <a:ext cx="34575" cy="33375"/>
              </a:xfrm>
              <a:custGeom>
                <a:avLst/>
                <a:gdLst/>
                <a:ahLst/>
                <a:cxnLst/>
                <a:rect l="l" t="t" r="r" b="b"/>
                <a:pathLst>
                  <a:path w="1383" h="1335" extrusionOk="0">
                    <a:moveTo>
                      <a:pt x="108" y="1"/>
                    </a:moveTo>
                    <a:lnTo>
                      <a:pt x="1" y="1334"/>
                    </a:lnTo>
                    <a:lnTo>
                      <a:pt x="1382" y="1334"/>
                    </a:lnTo>
                    <a:lnTo>
                      <a:pt x="1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2"/>
              <p:cNvSpPr/>
              <p:nvPr/>
            </p:nvSpPr>
            <p:spPr>
              <a:xfrm>
                <a:off x="4155875" y="1273800"/>
                <a:ext cx="60725" cy="33650"/>
              </a:xfrm>
              <a:custGeom>
                <a:avLst/>
                <a:gdLst/>
                <a:ahLst/>
                <a:cxnLst/>
                <a:rect l="l" t="t" r="r" b="b"/>
                <a:pathLst>
                  <a:path w="2429" h="1346" extrusionOk="0">
                    <a:moveTo>
                      <a:pt x="107" y="0"/>
                    </a:moveTo>
                    <a:lnTo>
                      <a:pt x="0" y="1346"/>
                    </a:lnTo>
                    <a:lnTo>
                      <a:pt x="2429" y="1346"/>
                    </a:lnTo>
                    <a:lnTo>
                      <a:pt x="2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2"/>
              <p:cNvSpPr/>
              <p:nvPr/>
            </p:nvSpPr>
            <p:spPr>
              <a:xfrm>
                <a:off x="4165100" y="1169625"/>
                <a:ext cx="42575" cy="29775"/>
              </a:xfrm>
              <a:custGeom>
                <a:avLst/>
                <a:gdLst/>
                <a:ahLst/>
                <a:cxnLst/>
                <a:rect l="l" t="t" r="r" b="b"/>
                <a:pathLst>
                  <a:path w="1703" h="1191" extrusionOk="0">
                    <a:moveTo>
                      <a:pt x="84" y="0"/>
                    </a:moveTo>
                    <a:lnTo>
                      <a:pt x="0" y="1191"/>
                    </a:lnTo>
                    <a:lnTo>
                      <a:pt x="1703" y="1191"/>
                    </a:lnTo>
                    <a:lnTo>
                      <a:pt x="16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2"/>
              <p:cNvSpPr/>
              <p:nvPr/>
            </p:nvSpPr>
            <p:spPr>
              <a:xfrm>
                <a:off x="4160925" y="1221700"/>
                <a:ext cx="50925" cy="29800"/>
              </a:xfrm>
              <a:custGeom>
                <a:avLst/>
                <a:gdLst/>
                <a:ahLst/>
                <a:cxnLst/>
                <a:rect l="l" t="t" r="r" b="b"/>
                <a:pathLst>
                  <a:path w="2037" h="1192" extrusionOk="0">
                    <a:moveTo>
                      <a:pt x="84" y="1"/>
                    </a:moveTo>
                    <a:lnTo>
                      <a:pt x="0" y="1191"/>
                    </a:lnTo>
                    <a:lnTo>
                      <a:pt x="2036" y="1191"/>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2"/>
              <p:cNvSpPr/>
              <p:nvPr/>
            </p:nvSpPr>
            <p:spPr>
              <a:xfrm>
                <a:off x="4301125" y="1221700"/>
                <a:ext cx="56575" cy="29800"/>
              </a:xfrm>
              <a:custGeom>
                <a:avLst/>
                <a:gdLst/>
                <a:ahLst/>
                <a:cxnLst/>
                <a:rect l="l" t="t" r="r" b="b"/>
                <a:pathLst>
                  <a:path w="2263" h="1192" extrusionOk="0">
                    <a:moveTo>
                      <a:pt x="0" y="1"/>
                    </a:moveTo>
                    <a:lnTo>
                      <a:pt x="286" y="1191"/>
                    </a:lnTo>
                    <a:lnTo>
                      <a:pt x="2263" y="1191"/>
                    </a:lnTo>
                    <a:cubicBezTo>
                      <a:pt x="2096" y="787"/>
                      <a:pt x="1941" y="40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2"/>
              <p:cNvSpPr/>
              <p:nvPr/>
            </p:nvSpPr>
            <p:spPr>
              <a:xfrm>
                <a:off x="4274325" y="1113950"/>
                <a:ext cx="41400" cy="33375"/>
              </a:xfrm>
              <a:custGeom>
                <a:avLst/>
                <a:gdLst/>
                <a:ahLst/>
                <a:cxnLst/>
                <a:rect l="l" t="t" r="r" b="b"/>
                <a:pathLst>
                  <a:path w="1656" h="1335" extrusionOk="0">
                    <a:moveTo>
                      <a:pt x="1" y="1"/>
                    </a:moveTo>
                    <a:lnTo>
                      <a:pt x="334" y="1334"/>
                    </a:lnTo>
                    <a:lnTo>
                      <a:pt x="1656" y="1334"/>
                    </a:lnTo>
                    <a:cubicBezTo>
                      <a:pt x="1525" y="1025"/>
                      <a:pt x="1406" y="691"/>
                      <a:pt x="1263" y="382"/>
                    </a:cubicBezTo>
                    <a:cubicBezTo>
                      <a:pt x="1179" y="167"/>
                      <a:pt x="953"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2"/>
              <p:cNvSpPr/>
              <p:nvPr/>
            </p:nvSpPr>
            <p:spPr>
              <a:xfrm>
                <a:off x="4030250" y="1411625"/>
                <a:ext cx="311375" cy="46750"/>
              </a:xfrm>
              <a:custGeom>
                <a:avLst/>
                <a:gdLst/>
                <a:ahLst/>
                <a:cxnLst/>
                <a:rect l="l" t="t" r="r" b="b"/>
                <a:pathLst>
                  <a:path w="12455" h="1870" extrusionOk="0">
                    <a:moveTo>
                      <a:pt x="3501" y="0"/>
                    </a:moveTo>
                    <a:cubicBezTo>
                      <a:pt x="3394" y="393"/>
                      <a:pt x="3322" y="738"/>
                      <a:pt x="3251" y="976"/>
                    </a:cubicBezTo>
                    <a:lnTo>
                      <a:pt x="489" y="976"/>
                    </a:lnTo>
                    <a:cubicBezTo>
                      <a:pt x="274" y="976"/>
                      <a:pt x="60" y="1143"/>
                      <a:pt x="36" y="1381"/>
                    </a:cubicBezTo>
                    <a:cubicBezTo>
                      <a:pt x="1" y="1643"/>
                      <a:pt x="215" y="1869"/>
                      <a:pt x="477" y="1869"/>
                    </a:cubicBezTo>
                    <a:lnTo>
                      <a:pt x="11955" y="1869"/>
                    </a:lnTo>
                    <a:cubicBezTo>
                      <a:pt x="12181" y="1869"/>
                      <a:pt x="12383" y="1703"/>
                      <a:pt x="12407" y="1464"/>
                    </a:cubicBezTo>
                    <a:cubicBezTo>
                      <a:pt x="12455" y="1203"/>
                      <a:pt x="12252" y="976"/>
                      <a:pt x="11978" y="976"/>
                    </a:cubicBezTo>
                    <a:lnTo>
                      <a:pt x="9228" y="976"/>
                    </a:lnTo>
                    <a:cubicBezTo>
                      <a:pt x="9168" y="738"/>
                      <a:pt x="9085" y="393"/>
                      <a:pt x="8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2"/>
              <p:cNvSpPr/>
              <p:nvPr/>
            </p:nvSpPr>
            <p:spPr>
              <a:xfrm>
                <a:off x="4123125" y="1329750"/>
                <a:ext cx="126225" cy="59575"/>
              </a:xfrm>
              <a:custGeom>
                <a:avLst/>
                <a:gdLst/>
                <a:ahLst/>
                <a:cxnLst/>
                <a:rect l="l" t="t" r="r" b="b"/>
                <a:pathLst>
                  <a:path w="5049" h="2383" extrusionOk="0">
                    <a:moveTo>
                      <a:pt x="596" y="1"/>
                    </a:moveTo>
                    <a:cubicBezTo>
                      <a:pt x="417" y="727"/>
                      <a:pt x="203" y="1584"/>
                      <a:pt x="0" y="2382"/>
                    </a:cubicBezTo>
                    <a:lnTo>
                      <a:pt x="5049" y="2382"/>
                    </a:lnTo>
                    <a:cubicBezTo>
                      <a:pt x="4846" y="1584"/>
                      <a:pt x="4632" y="727"/>
                      <a:pt x="4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0" name="Google Shape;1860;p62"/>
          <p:cNvGrpSpPr/>
          <p:nvPr/>
        </p:nvGrpSpPr>
        <p:grpSpPr>
          <a:xfrm>
            <a:off x="5731341" y="1760509"/>
            <a:ext cx="522000" cy="522000"/>
            <a:chOff x="4265238" y="1613025"/>
            <a:chExt cx="522000" cy="522000"/>
          </a:xfrm>
        </p:grpSpPr>
        <p:sp>
          <p:nvSpPr>
            <p:cNvPr id="1829" name="Google Shape;1829;p62"/>
            <p:cNvSpPr/>
            <p:nvPr/>
          </p:nvSpPr>
          <p:spPr>
            <a:xfrm>
              <a:off x="4265238" y="1613025"/>
              <a:ext cx="522000" cy="522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62"/>
            <p:cNvGrpSpPr/>
            <p:nvPr/>
          </p:nvGrpSpPr>
          <p:grpSpPr>
            <a:xfrm>
              <a:off x="4333888" y="1683963"/>
              <a:ext cx="382225" cy="380125"/>
              <a:chOff x="4907150" y="2442400"/>
              <a:chExt cx="382225" cy="380125"/>
            </a:xfrm>
          </p:grpSpPr>
          <p:sp>
            <p:nvSpPr>
              <p:cNvPr id="1862" name="Google Shape;1862;p62"/>
              <p:cNvSpPr/>
              <p:nvPr/>
            </p:nvSpPr>
            <p:spPr>
              <a:xfrm>
                <a:off x="4907150" y="2442400"/>
                <a:ext cx="370900" cy="150325"/>
              </a:xfrm>
              <a:custGeom>
                <a:avLst/>
                <a:gdLst/>
                <a:ahLst/>
                <a:cxnLst/>
                <a:rect l="l" t="t" r="r" b="b"/>
                <a:pathLst>
                  <a:path w="14836" h="6013" extrusionOk="0">
                    <a:moveTo>
                      <a:pt x="7740" y="0"/>
                    </a:moveTo>
                    <a:cubicBezTo>
                      <a:pt x="4822" y="0"/>
                      <a:pt x="2203" y="1739"/>
                      <a:pt x="1060" y="4394"/>
                    </a:cubicBezTo>
                    <a:lnTo>
                      <a:pt x="905" y="4036"/>
                    </a:lnTo>
                    <a:cubicBezTo>
                      <a:pt x="843" y="3866"/>
                      <a:pt x="672" y="3764"/>
                      <a:pt x="500" y="3764"/>
                    </a:cubicBezTo>
                    <a:cubicBezTo>
                      <a:pt x="444" y="3764"/>
                      <a:pt x="387" y="3775"/>
                      <a:pt x="334" y="3798"/>
                    </a:cubicBezTo>
                    <a:cubicBezTo>
                      <a:pt x="108" y="3882"/>
                      <a:pt x="0" y="4156"/>
                      <a:pt x="96" y="4382"/>
                    </a:cubicBezTo>
                    <a:lnTo>
                      <a:pt x="655" y="5715"/>
                    </a:lnTo>
                    <a:cubicBezTo>
                      <a:pt x="655" y="5822"/>
                      <a:pt x="751" y="5918"/>
                      <a:pt x="870" y="5953"/>
                    </a:cubicBezTo>
                    <a:cubicBezTo>
                      <a:pt x="929" y="5977"/>
                      <a:pt x="977" y="5989"/>
                      <a:pt x="1036" y="5989"/>
                    </a:cubicBezTo>
                    <a:cubicBezTo>
                      <a:pt x="1096" y="5989"/>
                      <a:pt x="1143" y="5965"/>
                      <a:pt x="1215" y="5953"/>
                    </a:cubicBezTo>
                    <a:lnTo>
                      <a:pt x="2548" y="5394"/>
                    </a:lnTo>
                    <a:cubicBezTo>
                      <a:pt x="2775" y="5299"/>
                      <a:pt x="2882" y="5037"/>
                      <a:pt x="2787" y="4810"/>
                    </a:cubicBezTo>
                    <a:cubicBezTo>
                      <a:pt x="2723" y="4639"/>
                      <a:pt x="2550" y="4542"/>
                      <a:pt x="2372" y="4542"/>
                    </a:cubicBezTo>
                    <a:cubicBezTo>
                      <a:pt x="2315" y="4542"/>
                      <a:pt x="2258" y="4552"/>
                      <a:pt x="2203" y="4572"/>
                    </a:cubicBezTo>
                    <a:lnTo>
                      <a:pt x="1882" y="4703"/>
                    </a:lnTo>
                    <a:cubicBezTo>
                      <a:pt x="2894" y="2393"/>
                      <a:pt x="5180" y="893"/>
                      <a:pt x="7728" y="893"/>
                    </a:cubicBezTo>
                    <a:cubicBezTo>
                      <a:pt x="10645" y="893"/>
                      <a:pt x="13169" y="2858"/>
                      <a:pt x="13907" y="5691"/>
                    </a:cubicBezTo>
                    <a:cubicBezTo>
                      <a:pt x="13943" y="5894"/>
                      <a:pt x="14145" y="6013"/>
                      <a:pt x="14336" y="6013"/>
                    </a:cubicBezTo>
                    <a:cubicBezTo>
                      <a:pt x="14371" y="6013"/>
                      <a:pt x="14407" y="6013"/>
                      <a:pt x="14455" y="6001"/>
                    </a:cubicBezTo>
                    <a:cubicBezTo>
                      <a:pt x="14693" y="5941"/>
                      <a:pt x="14836" y="5703"/>
                      <a:pt x="14776" y="5465"/>
                    </a:cubicBezTo>
                    <a:cubicBezTo>
                      <a:pt x="13955" y="2251"/>
                      <a:pt x="11049" y="0"/>
                      <a:pt x="77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2"/>
              <p:cNvSpPr/>
              <p:nvPr/>
            </p:nvSpPr>
            <p:spPr>
              <a:xfrm>
                <a:off x="4918150" y="2670400"/>
                <a:ext cx="371225" cy="152125"/>
              </a:xfrm>
              <a:custGeom>
                <a:avLst/>
                <a:gdLst/>
                <a:ahLst/>
                <a:cxnLst/>
                <a:rect l="l" t="t" r="r" b="b"/>
                <a:pathLst>
                  <a:path w="14849" h="6085" extrusionOk="0">
                    <a:moveTo>
                      <a:pt x="13782" y="0"/>
                    </a:moveTo>
                    <a:cubicBezTo>
                      <a:pt x="13723" y="0"/>
                      <a:pt x="13663" y="12"/>
                      <a:pt x="13610" y="36"/>
                    </a:cubicBezTo>
                    <a:lnTo>
                      <a:pt x="12276" y="608"/>
                    </a:lnTo>
                    <a:cubicBezTo>
                      <a:pt x="12050" y="691"/>
                      <a:pt x="11943" y="965"/>
                      <a:pt x="12038" y="1179"/>
                    </a:cubicBezTo>
                    <a:cubicBezTo>
                      <a:pt x="12101" y="1349"/>
                      <a:pt x="12271" y="1452"/>
                      <a:pt x="12448" y="1452"/>
                    </a:cubicBezTo>
                    <a:cubicBezTo>
                      <a:pt x="12506" y="1452"/>
                      <a:pt x="12566" y="1441"/>
                      <a:pt x="12622" y="1417"/>
                    </a:cubicBezTo>
                    <a:lnTo>
                      <a:pt x="12991" y="1263"/>
                    </a:lnTo>
                    <a:lnTo>
                      <a:pt x="12991" y="1263"/>
                    </a:lnTo>
                    <a:cubicBezTo>
                      <a:pt x="12002" y="3620"/>
                      <a:pt x="9681" y="5192"/>
                      <a:pt x="7097" y="5192"/>
                    </a:cubicBezTo>
                    <a:cubicBezTo>
                      <a:pt x="4180" y="5192"/>
                      <a:pt x="1632" y="3227"/>
                      <a:pt x="918" y="393"/>
                    </a:cubicBezTo>
                    <a:cubicBezTo>
                      <a:pt x="869" y="197"/>
                      <a:pt x="698" y="65"/>
                      <a:pt x="506" y="65"/>
                    </a:cubicBezTo>
                    <a:cubicBezTo>
                      <a:pt x="465" y="65"/>
                      <a:pt x="424" y="71"/>
                      <a:pt x="382" y="84"/>
                    </a:cubicBezTo>
                    <a:cubicBezTo>
                      <a:pt x="144" y="143"/>
                      <a:pt x="1" y="381"/>
                      <a:pt x="72" y="620"/>
                    </a:cubicBezTo>
                    <a:cubicBezTo>
                      <a:pt x="906" y="3834"/>
                      <a:pt x="3811" y="6085"/>
                      <a:pt x="7109" y="6085"/>
                    </a:cubicBezTo>
                    <a:cubicBezTo>
                      <a:pt x="10038" y="6085"/>
                      <a:pt x="12681" y="4310"/>
                      <a:pt x="13812" y="1644"/>
                    </a:cubicBezTo>
                    <a:lnTo>
                      <a:pt x="13943" y="1953"/>
                    </a:lnTo>
                    <a:cubicBezTo>
                      <a:pt x="14015" y="2120"/>
                      <a:pt x="14181" y="2227"/>
                      <a:pt x="14360" y="2227"/>
                    </a:cubicBezTo>
                    <a:cubicBezTo>
                      <a:pt x="14419" y="2227"/>
                      <a:pt x="14479" y="2215"/>
                      <a:pt x="14539" y="2191"/>
                    </a:cubicBezTo>
                    <a:cubicBezTo>
                      <a:pt x="14741" y="2108"/>
                      <a:pt x="14848" y="1834"/>
                      <a:pt x="14765" y="1620"/>
                    </a:cubicBezTo>
                    <a:lnTo>
                      <a:pt x="14193" y="274"/>
                    </a:lnTo>
                    <a:cubicBezTo>
                      <a:pt x="14146" y="167"/>
                      <a:pt x="14062" y="84"/>
                      <a:pt x="13955" y="36"/>
                    </a:cubicBezTo>
                    <a:cubicBezTo>
                      <a:pt x="13902" y="12"/>
                      <a:pt x="13842" y="0"/>
                      <a:pt x="13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2"/>
              <p:cNvSpPr/>
              <p:nvPr/>
            </p:nvSpPr>
            <p:spPr>
              <a:xfrm>
                <a:off x="5112225" y="2555175"/>
                <a:ext cx="92600" cy="121800"/>
              </a:xfrm>
              <a:custGeom>
                <a:avLst/>
                <a:gdLst/>
                <a:ahLst/>
                <a:cxnLst/>
                <a:rect l="l" t="t" r="r" b="b"/>
                <a:pathLst>
                  <a:path w="3704" h="4872" extrusionOk="0">
                    <a:moveTo>
                      <a:pt x="1966" y="0"/>
                    </a:moveTo>
                    <a:cubicBezTo>
                      <a:pt x="1292" y="0"/>
                      <a:pt x="609" y="192"/>
                      <a:pt x="1" y="454"/>
                    </a:cubicBezTo>
                    <a:cubicBezTo>
                      <a:pt x="703" y="1109"/>
                      <a:pt x="1239" y="1907"/>
                      <a:pt x="1501" y="2693"/>
                    </a:cubicBezTo>
                    <a:cubicBezTo>
                      <a:pt x="1727" y="3347"/>
                      <a:pt x="1763" y="3990"/>
                      <a:pt x="1596" y="4586"/>
                    </a:cubicBezTo>
                    <a:cubicBezTo>
                      <a:pt x="1584" y="4693"/>
                      <a:pt x="1549" y="4776"/>
                      <a:pt x="1525" y="4871"/>
                    </a:cubicBezTo>
                    <a:cubicBezTo>
                      <a:pt x="1644" y="4776"/>
                      <a:pt x="1739" y="4693"/>
                      <a:pt x="1846" y="4586"/>
                    </a:cubicBezTo>
                    <a:cubicBezTo>
                      <a:pt x="3096" y="3443"/>
                      <a:pt x="3704" y="1764"/>
                      <a:pt x="3323" y="478"/>
                    </a:cubicBezTo>
                    <a:cubicBezTo>
                      <a:pt x="3275" y="347"/>
                      <a:pt x="3192" y="240"/>
                      <a:pt x="3049" y="192"/>
                    </a:cubicBezTo>
                    <a:cubicBezTo>
                      <a:pt x="2700" y="58"/>
                      <a:pt x="2334" y="0"/>
                      <a:pt x="1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2"/>
              <p:cNvSpPr/>
              <p:nvPr/>
            </p:nvSpPr>
            <p:spPr>
              <a:xfrm>
                <a:off x="5089900" y="2719800"/>
                <a:ext cx="32475" cy="44675"/>
              </a:xfrm>
              <a:custGeom>
                <a:avLst/>
                <a:gdLst/>
                <a:ahLst/>
                <a:cxnLst/>
                <a:rect l="l" t="t" r="r" b="b"/>
                <a:pathLst>
                  <a:path w="1299" h="1787" extrusionOk="0">
                    <a:moveTo>
                      <a:pt x="870" y="1"/>
                    </a:moveTo>
                    <a:cubicBezTo>
                      <a:pt x="584" y="132"/>
                      <a:pt x="287" y="215"/>
                      <a:pt x="1" y="263"/>
                    </a:cubicBezTo>
                    <a:lnTo>
                      <a:pt x="358" y="1465"/>
                    </a:lnTo>
                    <a:cubicBezTo>
                      <a:pt x="418" y="1656"/>
                      <a:pt x="596" y="1787"/>
                      <a:pt x="787" y="1787"/>
                    </a:cubicBezTo>
                    <a:cubicBezTo>
                      <a:pt x="834" y="1787"/>
                      <a:pt x="882" y="1787"/>
                      <a:pt x="930" y="1763"/>
                    </a:cubicBezTo>
                    <a:cubicBezTo>
                      <a:pt x="1168" y="1692"/>
                      <a:pt x="1299" y="1453"/>
                      <a:pt x="1227" y="1215"/>
                    </a:cubicBezTo>
                    <a:lnTo>
                      <a:pt x="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2"/>
              <p:cNvSpPr/>
              <p:nvPr/>
            </p:nvSpPr>
            <p:spPr>
              <a:xfrm>
                <a:off x="5016975" y="2554025"/>
                <a:ext cx="116425" cy="151225"/>
              </a:xfrm>
              <a:custGeom>
                <a:avLst/>
                <a:gdLst/>
                <a:ahLst/>
                <a:cxnLst/>
                <a:rect l="l" t="t" r="r" b="b"/>
                <a:pathLst>
                  <a:path w="4657" h="6049" extrusionOk="0">
                    <a:moveTo>
                      <a:pt x="775" y="0"/>
                    </a:moveTo>
                    <a:cubicBezTo>
                      <a:pt x="608" y="0"/>
                      <a:pt x="477" y="95"/>
                      <a:pt x="394" y="226"/>
                    </a:cubicBezTo>
                    <a:cubicBezTo>
                      <a:pt x="310" y="357"/>
                      <a:pt x="310" y="536"/>
                      <a:pt x="394" y="679"/>
                    </a:cubicBezTo>
                    <a:cubicBezTo>
                      <a:pt x="691" y="1191"/>
                      <a:pt x="572" y="1655"/>
                      <a:pt x="334" y="2369"/>
                    </a:cubicBezTo>
                    <a:cubicBezTo>
                      <a:pt x="168" y="2858"/>
                      <a:pt x="1" y="3370"/>
                      <a:pt x="60" y="3917"/>
                    </a:cubicBezTo>
                    <a:cubicBezTo>
                      <a:pt x="156" y="4739"/>
                      <a:pt x="727" y="5489"/>
                      <a:pt x="1525" y="5846"/>
                    </a:cubicBezTo>
                    <a:cubicBezTo>
                      <a:pt x="1823" y="5989"/>
                      <a:pt x="2132" y="6048"/>
                      <a:pt x="2430" y="6048"/>
                    </a:cubicBezTo>
                    <a:cubicBezTo>
                      <a:pt x="2858" y="6048"/>
                      <a:pt x="3287" y="5918"/>
                      <a:pt x="3668" y="5644"/>
                    </a:cubicBezTo>
                    <a:cubicBezTo>
                      <a:pt x="4109" y="5322"/>
                      <a:pt x="4406" y="4894"/>
                      <a:pt x="4537" y="4405"/>
                    </a:cubicBezTo>
                    <a:cubicBezTo>
                      <a:pt x="4656" y="3977"/>
                      <a:pt x="4632" y="3512"/>
                      <a:pt x="4466" y="3024"/>
                    </a:cubicBezTo>
                    <a:cubicBezTo>
                      <a:pt x="3942" y="1465"/>
                      <a:pt x="2180" y="0"/>
                      <a:pt x="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7" name="Google Shape;1867;p62"/>
          <p:cNvGrpSpPr/>
          <p:nvPr/>
        </p:nvGrpSpPr>
        <p:grpSpPr>
          <a:xfrm>
            <a:off x="5731328" y="3780934"/>
            <a:ext cx="522000" cy="522000"/>
            <a:chOff x="4265225" y="3633450"/>
            <a:chExt cx="522000" cy="522000"/>
          </a:xfrm>
        </p:grpSpPr>
        <p:sp>
          <p:nvSpPr>
            <p:cNvPr id="1835" name="Google Shape;1835;p62"/>
            <p:cNvSpPr/>
            <p:nvPr/>
          </p:nvSpPr>
          <p:spPr>
            <a:xfrm>
              <a:off x="4265225" y="3633450"/>
              <a:ext cx="522000" cy="522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62"/>
            <p:cNvGrpSpPr/>
            <p:nvPr/>
          </p:nvGrpSpPr>
          <p:grpSpPr>
            <a:xfrm>
              <a:off x="4333488" y="3696594"/>
              <a:ext cx="382525" cy="345700"/>
              <a:chOff x="3384625" y="3145350"/>
              <a:chExt cx="382525" cy="345700"/>
            </a:xfrm>
          </p:grpSpPr>
          <p:sp>
            <p:nvSpPr>
              <p:cNvPr id="1869" name="Google Shape;1869;p62"/>
              <p:cNvSpPr/>
              <p:nvPr/>
            </p:nvSpPr>
            <p:spPr>
              <a:xfrm>
                <a:off x="3457575" y="3297850"/>
                <a:ext cx="187525" cy="56000"/>
              </a:xfrm>
              <a:custGeom>
                <a:avLst/>
                <a:gdLst/>
                <a:ahLst/>
                <a:cxnLst/>
                <a:rect l="l" t="t" r="r" b="b"/>
                <a:pathLst>
                  <a:path w="7501" h="2240" extrusionOk="0">
                    <a:moveTo>
                      <a:pt x="1345" y="1"/>
                    </a:moveTo>
                    <a:cubicBezTo>
                      <a:pt x="595" y="1"/>
                      <a:pt x="0" y="608"/>
                      <a:pt x="36" y="1358"/>
                    </a:cubicBezTo>
                    <a:lnTo>
                      <a:pt x="83" y="2239"/>
                    </a:lnTo>
                    <a:cubicBezTo>
                      <a:pt x="345" y="2156"/>
                      <a:pt x="643" y="2120"/>
                      <a:pt x="941" y="2120"/>
                    </a:cubicBezTo>
                    <a:lnTo>
                      <a:pt x="7501" y="2120"/>
                    </a:lnTo>
                    <a:lnTo>
                      <a:pt x="6929" y="1120"/>
                    </a:lnTo>
                    <a:cubicBezTo>
                      <a:pt x="6513" y="406"/>
                      <a:pt x="5810" y="1"/>
                      <a:pt x="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2"/>
              <p:cNvSpPr/>
              <p:nvPr/>
            </p:nvSpPr>
            <p:spPr>
              <a:xfrm>
                <a:off x="3429875" y="3373175"/>
                <a:ext cx="337275" cy="96150"/>
              </a:xfrm>
              <a:custGeom>
                <a:avLst/>
                <a:gdLst/>
                <a:ahLst/>
                <a:cxnLst/>
                <a:rect l="l" t="t" r="r" b="b"/>
                <a:pathLst>
                  <a:path w="13491" h="3846" extrusionOk="0">
                    <a:moveTo>
                      <a:pt x="2037" y="0"/>
                    </a:moveTo>
                    <a:cubicBezTo>
                      <a:pt x="894" y="0"/>
                      <a:pt x="1" y="845"/>
                      <a:pt x="1" y="1929"/>
                    </a:cubicBezTo>
                    <a:cubicBezTo>
                      <a:pt x="1" y="2834"/>
                      <a:pt x="620" y="3596"/>
                      <a:pt x="1465" y="3810"/>
                    </a:cubicBezTo>
                    <a:cubicBezTo>
                      <a:pt x="1453" y="3715"/>
                      <a:pt x="1453" y="3631"/>
                      <a:pt x="1453" y="3524"/>
                    </a:cubicBezTo>
                    <a:cubicBezTo>
                      <a:pt x="1453" y="2393"/>
                      <a:pt x="2382" y="1453"/>
                      <a:pt x="3525" y="1453"/>
                    </a:cubicBezTo>
                    <a:cubicBezTo>
                      <a:pt x="4656" y="1453"/>
                      <a:pt x="5585" y="2381"/>
                      <a:pt x="5585" y="3524"/>
                    </a:cubicBezTo>
                    <a:cubicBezTo>
                      <a:pt x="5585" y="3643"/>
                      <a:pt x="5573" y="3751"/>
                      <a:pt x="5561" y="3846"/>
                    </a:cubicBezTo>
                    <a:lnTo>
                      <a:pt x="8240" y="3846"/>
                    </a:lnTo>
                    <a:cubicBezTo>
                      <a:pt x="8228" y="3751"/>
                      <a:pt x="8204" y="3631"/>
                      <a:pt x="8204" y="3524"/>
                    </a:cubicBezTo>
                    <a:cubicBezTo>
                      <a:pt x="8204" y="2393"/>
                      <a:pt x="9133" y="1453"/>
                      <a:pt x="10276" y="1453"/>
                    </a:cubicBezTo>
                    <a:cubicBezTo>
                      <a:pt x="11407" y="1453"/>
                      <a:pt x="12348" y="2381"/>
                      <a:pt x="12348" y="3524"/>
                    </a:cubicBezTo>
                    <a:cubicBezTo>
                      <a:pt x="12348" y="3643"/>
                      <a:pt x="12336" y="3751"/>
                      <a:pt x="12312" y="3846"/>
                    </a:cubicBezTo>
                    <a:lnTo>
                      <a:pt x="13050" y="3846"/>
                    </a:lnTo>
                    <a:cubicBezTo>
                      <a:pt x="13300" y="3846"/>
                      <a:pt x="13491" y="3655"/>
                      <a:pt x="13491" y="3405"/>
                    </a:cubicBezTo>
                    <a:cubicBezTo>
                      <a:pt x="13455" y="2596"/>
                      <a:pt x="13181" y="1762"/>
                      <a:pt x="12693" y="1131"/>
                    </a:cubicBezTo>
                    <a:cubicBezTo>
                      <a:pt x="12121" y="393"/>
                      <a:pt x="11335" y="0"/>
                      <a:pt x="10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2"/>
              <p:cNvSpPr/>
              <p:nvPr/>
            </p:nvSpPr>
            <p:spPr>
              <a:xfrm>
                <a:off x="3488225" y="3432100"/>
                <a:ext cx="58650" cy="58950"/>
              </a:xfrm>
              <a:custGeom>
                <a:avLst/>
                <a:gdLst/>
                <a:ahLst/>
                <a:cxnLst/>
                <a:rect l="l" t="t" r="r" b="b"/>
                <a:pathLst>
                  <a:path w="2346" h="2358" extrusionOk="0">
                    <a:moveTo>
                      <a:pt x="1179" y="0"/>
                    </a:moveTo>
                    <a:cubicBezTo>
                      <a:pt x="536" y="0"/>
                      <a:pt x="0" y="524"/>
                      <a:pt x="0" y="1179"/>
                    </a:cubicBezTo>
                    <a:cubicBezTo>
                      <a:pt x="0" y="1822"/>
                      <a:pt x="524" y="2358"/>
                      <a:pt x="1179" y="2358"/>
                    </a:cubicBezTo>
                    <a:cubicBezTo>
                      <a:pt x="1810" y="2358"/>
                      <a:pt x="2346" y="1834"/>
                      <a:pt x="2346" y="1179"/>
                    </a:cubicBezTo>
                    <a:cubicBezTo>
                      <a:pt x="2346" y="536"/>
                      <a:pt x="1810"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2"/>
              <p:cNvSpPr/>
              <p:nvPr/>
            </p:nvSpPr>
            <p:spPr>
              <a:xfrm>
                <a:off x="3656700" y="3432100"/>
                <a:ext cx="58950" cy="58950"/>
              </a:xfrm>
              <a:custGeom>
                <a:avLst/>
                <a:gdLst/>
                <a:ahLst/>
                <a:cxnLst/>
                <a:rect l="l" t="t" r="r" b="b"/>
                <a:pathLst>
                  <a:path w="2358" h="2358" extrusionOk="0">
                    <a:moveTo>
                      <a:pt x="1179" y="0"/>
                    </a:moveTo>
                    <a:cubicBezTo>
                      <a:pt x="536" y="0"/>
                      <a:pt x="0" y="524"/>
                      <a:pt x="0" y="1179"/>
                    </a:cubicBezTo>
                    <a:cubicBezTo>
                      <a:pt x="0" y="1822"/>
                      <a:pt x="524" y="2358"/>
                      <a:pt x="1179" y="2358"/>
                    </a:cubicBezTo>
                    <a:cubicBezTo>
                      <a:pt x="1822" y="2358"/>
                      <a:pt x="2358" y="1834"/>
                      <a:pt x="2358" y="1179"/>
                    </a:cubicBezTo>
                    <a:cubicBezTo>
                      <a:pt x="2358" y="536"/>
                      <a:pt x="1822"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2"/>
              <p:cNvSpPr/>
              <p:nvPr/>
            </p:nvSpPr>
            <p:spPr>
              <a:xfrm>
                <a:off x="3510850" y="3145350"/>
                <a:ext cx="94675" cy="90975"/>
              </a:xfrm>
              <a:custGeom>
                <a:avLst/>
                <a:gdLst/>
                <a:ahLst/>
                <a:cxnLst/>
                <a:rect l="l" t="t" r="r" b="b"/>
                <a:pathLst>
                  <a:path w="3787" h="3639" extrusionOk="0">
                    <a:moveTo>
                      <a:pt x="1536" y="1"/>
                    </a:moveTo>
                    <a:cubicBezTo>
                      <a:pt x="1291" y="1"/>
                      <a:pt x="1108" y="203"/>
                      <a:pt x="1108" y="445"/>
                    </a:cubicBezTo>
                    <a:lnTo>
                      <a:pt x="1108" y="481"/>
                    </a:lnTo>
                    <a:lnTo>
                      <a:pt x="488" y="481"/>
                    </a:lnTo>
                    <a:cubicBezTo>
                      <a:pt x="274" y="481"/>
                      <a:pt x="60" y="636"/>
                      <a:pt x="36" y="874"/>
                    </a:cubicBezTo>
                    <a:cubicBezTo>
                      <a:pt x="0" y="1148"/>
                      <a:pt x="215" y="1374"/>
                      <a:pt x="476" y="1374"/>
                    </a:cubicBezTo>
                    <a:lnTo>
                      <a:pt x="1108" y="1374"/>
                    </a:lnTo>
                    <a:lnTo>
                      <a:pt x="1108" y="2267"/>
                    </a:lnTo>
                    <a:lnTo>
                      <a:pt x="488" y="2267"/>
                    </a:lnTo>
                    <a:cubicBezTo>
                      <a:pt x="274" y="2267"/>
                      <a:pt x="60" y="2422"/>
                      <a:pt x="36" y="2660"/>
                    </a:cubicBezTo>
                    <a:cubicBezTo>
                      <a:pt x="0" y="2934"/>
                      <a:pt x="215" y="3160"/>
                      <a:pt x="476" y="3160"/>
                    </a:cubicBezTo>
                    <a:lnTo>
                      <a:pt x="1108" y="3160"/>
                    </a:lnTo>
                    <a:lnTo>
                      <a:pt x="1108" y="3172"/>
                    </a:lnTo>
                    <a:cubicBezTo>
                      <a:pt x="1108" y="3398"/>
                      <a:pt x="1262" y="3600"/>
                      <a:pt x="1500" y="3636"/>
                    </a:cubicBezTo>
                    <a:cubicBezTo>
                      <a:pt x="1515" y="3637"/>
                      <a:pt x="1530" y="3638"/>
                      <a:pt x="1544" y="3638"/>
                    </a:cubicBezTo>
                    <a:cubicBezTo>
                      <a:pt x="1798" y="3638"/>
                      <a:pt x="2000" y="3443"/>
                      <a:pt x="2000" y="3184"/>
                    </a:cubicBezTo>
                    <a:lnTo>
                      <a:pt x="2000" y="3160"/>
                    </a:lnTo>
                    <a:lnTo>
                      <a:pt x="2620" y="3160"/>
                    </a:lnTo>
                    <a:cubicBezTo>
                      <a:pt x="3263" y="3160"/>
                      <a:pt x="3786" y="2636"/>
                      <a:pt x="3786" y="1993"/>
                    </a:cubicBezTo>
                    <a:lnTo>
                      <a:pt x="3786" y="1636"/>
                    </a:lnTo>
                    <a:cubicBezTo>
                      <a:pt x="3786" y="993"/>
                      <a:pt x="3263" y="481"/>
                      <a:pt x="2620" y="481"/>
                    </a:cubicBezTo>
                    <a:lnTo>
                      <a:pt x="2000" y="481"/>
                    </a:lnTo>
                    <a:lnTo>
                      <a:pt x="2000" y="457"/>
                    </a:lnTo>
                    <a:cubicBezTo>
                      <a:pt x="2000" y="243"/>
                      <a:pt x="1834" y="29"/>
                      <a:pt x="1596" y="5"/>
                    </a:cubicBezTo>
                    <a:cubicBezTo>
                      <a:pt x="1576" y="2"/>
                      <a:pt x="1556" y="1"/>
                      <a:pt x="1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2"/>
              <p:cNvSpPr/>
              <p:nvPr/>
            </p:nvSpPr>
            <p:spPr>
              <a:xfrm>
                <a:off x="3384625" y="3178200"/>
                <a:ext cx="312575" cy="246475"/>
              </a:xfrm>
              <a:custGeom>
                <a:avLst/>
                <a:gdLst/>
                <a:ahLst/>
                <a:cxnLst/>
                <a:rect l="l" t="t" r="r" b="b"/>
                <a:pathLst>
                  <a:path w="12503" h="9859" extrusionOk="0">
                    <a:moveTo>
                      <a:pt x="9693" y="0"/>
                    </a:moveTo>
                    <a:cubicBezTo>
                      <a:pt x="9705" y="96"/>
                      <a:pt x="9728" y="215"/>
                      <a:pt x="9728" y="322"/>
                    </a:cubicBezTo>
                    <a:lnTo>
                      <a:pt x="9728" y="679"/>
                    </a:lnTo>
                    <a:cubicBezTo>
                      <a:pt x="9728" y="751"/>
                      <a:pt x="9728" y="810"/>
                      <a:pt x="9705" y="893"/>
                    </a:cubicBezTo>
                    <a:lnTo>
                      <a:pt x="10621" y="893"/>
                    </a:lnTo>
                    <a:cubicBezTo>
                      <a:pt x="11110" y="893"/>
                      <a:pt x="11526" y="1263"/>
                      <a:pt x="11550" y="1739"/>
                    </a:cubicBezTo>
                    <a:cubicBezTo>
                      <a:pt x="11598" y="2275"/>
                      <a:pt x="11169" y="2739"/>
                      <a:pt x="10633" y="2739"/>
                    </a:cubicBezTo>
                    <a:lnTo>
                      <a:pt x="2001" y="2739"/>
                    </a:lnTo>
                    <a:cubicBezTo>
                      <a:pt x="894" y="2739"/>
                      <a:pt x="1" y="3632"/>
                      <a:pt x="1" y="4727"/>
                    </a:cubicBezTo>
                    <a:lnTo>
                      <a:pt x="1" y="8216"/>
                    </a:lnTo>
                    <a:cubicBezTo>
                      <a:pt x="1" y="8763"/>
                      <a:pt x="215" y="9252"/>
                      <a:pt x="596" y="9645"/>
                    </a:cubicBezTo>
                    <a:cubicBezTo>
                      <a:pt x="692" y="9728"/>
                      <a:pt x="775" y="9799"/>
                      <a:pt x="882" y="9859"/>
                    </a:cubicBezTo>
                    <a:lnTo>
                      <a:pt x="882" y="9728"/>
                    </a:lnTo>
                    <a:cubicBezTo>
                      <a:pt x="882" y="9406"/>
                      <a:pt x="942" y="9073"/>
                      <a:pt x="1049" y="8775"/>
                    </a:cubicBezTo>
                    <a:cubicBezTo>
                      <a:pt x="942" y="8609"/>
                      <a:pt x="894" y="8418"/>
                      <a:pt x="894" y="8216"/>
                    </a:cubicBezTo>
                    <a:lnTo>
                      <a:pt x="894" y="4727"/>
                    </a:lnTo>
                    <a:cubicBezTo>
                      <a:pt x="918" y="4120"/>
                      <a:pt x="1406" y="3632"/>
                      <a:pt x="2013" y="3632"/>
                    </a:cubicBezTo>
                    <a:lnTo>
                      <a:pt x="10621" y="3632"/>
                    </a:lnTo>
                    <a:cubicBezTo>
                      <a:pt x="11586" y="3632"/>
                      <a:pt x="12419" y="2870"/>
                      <a:pt x="12467" y="1905"/>
                    </a:cubicBezTo>
                    <a:cubicBezTo>
                      <a:pt x="12503" y="858"/>
                      <a:pt x="11669" y="0"/>
                      <a:pt x="10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5" name="Google Shape;1875;p62"/>
          <p:cNvGrpSpPr/>
          <p:nvPr/>
        </p:nvGrpSpPr>
        <p:grpSpPr>
          <a:xfrm>
            <a:off x="4705203" y="2790338"/>
            <a:ext cx="522000" cy="522000"/>
            <a:chOff x="3239100" y="2642854"/>
            <a:chExt cx="522000" cy="522000"/>
          </a:xfrm>
        </p:grpSpPr>
        <p:sp>
          <p:nvSpPr>
            <p:cNvPr id="1876" name="Google Shape;1876;p62"/>
            <p:cNvSpPr/>
            <p:nvPr/>
          </p:nvSpPr>
          <p:spPr>
            <a:xfrm>
              <a:off x="3473119" y="2864257"/>
              <a:ext cx="31713" cy="79193"/>
            </a:xfrm>
            <a:custGeom>
              <a:avLst/>
              <a:gdLst/>
              <a:ahLst/>
              <a:cxnLst/>
              <a:rect l="l" t="t" r="r" b="b"/>
              <a:pathLst>
                <a:path w="358" h="894" extrusionOk="0">
                  <a:moveTo>
                    <a:pt x="0" y="1"/>
                  </a:moveTo>
                  <a:lnTo>
                    <a:pt x="0" y="894"/>
                  </a:lnTo>
                  <a:lnTo>
                    <a:pt x="357" y="894"/>
                  </a:lnTo>
                  <a:lnTo>
                    <a:pt x="357" y="1"/>
                  </a:lnTo>
                  <a:close/>
                </a:path>
              </a:pathLst>
            </a:custGeom>
            <a:solidFill>
              <a:srgbClr val="063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2"/>
            <p:cNvSpPr/>
            <p:nvPr/>
          </p:nvSpPr>
          <p:spPr>
            <a:xfrm>
              <a:off x="3239100" y="2642854"/>
              <a:ext cx="522000" cy="522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62"/>
            <p:cNvGrpSpPr/>
            <p:nvPr/>
          </p:nvGrpSpPr>
          <p:grpSpPr>
            <a:xfrm>
              <a:off x="3355758" y="2713194"/>
              <a:ext cx="266425" cy="381325"/>
              <a:chOff x="4159725" y="3145150"/>
              <a:chExt cx="266425" cy="381325"/>
            </a:xfrm>
          </p:grpSpPr>
          <p:sp>
            <p:nvSpPr>
              <p:cNvPr id="1878" name="Google Shape;1878;p62"/>
              <p:cNvSpPr/>
              <p:nvPr/>
            </p:nvSpPr>
            <p:spPr>
              <a:xfrm>
                <a:off x="4298450" y="3302650"/>
                <a:ext cx="34250" cy="43750"/>
              </a:xfrm>
              <a:custGeom>
                <a:avLst/>
                <a:gdLst/>
                <a:ahLst/>
                <a:cxnLst/>
                <a:rect l="l" t="t" r="r" b="b"/>
                <a:pathLst>
                  <a:path w="1370" h="1750" extrusionOk="0">
                    <a:moveTo>
                      <a:pt x="872" y="0"/>
                    </a:moveTo>
                    <a:cubicBezTo>
                      <a:pt x="509" y="0"/>
                      <a:pt x="212" y="107"/>
                      <a:pt x="0" y="225"/>
                    </a:cubicBezTo>
                    <a:cubicBezTo>
                      <a:pt x="179" y="476"/>
                      <a:pt x="334" y="737"/>
                      <a:pt x="417" y="999"/>
                    </a:cubicBezTo>
                    <a:cubicBezTo>
                      <a:pt x="512" y="1273"/>
                      <a:pt x="536" y="1511"/>
                      <a:pt x="512" y="1749"/>
                    </a:cubicBezTo>
                    <a:cubicBezTo>
                      <a:pt x="667" y="1595"/>
                      <a:pt x="834" y="1428"/>
                      <a:pt x="965" y="1238"/>
                    </a:cubicBezTo>
                    <a:cubicBezTo>
                      <a:pt x="1238" y="857"/>
                      <a:pt x="1369" y="416"/>
                      <a:pt x="1346" y="59"/>
                    </a:cubicBezTo>
                    <a:cubicBezTo>
                      <a:pt x="1178" y="18"/>
                      <a:pt x="1019"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2"/>
              <p:cNvSpPr/>
              <p:nvPr/>
            </p:nvSpPr>
            <p:spPr>
              <a:xfrm>
                <a:off x="4253200" y="3304100"/>
                <a:ext cx="38125" cy="54175"/>
              </a:xfrm>
              <a:custGeom>
                <a:avLst/>
                <a:gdLst/>
                <a:ahLst/>
                <a:cxnLst/>
                <a:rect l="l" t="t" r="r" b="b"/>
                <a:pathLst>
                  <a:path w="1525" h="2167" extrusionOk="0">
                    <a:moveTo>
                      <a:pt x="322" y="1"/>
                    </a:moveTo>
                    <a:cubicBezTo>
                      <a:pt x="310" y="287"/>
                      <a:pt x="215" y="560"/>
                      <a:pt x="143" y="799"/>
                    </a:cubicBezTo>
                    <a:cubicBezTo>
                      <a:pt x="72" y="1037"/>
                      <a:pt x="0" y="1275"/>
                      <a:pt x="12" y="1465"/>
                    </a:cubicBezTo>
                    <a:cubicBezTo>
                      <a:pt x="36" y="1727"/>
                      <a:pt x="239" y="1989"/>
                      <a:pt x="500" y="2096"/>
                    </a:cubicBezTo>
                    <a:cubicBezTo>
                      <a:pt x="582" y="2137"/>
                      <a:pt x="677" y="2166"/>
                      <a:pt x="782" y="2166"/>
                    </a:cubicBezTo>
                    <a:cubicBezTo>
                      <a:pt x="891" y="2166"/>
                      <a:pt x="1010" y="2134"/>
                      <a:pt x="1132" y="2049"/>
                    </a:cubicBezTo>
                    <a:cubicBezTo>
                      <a:pt x="1310" y="1906"/>
                      <a:pt x="1524" y="1691"/>
                      <a:pt x="1370" y="1203"/>
                    </a:cubicBezTo>
                    <a:cubicBezTo>
                      <a:pt x="1215" y="739"/>
                      <a:pt x="762" y="263"/>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2"/>
              <p:cNvSpPr/>
              <p:nvPr/>
            </p:nvSpPr>
            <p:spPr>
              <a:xfrm>
                <a:off x="4159725" y="3184750"/>
                <a:ext cx="266425" cy="287250"/>
              </a:xfrm>
              <a:custGeom>
                <a:avLst/>
                <a:gdLst/>
                <a:ahLst/>
                <a:cxnLst/>
                <a:rect l="l" t="t" r="r" b="b"/>
                <a:pathLst>
                  <a:path w="10657" h="11490" extrusionOk="0">
                    <a:moveTo>
                      <a:pt x="3477" y="3691"/>
                    </a:moveTo>
                    <a:cubicBezTo>
                      <a:pt x="3930" y="3691"/>
                      <a:pt x="4442" y="3906"/>
                      <a:pt x="4906" y="4287"/>
                    </a:cubicBezTo>
                    <a:cubicBezTo>
                      <a:pt x="5365" y="3988"/>
                      <a:pt x="5886" y="3832"/>
                      <a:pt x="6417" y="3832"/>
                    </a:cubicBezTo>
                    <a:cubicBezTo>
                      <a:pt x="6755" y="3832"/>
                      <a:pt x="7097" y="3895"/>
                      <a:pt x="7430" y="4025"/>
                    </a:cubicBezTo>
                    <a:cubicBezTo>
                      <a:pt x="7561" y="4060"/>
                      <a:pt x="7645" y="4168"/>
                      <a:pt x="7692" y="4299"/>
                    </a:cubicBezTo>
                    <a:cubicBezTo>
                      <a:pt x="7895" y="4941"/>
                      <a:pt x="7728" y="5751"/>
                      <a:pt x="7252" y="6442"/>
                    </a:cubicBezTo>
                    <a:cubicBezTo>
                      <a:pt x="6823" y="7085"/>
                      <a:pt x="6180" y="7549"/>
                      <a:pt x="5513" y="7739"/>
                    </a:cubicBezTo>
                    <a:lnTo>
                      <a:pt x="5513" y="9204"/>
                    </a:lnTo>
                    <a:cubicBezTo>
                      <a:pt x="5513" y="9418"/>
                      <a:pt x="5347" y="9633"/>
                      <a:pt x="5109" y="9656"/>
                    </a:cubicBezTo>
                    <a:cubicBezTo>
                      <a:pt x="5088" y="9659"/>
                      <a:pt x="5069" y="9660"/>
                      <a:pt x="5049" y="9660"/>
                    </a:cubicBezTo>
                    <a:cubicBezTo>
                      <a:pt x="4804" y="9660"/>
                      <a:pt x="4620" y="9458"/>
                      <a:pt x="4620" y="9216"/>
                    </a:cubicBezTo>
                    <a:lnTo>
                      <a:pt x="4620" y="7835"/>
                    </a:lnTo>
                    <a:lnTo>
                      <a:pt x="4525" y="7835"/>
                    </a:lnTo>
                    <a:cubicBezTo>
                      <a:pt x="4323" y="7835"/>
                      <a:pt x="4097" y="7787"/>
                      <a:pt x="3882" y="7692"/>
                    </a:cubicBezTo>
                    <a:cubicBezTo>
                      <a:pt x="3335" y="7454"/>
                      <a:pt x="2930" y="6918"/>
                      <a:pt x="2858" y="6346"/>
                    </a:cubicBezTo>
                    <a:cubicBezTo>
                      <a:pt x="2811" y="5954"/>
                      <a:pt x="2930" y="5596"/>
                      <a:pt x="3037" y="5299"/>
                    </a:cubicBezTo>
                    <a:cubicBezTo>
                      <a:pt x="3168" y="4882"/>
                      <a:pt x="3251" y="4632"/>
                      <a:pt x="3085" y="4358"/>
                    </a:cubicBezTo>
                    <a:cubicBezTo>
                      <a:pt x="3013" y="4227"/>
                      <a:pt x="3013" y="4049"/>
                      <a:pt x="3085" y="3918"/>
                    </a:cubicBezTo>
                    <a:cubicBezTo>
                      <a:pt x="3156" y="3787"/>
                      <a:pt x="3311" y="3691"/>
                      <a:pt x="3466" y="3691"/>
                    </a:cubicBezTo>
                    <a:close/>
                    <a:moveTo>
                      <a:pt x="4716" y="0"/>
                    </a:moveTo>
                    <a:cubicBezTo>
                      <a:pt x="4680" y="0"/>
                      <a:pt x="4632" y="12"/>
                      <a:pt x="4585" y="60"/>
                    </a:cubicBezTo>
                    <a:cubicBezTo>
                      <a:pt x="4228" y="453"/>
                      <a:pt x="4478" y="893"/>
                      <a:pt x="4847" y="893"/>
                    </a:cubicBezTo>
                    <a:lnTo>
                      <a:pt x="4882" y="893"/>
                    </a:lnTo>
                    <a:lnTo>
                      <a:pt x="4882" y="1489"/>
                    </a:lnTo>
                    <a:lnTo>
                      <a:pt x="1763" y="1489"/>
                    </a:lnTo>
                    <a:cubicBezTo>
                      <a:pt x="1013" y="1489"/>
                      <a:pt x="418" y="2084"/>
                      <a:pt x="418" y="2834"/>
                    </a:cubicBezTo>
                    <a:lnTo>
                      <a:pt x="418" y="3810"/>
                    </a:lnTo>
                    <a:cubicBezTo>
                      <a:pt x="179" y="3822"/>
                      <a:pt x="1" y="4025"/>
                      <a:pt x="1" y="4263"/>
                    </a:cubicBezTo>
                    <a:cubicBezTo>
                      <a:pt x="1" y="4501"/>
                      <a:pt x="179" y="4691"/>
                      <a:pt x="418" y="4703"/>
                    </a:cubicBezTo>
                    <a:lnTo>
                      <a:pt x="418" y="8275"/>
                    </a:lnTo>
                    <a:cubicBezTo>
                      <a:pt x="179" y="8287"/>
                      <a:pt x="1" y="8490"/>
                      <a:pt x="1" y="8728"/>
                    </a:cubicBezTo>
                    <a:cubicBezTo>
                      <a:pt x="1" y="8966"/>
                      <a:pt x="179" y="9156"/>
                      <a:pt x="418" y="9168"/>
                    </a:cubicBezTo>
                    <a:lnTo>
                      <a:pt x="418" y="10156"/>
                    </a:lnTo>
                    <a:cubicBezTo>
                      <a:pt x="418" y="10895"/>
                      <a:pt x="1013" y="11490"/>
                      <a:pt x="1763" y="11490"/>
                    </a:cubicBezTo>
                    <a:lnTo>
                      <a:pt x="8907" y="11490"/>
                    </a:lnTo>
                    <a:cubicBezTo>
                      <a:pt x="9645" y="11490"/>
                      <a:pt x="10240" y="10895"/>
                      <a:pt x="10240" y="10156"/>
                    </a:cubicBezTo>
                    <a:lnTo>
                      <a:pt x="10240" y="9168"/>
                    </a:lnTo>
                    <a:cubicBezTo>
                      <a:pt x="10478" y="9156"/>
                      <a:pt x="10657" y="8966"/>
                      <a:pt x="10657" y="8728"/>
                    </a:cubicBezTo>
                    <a:cubicBezTo>
                      <a:pt x="10657" y="8490"/>
                      <a:pt x="10478" y="8287"/>
                      <a:pt x="10240" y="8275"/>
                    </a:cubicBezTo>
                    <a:lnTo>
                      <a:pt x="10240" y="4703"/>
                    </a:lnTo>
                    <a:cubicBezTo>
                      <a:pt x="10478" y="4691"/>
                      <a:pt x="10657" y="4501"/>
                      <a:pt x="10657" y="4263"/>
                    </a:cubicBezTo>
                    <a:cubicBezTo>
                      <a:pt x="10657" y="4025"/>
                      <a:pt x="10478" y="3822"/>
                      <a:pt x="10240" y="3810"/>
                    </a:cubicBezTo>
                    <a:lnTo>
                      <a:pt x="10240" y="2834"/>
                    </a:lnTo>
                    <a:cubicBezTo>
                      <a:pt x="10240" y="2084"/>
                      <a:pt x="9645" y="1489"/>
                      <a:pt x="8907" y="1489"/>
                    </a:cubicBezTo>
                    <a:lnTo>
                      <a:pt x="5775" y="1489"/>
                    </a:lnTo>
                    <a:lnTo>
                      <a:pt x="5775" y="893"/>
                    </a:lnTo>
                    <a:lnTo>
                      <a:pt x="5954" y="893"/>
                    </a:lnTo>
                    <a:cubicBezTo>
                      <a:pt x="6002" y="893"/>
                      <a:pt x="6037" y="881"/>
                      <a:pt x="6085" y="834"/>
                    </a:cubicBezTo>
                    <a:cubicBezTo>
                      <a:pt x="6466" y="453"/>
                      <a:pt x="6192" y="0"/>
                      <a:pt x="5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2"/>
              <p:cNvSpPr/>
              <p:nvPr/>
            </p:nvSpPr>
            <p:spPr>
              <a:xfrm>
                <a:off x="4196950" y="3145150"/>
                <a:ext cx="192000" cy="54500"/>
              </a:xfrm>
              <a:custGeom>
                <a:avLst/>
                <a:gdLst/>
                <a:ahLst/>
                <a:cxnLst/>
                <a:rect l="l" t="t" r="r" b="b"/>
                <a:pathLst>
                  <a:path w="7680" h="2180" extrusionOk="0">
                    <a:moveTo>
                      <a:pt x="548" y="1"/>
                    </a:moveTo>
                    <a:cubicBezTo>
                      <a:pt x="429" y="1"/>
                      <a:pt x="334" y="60"/>
                      <a:pt x="250" y="156"/>
                    </a:cubicBezTo>
                    <a:cubicBezTo>
                      <a:pt x="0" y="513"/>
                      <a:pt x="250" y="894"/>
                      <a:pt x="595" y="894"/>
                    </a:cubicBezTo>
                    <a:lnTo>
                      <a:pt x="893" y="894"/>
                    </a:lnTo>
                    <a:lnTo>
                      <a:pt x="893" y="2180"/>
                    </a:lnTo>
                    <a:lnTo>
                      <a:pt x="1786" y="2180"/>
                    </a:lnTo>
                    <a:lnTo>
                      <a:pt x="1786" y="894"/>
                    </a:lnTo>
                    <a:lnTo>
                      <a:pt x="5894" y="894"/>
                    </a:lnTo>
                    <a:lnTo>
                      <a:pt x="5894" y="2180"/>
                    </a:lnTo>
                    <a:lnTo>
                      <a:pt x="6787" y="2180"/>
                    </a:lnTo>
                    <a:lnTo>
                      <a:pt x="6787" y="894"/>
                    </a:lnTo>
                    <a:lnTo>
                      <a:pt x="7144" y="894"/>
                    </a:lnTo>
                    <a:cubicBezTo>
                      <a:pt x="7263" y="894"/>
                      <a:pt x="7370" y="846"/>
                      <a:pt x="7442" y="751"/>
                    </a:cubicBezTo>
                    <a:cubicBezTo>
                      <a:pt x="7680" y="394"/>
                      <a:pt x="7430" y="1"/>
                      <a:pt x="7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2"/>
              <p:cNvSpPr/>
              <p:nvPr/>
            </p:nvSpPr>
            <p:spPr>
              <a:xfrm>
                <a:off x="4190400" y="3492825"/>
                <a:ext cx="204800" cy="33650"/>
              </a:xfrm>
              <a:custGeom>
                <a:avLst/>
                <a:gdLst/>
                <a:ahLst/>
                <a:cxnLst/>
                <a:rect l="l" t="t" r="r" b="b"/>
                <a:pathLst>
                  <a:path w="8192" h="1346" extrusionOk="0">
                    <a:moveTo>
                      <a:pt x="0" y="0"/>
                    </a:moveTo>
                    <a:cubicBezTo>
                      <a:pt x="0" y="750"/>
                      <a:pt x="667" y="1346"/>
                      <a:pt x="1488" y="1346"/>
                    </a:cubicBezTo>
                    <a:lnTo>
                      <a:pt x="6703" y="1346"/>
                    </a:lnTo>
                    <a:cubicBezTo>
                      <a:pt x="7525" y="1346"/>
                      <a:pt x="8192" y="750"/>
                      <a:pt x="8192" y="0"/>
                    </a:cubicBezTo>
                    <a:lnTo>
                      <a:pt x="8192" y="0"/>
                    </a:lnTo>
                    <a:cubicBezTo>
                      <a:pt x="8013" y="48"/>
                      <a:pt x="7835" y="60"/>
                      <a:pt x="7656" y="60"/>
                    </a:cubicBezTo>
                    <a:lnTo>
                      <a:pt x="536" y="60"/>
                    </a:lnTo>
                    <a:cubicBezTo>
                      <a:pt x="345" y="60"/>
                      <a:pt x="167" y="3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 name="Google Shape;46;p15"/>
          <p:cNvSpPr txBox="1">
            <a:spLocks/>
          </p:cNvSpPr>
          <p:nvPr/>
        </p:nvSpPr>
        <p:spPr>
          <a:xfrm>
            <a:off x="2083182" y="451447"/>
            <a:ext cx="4740811" cy="11639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Fira Sans Extra Condensed"/>
              <a:buNone/>
              <a:defRPr sz="4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marL="0" marR="0" lvl="0" indent="0" algn="ctr" defTabSz="914400" rtl="0" eaLnBrk="1" fontAlgn="auto" latinLnBrk="0" hangingPunct="1">
              <a:lnSpc>
                <a:spcPct val="125000"/>
              </a:lnSpc>
              <a:spcBef>
                <a:spcPts val="0"/>
              </a:spcBef>
              <a:spcAft>
                <a:spcPts val="0"/>
              </a:spcAft>
              <a:buClr>
                <a:srgbClr val="191919"/>
              </a:buClr>
              <a:buSzPts val="5200"/>
              <a:buFont typeface="Fira Sans Extra Condensed"/>
              <a:buNone/>
              <a:tabLst/>
              <a:defRPr/>
            </a:pPr>
            <a:r>
              <a:rPr kumimoji="0" lang="en-US" sz="3600" b="0" i="0"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t>TẠM</a:t>
            </a:r>
            <a:r>
              <a:rPr kumimoji="0" lang="en-US" sz="3600" b="0" i="0" strike="noStrike" kern="0" cap="none" spc="0" normalizeH="0" noProof="0">
                <a:ln>
                  <a:noFill/>
                </a:ln>
                <a:solidFill>
                  <a:srgbClr val="3B6894"/>
                </a:solidFill>
                <a:effectLst/>
                <a:uLnTx/>
                <a:uFillTx/>
                <a:latin typeface="UTM Alexander" panose="02040603050506020204" pitchFamily="18" charset="0"/>
                <a:ea typeface="Roboto"/>
                <a:cs typeface="Roboto"/>
                <a:sym typeface="Fira Sans Extra Condensed SemiBold"/>
              </a:rPr>
              <a:t> BIỆT CÁC EM !</a:t>
            </a:r>
            <a:endParaRPr kumimoji="0" lang="vi-VN"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17"/>
        <p:cNvGrpSpPr/>
        <p:nvPr/>
      </p:nvGrpSpPr>
      <p:grpSpPr>
        <a:xfrm>
          <a:off x="0" y="0"/>
          <a:ext cx="0" cy="0"/>
          <a:chOff x="0" y="0"/>
          <a:chExt cx="0" cy="0"/>
        </a:xfrm>
      </p:grpSpPr>
      <p:sp>
        <p:nvSpPr>
          <p:cNvPr id="4" name="Google Shape;46;p15"/>
          <p:cNvSpPr txBox="1">
            <a:spLocks/>
          </p:cNvSpPr>
          <p:nvPr/>
        </p:nvSpPr>
        <p:spPr>
          <a:xfrm>
            <a:off x="1794208" y="293146"/>
            <a:ext cx="6010090" cy="2364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Fira Sans Extra Condensed"/>
              <a:buNone/>
              <a:defRPr sz="4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marL="0" marR="0" lvl="0" indent="0" algn="ctr" defTabSz="914400" rtl="0" eaLnBrk="1" fontAlgn="auto" latinLnBrk="0" hangingPunct="1">
              <a:lnSpc>
                <a:spcPct val="125000"/>
              </a:lnSpc>
              <a:spcBef>
                <a:spcPts val="0"/>
              </a:spcBef>
              <a:spcAft>
                <a:spcPts val="0"/>
              </a:spcAft>
              <a:buClr>
                <a:srgbClr val="191919"/>
              </a:buClr>
              <a:buSzPts val="5200"/>
              <a:buFont typeface="Fira Sans Extra Condensed"/>
              <a:buNone/>
              <a:tabLst/>
              <a:defRPr/>
            </a:pPr>
            <a:r>
              <a:rPr kumimoji="0" lang="en-US"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t>TIẾT </a:t>
            </a:r>
            <a:r>
              <a:rPr kumimoji="0" lang="en-US" sz="3600" b="0" i="0" u="none" strike="noStrike" kern="0" cap="none" spc="0" normalizeH="0" baseline="0" noProof="0" smtClean="0">
                <a:ln>
                  <a:noFill/>
                </a:ln>
                <a:solidFill>
                  <a:srgbClr val="3B6894"/>
                </a:solidFill>
                <a:effectLst/>
                <a:uLnTx/>
                <a:uFillTx/>
                <a:latin typeface="UTM Alexander" panose="02040603050506020204" pitchFamily="18" charset="0"/>
                <a:ea typeface="Roboto"/>
                <a:cs typeface="Roboto"/>
                <a:sym typeface="Fira Sans Extra Condensed SemiBold"/>
              </a:rPr>
              <a:t>124,125,126</a:t>
            </a:r>
            <a:r>
              <a:rPr kumimoji="0" lang="vi-VN"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t/>
            </a:r>
            <a:br>
              <a:rPr kumimoji="0" lang="vi-VN"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br>
            <a:r>
              <a:rPr kumimoji="0" lang="vi-VN"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t>TIẾT KIỆM NĂNG LƯỢNG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pSp>
        <p:nvGrpSpPr>
          <p:cNvPr id="1244" name="Google Shape;1244;p43"/>
          <p:cNvGrpSpPr/>
          <p:nvPr/>
        </p:nvGrpSpPr>
        <p:grpSpPr>
          <a:xfrm>
            <a:off x="1117462" y="135783"/>
            <a:ext cx="7174415" cy="905881"/>
            <a:chOff x="1256360" y="1352863"/>
            <a:chExt cx="7174415" cy="905881"/>
          </a:xfrm>
        </p:grpSpPr>
        <p:sp>
          <p:nvSpPr>
            <p:cNvPr id="1245" name="Google Shape;1245;p43"/>
            <p:cNvSpPr/>
            <p:nvPr/>
          </p:nvSpPr>
          <p:spPr>
            <a:xfrm>
              <a:off x="4109823" y="1954834"/>
              <a:ext cx="151866" cy="202761"/>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5138312" y="2128756"/>
              <a:ext cx="98280" cy="129987"/>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6161544" y="2004092"/>
              <a:ext cx="98572" cy="129987"/>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7601642" y="1665111"/>
              <a:ext cx="151866" cy="203053"/>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4690222" y="1352863"/>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7753450" y="1914089"/>
              <a:ext cx="98982" cy="1299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4429010" y="1701377"/>
              <a:ext cx="98280" cy="130513"/>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3018800" y="1834838"/>
              <a:ext cx="98280" cy="130513"/>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6647381" y="1848627"/>
              <a:ext cx="98280" cy="1304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1256360" y="1644371"/>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7348802" y="2063850"/>
              <a:ext cx="98280" cy="1299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5428465" y="1462406"/>
              <a:ext cx="151925" cy="203053"/>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2407708" y="1501045"/>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1868626" y="1991220"/>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5781980" y="1835359"/>
              <a:ext cx="98280" cy="129987"/>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8332495" y="1835412"/>
              <a:ext cx="98280" cy="1299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1" name="Google Shape;1261;p43"/>
          <p:cNvSpPr/>
          <p:nvPr/>
        </p:nvSpPr>
        <p:spPr>
          <a:xfrm>
            <a:off x="7525819" y="15846"/>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Rectangle 64"/>
          <p:cNvSpPr/>
          <p:nvPr/>
        </p:nvSpPr>
        <p:spPr>
          <a:xfrm>
            <a:off x="2446317" y="326017"/>
            <a:ext cx="459943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a:ln>
                  <a:noFill/>
                </a:ln>
                <a:solidFill>
                  <a:srgbClr val="3B6894"/>
                </a:solidFill>
                <a:effectLst/>
                <a:uLnTx/>
                <a:uFillTx/>
                <a:latin typeface="UTM Alexander" panose="02040603050506020204" pitchFamily="18" charset="0"/>
                <a:ea typeface="Roboto"/>
                <a:cs typeface="Roboto"/>
                <a:sym typeface="Fira Sans Extra Condensed SemiBold"/>
              </a:rPr>
              <a:t>NỘI DUNG CHÍNH</a:t>
            </a:r>
            <a:endParaRPr kumimoji="0" lang="en-US" sz="1800" b="0" i="0" u="none" strike="noStrike" kern="0" cap="none" spc="0" normalizeH="0" baseline="0" noProof="0">
              <a:ln>
                <a:noFill/>
              </a:ln>
              <a:solidFill>
                <a:srgbClr val="3B6894"/>
              </a:solidFill>
              <a:effectLst/>
              <a:uLnTx/>
              <a:uFillTx/>
            </a:endParaRPr>
          </a:p>
        </p:txBody>
      </p:sp>
      <p:sp>
        <p:nvSpPr>
          <p:cNvPr id="66" name="TextBox 65"/>
          <p:cNvSpPr txBox="1"/>
          <p:nvPr/>
        </p:nvSpPr>
        <p:spPr>
          <a:xfrm>
            <a:off x="1907049" y="1735691"/>
            <a:ext cx="5895831" cy="400110"/>
          </a:xfrm>
          <a:prstGeom prst="rect">
            <a:avLst/>
          </a:prstGeom>
          <a:noFill/>
        </p:spPr>
        <p:txBody>
          <a:bodyPr wrap="square" rtlCol="0">
            <a:spAutoFit/>
          </a:bodyPr>
          <a:lstStyle/>
          <a:p>
            <a:pPr algn="ctr"/>
            <a:r>
              <a:rPr lang="en-US" sz="2000" b="1">
                <a:solidFill>
                  <a:srgbClr val="3B6894"/>
                </a:solidFill>
                <a:latin typeface="Times New Roman" panose="02020603050405020304" pitchFamily="18" charset="0"/>
                <a:cs typeface="Times New Roman" panose="02020603050405020304" pitchFamily="18" charset="0"/>
              </a:rPr>
              <a:t>I - </a:t>
            </a:r>
            <a:r>
              <a:rPr lang="vi-VN" sz="2000" b="1">
                <a:solidFill>
                  <a:srgbClr val="3B6894"/>
                </a:solidFill>
                <a:latin typeface="Times New Roman" panose="02020603050405020304" pitchFamily="18" charset="0"/>
                <a:cs typeface="Times New Roman" panose="02020603050405020304" pitchFamily="18" charset="0"/>
              </a:rPr>
              <a:t>TẠI SAO CẦN TIẾT KIỆM NĂNG LƯỢNG?</a:t>
            </a:r>
          </a:p>
        </p:txBody>
      </p:sp>
      <p:sp>
        <p:nvSpPr>
          <p:cNvPr id="67" name="TextBox 66"/>
          <p:cNvSpPr txBox="1"/>
          <p:nvPr/>
        </p:nvSpPr>
        <p:spPr>
          <a:xfrm>
            <a:off x="1969702" y="3065553"/>
            <a:ext cx="6498079" cy="1015663"/>
          </a:xfrm>
          <a:prstGeom prst="rect">
            <a:avLst/>
          </a:prstGeom>
          <a:noFill/>
        </p:spPr>
        <p:txBody>
          <a:bodyPr wrap="square" rtlCol="0">
            <a:spAutoFit/>
          </a:bodyPr>
          <a:lstStyle/>
          <a:p>
            <a:pPr algn="ctr">
              <a:lnSpc>
                <a:spcPct val="150000"/>
              </a:lnSpc>
            </a:pPr>
            <a:r>
              <a:rPr lang="en-US" sz="2000" b="1">
                <a:solidFill>
                  <a:srgbClr val="3B6894"/>
                </a:solidFill>
                <a:latin typeface="Times New Roman" panose="02020603050405020304" pitchFamily="18" charset="0"/>
                <a:cs typeface="Times New Roman" panose="02020603050405020304" pitchFamily="18" charset="0"/>
              </a:rPr>
              <a:t>II - </a:t>
            </a:r>
            <a:r>
              <a:rPr lang="vi-VN" sz="2000" b="1">
                <a:solidFill>
                  <a:srgbClr val="3B6894"/>
                </a:solidFill>
                <a:latin typeface="Times New Roman" panose="02020603050405020304" pitchFamily="18" charset="0"/>
                <a:cs typeface="Times New Roman" panose="02020603050405020304" pitchFamily="18" charset="0"/>
              </a:rPr>
              <a:t>MỘT SỐ BIỆN PHÁP TIẾT KIỆM NĂNG LƯỢNG TRONG HOẠT ĐỘNG HẰNG NGÀY</a:t>
            </a:r>
          </a:p>
        </p:txBody>
      </p:sp>
      <p:grpSp>
        <p:nvGrpSpPr>
          <p:cNvPr id="68" name="Google Shape;1594;p51"/>
          <p:cNvGrpSpPr/>
          <p:nvPr/>
        </p:nvGrpSpPr>
        <p:grpSpPr>
          <a:xfrm>
            <a:off x="1400117" y="3079158"/>
            <a:ext cx="506932" cy="854306"/>
            <a:chOff x="3036075" y="3845550"/>
            <a:chExt cx="250050" cy="381025"/>
          </a:xfrm>
        </p:grpSpPr>
        <p:sp>
          <p:nvSpPr>
            <p:cNvPr id="69" name="Google Shape;1595;p51"/>
            <p:cNvSpPr/>
            <p:nvPr/>
          </p:nvSpPr>
          <p:spPr>
            <a:xfrm>
              <a:off x="3077750" y="4157475"/>
              <a:ext cx="166725" cy="69100"/>
            </a:xfrm>
            <a:custGeom>
              <a:avLst/>
              <a:gdLst/>
              <a:ahLst/>
              <a:cxnLst/>
              <a:rect l="l" t="t" r="r" b="b"/>
              <a:pathLst>
                <a:path w="6669" h="2764" extrusionOk="0">
                  <a:moveTo>
                    <a:pt x="489" y="1"/>
                  </a:moveTo>
                  <a:cubicBezTo>
                    <a:pt x="274" y="1"/>
                    <a:pt x="60" y="156"/>
                    <a:pt x="36" y="394"/>
                  </a:cubicBezTo>
                  <a:cubicBezTo>
                    <a:pt x="1" y="668"/>
                    <a:pt x="215" y="894"/>
                    <a:pt x="477" y="894"/>
                  </a:cubicBezTo>
                  <a:lnTo>
                    <a:pt x="1013" y="894"/>
                  </a:lnTo>
                  <a:cubicBezTo>
                    <a:pt x="989" y="727"/>
                    <a:pt x="953" y="561"/>
                    <a:pt x="953" y="382"/>
                  </a:cubicBezTo>
                  <a:lnTo>
                    <a:pt x="953" y="1"/>
                  </a:lnTo>
                  <a:close/>
                  <a:moveTo>
                    <a:pt x="5716" y="1"/>
                  </a:moveTo>
                  <a:lnTo>
                    <a:pt x="5716" y="382"/>
                  </a:lnTo>
                  <a:cubicBezTo>
                    <a:pt x="5716" y="561"/>
                    <a:pt x="5704" y="727"/>
                    <a:pt x="5656" y="894"/>
                  </a:cubicBezTo>
                  <a:lnTo>
                    <a:pt x="6180" y="894"/>
                  </a:lnTo>
                  <a:cubicBezTo>
                    <a:pt x="6406" y="894"/>
                    <a:pt x="6609" y="727"/>
                    <a:pt x="6644" y="489"/>
                  </a:cubicBezTo>
                  <a:cubicBezTo>
                    <a:pt x="6668" y="215"/>
                    <a:pt x="6466" y="1"/>
                    <a:pt x="6192" y="1"/>
                  </a:cubicBezTo>
                  <a:close/>
                  <a:moveTo>
                    <a:pt x="1013" y="894"/>
                  </a:moveTo>
                  <a:cubicBezTo>
                    <a:pt x="1251" y="1965"/>
                    <a:pt x="2203" y="2763"/>
                    <a:pt x="3334" y="2763"/>
                  </a:cubicBezTo>
                  <a:cubicBezTo>
                    <a:pt x="4477" y="2763"/>
                    <a:pt x="5430" y="1965"/>
                    <a:pt x="5656" y="8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70" name="Google Shape;1596;p51"/>
            <p:cNvSpPr/>
            <p:nvPr/>
          </p:nvSpPr>
          <p:spPr>
            <a:xfrm>
              <a:off x="3077750" y="4112850"/>
              <a:ext cx="166725" cy="44650"/>
            </a:xfrm>
            <a:custGeom>
              <a:avLst/>
              <a:gdLst/>
              <a:ahLst/>
              <a:cxnLst/>
              <a:rect l="l" t="t" r="r" b="b"/>
              <a:pathLst>
                <a:path w="6669" h="1786" extrusionOk="0">
                  <a:moveTo>
                    <a:pt x="489" y="0"/>
                  </a:moveTo>
                  <a:cubicBezTo>
                    <a:pt x="274" y="0"/>
                    <a:pt x="60" y="155"/>
                    <a:pt x="36" y="393"/>
                  </a:cubicBezTo>
                  <a:cubicBezTo>
                    <a:pt x="1" y="667"/>
                    <a:pt x="215" y="893"/>
                    <a:pt x="477" y="893"/>
                  </a:cubicBezTo>
                  <a:lnTo>
                    <a:pt x="953" y="893"/>
                  </a:lnTo>
                  <a:lnTo>
                    <a:pt x="953" y="321"/>
                  </a:lnTo>
                  <a:cubicBezTo>
                    <a:pt x="953" y="298"/>
                    <a:pt x="929" y="83"/>
                    <a:pt x="906" y="0"/>
                  </a:cubicBezTo>
                  <a:close/>
                  <a:moveTo>
                    <a:pt x="5763" y="0"/>
                  </a:moveTo>
                  <a:cubicBezTo>
                    <a:pt x="5751" y="83"/>
                    <a:pt x="5716" y="298"/>
                    <a:pt x="5716" y="321"/>
                  </a:cubicBezTo>
                  <a:lnTo>
                    <a:pt x="5716" y="893"/>
                  </a:lnTo>
                  <a:lnTo>
                    <a:pt x="6180" y="893"/>
                  </a:lnTo>
                  <a:cubicBezTo>
                    <a:pt x="6406" y="893"/>
                    <a:pt x="6609" y="726"/>
                    <a:pt x="6644" y="488"/>
                  </a:cubicBezTo>
                  <a:cubicBezTo>
                    <a:pt x="6668" y="214"/>
                    <a:pt x="6466" y="0"/>
                    <a:pt x="6192" y="0"/>
                  </a:cubicBezTo>
                  <a:close/>
                  <a:moveTo>
                    <a:pt x="953" y="893"/>
                  </a:moveTo>
                  <a:lnTo>
                    <a:pt x="953" y="1786"/>
                  </a:lnTo>
                  <a:lnTo>
                    <a:pt x="5716" y="1786"/>
                  </a:lnTo>
                  <a:lnTo>
                    <a:pt x="5716" y="89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71" name="Google Shape;1597;p51"/>
            <p:cNvSpPr/>
            <p:nvPr/>
          </p:nvSpPr>
          <p:spPr>
            <a:xfrm>
              <a:off x="3036075" y="3845550"/>
              <a:ext cx="250050" cy="266725"/>
            </a:xfrm>
            <a:custGeom>
              <a:avLst/>
              <a:gdLst/>
              <a:ahLst/>
              <a:cxnLst/>
              <a:rect l="l" t="t" r="r" b="b"/>
              <a:pathLst>
                <a:path w="10002" h="10669" extrusionOk="0">
                  <a:moveTo>
                    <a:pt x="5548" y="2243"/>
                  </a:moveTo>
                  <a:cubicBezTo>
                    <a:pt x="5645" y="2243"/>
                    <a:pt x="5742" y="2274"/>
                    <a:pt x="5823" y="2334"/>
                  </a:cubicBezTo>
                  <a:cubicBezTo>
                    <a:pt x="6013" y="2489"/>
                    <a:pt x="6049" y="2774"/>
                    <a:pt x="5894" y="2965"/>
                  </a:cubicBezTo>
                  <a:lnTo>
                    <a:pt x="4823" y="4298"/>
                  </a:lnTo>
                  <a:lnTo>
                    <a:pt x="6085" y="4298"/>
                  </a:lnTo>
                  <a:cubicBezTo>
                    <a:pt x="6228" y="4298"/>
                    <a:pt x="6359" y="4358"/>
                    <a:pt x="6442" y="4465"/>
                  </a:cubicBezTo>
                  <a:cubicBezTo>
                    <a:pt x="6597" y="4644"/>
                    <a:pt x="6597" y="4882"/>
                    <a:pt x="6466" y="5048"/>
                  </a:cubicBezTo>
                  <a:lnTo>
                    <a:pt x="4704" y="7239"/>
                  </a:lnTo>
                  <a:cubicBezTo>
                    <a:pt x="4620" y="7334"/>
                    <a:pt x="4478" y="7394"/>
                    <a:pt x="4358" y="7394"/>
                  </a:cubicBezTo>
                  <a:cubicBezTo>
                    <a:pt x="4263" y="7394"/>
                    <a:pt x="4168" y="7370"/>
                    <a:pt x="4085" y="7299"/>
                  </a:cubicBezTo>
                  <a:cubicBezTo>
                    <a:pt x="3882" y="7144"/>
                    <a:pt x="3858" y="6858"/>
                    <a:pt x="4001" y="6668"/>
                  </a:cubicBezTo>
                  <a:lnTo>
                    <a:pt x="5180" y="5215"/>
                  </a:lnTo>
                  <a:lnTo>
                    <a:pt x="3918" y="5215"/>
                  </a:lnTo>
                  <a:cubicBezTo>
                    <a:pt x="3787" y="5215"/>
                    <a:pt x="3644" y="5156"/>
                    <a:pt x="3573" y="5048"/>
                  </a:cubicBezTo>
                  <a:cubicBezTo>
                    <a:pt x="3442" y="4882"/>
                    <a:pt x="3442" y="4644"/>
                    <a:pt x="3561" y="4477"/>
                  </a:cubicBezTo>
                  <a:lnTo>
                    <a:pt x="5192" y="2417"/>
                  </a:lnTo>
                  <a:cubicBezTo>
                    <a:pt x="5281" y="2300"/>
                    <a:pt x="5414" y="2243"/>
                    <a:pt x="5548" y="2243"/>
                  </a:cubicBezTo>
                  <a:close/>
                  <a:moveTo>
                    <a:pt x="5001" y="0"/>
                  </a:moveTo>
                  <a:cubicBezTo>
                    <a:pt x="2251" y="0"/>
                    <a:pt x="1" y="2250"/>
                    <a:pt x="1" y="5001"/>
                  </a:cubicBezTo>
                  <a:cubicBezTo>
                    <a:pt x="1" y="5894"/>
                    <a:pt x="239" y="6775"/>
                    <a:pt x="691" y="7537"/>
                  </a:cubicBezTo>
                  <a:cubicBezTo>
                    <a:pt x="1084" y="8216"/>
                    <a:pt x="1656" y="8799"/>
                    <a:pt x="2311" y="9216"/>
                  </a:cubicBezTo>
                  <a:cubicBezTo>
                    <a:pt x="2358" y="9442"/>
                    <a:pt x="2394" y="9692"/>
                    <a:pt x="2442" y="9930"/>
                  </a:cubicBezTo>
                  <a:cubicBezTo>
                    <a:pt x="2489" y="10180"/>
                    <a:pt x="2537" y="10430"/>
                    <a:pt x="2573" y="10668"/>
                  </a:cubicBezTo>
                  <a:lnTo>
                    <a:pt x="7430" y="10668"/>
                  </a:lnTo>
                  <a:cubicBezTo>
                    <a:pt x="7478" y="10430"/>
                    <a:pt x="7514" y="10180"/>
                    <a:pt x="7561" y="9930"/>
                  </a:cubicBezTo>
                  <a:cubicBezTo>
                    <a:pt x="7609" y="9692"/>
                    <a:pt x="7656" y="9442"/>
                    <a:pt x="7692" y="9216"/>
                  </a:cubicBezTo>
                  <a:cubicBezTo>
                    <a:pt x="8371" y="8787"/>
                    <a:pt x="8919" y="8216"/>
                    <a:pt x="9311" y="7537"/>
                  </a:cubicBezTo>
                  <a:cubicBezTo>
                    <a:pt x="9764" y="6775"/>
                    <a:pt x="10002" y="5894"/>
                    <a:pt x="10002" y="5001"/>
                  </a:cubicBezTo>
                  <a:cubicBezTo>
                    <a:pt x="10002" y="2250"/>
                    <a:pt x="7776" y="0"/>
                    <a:pt x="5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72" name="Google Shape;1602;p51"/>
          <p:cNvSpPr/>
          <p:nvPr/>
        </p:nvSpPr>
        <p:spPr>
          <a:xfrm>
            <a:off x="1452377" y="1576668"/>
            <a:ext cx="454672" cy="626793"/>
          </a:xfrm>
          <a:custGeom>
            <a:avLst/>
            <a:gdLst/>
            <a:ahLst/>
            <a:cxnLst/>
            <a:rect l="l" t="t" r="r" b="b"/>
            <a:pathLst>
              <a:path w="11288" h="15241" extrusionOk="0">
                <a:moveTo>
                  <a:pt x="6406" y="1179"/>
                </a:moveTo>
                <a:cubicBezTo>
                  <a:pt x="7894" y="1179"/>
                  <a:pt x="9180" y="2191"/>
                  <a:pt x="9561" y="3632"/>
                </a:cubicBezTo>
                <a:cubicBezTo>
                  <a:pt x="9621" y="3870"/>
                  <a:pt x="9466" y="4108"/>
                  <a:pt x="9228" y="4179"/>
                </a:cubicBezTo>
                <a:cubicBezTo>
                  <a:pt x="9180" y="4203"/>
                  <a:pt x="9156" y="4203"/>
                  <a:pt x="9109" y="4203"/>
                </a:cubicBezTo>
                <a:cubicBezTo>
                  <a:pt x="8918" y="4203"/>
                  <a:pt x="8728" y="4060"/>
                  <a:pt x="8680" y="3870"/>
                </a:cubicBezTo>
                <a:cubicBezTo>
                  <a:pt x="8406" y="2834"/>
                  <a:pt x="7454" y="2084"/>
                  <a:pt x="6382" y="2084"/>
                </a:cubicBezTo>
                <a:cubicBezTo>
                  <a:pt x="5584" y="2084"/>
                  <a:pt x="4858" y="2489"/>
                  <a:pt x="4418" y="3132"/>
                </a:cubicBezTo>
                <a:cubicBezTo>
                  <a:pt x="4501" y="3167"/>
                  <a:pt x="4560" y="3251"/>
                  <a:pt x="4596" y="3334"/>
                </a:cubicBezTo>
                <a:cubicBezTo>
                  <a:pt x="4691" y="3560"/>
                  <a:pt x="4584" y="3822"/>
                  <a:pt x="4358" y="3918"/>
                </a:cubicBezTo>
                <a:lnTo>
                  <a:pt x="3810" y="4156"/>
                </a:lnTo>
                <a:cubicBezTo>
                  <a:pt x="3751" y="4179"/>
                  <a:pt x="3691" y="4179"/>
                  <a:pt x="3632" y="4179"/>
                </a:cubicBezTo>
                <a:cubicBezTo>
                  <a:pt x="3572" y="4179"/>
                  <a:pt x="3513" y="4168"/>
                  <a:pt x="3465" y="4156"/>
                </a:cubicBezTo>
                <a:cubicBezTo>
                  <a:pt x="3358" y="4108"/>
                  <a:pt x="3275" y="4025"/>
                  <a:pt x="3227" y="3918"/>
                </a:cubicBezTo>
                <a:lnTo>
                  <a:pt x="2989" y="3358"/>
                </a:lnTo>
                <a:cubicBezTo>
                  <a:pt x="2917" y="3132"/>
                  <a:pt x="3025" y="2870"/>
                  <a:pt x="3251" y="2775"/>
                </a:cubicBezTo>
                <a:cubicBezTo>
                  <a:pt x="3310" y="2751"/>
                  <a:pt x="3373" y="2739"/>
                  <a:pt x="3434" y="2739"/>
                </a:cubicBezTo>
                <a:cubicBezTo>
                  <a:pt x="3495" y="2739"/>
                  <a:pt x="3554" y="2751"/>
                  <a:pt x="3608" y="2775"/>
                </a:cubicBezTo>
                <a:cubicBezTo>
                  <a:pt x="4179" y="1798"/>
                  <a:pt x="5239" y="1179"/>
                  <a:pt x="6406" y="1179"/>
                </a:cubicBezTo>
                <a:close/>
                <a:moveTo>
                  <a:pt x="6644" y="3255"/>
                </a:moveTo>
                <a:cubicBezTo>
                  <a:pt x="6740" y="3255"/>
                  <a:pt x="6837" y="3286"/>
                  <a:pt x="6918" y="3346"/>
                </a:cubicBezTo>
                <a:cubicBezTo>
                  <a:pt x="7120" y="3501"/>
                  <a:pt x="7144" y="3787"/>
                  <a:pt x="7001" y="3977"/>
                </a:cubicBezTo>
                <a:lnTo>
                  <a:pt x="6727" y="4322"/>
                </a:lnTo>
                <a:lnTo>
                  <a:pt x="6918" y="4322"/>
                </a:lnTo>
                <a:cubicBezTo>
                  <a:pt x="7061" y="4322"/>
                  <a:pt x="7192" y="4382"/>
                  <a:pt x="7275" y="4477"/>
                </a:cubicBezTo>
                <a:cubicBezTo>
                  <a:pt x="7418" y="4644"/>
                  <a:pt x="7418" y="4882"/>
                  <a:pt x="7275" y="5049"/>
                </a:cubicBezTo>
                <a:lnTo>
                  <a:pt x="6382" y="6168"/>
                </a:lnTo>
                <a:cubicBezTo>
                  <a:pt x="6299" y="6263"/>
                  <a:pt x="6168" y="6323"/>
                  <a:pt x="6049" y="6323"/>
                </a:cubicBezTo>
                <a:cubicBezTo>
                  <a:pt x="5942" y="6323"/>
                  <a:pt x="5846" y="6299"/>
                  <a:pt x="5763" y="6227"/>
                </a:cubicBezTo>
                <a:cubicBezTo>
                  <a:pt x="5573" y="6073"/>
                  <a:pt x="5537" y="5787"/>
                  <a:pt x="5692" y="5596"/>
                </a:cubicBezTo>
                <a:lnTo>
                  <a:pt x="6001" y="5192"/>
                </a:lnTo>
                <a:lnTo>
                  <a:pt x="5823" y="5192"/>
                </a:lnTo>
                <a:lnTo>
                  <a:pt x="5823" y="5215"/>
                </a:lnTo>
                <a:cubicBezTo>
                  <a:pt x="5692" y="5215"/>
                  <a:pt x="5549" y="5156"/>
                  <a:pt x="5465" y="5049"/>
                </a:cubicBezTo>
                <a:cubicBezTo>
                  <a:pt x="5334" y="4882"/>
                  <a:pt x="5334" y="4644"/>
                  <a:pt x="5453" y="4477"/>
                </a:cubicBezTo>
                <a:lnTo>
                  <a:pt x="6299" y="3429"/>
                </a:lnTo>
                <a:cubicBezTo>
                  <a:pt x="6381" y="3312"/>
                  <a:pt x="6512" y="3255"/>
                  <a:pt x="6644" y="3255"/>
                </a:cubicBezTo>
                <a:close/>
                <a:moveTo>
                  <a:pt x="9091" y="5322"/>
                </a:moveTo>
                <a:cubicBezTo>
                  <a:pt x="9150" y="5322"/>
                  <a:pt x="9210" y="5334"/>
                  <a:pt x="9263" y="5358"/>
                </a:cubicBezTo>
                <a:cubicBezTo>
                  <a:pt x="9359" y="5406"/>
                  <a:pt x="9454" y="5489"/>
                  <a:pt x="9502" y="5596"/>
                </a:cubicBezTo>
                <a:lnTo>
                  <a:pt x="9740" y="6144"/>
                </a:lnTo>
                <a:cubicBezTo>
                  <a:pt x="9835" y="6358"/>
                  <a:pt x="9740" y="6620"/>
                  <a:pt x="9502" y="6716"/>
                </a:cubicBezTo>
                <a:cubicBezTo>
                  <a:pt x="9442" y="6739"/>
                  <a:pt x="9383" y="6739"/>
                  <a:pt x="9323" y="6739"/>
                </a:cubicBezTo>
                <a:cubicBezTo>
                  <a:pt x="9263" y="6739"/>
                  <a:pt x="9204" y="6727"/>
                  <a:pt x="9156" y="6716"/>
                </a:cubicBezTo>
                <a:cubicBezTo>
                  <a:pt x="8573" y="7716"/>
                  <a:pt x="7501" y="8335"/>
                  <a:pt x="6323" y="8335"/>
                </a:cubicBezTo>
                <a:cubicBezTo>
                  <a:pt x="4834" y="8335"/>
                  <a:pt x="3537" y="7323"/>
                  <a:pt x="3167" y="5894"/>
                </a:cubicBezTo>
                <a:cubicBezTo>
                  <a:pt x="3108" y="5656"/>
                  <a:pt x="3239" y="5418"/>
                  <a:pt x="3501" y="5346"/>
                </a:cubicBezTo>
                <a:cubicBezTo>
                  <a:pt x="3539" y="5337"/>
                  <a:pt x="3578" y="5332"/>
                  <a:pt x="3615" y="5332"/>
                </a:cubicBezTo>
                <a:cubicBezTo>
                  <a:pt x="3811" y="5332"/>
                  <a:pt x="3989" y="5458"/>
                  <a:pt x="4049" y="5668"/>
                </a:cubicBezTo>
                <a:cubicBezTo>
                  <a:pt x="4322" y="6716"/>
                  <a:pt x="5275" y="7454"/>
                  <a:pt x="6346" y="7454"/>
                </a:cubicBezTo>
                <a:cubicBezTo>
                  <a:pt x="7156" y="7454"/>
                  <a:pt x="7894" y="7037"/>
                  <a:pt x="8323" y="6382"/>
                </a:cubicBezTo>
                <a:cubicBezTo>
                  <a:pt x="8228" y="6346"/>
                  <a:pt x="8168" y="6263"/>
                  <a:pt x="8132" y="6180"/>
                </a:cubicBezTo>
                <a:cubicBezTo>
                  <a:pt x="8037" y="5954"/>
                  <a:pt x="8144" y="5692"/>
                  <a:pt x="8370" y="5596"/>
                </a:cubicBezTo>
                <a:lnTo>
                  <a:pt x="8918" y="5358"/>
                </a:lnTo>
                <a:cubicBezTo>
                  <a:pt x="8972" y="5334"/>
                  <a:pt x="9031" y="5322"/>
                  <a:pt x="9091" y="5322"/>
                </a:cubicBezTo>
                <a:close/>
                <a:moveTo>
                  <a:pt x="6382" y="0"/>
                </a:moveTo>
                <a:cubicBezTo>
                  <a:pt x="5156" y="0"/>
                  <a:pt x="3965" y="465"/>
                  <a:pt x="3048" y="1286"/>
                </a:cubicBezTo>
                <a:cubicBezTo>
                  <a:pt x="2120" y="2120"/>
                  <a:pt x="1560" y="3251"/>
                  <a:pt x="1501" y="4465"/>
                </a:cubicBezTo>
                <a:lnTo>
                  <a:pt x="1501" y="4501"/>
                </a:lnTo>
                <a:lnTo>
                  <a:pt x="1501" y="6013"/>
                </a:lnTo>
                <a:lnTo>
                  <a:pt x="96" y="8287"/>
                </a:lnTo>
                <a:cubicBezTo>
                  <a:pt x="0" y="8430"/>
                  <a:pt x="0" y="8609"/>
                  <a:pt x="72" y="8740"/>
                </a:cubicBezTo>
                <a:cubicBezTo>
                  <a:pt x="155" y="8882"/>
                  <a:pt x="298" y="8966"/>
                  <a:pt x="465" y="8966"/>
                </a:cubicBezTo>
                <a:lnTo>
                  <a:pt x="1524" y="8966"/>
                </a:lnTo>
                <a:lnTo>
                  <a:pt x="1524" y="10121"/>
                </a:lnTo>
                <a:cubicBezTo>
                  <a:pt x="1524" y="11847"/>
                  <a:pt x="2917" y="13252"/>
                  <a:pt x="4644" y="13252"/>
                </a:cubicBezTo>
                <a:lnTo>
                  <a:pt x="5930" y="13252"/>
                </a:lnTo>
                <a:lnTo>
                  <a:pt x="5930" y="14800"/>
                </a:lnTo>
                <a:cubicBezTo>
                  <a:pt x="5930" y="14859"/>
                  <a:pt x="5942" y="14919"/>
                  <a:pt x="5954" y="14955"/>
                </a:cubicBezTo>
                <a:cubicBezTo>
                  <a:pt x="6025" y="15133"/>
                  <a:pt x="6192" y="15240"/>
                  <a:pt x="6370" y="15240"/>
                </a:cubicBezTo>
                <a:lnTo>
                  <a:pt x="10835" y="15240"/>
                </a:lnTo>
                <a:cubicBezTo>
                  <a:pt x="11085" y="15240"/>
                  <a:pt x="11288" y="15050"/>
                  <a:pt x="11288" y="14800"/>
                </a:cubicBezTo>
                <a:lnTo>
                  <a:pt x="11288" y="4584"/>
                </a:lnTo>
                <a:lnTo>
                  <a:pt x="11288" y="4560"/>
                </a:lnTo>
                <a:cubicBezTo>
                  <a:pt x="11192" y="3322"/>
                  <a:pt x="10645" y="2155"/>
                  <a:pt x="9740" y="1310"/>
                </a:cubicBezTo>
                <a:cubicBezTo>
                  <a:pt x="8823" y="465"/>
                  <a:pt x="7632" y="0"/>
                  <a:pt x="6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arn(inVertical)">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par>
                                <p:cTn id="16" presetID="16" presetClass="entr" presetSubtype="21"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barn(inVertical)">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66"/>
        <p:cNvGrpSpPr/>
        <p:nvPr/>
      </p:nvGrpSpPr>
      <p:grpSpPr>
        <a:xfrm>
          <a:off x="0" y="0"/>
          <a:ext cx="0" cy="0"/>
          <a:chOff x="0" y="0"/>
          <a:chExt cx="0" cy="0"/>
        </a:xfrm>
      </p:grpSpPr>
      <p:sp>
        <p:nvSpPr>
          <p:cNvPr id="1267" name="Google Shape;1267;p44"/>
          <p:cNvSpPr txBox="1">
            <a:spLocks noGrp="1"/>
          </p:cNvSpPr>
          <p:nvPr>
            <p:ph type="title"/>
          </p:nvPr>
        </p:nvSpPr>
        <p:spPr>
          <a:xfrm>
            <a:off x="1580505" y="2651878"/>
            <a:ext cx="4613158" cy="1328700"/>
          </a:xfrm>
          <a:prstGeom prst="rect">
            <a:avLst/>
          </a:prstGeom>
        </p:spPr>
        <p:txBody>
          <a:bodyPr spcFirstLastPara="1" wrap="square" lIns="0" tIns="0" rIns="0" bIns="0" anchor="ctr" anchorCtr="0">
            <a:noAutofit/>
          </a:bodyPr>
          <a:lstStyle/>
          <a:p>
            <a:pPr lvl="0" algn="ctr">
              <a:lnSpc>
                <a:spcPct val="100000"/>
              </a:lnSpc>
              <a:buClr>
                <a:srgbClr val="000000"/>
              </a:buClr>
              <a:buSzTx/>
            </a:pPr>
            <a:r>
              <a:rPr lang="vi-VN" sz="2800">
                <a:solidFill>
                  <a:srgbClr val="333333"/>
                </a:solidFill>
                <a:latin typeface="Times New Roman" panose="02020603050405020304" pitchFamily="18" charset="0"/>
                <a:cs typeface="Arial"/>
                <a:sym typeface="Arial"/>
              </a:rPr>
              <a:t>TẠI SAO CẦN TIẾT KIỆM NĂNG LƯỢNG?</a:t>
            </a:r>
          </a:p>
        </p:txBody>
      </p:sp>
      <p:sp>
        <p:nvSpPr>
          <p:cNvPr id="1268" name="Google Shape;1268;p44"/>
          <p:cNvSpPr/>
          <p:nvPr/>
        </p:nvSpPr>
        <p:spPr>
          <a:xfrm>
            <a:off x="7135575" y="2220475"/>
            <a:ext cx="1532116" cy="579524"/>
          </a:xfrm>
          <a:custGeom>
            <a:avLst/>
            <a:gdLst/>
            <a:ahLst/>
            <a:cxnLst/>
            <a:rect l="l" t="t" r="r" b="b"/>
            <a:pathLst>
              <a:path w="53924" h="20395" extrusionOk="0">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2732427" y="2253291"/>
            <a:ext cx="1194000" cy="452275"/>
          </a:xfrm>
          <a:custGeom>
            <a:avLst/>
            <a:gdLst/>
            <a:ahLst/>
            <a:cxnLst/>
            <a:rect l="l" t="t" r="r" b="b"/>
            <a:pathLst>
              <a:path w="47760" h="18091" extrusionOk="0">
                <a:moveTo>
                  <a:pt x="27355" y="1"/>
                </a:moveTo>
                <a:cubicBezTo>
                  <a:pt x="27227" y="1"/>
                  <a:pt x="27097" y="4"/>
                  <a:pt x="26965" y="11"/>
                </a:cubicBezTo>
                <a:cubicBezTo>
                  <a:pt x="20493" y="345"/>
                  <a:pt x="19493" y="6482"/>
                  <a:pt x="19493" y="6482"/>
                </a:cubicBezTo>
                <a:cubicBezTo>
                  <a:pt x="19493" y="6482"/>
                  <a:pt x="18356" y="5630"/>
                  <a:pt x="17105" y="5630"/>
                </a:cubicBezTo>
                <a:cubicBezTo>
                  <a:pt x="17001" y="5630"/>
                  <a:pt x="16896" y="5636"/>
                  <a:pt x="16791" y="5648"/>
                </a:cubicBezTo>
                <a:cubicBezTo>
                  <a:pt x="15156" y="5849"/>
                  <a:pt x="14589" y="7750"/>
                  <a:pt x="14589" y="7750"/>
                </a:cubicBezTo>
                <a:cubicBezTo>
                  <a:pt x="14589" y="7750"/>
                  <a:pt x="13845" y="7085"/>
                  <a:pt x="11429" y="7085"/>
                </a:cubicBezTo>
                <a:cubicBezTo>
                  <a:pt x="11140" y="7085"/>
                  <a:pt x="10826" y="7095"/>
                  <a:pt x="10486" y="7116"/>
                </a:cubicBezTo>
                <a:cubicBezTo>
                  <a:pt x="7784" y="7316"/>
                  <a:pt x="6817" y="10619"/>
                  <a:pt x="6817" y="10619"/>
                </a:cubicBezTo>
                <a:cubicBezTo>
                  <a:pt x="6817" y="10619"/>
                  <a:pt x="6517" y="10485"/>
                  <a:pt x="6016" y="10452"/>
                </a:cubicBezTo>
                <a:cubicBezTo>
                  <a:pt x="5693" y="10401"/>
                  <a:pt x="5282" y="10359"/>
                  <a:pt x="4828" y="10359"/>
                </a:cubicBezTo>
                <a:cubicBezTo>
                  <a:pt x="3503" y="10359"/>
                  <a:pt x="1825" y="10721"/>
                  <a:pt x="979" y="12287"/>
                </a:cubicBezTo>
                <a:cubicBezTo>
                  <a:pt x="0" y="14117"/>
                  <a:pt x="2593" y="14915"/>
                  <a:pt x="4971" y="14915"/>
                </a:cubicBezTo>
                <a:cubicBezTo>
                  <a:pt x="6320" y="14915"/>
                  <a:pt x="7599" y="14659"/>
                  <a:pt x="8118" y="14188"/>
                </a:cubicBezTo>
                <a:cubicBezTo>
                  <a:pt x="8118" y="14188"/>
                  <a:pt x="9019" y="16590"/>
                  <a:pt x="14222" y="17457"/>
                </a:cubicBezTo>
                <a:cubicBezTo>
                  <a:pt x="14590" y="17524"/>
                  <a:pt x="14955" y="17554"/>
                  <a:pt x="15312" y="17554"/>
                </a:cubicBezTo>
                <a:cubicBezTo>
                  <a:pt x="18322" y="17554"/>
                  <a:pt x="20827" y="15422"/>
                  <a:pt x="20827" y="15422"/>
                </a:cubicBezTo>
                <a:cubicBezTo>
                  <a:pt x="20827" y="15422"/>
                  <a:pt x="21828" y="18091"/>
                  <a:pt x="28799" y="18091"/>
                </a:cubicBezTo>
                <a:cubicBezTo>
                  <a:pt x="34370" y="18091"/>
                  <a:pt x="36338" y="14822"/>
                  <a:pt x="36338" y="14822"/>
                </a:cubicBezTo>
                <a:cubicBezTo>
                  <a:pt x="36338" y="14822"/>
                  <a:pt x="37350" y="15895"/>
                  <a:pt x="38904" y="15895"/>
                </a:cubicBezTo>
                <a:cubicBezTo>
                  <a:pt x="38971" y="15895"/>
                  <a:pt x="39038" y="15893"/>
                  <a:pt x="39107" y="15889"/>
                </a:cubicBezTo>
                <a:cubicBezTo>
                  <a:pt x="40775" y="15789"/>
                  <a:pt x="41275" y="14288"/>
                  <a:pt x="41275" y="14288"/>
                </a:cubicBezTo>
                <a:cubicBezTo>
                  <a:pt x="41275" y="14288"/>
                  <a:pt x="41860" y="14371"/>
                  <a:pt x="42665" y="14371"/>
                </a:cubicBezTo>
                <a:cubicBezTo>
                  <a:pt x="44200" y="14371"/>
                  <a:pt x="46533" y="14070"/>
                  <a:pt x="47146" y="12320"/>
                </a:cubicBezTo>
                <a:cubicBezTo>
                  <a:pt x="47759" y="10502"/>
                  <a:pt x="45541" y="9551"/>
                  <a:pt x="43642" y="9551"/>
                </a:cubicBezTo>
                <a:cubicBezTo>
                  <a:pt x="42753" y="9551"/>
                  <a:pt x="41934" y="9760"/>
                  <a:pt x="41508" y="10185"/>
                </a:cubicBezTo>
                <a:cubicBezTo>
                  <a:pt x="40491" y="7683"/>
                  <a:pt x="38815" y="7058"/>
                  <a:pt x="37393" y="7058"/>
                </a:cubicBezTo>
                <a:cubicBezTo>
                  <a:pt x="35971" y="7058"/>
                  <a:pt x="34804" y="7683"/>
                  <a:pt x="34804" y="7683"/>
                </a:cubicBezTo>
                <a:cubicBezTo>
                  <a:pt x="34804" y="7683"/>
                  <a:pt x="33491" y="1"/>
                  <a:pt x="27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txBox="1">
            <a:spLocks noGrp="1"/>
          </p:cNvSpPr>
          <p:nvPr>
            <p:ph type="title" idx="2"/>
          </p:nvPr>
        </p:nvSpPr>
        <p:spPr>
          <a:xfrm>
            <a:off x="3511269" y="1293903"/>
            <a:ext cx="824369" cy="114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a:t>
            </a:r>
            <a:endParaRPr/>
          </a:p>
        </p:txBody>
      </p:sp>
      <p:sp>
        <p:nvSpPr>
          <p:cNvPr id="1271" name="Google Shape;1271;p44"/>
          <p:cNvSpPr/>
          <p:nvPr/>
        </p:nvSpPr>
        <p:spPr>
          <a:xfrm rot="10800000">
            <a:off x="1922597" y="428975"/>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rot="10800000">
            <a:off x="1076929" y="1251550"/>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4"/>
          <p:cNvSpPr/>
          <p:nvPr/>
        </p:nvSpPr>
        <p:spPr>
          <a:xfrm rot="10800000">
            <a:off x="3297104" y="1796725"/>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4"/>
          <p:cNvSpPr/>
          <p:nvPr/>
        </p:nvSpPr>
        <p:spPr>
          <a:xfrm>
            <a:off x="713225" y="2490675"/>
            <a:ext cx="7012554" cy="2128981"/>
          </a:xfrm>
          <a:custGeom>
            <a:avLst/>
            <a:gdLst/>
            <a:ahLst/>
            <a:cxnLst/>
            <a:rect l="l" t="t" r="r" b="b"/>
            <a:pathLst>
              <a:path w="250426" h="74297" extrusionOk="0">
                <a:moveTo>
                  <a:pt x="250152" y="42293"/>
                </a:moveTo>
                <a:cubicBezTo>
                  <a:pt x="252003" y="34887"/>
                  <a:pt x="241780" y="25664"/>
                  <a:pt x="234150" y="25910"/>
                </a:cubicBezTo>
                <a:cubicBezTo>
                  <a:pt x="224297" y="26228"/>
                  <a:pt x="214518" y="30931"/>
                  <a:pt x="206718" y="36959"/>
                </a:cubicBezTo>
                <a:cubicBezTo>
                  <a:pt x="178889" y="58463"/>
                  <a:pt x="143208" y="74297"/>
                  <a:pt x="108039" y="74297"/>
                </a:cubicBezTo>
                <a:cubicBezTo>
                  <a:pt x="71733" y="74297"/>
                  <a:pt x="26258" y="68903"/>
                  <a:pt x="4788" y="39626"/>
                </a:cubicBezTo>
                <a:cubicBezTo>
                  <a:pt x="-1982" y="30395"/>
                  <a:pt x="-1658" y="13166"/>
                  <a:pt x="6693" y="5336"/>
                </a:cubicBezTo>
                <a:cubicBezTo>
                  <a:pt x="14830" y="-2292"/>
                  <a:pt x="28686" y="764"/>
                  <a:pt x="39840" y="764"/>
                </a:cubicBezTo>
              </a:path>
            </a:pathLst>
          </a:custGeom>
          <a:noFill/>
          <a:ln w="28575" cap="flat" cmpd="sng">
            <a:solidFill>
              <a:schemeClr val="lt1"/>
            </a:solidFill>
            <a:prstDash val="solid"/>
            <a:round/>
            <a:headEnd type="none" w="med" len="med"/>
            <a:tailEnd type="none" w="med" len="med"/>
          </a:ln>
        </p:spPr>
      </p:sp>
      <p:grpSp>
        <p:nvGrpSpPr>
          <p:cNvPr id="1275" name="Google Shape;1275;p44"/>
          <p:cNvGrpSpPr/>
          <p:nvPr/>
        </p:nvGrpSpPr>
        <p:grpSpPr>
          <a:xfrm>
            <a:off x="7410413" y="3607825"/>
            <a:ext cx="819466" cy="1531125"/>
            <a:chOff x="6378250" y="3829050"/>
            <a:chExt cx="692175" cy="1531125"/>
          </a:xfrm>
        </p:grpSpPr>
        <p:sp>
          <p:nvSpPr>
            <p:cNvPr id="1276" name="Google Shape;1276;p44"/>
            <p:cNvSpPr/>
            <p:nvPr/>
          </p:nvSpPr>
          <p:spPr>
            <a:xfrm>
              <a:off x="6453300" y="3829050"/>
              <a:ext cx="374450" cy="567925"/>
            </a:xfrm>
            <a:custGeom>
              <a:avLst/>
              <a:gdLst/>
              <a:ahLst/>
              <a:cxnLst/>
              <a:rect l="l" t="t" r="r" b="b"/>
              <a:pathLst>
                <a:path w="14978" h="22717" extrusionOk="0">
                  <a:moveTo>
                    <a:pt x="2535" y="1"/>
                  </a:moveTo>
                  <a:cubicBezTo>
                    <a:pt x="1134" y="1"/>
                    <a:pt x="0" y="1168"/>
                    <a:pt x="0" y="2536"/>
                  </a:cubicBezTo>
                  <a:lnTo>
                    <a:pt x="0" y="20182"/>
                  </a:lnTo>
                  <a:cubicBezTo>
                    <a:pt x="0" y="21583"/>
                    <a:pt x="1168" y="22717"/>
                    <a:pt x="2535" y="22717"/>
                  </a:cubicBezTo>
                  <a:lnTo>
                    <a:pt x="12409" y="22717"/>
                  </a:lnTo>
                  <a:cubicBezTo>
                    <a:pt x="13844" y="22717"/>
                    <a:pt x="14978" y="21549"/>
                    <a:pt x="14978" y="20182"/>
                  </a:cubicBezTo>
                  <a:lnTo>
                    <a:pt x="14978" y="2536"/>
                  </a:lnTo>
                  <a:cubicBezTo>
                    <a:pt x="14978" y="1135"/>
                    <a:pt x="13844" y="1"/>
                    <a:pt x="12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4"/>
            <p:cNvSpPr/>
            <p:nvPr/>
          </p:nvSpPr>
          <p:spPr>
            <a:xfrm>
              <a:off x="6535850" y="4113425"/>
              <a:ext cx="210175" cy="167650"/>
            </a:xfrm>
            <a:custGeom>
              <a:avLst/>
              <a:gdLst/>
              <a:ahLst/>
              <a:cxnLst/>
              <a:rect l="l" t="t" r="r" b="b"/>
              <a:pathLst>
                <a:path w="8407" h="6706" extrusionOk="0">
                  <a:moveTo>
                    <a:pt x="1" y="1"/>
                  </a:moveTo>
                  <a:lnTo>
                    <a:pt x="1" y="5204"/>
                  </a:lnTo>
                  <a:lnTo>
                    <a:pt x="34" y="5204"/>
                  </a:lnTo>
                  <a:cubicBezTo>
                    <a:pt x="34" y="6038"/>
                    <a:pt x="668" y="6705"/>
                    <a:pt x="1435" y="6705"/>
                  </a:cubicBezTo>
                  <a:lnTo>
                    <a:pt x="7006" y="6705"/>
                  </a:lnTo>
                  <a:cubicBezTo>
                    <a:pt x="7773" y="6705"/>
                    <a:pt x="8407" y="6038"/>
                    <a:pt x="8407" y="5204"/>
                  </a:cubicBezTo>
                  <a:lnTo>
                    <a:pt x="8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6585900" y="4180975"/>
              <a:ext cx="125950" cy="100100"/>
            </a:xfrm>
            <a:custGeom>
              <a:avLst/>
              <a:gdLst/>
              <a:ahLst/>
              <a:cxnLst/>
              <a:rect l="l" t="t" r="r" b="b"/>
              <a:pathLst>
                <a:path w="5038" h="4004" extrusionOk="0">
                  <a:moveTo>
                    <a:pt x="2435" y="0"/>
                  </a:moveTo>
                  <a:cubicBezTo>
                    <a:pt x="0" y="0"/>
                    <a:pt x="0" y="4003"/>
                    <a:pt x="0" y="4003"/>
                  </a:cubicBezTo>
                  <a:lnTo>
                    <a:pt x="5037" y="4003"/>
                  </a:lnTo>
                  <a:cubicBezTo>
                    <a:pt x="5037" y="4003"/>
                    <a:pt x="4904" y="0"/>
                    <a:pt x="2435" y="0"/>
                  </a:cubicBezTo>
                  <a:close/>
                </a:path>
              </a:pathLst>
            </a:custGeom>
            <a:solidFill>
              <a:srgbClr val="CED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4"/>
            <p:cNvSpPr/>
            <p:nvPr/>
          </p:nvSpPr>
          <p:spPr>
            <a:xfrm>
              <a:off x="6536700" y="4113425"/>
              <a:ext cx="210175" cy="14200"/>
            </a:xfrm>
            <a:custGeom>
              <a:avLst/>
              <a:gdLst/>
              <a:ahLst/>
              <a:cxnLst/>
              <a:rect l="l" t="t" r="r" b="b"/>
              <a:pathLst>
                <a:path w="8407" h="568" extrusionOk="0">
                  <a:moveTo>
                    <a:pt x="0" y="1"/>
                  </a:moveTo>
                  <a:lnTo>
                    <a:pt x="0" y="568"/>
                  </a:lnTo>
                  <a:lnTo>
                    <a:pt x="8406" y="568"/>
                  </a:lnTo>
                  <a:lnTo>
                    <a:pt x="8406" y="1"/>
                  </a:lnTo>
                  <a:close/>
                </a:path>
              </a:pathLst>
            </a:custGeom>
            <a:solidFill>
              <a:srgbClr val="CED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4"/>
            <p:cNvSpPr/>
            <p:nvPr/>
          </p:nvSpPr>
          <p:spPr>
            <a:xfrm>
              <a:off x="6536700" y="3944975"/>
              <a:ext cx="210175" cy="167650"/>
            </a:xfrm>
            <a:custGeom>
              <a:avLst/>
              <a:gdLst/>
              <a:ahLst/>
              <a:cxnLst/>
              <a:rect l="l" t="t" r="r" b="b"/>
              <a:pathLst>
                <a:path w="8407" h="6706" extrusionOk="0">
                  <a:moveTo>
                    <a:pt x="1401" y="0"/>
                  </a:moveTo>
                  <a:cubicBezTo>
                    <a:pt x="634" y="0"/>
                    <a:pt x="0" y="668"/>
                    <a:pt x="0" y="1501"/>
                  </a:cubicBezTo>
                  <a:lnTo>
                    <a:pt x="0" y="6705"/>
                  </a:lnTo>
                  <a:lnTo>
                    <a:pt x="8406" y="6705"/>
                  </a:lnTo>
                  <a:lnTo>
                    <a:pt x="8406" y="1501"/>
                  </a:lnTo>
                  <a:cubicBezTo>
                    <a:pt x="8406" y="668"/>
                    <a:pt x="7739" y="0"/>
                    <a:pt x="7005" y="0"/>
                  </a:cubicBezTo>
                  <a:close/>
                </a:path>
              </a:pathLst>
            </a:custGeom>
            <a:solidFill>
              <a:srgbClr val="F4F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6582550" y="4024200"/>
              <a:ext cx="47575" cy="53400"/>
            </a:xfrm>
            <a:custGeom>
              <a:avLst/>
              <a:gdLst/>
              <a:ahLst/>
              <a:cxnLst/>
              <a:rect l="l" t="t" r="r" b="b"/>
              <a:pathLst>
                <a:path w="1903" h="2136" extrusionOk="0">
                  <a:moveTo>
                    <a:pt x="968" y="234"/>
                  </a:moveTo>
                  <a:cubicBezTo>
                    <a:pt x="1168" y="234"/>
                    <a:pt x="1335" y="301"/>
                    <a:pt x="1435" y="467"/>
                  </a:cubicBezTo>
                  <a:cubicBezTo>
                    <a:pt x="1568" y="601"/>
                    <a:pt x="1635" y="801"/>
                    <a:pt x="1635" y="1068"/>
                  </a:cubicBezTo>
                  <a:cubicBezTo>
                    <a:pt x="1635" y="1335"/>
                    <a:pt x="1568" y="1535"/>
                    <a:pt x="1435" y="1668"/>
                  </a:cubicBezTo>
                  <a:cubicBezTo>
                    <a:pt x="1335" y="1835"/>
                    <a:pt x="1168" y="1902"/>
                    <a:pt x="968" y="1902"/>
                  </a:cubicBezTo>
                  <a:cubicBezTo>
                    <a:pt x="768" y="1902"/>
                    <a:pt x="601" y="1835"/>
                    <a:pt x="468" y="1668"/>
                  </a:cubicBezTo>
                  <a:cubicBezTo>
                    <a:pt x="368" y="1535"/>
                    <a:pt x="301" y="1335"/>
                    <a:pt x="301" y="1068"/>
                  </a:cubicBezTo>
                  <a:cubicBezTo>
                    <a:pt x="301" y="801"/>
                    <a:pt x="368" y="601"/>
                    <a:pt x="468" y="467"/>
                  </a:cubicBezTo>
                  <a:cubicBezTo>
                    <a:pt x="601" y="301"/>
                    <a:pt x="768" y="234"/>
                    <a:pt x="968" y="234"/>
                  </a:cubicBezTo>
                  <a:close/>
                  <a:moveTo>
                    <a:pt x="968" y="0"/>
                  </a:moveTo>
                  <a:cubicBezTo>
                    <a:pt x="668" y="0"/>
                    <a:pt x="434" y="100"/>
                    <a:pt x="268" y="301"/>
                  </a:cubicBezTo>
                  <a:cubicBezTo>
                    <a:pt x="101" y="501"/>
                    <a:pt x="1" y="734"/>
                    <a:pt x="1" y="1068"/>
                  </a:cubicBezTo>
                  <a:cubicBezTo>
                    <a:pt x="1" y="1401"/>
                    <a:pt x="101" y="1668"/>
                    <a:pt x="268" y="1835"/>
                  </a:cubicBezTo>
                  <a:cubicBezTo>
                    <a:pt x="434" y="2035"/>
                    <a:pt x="668" y="2135"/>
                    <a:pt x="968" y="2135"/>
                  </a:cubicBezTo>
                  <a:cubicBezTo>
                    <a:pt x="1268" y="2135"/>
                    <a:pt x="1468" y="2035"/>
                    <a:pt x="1669" y="1835"/>
                  </a:cubicBezTo>
                  <a:cubicBezTo>
                    <a:pt x="1835" y="1668"/>
                    <a:pt x="1902" y="1401"/>
                    <a:pt x="1902" y="1068"/>
                  </a:cubicBezTo>
                  <a:cubicBezTo>
                    <a:pt x="1902" y="734"/>
                    <a:pt x="1835" y="501"/>
                    <a:pt x="1669" y="301"/>
                  </a:cubicBezTo>
                  <a:cubicBezTo>
                    <a:pt x="1468" y="100"/>
                    <a:pt x="1268"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6640925" y="4025025"/>
              <a:ext cx="39225" cy="51725"/>
            </a:xfrm>
            <a:custGeom>
              <a:avLst/>
              <a:gdLst/>
              <a:ahLst/>
              <a:cxnLst/>
              <a:rect l="l" t="t" r="r" b="b"/>
              <a:pathLst>
                <a:path w="1569" h="2069" extrusionOk="0">
                  <a:moveTo>
                    <a:pt x="1" y="1"/>
                  </a:moveTo>
                  <a:lnTo>
                    <a:pt x="1" y="2069"/>
                  </a:lnTo>
                  <a:lnTo>
                    <a:pt x="268" y="2069"/>
                  </a:lnTo>
                  <a:lnTo>
                    <a:pt x="268" y="334"/>
                  </a:lnTo>
                  <a:lnTo>
                    <a:pt x="1202" y="2069"/>
                  </a:lnTo>
                  <a:lnTo>
                    <a:pt x="1568" y="2069"/>
                  </a:lnTo>
                  <a:lnTo>
                    <a:pt x="1568" y="1"/>
                  </a:lnTo>
                  <a:lnTo>
                    <a:pt x="1302" y="1"/>
                  </a:lnTo>
                  <a:lnTo>
                    <a:pt x="1302" y="1735"/>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4"/>
            <p:cNvSpPr/>
            <p:nvPr/>
          </p:nvSpPr>
          <p:spPr>
            <a:xfrm>
              <a:off x="6616750" y="3944975"/>
              <a:ext cx="48400" cy="55050"/>
            </a:xfrm>
            <a:custGeom>
              <a:avLst/>
              <a:gdLst/>
              <a:ahLst/>
              <a:cxnLst/>
              <a:rect l="l" t="t" r="r" b="b"/>
              <a:pathLst>
                <a:path w="1936" h="2202" extrusionOk="0">
                  <a:moveTo>
                    <a:pt x="0" y="0"/>
                  </a:moveTo>
                  <a:lnTo>
                    <a:pt x="0" y="1401"/>
                  </a:lnTo>
                  <a:cubicBezTo>
                    <a:pt x="0" y="1835"/>
                    <a:pt x="334" y="2202"/>
                    <a:pt x="801" y="2202"/>
                  </a:cubicBezTo>
                  <a:lnTo>
                    <a:pt x="1134" y="2202"/>
                  </a:lnTo>
                  <a:cubicBezTo>
                    <a:pt x="1535" y="2202"/>
                    <a:pt x="1935" y="1868"/>
                    <a:pt x="1935" y="1401"/>
                  </a:cubicBezTo>
                  <a:lnTo>
                    <a:pt x="1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4"/>
            <p:cNvSpPr/>
            <p:nvPr/>
          </p:nvSpPr>
          <p:spPr>
            <a:xfrm>
              <a:off x="6615900" y="4226000"/>
              <a:ext cx="47575" cy="55075"/>
            </a:xfrm>
            <a:custGeom>
              <a:avLst/>
              <a:gdLst/>
              <a:ahLst/>
              <a:cxnLst/>
              <a:rect l="l" t="t" r="r" b="b"/>
              <a:pathLst>
                <a:path w="1903" h="2203" extrusionOk="0">
                  <a:moveTo>
                    <a:pt x="802" y="1"/>
                  </a:moveTo>
                  <a:cubicBezTo>
                    <a:pt x="368" y="1"/>
                    <a:pt x="1" y="334"/>
                    <a:pt x="1" y="801"/>
                  </a:cubicBezTo>
                  <a:lnTo>
                    <a:pt x="1" y="2202"/>
                  </a:lnTo>
                  <a:lnTo>
                    <a:pt x="1902" y="2202"/>
                  </a:lnTo>
                  <a:lnTo>
                    <a:pt x="1902" y="801"/>
                  </a:lnTo>
                  <a:cubicBezTo>
                    <a:pt x="1902" y="368"/>
                    <a:pt x="1569" y="1"/>
                    <a:pt x="1135" y="1"/>
                  </a:cubicBezTo>
                  <a:close/>
                </a:path>
              </a:pathLst>
            </a:custGeom>
            <a:solidFill>
              <a:srgbClr val="D03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4"/>
            <p:cNvSpPr/>
            <p:nvPr/>
          </p:nvSpPr>
          <p:spPr>
            <a:xfrm>
              <a:off x="6378250" y="4182700"/>
              <a:ext cx="692175" cy="1027175"/>
            </a:xfrm>
            <a:custGeom>
              <a:avLst/>
              <a:gdLst/>
              <a:ahLst/>
              <a:cxnLst/>
              <a:rect l="l" t="t" r="r" b="b"/>
              <a:pathLst>
                <a:path w="27687" h="41087" extrusionOk="0">
                  <a:moveTo>
                    <a:pt x="11000" y="0"/>
                  </a:moveTo>
                  <a:cubicBezTo>
                    <a:pt x="10300" y="0"/>
                    <a:pt x="9622" y="787"/>
                    <a:pt x="9307" y="1566"/>
                  </a:cubicBezTo>
                  <a:cubicBezTo>
                    <a:pt x="8406" y="3434"/>
                    <a:pt x="9073" y="11240"/>
                    <a:pt x="9073" y="15943"/>
                  </a:cubicBezTo>
                  <a:cubicBezTo>
                    <a:pt x="9651" y="23394"/>
                    <a:pt x="8028" y="23894"/>
                    <a:pt x="7582" y="23894"/>
                  </a:cubicBezTo>
                  <a:cubicBezTo>
                    <a:pt x="7513" y="23894"/>
                    <a:pt x="7472" y="23882"/>
                    <a:pt x="7472" y="23882"/>
                  </a:cubicBezTo>
                  <a:cubicBezTo>
                    <a:pt x="5729" y="18271"/>
                    <a:pt x="3628" y="15839"/>
                    <a:pt x="2231" y="15839"/>
                  </a:cubicBezTo>
                  <a:cubicBezTo>
                    <a:pt x="1676" y="15839"/>
                    <a:pt x="1233" y="16223"/>
                    <a:pt x="968" y="16944"/>
                  </a:cubicBezTo>
                  <a:cubicBezTo>
                    <a:pt x="0" y="19512"/>
                    <a:pt x="3303" y="27451"/>
                    <a:pt x="4370" y="31888"/>
                  </a:cubicBezTo>
                  <a:cubicBezTo>
                    <a:pt x="5471" y="36291"/>
                    <a:pt x="11208" y="40761"/>
                    <a:pt x="11208" y="40761"/>
                  </a:cubicBezTo>
                  <a:cubicBezTo>
                    <a:pt x="11781" y="40975"/>
                    <a:pt x="12922" y="41087"/>
                    <a:pt x="14301" y="41087"/>
                  </a:cubicBezTo>
                  <a:cubicBezTo>
                    <a:pt x="18064" y="41087"/>
                    <a:pt x="23598" y="40257"/>
                    <a:pt x="24184" y="38426"/>
                  </a:cubicBezTo>
                  <a:cubicBezTo>
                    <a:pt x="26186" y="34756"/>
                    <a:pt x="27520" y="23715"/>
                    <a:pt x="27520" y="23715"/>
                  </a:cubicBezTo>
                  <a:cubicBezTo>
                    <a:pt x="27687" y="21614"/>
                    <a:pt x="27520" y="19112"/>
                    <a:pt x="27053" y="18345"/>
                  </a:cubicBezTo>
                  <a:cubicBezTo>
                    <a:pt x="26607" y="17822"/>
                    <a:pt x="26179" y="17636"/>
                    <a:pt x="25795" y="17636"/>
                  </a:cubicBezTo>
                  <a:cubicBezTo>
                    <a:pt x="24856" y="17636"/>
                    <a:pt x="24184" y="18745"/>
                    <a:pt x="24184" y="18745"/>
                  </a:cubicBezTo>
                  <a:cubicBezTo>
                    <a:pt x="24184" y="18745"/>
                    <a:pt x="23851" y="17211"/>
                    <a:pt x="22983" y="16277"/>
                  </a:cubicBezTo>
                  <a:cubicBezTo>
                    <a:pt x="22643" y="15929"/>
                    <a:pt x="22307" y="15792"/>
                    <a:pt x="21988" y="15792"/>
                  </a:cubicBezTo>
                  <a:cubicBezTo>
                    <a:pt x="20776" y="15792"/>
                    <a:pt x="19814" y="17778"/>
                    <a:pt x="19814" y="17778"/>
                  </a:cubicBezTo>
                  <a:cubicBezTo>
                    <a:pt x="19720" y="16991"/>
                    <a:pt x="19092" y="15020"/>
                    <a:pt x="17344" y="15020"/>
                  </a:cubicBezTo>
                  <a:cubicBezTo>
                    <a:pt x="17238" y="15020"/>
                    <a:pt x="17127" y="15027"/>
                    <a:pt x="17012" y="15042"/>
                  </a:cubicBezTo>
                  <a:cubicBezTo>
                    <a:pt x="15711" y="15242"/>
                    <a:pt x="14444" y="18044"/>
                    <a:pt x="14444" y="18044"/>
                  </a:cubicBezTo>
                  <a:cubicBezTo>
                    <a:pt x="14444" y="18044"/>
                    <a:pt x="13543" y="9038"/>
                    <a:pt x="13043" y="5002"/>
                  </a:cubicBezTo>
                  <a:cubicBezTo>
                    <a:pt x="12749" y="1181"/>
                    <a:pt x="11858" y="0"/>
                    <a:pt x="11000" y="0"/>
                  </a:cubicBez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4"/>
            <p:cNvSpPr/>
            <p:nvPr/>
          </p:nvSpPr>
          <p:spPr>
            <a:xfrm>
              <a:off x="6615900" y="4196825"/>
              <a:ext cx="68425" cy="76975"/>
            </a:xfrm>
            <a:custGeom>
              <a:avLst/>
              <a:gdLst/>
              <a:ahLst/>
              <a:cxnLst/>
              <a:rect l="l" t="t" r="r" b="b"/>
              <a:pathLst>
                <a:path w="2737" h="3079" extrusionOk="0">
                  <a:moveTo>
                    <a:pt x="1469" y="0"/>
                  </a:moveTo>
                  <a:cubicBezTo>
                    <a:pt x="335" y="0"/>
                    <a:pt x="1" y="1968"/>
                    <a:pt x="1" y="2669"/>
                  </a:cubicBezTo>
                  <a:cubicBezTo>
                    <a:pt x="1" y="2968"/>
                    <a:pt x="499" y="3078"/>
                    <a:pt x="1071" y="3078"/>
                  </a:cubicBezTo>
                  <a:cubicBezTo>
                    <a:pt x="1838" y="3078"/>
                    <a:pt x="2736" y="2879"/>
                    <a:pt x="2736" y="2669"/>
                  </a:cubicBezTo>
                  <a:cubicBezTo>
                    <a:pt x="2736" y="2302"/>
                    <a:pt x="2469" y="0"/>
                    <a:pt x="1469" y="0"/>
                  </a:cubicBezTo>
                  <a:close/>
                </a:path>
              </a:pathLst>
            </a:custGeom>
            <a:solidFill>
              <a:srgbClr val="EDC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4"/>
            <p:cNvSpPr/>
            <p:nvPr/>
          </p:nvSpPr>
          <p:spPr>
            <a:xfrm>
              <a:off x="6404925" y="4594150"/>
              <a:ext cx="76750" cy="76825"/>
            </a:xfrm>
            <a:custGeom>
              <a:avLst/>
              <a:gdLst/>
              <a:ahLst/>
              <a:cxnLst/>
              <a:rect l="l" t="t" r="r" b="b"/>
              <a:pathLst>
                <a:path w="3070" h="3073" extrusionOk="0">
                  <a:moveTo>
                    <a:pt x="1066" y="1"/>
                  </a:moveTo>
                  <a:cubicBezTo>
                    <a:pt x="967" y="1"/>
                    <a:pt x="867" y="17"/>
                    <a:pt x="768" y="52"/>
                  </a:cubicBezTo>
                  <a:cubicBezTo>
                    <a:pt x="101" y="286"/>
                    <a:pt x="1" y="1620"/>
                    <a:pt x="234" y="2654"/>
                  </a:cubicBezTo>
                  <a:cubicBezTo>
                    <a:pt x="282" y="2958"/>
                    <a:pt x="527" y="3072"/>
                    <a:pt x="854" y="3072"/>
                  </a:cubicBezTo>
                  <a:cubicBezTo>
                    <a:pt x="1677" y="3072"/>
                    <a:pt x="3022" y="2349"/>
                    <a:pt x="3069" y="2087"/>
                  </a:cubicBezTo>
                  <a:cubicBezTo>
                    <a:pt x="3069" y="1752"/>
                    <a:pt x="2097" y="1"/>
                    <a:pt x="1066" y="1"/>
                  </a:cubicBezTo>
                  <a:close/>
                </a:path>
              </a:pathLst>
            </a:custGeom>
            <a:solidFill>
              <a:srgbClr val="EDC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4"/>
            <p:cNvSpPr/>
            <p:nvPr/>
          </p:nvSpPr>
          <p:spPr>
            <a:xfrm>
              <a:off x="6571725" y="5099975"/>
              <a:ext cx="427825" cy="260200"/>
            </a:xfrm>
            <a:custGeom>
              <a:avLst/>
              <a:gdLst/>
              <a:ahLst/>
              <a:cxnLst/>
              <a:rect l="l" t="t" r="r" b="b"/>
              <a:pathLst>
                <a:path w="17113" h="10408" extrusionOk="0">
                  <a:moveTo>
                    <a:pt x="0" y="0"/>
                  </a:moveTo>
                  <a:cubicBezTo>
                    <a:pt x="0" y="0"/>
                    <a:pt x="3169" y="3102"/>
                    <a:pt x="3469" y="4070"/>
                  </a:cubicBezTo>
                  <a:cubicBezTo>
                    <a:pt x="3503" y="4203"/>
                    <a:pt x="3603" y="6872"/>
                    <a:pt x="3736" y="10408"/>
                  </a:cubicBezTo>
                  <a:lnTo>
                    <a:pt x="17112" y="10408"/>
                  </a:lnTo>
                  <a:lnTo>
                    <a:pt x="16445" y="1601"/>
                  </a:lnTo>
                  <a:lnTo>
                    <a:pt x="14744" y="701"/>
                  </a:lnTo>
                  <a:lnTo>
                    <a:pt x="0" y="0"/>
                  </a:lnTo>
                  <a:close/>
                </a:path>
              </a:pathLst>
            </a:custGeom>
            <a:solidFill>
              <a:srgbClr val="E5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9" name="Google Shape;1289;p44"/>
          <p:cNvSpPr/>
          <p:nvPr/>
        </p:nvSpPr>
        <p:spPr>
          <a:xfrm>
            <a:off x="4762500" y="1495425"/>
            <a:ext cx="2202401" cy="1190625"/>
          </a:xfrm>
          <a:custGeom>
            <a:avLst/>
            <a:gdLst/>
            <a:ahLst/>
            <a:cxnLst/>
            <a:rect l="l" t="t" r="r" b="b"/>
            <a:pathLst>
              <a:path w="65616" h="47625" extrusionOk="0">
                <a:moveTo>
                  <a:pt x="0" y="39624"/>
                </a:moveTo>
                <a:cubicBezTo>
                  <a:pt x="14203" y="44358"/>
                  <a:pt x="29225" y="47625"/>
                  <a:pt x="44196" y="47625"/>
                </a:cubicBezTo>
                <a:cubicBezTo>
                  <a:pt x="49710" y="47625"/>
                  <a:pt x="56167" y="47196"/>
                  <a:pt x="60198" y="43434"/>
                </a:cubicBezTo>
                <a:cubicBezTo>
                  <a:pt x="65679" y="38318"/>
                  <a:pt x="66683" y="28474"/>
                  <a:pt x="64389" y="21336"/>
                </a:cubicBezTo>
                <a:cubicBezTo>
                  <a:pt x="61863" y="13477"/>
                  <a:pt x="51816" y="8255"/>
                  <a:pt x="51816" y="0"/>
                </a:cubicBezTo>
              </a:path>
            </a:pathLst>
          </a:custGeom>
          <a:noFill/>
          <a:ln w="28575" cap="flat" cmpd="sng">
            <a:solidFill>
              <a:schemeClr val="lt1"/>
            </a:solidFill>
            <a:prstDash val="solid"/>
            <a:round/>
            <a:headEnd type="none" w="med" len="med"/>
            <a:tailEnd type="none" w="med" len="med"/>
          </a:ln>
        </p:spPr>
      </p:sp>
      <p:sp>
        <p:nvSpPr>
          <p:cNvPr id="1291" name="Google Shape;1291;p44"/>
          <p:cNvSpPr/>
          <p:nvPr/>
        </p:nvSpPr>
        <p:spPr>
          <a:xfrm rot="10800000">
            <a:off x="7276929" y="4693888"/>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4"/>
          <p:cNvSpPr/>
          <p:nvPr/>
        </p:nvSpPr>
        <p:spPr>
          <a:xfrm rot="10800000">
            <a:off x="7135579" y="3817588"/>
            <a:ext cx="141350" cy="189675"/>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4"/>
          <p:cNvSpPr/>
          <p:nvPr/>
        </p:nvSpPr>
        <p:spPr>
          <a:xfrm>
            <a:off x="7035617" y="1021361"/>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4"/>
          <p:cNvSpPr/>
          <p:nvPr/>
        </p:nvSpPr>
        <p:spPr>
          <a:xfrm>
            <a:off x="7585872" y="4388"/>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4"/>
          <p:cNvSpPr/>
          <p:nvPr/>
        </p:nvSpPr>
        <p:spPr>
          <a:xfrm>
            <a:off x="7187425" y="1270339"/>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4"/>
          <p:cNvSpPr/>
          <p:nvPr/>
        </p:nvSpPr>
        <p:spPr>
          <a:xfrm>
            <a:off x="6744460" y="28630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4"/>
          <p:cNvSpPr/>
          <p:nvPr/>
        </p:nvSpPr>
        <p:spPr>
          <a:xfrm>
            <a:off x="6624650" y="43606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4"/>
          <p:cNvSpPr/>
          <p:nvPr/>
        </p:nvSpPr>
        <p:spPr>
          <a:xfrm>
            <a:off x="6081356" y="1204877"/>
            <a:ext cx="98282" cy="130457"/>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4"/>
          <p:cNvSpPr/>
          <p:nvPr/>
        </p:nvSpPr>
        <p:spPr>
          <a:xfrm>
            <a:off x="4152010" y="29589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4"/>
          <p:cNvSpPr/>
          <p:nvPr/>
        </p:nvSpPr>
        <p:spPr>
          <a:xfrm>
            <a:off x="6782777" y="142010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4"/>
          <p:cNvSpPr/>
          <p:nvPr/>
        </p:nvSpPr>
        <p:spPr>
          <a:xfrm>
            <a:off x="4862440" y="818656"/>
            <a:ext cx="151927" cy="203057"/>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4"/>
          <p:cNvSpPr/>
          <p:nvPr/>
        </p:nvSpPr>
        <p:spPr>
          <a:xfrm>
            <a:off x="5303358" y="152570"/>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4"/>
          <p:cNvSpPr/>
          <p:nvPr/>
        </p:nvSpPr>
        <p:spPr>
          <a:xfrm>
            <a:off x="4764276" y="642745"/>
            <a:ext cx="98925" cy="129989"/>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4"/>
          <p:cNvSpPr/>
          <p:nvPr/>
        </p:nvSpPr>
        <p:spPr>
          <a:xfrm>
            <a:off x="5200280" y="1601159"/>
            <a:ext cx="98282" cy="129989"/>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44"/>
          <p:cNvGrpSpPr/>
          <p:nvPr/>
        </p:nvGrpSpPr>
        <p:grpSpPr>
          <a:xfrm rot="-743781">
            <a:off x="5563061" y="470768"/>
            <a:ext cx="1047900" cy="1376745"/>
            <a:chOff x="6835336" y="2503331"/>
            <a:chExt cx="1595431" cy="2096098"/>
          </a:xfrm>
        </p:grpSpPr>
        <p:sp>
          <p:nvSpPr>
            <p:cNvPr id="1307" name="Google Shape;1307;p44"/>
            <p:cNvSpPr/>
            <p:nvPr/>
          </p:nvSpPr>
          <p:spPr>
            <a:xfrm flipH="1">
              <a:off x="7228198" y="2847374"/>
              <a:ext cx="1188845" cy="1452218"/>
            </a:xfrm>
            <a:custGeom>
              <a:avLst/>
              <a:gdLst/>
              <a:ahLst/>
              <a:cxnLst/>
              <a:rect l="l" t="t" r="r" b="b"/>
              <a:pathLst>
                <a:path w="11348" h="13862" extrusionOk="0">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4"/>
            <p:cNvSpPr/>
            <p:nvPr/>
          </p:nvSpPr>
          <p:spPr>
            <a:xfrm flipH="1">
              <a:off x="7228198" y="2845488"/>
              <a:ext cx="1188845" cy="993672"/>
            </a:xfrm>
            <a:custGeom>
              <a:avLst/>
              <a:gdLst/>
              <a:ahLst/>
              <a:cxnLst/>
              <a:rect l="l" t="t" r="r" b="b"/>
              <a:pathLst>
                <a:path w="11348" h="9485" extrusionOk="0">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4"/>
            <p:cNvSpPr/>
            <p:nvPr/>
          </p:nvSpPr>
          <p:spPr>
            <a:xfrm flipH="1">
              <a:off x="7293046" y="3182406"/>
              <a:ext cx="1059358" cy="804366"/>
            </a:xfrm>
            <a:custGeom>
              <a:avLst/>
              <a:gdLst/>
              <a:ahLst/>
              <a:cxnLst/>
              <a:rect l="l" t="t" r="r" b="b"/>
              <a:pathLst>
                <a:path w="10112" h="7678" extrusionOk="0">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4"/>
            <p:cNvSpPr/>
            <p:nvPr/>
          </p:nvSpPr>
          <p:spPr>
            <a:xfrm flipH="1">
              <a:off x="7505190" y="2898708"/>
              <a:ext cx="682109" cy="247135"/>
            </a:xfrm>
            <a:custGeom>
              <a:avLst/>
              <a:gdLst/>
              <a:ahLst/>
              <a:cxnLst/>
              <a:rect l="l" t="t" r="r" b="b"/>
              <a:pathLst>
                <a:path w="6511" h="2359" extrusionOk="0">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4"/>
            <p:cNvSpPr/>
            <p:nvPr/>
          </p:nvSpPr>
          <p:spPr>
            <a:xfrm flipH="1">
              <a:off x="8131251" y="3131072"/>
              <a:ext cx="166049" cy="156201"/>
            </a:xfrm>
            <a:custGeom>
              <a:avLst/>
              <a:gdLst/>
              <a:ahLst/>
              <a:cxnLst/>
              <a:rect l="l" t="t" r="r" b="b"/>
              <a:pathLst>
                <a:path w="1585" h="1491" extrusionOk="0">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4"/>
            <p:cNvSpPr/>
            <p:nvPr/>
          </p:nvSpPr>
          <p:spPr>
            <a:xfrm flipH="1">
              <a:off x="7729696" y="3732308"/>
              <a:ext cx="449117" cy="268716"/>
            </a:xfrm>
            <a:custGeom>
              <a:avLst/>
              <a:gdLst/>
              <a:ahLst/>
              <a:cxnLst/>
              <a:rect l="l" t="t" r="r" b="b"/>
              <a:pathLst>
                <a:path w="4287" h="2565" extrusionOk="0">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4"/>
            <p:cNvSpPr/>
            <p:nvPr/>
          </p:nvSpPr>
          <p:spPr>
            <a:xfrm flipH="1">
              <a:off x="8209928" y="3619688"/>
              <a:ext cx="21267" cy="567603"/>
            </a:xfrm>
            <a:custGeom>
              <a:avLst/>
              <a:gdLst/>
              <a:ahLst/>
              <a:cxnLst/>
              <a:rect l="l" t="t" r="r" b="b"/>
              <a:pathLst>
                <a:path w="203" h="5418" extrusionOk="0">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4"/>
            <p:cNvSpPr/>
            <p:nvPr/>
          </p:nvSpPr>
          <p:spPr>
            <a:xfrm flipH="1">
              <a:off x="7593715" y="3834557"/>
              <a:ext cx="360593" cy="443774"/>
            </a:xfrm>
            <a:custGeom>
              <a:avLst/>
              <a:gdLst/>
              <a:ahLst/>
              <a:cxnLst/>
              <a:rect l="l" t="t" r="r" b="b"/>
              <a:pathLst>
                <a:path w="3442" h="4236" extrusionOk="0">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4"/>
            <p:cNvSpPr/>
            <p:nvPr/>
          </p:nvSpPr>
          <p:spPr>
            <a:xfrm flipH="1">
              <a:off x="7900564" y="4174723"/>
              <a:ext cx="410459" cy="424707"/>
            </a:xfrm>
            <a:custGeom>
              <a:avLst/>
              <a:gdLst/>
              <a:ahLst/>
              <a:cxnLst/>
              <a:rect l="l" t="t" r="r" b="b"/>
              <a:pathLst>
                <a:path w="3918" h="4054" extrusionOk="0">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4"/>
            <p:cNvSpPr/>
            <p:nvPr/>
          </p:nvSpPr>
          <p:spPr>
            <a:xfrm flipH="1">
              <a:off x="8080127" y="4174723"/>
              <a:ext cx="230897" cy="414231"/>
            </a:xfrm>
            <a:custGeom>
              <a:avLst/>
              <a:gdLst/>
              <a:ahLst/>
              <a:cxnLst/>
              <a:rect l="l" t="t" r="r" b="b"/>
              <a:pathLst>
                <a:path w="2204" h="3954" extrusionOk="0">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4"/>
            <p:cNvSpPr/>
            <p:nvPr/>
          </p:nvSpPr>
          <p:spPr>
            <a:xfrm flipH="1">
              <a:off x="7845668" y="4137322"/>
              <a:ext cx="470384" cy="187106"/>
            </a:xfrm>
            <a:custGeom>
              <a:avLst/>
              <a:gdLst/>
              <a:ahLst/>
              <a:cxnLst/>
              <a:rect l="l" t="t" r="r" b="b"/>
              <a:pathLst>
                <a:path w="4490" h="1786" extrusionOk="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4"/>
            <p:cNvSpPr/>
            <p:nvPr/>
          </p:nvSpPr>
          <p:spPr>
            <a:xfrm flipH="1">
              <a:off x="7894278" y="4230876"/>
              <a:ext cx="431726" cy="174639"/>
            </a:xfrm>
            <a:custGeom>
              <a:avLst/>
              <a:gdLst/>
              <a:ahLst/>
              <a:cxnLst/>
              <a:rect l="l" t="t" r="r" b="b"/>
              <a:pathLst>
                <a:path w="4121" h="1667" extrusionOk="0">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4"/>
            <p:cNvSpPr/>
            <p:nvPr/>
          </p:nvSpPr>
          <p:spPr>
            <a:xfrm flipH="1">
              <a:off x="7941736" y="4324429"/>
              <a:ext cx="395478" cy="162172"/>
            </a:xfrm>
            <a:custGeom>
              <a:avLst/>
              <a:gdLst/>
              <a:ahLst/>
              <a:cxnLst/>
              <a:rect l="l" t="t" r="r" b="b"/>
              <a:pathLst>
                <a:path w="3775" h="1548" extrusionOk="0">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4"/>
            <p:cNvSpPr/>
            <p:nvPr/>
          </p:nvSpPr>
          <p:spPr>
            <a:xfrm flipH="1">
              <a:off x="7987831" y="4413059"/>
              <a:ext cx="360593" cy="149706"/>
            </a:xfrm>
            <a:custGeom>
              <a:avLst/>
              <a:gdLst/>
              <a:ahLst/>
              <a:cxnLst/>
              <a:rect l="l" t="t" r="r" b="b"/>
              <a:pathLst>
                <a:path w="3442" h="1429" extrusionOk="0">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4"/>
            <p:cNvSpPr/>
            <p:nvPr/>
          </p:nvSpPr>
          <p:spPr>
            <a:xfrm flipH="1">
              <a:off x="8111346" y="4138579"/>
              <a:ext cx="204706" cy="103610"/>
            </a:xfrm>
            <a:custGeom>
              <a:avLst/>
              <a:gdLst/>
              <a:ahLst/>
              <a:cxnLst/>
              <a:rect l="l" t="t" r="r" b="b"/>
              <a:pathLst>
                <a:path w="1954" h="989" extrusionOk="0">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4"/>
            <p:cNvSpPr/>
            <p:nvPr/>
          </p:nvSpPr>
          <p:spPr>
            <a:xfrm flipH="1">
              <a:off x="8142565" y="4230876"/>
              <a:ext cx="183439" cy="96172"/>
            </a:xfrm>
            <a:custGeom>
              <a:avLst/>
              <a:gdLst/>
              <a:ahLst/>
              <a:cxnLst/>
              <a:rect l="l" t="t" r="r" b="b"/>
              <a:pathLst>
                <a:path w="1751" h="918" extrusionOk="0">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4"/>
            <p:cNvSpPr/>
            <p:nvPr/>
          </p:nvSpPr>
          <p:spPr>
            <a:xfrm flipH="1">
              <a:off x="8173680" y="4322020"/>
              <a:ext cx="163534" cy="89781"/>
            </a:xfrm>
            <a:custGeom>
              <a:avLst/>
              <a:gdLst/>
              <a:ahLst/>
              <a:cxnLst/>
              <a:rect l="l" t="t" r="r" b="b"/>
              <a:pathLst>
                <a:path w="1561" h="857" extrusionOk="0">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4"/>
            <p:cNvSpPr/>
            <p:nvPr/>
          </p:nvSpPr>
          <p:spPr>
            <a:xfrm flipH="1">
              <a:off x="8204899" y="4413059"/>
              <a:ext cx="143525" cy="82343"/>
            </a:xfrm>
            <a:custGeom>
              <a:avLst/>
              <a:gdLst/>
              <a:ahLst/>
              <a:cxnLst/>
              <a:rect l="l" t="t" r="r" b="b"/>
              <a:pathLst>
                <a:path w="1370" h="786" extrusionOk="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5" name="Google Shape;1325;p44"/>
            <p:cNvGrpSpPr/>
            <p:nvPr/>
          </p:nvGrpSpPr>
          <p:grpSpPr>
            <a:xfrm flipH="1">
              <a:off x="6835336" y="2503331"/>
              <a:ext cx="1595431" cy="1513094"/>
              <a:chOff x="844375" y="2446900"/>
              <a:chExt cx="1476977" cy="1400754"/>
            </a:xfrm>
          </p:grpSpPr>
          <p:sp>
            <p:nvSpPr>
              <p:cNvPr id="1326" name="Google Shape;1326;p44"/>
              <p:cNvSpPr/>
              <p:nvPr/>
            </p:nvSpPr>
            <p:spPr>
              <a:xfrm>
                <a:off x="1643429" y="2446900"/>
                <a:ext cx="205608" cy="321117"/>
              </a:xfrm>
              <a:custGeom>
                <a:avLst/>
                <a:gdLst/>
                <a:ahLst/>
                <a:cxnLst/>
                <a:rect l="l" t="t" r="r" b="b"/>
                <a:pathLst>
                  <a:path w="2120" h="3311" extrusionOk="0">
                    <a:moveTo>
                      <a:pt x="1" y="0"/>
                    </a:moveTo>
                    <a:lnTo>
                      <a:pt x="155" y="3191"/>
                    </a:lnTo>
                    <a:lnTo>
                      <a:pt x="584" y="3310"/>
                    </a:lnTo>
                    <a:lnTo>
                      <a:pt x="2120" y="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4"/>
              <p:cNvSpPr/>
              <p:nvPr/>
            </p:nvSpPr>
            <p:spPr>
              <a:xfrm>
                <a:off x="1969103" y="3593553"/>
                <a:ext cx="352250" cy="254101"/>
              </a:xfrm>
              <a:custGeom>
                <a:avLst/>
                <a:gdLst/>
                <a:ahLst/>
                <a:cxnLst/>
                <a:rect l="l" t="t" r="r" b="b"/>
                <a:pathLst>
                  <a:path w="3632" h="2620" extrusionOk="0">
                    <a:moveTo>
                      <a:pt x="191" y="0"/>
                    </a:moveTo>
                    <a:lnTo>
                      <a:pt x="0" y="417"/>
                    </a:lnTo>
                    <a:lnTo>
                      <a:pt x="2286" y="2620"/>
                    </a:lnTo>
                    <a:lnTo>
                      <a:pt x="3632" y="1000"/>
                    </a:ln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4"/>
              <p:cNvSpPr/>
              <p:nvPr/>
            </p:nvSpPr>
            <p:spPr>
              <a:xfrm>
                <a:off x="1957562" y="2874119"/>
                <a:ext cx="311807" cy="201050"/>
              </a:xfrm>
              <a:custGeom>
                <a:avLst/>
                <a:gdLst/>
                <a:ahLst/>
                <a:cxnLst/>
                <a:rect l="l" t="t" r="r" b="b"/>
                <a:pathLst>
                  <a:path w="3215" h="2073" extrusionOk="0">
                    <a:moveTo>
                      <a:pt x="3120" y="1"/>
                    </a:moveTo>
                    <a:lnTo>
                      <a:pt x="0" y="1691"/>
                    </a:lnTo>
                    <a:lnTo>
                      <a:pt x="143" y="2072"/>
                    </a:lnTo>
                    <a:lnTo>
                      <a:pt x="3215" y="1239"/>
                    </a:lnTo>
                    <a:lnTo>
                      <a:pt x="3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4"/>
              <p:cNvSpPr/>
              <p:nvPr/>
            </p:nvSpPr>
            <p:spPr>
              <a:xfrm>
                <a:off x="1758938" y="2614296"/>
                <a:ext cx="219477" cy="221805"/>
              </a:xfrm>
              <a:custGeom>
                <a:avLst/>
                <a:gdLst/>
                <a:ahLst/>
                <a:cxnLst/>
                <a:rect l="l" t="t" r="r" b="b"/>
                <a:pathLst>
                  <a:path w="2263" h="2287" extrusionOk="0">
                    <a:moveTo>
                      <a:pt x="1822" y="1"/>
                    </a:moveTo>
                    <a:lnTo>
                      <a:pt x="0" y="1965"/>
                    </a:lnTo>
                    <a:lnTo>
                      <a:pt x="274" y="2287"/>
                    </a:lnTo>
                    <a:lnTo>
                      <a:pt x="2262" y="1168"/>
                    </a:lnTo>
                    <a:lnTo>
                      <a:pt x="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4"/>
              <p:cNvSpPr/>
              <p:nvPr/>
            </p:nvSpPr>
            <p:spPr>
              <a:xfrm>
                <a:off x="844375" y="2498884"/>
                <a:ext cx="252937" cy="303757"/>
              </a:xfrm>
              <a:custGeom>
                <a:avLst/>
                <a:gdLst/>
                <a:ahLst/>
                <a:cxnLst/>
                <a:rect l="l" t="t" r="r" b="b"/>
                <a:pathLst>
                  <a:path w="2608" h="3132" extrusionOk="0">
                    <a:moveTo>
                      <a:pt x="1501" y="0"/>
                    </a:moveTo>
                    <a:lnTo>
                      <a:pt x="1" y="453"/>
                    </a:lnTo>
                    <a:lnTo>
                      <a:pt x="2251" y="3131"/>
                    </a:lnTo>
                    <a:lnTo>
                      <a:pt x="2608" y="2941"/>
                    </a:lnTo>
                    <a:lnTo>
                      <a:pt x="1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1" name="Google Shape;1331;p44"/>
          <p:cNvSpPr/>
          <p:nvPr/>
        </p:nvSpPr>
        <p:spPr>
          <a:xfrm>
            <a:off x="431354" y="6022623"/>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4"/>
          <p:cNvSpPr/>
          <p:nvPr/>
        </p:nvSpPr>
        <p:spPr>
          <a:xfrm>
            <a:off x="981610" y="5005650"/>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4"/>
          <p:cNvSpPr/>
          <p:nvPr/>
        </p:nvSpPr>
        <p:spPr>
          <a:xfrm>
            <a:off x="583163" y="6271601"/>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4"/>
          <p:cNvSpPr/>
          <p:nvPr/>
        </p:nvSpPr>
        <p:spPr>
          <a:xfrm>
            <a:off x="140197" y="5287564"/>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4"/>
          <p:cNvSpPr/>
          <p:nvPr/>
        </p:nvSpPr>
        <p:spPr>
          <a:xfrm>
            <a:off x="20388" y="5437326"/>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4"/>
          <p:cNvSpPr/>
          <p:nvPr/>
        </p:nvSpPr>
        <p:spPr>
          <a:xfrm>
            <a:off x="178515" y="6421363"/>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4"/>
          <p:cNvSpPr/>
          <p:nvPr/>
        </p:nvSpPr>
        <p:spPr>
          <a:xfrm>
            <a:off x="216833" y="3913212"/>
            <a:ext cx="98282" cy="129931"/>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1489" y="266333"/>
            <a:ext cx="4972836" cy="369332"/>
          </a:xfrm>
          <a:prstGeom prst="rect">
            <a:avLst/>
          </a:prstGeom>
        </p:spPr>
        <p:txBody>
          <a:bodyPr wrap="none">
            <a:spAutoFit/>
          </a:bodyPr>
          <a:lstStyle/>
          <a:p>
            <a:pPr algn="just"/>
            <a:r>
              <a:rPr lang="vi-VN" sz="1800" b="1">
                <a:solidFill>
                  <a:srgbClr val="333333"/>
                </a:solidFill>
                <a:latin typeface="+mj-lt"/>
              </a:rPr>
              <a:t>I. TẠI SAO CẦN TIẾT KIỆM NĂNG LƯỢNG?</a:t>
            </a:r>
          </a:p>
        </p:txBody>
      </p:sp>
      <p:sp>
        <p:nvSpPr>
          <p:cNvPr id="5" name="Rectangle 4"/>
          <p:cNvSpPr/>
          <p:nvPr/>
        </p:nvSpPr>
        <p:spPr>
          <a:xfrm>
            <a:off x="492159" y="697775"/>
            <a:ext cx="8360895" cy="1710533"/>
          </a:xfrm>
          <a:prstGeom prst="rect">
            <a:avLst/>
          </a:prstGeom>
        </p:spPr>
        <p:txBody>
          <a:bodyPr wrap="square">
            <a:spAutoFit/>
          </a:bodyPr>
          <a:lstStyle/>
          <a:p>
            <a:pPr marL="285750" indent="-285750" algn="just">
              <a:lnSpc>
                <a:spcPct val="135000"/>
              </a:lnSpc>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Việc sử dụng nhiều năng lượng hơn mức cần thiết vừa gây ra sự lãng phí năng lượng, vừa tốn nhiều chi phí. </a:t>
            </a:r>
            <a:endParaRPr lang="en-US" sz="2000">
              <a:latin typeface="Times New Roman" panose="02020603050405020304" pitchFamily="18" charset="0"/>
              <a:cs typeface="Times New Roman" panose="02020603050405020304" pitchFamily="18" charset="0"/>
            </a:endParaRPr>
          </a:p>
          <a:p>
            <a:pPr marL="285750" indent="-285750" algn="just">
              <a:lnSpc>
                <a:spcPct val="135000"/>
              </a:lnSpc>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Mặt khác, </a:t>
            </a:r>
            <a:r>
              <a:rPr lang="vi-VN" sz="2000" b="1">
                <a:latin typeface="Times New Roman" panose="02020603050405020304" pitchFamily="18" charset="0"/>
                <a:cs typeface="Times New Roman" panose="02020603050405020304" pitchFamily="18" charset="0"/>
              </a:rPr>
              <a:t>năng lượng không tái tạo</a:t>
            </a:r>
            <a:r>
              <a:rPr lang="vi-VN" sz="2000">
                <a:latin typeface="Times New Roman" panose="02020603050405020304" pitchFamily="18" charset="0"/>
                <a:cs typeface="Times New Roman" panose="02020603050405020304" pitchFamily="18" charset="0"/>
              </a:rPr>
              <a:t> đang cạn kiệt dần và khi bị đốt cháy lại gây ô nhiễm môi trường.</a:t>
            </a:r>
          </a:p>
        </p:txBody>
      </p:sp>
      <p:pic>
        <p:nvPicPr>
          <p:cNvPr id="2" name="Picture 1"/>
          <p:cNvPicPr>
            <a:picLocks noChangeAspect="1"/>
          </p:cNvPicPr>
          <p:nvPr/>
        </p:nvPicPr>
        <p:blipFill>
          <a:blip r:embed="rId2"/>
          <a:stretch>
            <a:fillRect/>
          </a:stretch>
        </p:blipFill>
        <p:spPr>
          <a:xfrm>
            <a:off x="844428" y="2490402"/>
            <a:ext cx="3877392" cy="2305117"/>
          </a:xfrm>
          <a:prstGeom prst="rect">
            <a:avLst/>
          </a:prstGeom>
        </p:spPr>
      </p:pic>
      <p:pic>
        <p:nvPicPr>
          <p:cNvPr id="10" name="Picture 9"/>
          <p:cNvPicPr>
            <a:picLocks noChangeAspect="1"/>
          </p:cNvPicPr>
          <p:nvPr/>
        </p:nvPicPr>
        <p:blipFill>
          <a:blip r:embed="rId3"/>
          <a:stretch>
            <a:fillRect/>
          </a:stretch>
        </p:blipFill>
        <p:spPr>
          <a:xfrm>
            <a:off x="5226050" y="2522084"/>
            <a:ext cx="3240854" cy="2273435"/>
          </a:xfrm>
          <a:prstGeom prst="rect">
            <a:avLst/>
          </a:prstGeom>
        </p:spPr>
      </p:pic>
    </p:spTree>
    <p:extLst>
      <p:ext uri="{BB962C8B-B14F-4D97-AF65-F5344CB8AC3E}">
        <p14:creationId xmlns:p14="http://schemas.microsoft.com/office/powerpoint/2010/main" val="20516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2935" y="410323"/>
            <a:ext cx="4572000" cy="523220"/>
          </a:xfrm>
          <a:prstGeom prst="rect">
            <a:avLst/>
          </a:prstGeom>
        </p:spPr>
        <p:txBody>
          <a:bodyPr>
            <a:spAutoFit/>
          </a:bodyPr>
          <a:lstStyle/>
          <a:p>
            <a:r>
              <a:rPr lang="vi-VN">
                <a:solidFill>
                  <a:srgbClr val="333333"/>
                </a:solidFill>
                <a:latin typeface="Muli"/>
              </a:rPr>
              <a:t/>
            </a:r>
            <a:br>
              <a:rPr lang="vi-VN">
                <a:solidFill>
                  <a:srgbClr val="333333"/>
                </a:solidFill>
                <a:latin typeface="Muli"/>
              </a:rPr>
            </a:br>
            <a:endParaRPr lang="en-US"/>
          </a:p>
        </p:txBody>
      </p:sp>
      <p:pic>
        <p:nvPicPr>
          <p:cNvPr id="5" name="Picture 4"/>
          <p:cNvPicPr>
            <a:picLocks noChangeAspect="1"/>
          </p:cNvPicPr>
          <p:nvPr/>
        </p:nvPicPr>
        <p:blipFill>
          <a:blip r:embed="rId2"/>
          <a:stretch>
            <a:fillRect/>
          </a:stretch>
        </p:blipFill>
        <p:spPr>
          <a:xfrm>
            <a:off x="1864528" y="1399805"/>
            <a:ext cx="5289407" cy="3646767"/>
          </a:xfrm>
          <a:prstGeom prst="rect">
            <a:avLst/>
          </a:prstGeom>
        </p:spPr>
      </p:pic>
      <p:sp>
        <p:nvSpPr>
          <p:cNvPr id="6" name="Rectangle 5"/>
          <p:cNvSpPr/>
          <p:nvPr/>
        </p:nvSpPr>
        <p:spPr>
          <a:xfrm>
            <a:off x="136221" y="71768"/>
            <a:ext cx="8506552" cy="1323439"/>
          </a:xfrm>
          <a:prstGeom prst="rect">
            <a:avLst/>
          </a:prstGeom>
        </p:spPr>
        <p:txBody>
          <a:bodyPr wrap="square">
            <a:spAutoFit/>
          </a:bodyPr>
          <a:lstStyle/>
          <a:p>
            <a:pPr marL="285750" indent="-285750" algn="just">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Ngoài ra, nguồn năng lượng không tái tạo là nguyên nhân gây ra các vấn đề nghiêm trọng về hô hấp cho trẻ em và cả người lớn, ảnh hưởng đến sự thay đổi thời tiết ngày càng khắc nghiệt, cháy rừng, hạn hán, lũ lụt và sự nóng lên của Trái Đất.</a:t>
            </a:r>
          </a:p>
        </p:txBody>
      </p:sp>
    </p:spTree>
    <p:extLst>
      <p:ext uri="{BB962C8B-B14F-4D97-AF65-F5344CB8AC3E}">
        <p14:creationId xmlns:p14="http://schemas.microsoft.com/office/powerpoint/2010/main" val="36737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31"/>
        <p:cNvGrpSpPr/>
        <p:nvPr/>
      </p:nvGrpSpPr>
      <p:grpSpPr>
        <a:xfrm>
          <a:off x="0" y="0"/>
          <a:ext cx="0" cy="0"/>
          <a:chOff x="0" y="0"/>
          <a:chExt cx="0" cy="0"/>
        </a:xfrm>
      </p:grpSpPr>
      <p:grpSp>
        <p:nvGrpSpPr>
          <p:cNvPr id="1454" name="Google Shape;1454;p48"/>
          <p:cNvGrpSpPr/>
          <p:nvPr/>
        </p:nvGrpSpPr>
        <p:grpSpPr>
          <a:xfrm>
            <a:off x="3683505" y="-202938"/>
            <a:ext cx="4747260" cy="2638081"/>
            <a:chOff x="5728494" y="-3"/>
            <a:chExt cx="2953195" cy="1641108"/>
          </a:xfrm>
        </p:grpSpPr>
        <p:sp>
          <p:nvSpPr>
            <p:cNvPr id="1455" name="Google Shape;1455;p48"/>
            <p:cNvSpPr/>
            <p:nvPr/>
          </p:nvSpPr>
          <p:spPr>
            <a:xfrm>
              <a:off x="7215845" y="23907"/>
              <a:ext cx="94475" cy="126136"/>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8"/>
            <p:cNvSpPr/>
            <p:nvPr/>
          </p:nvSpPr>
          <p:spPr>
            <a:xfrm>
              <a:off x="7420333" y="171114"/>
              <a:ext cx="61139" cy="80864"/>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p:nvPr/>
          </p:nvSpPr>
          <p:spPr>
            <a:xfrm>
              <a:off x="8056869" y="93562"/>
              <a:ext cx="61321" cy="80864"/>
            </a:xfrm>
            <a:custGeom>
              <a:avLst/>
              <a:gdLst/>
              <a:ahLst/>
              <a:cxnLst/>
              <a:rect l="l" t="t" r="r" b="b"/>
              <a:pathLst>
                <a:path w="1685" h="2222" extrusionOk="0">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8"/>
            <p:cNvSpPr/>
            <p:nvPr/>
          </p:nvSpPr>
          <p:spPr>
            <a:xfrm>
              <a:off x="8244908" y="1312228"/>
              <a:ext cx="94475" cy="126318"/>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8"/>
            <p:cNvSpPr/>
            <p:nvPr/>
          </p:nvSpPr>
          <p:spPr>
            <a:xfrm>
              <a:off x="8587213" y="679586"/>
              <a:ext cx="94475" cy="12635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8"/>
            <p:cNvSpPr/>
            <p:nvPr/>
          </p:nvSpPr>
          <p:spPr>
            <a:xfrm>
              <a:off x="8339346" y="1467113"/>
              <a:ext cx="61576" cy="80828"/>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8063784" y="854960"/>
              <a:ext cx="61139" cy="81192"/>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7989253" y="948124"/>
              <a:ext cx="61139" cy="81192"/>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7651278" y="1426391"/>
              <a:ext cx="61139" cy="81155"/>
            </a:xfrm>
            <a:custGeom>
              <a:avLst/>
              <a:gdLst/>
              <a:ahLst/>
              <a:cxnLst/>
              <a:rect l="l" t="t" r="r" b="b"/>
              <a:pathLst>
                <a:path w="1680" h="2230" extrusionOk="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6451063" y="860928"/>
              <a:ext cx="61139" cy="81192"/>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8087621" y="1560278"/>
              <a:ext cx="61139" cy="80828"/>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6893010" y="1186129"/>
              <a:ext cx="94511" cy="126318"/>
            </a:xfrm>
            <a:custGeom>
              <a:avLst/>
              <a:gdLst/>
              <a:ahLst/>
              <a:cxnLst/>
              <a:rect l="l" t="t" r="r" b="b"/>
              <a:pathLst>
                <a:path w="2597" h="3471" extrusionOk="0">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7167298" y="771767"/>
              <a:ext cx="94948" cy="126136"/>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6831944" y="1076698"/>
              <a:ext cx="61540" cy="80864"/>
            </a:xfrm>
            <a:custGeom>
              <a:avLst/>
              <a:gdLst/>
              <a:ahLst/>
              <a:cxnLst/>
              <a:rect l="l" t="t" r="r" b="b"/>
              <a:pathLst>
                <a:path w="1691" h="2222" extrusionOk="0">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5728494" y="961869"/>
              <a:ext cx="61139" cy="80864"/>
            </a:xfrm>
            <a:custGeom>
              <a:avLst/>
              <a:gdLst/>
              <a:ahLst/>
              <a:cxnLst/>
              <a:rect l="l" t="t" r="r" b="b"/>
              <a:pathLst>
                <a:path w="1680" h="2222" extrusionOk="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8111458" y="-3"/>
              <a:ext cx="61139" cy="80828"/>
            </a:xfrm>
            <a:custGeom>
              <a:avLst/>
              <a:gdLst/>
              <a:ahLst/>
              <a:cxnLst/>
              <a:rect l="l" t="t" r="r" b="b"/>
              <a:pathLst>
                <a:path w="1680" h="2221" extrusionOk="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48"/>
          <p:cNvSpPr/>
          <p:nvPr/>
        </p:nvSpPr>
        <p:spPr>
          <a:xfrm>
            <a:off x="-352027" y="3357334"/>
            <a:ext cx="151868" cy="202764"/>
          </a:xfrm>
          <a:custGeom>
            <a:avLst/>
            <a:gdLst/>
            <a:ahLst/>
            <a:cxnLst/>
            <a:rect l="l" t="t" r="r" b="b"/>
            <a:pathLst>
              <a:path w="2596" h="3466" extrusionOk="0">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23313" y="3593969"/>
            <a:ext cx="98282" cy="129989"/>
          </a:xfrm>
          <a:custGeom>
            <a:avLst/>
            <a:gdLst/>
            <a:ahLst/>
            <a:cxnLst/>
            <a:rect l="l" t="t" r="r" b="b"/>
            <a:pathLst>
              <a:path w="1680" h="2222" extrusionOk="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a:off x="1011035" y="4693252"/>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a:off x="891225" y="484301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1581415" y="4702846"/>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Rectangle 25"/>
          <p:cNvSpPr/>
          <p:nvPr/>
        </p:nvSpPr>
        <p:spPr>
          <a:xfrm>
            <a:off x="1164568" y="570826"/>
            <a:ext cx="7584577" cy="1323439"/>
          </a:xfrm>
          <a:prstGeom prst="rect">
            <a:avLst/>
          </a:prstGeom>
        </p:spPr>
        <p:txBody>
          <a:bodyPr wrap="square">
            <a:spAutoFit/>
          </a:bodyPr>
          <a:lstStyle/>
          <a:p>
            <a:pPr marL="285750" indent="-285750" algn="just">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Vì vậy, tiết kiệm năng lượng giúp:</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 Tiết kiệm chi phí</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 Bảo tồn các nguồn năng lượng không tái tạo</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 Góp phần giảm lượng chất thải, giảm ô nhiễm môi trường</a:t>
            </a:r>
          </a:p>
        </p:txBody>
      </p:sp>
      <p:sp>
        <p:nvSpPr>
          <p:cNvPr id="27" name="Rectangle 26"/>
          <p:cNvSpPr/>
          <p:nvPr/>
        </p:nvSpPr>
        <p:spPr>
          <a:xfrm>
            <a:off x="1430300" y="222045"/>
            <a:ext cx="4972836" cy="369332"/>
          </a:xfrm>
          <a:prstGeom prst="rect">
            <a:avLst/>
          </a:prstGeom>
        </p:spPr>
        <p:txBody>
          <a:bodyPr wrap="none">
            <a:spAutoFit/>
          </a:bodyPr>
          <a:lstStyle/>
          <a:p>
            <a:pPr algn="just"/>
            <a:r>
              <a:rPr lang="vi-VN" sz="1800" b="1">
                <a:solidFill>
                  <a:srgbClr val="333333"/>
                </a:solidFill>
                <a:latin typeface="+mj-lt"/>
              </a:rPr>
              <a:t>I. TẠI SAO CẦN TIẾT KIỆM NĂNG LƯỢNG?</a:t>
            </a:r>
          </a:p>
        </p:txBody>
      </p:sp>
      <p:pic>
        <p:nvPicPr>
          <p:cNvPr id="2" name="Picture 1"/>
          <p:cNvPicPr>
            <a:picLocks noChangeAspect="1"/>
          </p:cNvPicPr>
          <p:nvPr/>
        </p:nvPicPr>
        <p:blipFill>
          <a:blip r:embed="rId3"/>
          <a:stretch>
            <a:fillRect/>
          </a:stretch>
        </p:blipFill>
        <p:spPr>
          <a:xfrm>
            <a:off x="2096219" y="2068484"/>
            <a:ext cx="5047226" cy="283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60436" y="1141383"/>
            <a:ext cx="4242915" cy="2693198"/>
          </a:xfrm>
          <a:prstGeom prst="rect">
            <a:avLst/>
          </a:prstGeom>
        </p:spPr>
      </p:pic>
      <p:sp>
        <p:nvSpPr>
          <p:cNvPr id="7" name="Rectangle 6"/>
          <p:cNvSpPr/>
          <p:nvPr/>
        </p:nvSpPr>
        <p:spPr>
          <a:xfrm>
            <a:off x="342961" y="1204404"/>
            <a:ext cx="4130718" cy="1015663"/>
          </a:xfrm>
          <a:prstGeom prst="rect">
            <a:avLst/>
          </a:prstGeom>
        </p:spPr>
        <p:txBody>
          <a:bodyPr wrap="square">
            <a:spAutoFit/>
          </a:bodyPr>
          <a:lstStyle/>
          <a:p>
            <a:pPr marL="285750" indent="-285750" algn="just">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Hãy nêu một số ví dụ có thể gây lãng phí năng lượng xảy ra trong lớp học, trong nhà trường?</a:t>
            </a:r>
          </a:p>
        </p:txBody>
      </p:sp>
      <p:sp>
        <p:nvSpPr>
          <p:cNvPr id="8" name="Rectangle 7"/>
          <p:cNvSpPr/>
          <p:nvPr/>
        </p:nvSpPr>
        <p:spPr>
          <a:xfrm>
            <a:off x="560387" y="253130"/>
            <a:ext cx="4972836" cy="369332"/>
          </a:xfrm>
          <a:prstGeom prst="rect">
            <a:avLst/>
          </a:prstGeom>
        </p:spPr>
        <p:txBody>
          <a:bodyPr wrap="none">
            <a:spAutoFit/>
          </a:bodyPr>
          <a:lstStyle/>
          <a:p>
            <a:pPr algn="just"/>
            <a:r>
              <a:rPr lang="vi-VN" sz="1800" b="1">
                <a:solidFill>
                  <a:srgbClr val="333333"/>
                </a:solidFill>
                <a:latin typeface="+mj-lt"/>
              </a:rPr>
              <a:t>I. TẠI SAO CẦN TIẾT KIỆM NĂNG LƯỢNG?</a:t>
            </a:r>
          </a:p>
        </p:txBody>
      </p:sp>
      <p:sp>
        <p:nvSpPr>
          <p:cNvPr id="9" name="Rectangle 8"/>
          <p:cNvSpPr/>
          <p:nvPr/>
        </p:nvSpPr>
        <p:spPr>
          <a:xfrm>
            <a:off x="342961" y="2905453"/>
            <a:ext cx="4130718" cy="707886"/>
          </a:xfrm>
          <a:prstGeom prst="rect">
            <a:avLst/>
          </a:prstGeom>
        </p:spPr>
        <p:txBody>
          <a:bodyPr wrap="square">
            <a:spAutoFit/>
          </a:bodyPr>
          <a:lstStyle/>
          <a:p>
            <a:pPr marL="285750" indent="-285750" algn="just">
              <a:buFont typeface="Wingdings" panose="05000000000000000000" pitchFamily="2" charset="2"/>
              <a:buChar char="§"/>
            </a:pPr>
            <a:r>
              <a:rPr lang="vi-VN" sz="2000">
                <a:latin typeface="Times New Roman" panose="02020603050405020304" pitchFamily="18" charset="0"/>
                <a:cs typeface="Times New Roman" panose="02020603050405020304" pitchFamily="18" charset="0"/>
              </a:rPr>
              <a:t>Hãy thảo luận về các biện pháp tiết kiệm năng lượng trong lớp học</a:t>
            </a:r>
            <a:r>
              <a:rPr lang="vi-VN" sz="1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4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Funny Electricity Class for Kids by Slidesgo">
  <a:themeElements>
    <a:clrScheme name="Simple Light">
      <a:dk1>
        <a:srgbClr val="000000"/>
      </a:dk1>
      <a:lt1>
        <a:srgbClr val="FFFFFF"/>
      </a:lt1>
      <a:dk2>
        <a:srgbClr val="3B6894"/>
      </a:dk2>
      <a:lt2>
        <a:srgbClr val="E670AB"/>
      </a:lt2>
      <a:accent1>
        <a:srgbClr val="FFD460"/>
      </a:accent1>
      <a:accent2>
        <a:srgbClr val="FFE077"/>
      </a:accent2>
      <a:accent3>
        <a:srgbClr val="FFF2CC"/>
      </a:accent3>
      <a:accent4>
        <a:srgbClr val="FFD9EB"/>
      </a:accent4>
      <a:accent5>
        <a:srgbClr val="E6EEF5"/>
      </a:accent5>
      <a:accent6>
        <a:srgbClr val="AECC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unny Electricity Class for Kids by Slidesgo">
  <a:themeElements>
    <a:clrScheme name="Simple Light">
      <a:dk1>
        <a:srgbClr val="000000"/>
      </a:dk1>
      <a:lt1>
        <a:srgbClr val="FFFFFF"/>
      </a:lt1>
      <a:dk2>
        <a:srgbClr val="3B6894"/>
      </a:dk2>
      <a:lt2>
        <a:srgbClr val="E670AB"/>
      </a:lt2>
      <a:accent1>
        <a:srgbClr val="FFD460"/>
      </a:accent1>
      <a:accent2>
        <a:srgbClr val="FFE077"/>
      </a:accent2>
      <a:accent3>
        <a:srgbClr val="FFF2CC"/>
      </a:accent3>
      <a:accent4>
        <a:srgbClr val="FFD9EB"/>
      </a:accent4>
      <a:accent5>
        <a:srgbClr val="E6EEF5"/>
      </a:accent5>
      <a:accent6>
        <a:srgbClr val="AECC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1155</Words>
  <Application>Microsoft Office PowerPoint</Application>
  <PresentationFormat>On-screen Show (16:9)</PresentationFormat>
  <Paragraphs>141</Paragraphs>
  <Slides>25</Slides>
  <Notes>11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25</vt:i4>
      </vt:variant>
    </vt:vector>
  </HeadingPairs>
  <TitlesOfParts>
    <vt:vector size="44" baseType="lpstr">
      <vt:lpstr>Lato</vt:lpstr>
      <vt:lpstr>Wingdings</vt:lpstr>
      <vt:lpstr>Lexend SemiBold</vt:lpstr>
      <vt:lpstr>Fira Sans Extra Condensed</vt:lpstr>
      <vt:lpstr>UTM Alexander</vt:lpstr>
      <vt:lpstr>Times New Roman</vt:lpstr>
      <vt:lpstr>Lexend</vt:lpstr>
      <vt:lpstr>Roboto</vt:lpstr>
      <vt:lpstr>Fira Sans</vt:lpstr>
      <vt:lpstr>Arial</vt:lpstr>
      <vt:lpstr>Open Sans</vt:lpstr>
      <vt:lpstr>Anaheim</vt:lpstr>
      <vt:lpstr>Muli</vt:lpstr>
      <vt:lpstr>Exo</vt:lpstr>
      <vt:lpstr>Fira Sans Extra Condensed SemiBold</vt:lpstr>
      <vt:lpstr>Libre Franklin</vt:lpstr>
      <vt:lpstr>UTM Aquarelle</vt:lpstr>
      <vt:lpstr>Funny Electricity Class for Kids by Slidesgo</vt:lpstr>
      <vt:lpstr>1_Funny Electricity Class for Kids by Slidesgo</vt:lpstr>
      <vt:lpstr>PowerPoint Presentation</vt:lpstr>
      <vt:lpstr>PowerPoint Presentation</vt:lpstr>
      <vt:lpstr>PowerPoint Presentation</vt:lpstr>
      <vt:lpstr>PowerPoint Presentation</vt:lpstr>
      <vt:lpstr>TẠI SAO CẦN TIẾT KIỆM NĂNG LƯỢNG?</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Electricity Class for Kids</dc:title>
  <cp:lastModifiedBy>Nguyen Ngoc Hiep</cp:lastModifiedBy>
  <cp:revision>29</cp:revision>
  <dcterms:modified xsi:type="dcterms:W3CDTF">2023-05-10T03:10:18Z</dcterms:modified>
</cp:coreProperties>
</file>