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81" r:id="rId5"/>
    <p:sldId id="261" r:id="rId6"/>
    <p:sldId id="262" r:id="rId7"/>
    <p:sldId id="276" r:id="rId8"/>
    <p:sldId id="272" r:id="rId9"/>
    <p:sldId id="277" r:id="rId10"/>
    <p:sldId id="278" r:id="rId11"/>
    <p:sldId id="279" r:id="rId12"/>
    <p:sldId id="280" r:id="rId13"/>
    <p:sldId id="273" r:id="rId14"/>
    <p:sldId id="274" r:id="rId15"/>
    <p:sldId id="275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2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4004-28F0-4A9C-80E0-1BEE76767ED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A89-3AD6-4605-9C11-9729873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67345" y="1690688"/>
            <a:ext cx="86175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TIẾT 51,52</a:t>
            </a:r>
            <a:endParaRPr lang="en-US" sz="3600" b="1" dirty="0" smtClean="0"/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TỔ </a:t>
            </a:r>
            <a:r>
              <a:rPr lang="en-US" sz="4000" b="1" dirty="0" smtClean="0">
                <a:solidFill>
                  <a:srgbClr val="FF0000"/>
                </a:solidFill>
              </a:rPr>
              <a:t>CHỨC C</a:t>
            </a:r>
            <a:r>
              <a:rPr lang="vi-VN" sz="4000" b="1" dirty="0" smtClean="0">
                <a:solidFill>
                  <a:srgbClr val="FF0000"/>
                </a:solidFill>
              </a:rPr>
              <a:t>Ơ</a:t>
            </a:r>
            <a:r>
              <a:rPr lang="en-US" sz="4000" b="1" dirty="0" smtClean="0">
                <a:solidFill>
                  <a:srgbClr val="FF0000"/>
                </a:solidFill>
              </a:rPr>
              <a:t> THỂ ĐA BÀO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6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4058486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31560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25628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4" y="2325088"/>
            <a:ext cx="3787921" cy="4532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18" y="3888509"/>
            <a:ext cx="6132949" cy="1533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019" y="241352"/>
            <a:ext cx="1175789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/>
              <a:t>IV. </a:t>
            </a:r>
            <a:r>
              <a:rPr lang="en-US" sz="2800" b="1" dirty="0" smtClean="0"/>
              <a:t>TỪ </a:t>
            </a:r>
            <a:r>
              <a:rPr lang="en-US" sz="2800" b="1" dirty="0"/>
              <a:t>MÔ </a:t>
            </a:r>
            <a:r>
              <a:rPr lang="en-US" sz="2800" b="1" dirty="0" smtClean="0"/>
              <a:t>TẠO THÀNH C</a:t>
            </a:r>
            <a:r>
              <a:rPr lang="vi-VN" sz="2800" b="1" dirty="0" smtClean="0"/>
              <a:t>Ơ</a:t>
            </a:r>
            <a:r>
              <a:rPr lang="en-US" sz="2800" b="1" dirty="0" smtClean="0"/>
              <a:t> QUAN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-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mô</a:t>
            </a:r>
            <a:r>
              <a:rPr lang="en-US" sz="2800" dirty="0"/>
              <a:t> </a:t>
            </a:r>
            <a:r>
              <a:rPr lang="en-US" sz="2800" dirty="0" err="1" smtClean="0"/>
              <a:t>cùng</a:t>
            </a:r>
            <a:r>
              <a:rPr lang="en-US" sz="2800" dirty="0"/>
              <a:t> </a:t>
            </a:r>
            <a:r>
              <a:rPr lang="en-US" sz="2800" dirty="0" err="1" smtClean="0"/>
              <a:t>thực</a:t>
            </a:r>
            <a:r>
              <a:rPr lang="en-US" sz="2800" dirty="0"/>
              <a:t> </a:t>
            </a:r>
            <a:r>
              <a:rPr lang="en-US" sz="2800" dirty="0" err="1" smtClean="0"/>
              <a:t>hiện</a:t>
            </a:r>
            <a:r>
              <a:rPr lang="en-US" sz="2800" dirty="0"/>
              <a:t> </a:t>
            </a:r>
            <a:r>
              <a:rPr lang="en-US" sz="2800" dirty="0" err="1" smtClean="0"/>
              <a:t>một</a:t>
            </a:r>
            <a:r>
              <a:rPr lang="en-US" sz="2800" dirty="0"/>
              <a:t> </a:t>
            </a:r>
            <a:r>
              <a:rPr lang="en-US" sz="2800" dirty="0" err="1" smtClean="0"/>
              <a:t>hoạt</a:t>
            </a:r>
            <a:r>
              <a:rPr lang="en-US" sz="2800" dirty="0"/>
              <a:t> </a:t>
            </a:r>
            <a:r>
              <a:rPr lang="en-US" sz="2800" dirty="0" err="1" smtClean="0"/>
              <a:t>động</a:t>
            </a:r>
            <a:r>
              <a:rPr lang="en-US" sz="2800" dirty="0"/>
              <a:t> </a:t>
            </a:r>
            <a:r>
              <a:rPr lang="en-US" sz="2800" dirty="0" err="1" smtClean="0"/>
              <a:t>sống</a:t>
            </a:r>
            <a:r>
              <a:rPr lang="en-US" sz="2800" dirty="0"/>
              <a:t> </a:t>
            </a:r>
            <a:r>
              <a:rPr lang="en-US" sz="2800" dirty="0" err="1" smtClean="0"/>
              <a:t>nhất</a:t>
            </a:r>
            <a:r>
              <a:rPr lang="en-US" sz="2800" dirty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=&gt;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ng</a:t>
            </a:r>
            <a:r>
              <a:rPr lang="vi-VN" sz="2800" dirty="0" smtClean="0"/>
              <a:t>ười</a:t>
            </a:r>
            <a:r>
              <a:rPr lang="en-US" sz="2800" dirty="0"/>
              <a:t>: </a:t>
            </a:r>
            <a:r>
              <a:rPr lang="en-US" sz="2800" dirty="0" err="1" smtClean="0"/>
              <a:t>não</a:t>
            </a:r>
            <a:r>
              <a:rPr lang="en-US" sz="2800" dirty="0" smtClean="0"/>
              <a:t>, </a:t>
            </a:r>
            <a:r>
              <a:rPr lang="en-US" sz="2800" dirty="0" err="1" smtClean="0"/>
              <a:t>tim</a:t>
            </a:r>
            <a:r>
              <a:rPr lang="en-US" sz="2800" dirty="0"/>
              <a:t>, </a:t>
            </a:r>
            <a:r>
              <a:rPr lang="en-US" sz="2800" dirty="0" err="1" smtClean="0"/>
              <a:t>phổi</a:t>
            </a:r>
            <a:r>
              <a:rPr lang="en-US" sz="2800" dirty="0" smtClean="0"/>
              <a:t>, </a:t>
            </a:r>
            <a:r>
              <a:rPr lang="en-US" sz="2800" dirty="0" err="1" smtClean="0"/>
              <a:t>gan</a:t>
            </a:r>
            <a:r>
              <a:rPr lang="en-US" sz="2800" dirty="0"/>
              <a:t>, </a:t>
            </a:r>
            <a:r>
              <a:rPr lang="en-US" sz="2800" dirty="0" smtClean="0"/>
              <a:t>….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/>
              <a:t> </a:t>
            </a:r>
            <a:r>
              <a:rPr lang="en-US" sz="2800" dirty="0" smtClean="0"/>
              <a:t>ở c</a:t>
            </a:r>
            <a:r>
              <a:rPr lang="vi-VN" sz="2800" dirty="0" smtClean="0"/>
              <a:t>ơ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r>
              <a:rPr lang="en-US" sz="2800" dirty="0"/>
              <a:t> </a:t>
            </a:r>
            <a:r>
              <a:rPr lang="en-US" sz="2800" dirty="0" err="1" smtClean="0"/>
              <a:t>thực</a:t>
            </a:r>
            <a:r>
              <a:rPr lang="en-US" sz="2800" dirty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nh</a:t>
            </a:r>
            <a:r>
              <a:rPr lang="vi-VN" sz="2800" dirty="0" smtClean="0"/>
              <a:t>ư</a:t>
            </a:r>
            <a:r>
              <a:rPr lang="en-US" sz="2800" dirty="0"/>
              <a:t>: </a:t>
            </a:r>
            <a:r>
              <a:rPr lang="en-US" sz="2800" dirty="0" err="1" smtClean="0"/>
              <a:t>rễ</a:t>
            </a:r>
            <a:r>
              <a:rPr lang="en-US" sz="2800" dirty="0"/>
              <a:t>, </a:t>
            </a:r>
            <a:r>
              <a:rPr lang="en-US" sz="2800" dirty="0" err="1" smtClean="0"/>
              <a:t>thân</a:t>
            </a:r>
            <a:r>
              <a:rPr lang="en-US" sz="2800" dirty="0"/>
              <a:t>, </a:t>
            </a:r>
            <a:r>
              <a:rPr lang="en-US" sz="2800" dirty="0" err="1" smtClean="0"/>
              <a:t>lá</a:t>
            </a:r>
            <a:r>
              <a:rPr lang="en-US" sz="2800" dirty="0" smtClean="0"/>
              <a:t>, </a:t>
            </a:r>
            <a:r>
              <a:rPr lang="en-US" sz="2800" dirty="0" err="1" smtClean="0"/>
              <a:t>hoa</a:t>
            </a:r>
            <a:r>
              <a:rPr lang="en-US" sz="2800" dirty="0" smtClean="0"/>
              <a:t>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4" y="847368"/>
            <a:ext cx="11472613" cy="43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5" y="3588870"/>
            <a:ext cx="4439270" cy="254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019" y="241352"/>
            <a:ext cx="11757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V</a:t>
            </a:r>
            <a:r>
              <a:rPr lang="en-US" sz="2800" b="1" dirty="0" smtClean="0"/>
              <a:t>. TỪ C</a:t>
            </a:r>
            <a:r>
              <a:rPr lang="vi-VN" sz="2800" b="1" dirty="0" smtClean="0"/>
              <a:t>Ơ</a:t>
            </a:r>
            <a:r>
              <a:rPr lang="en-US" sz="2800" b="1" dirty="0" smtClean="0"/>
              <a:t> QUAN TẠO THÀNH HỆ C</a:t>
            </a:r>
            <a:r>
              <a:rPr lang="vi-VN" sz="2800" b="1" dirty="0" smtClean="0"/>
              <a:t>Ơ</a:t>
            </a:r>
            <a:r>
              <a:rPr lang="en-US" sz="2800" b="1" dirty="0" smtClean="0"/>
              <a:t> QUAN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Nhiều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/>
              <a:t> </a:t>
            </a:r>
            <a:r>
              <a:rPr lang="en-US" sz="2800" dirty="0" err="1" smtClean="0"/>
              <a:t>cùng</a:t>
            </a:r>
            <a:r>
              <a:rPr lang="en-US" sz="2800" dirty="0"/>
              <a:t> </a:t>
            </a:r>
            <a:r>
              <a:rPr lang="en-US" sz="2800" dirty="0" err="1" smtClean="0"/>
              <a:t>phối</a:t>
            </a:r>
            <a:r>
              <a:rPr lang="en-US" sz="2800" dirty="0"/>
              <a:t> </a:t>
            </a:r>
            <a:r>
              <a:rPr lang="en-US" sz="2800" dirty="0" err="1" smtClean="0"/>
              <a:t>hợp</a:t>
            </a:r>
            <a:r>
              <a:rPr lang="en-US" sz="2800" dirty="0"/>
              <a:t> </a:t>
            </a:r>
            <a:r>
              <a:rPr lang="en-US" sz="2800" dirty="0" err="1" smtClean="0"/>
              <a:t>hoạt</a:t>
            </a:r>
            <a:r>
              <a:rPr lang="en-US" sz="2800" dirty="0"/>
              <a:t> </a:t>
            </a:r>
            <a:r>
              <a:rPr lang="en-US" sz="2800" dirty="0" err="1" smtClean="0"/>
              <a:t>động</a:t>
            </a:r>
            <a:r>
              <a:rPr lang="en-US" sz="2800" dirty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/>
              <a:t> </a:t>
            </a:r>
            <a:r>
              <a:rPr lang="en-US" sz="2800" dirty="0" err="1" smtClean="0"/>
              <a:t>một</a:t>
            </a:r>
            <a:r>
              <a:rPr lang="en-US" sz="2800" dirty="0"/>
              <a:t> </a:t>
            </a:r>
            <a:r>
              <a:rPr lang="en-US" sz="2800" dirty="0" err="1" smtClean="0"/>
              <a:t>quá</a:t>
            </a:r>
            <a:r>
              <a:rPr lang="en-US" sz="2800" dirty="0"/>
              <a:t> </a:t>
            </a:r>
            <a:r>
              <a:rPr lang="en-US" sz="2800" dirty="0" err="1" smtClean="0"/>
              <a:t>trình</a:t>
            </a:r>
            <a:r>
              <a:rPr lang="en-US" sz="2800" dirty="0"/>
              <a:t> </a:t>
            </a:r>
            <a:r>
              <a:rPr lang="en-US" sz="2800" dirty="0" err="1" smtClean="0"/>
              <a:t>sống</a:t>
            </a:r>
            <a:r>
              <a:rPr lang="en-US" sz="2800" dirty="0"/>
              <a:t> </a:t>
            </a:r>
            <a:r>
              <a:rPr lang="en-US" sz="2800" dirty="0" err="1" smtClean="0"/>
              <a:t>nào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r>
              <a:rPr lang="en-US" sz="2800" dirty="0"/>
              <a:t> =&gt; </a:t>
            </a:r>
            <a:r>
              <a:rPr lang="en-US" sz="2800" dirty="0" err="1" smtClean="0"/>
              <a:t>hệ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C</a:t>
            </a:r>
            <a:r>
              <a:rPr lang="vi-VN" sz="2800" dirty="0" smtClean="0"/>
              <a:t>ơ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r>
              <a:rPr lang="en-US" sz="2800" dirty="0"/>
              <a:t> </a:t>
            </a:r>
            <a:r>
              <a:rPr lang="en-US" sz="2800" dirty="0" smtClean="0"/>
              <a:t>ng</a:t>
            </a:r>
            <a:r>
              <a:rPr lang="vi-VN" sz="2800" dirty="0" smtClean="0"/>
              <a:t>ườ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nh</a:t>
            </a:r>
            <a:r>
              <a:rPr lang="vi-VN" sz="2800" dirty="0" smtClean="0"/>
              <a:t>ư</a:t>
            </a:r>
            <a:r>
              <a:rPr lang="en-US" sz="2800" dirty="0"/>
              <a:t>: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hô</a:t>
            </a:r>
            <a:r>
              <a:rPr lang="en-US" sz="2800" dirty="0"/>
              <a:t> </a:t>
            </a:r>
            <a:r>
              <a:rPr lang="en-US" sz="2800" dirty="0" err="1" smtClean="0"/>
              <a:t>hấp</a:t>
            </a:r>
            <a:r>
              <a:rPr lang="en-US" sz="2800" dirty="0"/>
              <a:t>,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tiêu</a:t>
            </a:r>
            <a:r>
              <a:rPr lang="en-US" sz="2800" dirty="0"/>
              <a:t> </a:t>
            </a:r>
            <a:r>
              <a:rPr lang="en-US" sz="2800" dirty="0" err="1" smtClean="0"/>
              <a:t>hóa</a:t>
            </a:r>
            <a:r>
              <a:rPr lang="en-US" sz="2800" dirty="0"/>
              <a:t>,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thần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/>
              <a:t>,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tuần</a:t>
            </a:r>
            <a:r>
              <a:rPr lang="en-US" sz="2800" dirty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,…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Thực</a:t>
            </a:r>
            <a:r>
              <a:rPr lang="en-US" sz="2800" dirty="0"/>
              <a:t> </a:t>
            </a:r>
            <a:r>
              <a:rPr lang="en-US" sz="2800" dirty="0" err="1" smtClean="0"/>
              <a:t>vật</a:t>
            </a:r>
            <a:r>
              <a:rPr lang="en-US" sz="2800" dirty="0"/>
              <a:t> </a:t>
            </a:r>
            <a:r>
              <a:rPr lang="en-US" sz="2800" dirty="0" err="1" smtClean="0"/>
              <a:t>có</a:t>
            </a:r>
            <a:r>
              <a:rPr lang="en-US" sz="2800" dirty="0"/>
              <a:t> 2 </a:t>
            </a:r>
            <a:r>
              <a:rPr lang="en-US" sz="2800" dirty="0" err="1" smtClean="0"/>
              <a:t>hệ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/>
              <a:t> </a:t>
            </a:r>
            <a:r>
              <a:rPr lang="en-US" sz="2800" dirty="0" err="1" smtClean="0"/>
              <a:t>chính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/>
              <a:t>: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rễ</a:t>
            </a:r>
            <a:r>
              <a:rPr lang="en-US" sz="2800" dirty="0"/>
              <a:t> </a:t>
            </a:r>
            <a:r>
              <a:rPr lang="en-US" sz="2800" dirty="0" err="1" smtClean="0"/>
              <a:t>và</a:t>
            </a:r>
            <a:r>
              <a:rPr lang="en-US" sz="2800" dirty="0"/>
              <a:t> </a:t>
            </a:r>
            <a:r>
              <a:rPr lang="en-US" sz="2800" dirty="0" err="1" smtClean="0"/>
              <a:t>hệ</a:t>
            </a:r>
            <a:r>
              <a:rPr lang="en-US" sz="2800" dirty="0"/>
              <a:t> </a:t>
            </a:r>
            <a:r>
              <a:rPr lang="en-US" sz="2800" dirty="0" err="1" smtClean="0"/>
              <a:t>chồi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20" y="3205017"/>
            <a:ext cx="5408789" cy="31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22154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57509"/>
              </p:ext>
            </p:extLst>
          </p:nvPr>
        </p:nvGraphicFramePr>
        <p:xfrm>
          <a:off x="73218" y="687457"/>
          <a:ext cx="1199871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570">
                  <a:extLst>
                    <a:ext uri="{9D8B030D-6E8A-4147-A177-3AD203B41FA5}">
                      <a16:colId xmlns:a16="http://schemas.microsoft.com/office/drawing/2014/main" xmlns="" val="549912156"/>
                    </a:ext>
                  </a:extLst>
                </a:gridCol>
                <a:gridCol w="3999570">
                  <a:extLst>
                    <a:ext uri="{9D8B030D-6E8A-4147-A177-3AD203B41FA5}">
                      <a16:colId xmlns:a16="http://schemas.microsoft.com/office/drawing/2014/main" xmlns="" val="2307625053"/>
                    </a:ext>
                  </a:extLst>
                </a:gridCol>
                <a:gridCol w="3999570">
                  <a:extLst>
                    <a:ext uri="{9D8B030D-6E8A-4147-A177-3AD203B41FA5}">
                      <a16:colId xmlns:a16="http://schemas.microsoft.com/office/drawing/2014/main" xmlns="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27" y="292910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371244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/>
                <a:t>Quan</a:t>
              </a:r>
              <a:r>
                <a:rPr lang="en-US" sz="2800" b="1" dirty="0"/>
                <a:t> </a:t>
              </a:r>
              <a:r>
                <a:rPr lang="en-US" sz="2800" b="1" dirty="0" err="1"/>
                <a:t>sát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nêu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cấp</a:t>
              </a:r>
              <a:r>
                <a:rPr lang="en-US" sz="2800" b="1" dirty="0"/>
                <a:t> </a:t>
              </a:r>
              <a:r>
                <a:rPr lang="en-US" sz="2800" b="1" dirty="0" err="1"/>
                <a:t>độ</a:t>
              </a:r>
              <a:r>
                <a:rPr lang="en-US" sz="2800" b="1" dirty="0"/>
                <a:t> </a:t>
              </a:r>
              <a:r>
                <a:rPr lang="en-US" sz="2800" b="1" dirty="0" err="1"/>
                <a:t>tổ</a:t>
              </a:r>
              <a:r>
                <a:rPr lang="en-US" sz="2800" b="1" dirty="0"/>
                <a:t> </a:t>
              </a:r>
              <a:r>
                <a:rPr lang="en-US" sz="2800" b="1" dirty="0" err="1"/>
                <a:t>chức</a:t>
              </a:r>
              <a:r>
                <a:rPr lang="en-US" sz="2800" b="1" dirty="0"/>
                <a:t> </a:t>
              </a:r>
              <a:r>
                <a:rPr lang="en-US" sz="2800" b="1" dirty="0" err="1"/>
                <a:t>sống</a:t>
              </a:r>
              <a:r>
                <a:rPr lang="en-US" sz="2800" b="1" dirty="0"/>
                <a:t> 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cơ</a:t>
              </a:r>
              <a:r>
                <a:rPr lang="en-US" sz="2800" b="1" dirty="0"/>
                <a:t> </a:t>
              </a:r>
              <a:r>
                <a:rPr lang="en-US" sz="2800" b="1" dirty="0" err="1"/>
                <a:t>thể</a:t>
              </a:r>
              <a:r>
                <a:rPr lang="en-US" sz="2800" b="1" dirty="0"/>
                <a:t> </a:t>
              </a:r>
              <a:r>
                <a:rPr lang="en-US" sz="2800" b="1" dirty="0" err="1"/>
                <a:t>từ</a:t>
              </a:r>
              <a:r>
                <a:rPr lang="en-US" sz="2800" b="1" dirty="0"/>
                <a:t> </a:t>
              </a:r>
              <a:r>
                <a:rPr lang="en-US" sz="2800" b="1" dirty="0" err="1"/>
                <a:t>thấp</a:t>
              </a:r>
              <a:r>
                <a:rPr lang="en-US" sz="2800" b="1" dirty="0"/>
                <a:t> </a:t>
              </a:r>
              <a:r>
                <a:rPr lang="en-US" sz="2800" b="1" dirty="0" err="1"/>
                <a:t>đến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cao</a:t>
              </a:r>
              <a:r>
                <a:rPr lang="en-US" sz="28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- Các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 smtClean="0"/>
              <a:t>:</a:t>
            </a:r>
          </a:p>
          <a:p>
            <a:r>
              <a:rPr lang="en-US" sz="3200" b="1" dirty="0" err="1" smtClean="0"/>
              <a:t>Tế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bào</a:t>
            </a:r>
            <a:r>
              <a:rPr lang="en-US" sz="3200" b="1" dirty="0" smtClean="0"/>
              <a:t> -&gt; </a:t>
            </a:r>
            <a:r>
              <a:rPr lang="en-US" sz="3200" b="1" dirty="0" err="1" smtClean="0"/>
              <a:t>Mô</a:t>
            </a:r>
            <a:r>
              <a:rPr lang="en-US" sz="3200" b="1" dirty="0" smtClean="0"/>
              <a:t> -&gt; C</a:t>
            </a:r>
            <a:r>
              <a:rPr lang="vi-VN" sz="3200" b="1" dirty="0" smtClean="0"/>
              <a:t>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-&gt; </a:t>
            </a:r>
            <a:r>
              <a:rPr lang="en-US" sz="3200" b="1" dirty="0" err="1" smtClean="0"/>
              <a:t>Hệ</a:t>
            </a:r>
            <a:r>
              <a:rPr lang="en-US" sz="3200" b="1" dirty="0" smtClean="0"/>
              <a:t> c</a:t>
            </a:r>
            <a:r>
              <a:rPr lang="vi-VN" sz="3200" b="1" dirty="0" smtClean="0"/>
              <a:t>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-&gt; C</a:t>
            </a:r>
            <a:r>
              <a:rPr lang="vi-VN" sz="3200" b="1" dirty="0" smtClean="0"/>
              <a:t>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thể</a:t>
            </a:r>
            <a:endParaRPr lang="en-US" sz="3200" b="1" dirty="0"/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40772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681" y="312011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913503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68" y="171203"/>
            <a:ext cx="9409841" cy="62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95" y="1968029"/>
            <a:ext cx="8154538" cy="4658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83" y="148988"/>
            <a:ext cx="11757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II. TỪ TẾ BÀO TẠO THÀNH MÔ</a:t>
            </a:r>
          </a:p>
          <a:p>
            <a:r>
              <a:rPr lang="en-US" sz="3200" dirty="0" smtClean="0"/>
              <a:t>- Ở c</a:t>
            </a:r>
            <a:r>
              <a:rPr lang="vi-VN" sz="3200" dirty="0" smtClean="0"/>
              <a:t>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đa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,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tế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,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mô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8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32012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TIẾT 52. </a:t>
            </a:r>
            <a:r>
              <a:rPr lang="en-US" sz="3200" b="1" dirty="0"/>
              <a:t>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3269506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718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Nguyen Ngoc Hiep</cp:lastModifiedBy>
  <cp:revision>18</cp:revision>
  <dcterms:created xsi:type="dcterms:W3CDTF">2021-10-13T17:56:56Z</dcterms:created>
  <dcterms:modified xsi:type="dcterms:W3CDTF">2023-12-02T04:04:52Z</dcterms:modified>
</cp:coreProperties>
</file>