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7" r:id="rId19"/>
    <p:sldId id="280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6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5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8EF9-028B-4DD0-9683-1CF54624E15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5B25-8F46-4456-8EDF-2A0DCBEE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044" y="565133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1713" y="1391656"/>
            <a:ext cx="870857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49,50</a:t>
            </a:r>
            <a:endParaRPr lang="en-US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 </a:t>
            </a:r>
            <a:r>
              <a:rPr 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 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34" y="172302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18" y="849745"/>
            <a:ext cx="10926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(hay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ưỡn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g,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ưởn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27" y="2542850"/>
            <a:ext cx="6599553" cy="4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47" y="65130"/>
            <a:ext cx="9388766" cy="661276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91200" y="4193310"/>
            <a:ext cx="1274618" cy="23090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Hình</a:t>
            </a:r>
            <a:r>
              <a:rPr lang="en-US" dirty="0" smtClean="0"/>
              <a:t> 22.2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34" y="25160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=""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=""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=""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05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=""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=""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=""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người; 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28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khỉ</a:t>
            </a:r>
            <a:r>
              <a:rPr lang="en-US" sz="28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rào, đất, đá,…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13" y="166360"/>
            <a:ext cx="8708573" cy="1447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50</a:t>
            </a:r>
            <a:endParaRPr lang="en-US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 </a:t>
            </a:r>
            <a:r>
              <a:rPr 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 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16" y="851790"/>
            <a:ext cx="10627427" cy="5012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384" y="256032"/>
            <a:ext cx="3200400" cy="117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19160" y="266574"/>
            <a:ext cx="3200400" cy="117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048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49749"/>
              </p:ext>
            </p:extLst>
          </p:nvPr>
        </p:nvGraphicFramePr>
        <p:xfrm>
          <a:off x="424873" y="1116827"/>
          <a:ext cx="114807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582">
                  <a:extLst>
                    <a:ext uri="{9D8B030D-6E8A-4147-A177-3AD203B41FA5}">
                      <a16:colId xmlns="" xmlns:a16="http://schemas.microsoft.com/office/drawing/2014/main" val="1530323799"/>
                    </a:ext>
                  </a:extLst>
                </a:gridCol>
                <a:gridCol w="5948217">
                  <a:extLst>
                    <a:ext uri="{9D8B030D-6E8A-4147-A177-3AD203B41FA5}">
                      <a16:colId xmlns="" xmlns:a16="http://schemas.microsoft.com/office/drawing/2014/main" val="34930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THỂ Đ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BÀO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THỂ ĐA BÀO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395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Vi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khuẩn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vật, tảo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silic, trùng biến hình,…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vi-VN" sz="2400" baseline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phối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err="1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nhau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để thực hiện các quá trình sống của cơ thể</a:t>
                      </a:r>
                      <a:endParaRPr lang="en-US" sz="240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con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thỏ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nhãn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</a:t>
                      </a:r>
                      <a:r>
                        <a:rPr lang="vi-VN" sz="2400" dirty="0" smtClean="0">
                          <a:latin typeface="+mn-lt"/>
                          <a:cs typeface="Arial" panose="020B0604020202020204" pitchFamily="34" charset="0"/>
                        </a:rPr>
                        <a:t>ườ</a:t>
                      </a:r>
                      <a:r>
                        <a:rPr lang="en-US" sz="2400" dirty="0" err="1" smtClean="0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dirty="0" smtClean="0">
                          <a:latin typeface="+mn-lt"/>
                          <a:cs typeface="Arial" panose="020B0604020202020204" pitchFamily="34" charset="0"/>
                        </a:rPr>
                        <a:t>,…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83867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364" y="240145"/>
            <a:ext cx="834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BÀO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C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ĐA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92" y="4293456"/>
            <a:ext cx="2625634" cy="222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67" y="4071783"/>
            <a:ext cx="2910642" cy="25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4" y="487684"/>
            <a:ext cx="9774936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13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vi-V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vi-V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0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47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05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296" y="2668743"/>
            <a:ext cx="45484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30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817" y="2699295"/>
            <a:ext cx="6518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30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7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68441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30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Đầu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Lỗ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Kéo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0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5532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Thích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Thích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546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3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34" y="172302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96442" y="1620504"/>
            <a:ext cx="4284617" cy="2711298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uan</a:t>
              </a:r>
              <a:r>
                <a:rPr 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22.1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</a:t>
              </a:r>
              <a:r>
                <a:rPr lang="vi-VN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</a:t>
              </a:r>
              <a:r>
                <a:rPr lang="vi-VN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4" y="4588409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0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737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Nguyen Ngoc Hiep</cp:lastModifiedBy>
  <cp:revision>12</cp:revision>
  <dcterms:created xsi:type="dcterms:W3CDTF">2021-10-07T01:51:19Z</dcterms:created>
  <dcterms:modified xsi:type="dcterms:W3CDTF">2023-12-02T03:10:33Z</dcterms:modified>
</cp:coreProperties>
</file>