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4"/>
  </p:notesMasterIdLst>
  <p:sldIdLst>
    <p:sldId id="340" r:id="rId2"/>
    <p:sldId id="382" r:id="rId3"/>
    <p:sldId id="378" r:id="rId4"/>
    <p:sldId id="384" r:id="rId5"/>
    <p:sldId id="385" r:id="rId6"/>
    <p:sldId id="362" r:id="rId7"/>
    <p:sldId id="365" r:id="rId8"/>
    <p:sldId id="366" r:id="rId9"/>
    <p:sldId id="338" r:id="rId10"/>
    <p:sldId id="364" r:id="rId11"/>
    <p:sldId id="287" r:id="rId12"/>
    <p:sldId id="3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60093"/>
    <a:srgbClr val="0BB1B5"/>
    <a:srgbClr val="FF3300"/>
    <a:srgbClr val="FF0066"/>
    <a:srgbClr val="3333FF"/>
    <a:srgbClr val="000099"/>
    <a:srgbClr val="006600"/>
    <a:srgbClr val="9900CC"/>
    <a:srgbClr val="7A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8" d="100"/>
          <a:sy n="78" d="100"/>
        </p:scale>
        <p:origin x="78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C282D-7580-42B8-B01B-5539F97883A3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EB0A6-5DA7-441D-BAA4-CC0DF235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1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0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9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D3D3-501A-452F-8BEA-2EF9CD9AB92D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3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7.wma"/><Relationship Id="rId7" Type="http://schemas.openxmlformats.org/officeDocument/2006/relationships/image" Target="../media/image16.png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wma"/><Relationship Id="rId7" Type="http://schemas.openxmlformats.org/officeDocument/2006/relationships/image" Target="../media/image10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wma"/><Relationship Id="rId7" Type="http://schemas.openxmlformats.org/officeDocument/2006/relationships/image" Target="../media/image13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4495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518808">
            <a:off x="2297362" y="2483829"/>
            <a:ext cx="3177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10-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76203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" panose="020BE200000000000000" pitchFamily="34" charset="0"/>
              </a:rPr>
              <a:t>MỸ THUẬT </a:t>
            </a:r>
            <a:r>
              <a:rPr lang="en-US" sz="5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" panose="020BE200000000000000" pitchFamily="34" charset="0"/>
              </a:rPr>
              <a:t>7</a:t>
            </a:r>
            <a:endParaRPr lang="en-US" sz="5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ahamasB" panose="020BE200000000000000" pitchFamily="34" charset="0"/>
            </a:endParaRPr>
          </a:p>
          <a:p>
            <a:endParaRPr lang="en-US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9798" y="1905000"/>
            <a:ext cx="5247619" cy="4066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380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1863">
        <p14:vortex dir="r"/>
      </p:transition>
    </mc:Choice>
    <mc:Fallback xmlns="">
      <p:transition spd="slow" advTm="118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76200"/>
            <a:ext cx="3801035" cy="693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5" y="0"/>
            <a:ext cx="47244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3365" y="38100"/>
            <a:ext cx="3724835" cy="681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618925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C000"/>
                </a:solidFill>
              </a:rPr>
              <a:t>Nhân</a:t>
            </a:r>
            <a:r>
              <a:rPr lang="en-US" sz="3600" b="1" dirty="0" smtClean="0">
                <a:solidFill>
                  <a:srgbClr val="FFC000"/>
                </a:solidFill>
              </a:rPr>
              <a:t>  </a:t>
            </a:r>
            <a:r>
              <a:rPr lang="en-US" sz="3600" b="1" dirty="0" err="1" smtClean="0">
                <a:solidFill>
                  <a:srgbClr val="FFC000"/>
                </a:solidFill>
              </a:rPr>
              <a:t>vật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</a:rPr>
              <a:t>làm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</a:rPr>
              <a:t>từ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</a:rPr>
              <a:t>dây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</a:rPr>
              <a:t>thép</a:t>
            </a:r>
            <a:endParaRPr lang="en-US" sz="3600" b="1" dirty="0">
              <a:solidFill>
                <a:srgbClr val="FFC000"/>
              </a:solidFill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56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157">
        <p:blinds dir="vert"/>
      </p:transition>
    </mc:Choice>
    <mc:Fallback xmlns="">
      <p:transition spd="slow" advTm="715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0" y="2057400"/>
            <a:ext cx="5257800" cy="3733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4076700" y="109131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V/ VẬN DỤNG- PHÁT TRIỂN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3" y="1647455"/>
            <a:ext cx="8112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 NGHỆ THUẬT 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ĐIÊU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KHẮC TRUNG ĐẠI THẾ GIỚI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94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52">
        <p14:flip dir="r"/>
      </p:transition>
    </mc:Choice>
    <mc:Fallback xmlns="">
      <p:transition spd="slow" advTm="13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2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9601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06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914400"/>
            <a:ext cx="8839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5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8697" y="-2666999"/>
            <a:ext cx="6858001" cy="12192000"/>
          </a:xfrm>
        </p:spPr>
      </p:pic>
      <p:sp>
        <p:nvSpPr>
          <p:cNvPr id="5" name="TextBox 4"/>
          <p:cNvSpPr txBox="1"/>
          <p:nvPr/>
        </p:nvSpPr>
        <p:spPr>
          <a:xfrm>
            <a:off x="1046693" y="821794"/>
            <a:ext cx="9161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81200"/>
            <a:ext cx="9618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3075058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4155528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500" y="4757989"/>
            <a:ext cx="8077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68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8595">
        <p14:shred/>
      </p:transition>
    </mc:Choice>
    <mc:Fallback xmlns="">
      <p:transition spd="slow" advTm="385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20220124114706_wm_shs-mi-thuat-7-ban-1-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8077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4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 kiểu Tạo hình khối nhân vật bằng dây thép và đất nặn- Hình khối của nhân  vật trong điêu khắc lớp 7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5181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 kiểu Tạo hình khối nhân vật bằng dây thép và đất nặn- Hình khối của nhân  vật trong điêu khắc lớp 7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533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00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1524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TRƯNG BÀY SẢN PHẨM VÀ CHIA SẺ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019800"/>
            <a:ext cx="8458200" cy="707886"/>
          </a:xfrm>
          <a:prstGeom prst="rect">
            <a:avLst/>
          </a:prstGeom>
          <a:solidFill>
            <a:srgbClr val="0BB1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523493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8" name="Picture 3" descr="20220124114706_wm_shs-mi-thuat-7-ban-1-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23822"/>
            <a:ext cx="7162800" cy="406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193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520">
        <p15:prstTrans prst="pageCurlDouble"/>
      </p:transition>
    </mc:Choice>
    <mc:Fallback xmlns="">
      <p:transition spd="slow" advTm="715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3657600" cy="70104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26" y="0"/>
            <a:ext cx="41886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835" y="6477000"/>
            <a:ext cx="3276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Dáng người 3D từ giấy bạc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069068" y="6430397"/>
            <a:ext cx="293469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  <a:p>
            <a:pPr algn="ctr"/>
            <a:r>
              <a:rPr lang="vi-VN" sz="2000" dirty="0"/>
              <a:t>Dáng người 3D từ gỗ</a:t>
            </a: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90" y="0"/>
            <a:ext cx="463911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8266706" y="6458181"/>
            <a:ext cx="362049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Dáng người 3D làm từ đất nặn</a:t>
            </a:r>
            <a:endParaRPr lang="en-US" dirty="0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7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021">
        <p14:ripple/>
      </p:transition>
    </mc:Choice>
    <mc:Fallback xmlns="">
      <p:transition spd="slow" advTm="14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19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895600" y="6324600"/>
            <a:ext cx="6705600" cy="4673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</a:rPr>
              <a:t>Dáng người 3D làm </a:t>
            </a:r>
            <a:r>
              <a:rPr lang="vi-VN" sz="3200" dirty="0" smtClean="0">
                <a:solidFill>
                  <a:srgbClr val="002060"/>
                </a:solidFill>
              </a:rPr>
              <a:t>từ</a:t>
            </a:r>
            <a:r>
              <a:rPr lang="en-US" sz="3200" dirty="0" smtClean="0">
                <a:solidFill>
                  <a:srgbClr val="002060"/>
                </a:solidFill>
              </a:rPr>
              <a:t> Ố</a:t>
            </a:r>
            <a:r>
              <a:rPr lang="vi-VN" sz="3200" dirty="0" smtClean="0">
                <a:solidFill>
                  <a:srgbClr val="002060"/>
                </a:solidFill>
              </a:rPr>
              <a:t>ng </a:t>
            </a:r>
            <a:r>
              <a:rPr lang="vi-VN" sz="3200" dirty="0">
                <a:solidFill>
                  <a:srgbClr val="002060"/>
                </a:solidFill>
              </a:rPr>
              <a:t>hút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075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332">
        <p14:shred/>
      </p:transition>
    </mc:Choice>
    <mc:Fallback xmlns="">
      <p:transition spd="slow" advTm="5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93896"/>
            <a:ext cx="6858001" cy="12192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13" y="0"/>
            <a:ext cx="6875688" cy="6503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4518454" cy="65034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0400" y="6248399"/>
            <a:ext cx="6096000" cy="5470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</a:rPr>
              <a:t>Dáng người 3D làm từ </a:t>
            </a:r>
            <a:r>
              <a:rPr lang="en-US" sz="3200" dirty="0" err="1" smtClean="0">
                <a:solidFill>
                  <a:srgbClr val="002060"/>
                </a:solidFill>
              </a:rPr>
              <a:t>Vải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7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714">
        <p14:switch dir="r"/>
      </p:transition>
    </mc:Choice>
    <mc:Fallback xmlns="">
      <p:transition spd="slow" advTm="77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1.5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4|2.5|2.8|14.7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6|3.3|3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1.1|2.2|2.4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1.6|1.6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2982</TotalTime>
  <Words>248</Words>
  <Application>Microsoft Office PowerPoint</Application>
  <PresentationFormat>Widescreen</PresentationFormat>
  <Paragraphs>21</Paragraphs>
  <Slides>12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.VnBahamasB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216</cp:revision>
  <dcterms:created xsi:type="dcterms:W3CDTF">2021-11-26T03:39:10Z</dcterms:created>
  <dcterms:modified xsi:type="dcterms:W3CDTF">2022-08-19T17:18:06Z</dcterms:modified>
</cp:coreProperties>
</file>