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8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290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1989</Words>
  <Application>Microsoft Office PowerPoint</Application>
  <PresentationFormat>Tùy chỉnh</PresentationFormat>
  <Paragraphs>185</Paragraphs>
  <Slides>43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48" baseType="lpstr">
      <vt:lpstr>Symbol</vt:lpstr>
      <vt:lpstr>Calibri</vt:lpstr>
      <vt:lpstr>Arial</vt:lpstr>
      <vt:lpstr>Cambria Math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Lê Thảo</cp:lastModifiedBy>
  <cp:revision>6</cp:revision>
  <dcterms:created xsi:type="dcterms:W3CDTF">2006-08-16T00:00:00Z</dcterms:created>
  <dcterms:modified xsi:type="dcterms:W3CDTF">2022-10-17T02:45:51Z</dcterms:modified>
  <dc:identifier>DAFPFOmgWxw</dc:identifier>
</cp:coreProperties>
</file>