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51"/>
  </p:notesMasterIdLst>
  <p:sldIdLst>
    <p:sldId id="16521" r:id="rId3"/>
    <p:sldId id="16522" r:id="rId4"/>
    <p:sldId id="16529" r:id="rId5"/>
    <p:sldId id="16598" r:id="rId6"/>
    <p:sldId id="16547" r:id="rId7"/>
    <p:sldId id="16548" r:id="rId8"/>
    <p:sldId id="384" r:id="rId9"/>
    <p:sldId id="327" r:id="rId10"/>
    <p:sldId id="328" r:id="rId11"/>
    <p:sldId id="329" r:id="rId12"/>
    <p:sldId id="16578" r:id="rId13"/>
    <p:sldId id="16550" r:id="rId14"/>
    <p:sldId id="375" r:id="rId15"/>
    <p:sldId id="330" r:id="rId16"/>
    <p:sldId id="269" r:id="rId17"/>
    <p:sldId id="16581" r:id="rId18"/>
    <p:sldId id="16582" r:id="rId19"/>
    <p:sldId id="16585" r:id="rId20"/>
    <p:sldId id="16586" r:id="rId21"/>
    <p:sldId id="16558" r:id="rId22"/>
    <p:sldId id="16551" r:id="rId23"/>
    <p:sldId id="16593" r:id="rId24"/>
    <p:sldId id="16594" r:id="rId25"/>
    <p:sldId id="16595" r:id="rId26"/>
    <p:sldId id="16596" r:id="rId27"/>
    <p:sldId id="16579" r:id="rId28"/>
    <p:sldId id="568" r:id="rId29"/>
    <p:sldId id="334" r:id="rId30"/>
    <p:sldId id="357" r:id="rId31"/>
    <p:sldId id="569" r:id="rId32"/>
    <p:sldId id="352" r:id="rId33"/>
    <p:sldId id="358" r:id="rId34"/>
    <p:sldId id="16597" r:id="rId35"/>
    <p:sldId id="383" r:id="rId36"/>
    <p:sldId id="552" r:id="rId37"/>
    <p:sldId id="554" r:id="rId38"/>
    <p:sldId id="553" r:id="rId39"/>
    <p:sldId id="555" r:id="rId40"/>
    <p:sldId id="556" r:id="rId41"/>
    <p:sldId id="557" r:id="rId42"/>
    <p:sldId id="558" r:id="rId43"/>
    <p:sldId id="562" r:id="rId44"/>
    <p:sldId id="563" r:id="rId45"/>
    <p:sldId id="564" r:id="rId46"/>
    <p:sldId id="565" r:id="rId47"/>
    <p:sldId id="566" r:id="rId48"/>
    <p:sldId id="382" r:id="rId49"/>
    <p:sldId id="16576" r:id="rId50"/>
  </p:sldIdLst>
  <p:sldSz cx="9144000" cy="5143500" type="screen16x9"/>
  <p:notesSz cx="6858000" cy="9144000"/>
  <p:embeddedFontLst>
    <p:embeddedFont>
      <p:font typeface="微软雅黑" panose="020B0503020204020204" pitchFamily="34" charset="-122"/>
      <p:regular r:id="rId52"/>
      <p:bold r:id="rId53"/>
    </p:embeddedFont>
    <p:embeddedFont>
      <p:font typeface="#9Slide03 Ample" panose="02000000000000000000" pitchFamily="2" charset="0"/>
      <p:regular r:id="rId54"/>
    </p:embeddedFont>
    <p:embeddedFont>
      <p:font typeface="#9Slide03 AmpleSoft" panose="02000000000000000000" pitchFamily="2" charset="0"/>
      <p:regular r:id="rId55"/>
    </p:embeddedFont>
    <p:embeddedFont>
      <p:font typeface="#9Slide03 Arima Madurai" panose="00000500000000000000" pitchFamily="2" charset="0"/>
      <p:regular r:id="rId56"/>
    </p:embeddedFont>
    <p:embeddedFont>
      <p:font typeface="#9Slide03 Arima Madurai Black" panose="00000A00000000000000" pitchFamily="2" charset="0"/>
      <p:bold r:id="rId57"/>
    </p:embeddedFont>
    <p:embeddedFont>
      <p:font typeface="#9Slide05 Braxton Regular" panose="03060000000000000000" pitchFamily="66" charset="0"/>
      <p:regular r:id="rId58"/>
    </p:embeddedFont>
    <p:embeddedFont>
      <p:font typeface="#9Slide05 Gullever Font" panose="02000507000000020004" pitchFamily="2" charset="0"/>
      <p:regular r:id="rId59"/>
    </p:embeddedFont>
    <p:embeddedFont>
      <p:font typeface="#9Slide05 Monalisa script" panose="02000000000000000000" pitchFamily="2" charset="0"/>
      <p:regular r:id="rId60"/>
    </p:embeddedFont>
    <p:embeddedFont>
      <p:font typeface="#9Slide05 SVNBulgary" pitchFamily="2" charset="0"/>
      <p:regular r:id="rId61"/>
    </p:embeddedFont>
    <p:embeddedFont>
      <p:font typeface="#9Slide05 ViceroyJF" panose="02040603050506020204" pitchFamily="18" charset="0"/>
      <p:regular r:id="rId62"/>
    </p:embeddedFont>
    <p:embeddedFont>
      <p:font typeface="#9Slide07 IcielPony" panose="02000000000000000000" pitchFamily="2" charset="0"/>
      <p:regular r:id="rId63"/>
    </p:embeddedFont>
    <p:embeddedFont>
      <p:font typeface="#9Slide07 SVNAdam Gorry" panose="02040603050506020204" pitchFamily="18" charset="0"/>
      <p:regular r:id="rId64"/>
    </p:embeddedFont>
    <p:embeddedFont>
      <p:font typeface="#9Slide07 SVNBeachwood Sans" pitchFamily="2" charset="0"/>
      <p:bold r:id="rId65"/>
    </p:embeddedFont>
    <p:embeddedFont>
      <p:font typeface="Calibri" panose="020F0502020204030204" pitchFamily="34" charset="0"/>
      <p:regular r:id="rId66"/>
      <p:bold r:id="rId67"/>
      <p:italic r:id="rId68"/>
      <p:boldItalic r:id="rId69"/>
    </p:embeddedFont>
    <p:embeddedFont>
      <p:font typeface="Calibri Light" panose="020F0302020204030204" pitchFamily="34" charset="0"/>
      <p:regular r:id="rId70"/>
      <p:italic r:id="rId71"/>
    </p:embeddedFont>
    <p:embeddedFont>
      <p:font typeface="Open Sans" panose="020B0606030504020204" pitchFamily="34" charset="0"/>
      <p:regular r:id="rId72"/>
      <p:bold r:id="rId73"/>
      <p:italic r:id="rId74"/>
      <p:boldItalic r:id="rId75"/>
    </p:embeddedFont>
    <p:embeddedFont>
      <p:font typeface="Patrick Hand" panose="00000500000000000000" pitchFamily="2" charset="0"/>
      <p:regular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18">
          <p15:clr>
            <a:srgbClr val="9AA0A6"/>
          </p15:clr>
        </p15:guide>
        <p15:guide id="2" orient="horz" pos="2569">
          <p15:clr>
            <a:srgbClr val="9AA0A6"/>
          </p15:clr>
        </p15:guide>
        <p15:guide id="3" orient="horz" pos="2637">
          <p15:clr>
            <a:srgbClr val="9AA0A6"/>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2F6"/>
    <a:srgbClr val="E8D9F3"/>
    <a:srgbClr val="FFF2CC"/>
    <a:srgbClr val="FAEFD2"/>
    <a:srgbClr val="FBF3DE"/>
    <a:srgbClr val="E3F3D1"/>
    <a:srgbClr val="FFFFA5"/>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3D77B6-9106-49FF-9EC0-0942FB15E633}">
  <a:tblStyle styleId="{433D77B6-9106-49FF-9EC0-0942FB15E6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26" autoAdjust="0"/>
    <p:restoredTop sz="90621" autoAdjust="0"/>
  </p:normalViewPr>
  <p:slideViewPr>
    <p:cSldViewPr snapToGrid="0">
      <p:cViewPr>
        <p:scale>
          <a:sx n="66" d="100"/>
          <a:sy n="66" d="100"/>
        </p:scale>
        <p:origin x="1140" y="632"/>
      </p:cViewPr>
      <p:guideLst>
        <p:guide orient="horz" pos="618"/>
        <p:guide orient="horz" pos="2569"/>
        <p:guide orient="horz" pos="263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7" Type="http://schemas.openxmlformats.org/officeDocument/2006/relationships/slide" Target="slides/slide5.xml"/><Relationship Id="rId71"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058547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Như</a:t>
            </a:r>
            <a:r>
              <a:rPr lang="en-US" dirty="0"/>
              <a:t> </a:t>
            </a:r>
            <a:r>
              <a:rPr lang="en-US" dirty="0" err="1"/>
              <a:t>cây</a:t>
            </a:r>
            <a:r>
              <a:rPr lang="en-US" dirty="0"/>
              <a:t> </a:t>
            </a:r>
            <a:r>
              <a:rPr lang="en-US" dirty="0" err="1"/>
              <a:t>cối</a:t>
            </a:r>
            <a:r>
              <a:rPr lang="en-US" dirty="0"/>
              <a:t> </a:t>
            </a:r>
            <a:r>
              <a:rPr lang="en-US" dirty="0" err="1"/>
              <a:t>khi</a:t>
            </a:r>
            <a:r>
              <a:rPr lang="en-US" dirty="0"/>
              <a:t> </a:t>
            </a:r>
            <a:r>
              <a:rPr lang="en-US" dirty="0" err="1"/>
              <a:t>bắt</a:t>
            </a:r>
            <a:r>
              <a:rPr lang="en-US" dirty="0"/>
              <a:t> </a:t>
            </a:r>
            <a:r>
              <a:rPr lang="en-US" dirty="0" err="1"/>
              <a:t>rễ</a:t>
            </a:r>
            <a:r>
              <a:rPr lang="en-US" dirty="0"/>
              <a:t> </a:t>
            </a:r>
            <a:r>
              <a:rPr lang="en-US" dirty="0" err="1"/>
              <a:t>vào</a:t>
            </a:r>
            <a:r>
              <a:rPr lang="en-US" dirty="0"/>
              <a:t> </a:t>
            </a:r>
            <a:r>
              <a:rPr lang="en-US" dirty="0" err="1"/>
              <a:t>đất</a:t>
            </a:r>
            <a:r>
              <a:rPr lang="en-US" dirty="0"/>
              <a:t> </a:t>
            </a:r>
            <a:r>
              <a:rPr lang="en-US" dirty="0" err="1"/>
              <a:t>sẽ</a:t>
            </a:r>
            <a:r>
              <a:rPr lang="en-US" dirty="0"/>
              <a:t> </a:t>
            </a:r>
            <a:r>
              <a:rPr lang="en-US" dirty="0" err="1"/>
              <a:t>xanh</a:t>
            </a:r>
            <a:r>
              <a:rPr lang="en-US" dirty="0"/>
              <a:t> </a:t>
            </a:r>
            <a:r>
              <a:rPr lang="en-US" dirty="0" err="1"/>
              <a:t>tươi</a:t>
            </a:r>
            <a:r>
              <a:rPr lang="en-US" dirty="0"/>
              <a:t>, </a:t>
            </a:r>
            <a:r>
              <a:rPr lang="en-US" dirty="0" err="1"/>
              <a:t>đơm</a:t>
            </a:r>
            <a:r>
              <a:rPr lang="en-US" dirty="0"/>
              <a:t> </a:t>
            </a:r>
            <a:r>
              <a:rPr lang="en-US" dirty="0" err="1"/>
              <a:t>hoa</a:t>
            </a:r>
            <a:r>
              <a:rPr lang="en-US" dirty="0"/>
              <a:t> </a:t>
            </a:r>
            <a:r>
              <a:rPr lang="en-US" dirty="0" err="1"/>
              <a:t>kết</a:t>
            </a:r>
            <a:r>
              <a:rPr lang="en-US" dirty="0"/>
              <a:t> </a:t>
            </a:r>
            <a:r>
              <a:rPr lang="en-US" dirty="0" err="1"/>
              <a:t>trái</a:t>
            </a:r>
            <a:r>
              <a:rPr lang="en-US" dirty="0"/>
              <a:t>, con </a:t>
            </a:r>
            <a:r>
              <a:rPr lang="en-US" dirty="0" err="1"/>
              <a:t>người</a:t>
            </a:r>
            <a:r>
              <a:rPr lang="en-US" dirty="0"/>
              <a:t> </a:t>
            </a:r>
            <a:r>
              <a:rPr lang="en-US" dirty="0" err="1"/>
              <a:t>có</a:t>
            </a:r>
            <a:r>
              <a:rPr lang="en-US" dirty="0"/>
              <a:t> </a:t>
            </a:r>
            <a:r>
              <a:rPr lang="en-US" dirty="0" err="1"/>
              <a:t>cội</a:t>
            </a:r>
            <a:r>
              <a:rPr lang="en-US" dirty="0"/>
              <a:t> </a:t>
            </a:r>
            <a:r>
              <a:rPr lang="en-US" dirty="0" err="1"/>
              <a:t>nguồn</a:t>
            </a:r>
            <a:r>
              <a:rPr lang="en-US" dirty="0"/>
              <a:t> </a:t>
            </a:r>
            <a:r>
              <a:rPr lang="en-US" dirty="0" err="1"/>
              <a:t>yêu</a:t>
            </a:r>
            <a:r>
              <a:rPr lang="en-US" dirty="0"/>
              <a:t> </a:t>
            </a:r>
            <a:r>
              <a:rPr lang="en-US" dirty="0" err="1"/>
              <a:t>thương</a:t>
            </a:r>
            <a:r>
              <a:rPr lang="en-US" dirty="0"/>
              <a:t> </a:t>
            </a:r>
            <a:r>
              <a:rPr lang="en-US" dirty="0" err="1"/>
              <a:t>làm</a:t>
            </a:r>
            <a:r>
              <a:rPr lang="en-US" dirty="0"/>
              <a:t> </a:t>
            </a:r>
            <a:r>
              <a:rPr lang="en-US" dirty="0" err="1"/>
              <a:t>điểm</a:t>
            </a:r>
            <a:r>
              <a:rPr lang="en-US" dirty="0"/>
              <a:t> </a:t>
            </a:r>
            <a:r>
              <a:rPr lang="en-US" dirty="0" err="1"/>
              <a:t>tựa</a:t>
            </a:r>
            <a:r>
              <a:rPr lang="en-US" dirty="0"/>
              <a:t> </a:t>
            </a:r>
            <a:r>
              <a:rPr lang="en-US" dirty="0" err="1"/>
              <a:t>sẽ</a:t>
            </a:r>
            <a:r>
              <a:rPr lang="en-US" dirty="0"/>
              <a:t> </a:t>
            </a:r>
            <a:r>
              <a:rPr lang="en-US" dirty="0" err="1"/>
              <a:t>hạnh</a:t>
            </a:r>
            <a:r>
              <a:rPr lang="en-US" dirty="0"/>
              <a:t> </a:t>
            </a:r>
            <a:r>
              <a:rPr lang="en-US" dirty="0" err="1"/>
              <a:t>phúc</a:t>
            </a:r>
            <a:r>
              <a:rPr lang="en-US" dirty="0"/>
              <a:t> </a:t>
            </a:r>
            <a:r>
              <a:rPr lang="en-US" dirty="0" err="1"/>
              <a:t>và</a:t>
            </a:r>
            <a:r>
              <a:rPr lang="en-US" dirty="0"/>
              <a:t> </a:t>
            </a:r>
            <a:r>
              <a:rPr lang="en-US" dirty="0" err="1"/>
              <a:t>luôn</a:t>
            </a:r>
            <a:r>
              <a:rPr lang="en-US" dirty="0"/>
              <a:t> </a:t>
            </a:r>
            <a:r>
              <a:rPr lang="en-US" dirty="0" err="1"/>
              <a:t>vững</a:t>
            </a:r>
            <a:r>
              <a:rPr lang="en-US" dirty="0"/>
              <a:t> </a:t>
            </a:r>
            <a:r>
              <a:rPr lang="en-US" dirty="0" err="1"/>
              <a:t>vàng</a:t>
            </a:r>
            <a:r>
              <a:rPr lang="en-US" dirty="0"/>
              <a:t> </a:t>
            </a:r>
            <a:r>
              <a:rPr lang="en-US" dirty="0" err="1"/>
              <a:t>trên</a:t>
            </a:r>
            <a:r>
              <a:rPr lang="en-US" dirty="0"/>
              <a:t> </a:t>
            </a:r>
            <a:r>
              <a:rPr lang="en-US" dirty="0" err="1"/>
              <a:t>hành</a:t>
            </a:r>
            <a:r>
              <a:rPr lang="en-US" dirty="0"/>
              <a:t> </a:t>
            </a:r>
            <a:r>
              <a:rPr lang="en-US" dirty="0" err="1"/>
              <a:t>trình</a:t>
            </a:r>
            <a:r>
              <a:rPr lang="en-US" dirty="0"/>
              <a:t> </a:t>
            </a:r>
            <a:r>
              <a:rPr lang="en-US" dirty="0" err="1"/>
              <a:t>trưởng</a:t>
            </a:r>
            <a:r>
              <a:rPr lang="en-US" dirty="0"/>
              <a:t> </a:t>
            </a:r>
            <a:r>
              <a:rPr lang="en-US" dirty="0" err="1"/>
              <a:t>thành</a:t>
            </a:r>
            <a:endParaRPr lang="en-US" dirty="0"/>
          </a:p>
          <a:p>
            <a:r>
              <a:rPr lang="en-US" dirty="0" err="1"/>
              <a:t>Đọc</a:t>
            </a:r>
            <a:r>
              <a:rPr lang="en-US" dirty="0"/>
              <a:t> </a:t>
            </a:r>
            <a:r>
              <a:rPr lang="en-US" dirty="0" err="1"/>
              <a:t>hiểu</a:t>
            </a:r>
            <a:r>
              <a:rPr lang="en-US" dirty="0"/>
              <a:t> </a:t>
            </a:r>
            <a:r>
              <a:rPr lang="en-US" dirty="0" err="1"/>
              <a:t>các</a:t>
            </a:r>
            <a:r>
              <a:rPr lang="en-US" dirty="0"/>
              <a:t> </a:t>
            </a:r>
            <a:r>
              <a:rPr lang="en-US" dirty="0" err="1"/>
              <a:t>tác</a:t>
            </a:r>
            <a:r>
              <a:rPr lang="en-US" dirty="0"/>
              <a:t> </a:t>
            </a:r>
            <a:r>
              <a:rPr lang="en-US" dirty="0" err="1"/>
              <a:t>phẩm</a:t>
            </a:r>
            <a:r>
              <a:rPr lang="en-US" dirty="0"/>
              <a:t> </a:t>
            </a:r>
            <a:r>
              <a:rPr lang="en-US" dirty="0" err="1"/>
              <a:t>truyện</a:t>
            </a:r>
            <a:r>
              <a:rPr lang="en-US" dirty="0"/>
              <a:t> </a:t>
            </a:r>
            <a:r>
              <a:rPr lang="en-US" dirty="0" err="1"/>
              <a:t>và</a:t>
            </a:r>
            <a:r>
              <a:rPr lang="en-US" dirty="0"/>
              <a:t> </a:t>
            </a:r>
            <a:r>
              <a:rPr lang="en-US" dirty="0" err="1"/>
              <a:t>một</a:t>
            </a:r>
            <a:r>
              <a:rPr lang="en-US" dirty="0"/>
              <a:t> </a:t>
            </a:r>
            <a:r>
              <a:rPr lang="en-US" dirty="0" err="1"/>
              <a:t>văn</a:t>
            </a:r>
            <a:r>
              <a:rPr lang="en-US" dirty="0"/>
              <a:t> </a:t>
            </a:r>
            <a:r>
              <a:rPr lang="en-US" dirty="0" err="1"/>
              <a:t>bản</a:t>
            </a:r>
            <a:r>
              <a:rPr lang="en-US" dirty="0"/>
              <a:t> </a:t>
            </a:r>
            <a:r>
              <a:rPr lang="en-US" dirty="0" err="1"/>
              <a:t>kết</a:t>
            </a:r>
            <a:r>
              <a:rPr lang="en-US" dirty="0"/>
              <a:t> </a:t>
            </a:r>
            <a:r>
              <a:rPr lang="en-US" dirty="0" err="1"/>
              <a:t>nối</a:t>
            </a:r>
            <a:r>
              <a:rPr lang="en-US" dirty="0"/>
              <a:t> </a:t>
            </a:r>
            <a:r>
              <a:rPr lang="en-US" dirty="0" err="1"/>
              <a:t>chủ</a:t>
            </a:r>
            <a:r>
              <a:rPr lang="en-US" dirty="0"/>
              <a:t> </a:t>
            </a:r>
            <a:r>
              <a:rPr lang="en-US" dirty="0" err="1"/>
              <a:t>đề</a:t>
            </a:r>
            <a:r>
              <a:rPr lang="en-US" dirty="0"/>
              <a:t> </a:t>
            </a:r>
            <a:r>
              <a:rPr lang="en-US" dirty="0" err="1"/>
              <a:t>trong</a:t>
            </a:r>
            <a:r>
              <a:rPr lang="en-US" dirty="0"/>
              <a:t> </a:t>
            </a:r>
            <a:r>
              <a:rPr lang="en-US" dirty="0" err="1"/>
              <a:t>bài</a:t>
            </a:r>
            <a:r>
              <a:rPr lang="en-US" dirty="0"/>
              <a:t> </a:t>
            </a:r>
            <a:r>
              <a:rPr lang="en-US" dirty="0" err="1"/>
              <a:t>học</a:t>
            </a:r>
            <a:r>
              <a:rPr lang="en-US" dirty="0"/>
              <a:t> </a:t>
            </a:r>
            <a:r>
              <a:rPr lang="en-US" dirty="0" err="1"/>
              <a:t>này</a:t>
            </a:r>
            <a:r>
              <a:rPr lang="en-US" dirty="0"/>
              <a:t>, </a:t>
            </a:r>
            <a:r>
              <a:rPr lang="en-US" dirty="0" err="1"/>
              <a:t>em</a:t>
            </a:r>
            <a:r>
              <a:rPr lang="en-US" dirty="0"/>
              <a:t> </a:t>
            </a:r>
            <a:r>
              <a:rPr lang="en-US" dirty="0" err="1"/>
              <a:t>sẽ</a:t>
            </a:r>
            <a:r>
              <a:rPr lang="en-US" dirty="0"/>
              <a:t> </a:t>
            </a:r>
            <a:r>
              <a:rPr lang="en-US" dirty="0" err="1"/>
              <a:t>có</a:t>
            </a:r>
            <a:r>
              <a:rPr lang="en-US" dirty="0"/>
              <a:t> </a:t>
            </a:r>
            <a:r>
              <a:rPr lang="en-US" dirty="0" err="1"/>
              <a:t>thêm</a:t>
            </a:r>
            <a:r>
              <a:rPr lang="en-US" dirty="0"/>
              <a:t> </a:t>
            </a:r>
            <a:r>
              <a:rPr lang="en-US" dirty="0" err="1"/>
              <a:t>cơ</a:t>
            </a:r>
            <a:r>
              <a:rPr lang="en-US" dirty="0"/>
              <a:t> </a:t>
            </a:r>
            <a:r>
              <a:rPr lang="en-US" dirty="0" err="1"/>
              <a:t>hội</a:t>
            </a:r>
            <a:r>
              <a:rPr lang="en-US" dirty="0"/>
              <a:t> </a:t>
            </a:r>
            <a:r>
              <a:rPr lang="en-US" dirty="0" err="1"/>
              <a:t>để</a:t>
            </a:r>
            <a:r>
              <a:rPr lang="en-US" dirty="0"/>
              <a:t> </a:t>
            </a:r>
            <a:r>
              <a:rPr lang="en-US" dirty="0" err="1"/>
              <a:t>khám</a:t>
            </a:r>
            <a:r>
              <a:rPr lang="en-US" dirty="0"/>
              <a:t> </a:t>
            </a:r>
            <a:r>
              <a:rPr lang="en-US" dirty="0" err="1"/>
              <a:t>phá</a:t>
            </a:r>
            <a:r>
              <a:rPr lang="en-US" dirty="0"/>
              <a:t> </a:t>
            </a:r>
            <a:r>
              <a:rPr lang="en-US" dirty="0" err="1"/>
              <a:t>và</a:t>
            </a:r>
            <a:r>
              <a:rPr lang="en-US" dirty="0"/>
              <a:t> </a:t>
            </a:r>
            <a:r>
              <a:rPr lang="en-US" dirty="0" err="1"/>
              <a:t>cảm</a:t>
            </a:r>
            <a:r>
              <a:rPr lang="en-US" dirty="0"/>
              <a:t> </a:t>
            </a:r>
            <a:r>
              <a:rPr lang="en-US" dirty="0" err="1"/>
              <a:t>nhận</a:t>
            </a:r>
            <a:r>
              <a:rPr lang="en-US" dirty="0"/>
              <a:t> 1 </a:t>
            </a:r>
            <a:r>
              <a:rPr lang="en-US" dirty="0" err="1"/>
              <a:t>cách</a:t>
            </a:r>
            <a:r>
              <a:rPr lang="en-US" dirty="0"/>
              <a:t> </a:t>
            </a:r>
            <a:r>
              <a:rPr lang="en-US" dirty="0" err="1"/>
              <a:t>sâu</a:t>
            </a:r>
            <a:r>
              <a:rPr lang="en-US" dirty="0"/>
              <a:t> </a:t>
            </a:r>
            <a:r>
              <a:rPr lang="en-US" dirty="0" err="1"/>
              <a:t>sắc</a:t>
            </a:r>
            <a:r>
              <a:rPr lang="en-US" dirty="0"/>
              <a:t> </a:t>
            </a:r>
            <a:r>
              <a:rPr lang="en-US" dirty="0" err="1"/>
              <a:t>hơn</a:t>
            </a:r>
            <a:r>
              <a:rPr lang="en-US" dirty="0"/>
              <a:t> </a:t>
            </a:r>
            <a:r>
              <a:rPr lang="en-US" dirty="0" err="1"/>
              <a:t>về</a:t>
            </a:r>
            <a:r>
              <a:rPr lang="en-US" dirty="0"/>
              <a:t> </a:t>
            </a:r>
            <a:r>
              <a:rPr lang="en-US" dirty="0" err="1"/>
              <a:t>những</a:t>
            </a:r>
            <a:r>
              <a:rPr lang="en-US" dirty="0"/>
              <a:t> </a:t>
            </a:r>
            <a:r>
              <a:rPr lang="en-US" dirty="0" err="1"/>
              <a:t>nguồn</a:t>
            </a:r>
            <a:r>
              <a:rPr lang="en-US" dirty="0"/>
              <a:t> </a:t>
            </a:r>
            <a:r>
              <a:rPr lang="en-US" dirty="0" err="1"/>
              <a:t>mạch</a:t>
            </a:r>
            <a:r>
              <a:rPr lang="en-US" dirty="0"/>
              <a:t> </a:t>
            </a:r>
            <a:r>
              <a:rPr lang="en-US" dirty="0" err="1"/>
              <a:t>yêu</a:t>
            </a:r>
            <a:r>
              <a:rPr lang="en-US" dirty="0"/>
              <a:t> </a:t>
            </a:r>
            <a:r>
              <a:rPr lang="en-US" dirty="0" err="1"/>
              <a:t>thương</a:t>
            </a:r>
            <a:r>
              <a:rPr lang="en-US" dirty="0"/>
              <a:t> </a:t>
            </a:r>
            <a:r>
              <a:rPr lang="en-US" dirty="0" err="1"/>
              <a:t>nuôi</a:t>
            </a:r>
            <a:r>
              <a:rPr lang="en-US" dirty="0"/>
              <a:t> </a:t>
            </a:r>
            <a:r>
              <a:rPr lang="en-US" dirty="0" err="1"/>
              <a:t>dưỡng</a:t>
            </a:r>
            <a:r>
              <a:rPr lang="en-US" dirty="0"/>
              <a:t> </a:t>
            </a:r>
            <a:r>
              <a:rPr lang="en-US" dirty="0" err="1"/>
              <a:t>tâm</a:t>
            </a:r>
            <a:r>
              <a:rPr lang="en-US" dirty="0"/>
              <a:t> </a:t>
            </a:r>
            <a:r>
              <a:rPr lang="en-US" dirty="0" err="1"/>
              <a:t>hồn</a:t>
            </a:r>
            <a:r>
              <a:rPr lang="en-US" dirty="0"/>
              <a:t> con </a:t>
            </a:r>
            <a:r>
              <a:rPr lang="en-US" dirty="0" err="1"/>
              <a:t>người</a:t>
            </a:r>
            <a:endParaRPr lang="vi-VN" dirty="0"/>
          </a:p>
          <a:p>
            <a:endParaRPr lang="vi-V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61181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5657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539854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550280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577024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B388F93-828D-4E18-BA1B-18F92AA5ADED}" type="slidenum">
              <a:rPr lang="zh-CN" altLang="en-US" smtClean="0"/>
              <a:t>15</a:t>
            </a:fld>
            <a:endParaRPr lang="zh-CN" altLang="en-US"/>
          </a:p>
        </p:txBody>
      </p:sp>
    </p:spTree>
    <p:extLst>
      <p:ext uri="{BB962C8B-B14F-4D97-AF65-F5344CB8AC3E}">
        <p14:creationId xmlns:p14="http://schemas.microsoft.com/office/powerpoint/2010/main" val="335268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210872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048631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212097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975388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vi-VN"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US" dirty="0"/>
          </a:p>
        </p:txBody>
      </p:sp>
    </p:spTree>
    <p:extLst>
      <p:ext uri="{BB962C8B-B14F-4D97-AF65-F5344CB8AC3E}">
        <p14:creationId xmlns:p14="http://schemas.microsoft.com/office/powerpoint/2010/main" val="193672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Tại</a:t>
            </a:r>
            <a:r>
              <a:rPr lang="en-US" dirty="0"/>
              <a:t> </a:t>
            </a:r>
            <a:r>
              <a:rPr lang="en-US" dirty="0" err="1"/>
              <a:t>sao</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là</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cho</a:t>
            </a:r>
            <a:r>
              <a:rPr lang="en-US" dirty="0"/>
              <a:t> </a:t>
            </a:r>
            <a:r>
              <a:rPr lang="en-US" dirty="0" err="1"/>
              <a:t>mọi</a:t>
            </a:r>
            <a:r>
              <a:rPr lang="en-US" dirty="0"/>
              <a:t> </a:t>
            </a:r>
            <a:r>
              <a:rPr lang="en-US" dirty="0" err="1"/>
              <a:t>thứ</a:t>
            </a:r>
            <a:r>
              <a:rPr lang="en-US" dirty="0"/>
              <a:t>. </a:t>
            </a:r>
            <a:r>
              <a:rPr lang="en-US" dirty="0" err="1"/>
              <a:t>Quả</a:t>
            </a:r>
            <a:r>
              <a:rPr lang="en-US" dirty="0"/>
              <a:t> </a:t>
            </a:r>
            <a:r>
              <a:rPr lang="en-US" dirty="0" err="1"/>
              <a:t>thực</a:t>
            </a:r>
            <a:r>
              <a:rPr lang="en-US" dirty="0"/>
              <a:t> </a:t>
            </a:r>
            <a:r>
              <a:rPr lang="en-US" dirty="0" err="1"/>
              <a:t>là</a:t>
            </a:r>
            <a:r>
              <a:rPr lang="en-US" dirty="0"/>
              <a:t> </a:t>
            </a:r>
            <a:r>
              <a:rPr lang="en-US" dirty="0" err="1"/>
              <a:t>trong</a:t>
            </a:r>
            <a:r>
              <a:rPr lang="en-US" dirty="0"/>
              <a:t> </a:t>
            </a:r>
            <a:r>
              <a:rPr lang="en-US" dirty="0" err="1"/>
              <a:t>cuộc</a:t>
            </a:r>
            <a:r>
              <a:rPr lang="en-US" dirty="0"/>
              <a:t> </a:t>
            </a:r>
            <a:r>
              <a:rPr lang="en-US" dirty="0" err="1"/>
              <a:t>sống</a:t>
            </a:r>
            <a:r>
              <a:rPr lang="en-US" dirty="0"/>
              <a:t> </a:t>
            </a:r>
            <a:r>
              <a:rPr lang="en-US" dirty="0" err="1"/>
              <a:t>có</a:t>
            </a:r>
            <a:r>
              <a:rPr lang="en-US" dirty="0"/>
              <a:t> </a:t>
            </a:r>
            <a:r>
              <a:rPr lang="en-US" dirty="0" err="1"/>
              <a:t>rất</a:t>
            </a:r>
            <a:r>
              <a:rPr lang="en-US" dirty="0"/>
              <a:t> </a:t>
            </a:r>
            <a:r>
              <a:rPr lang="en-US" dirty="0" err="1"/>
              <a:t>nhiều</a:t>
            </a:r>
            <a:r>
              <a:rPr lang="en-US" dirty="0"/>
              <a:t> </a:t>
            </a:r>
            <a:r>
              <a:rPr lang="en-US" dirty="0" err="1"/>
              <a:t>câu</a:t>
            </a:r>
            <a:r>
              <a:rPr lang="en-US" dirty="0"/>
              <a:t> </a:t>
            </a:r>
            <a:r>
              <a:rPr lang="en-US" dirty="0" err="1"/>
              <a:t>hỏi</a:t>
            </a:r>
            <a:r>
              <a:rPr lang="en-US" dirty="0"/>
              <a:t> </a:t>
            </a:r>
            <a:r>
              <a:rPr lang="en-US" dirty="0" err="1"/>
              <a:t>cá</a:t>
            </a:r>
            <a:r>
              <a:rPr lang="en-US" dirty="0"/>
              <a:t> </a:t>
            </a:r>
            <a:r>
              <a:rPr lang="en-US" dirty="0" err="1"/>
              <a:t>nhân</a:t>
            </a:r>
            <a:r>
              <a:rPr lang="en-US" dirty="0"/>
              <a:t>, </a:t>
            </a:r>
            <a:r>
              <a:rPr lang="en-US" dirty="0" err="1"/>
              <a:t>nhiều</a:t>
            </a:r>
            <a:r>
              <a:rPr lang="en-US" dirty="0"/>
              <a:t> </a:t>
            </a:r>
            <a:r>
              <a:rPr lang="en-US" dirty="0" err="1"/>
              <a:t>vấn</a:t>
            </a:r>
            <a:r>
              <a:rPr lang="en-US" dirty="0"/>
              <a:t> </a:t>
            </a:r>
            <a:r>
              <a:rPr lang="en-US" dirty="0" err="1"/>
              <a:t>đề</a:t>
            </a:r>
            <a:r>
              <a:rPr lang="en-US" dirty="0"/>
              <a:t> nan </a:t>
            </a:r>
            <a:r>
              <a:rPr lang="en-US" dirty="0" err="1"/>
              <a:t>giải</a:t>
            </a:r>
            <a:r>
              <a:rPr lang="en-US" dirty="0"/>
              <a:t> (ô </a:t>
            </a:r>
            <a:r>
              <a:rPr lang="en-US" dirty="0" err="1"/>
              <a:t>nhiễm</a:t>
            </a:r>
            <a:r>
              <a:rPr lang="en-US" dirty="0"/>
              <a:t> </a:t>
            </a:r>
            <a:r>
              <a:rPr lang="en-US" dirty="0" err="1"/>
              <a:t>môi</a:t>
            </a:r>
            <a:r>
              <a:rPr lang="en-US" dirty="0"/>
              <a:t> </a:t>
            </a:r>
            <a:r>
              <a:rPr lang="en-US" dirty="0" err="1"/>
              <a:t>trường</a:t>
            </a:r>
            <a:r>
              <a:rPr lang="en-US" dirty="0"/>
              <a:t>, tai </a:t>
            </a:r>
            <a:r>
              <a:rPr lang="en-US" dirty="0" err="1"/>
              <a:t>nạn</a:t>
            </a:r>
            <a:r>
              <a:rPr lang="en-US" dirty="0"/>
              <a:t> </a:t>
            </a:r>
            <a:r>
              <a:rPr lang="en-US" dirty="0" err="1"/>
              <a:t>giao</a:t>
            </a:r>
            <a:r>
              <a:rPr lang="en-US" dirty="0"/>
              <a:t> </a:t>
            </a:r>
            <a:r>
              <a:rPr lang="en-US" dirty="0" err="1"/>
              <a:t>thông</a:t>
            </a:r>
            <a:r>
              <a:rPr lang="en-US" dirty="0"/>
              <a:t>, …) </a:t>
            </a:r>
            <a:r>
              <a:rPr lang="en-US" dirty="0" err="1"/>
              <a:t>cần</a:t>
            </a:r>
            <a:r>
              <a:rPr lang="en-US" dirty="0"/>
              <a:t> </a:t>
            </a:r>
            <a:r>
              <a:rPr lang="en-US" dirty="0" err="1"/>
              <a:t>giải</a:t>
            </a:r>
            <a:r>
              <a:rPr lang="en-US" dirty="0"/>
              <a:t> </a:t>
            </a:r>
            <a:r>
              <a:rPr lang="en-US" dirty="0" err="1"/>
              <a:t>quyết</a:t>
            </a:r>
            <a:r>
              <a:rPr lang="en-US" dirty="0"/>
              <a:t> . </a:t>
            </a:r>
            <a:r>
              <a:rPr lang="en-US" dirty="0" err="1"/>
              <a:t>Và</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cho</a:t>
            </a:r>
            <a:r>
              <a:rPr lang="en-US" dirty="0"/>
              <a:t> </a:t>
            </a:r>
            <a:r>
              <a:rPr lang="en-US" dirty="0" err="1"/>
              <a:t>tất</a:t>
            </a:r>
            <a:r>
              <a:rPr lang="en-US" dirty="0"/>
              <a:t> </a:t>
            </a:r>
            <a:r>
              <a:rPr lang="en-US" dirty="0" err="1"/>
              <a:t>thảy</a:t>
            </a:r>
            <a:r>
              <a:rPr lang="en-US" dirty="0"/>
              <a:t> </a:t>
            </a:r>
            <a:r>
              <a:rPr lang="en-US" dirty="0" err="1"/>
              <a:t>chính</a:t>
            </a:r>
            <a:r>
              <a:rPr lang="en-US" dirty="0"/>
              <a:t> </a:t>
            </a:r>
            <a:r>
              <a:rPr lang="en-US" dirty="0" err="1"/>
              <a:t>là</a:t>
            </a:r>
            <a:r>
              <a:rPr lang="en-US" dirty="0"/>
              <a:t> </a:t>
            </a:r>
            <a:r>
              <a:rPr lang="en-US" dirty="0" err="1"/>
              <a:t>chìa</a:t>
            </a:r>
            <a:r>
              <a:rPr lang="en-US" dirty="0"/>
              <a:t> </a:t>
            </a:r>
            <a:r>
              <a:rPr lang="en-US" dirty="0" err="1"/>
              <a:t>khóa</a:t>
            </a:r>
            <a:r>
              <a:rPr lang="en-US" dirty="0"/>
              <a:t> “</a:t>
            </a:r>
            <a:r>
              <a:rPr lang="en-US" dirty="0" err="1"/>
              <a:t>tình</a:t>
            </a:r>
            <a:r>
              <a:rPr lang="en-US" dirty="0"/>
              <a:t> </a:t>
            </a:r>
            <a:r>
              <a:rPr lang="en-US" dirty="0" err="1"/>
              <a:t>yêu</a:t>
            </a:r>
            <a:r>
              <a:rPr lang="en-US" dirty="0"/>
              <a:t> </a:t>
            </a:r>
            <a:r>
              <a:rPr lang="en-US" dirty="0" err="1"/>
              <a:t>thương</a:t>
            </a:r>
            <a:r>
              <a:rPr lang="en-US" dirty="0"/>
              <a:t>”</a:t>
            </a:r>
            <a:endParaRPr lang="vi-V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vi-V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2285993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Nhân vật bố được miêu tả qua lời kể của nhân vật đứa con, tức là nhân vật “tôi”. Cách này vừa có tác dụng miêu tả  tính cách của nhân vật bố, vừa thể hiện được tình cảm của nhân vật “tôi” với bố. Bây giờ mình cùng nhau tìm hiểu nha</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vi-V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5"/>
          </p:nvPr>
        </p:nvSpPr>
        <p:spPr/>
        <p:txBody>
          <a:bodyPr/>
          <a:lstStyle/>
          <a:p>
            <a:fld id="{9780F8AC-1315-4F17-9784-21B45398D202}" type="slidenum">
              <a:rPr lang="zh-CN" altLang="en-US" smtClean="0"/>
              <a:pPr/>
              <a:t>21</a:t>
            </a:fld>
            <a:endParaRPr lang="zh-CN" altLang="en-US"/>
          </a:p>
        </p:txBody>
      </p:sp>
    </p:spTree>
    <p:extLst>
      <p:ext uri="{BB962C8B-B14F-4D97-AF65-F5344CB8AC3E}">
        <p14:creationId xmlns:p14="http://schemas.microsoft.com/office/powerpoint/2010/main" val="2491728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964555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Với con, có lẽ bố không chỉ là người bố với tình yêu thương con vô hạn mà lại còn gần gũi như 1 người bạn và hiểu biết như 1 người thầy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vi-V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200642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375954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004711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622522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5"/>
          </p:nvPr>
        </p:nvSpPr>
        <p:spPr/>
        <p:txBody>
          <a:bodyPr/>
          <a:lstStyle/>
          <a:p>
            <a:fld id="{9780F8AC-1315-4F17-9784-21B45398D202}" type="slidenum">
              <a:rPr lang="zh-CN" altLang="en-US" smtClean="0"/>
              <a:pPr/>
              <a:t>27</a:t>
            </a:fld>
            <a:endParaRPr lang="zh-CN" altLang="en-US"/>
          </a:p>
        </p:txBody>
      </p:sp>
    </p:spTree>
    <p:extLst>
      <p:ext uri="{BB962C8B-B14F-4D97-AF65-F5344CB8AC3E}">
        <p14:creationId xmlns:p14="http://schemas.microsoft.com/office/powerpoint/2010/main" val="1506963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626558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13020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Trước</a:t>
            </a:r>
            <a:r>
              <a:rPr lang="en-US" dirty="0"/>
              <a:t> </a:t>
            </a:r>
            <a:r>
              <a:rPr lang="en-US" dirty="0" err="1"/>
              <a:t>đoạn</a:t>
            </a:r>
            <a:r>
              <a:rPr lang="en-US" dirty="0"/>
              <a:t> </a:t>
            </a:r>
            <a:r>
              <a:rPr lang="en-US" dirty="0" err="1"/>
              <a:t>này</a:t>
            </a:r>
            <a:r>
              <a:rPr lang="en-US" dirty="0"/>
              <a:t> </a:t>
            </a:r>
            <a:r>
              <a:rPr lang="en-US" dirty="0" err="1"/>
              <a:t>thì</a:t>
            </a:r>
            <a:r>
              <a:rPr lang="en-US" dirty="0"/>
              <a:t> </a:t>
            </a:r>
            <a:r>
              <a:rPr lang="en-US" dirty="0" err="1"/>
              <a:t>bố</a:t>
            </a:r>
            <a:r>
              <a:rPr lang="en-US" dirty="0"/>
              <a:t> </a:t>
            </a:r>
            <a:r>
              <a:rPr lang="en-US" dirty="0" err="1"/>
              <a:t>cứu</a:t>
            </a:r>
            <a:r>
              <a:rPr lang="en-US" dirty="0"/>
              <a:t> </a:t>
            </a:r>
            <a:r>
              <a:rPr lang="en-US" dirty="0" err="1"/>
              <a:t>Thằng</a:t>
            </a:r>
            <a:r>
              <a:rPr lang="en-US" dirty="0"/>
              <a:t> </a:t>
            </a:r>
            <a:r>
              <a:rPr lang="en-US" dirty="0" err="1"/>
              <a:t>Tý</a:t>
            </a:r>
            <a:r>
              <a:rPr lang="en-US" dirty="0"/>
              <a:t> </a:t>
            </a:r>
            <a:r>
              <a:rPr lang="en-US" dirty="0" err="1"/>
              <a:t>khỏi</a:t>
            </a:r>
            <a:r>
              <a:rPr lang="en-US" dirty="0"/>
              <a:t> </a:t>
            </a:r>
            <a:r>
              <a:rPr lang="en-US" dirty="0" err="1"/>
              <a:t>chết</a:t>
            </a:r>
            <a:r>
              <a:rPr lang="en-US" dirty="0"/>
              <a:t> </a:t>
            </a:r>
            <a:r>
              <a:rPr lang="en-US" dirty="0" err="1"/>
              <a:t>đuối</a:t>
            </a:r>
            <a:r>
              <a:rPr lang="en-US" dirty="0"/>
              <a:t> ở song, </a:t>
            </a:r>
            <a:r>
              <a:rPr lang="en-US" dirty="0" err="1"/>
              <a:t>sau</a:t>
            </a:r>
            <a:r>
              <a:rPr lang="en-US" dirty="0"/>
              <a:t> </a:t>
            </a:r>
            <a:r>
              <a:rPr lang="en-US" dirty="0" err="1"/>
              <a:t>này</a:t>
            </a:r>
            <a:r>
              <a:rPr lang="en-US" dirty="0"/>
              <a:t> </a:t>
            </a:r>
            <a:r>
              <a:rPr lang="en-US" dirty="0" err="1"/>
              <a:t>bố</a:t>
            </a:r>
            <a:r>
              <a:rPr lang="en-US" dirty="0"/>
              <a:t> </a:t>
            </a:r>
            <a:r>
              <a:rPr lang="en-US" dirty="0" err="1"/>
              <a:t>lại</a:t>
            </a:r>
            <a:r>
              <a:rPr lang="en-US" dirty="0"/>
              <a:t> </a:t>
            </a:r>
            <a:r>
              <a:rPr lang="en-US" dirty="0" err="1"/>
              <a:t>cứu</a:t>
            </a:r>
            <a:r>
              <a:rPr lang="en-US" dirty="0"/>
              <a:t> </a:t>
            </a:r>
            <a:r>
              <a:rPr lang="en-US" dirty="0" err="1"/>
              <a:t>Tí</a:t>
            </a:r>
            <a:r>
              <a:rPr lang="en-US" dirty="0"/>
              <a:t> </a:t>
            </a:r>
            <a:r>
              <a:rPr lang="en-US" dirty="0" err="1"/>
              <a:t>khi</a:t>
            </a:r>
            <a:r>
              <a:rPr lang="en-US" dirty="0"/>
              <a:t> </a:t>
            </a:r>
            <a:r>
              <a:rPr lang="en-US" dirty="0" err="1"/>
              <a:t>suýt</a:t>
            </a:r>
            <a:r>
              <a:rPr lang="en-US" dirty="0"/>
              <a:t> </a:t>
            </a:r>
            <a:r>
              <a:rPr lang="en-US" dirty="0" err="1"/>
              <a:t>chết</a:t>
            </a:r>
            <a:r>
              <a:rPr lang="en-US" dirty="0"/>
              <a:t> </a:t>
            </a:r>
            <a:r>
              <a:rPr lang="en-US" dirty="0" err="1"/>
              <a:t>vì</a:t>
            </a:r>
            <a:r>
              <a:rPr lang="en-US" dirty="0"/>
              <a:t> </a:t>
            </a:r>
            <a:r>
              <a:rPr lang="en-US" dirty="0" err="1"/>
              <a:t>độc</a:t>
            </a:r>
            <a:r>
              <a:rPr lang="en-US" dirty="0"/>
              <a:t> </a:t>
            </a:r>
            <a:r>
              <a:rPr lang="en-US" dirty="0" err="1"/>
              <a:t>rắn</a:t>
            </a:r>
            <a:r>
              <a:rPr lang="en-US" dirty="0"/>
              <a:t> </a:t>
            </a:r>
            <a:r>
              <a:rPr lang="en-US" dirty="0" err="1"/>
              <a:t>cắn</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indent="0">
              <a:buNone/>
            </a:pPr>
            <a:endParaRPr lang="en-US" dirty="0"/>
          </a:p>
        </p:txBody>
      </p:sp>
    </p:spTree>
    <p:extLst>
      <p:ext uri="{BB962C8B-B14F-4D97-AF65-F5344CB8AC3E}">
        <p14:creationId xmlns:p14="http://schemas.microsoft.com/office/powerpoint/2010/main" val="3193902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861280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Món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quà</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đẹp</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không</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nằm</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ở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giá</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trị</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chất</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mà</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ở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giá</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trị</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tinh</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thần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hàm</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chứa</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tấm</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lòng</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tình</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cảm</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dirty="0"/>
              <a:t>Khi ta </a:t>
            </a:r>
            <a:r>
              <a:rPr lang="en-US" dirty="0" err="1"/>
              <a:t>nhận</a:t>
            </a:r>
            <a:r>
              <a:rPr lang="en-US" dirty="0"/>
              <a:t> 1 </a:t>
            </a:r>
            <a:r>
              <a:rPr lang="en-US" dirty="0" err="1"/>
              <a:t>món</a:t>
            </a:r>
            <a:r>
              <a:rPr lang="en-US" dirty="0"/>
              <a:t> </a:t>
            </a:r>
            <a:r>
              <a:rPr lang="en-US" dirty="0" err="1"/>
              <a:t>quà</a:t>
            </a:r>
            <a:r>
              <a:rPr lang="en-US" dirty="0"/>
              <a:t> </a:t>
            </a:r>
            <a:r>
              <a:rPr lang="en-US" dirty="0" err="1"/>
              <a:t>là</a:t>
            </a:r>
            <a:r>
              <a:rPr lang="en-US" dirty="0"/>
              <a:t> ta </a:t>
            </a:r>
            <a:r>
              <a:rPr lang="en-US" dirty="0" err="1"/>
              <a:t>nhận</a:t>
            </a:r>
            <a:r>
              <a:rPr lang="en-US" dirty="0"/>
              <a:t> </a:t>
            </a:r>
            <a:r>
              <a:rPr lang="en-US" dirty="0" err="1"/>
              <a:t>tình</a:t>
            </a:r>
            <a:r>
              <a:rPr lang="en-US" dirty="0"/>
              <a:t> </a:t>
            </a:r>
            <a:r>
              <a:rPr lang="en-US" dirty="0" err="1"/>
              <a:t>yêu</a:t>
            </a:r>
            <a:r>
              <a:rPr lang="en-US" dirty="0"/>
              <a:t> </a:t>
            </a:r>
            <a:r>
              <a:rPr lang="en-US" dirty="0" err="1"/>
              <a:t>thương</a:t>
            </a:r>
            <a:r>
              <a:rPr lang="en-US" dirty="0"/>
              <a:t>, ta </a:t>
            </a:r>
            <a:r>
              <a:rPr lang="en-US" dirty="0" err="1"/>
              <a:t>sẽ</a:t>
            </a:r>
            <a:r>
              <a:rPr lang="en-US" dirty="0"/>
              <a:t> </a:t>
            </a:r>
            <a:r>
              <a:rPr lang="en-US" dirty="0" err="1"/>
              <a:t>có</a:t>
            </a:r>
            <a:r>
              <a:rPr lang="en-US" dirty="0"/>
              <a:t> </a:t>
            </a:r>
            <a:r>
              <a:rPr lang="en-US" dirty="0" err="1"/>
              <a:t>được</a:t>
            </a:r>
            <a:r>
              <a:rPr lang="en-US" dirty="0"/>
              <a:t> </a:t>
            </a:r>
            <a:r>
              <a:rPr lang="en-US" dirty="0" err="1"/>
              <a:t>những</a:t>
            </a:r>
            <a:r>
              <a:rPr lang="en-US" dirty="0"/>
              <a:t> </a:t>
            </a:r>
            <a:r>
              <a:rPr lang="en-US" dirty="0" err="1"/>
              <a:t>cảm</a:t>
            </a:r>
            <a:r>
              <a:rPr lang="en-US" dirty="0"/>
              <a:t> </a:t>
            </a:r>
            <a:r>
              <a:rPr lang="en-US" dirty="0" err="1"/>
              <a:t>xúc</a:t>
            </a:r>
            <a:r>
              <a:rPr lang="en-US" dirty="0"/>
              <a:t> </a:t>
            </a:r>
            <a:r>
              <a:rPr lang="en-US" dirty="0" err="1"/>
              <a:t>đẹp</a:t>
            </a:r>
            <a:r>
              <a:rPr lang="en-US" dirty="0"/>
              <a:t> </a:t>
            </a:r>
            <a:r>
              <a:rPr lang="en-US" dirty="0" err="1"/>
              <a:t>như</a:t>
            </a:r>
            <a:r>
              <a:rPr lang="en-US" dirty="0"/>
              <a:t> </a:t>
            </a:r>
            <a:r>
              <a:rPr lang="en-US" dirty="0" err="1"/>
              <a:t>vui</a:t>
            </a:r>
            <a:r>
              <a:rPr lang="en-US" dirty="0"/>
              <a:t>, </a:t>
            </a:r>
            <a:r>
              <a:rPr lang="en-US" dirty="0" err="1"/>
              <a:t>sự</a:t>
            </a:r>
            <a:r>
              <a:rPr lang="en-US" dirty="0"/>
              <a:t> </a:t>
            </a:r>
            <a:r>
              <a:rPr lang="en-US" dirty="0" err="1"/>
              <a:t>bất</a:t>
            </a:r>
            <a:r>
              <a:rPr lang="en-US" dirty="0"/>
              <a:t> </a:t>
            </a:r>
            <a:r>
              <a:rPr lang="en-US" dirty="0" err="1"/>
              <a:t>ngờ</a:t>
            </a:r>
            <a:r>
              <a:rPr lang="en-US" dirty="0"/>
              <a:t>, </a:t>
            </a:r>
            <a:r>
              <a:rPr lang="en-US" dirty="0" err="1"/>
              <a:t>lòng</a:t>
            </a:r>
            <a:r>
              <a:rPr lang="en-US" dirty="0"/>
              <a:t> </a:t>
            </a:r>
            <a:r>
              <a:rPr lang="en-US" dirty="0" err="1"/>
              <a:t>biết</a:t>
            </a:r>
            <a:r>
              <a:rPr lang="en-US" dirty="0"/>
              <a:t> </a:t>
            </a:r>
            <a:r>
              <a:rPr lang="en-US" dirty="0" err="1"/>
              <a:t>ơn</a:t>
            </a:r>
            <a:r>
              <a:rPr lang="en-US" dirty="0"/>
              <a:t>, … </a:t>
            </a:r>
            <a:r>
              <a:rPr lang="en-US" dirty="0" err="1"/>
              <a:t>Và</a:t>
            </a:r>
            <a:r>
              <a:rPr lang="en-US" dirty="0"/>
              <a:t> </a:t>
            </a:r>
            <a:r>
              <a:rPr lang="en-US" dirty="0" err="1"/>
              <a:t>tương</a:t>
            </a:r>
            <a:r>
              <a:rPr lang="en-US" dirty="0"/>
              <a:t> </a:t>
            </a:r>
            <a:r>
              <a:rPr lang="en-US" dirty="0" err="1"/>
              <a:t>tự</a:t>
            </a:r>
            <a:r>
              <a:rPr lang="en-US" dirty="0"/>
              <a:t>, </a:t>
            </a:r>
            <a:r>
              <a:rPr lang="en-US" dirty="0" err="1"/>
              <a:t>khi</a:t>
            </a:r>
            <a:r>
              <a:rPr lang="en-US" dirty="0"/>
              <a:t> ta </a:t>
            </a:r>
            <a:r>
              <a:rPr lang="en-US" dirty="0" err="1"/>
              <a:t>tặng</a:t>
            </a:r>
            <a:r>
              <a:rPr lang="en-US" dirty="0"/>
              <a:t> 1 </a:t>
            </a:r>
            <a:r>
              <a:rPr lang="en-US" dirty="0" err="1"/>
              <a:t>món</a:t>
            </a:r>
            <a:r>
              <a:rPr lang="en-US" dirty="0"/>
              <a:t> </a:t>
            </a:r>
            <a:r>
              <a:rPr lang="en-US" dirty="0" err="1"/>
              <a:t>quà</a:t>
            </a:r>
            <a:r>
              <a:rPr lang="en-US" dirty="0"/>
              <a:t> </a:t>
            </a:r>
            <a:r>
              <a:rPr lang="en-US" dirty="0" err="1"/>
              <a:t>cũng</a:t>
            </a:r>
            <a:r>
              <a:rPr lang="en-US" dirty="0"/>
              <a:t> </a:t>
            </a:r>
            <a:r>
              <a:rPr lang="en-US" dirty="0" err="1"/>
              <a:t>là</a:t>
            </a:r>
            <a:r>
              <a:rPr lang="en-US" dirty="0"/>
              <a:t> </a:t>
            </a:r>
            <a:r>
              <a:rPr lang="en-US" dirty="0" err="1"/>
              <a:t>tặng</a:t>
            </a:r>
            <a:r>
              <a:rPr lang="en-US" dirty="0"/>
              <a:t> </a:t>
            </a:r>
            <a:r>
              <a:rPr lang="en-US" dirty="0" err="1"/>
              <a:t>tình</a:t>
            </a:r>
            <a:r>
              <a:rPr lang="en-US" dirty="0"/>
              <a:t> </a:t>
            </a:r>
            <a:r>
              <a:rPr lang="en-US" dirty="0" err="1"/>
              <a:t>thương</a:t>
            </a:r>
            <a:r>
              <a:rPr lang="en-US" dirty="0"/>
              <a:t> </a:t>
            </a:r>
            <a:r>
              <a:rPr lang="en-US" dirty="0" err="1"/>
              <a:t>yêu</a:t>
            </a:r>
            <a:r>
              <a:rPr lang="en-US" dirty="0"/>
              <a:t>. Do </a:t>
            </a:r>
            <a:r>
              <a:rPr lang="en-US" dirty="0" err="1"/>
              <a:t>đó</a:t>
            </a:r>
            <a:r>
              <a:rPr lang="en-US" dirty="0"/>
              <a:t>, </a:t>
            </a:r>
            <a:r>
              <a:rPr lang="en-US" dirty="0" err="1"/>
              <a:t>khi</a:t>
            </a:r>
            <a:r>
              <a:rPr lang="en-US" dirty="0"/>
              <a:t> </a:t>
            </a:r>
            <a:r>
              <a:rPr lang="en-US" dirty="0" err="1"/>
              <a:t>tặng</a:t>
            </a:r>
            <a:r>
              <a:rPr lang="en-US" dirty="0"/>
              <a:t> </a:t>
            </a:r>
            <a:r>
              <a:rPr lang="en-US" dirty="0" err="1"/>
              <a:t>quà</a:t>
            </a:r>
            <a:r>
              <a:rPr lang="en-US" dirty="0"/>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tặng</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cần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nâng</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niu</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trao</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món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quà</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với</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thái</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độ</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chân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thành</a:t>
            </a:r>
            <a:r>
              <a:rPr lang="en-US" sz="105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nhận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cần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nâng</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niu</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trân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trọng</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biết</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ơn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nhận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ra</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giá</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trị</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món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quà</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mà</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mình</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trao</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Biết</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cách</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cho</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nhận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món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quà</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cũng</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là</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cách</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để</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thể</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hiện</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nét</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đẹp</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phẩm</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chất</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11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100" dirty="0" err="1">
                <a:latin typeface="#9Slide03 Arima Madurai" panose="00000500000000000000" pitchFamily="2" charset="0"/>
                <a:ea typeface="Calibri" panose="020F0502020204030204" pitchFamily="34" charset="0"/>
                <a:cs typeface="#9Slide03 Arima Madurai" panose="00000500000000000000" pitchFamily="2" charset="0"/>
              </a:rPr>
              <a:t>mình</a:t>
            </a:r>
            <a:endParaRPr lang="en-US" sz="1100" dirty="0">
              <a:latin typeface="#9Slide03 Arima Madurai" panose="00000500000000000000" pitchFamily="2" charset="0"/>
              <a:ea typeface="Calibri" panose="020F0502020204030204" pitchFamily="34" charset="0"/>
              <a:cs typeface="#9Slide03 Arima Madurai" panose="00000500000000000000"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r>
              <a:rPr lang="en-US" dirty="0" err="1"/>
              <a:t>Chắc</a:t>
            </a:r>
            <a:r>
              <a:rPr lang="en-US" dirty="0"/>
              <a:t> </a:t>
            </a:r>
            <a:r>
              <a:rPr lang="en-US" dirty="0" err="1"/>
              <a:t>em</a:t>
            </a:r>
            <a:r>
              <a:rPr lang="en-US" dirty="0"/>
              <a:t> </a:t>
            </a:r>
            <a:r>
              <a:rPr lang="en-US" dirty="0" err="1"/>
              <a:t>cũng</a:t>
            </a:r>
            <a:r>
              <a:rPr lang="en-US" dirty="0"/>
              <a:t> </a:t>
            </a:r>
            <a:r>
              <a:rPr lang="en-US" dirty="0" err="1"/>
              <a:t>đã</a:t>
            </a:r>
            <a:r>
              <a:rPr lang="en-US" dirty="0"/>
              <a:t> </a:t>
            </a:r>
            <a:r>
              <a:rPr lang="en-US" dirty="0" err="1"/>
              <a:t>từng</a:t>
            </a:r>
            <a:r>
              <a:rPr lang="en-US" dirty="0"/>
              <a:t> </a:t>
            </a:r>
            <a:r>
              <a:rPr lang="en-US" dirty="0" err="1"/>
              <a:t>được</a:t>
            </a:r>
            <a:r>
              <a:rPr lang="en-US" dirty="0"/>
              <a:t> </a:t>
            </a:r>
            <a:r>
              <a:rPr lang="en-US" dirty="0" err="1"/>
              <a:t>nhận</a:t>
            </a:r>
            <a:r>
              <a:rPr lang="en-US" dirty="0"/>
              <a:t>/ </a:t>
            </a:r>
            <a:r>
              <a:rPr lang="en-US" dirty="0" err="1"/>
              <a:t>trao</a:t>
            </a:r>
            <a:r>
              <a:rPr lang="en-US" dirty="0"/>
              <a:t> </a:t>
            </a:r>
            <a:r>
              <a:rPr lang="en-US" dirty="0" err="1"/>
              <a:t>những</a:t>
            </a:r>
            <a:r>
              <a:rPr lang="en-US" dirty="0"/>
              <a:t> </a:t>
            </a:r>
            <a:r>
              <a:rPr lang="en-US" dirty="0" err="1"/>
              <a:t>món</a:t>
            </a:r>
            <a:r>
              <a:rPr lang="en-US" dirty="0"/>
              <a:t> </a:t>
            </a:r>
            <a:r>
              <a:rPr lang="en-US" dirty="0" err="1"/>
              <a:t>quà</a:t>
            </a:r>
            <a:r>
              <a:rPr lang="en-US" dirty="0"/>
              <a:t> </a:t>
            </a:r>
            <a:r>
              <a:rPr lang="en-US" dirty="0" err="1"/>
              <a:t>rồi</a:t>
            </a:r>
            <a:r>
              <a:rPr lang="en-US" dirty="0"/>
              <a:t> </a:t>
            </a:r>
            <a:r>
              <a:rPr lang="en-US" dirty="0" err="1"/>
              <a:t>đúng</a:t>
            </a:r>
            <a:r>
              <a:rPr lang="en-US" dirty="0"/>
              <a:t> </a:t>
            </a:r>
            <a:r>
              <a:rPr lang="en-US" dirty="0" err="1"/>
              <a:t>không</a:t>
            </a:r>
            <a:r>
              <a:rPr lang="en-US" dirty="0"/>
              <a:t> </a:t>
            </a:r>
            <a:r>
              <a:rPr lang="en-US" dirty="0" err="1"/>
              <a:t>nào</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nhớ</a:t>
            </a:r>
            <a:r>
              <a:rPr lang="en-US" dirty="0"/>
              <a:t> </a:t>
            </a:r>
            <a:r>
              <a:rPr lang="en-US" dirty="0" err="1"/>
              <a:t>lại</a:t>
            </a:r>
            <a:r>
              <a:rPr lang="en-US" dirty="0"/>
              <a:t> </a:t>
            </a:r>
            <a:r>
              <a:rPr lang="en-US" dirty="0" err="1"/>
              <a:t>khi</a:t>
            </a:r>
            <a:r>
              <a:rPr lang="en-US" dirty="0"/>
              <a:t> </a:t>
            </a:r>
            <a:r>
              <a:rPr lang="en-US" dirty="0" err="1"/>
              <a:t>đó</a:t>
            </a:r>
            <a:r>
              <a:rPr lang="en-US" dirty="0"/>
              <a:t> </a:t>
            </a:r>
            <a:r>
              <a:rPr lang="en-US" dirty="0" err="1"/>
              <a:t>để</a:t>
            </a:r>
            <a:r>
              <a:rPr lang="en-US" dirty="0"/>
              <a:t> 1 </a:t>
            </a:r>
            <a:r>
              <a:rPr lang="en-US" dirty="0" err="1"/>
              <a:t>lần</a:t>
            </a:r>
            <a:r>
              <a:rPr lang="en-US" dirty="0"/>
              <a:t> </a:t>
            </a:r>
            <a:r>
              <a:rPr lang="en-US" dirty="0" err="1"/>
              <a:t>nữa</a:t>
            </a:r>
            <a:r>
              <a:rPr lang="en-US" dirty="0"/>
              <a:t> </a:t>
            </a:r>
            <a:r>
              <a:rPr lang="en-US" dirty="0" err="1"/>
              <a:t>cảm</a:t>
            </a:r>
            <a:r>
              <a:rPr lang="en-US" dirty="0"/>
              <a:t> </a:t>
            </a:r>
            <a:r>
              <a:rPr lang="en-US" dirty="0" err="1"/>
              <a:t>nhận</a:t>
            </a:r>
            <a:r>
              <a:rPr lang="en-US" dirty="0"/>
              <a:t> </a:t>
            </a:r>
            <a:r>
              <a:rPr lang="en-US" dirty="0" err="1"/>
              <a:t>về</a:t>
            </a:r>
            <a:r>
              <a:rPr lang="en-US" dirty="0"/>
              <a:t> </a:t>
            </a:r>
            <a:r>
              <a:rPr lang="en-US" dirty="0" err="1"/>
              <a:t>tình</a:t>
            </a:r>
            <a:r>
              <a:rPr lang="en-US" dirty="0"/>
              <a:t> </a:t>
            </a:r>
            <a:r>
              <a:rPr lang="en-US" dirty="0" err="1"/>
              <a:t>cảm</a:t>
            </a:r>
            <a:r>
              <a:rPr lang="en-US" dirty="0"/>
              <a:t> </a:t>
            </a:r>
            <a:r>
              <a:rPr lang="en-US" dirty="0" err="1"/>
              <a:t>đc</a:t>
            </a:r>
            <a:r>
              <a:rPr lang="en-US" dirty="0"/>
              <a:t> </a:t>
            </a:r>
            <a:r>
              <a:rPr lang="en-US" dirty="0" err="1"/>
              <a:t>gửi</a:t>
            </a:r>
            <a:r>
              <a:rPr lang="en-US" dirty="0"/>
              <a:t> </a:t>
            </a:r>
            <a:r>
              <a:rPr lang="en-US" dirty="0" err="1"/>
              <a:t>gắm</a:t>
            </a:r>
            <a:r>
              <a:rPr lang="en-US" dirty="0"/>
              <a:t> qua </a:t>
            </a:r>
            <a:r>
              <a:rPr lang="en-US" dirty="0" err="1"/>
              <a:t>món</a:t>
            </a:r>
            <a:r>
              <a:rPr lang="en-US" dirty="0"/>
              <a:t> </a:t>
            </a:r>
            <a:r>
              <a:rPr lang="en-US" dirty="0" err="1"/>
              <a:t>quà</a:t>
            </a:r>
            <a:r>
              <a:rPr lang="en-US" dirty="0"/>
              <a:t> </a:t>
            </a:r>
            <a:r>
              <a:rPr lang="en-US" dirty="0" err="1"/>
              <a:t>nhé</a:t>
            </a:r>
            <a:endParaRPr lang="en-US" dirty="0"/>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4124546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US" dirty="0"/>
          </a:p>
        </p:txBody>
      </p:sp>
    </p:spTree>
    <p:extLst>
      <p:ext uri="{BB962C8B-B14F-4D97-AF65-F5344CB8AC3E}">
        <p14:creationId xmlns:p14="http://schemas.microsoft.com/office/powerpoint/2010/main" val="4051682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Cách</a:t>
            </a:r>
            <a:r>
              <a:rPr lang="en-US" dirty="0"/>
              <a:t> </a:t>
            </a:r>
            <a:r>
              <a:rPr lang="en-US" dirty="0" err="1"/>
              <a:t>chơi</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err="1"/>
              <a:t>Bấm</a:t>
            </a:r>
            <a:r>
              <a:rPr lang="en-US" dirty="0"/>
              <a:t> </a:t>
            </a:r>
            <a:r>
              <a:rPr lang="en-US" dirty="0" err="1"/>
              <a:t>vào</a:t>
            </a:r>
            <a:r>
              <a:rPr lang="en-US" dirty="0"/>
              <a:t> </a:t>
            </a:r>
            <a:r>
              <a:rPr lang="en-US" dirty="0" err="1"/>
              <a:t>số</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chọn</a:t>
            </a:r>
            <a:r>
              <a:rPr lang="en-US" dirty="0"/>
              <a:t> </a:t>
            </a:r>
            <a:r>
              <a:rPr lang="en-US" dirty="0" err="1"/>
              <a:t>và</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thì</a:t>
            </a:r>
            <a:r>
              <a:rPr lang="en-US" dirty="0"/>
              <a:t> </a:t>
            </a: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v </a:t>
            </a:r>
            <a:r>
              <a:rPr lang="en-US" dirty="0" err="1"/>
              <a:t>là</a:t>
            </a:r>
            <a:r>
              <a:rPr lang="en-US" dirty="0"/>
              <a:t> </a:t>
            </a:r>
            <a:r>
              <a:rPr lang="en-US" dirty="0" err="1"/>
              <a:t>đúng</a:t>
            </a:r>
            <a:r>
              <a:rPr lang="en-US" dirty="0"/>
              <a:t>, x </a:t>
            </a:r>
            <a:r>
              <a:rPr lang="en-US" dirty="0" err="1"/>
              <a:t>là</a:t>
            </a:r>
            <a:r>
              <a:rPr lang="en-US" dirty="0"/>
              <a:t> </a:t>
            </a:r>
            <a:r>
              <a:rPr lang="en-US" dirty="0" err="1"/>
              <a:t>sai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trở</a:t>
            </a:r>
            <a:r>
              <a:rPr lang="en-US" dirty="0"/>
              <a:t> </a:t>
            </a:r>
            <a:r>
              <a:rPr lang="en-US" dirty="0" err="1"/>
              <a:t>về</a:t>
            </a:r>
            <a:r>
              <a:rPr lang="en-US" dirty="0"/>
              <a:t> </a:t>
            </a:r>
            <a:r>
              <a:rPr lang="en-US" dirty="0" err="1"/>
              <a:t>trang</a:t>
            </a:r>
            <a:r>
              <a:rPr lang="en-US" dirty="0"/>
              <a:t> </a:t>
            </a:r>
            <a:r>
              <a:rPr lang="en-US" dirty="0" err="1"/>
              <a:t>chủ</a:t>
            </a:r>
            <a:r>
              <a:rPr lang="en-US" dirty="0"/>
              <a:t> </a:t>
            </a:r>
            <a:r>
              <a:rPr lang="en-US" dirty="0" err="1"/>
              <a:t>trò</a:t>
            </a:r>
            <a:r>
              <a:rPr lang="en-US" dirty="0"/>
              <a:t> </a:t>
            </a:r>
            <a:r>
              <a:rPr lang="en-US" dirty="0" err="1"/>
              <a:t>chơi</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a:t>Khi </a:t>
            </a:r>
            <a:r>
              <a:rPr lang="en-US" dirty="0" err="1"/>
              <a:t>trở</a:t>
            </a:r>
            <a:r>
              <a:rPr lang="en-US" dirty="0"/>
              <a:t> </a:t>
            </a:r>
            <a:r>
              <a:rPr lang="en-US" dirty="0" err="1"/>
              <a:t>về</a:t>
            </a:r>
            <a:r>
              <a:rPr lang="en-US" dirty="0"/>
              <a:t> </a:t>
            </a:r>
            <a:r>
              <a:rPr lang="en-US" dirty="0" err="1"/>
              <a:t>trang</a:t>
            </a:r>
            <a:r>
              <a:rPr lang="en-US" dirty="0"/>
              <a:t> </a:t>
            </a:r>
            <a:r>
              <a:rPr lang="en-US" dirty="0" err="1"/>
              <a:t>chủ</a:t>
            </a:r>
            <a:r>
              <a:rPr lang="en-US" dirty="0"/>
              <a:t> </a:t>
            </a:r>
            <a:r>
              <a:rPr lang="en-US" dirty="0" err="1"/>
              <a:t>thì</a:t>
            </a:r>
            <a:r>
              <a:rPr lang="en-US" dirty="0"/>
              <a:t> </a:t>
            </a:r>
            <a:r>
              <a:rPr lang="en-US" dirty="0" err="1"/>
              <a:t>sẽ</a:t>
            </a:r>
            <a:r>
              <a:rPr lang="en-US" dirty="0"/>
              <a:t> </a:t>
            </a:r>
            <a:r>
              <a:rPr lang="en-US" dirty="0" err="1"/>
              <a:t>hiện</a:t>
            </a:r>
            <a:r>
              <a:rPr lang="en-US" dirty="0"/>
              <a:t> </a:t>
            </a:r>
            <a:r>
              <a:rPr lang="en-US" dirty="0" err="1"/>
              <a:t>ra</a:t>
            </a:r>
            <a:r>
              <a:rPr lang="en-US" dirty="0"/>
              <a:t> </a:t>
            </a:r>
            <a:r>
              <a:rPr lang="en-US" dirty="0" err="1"/>
              <a:t>lần</a:t>
            </a:r>
            <a:r>
              <a:rPr lang="en-US" dirty="0"/>
              <a:t> </a:t>
            </a:r>
            <a:r>
              <a:rPr lang="en-US" dirty="0" err="1"/>
              <a:t>lượt</a:t>
            </a:r>
            <a:r>
              <a:rPr lang="en-US" dirty="0"/>
              <a:t> </a:t>
            </a:r>
            <a:r>
              <a:rPr lang="en-US" dirty="0" err="1"/>
              <a:t>các</a:t>
            </a:r>
            <a:r>
              <a:rPr lang="en-US" dirty="0"/>
              <a:t> </a:t>
            </a:r>
            <a:r>
              <a:rPr lang="en-US" dirty="0" err="1"/>
              <a:t>bông</a:t>
            </a:r>
            <a:r>
              <a:rPr lang="en-US" dirty="0"/>
              <a:t> </a:t>
            </a:r>
            <a:r>
              <a:rPr lang="en-US" dirty="0" err="1"/>
              <a:t>hoa</a:t>
            </a:r>
            <a:r>
              <a:rPr lang="en-US" dirty="0"/>
              <a:t> </a:t>
            </a:r>
            <a:r>
              <a:rPr lang="en-US" dirty="0" err="1"/>
              <a:t>chứa</a:t>
            </a:r>
            <a:r>
              <a:rPr lang="en-US" dirty="0"/>
              <a:t> </a:t>
            </a:r>
            <a:r>
              <a:rPr lang="en-US" dirty="0" err="1"/>
              <a:t>chữ</a:t>
            </a:r>
            <a:r>
              <a:rPr lang="en-US" dirty="0"/>
              <a:t> </a:t>
            </a:r>
            <a:r>
              <a:rPr lang="en-US" dirty="0" err="1"/>
              <a:t>cái</a:t>
            </a:r>
            <a:r>
              <a:rPr lang="en-US" dirty="0"/>
              <a:t> </a:t>
            </a:r>
            <a:r>
              <a:rPr lang="en-US" dirty="0" err="1"/>
              <a:t>tương</a:t>
            </a:r>
            <a:r>
              <a:rPr lang="en-US" dirty="0"/>
              <a:t> </a:t>
            </a:r>
            <a:r>
              <a:rPr lang="en-US" dirty="0" err="1"/>
              <a:t>ứng</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err="1"/>
              <a:t>Hết</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logo ở </a:t>
            </a:r>
            <a:r>
              <a:rPr lang="en-US" dirty="0" err="1"/>
              <a:t>góc</a:t>
            </a:r>
            <a:r>
              <a:rPr lang="en-US" dirty="0"/>
              <a:t> </a:t>
            </a:r>
            <a:r>
              <a:rPr lang="en-US" dirty="0" err="1"/>
              <a:t>trên</a:t>
            </a:r>
            <a:r>
              <a:rPr lang="en-US" dirty="0"/>
              <a:t> </a:t>
            </a:r>
            <a:r>
              <a:rPr lang="en-US" dirty="0" err="1"/>
              <a:t>cùng</a:t>
            </a:r>
            <a:r>
              <a:rPr lang="en-US" dirty="0"/>
              <a:t> </a:t>
            </a:r>
            <a:r>
              <a:rPr lang="en-US" dirty="0" err="1"/>
              <a:t>bên</a:t>
            </a:r>
            <a:r>
              <a:rPr lang="en-US" dirty="0"/>
              <a:t> </a:t>
            </a:r>
            <a:r>
              <a:rPr lang="en-US" dirty="0" err="1"/>
              <a:t>phải</a:t>
            </a:r>
            <a:r>
              <a:rPr lang="en-US" dirty="0"/>
              <a:t> </a:t>
            </a:r>
            <a:r>
              <a:rPr lang="en-US" dirty="0" err="1"/>
              <a:t>để</a:t>
            </a:r>
            <a:r>
              <a:rPr lang="en-US" dirty="0"/>
              <a:t> </a:t>
            </a:r>
            <a:r>
              <a:rPr lang="en-US" dirty="0" err="1"/>
              <a:t>chuyển</a:t>
            </a:r>
            <a:r>
              <a:rPr lang="en-US" dirty="0"/>
              <a:t> </a:t>
            </a:r>
            <a:r>
              <a:rPr lang="en-US" dirty="0" err="1"/>
              <a:t>sáng</a:t>
            </a:r>
            <a:r>
              <a:rPr lang="en-US" dirty="0"/>
              <a:t> slide </a:t>
            </a:r>
            <a:r>
              <a:rPr lang="en-US" dirty="0" err="1"/>
              <a:t>sắp</a:t>
            </a:r>
            <a:r>
              <a:rPr lang="en-US" dirty="0"/>
              <a:t> </a:t>
            </a:r>
            <a:r>
              <a:rPr lang="en-US" dirty="0" err="1"/>
              <a:t>xếp</a:t>
            </a:r>
            <a:r>
              <a:rPr lang="en-US" dirty="0"/>
              <a:t> </a:t>
            </a:r>
            <a:r>
              <a:rPr lang="en-US" dirty="0" err="1"/>
              <a:t>chữ</a:t>
            </a:r>
            <a:r>
              <a:rPr lang="en-US" dirty="0"/>
              <a:t> </a:t>
            </a:r>
            <a:r>
              <a:rPr lang="en-US" dirty="0" err="1"/>
              <a:t>cái</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a:t>HS </a:t>
            </a:r>
            <a:r>
              <a:rPr lang="en-US" dirty="0" err="1"/>
              <a:t>sắp</a:t>
            </a:r>
            <a:r>
              <a:rPr lang="en-US" dirty="0"/>
              <a:t> </a:t>
            </a:r>
            <a:r>
              <a:rPr lang="en-US" dirty="0" err="1"/>
              <a:t>xếp</a:t>
            </a:r>
            <a:r>
              <a:rPr lang="en-US" dirty="0"/>
              <a:t> </a:t>
            </a:r>
            <a:r>
              <a:rPr lang="en-US" dirty="0" err="1"/>
              <a:t>ra</a:t>
            </a:r>
            <a:r>
              <a:rPr lang="en-US" dirty="0"/>
              <a:t> </a:t>
            </a:r>
            <a:r>
              <a:rPr lang="en-US" dirty="0" err="1"/>
              <a:t>từ</a:t>
            </a:r>
            <a:r>
              <a:rPr lang="en-US" dirty="0"/>
              <a:t> </a:t>
            </a:r>
            <a:r>
              <a:rPr lang="en-US" dirty="0" err="1"/>
              <a:t>khóa</a:t>
            </a:r>
            <a:r>
              <a:rPr lang="en-US" dirty="0"/>
              <a:t> “</a:t>
            </a:r>
            <a:r>
              <a:rPr lang="en-US" dirty="0" err="1"/>
              <a:t>Thiên</a:t>
            </a:r>
            <a:r>
              <a:rPr lang="en-US" dirty="0"/>
              <a:t> </a:t>
            </a:r>
            <a:r>
              <a:rPr lang="en-US" dirty="0" err="1"/>
              <a:t>nhiên</a:t>
            </a:r>
            <a:r>
              <a:rPr lang="en-US" dirty="0"/>
              <a:t>” </a:t>
            </a:r>
            <a:r>
              <a:rPr lang="en-US" dirty="0" err="1"/>
              <a:t>là</a:t>
            </a:r>
            <a:r>
              <a:rPr lang="en-US" dirty="0"/>
              <a:t> </a:t>
            </a:r>
            <a:r>
              <a:rPr lang="en-US" dirty="0" err="1"/>
              <a:t>dừng</a:t>
            </a:r>
            <a:r>
              <a:rPr lang="en-US" dirty="0"/>
              <a:t> </a:t>
            </a:r>
            <a:r>
              <a:rPr lang="en-US" dirty="0" err="1"/>
              <a:t>trò</a:t>
            </a:r>
            <a:r>
              <a:rPr lang="en-US" dirty="0"/>
              <a:t> </a:t>
            </a:r>
            <a:r>
              <a:rPr lang="en-US" dirty="0" err="1"/>
              <a:t>chơi</a:t>
            </a:r>
            <a:endParaRPr lang="en-US" dirty="0"/>
          </a:p>
          <a:p>
            <a:pPr marL="158750" indent="0">
              <a:buNone/>
            </a:pPr>
            <a:endParaRPr lang="en-US" dirty="0"/>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US" dirty="0"/>
          </a:p>
        </p:txBody>
      </p:sp>
    </p:spTree>
    <p:extLst>
      <p:ext uri="{BB962C8B-B14F-4D97-AF65-F5344CB8AC3E}">
        <p14:creationId xmlns:p14="http://schemas.microsoft.com/office/powerpoint/2010/main" val="3392238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35</a:t>
            </a:fld>
            <a:endParaRPr lang="en-SG"/>
          </a:p>
        </p:txBody>
      </p:sp>
    </p:spTree>
    <p:extLst>
      <p:ext uri="{BB962C8B-B14F-4D97-AF65-F5344CB8AC3E}">
        <p14:creationId xmlns:p14="http://schemas.microsoft.com/office/powerpoint/2010/main" val="3463244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36</a:t>
            </a:fld>
            <a:endParaRPr lang="en-SG"/>
          </a:p>
        </p:txBody>
      </p:sp>
    </p:spTree>
    <p:extLst>
      <p:ext uri="{BB962C8B-B14F-4D97-AF65-F5344CB8AC3E}">
        <p14:creationId xmlns:p14="http://schemas.microsoft.com/office/powerpoint/2010/main" val="3094042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37</a:t>
            </a:fld>
            <a:endParaRPr lang="en-SG"/>
          </a:p>
        </p:txBody>
      </p:sp>
    </p:spTree>
    <p:extLst>
      <p:ext uri="{BB962C8B-B14F-4D97-AF65-F5344CB8AC3E}">
        <p14:creationId xmlns:p14="http://schemas.microsoft.com/office/powerpoint/2010/main" val="2399944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38</a:t>
            </a:fld>
            <a:endParaRPr lang="en-SG"/>
          </a:p>
        </p:txBody>
      </p:sp>
    </p:spTree>
    <p:extLst>
      <p:ext uri="{BB962C8B-B14F-4D97-AF65-F5344CB8AC3E}">
        <p14:creationId xmlns:p14="http://schemas.microsoft.com/office/powerpoint/2010/main" val="3604146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39</a:t>
            </a:fld>
            <a:endParaRPr lang="en-SG"/>
          </a:p>
        </p:txBody>
      </p:sp>
    </p:spTree>
    <p:extLst>
      <p:ext uri="{BB962C8B-B14F-4D97-AF65-F5344CB8AC3E}">
        <p14:creationId xmlns:p14="http://schemas.microsoft.com/office/powerpoint/2010/main" val="2996743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40</a:t>
            </a:fld>
            <a:endParaRPr lang="en-SG"/>
          </a:p>
        </p:txBody>
      </p:sp>
    </p:spTree>
    <p:extLst>
      <p:ext uri="{BB962C8B-B14F-4D97-AF65-F5344CB8AC3E}">
        <p14:creationId xmlns:p14="http://schemas.microsoft.com/office/powerpoint/2010/main" val="2592802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41</a:t>
            </a:fld>
            <a:endParaRPr lang="en-SG"/>
          </a:p>
        </p:txBody>
      </p:sp>
    </p:spTree>
    <p:extLst>
      <p:ext uri="{BB962C8B-B14F-4D97-AF65-F5344CB8AC3E}">
        <p14:creationId xmlns:p14="http://schemas.microsoft.com/office/powerpoint/2010/main" val="1591202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sz="1100" b="1" dirty="0" err="1">
                <a:solidFill>
                  <a:srgbClr val="0070C0"/>
                </a:solidFill>
                <a:latin typeface="#9Slide03 Arima Madurai" panose="00000500000000000000" pitchFamily="2" charset="0"/>
                <a:cs typeface="#9Slide03 Arima Madurai" panose="00000500000000000000" pitchFamily="2" charset="0"/>
              </a:rPr>
              <a:t>Vai</a:t>
            </a:r>
            <a:r>
              <a:rPr lang="en-US" sz="1100" b="1" dirty="0">
                <a:solidFill>
                  <a:srgbClr val="0070C0"/>
                </a:solidFill>
                <a:latin typeface="#9Slide03 Arima Madurai" panose="00000500000000000000" pitchFamily="2" charset="0"/>
                <a:cs typeface="#9Slide03 Arima Madurai" panose="00000500000000000000" pitchFamily="2" charset="0"/>
              </a:rPr>
              <a:t> </a:t>
            </a:r>
            <a:r>
              <a:rPr lang="en-US" sz="1100" b="1" dirty="0" err="1">
                <a:solidFill>
                  <a:srgbClr val="0070C0"/>
                </a:solidFill>
                <a:latin typeface="#9Slide03 Arima Madurai" panose="00000500000000000000" pitchFamily="2" charset="0"/>
                <a:cs typeface="#9Slide03 Arima Madurai" panose="00000500000000000000" pitchFamily="2" charset="0"/>
              </a:rPr>
              <a:t>trò</a:t>
            </a:r>
            <a:endParaRPr lang="en-US" sz="500" b="1" dirty="0">
              <a:solidFill>
                <a:srgbClr val="0070C0"/>
              </a:solidFill>
              <a:latin typeface="#9Slide03 Arima Madurai" panose="00000500000000000000" pitchFamily="2" charset="0"/>
              <a:cs typeface="#9Slide03 Arima Madurai" panose="00000500000000000000" pitchFamily="2" charset="0"/>
            </a:endParaRPr>
          </a:p>
          <a:p>
            <a:pPr marL="158750" indent="0" algn="just">
              <a:buNone/>
            </a:pP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Việc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lựa</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chọn</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người</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kể</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chuyện</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nằm</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trong</a:t>
            </a:r>
            <a:r>
              <a:rPr lang="en-US" sz="1100" dirty="0">
                <a:solidFill>
                  <a:schemeClr val="bg2"/>
                </a:solidFill>
                <a:latin typeface="#9Slide03 Arima Madurai" panose="00000500000000000000" pitchFamily="2" charset="0"/>
                <a:cs typeface="#9Slide03 Arima Madurai" panose="00000500000000000000" pitchFamily="2" charset="0"/>
              </a:rPr>
              <a:t> ý </a:t>
            </a:r>
            <a:r>
              <a:rPr lang="en-US" sz="1100" dirty="0" err="1">
                <a:solidFill>
                  <a:schemeClr val="bg2"/>
                </a:solidFill>
                <a:latin typeface="#9Slide03 Arima Madurai" panose="00000500000000000000" pitchFamily="2" charset="0"/>
                <a:cs typeface="#9Slide03 Arima Madurai" panose="00000500000000000000" pitchFamily="2" charset="0"/>
              </a:rPr>
              <a:t>đồ</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nghệ</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thuật</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của</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tác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giả</a:t>
            </a:r>
            <a:endParaRPr lang="en-US" sz="1100" dirty="0">
              <a:solidFill>
                <a:schemeClr val="bg2"/>
              </a:solidFill>
              <a:latin typeface="#9Slide03 Arima Madurai" panose="00000500000000000000" pitchFamily="2" charset="0"/>
              <a:cs typeface="#9Slide03 Arima Madurai" panose="00000500000000000000" pitchFamily="2" charset="0"/>
            </a:endParaRPr>
          </a:p>
          <a:p>
            <a:pPr marL="158750" indent="0" algn="just">
              <a:buNone/>
            </a:pP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Câu</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chuyện</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được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kể</a:t>
            </a:r>
            <a:r>
              <a:rPr lang="en-US" sz="1100" dirty="0">
                <a:solidFill>
                  <a:schemeClr val="bg2"/>
                </a:solidFill>
                <a:latin typeface="#9Slide03 Arima Madurai" panose="00000500000000000000" pitchFamily="2" charset="0"/>
                <a:cs typeface="#9Slide03 Arima Madurai" panose="00000500000000000000" pitchFamily="2" charset="0"/>
              </a:rPr>
              <a:t> qua </a:t>
            </a:r>
            <a:r>
              <a:rPr lang="en-US" sz="1100" dirty="0" err="1">
                <a:solidFill>
                  <a:schemeClr val="bg2"/>
                </a:solidFill>
                <a:latin typeface="#9Slide03 Arima Madurai" panose="00000500000000000000" pitchFamily="2" charset="0"/>
                <a:cs typeface="#9Slide03 Arima Madurai" panose="00000500000000000000" pitchFamily="2" charset="0"/>
              </a:rPr>
              <a:t>góc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nhìn</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cách</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suy</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nghĩ</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cảm</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nhận</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của</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người</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kể</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chuyện</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sẽ</a:t>
            </a:r>
            <a:r>
              <a:rPr lang="en-US" sz="1100" dirty="0">
                <a:solidFill>
                  <a:schemeClr val="bg2"/>
                </a:solidFill>
                <a:latin typeface="#9Slide03 Arima Madurai" panose="00000500000000000000" pitchFamily="2" charset="0"/>
                <a:cs typeface="#9Slide03 Arima Madurai" panose="00000500000000000000" pitchFamily="2" charset="0"/>
              </a:rPr>
              <a:t>: </a:t>
            </a:r>
          </a:p>
          <a:p>
            <a:pPr marL="158750" indent="0" algn="just">
              <a:buNone/>
            </a:pP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Góp</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phần</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bộc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lộ</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tính</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cách</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các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nhân</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vật</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đặc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điểm</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các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sự</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việc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của</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cốt</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truyện</a:t>
            </a:r>
            <a:endParaRPr lang="en-US" sz="1100" dirty="0">
              <a:solidFill>
                <a:schemeClr val="bg2"/>
              </a:solidFill>
              <a:latin typeface="#9Slide03 Arima Madurai" panose="00000500000000000000" pitchFamily="2" charset="0"/>
              <a:cs typeface="#9Slide03 Arima Madurai" panose="00000500000000000000" pitchFamily="2" charset="0"/>
            </a:endParaRPr>
          </a:p>
          <a:p>
            <a:pPr marL="158750" indent="0" algn="just">
              <a:buNone/>
            </a:pP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Thể</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hiện</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tư</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tưởng</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tác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giả</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gửi</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gắm</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vào</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tác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phẩm</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từ</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đó</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làm</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tăng</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sức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hấp</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dẫn</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của</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tác</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phẩm</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với</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người</a:t>
            </a:r>
            <a:r>
              <a:rPr lang="en-US" sz="1100" dirty="0">
                <a:solidFill>
                  <a:schemeClr val="bg2"/>
                </a:solidFill>
                <a:latin typeface="#9Slide03 Arima Madurai" panose="00000500000000000000" pitchFamily="2" charset="0"/>
                <a:cs typeface="#9Slide03 Arima Madurai" panose="00000500000000000000" pitchFamily="2" charset="0"/>
              </a:rPr>
              <a:t> </a:t>
            </a:r>
            <a:r>
              <a:rPr lang="en-US" sz="1100" dirty="0" err="1">
                <a:solidFill>
                  <a:schemeClr val="bg2"/>
                </a:solidFill>
                <a:latin typeface="#9Slide03 Arima Madurai" panose="00000500000000000000" pitchFamily="2" charset="0"/>
                <a:cs typeface="#9Slide03 Arima Madurai" panose="00000500000000000000" pitchFamily="2" charset="0"/>
              </a:rPr>
              <a:t>đọc</a:t>
            </a:r>
            <a:r>
              <a:rPr lang="en-US" sz="1100" dirty="0">
                <a:solidFill>
                  <a:schemeClr val="bg2"/>
                </a:solidFill>
                <a:latin typeface="#9Slide03 Arima Madurai" panose="00000500000000000000" pitchFamily="2" charset="0"/>
                <a:cs typeface="#9Slide03 Arima Madurai" panose="00000500000000000000" pitchFamily="2" charset="0"/>
              </a:rPr>
              <a:t>.</a:t>
            </a:r>
          </a:p>
          <a:p>
            <a:pPr algn="just"/>
            <a:endParaRPr lang="vi-VN" dirty="0"/>
          </a:p>
          <a:p>
            <a:pPr algn="just"/>
            <a:endParaRPr lang="vi-VN" dirty="0"/>
          </a:p>
          <a:p>
            <a:pPr marL="457200" marR="0" lvl="0" indent="-298450" algn="just"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algn="just"/>
            <a:endParaRPr lang="en-US" dirty="0"/>
          </a:p>
        </p:txBody>
      </p:sp>
    </p:spTree>
    <p:extLst>
      <p:ext uri="{BB962C8B-B14F-4D97-AF65-F5344CB8AC3E}">
        <p14:creationId xmlns:p14="http://schemas.microsoft.com/office/powerpoint/2010/main" val="2636947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42</a:t>
            </a:fld>
            <a:endParaRPr lang="en-SG"/>
          </a:p>
        </p:txBody>
      </p:sp>
    </p:spTree>
    <p:extLst>
      <p:ext uri="{BB962C8B-B14F-4D97-AF65-F5344CB8AC3E}">
        <p14:creationId xmlns:p14="http://schemas.microsoft.com/office/powerpoint/2010/main" val="3853327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43</a:t>
            </a:fld>
            <a:endParaRPr lang="en-SG"/>
          </a:p>
        </p:txBody>
      </p:sp>
    </p:spTree>
    <p:extLst>
      <p:ext uri="{BB962C8B-B14F-4D97-AF65-F5344CB8AC3E}">
        <p14:creationId xmlns:p14="http://schemas.microsoft.com/office/powerpoint/2010/main" val="121354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44</a:t>
            </a:fld>
            <a:endParaRPr lang="en-SG"/>
          </a:p>
        </p:txBody>
      </p:sp>
    </p:spTree>
    <p:extLst>
      <p:ext uri="{BB962C8B-B14F-4D97-AF65-F5344CB8AC3E}">
        <p14:creationId xmlns:p14="http://schemas.microsoft.com/office/powerpoint/2010/main" val="2757382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p:txBody>
      </p:sp>
    </p:spTree>
    <p:extLst>
      <p:ext uri="{BB962C8B-B14F-4D97-AF65-F5344CB8AC3E}">
        <p14:creationId xmlns:p14="http://schemas.microsoft.com/office/powerpoint/2010/main" val="1125203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p:txBody>
      </p:sp>
    </p:spTree>
    <p:extLst>
      <p:ext uri="{BB962C8B-B14F-4D97-AF65-F5344CB8AC3E}">
        <p14:creationId xmlns:p14="http://schemas.microsoft.com/office/powerpoint/2010/main" val="4095185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kern="100" noProof="0" dirty="0" err="1">
                <a:latin typeface="#9Slide05 SVNBulgary" pitchFamily="2" charset="0"/>
                <a:ea typeface="SimSun" panose="02010600030101010101" pitchFamily="2" charset="-122"/>
              </a:rPr>
              <a:t>Tìm</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đọc</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toàn</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bộ</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truyện</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Vừa</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nhắm</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mắt</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vừa</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mở</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cửa</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sổ</a:t>
            </a:r>
            <a:r>
              <a:rPr lang="en-US" sz="1100" kern="100" noProof="0" dirty="0">
                <a:latin typeface="#9Slide05 SVNBulgary" pitchFamily="2" charset="0"/>
                <a:ea typeface="SimSun" panose="02010600030101010101" pitchFamily="2" charset="-122"/>
              </a:rPr>
              <a:t>”</a:t>
            </a:r>
            <a:endParaRPr kumimoji="0" lang="en-US" sz="1100" b="0" i="0" u="none" strike="noStrike" kern="100" cap="none" spc="0" normalizeH="0" baseline="0" noProof="0" dirty="0">
              <a:ln>
                <a:noFill/>
              </a:ln>
              <a:solidFill>
                <a:srgbClr val="000000"/>
              </a:solidFill>
              <a:effectLst/>
              <a:uLnTx/>
              <a:uFillTx/>
              <a:latin typeface="#9Slide05 SVNBulgary" pitchFamily="2" charset="0"/>
              <a:ea typeface="SimSun" panose="02010600030101010101" pitchFamily="2" charset="-122"/>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kern="100" noProof="0" dirty="0">
                <a:latin typeface="#9Slide05 SVNBulgary" pitchFamily="2" charset="0"/>
                <a:ea typeface="SimSun" panose="02010600030101010101" pitchFamily="2" charset="-122"/>
              </a:rPr>
              <a:t>“</a:t>
            </a:r>
            <a:r>
              <a:rPr lang="en-US" sz="1100" kern="100" noProof="0" dirty="0" err="1">
                <a:latin typeface="#9Slide05 SVNBulgary" pitchFamily="2" charset="0"/>
                <a:ea typeface="SimSun" panose="02010600030101010101" pitchFamily="2" charset="-122"/>
              </a:rPr>
              <a:t>Hòa</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mình</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vào</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thiên</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nhiên</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dậy</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sớm</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hít</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thở</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không</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khí</a:t>
            </a:r>
            <a:r>
              <a:rPr lang="en-US" sz="1100" kern="100" noProof="0" dirty="0">
                <a:latin typeface="#9Slide05 SVNBulgary" pitchFamily="2" charset="0"/>
                <a:ea typeface="SimSun" panose="02010600030101010101" pitchFamily="2" charset="-122"/>
              </a:rPr>
              <a:t> </a:t>
            </a:r>
            <a:r>
              <a:rPr lang="en-US" sz="1100" kern="100" dirty="0" err="1">
                <a:latin typeface="#9Slide05 SVNBulgary" pitchFamily="2" charset="0"/>
                <a:ea typeface="SimSun" panose="02010600030101010101" pitchFamily="2" charset="-122"/>
              </a:rPr>
              <a:t>trong</a:t>
            </a:r>
            <a:r>
              <a:rPr lang="en-US" sz="1100" kern="100" dirty="0">
                <a:latin typeface="#9Slide05 SVNBulgary" pitchFamily="2" charset="0"/>
                <a:ea typeface="SimSun" panose="02010600030101010101" pitchFamily="2" charset="-122"/>
              </a:rPr>
              <a:t> </a:t>
            </a:r>
            <a:r>
              <a:rPr lang="en-US" sz="1100" kern="100" dirty="0" err="1">
                <a:latin typeface="#9Slide05 SVNBulgary" pitchFamily="2" charset="0"/>
                <a:ea typeface="SimSun" panose="02010600030101010101" pitchFamily="2" charset="-122"/>
              </a:rPr>
              <a:t>lành</a:t>
            </a:r>
            <a:r>
              <a:rPr lang="en-US" sz="1100" kern="100" dirty="0">
                <a:latin typeface="#9Slide05 SVNBulgary" pitchFamily="2" charset="0"/>
                <a:ea typeface="SimSun" panose="02010600030101010101" pitchFamily="2" charset="-122"/>
              </a:rPr>
              <a:t>, </a:t>
            </a:r>
            <a:r>
              <a:rPr lang="en-US" sz="1100" kern="100" dirty="0" err="1">
                <a:latin typeface="#9Slide05 SVNBulgary" pitchFamily="2" charset="0"/>
                <a:ea typeface="SimSun" panose="02010600030101010101" pitchFamily="2" charset="-122"/>
              </a:rPr>
              <a:t>đi</a:t>
            </a:r>
            <a:r>
              <a:rPr lang="en-US" sz="1100" kern="100" dirty="0">
                <a:latin typeface="#9Slide05 SVNBulgary" pitchFamily="2" charset="0"/>
                <a:ea typeface="SimSun" panose="02010600030101010101" pitchFamily="2" charset="-122"/>
              </a:rPr>
              <a:t> </a:t>
            </a:r>
            <a:r>
              <a:rPr lang="en-US" sz="1100" kern="100" dirty="0" err="1">
                <a:latin typeface="#9Slide05 SVNBulgary" pitchFamily="2" charset="0"/>
                <a:ea typeface="SimSun" panose="02010600030101010101" pitchFamily="2" charset="-122"/>
              </a:rPr>
              <a:t>bộ</a:t>
            </a:r>
            <a:r>
              <a:rPr lang="en-US" sz="1100" kern="100" dirty="0">
                <a:latin typeface="#9Slide05 SVNBulgary" pitchFamily="2" charset="0"/>
                <a:ea typeface="SimSun" panose="02010600030101010101" pitchFamily="2" charset="-122"/>
              </a:rPr>
              <a:t> </a:t>
            </a:r>
            <a:r>
              <a:rPr lang="en-US" sz="1100" kern="100" dirty="0" err="1">
                <a:latin typeface="#9Slide05 SVNBulgary" pitchFamily="2" charset="0"/>
                <a:ea typeface="SimSun" panose="02010600030101010101" pitchFamily="2" charset="-122"/>
              </a:rPr>
              <a:t>trong</a:t>
            </a:r>
            <a:r>
              <a:rPr lang="en-US" sz="1100" kern="100" dirty="0">
                <a:latin typeface="#9Slide05 SVNBulgary" pitchFamily="2" charset="0"/>
                <a:ea typeface="SimSun" panose="02010600030101010101" pitchFamily="2" charset="-122"/>
              </a:rPr>
              <a:t> </a:t>
            </a:r>
            <a:r>
              <a:rPr lang="en-US" sz="1100" kern="100" dirty="0" err="1">
                <a:latin typeface="#9Slide05 SVNBulgary" pitchFamily="2" charset="0"/>
                <a:ea typeface="SimSun" panose="02010600030101010101" pitchFamily="2" charset="-122"/>
              </a:rPr>
              <a:t>công</a:t>
            </a:r>
            <a:r>
              <a:rPr lang="en-US" sz="1100" kern="100" dirty="0">
                <a:latin typeface="#9Slide05 SVNBulgary" pitchFamily="2" charset="0"/>
                <a:ea typeface="SimSun" panose="02010600030101010101" pitchFamily="2" charset="-122"/>
              </a:rPr>
              <a:t> </a:t>
            </a:r>
            <a:r>
              <a:rPr lang="en-US" sz="1100" kern="100" dirty="0" err="1">
                <a:latin typeface="#9Slide05 SVNBulgary" pitchFamily="2" charset="0"/>
                <a:ea typeface="SimSun" panose="02010600030101010101" pitchFamily="2" charset="-122"/>
              </a:rPr>
              <a:t>viên</a:t>
            </a:r>
            <a:r>
              <a:rPr lang="en-US" sz="1100" kern="100" dirty="0">
                <a:latin typeface="#9Slide05 SVNBulgary" pitchFamily="2" charset="0"/>
                <a:ea typeface="SimSun" panose="02010600030101010101" pitchFamily="2" charset="-122"/>
              </a:rPr>
              <a:t>, </a:t>
            </a:r>
            <a:r>
              <a:rPr lang="en-US" sz="1100" kern="100" dirty="0" err="1">
                <a:latin typeface="#9Slide05 SVNBulgary" pitchFamily="2" charset="0"/>
                <a:ea typeface="SimSun" panose="02010600030101010101" pitchFamily="2" charset="-122"/>
              </a:rPr>
              <a:t>trồng</a:t>
            </a:r>
            <a:r>
              <a:rPr lang="en-US" sz="1100" kern="100" dirty="0">
                <a:latin typeface="#9Slide05 SVNBulgary" pitchFamily="2" charset="0"/>
                <a:ea typeface="SimSun" panose="02010600030101010101" pitchFamily="2" charset="-122"/>
              </a:rPr>
              <a:t> </a:t>
            </a:r>
            <a:r>
              <a:rPr lang="en-US" sz="1100" kern="100" dirty="0" err="1">
                <a:latin typeface="#9Slide05 SVNBulgary" pitchFamily="2" charset="0"/>
                <a:ea typeface="SimSun" panose="02010600030101010101" pitchFamily="2" charset="-122"/>
              </a:rPr>
              <a:t>cây</a:t>
            </a:r>
            <a:r>
              <a:rPr lang="en-US" sz="1100" kern="100" dirty="0">
                <a:latin typeface="#9Slide05 SVNBulgary" pitchFamily="2" charset="0"/>
                <a:ea typeface="SimSun" panose="02010600030101010101" pitchFamily="2" charset="-122"/>
              </a:rPr>
              <a:t>, </a:t>
            </a:r>
            <a:r>
              <a:rPr lang="vi-VN" sz="1100" kern="100" dirty="0">
                <a:latin typeface="#9Slide05 SVNBulgary" pitchFamily="2" charset="0"/>
                <a:ea typeface="SimSun" panose="02010600030101010101" pitchFamily="2" charset="-122"/>
              </a:rPr>
              <a:t>chạm vào những bông hoa, </a:t>
            </a:r>
            <a:r>
              <a:rPr lang="en-US" sz="1100" kern="100" dirty="0" err="1">
                <a:latin typeface="#9Slide05 SVNBulgary" pitchFamily="2" charset="0"/>
                <a:ea typeface="SimSun" panose="02010600030101010101" pitchFamily="2" charset="-122"/>
              </a:rPr>
              <a:t>cắm</a:t>
            </a:r>
            <a:r>
              <a:rPr lang="en-US" sz="1100" kern="100" dirty="0">
                <a:latin typeface="#9Slide05 SVNBulgary" pitchFamily="2" charset="0"/>
                <a:ea typeface="SimSun" panose="02010600030101010101" pitchFamily="2" charset="-122"/>
              </a:rPr>
              <a:t> </a:t>
            </a:r>
            <a:r>
              <a:rPr lang="en-US" sz="1100" kern="100" dirty="0" err="1">
                <a:latin typeface="#9Slide05 SVNBulgary" pitchFamily="2" charset="0"/>
                <a:ea typeface="SimSun" panose="02010600030101010101" pitchFamily="2" charset="-122"/>
              </a:rPr>
              <a:t>hoa</a:t>
            </a:r>
            <a:r>
              <a:rPr lang="en-US" sz="1100" kern="100" dirty="0">
                <a:latin typeface="#9Slide05 SVNBulgary" pitchFamily="2" charset="0"/>
                <a:ea typeface="SimSun" panose="02010600030101010101" pitchFamily="2" charset="-122"/>
              </a:rPr>
              <a:t> …</a:t>
            </a:r>
            <a:r>
              <a:rPr lang="vi-VN" sz="1100" kern="100" dirty="0">
                <a:latin typeface="#9Slide05 SVNBulgary" pitchFamily="2" charset="0"/>
                <a:ea typeface="SimSun" panose="02010600030101010101" pitchFamily="2" charset="-122"/>
              </a:rPr>
              <a:t>) nói chung là hãy vận dụng hết tất cả các giác quan của em nhé, sau đó thì</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viết</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cảm</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nhận</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của</a:t>
            </a:r>
            <a:r>
              <a:rPr lang="en-US" sz="1100" kern="100" noProof="0" dirty="0">
                <a:latin typeface="#9Slide05 SVNBulgary" pitchFamily="2" charset="0"/>
                <a:ea typeface="SimSun" panose="02010600030101010101" pitchFamily="2" charset="-122"/>
              </a:rPr>
              <a:t> </a:t>
            </a:r>
            <a:r>
              <a:rPr lang="en-US" sz="1100" kern="100" noProof="0" dirty="0" err="1">
                <a:latin typeface="#9Slide05 SVNBulgary" pitchFamily="2" charset="0"/>
                <a:ea typeface="SimSun" panose="02010600030101010101" pitchFamily="2" charset="-122"/>
              </a:rPr>
              <a:t>em</a:t>
            </a:r>
            <a:endParaRPr kumimoji="0" lang="en-US" sz="1100" b="0" i="0" u="none" strike="noStrike" kern="100" cap="none" spc="0" normalizeH="0" baseline="0" noProof="0" dirty="0">
              <a:ln>
                <a:noFill/>
              </a:ln>
              <a:solidFill>
                <a:srgbClr val="000000"/>
              </a:solidFill>
              <a:effectLst/>
              <a:uLnTx/>
              <a:uFillTx/>
              <a:latin typeface="#9Slide05 SVNBulgary" pitchFamily="2" charset="0"/>
              <a:ea typeface="SimSun" panose="02010600030101010101" pitchFamily="2" charset="-122"/>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0" u="none" strike="noStrike" kern="100" cap="none" spc="0" normalizeH="0" baseline="0" dirty="0" err="1">
                <a:ln>
                  <a:noFill/>
                </a:ln>
                <a:solidFill>
                  <a:srgbClr val="000000"/>
                </a:solidFill>
                <a:effectLst/>
                <a:uLnTx/>
                <a:uFillTx/>
                <a:latin typeface="#9Slide05 SVNBulgary" pitchFamily="2" charset="0"/>
                <a:ea typeface="SimSun" panose="02010600030101010101" pitchFamily="2" charset="-122"/>
                <a:sym typeface="Arial"/>
              </a:rPr>
              <a:t>Trao</a:t>
            </a:r>
            <a:r>
              <a:rPr kumimoji="0" lang="en-US" sz="11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1 </a:t>
            </a:r>
            <a:r>
              <a:rPr kumimoji="0" lang="en-US" sz="11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món</a:t>
            </a:r>
            <a:r>
              <a:rPr kumimoji="0" lang="en-US" sz="11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11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quà</a:t>
            </a:r>
            <a:r>
              <a:rPr kumimoji="0" lang="en-US" sz="11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11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đến</a:t>
            </a:r>
            <a:r>
              <a:rPr kumimoji="0" lang="en-US" sz="11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11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người</a:t>
            </a:r>
            <a:r>
              <a:rPr kumimoji="0" lang="en-US" sz="11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11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mà</a:t>
            </a:r>
            <a:r>
              <a:rPr kumimoji="0" lang="en-US" sz="11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11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em</a:t>
            </a:r>
            <a:r>
              <a:rPr kumimoji="0" lang="en-US" sz="11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11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yêu</a:t>
            </a:r>
            <a:r>
              <a:rPr kumimoji="0" lang="en-US" sz="11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11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thương</a:t>
            </a:r>
            <a:endParaRPr kumimoji="0" lang="en-US" sz="11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0" lang="en-US" sz="1100" b="0" i="0" u="none" strike="noStrike" kern="100" cap="none" spc="0" normalizeH="0" baseline="0" noProof="0" dirty="0">
              <a:ln>
                <a:noFill/>
              </a:ln>
              <a:solidFill>
                <a:srgbClr val="000000"/>
              </a:solidFill>
              <a:effectLst/>
              <a:uLnTx/>
              <a:uFillTx/>
              <a:latin typeface="#9Slide05 SVNBulgary" pitchFamily="2" charset="0"/>
              <a:ea typeface="SimSun" panose="02010600030101010101" pitchFamily="2" charset="-122"/>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0" lang="en-US" sz="1100" b="0" i="0" u="none" strike="noStrike" kern="100" cap="none" spc="0" normalizeH="0" baseline="0" noProof="0" dirty="0">
              <a:ln>
                <a:noFill/>
              </a:ln>
              <a:solidFill>
                <a:srgbClr val="000000"/>
              </a:solidFill>
              <a:effectLst/>
              <a:uLnTx/>
              <a:uFillTx/>
              <a:latin typeface="#9Slide05 SVNBulgary" pitchFamily="2" charset="0"/>
              <a:ea typeface="SimSun" panose="02010600030101010101" pitchFamily="2" charset="-122"/>
              <a:sym typeface="Arial"/>
            </a:endParaRPr>
          </a:p>
        </p:txBody>
      </p:sp>
    </p:spTree>
    <p:extLst>
      <p:ext uri="{BB962C8B-B14F-4D97-AF65-F5344CB8AC3E}">
        <p14:creationId xmlns:p14="http://schemas.microsoft.com/office/powerpoint/2010/main" val="1813556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r>
              <a:rPr lang="vi-VN" dirty="0"/>
              <a:t>Nguồn ảnh: </a:t>
            </a:r>
            <a:r>
              <a:rPr lang="en-US" dirty="0"/>
              <a:t>https://www.behance.net/gallery/106255831/VA-NHM-MT-VA-M-CA-S-Minh-ho</a:t>
            </a:r>
          </a:p>
          <a:p>
            <a:endParaRPr lang="en-US" dirty="0"/>
          </a:p>
        </p:txBody>
      </p:sp>
    </p:spTree>
    <p:extLst>
      <p:ext uri="{BB962C8B-B14F-4D97-AF65-F5344CB8AC3E}">
        <p14:creationId xmlns:p14="http://schemas.microsoft.com/office/powerpoint/2010/main" val="250488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Truyện có nhiều người kể chuyện ngôi thứ nhất: Trong truyện Người thầy đầu tiên, có 2 nhân vật người kể chuyện là An-tư-nai và người họa sĩ đồng hương. Những người kể chuyện này xưng “tôi” và “chúng tôi” đan xen để kể lại câu chuyện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Truyện có sự kết hợp giữa ngôi kể thứ nhất và ngôi thứ ba: Trong “Hoàng tử bé” ở những chương đầu, tác giả sử dụng người kể chuyện ngôi thứ nhất nhưng ở một số chương cuối, tác giả lại chuyển lời cho người kể chuyện ngôi thứ 3 giấu mình kể lại</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vi-V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vi-V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p:txBody>
      </p:sp>
    </p:spTree>
    <p:extLst>
      <p:ext uri="{BB962C8B-B14F-4D97-AF65-F5344CB8AC3E}">
        <p14:creationId xmlns:p14="http://schemas.microsoft.com/office/powerpoint/2010/main" val="2701612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US" dirty="0"/>
          </a:p>
        </p:txBody>
      </p:sp>
    </p:spTree>
    <p:extLst>
      <p:ext uri="{BB962C8B-B14F-4D97-AF65-F5344CB8AC3E}">
        <p14:creationId xmlns:p14="http://schemas.microsoft.com/office/powerpoint/2010/main" val="3406118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00" dirty="0" err="1">
                <a:latin typeface="Times New Roman" panose="02020603050405020304" pitchFamily="18" charset="0"/>
                <a:ea typeface="SimSun" panose="02010600030101010101" pitchFamily="2" charset="-122"/>
              </a:rPr>
              <a:t>Thông</a:t>
            </a:r>
            <a:r>
              <a:rPr lang="en-US" sz="1100" kern="100" dirty="0">
                <a:latin typeface="Times New Roman" panose="02020603050405020304" pitchFamily="18" charset="0"/>
                <a:ea typeface="SimSun" panose="02010600030101010101" pitchFamily="2" charset="-122"/>
              </a:rPr>
              <a:t> qua </a:t>
            </a:r>
            <a:r>
              <a:rPr lang="en-US" sz="1100" kern="100" dirty="0" err="1">
                <a:latin typeface="Times New Roman" panose="02020603050405020304" pitchFamily="18" charset="0"/>
                <a:ea typeface="SimSun" panose="02010600030101010101" pitchFamily="2" charset="-122"/>
              </a:rPr>
              <a:t>trò</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chơi</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vừa</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rồi</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các</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em</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cũng</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thấy</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là</a:t>
            </a:r>
            <a:r>
              <a:rPr lang="en-US" sz="1100" kern="100" dirty="0">
                <a:latin typeface="Times New Roman" panose="02020603050405020304" pitchFamily="18" charset="0"/>
                <a:ea typeface="SimSun" panose="02010600030101010101" pitchFamily="2" charset="-122"/>
              </a:rPr>
              <a:t>, so </a:t>
            </a:r>
            <a:r>
              <a:rPr lang="en-US" sz="1100" kern="100" dirty="0" err="1">
                <a:latin typeface="Times New Roman" panose="02020603050405020304" pitchFamily="18" charset="0"/>
                <a:ea typeface="SimSun" panose="02010600030101010101" pitchFamily="2" charset="-122"/>
              </a:rPr>
              <a:t>với</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việc</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dùng</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thị</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giác</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để</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nhận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diện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a:latin typeface="Times New Roman" panose="02020603050405020304" pitchFamily="18" charset="0"/>
                <a:ea typeface="SimSun" panose="02010600030101010101" pitchFamily="2" charset="-122"/>
              </a:rPr>
              <a:t>1</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thứ</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gì</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đó</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thì</a:t>
            </a:r>
            <a:r>
              <a:rPr lang="en-US" sz="1100" kern="100" dirty="0">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cảm</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nhận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nó</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bằng</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xúc</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giác</a:t>
            </a:r>
            <a:r>
              <a:rPr lang="en-US" sz="1100" kern="100" dirty="0">
                <a:solidFill>
                  <a:srgbClr val="000000"/>
                </a:solidFill>
                <a:latin typeface="Times New Roman" panose="02020603050405020304" pitchFamily="18" charset="0"/>
                <a:ea typeface="SimSun" panose="02010600030101010101" pitchFamily="2" charset="-122"/>
              </a:rPr>
              <a:t> hay </a:t>
            </a:r>
            <a:r>
              <a:rPr lang="en-US" sz="1100" kern="100" dirty="0" err="1">
                <a:solidFill>
                  <a:srgbClr val="000000"/>
                </a:solidFill>
                <a:latin typeface="Times New Roman" panose="02020603050405020304" pitchFamily="18" charset="0"/>
                <a:ea typeface="SimSun" panose="02010600030101010101" pitchFamily="2" charset="-122"/>
              </a:rPr>
              <a:t>khứu</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giác</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khó</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khăn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hơn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nhiều</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Tuy</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nhiên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cậu</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bé</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trong</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truyện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mà</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ngày</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hôm</a:t>
            </a:r>
            <a:r>
              <a:rPr lang="en-US" sz="1100" kern="100" dirty="0">
                <a:solidFill>
                  <a:srgbClr val="000000"/>
                </a:solidFill>
                <a:latin typeface="Times New Roman" panose="02020603050405020304" pitchFamily="18" charset="0"/>
                <a:ea typeface="SimSun" panose="02010600030101010101" pitchFamily="2" charset="-122"/>
              </a:rPr>
              <a:t> nay </a:t>
            </a:r>
            <a:r>
              <a:rPr lang="en-US" sz="1100" kern="100" dirty="0" err="1">
                <a:solidFill>
                  <a:srgbClr val="000000"/>
                </a:solidFill>
                <a:latin typeface="Times New Roman" panose="02020603050405020304" pitchFamily="18" charset="0"/>
                <a:ea typeface="SimSun" panose="02010600030101010101" pitchFamily="2" charset="-122"/>
              </a:rPr>
              <a:t>chúng</a:t>
            </a:r>
            <a:r>
              <a:rPr lang="en-US" sz="1100" kern="100" dirty="0">
                <a:solidFill>
                  <a:srgbClr val="000000"/>
                </a:solidFill>
                <a:latin typeface="Times New Roman" panose="02020603050405020304" pitchFamily="18" charset="0"/>
                <a:ea typeface="SimSun" panose="02010600030101010101" pitchFamily="2" charset="-122"/>
              </a:rPr>
              <a:t> ta </a:t>
            </a:r>
            <a:r>
              <a:rPr lang="en-US" sz="1100" kern="100" dirty="0" err="1">
                <a:solidFill>
                  <a:srgbClr val="000000"/>
                </a:solidFill>
                <a:latin typeface="Times New Roman" panose="02020603050405020304" pitchFamily="18" charset="0"/>
                <a:ea typeface="SimSun" panose="02010600030101010101" pitchFamily="2" charset="-122"/>
              </a:rPr>
              <a:t>học</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lại</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có</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sự</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cảm</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nhận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phán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đoán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rất</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tinh</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tế</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về</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cuộc</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sống</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xung</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quanh</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về</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thiên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nhiên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cây</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cỏ</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Vậy</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nhờ</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đâu</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mà</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cậu</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bé</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lại</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có</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sự</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quan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sát</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tinh</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tế</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đến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vậy</a:t>
            </a:r>
            <a:r>
              <a:rPr lang="en-US" sz="1100" kern="100" dirty="0">
                <a:solidFill>
                  <a:srgbClr val="000000"/>
                </a:solidFill>
                <a:latin typeface="Times New Roman" panose="02020603050405020304" pitchFamily="18" charset="0"/>
                <a:ea typeface="SimSun" panose="02010600030101010101" pitchFamily="2" charset="-122"/>
              </a:rPr>
              <a:t>? Qua </a:t>
            </a:r>
            <a:r>
              <a:rPr lang="en-US" sz="1100" kern="100" dirty="0" err="1">
                <a:latin typeface="Times New Roman" panose="02020603050405020304" pitchFamily="18" charset="0"/>
                <a:ea typeface="SimSun" panose="02010600030101010101" pitchFamily="2" charset="-122"/>
              </a:rPr>
              <a:t>đó</a:t>
            </a:r>
            <a:r>
              <a:rPr lang="en-US" sz="1100" kern="100" dirty="0">
                <a:latin typeface="Times New Roman" panose="02020603050405020304" pitchFamily="18" charset="0"/>
                <a:ea typeface="SimSun" panose="02010600030101010101" pitchFamily="2" charset="-122"/>
              </a:rPr>
              <a:t>, ta </a:t>
            </a:r>
            <a:r>
              <a:rPr lang="en-US" sz="1100" kern="100" dirty="0" err="1">
                <a:latin typeface="Times New Roman" panose="02020603050405020304" pitchFamily="18" charset="0"/>
                <a:ea typeface="SimSun" panose="02010600030101010101" pitchFamily="2" charset="-122"/>
              </a:rPr>
              <a:t>học</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được</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bài</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học</a:t>
            </a:r>
            <a:r>
              <a:rPr lang="en-US" sz="1100" kern="100" dirty="0">
                <a:latin typeface="Times New Roman" panose="02020603050405020304" pitchFamily="18" charset="0"/>
                <a:ea typeface="SimSun" panose="02010600030101010101" pitchFamily="2" charset="-122"/>
              </a:rPr>
              <a:t> </a:t>
            </a:r>
            <a:r>
              <a:rPr lang="en-US" sz="1100" kern="100" dirty="0" err="1">
                <a:latin typeface="Times New Roman" panose="02020603050405020304" pitchFamily="18" charset="0"/>
                <a:ea typeface="SimSun" panose="02010600030101010101" pitchFamily="2" charset="-122"/>
              </a:rPr>
              <a:t>gì</a:t>
            </a:r>
            <a:r>
              <a:rPr lang="en-US" sz="1100" kern="100" dirty="0">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Chúng</a:t>
            </a:r>
            <a:r>
              <a:rPr lang="en-US" sz="1100" kern="100" dirty="0">
                <a:solidFill>
                  <a:srgbClr val="000000"/>
                </a:solidFill>
                <a:latin typeface="Times New Roman" panose="02020603050405020304" pitchFamily="18" charset="0"/>
                <a:ea typeface="SimSun" panose="02010600030101010101" pitchFamily="2" charset="-122"/>
              </a:rPr>
              <a:t> ta </a:t>
            </a:r>
            <a:r>
              <a:rPr lang="en-US" sz="1100" kern="100" dirty="0" err="1">
                <a:solidFill>
                  <a:srgbClr val="000000"/>
                </a:solidFill>
                <a:latin typeface="Times New Roman" panose="02020603050405020304" pitchFamily="18" charset="0"/>
                <a:ea typeface="SimSun" panose="02010600030101010101" pitchFamily="2" charset="-122"/>
              </a:rPr>
              <a:t>sẽ</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cùng</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tìm</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hiểu</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văn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bản</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Vừa</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nhắm</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mắt</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vừa</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mở</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cửa</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sổ</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để</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trả</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lời</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câu</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hỏi</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này</a:t>
            </a:r>
            <a:r>
              <a:rPr lang="en-US" sz="1100" kern="100" dirty="0">
                <a:solidFill>
                  <a:srgbClr val="000000"/>
                </a:solidFill>
                <a:latin typeface="Times New Roman" panose="02020603050405020304" pitchFamily="18" charset="0"/>
                <a:ea typeface="SimSun" panose="02010600030101010101" pitchFamily="2" charset="-122"/>
              </a:rPr>
              <a:t> </a:t>
            </a:r>
            <a:r>
              <a:rPr lang="en-US" sz="1100" kern="100" dirty="0" err="1">
                <a:solidFill>
                  <a:srgbClr val="000000"/>
                </a:solidFill>
                <a:latin typeface="Times New Roman" panose="02020603050405020304" pitchFamily="18" charset="0"/>
                <a:ea typeface="SimSun" panose="02010600030101010101" pitchFamily="2" charset="-122"/>
              </a:rPr>
              <a:t>nhé</a:t>
            </a:r>
            <a:r>
              <a:rPr lang="en-US" sz="1100" kern="100" dirty="0">
                <a:solidFill>
                  <a:srgbClr val="000000"/>
                </a:solidFill>
                <a:latin typeface="Times New Roman" panose="02020603050405020304" pitchFamily="18" charset="0"/>
                <a:ea typeface="SimSun" panose="02010600030101010101" pitchFamily="2" charset="-122"/>
              </a:rPr>
              <a:t>!</a:t>
            </a:r>
            <a:endParaRPr lang="en-US"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G"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Nghieen</a:t>
            </a:r>
            <a:r>
              <a:rPr lang="en-SG" dirty="0"/>
              <a:t> </a:t>
            </a:r>
            <a:r>
              <a:rPr lang="en-SG" dirty="0" err="1"/>
              <a:t>cuuws</a:t>
            </a:r>
            <a:r>
              <a:rPr lang="en-SG" dirty="0"/>
              <a:t> </a:t>
            </a:r>
            <a:r>
              <a:rPr lang="en-SG" dirty="0" err="1"/>
              <a:t>cho</a:t>
            </a:r>
            <a:r>
              <a:rPr lang="en-SG" dirty="0"/>
              <a:t> </a:t>
            </a:r>
            <a:r>
              <a:rPr lang="en-SG" dirty="0" err="1"/>
              <a:t>thay</a:t>
            </a:r>
            <a:r>
              <a:rPr lang="en-SG" dirty="0"/>
              <a:t> </a:t>
            </a:r>
            <a:r>
              <a:rPr lang="en-SG" dirty="0" err="1"/>
              <a:t>sdung</a:t>
            </a:r>
            <a:r>
              <a:rPr lang="en-SG" dirty="0"/>
              <a:t> </a:t>
            </a:r>
            <a:r>
              <a:rPr lang="en-SG" dirty="0" err="1"/>
              <a:t>thi</a:t>
            </a:r>
            <a:r>
              <a:rPr lang="en-SG" dirty="0"/>
              <a:t> </a:t>
            </a:r>
            <a:r>
              <a:rPr lang="en-SG" dirty="0" err="1"/>
              <a:t>giac</a:t>
            </a:r>
            <a:r>
              <a:rPr lang="en-SG" dirty="0"/>
              <a:t> </a:t>
            </a:r>
            <a:r>
              <a:rPr lang="en-SG" dirty="0" err="1"/>
              <a:t>nhieeu</a:t>
            </a:r>
            <a:r>
              <a:rPr lang="en-SG" dirty="0"/>
              <a:t> </a:t>
            </a:r>
            <a:r>
              <a:rPr lang="en-SG" dirty="0" err="1"/>
              <a:t>nhats</a:t>
            </a:r>
            <a:r>
              <a:rPr lang="en-SG" dirty="0"/>
              <a:t> r den </a:t>
            </a:r>
            <a:r>
              <a:rPr lang="en-SG" dirty="0" err="1"/>
              <a:t>thinh</a:t>
            </a:r>
            <a:r>
              <a:rPr lang="en-SG" dirty="0"/>
              <a:t> </a:t>
            </a:r>
            <a:r>
              <a:rPr lang="en-SG" dirty="0" err="1"/>
              <a:t>giac</a:t>
            </a:r>
            <a:r>
              <a:rPr lang="en-SG" dirty="0"/>
              <a:t>, </a:t>
            </a:r>
            <a:r>
              <a:rPr lang="en-SG" dirty="0" err="1"/>
              <a:t>casc</a:t>
            </a:r>
            <a:r>
              <a:rPr lang="en-SG" dirty="0"/>
              <a:t> </a:t>
            </a:r>
            <a:r>
              <a:rPr lang="en-SG" dirty="0" err="1"/>
              <a:t>giasc</a:t>
            </a:r>
            <a:r>
              <a:rPr lang="en-SG" dirty="0"/>
              <a:t> </a:t>
            </a:r>
            <a:r>
              <a:rPr lang="en-SG" dirty="0" err="1"/>
              <a:t>quan</a:t>
            </a:r>
            <a:r>
              <a:rPr lang="en-SG" dirty="0"/>
              <a:t> con </a:t>
            </a:r>
            <a:r>
              <a:rPr lang="en-SG" dirty="0" err="1"/>
              <a:t>lai</a:t>
            </a:r>
            <a:r>
              <a:rPr lang="en-SG" dirty="0"/>
              <a:t> it </a:t>
            </a:r>
            <a:r>
              <a:rPr lang="en-SG" dirty="0" err="1"/>
              <a:t>hown</a:t>
            </a:r>
            <a:r>
              <a:rPr lang="en-SG" dirty="0"/>
              <a:t>, </a:t>
            </a:r>
            <a:r>
              <a:rPr lang="en-SG" dirty="0" err="1"/>
              <a:t>nhuwng</a:t>
            </a:r>
            <a:r>
              <a:rPr lang="en-SG" dirty="0"/>
              <a:t> </a:t>
            </a:r>
            <a:r>
              <a:rPr lang="en-SG" dirty="0" err="1"/>
              <a:t>doi</a:t>
            </a:r>
            <a:r>
              <a:rPr lang="en-SG" dirty="0"/>
              <a:t> </a:t>
            </a:r>
            <a:r>
              <a:rPr lang="en-SG" dirty="0" err="1"/>
              <a:t>khi</a:t>
            </a:r>
            <a:r>
              <a:rPr lang="en-SG" dirty="0"/>
              <a:t> </a:t>
            </a:r>
            <a:r>
              <a:rPr lang="en-SG" dirty="0" err="1"/>
              <a:t>mair</a:t>
            </a:r>
            <a:r>
              <a:rPr lang="en-SG" dirty="0"/>
              <a:t> </a:t>
            </a:r>
            <a:r>
              <a:rPr lang="en-SG" dirty="0" err="1"/>
              <a:t>nhifn</a:t>
            </a:r>
            <a:r>
              <a:rPr lang="en-SG" dirty="0"/>
              <a:t> </a:t>
            </a:r>
            <a:r>
              <a:rPr lang="en-SG" dirty="0" err="1"/>
              <a:t>mair</a:t>
            </a:r>
            <a:r>
              <a:rPr lang="en-SG" dirty="0"/>
              <a:t> </a:t>
            </a:r>
            <a:r>
              <a:rPr lang="en-SG" dirty="0" err="1"/>
              <a:t>nghe</a:t>
            </a:r>
            <a:r>
              <a:rPr lang="en-SG" dirty="0"/>
              <a:t> </a:t>
            </a:r>
            <a:r>
              <a:rPr lang="en-SG" dirty="0" err="1"/>
              <a:t>maf</a:t>
            </a:r>
            <a:r>
              <a:rPr lang="en-SG" dirty="0"/>
              <a:t> </a:t>
            </a:r>
            <a:r>
              <a:rPr lang="en-SG" dirty="0" err="1"/>
              <a:t>laij</a:t>
            </a:r>
            <a:r>
              <a:rPr lang="en-SG" dirty="0"/>
              <a:t> </a:t>
            </a:r>
            <a:r>
              <a:rPr lang="en-SG" dirty="0" err="1"/>
              <a:t>quen</a:t>
            </a:r>
            <a:r>
              <a:rPr lang="en-SG" dirty="0"/>
              <a:t> </a:t>
            </a:r>
            <a:r>
              <a:rPr lang="en-SG" dirty="0" err="1"/>
              <a:t>camr</a:t>
            </a:r>
            <a:r>
              <a:rPr lang="en-SG" dirty="0"/>
              <a:t> </a:t>
            </a:r>
            <a:r>
              <a:rPr lang="en-SG" dirty="0" err="1"/>
              <a:t>nhanj</a:t>
            </a:r>
            <a:r>
              <a:rPr lang="en-SG" dirty="0"/>
              <a:t> </a:t>
            </a:r>
            <a:r>
              <a:rPr lang="en-SG" dirty="0" err="1"/>
              <a:t>nhuwng</a:t>
            </a:r>
            <a:r>
              <a:rPr lang="en-SG" dirty="0"/>
              <a:t> </a:t>
            </a:r>
            <a:r>
              <a:rPr lang="en-SG" dirty="0" err="1"/>
              <a:t>dieu</a:t>
            </a:r>
            <a:r>
              <a:rPr lang="en-SG" dirty="0"/>
              <a:t> </a:t>
            </a:r>
            <a:r>
              <a:rPr lang="en-SG" dirty="0" err="1"/>
              <a:t>tuoi</a:t>
            </a:r>
            <a:r>
              <a:rPr lang="en-SG" dirty="0"/>
              <a:t> </a:t>
            </a:r>
            <a:r>
              <a:rPr lang="en-SG" dirty="0" err="1"/>
              <a:t>depj</a:t>
            </a:r>
            <a:r>
              <a:rPr lang="en-SG" dirty="0"/>
              <a:t> </a:t>
            </a:r>
            <a:r>
              <a:rPr lang="en-SG" dirty="0" err="1"/>
              <a:t>cua</a:t>
            </a:r>
            <a:r>
              <a:rPr lang="en-SG" dirty="0"/>
              <a:t> cs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366653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Nhan</a:t>
            </a:r>
            <a:r>
              <a:rPr lang="en-US" dirty="0"/>
              <a:t> </a:t>
            </a:r>
            <a:r>
              <a:rPr lang="en-US" dirty="0" err="1"/>
              <a:t>đề</a:t>
            </a:r>
            <a:r>
              <a:rPr lang="en-US" dirty="0"/>
              <a:t> “</a:t>
            </a:r>
            <a:r>
              <a:rPr lang="en-US" dirty="0" err="1"/>
              <a:t>Vừa</a:t>
            </a:r>
            <a:r>
              <a:rPr lang="en-US" dirty="0"/>
              <a:t> </a:t>
            </a:r>
            <a:r>
              <a:rPr lang="en-US" dirty="0" err="1"/>
              <a:t>nhắm</a:t>
            </a:r>
            <a:r>
              <a:rPr lang="en-US" dirty="0"/>
              <a:t> </a:t>
            </a:r>
            <a:r>
              <a:rPr lang="en-US" dirty="0" err="1"/>
              <a:t>mắt</a:t>
            </a:r>
            <a:r>
              <a:rPr lang="en-US" dirty="0"/>
              <a:t> </a:t>
            </a:r>
            <a:r>
              <a:rPr lang="en-US" dirty="0" err="1"/>
              <a:t>vừa</a:t>
            </a:r>
            <a:r>
              <a:rPr lang="en-US" dirty="0"/>
              <a:t> </a:t>
            </a:r>
            <a:r>
              <a:rPr lang="en-US" dirty="0" err="1"/>
              <a:t>mở</a:t>
            </a:r>
            <a:r>
              <a:rPr lang="en-US" dirty="0"/>
              <a:t> </a:t>
            </a:r>
            <a:r>
              <a:rPr lang="en-US" dirty="0" err="1"/>
              <a:t>của</a:t>
            </a:r>
            <a:r>
              <a:rPr lang="en-US" dirty="0"/>
              <a:t> </a:t>
            </a:r>
            <a:r>
              <a:rPr lang="en-US" dirty="0" err="1"/>
              <a:t>sổ</a:t>
            </a:r>
            <a:r>
              <a:rPr lang="en-US" dirty="0"/>
              <a:t>” </a:t>
            </a:r>
            <a:r>
              <a:rPr lang="en-US" dirty="0" err="1"/>
              <a:t>gồm</a:t>
            </a:r>
            <a:r>
              <a:rPr lang="en-US" dirty="0"/>
              <a:t> </a:t>
            </a:r>
            <a:r>
              <a:rPr lang="en-US" dirty="0" err="1"/>
              <a:t>có</a:t>
            </a:r>
            <a:r>
              <a:rPr lang="en-US" dirty="0"/>
              <a:t> 2 </a:t>
            </a:r>
            <a:r>
              <a:rPr lang="en-US" dirty="0" err="1"/>
              <a:t>vế</a:t>
            </a:r>
            <a:r>
              <a:rPr lang="en-US" dirty="0"/>
              <a:t> </a:t>
            </a:r>
            <a:r>
              <a:rPr lang="en-US" dirty="0" err="1"/>
              <a:t>kết</a:t>
            </a:r>
            <a:r>
              <a:rPr lang="en-US" dirty="0"/>
              <a:t> </a:t>
            </a:r>
            <a:r>
              <a:rPr lang="en-US" dirty="0" err="1"/>
              <a:t>hợp</a:t>
            </a:r>
            <a:r>
              <a:rPr lang="en-US" dirty="0"/>
              <a:t> </a:t>
            </a:r>
            <a:r>
              <a:rPr lang="en-US" dirty="0" err="1"/>
              <a:t>mang</a:t>
            </a:r>
            <a:r>
              <a:rPr lang="en-US" dirty="0"/>
              <a:t> </a:t>
            </a:r>
            <a:r>
              <a:rPr lang="en-US" dirty="0" err="1"/>
              <a:t>tính</a:t>
            </a:r>
            <a:r>
              <a:rPr lang="en-US" dirty="0"/>
              <a:t> </a:t>
            </a:r>
            <a:r>
              <a:rPr lang="en-US" dirty="0" err="1"/>
              <a:t>chất</a:t>
            </a:r>
            <a:r>
              <a:rPr lang="en-US" dirty="0"/>
              <a:t> </a:t>
            </a:r>
            <a:r>
              <a:rPr lang="en-US" dirty="0" err="1"/>
              <a:t>đối</a:t>
            </a:r>
            <a:r>
              <a:rPr lang="en-US" dirty="0"/>
              <a:t> </a:t>
            </a:r>
            <a:r>
              <a:rPr lang="en-US" dirty="0" err="1"/>
              <a:t>lập</a:t>
            </a:r>
            <a:r>
              <a:rPr lang="en-US" dirty="0"/>
              <a:t>. </a:t>
            </a:r>
            <a:r>
              <a:rPr lang="en-US" dirty="0" err="1"/>
              <a:t>Giúp</a:t>
            </a:r>
            <a:r>
              <a:rPr lang="en-US" dirty="0"/>
              <a:t> ta </a:t>
            </a:r>
            <a:r>
              <a:rPr lang="en-US" dirty="0" err="1"/>
              <a:t>hình</a:t>
            </a:r>
            <a:r>
              <a:rPr lang="en-US" dirty="0"/>
              <a:t> dung, </a:t>
            </a:r>
            <a:r>
              <a:rPr lang="en-US" dirty="0" err="1"/>
              <a:t>liên</a:t>
            </a:r>
            <a:r>
              <a:rPr lang="en-US" dirty="0"/>
              <a:t> </a:t>
            </a:r>
            <a:r>
              <a:rPr lang="en-US" dirty="0" err="1"/>
              <a:t>tưởng</a:t>
            </a:r>
            <a:r>
              <a:rPr lang="en-US" dirty="0"/>
              <a:t> </a:t>
            </a:r>
            <a:r>
              <a:rPr lang="en-US" dirty="0" err="1"/>
              <a:t>đến</a:t>
            </a:r>
            <a:r>
              <a:rPr lang="en-US" dirty="0"/>
              <a:t> 1 </a:t>
            </a:r>
            <a:r>
              <a:rPr lang="en-US" dirty="0" err="1"/>
              <a:t>cách</a:t>
            </a:r>
            <a:r>
              <a:rPr lang="en-US" dirty="0"/>
              <a:t> </a:t>
            </a:r>
            <a:r>
              <a:rPr lang="en-US" dirty="0" err="1"/>
              <a:t>cảm</a:t>
            </a:r>
            <a:r>
              <a:rPr lang="en-US" dirty="0"/>
              <a:t> </a:t>
            </a:r>
            <a:r>
              <a:rPr lang="en-US" dirty="0" err="1"/>
              <a:t>nhận</a:t>
            </a:r>
            <a:r>
              <a:rPr lang="en-US" dirty="0"/>
              <a:t> </a:t>
            </a:r>
            <a:r>
              <a:rPr lang="en-US" dirty="0" err="1"/>
              <a:t>cuộc</a:t>
            </a:r>
            <a:r>
              <a:rPr lang="en-US" dirty="0"/>
              <a:t> </a:t>
            </a:r>
            <a:r>
              <a:rPr lang="en-US" dirty="0" err="1"/>
              <a:t>sống</a:t>
            </a:r>
            <a:r>
              <a:rPr lang="en-US" dirty="0"/>
              <a:t> </a:t>
            </a:r>
            <a:r>
              <a:rPr lang="en-US" dirty="0" err="1"/>
              <a:t>theo</a:t>
            </a:r>
            <a:r>
              <a:rPr lang="en-US" dirty="0"/>
              <a:t> </a:t>
            </a:r>
            <a:r>
              <a:rPr lang="en-US" dirty="0" err="1"/>
              <a:t>cách</a:t>
            </a:r>
            <a:r>
              <a:rPr lang="en-US" dirty="0"/>
              <a:t> </a:t>
            </a:r>
            <a:r>
              <a:rPr lang="en-US" dirty="0" err="1"/>
              <a:t>thức</a:t>
            </a:r>
            <a:r>
              <a:rPr lang="en-US" dirty="0"/>
              <a:t> </a:t>
            </a:r>
            <a:r>
              <a:rPr lang="en-US" dirty="0" err="1"/>
              <a:t>mới</a:t>
            </a:r>
            <a:r>
              <a:rPr lang="en-US" dirty="0"/>
              <a:t> </a:t>
            </a:r>
            <a:r>
              <a:rPr lang="en-US" dirty="0" err="1"/>
              <a:t>lạ</a:t>
            </a:r>
            <a:r>
              <a:rPr lang="en-US" dirty="0"/>
              <a:t>. </a:t>
            </a:r>
            <a:r>
              <a:rPr lang="en-US" dirty="0" err="1"/>
              <a:t>Nhan</a:t>
            </a:r>
            <a:r>
              <a:rPr lang="en-US" dirty="0"/>
              <a:t> </a:t>
            </a:r>
            <a:r>
              <a:rPr lang="en-US" dirty="0" err="1"/>
              <a:t>đề</a:t>
            </a:r>
            <a:r>
              <a:rPr lang="en-US" dirty="0"/>
              <a:t> </a:t>
            </a:r>
            <a:r>
              <a:rPr lang="en-US" dirty="0" err="1"/>
              <a:t>rất</a:t>
            </a:r>
            <a:r>
              <a:rPr lang="en-US" dirty="0"/>
              <a:t> </a:t>
            </a:r>
            <a:r>
              <a:rPr lang="en-US" dirty="0" err="1"/>
              <a:t>độc</a:t>
            </a:r>
            <a:r>
              <a:rPr lang="en-US" dirty="0"/>
              <a:t> </a:t>
            </a:r>
            <a:r>
              <a:rPr lang="en-US" dirty="0" err="1"/>
              <a:t>đáo</a:t>
            </a:r>
            <a:r>
              <a:rPr lang="en-US" dirty="0"/>
              <a:t>, </a:t>
            </a:r>
            <a:r>
              <a:rPr lang="en-US" dirty="0" err="1"/>
              <a:t>gợi</a:t>
            </a:r>
            <a:r>
              <a:rPr lang="en-US" dirty="0"/>
              <a:t> </a:t>
            </a:r>
            <a:r>
              <a:rPr lang="en-US" dirty="0" err="1"/>
              <a:t>tò</a:t>
            </a:r>
            <a:r>
              <a:rPr lang="en-US" dirty="0"/>
              <a:t> </a:t>
            </a:r>
            <a:r>
              <a:rPr lang="en-US" dirty="0" err="1"/>
              <a:t>mò</a:t>
            </a:r>
            <a:r>
              <a:rPr lang="en-US" dirty="0"/>
              <a:t> </a:t>
            </a:r>
            <a:r>
              <a:rPr lang="en-US" dirty="0" err="1"/>
              <a:t>và</a:t>
            </a:r>
            <a:r>
              <a:rPr lang="en-US" dirty="0"/>
              <a:t> </a:t>
            </a:r>
            <a:r>
              <a:rPr lang="en-US" dirty="0" err="1"/>
              <a:t>hứng</a:t>
            </a:r>
            <a:r>
              <a:rPr lang="en-US" dirty="0"/>
              <a:t> </a:t>
            </a:r>
            <a:r>
              <a:rPr lang="en-US" dirty="0" err="1"/>
              <a:t>thú</a:t>
            </a:r>
            <a:r>
              <a:rPr lang="en-US" dirty="0"/>
              <a:t> </a:t>
            </a:r>
            <a:r>
              <a:rPr lang="en-US" dirty="0" err="1"/>
              <a:t>cho</a:t>
            </a:r>
            <a:r>
              <a:rPr lang="en-US" dirty="0"/>
              <a:t> </a:t>
            </a:r>
            <a:r>
              <a:rPr lang="en-US" dirty="0" err="1"/>
              <a:t>người</a:t>
            </a:r>
            <a:r>
              <a:rPr lang="en-US" dirty="0"/>
              <a:t> </a:t>
            </a:r>
            <a:r>
              <a:rPr lang="en-US" dirty="0" err="1"/>
              <a:t>đọc</a:t>
            </a:r>
            <a:r>
              <a:rPr lang="en-US" dirty="0"/>
              <a:t>. </a:t>
            </a:r>
            <a:r>
              <a:rPr lang="en-US" dirty="0" err="1"/>
              <a:t>Và</a:t>
            </a:r>
            <a:r>
              <a:rPr lang="en-US" dirty="0"/>
              <a:t> </a:t>
            </a:r>
            <a:r>
              <a:rPr lang="en-US" dirty="0" err="1"/>
              <a:t>giờ</a:t>
            </a:r>
            <a:r>
              <a:rPr lang="en-US" dirty="0"/>
              <a:t>, </a:t>
            </a:r>
            <a:r>
              <a:rPr lang="en-US" dirty="0" err="1"/>
              <a:t>chúng</a:t>
            </a:r>
            <a:r>
              <a:rPr lang="en-US" dirty="0"/>
              <a:t> </a:t>
            </a:r>
            <a:r>
              <a:rPr lang="en-US" dirty="0" err="1"/>
              <a:t>mình</a:t>
            </a:r>
            <a:r>
              <a:rPr lang="en-US" dirty="0"/>
              <a:t> </a:t>
            </a:r>
            <a:r>
              <a:rPr lang="en-US" dirty="0" err="1"/>
              <a:t>cùng</a:t>
            </a:r>
            <a:r>
              <a:rPr lang="en-US" dirty="0"/>
              <a:t> </a:t>
            </a:r>
            <a:r>
              <a:rPr lang="en-US" dirty="0" err="1"/>
              <a:t>nhau</a:t>
            </a:r>
            <a:r>
              <a:rPr lang="en-US" dirty="0"/>
              <a:t> </a:t>
            </a:r>
            <a:r>
              <a:rPr lang="en-US" dirty="0" err="1"/>
              <a:t>đọc</a:t>
            </a:r>
            <a:r>
              <a:rPr lang="en-US" dirty="0"/>
              <a:t> </a:t>
            </a:r>
            <a:r>
              <a:rPr lang="en-US" dirty="0" err="1"/>
              <a:t>văn</a:t>
            </a:r>
            <a:r>
              <a:rPr lang="en-US" dirty="0"/>
              <a:t> </a:t>
            </a:r>
            <a:r>
              <a:rPr lang="en-US" dirty="0" err="1"/>
              <a:t>bản</a:t>
            </a:r>
            <a:r>
              <a:rPr lang="en-US" dirty="0"/>
              <a:t> </a:t>
            </a:r>
            <a:r>
              <a:rPr lang="en-US" dirty="0" err="1"/>
              <a:t>thú</a:t>
            </a:r>
            <a:r>
              <a:rPr lang="en-US" dirty="0"/>
              <a:t> </a:t>
            </a:r>
            <a:r>
              <a:rPr lang="en-US" dirty="0" err="1"/>
              <a:t>vị</a:t>
            </a:r>
            <a:r>
              <a:rPr lang="en-US" dirty="0"/>
              <a:t> </a:t>
            </a:r>
            <a:r>
              <a:rPr lang="en-US" dirty="0" err="1"/>
              <a:t>này</a:t>
            </a:r>
            <a:r>
              <a:rPr lang="en-US" dirty="0"/>
              <a:t> </a:t>
            </a:r>
            <a:r>
              <a:rPr lang="en-US" dirty="0" err="1"/>
              <a:t>nhé</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056947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95126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3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defRPr/>
            </a:pPr>
            <a:fld id="{F3BB9D6B-19CF-45DC-9A01-DF24643D3C4A}" type="datetimeFigureOut">
              <a:rPr lang="en-US" kern="1200" smtClean="0">
                <a:solidFill>
                  <a:prstClr val="black">
                    <a:tint val="75000"/>
                  </a:prstClr>
                </a:solidFill>
                <a:latin typeface="Calibri" panose="020F0502020204030204"/>
                <a:ea typeface="+mn-ea"/>
                <a:cs typeface="+mn-cs"/>
              </a:rPr>
              <a:pPr defTabSz="685800">
                <a:buClrTx/>
                <a:defRPr/>
              </a:pPr>
              <a:t>7/22/2022</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B3DD4B8F-F293-45EB-986C-99CB1520F4C2}"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95492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F3BB9D6B-19CF-45DC-9A01-DF24643D3C4A}" type="datetimeFigureOut">
              <a:rPr lang="en-US" kern="1200" smtClean="0">
                <a:solidFill>
                  <a:prstClr val="black">
                    <a:tint val="75000"/>
                  </a:prstClr>
                </a:solidFill>
                <a:latin typeface="Calibri" panose="020F0502020204030204"/>
                <a:ea typeface="+mn-ea"/>
                <a:cs typeface="+mn-cs"/>
              </a:rPr>
              <a:pPr defTabSz="685800">
                <a:buClrTx/>
                <a:defRPr/>
              </a:pPr>
              <a:t>7/22/2022</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B3DD4B8F-F293-45EB-986C-99CB1520F4C2}"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06646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F3BB9D6B-19CF-45DC-9A01-DF24643D3C4A}" type="datetimeFigureOut">
              <a:rPr lang="en-US" kern="1200" smtClean="0">
                <a:solidFill>
                  <a:prstClr val="black">
                    <a:tint val="75000"/>
                  </a:prstClr>
                </a:solidFill>
                <a:latin typeface="Calibri" panose="020F0502020204030204"/>
                <a:ea typeface="+mn-ea"/>
                <a:cs typeface="+mn-cs"/>
              </a:rPr>
              <a:pPr defTabSz="685800">
                <a:buClrTx/>
                <a:defRPr/>
              </a:pPr>
              <a:t>7/22/2022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B3DD4B8F-F293-45EB-986C-99CB1520F4C2}"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37388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F3BB9D6B-19CF-45DC-9A01-DF24643D3C4A}" type="datetimeFigureOut">
              <a:rPr lang="en-US" kern="1200" smtClean="0">
                <a:solidFill>
                  <a:prstClr val="black">
                    <a:tint val="75000"/>
                  </a:prstClr>
                </a:solidFill>
                <a:latin typeface="Calibri" panose="020F0502020204030204"/>
                <a:ea typeface="+mn-ea"/>
                <a:cs typeface="+mn-cs"/>
              </a:rPr>
              <a:pPr defTabSz="685800">
                <a:buClrTx/>
                <a:defRPr/>
              </a:pPr>
              <a:t>7/22/2022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B3DD4B8F-F293-45EB-986C-99CB1520F4C2}"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67130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F3BB9D6B-19CF-45DC-9A01-DF24643D3C4A}" type="datetimeFigureOut">
              <a:rPr lang="en-US" kern="1200" smtClean="0">
                <a:solidFill>
                  <a:prstClr val="black">
                    <a:tint val="75000"/>
                  </a:prstClr>
                </a:solidFill>
                <a:latin typeface="Calibri" panose="020F0502020204030204"/>
                <a:ea typeface="+mn-ea"/>
                <a:cs typeface="+mn-cs"/>
              </a:rPr>
              <a:pPr defTabSz="685800">
                <a:buClrTx/>
                <a:defRPr/>
              </a:pPr>
              <a:t>7/22/2022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3DD4B8F-F293-45EB-986C-99CB1520F4C2}"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39261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F3BB9D6B-19CF-45DC-9A01-DF24643D3C4A}" type="datetimeFigureOut">
              <a:rPr lang="en-US" kern="1200" smtClean="0">
                <a:solidFill>
                  <a:prstClr val="black">
                    <a:tint val="75000"/>
                  </a:prstClr>
                </a:solidFill>
                <a:latin typeface="Calibri" panose="020F0502020204030204"/>
                <a:ea typeface="+mn-ea"/>
                <a:cs typeface="+mn-cs"/>
              </a:rPr>
              <a:pPr defTabSz="685800">
                <a:buClrTx/>
                <a:defRPr/>
              </a:pPr>
              <a:t>7/22/2022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3DD4B8F-F293-45EB-986C-99CB1520F4C2}"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38766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3">
  <p:cSld name="CUSTOM_2_1_1">
    <p:spTree>
      <p:nvGrpSpPr>
        <p:cNvPr id="1" name="Shape 3453"/>
        <p:cNvGrpSpPr/>
        <p:nvPr/>
      </p:nvGrpSpPr>
      <p:grpSpPr>
        <a:xfrm>
          <a:off x="0" y="0"/>
          <a:ext cx="0" cy="0"/>
          <a:chOff x="0" y="0"/>
          <a:chExt cx="0" cy="0"/>
        </a:xfrm>
      </p:grpSpPr>
      <p:sp>
        <p:nvSpPr>
          <p:cNvPr id="3454" name="Google Shape;3454;p34"/>
          <p:cNvSpPr/>
          <p:nvPr/>
        </p:nvSpPr>
        <p:spPr>
          <a:xfrm rot="6300015">
            <a:off x="-1114867" y="-996670"/>
            <a:ext cx="2683373" cy="2138575"/>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4"/>
          <p:cNvSpPr/>
          <p:nvPr/>
        </p:nvSpPr>
        <p:spPr>
          <a:xfrm>
            <a:off x="-10742" y="-156700"/>
            <a:ext cx="1593639" cy="1275040"/>
          </a:xfrm>
          <a:custGeom>
            <a:avLst/>
            <a:gdLst/>
            <a:ahLst/>
            <a:cxnLst/>
            <a:rect l="l" t="t" r="r" b="b"/>
            <a:pathLst>
              <a:path w="12405" h="9925" extrusionOk="0">
                <a:moveTo>
                  <a:pt x="5523" y="0"/>
                </a:moveTo>
                <a:cubicBezTo>
                  <a:pt x="3739" y="0"/>
                  <a:pt x="1268" y="336"/>
                  <a:pt x="0" y="503"/>
                </a:cubicBezTo>
                <a:cubicBezTo>
                  <a:pt x="269" y="2056"/>
                  <a:pt x="590" y="5853"/>
                  <a:pt x="1417" y="7212"/>
                </a:cubicBezTo>
                <a:cubicBezTo>
                  <a:pt x="1779" y="7868"/>
                  <a:pt x="2102" y="8120"/>
                  <a:pt x="2391" y="8120"/>
                </a:cubicBezTo>
                <a:cubicBezTo>
                  <a:pt x="2998" y="8120"/>
                  <a:pt x="3454" y="7004"/>
                  <a:pt x="3797" y="6173"/>
                </a:cubicBezTo>
                <a:cubicBezTo>
                  <a:pt x="4355" y="7103"/>
                  <a:pt x="4734" y="8765"/>
                  <a:pt x="5587" y="9483"/>
                </a:cubicBezTo>
                <a:cubicBezTo>
                  <a:pt x="5963" y="9795"/>
                  <a:pt x="6256" y="9924"/>
                  <a:pt x="6483" y="9924"/>
                </a:cubicBezTo>
                <a:cubicBezTo>
                  <a:pt x="7289" y="9924"/>
                  <a:pt x="7273" y="8300"/>
                  <a:pt x="7273" y="7424"/>
                </a:cubicBezTo>
                <a:lnTo>
                  <a:pt x="7273" y="7424"/>
                </a:lnTo>
                <a:cubicBezTo>
                  <a:pt x="7791" y="7709"/>
                  <a:pt x="9410" y="8877"/>
                  <a:pt x="10158" y="8877"/>
                </a:cubicBezTo>
                <a:cubicBezTo>
                  <a:pt x="10253" y="8877"/>
                  <a:pt x="10334" y="8858"/>
                  <a:pt x="10397" y="8816"/>
                </a:cubicBezTo>
                <a:cubicBezTo>
                  <a:pt x="11763" y="7828"/>
                  <a:pt x="8794" y="6250"/>
                  <a:pt x="8396" y="5769"/>
                </a:cubicBezTo>
                <a:cubicBezTo>
                  <a:pt x="12405" y="3929"/>
                  <a:pt x="9300" y="3043"/>
                  <a:pt x="6202" y="2325"/>
                </a:cubicBezTo>
                <a:cubicBezTo>
                  <a:pt x="7966" y="1812"/>
                  <a:pt x="9486" y="612"/>
                  <a:pt x="6760" y="80"/>
                </a:cubicBezTo>
                <a:cubicBezTo>
                  <a:pt x="6419" y="24"/>
                  <a:pt x="5995" y="0"/>
                  <a:pt x="55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4"/>
          <p:cNvSpPr/>
          <p:nvPr/>
        </p:nvSpPr>
        <p:spPr>
          <a:xfrm>
            <a:off x="-48511" y="-92595"/>
            <a:ext cx="1322701" cy="972371"/>
          </a:xfrm>
          <a:custGeom>
            <a:avLst/>
            <a:gdLst/>
            <a:ahLst/>
            <a:cxnLst/>
            <a:rect l="l" t="t" r="r" b="b"/>
            <a:pathLst>
              <a:path w="10296" h="7569" extrusionOk="0">
                <a:moveTo>
                  <a:pt x="234" y="0"/>
                </a:moveTo>
                <a:cubicBezTo>
                  <a:pt x="117" y="0"/>
                  <a:pt x="1" y="136"/>
                  <a:pt x="108" y="223"/>
                </a:cubicBezTo>
                <a:cubicBezTo>
                  <a:pt x="3341" y="2788"/>
                  <a:pt x="6631" y="5270"/>
                  <a:pt x="10050" y="7541"/>
                </a:cubicBezTo>
                <a:cubicBezTo>
                  <a:pt x="10074" y="7560"/>
                  <a:pt x="10098" y="7568"/>
                  <a:pt x="10120" y="7568"/>
                </a:cubicBezTo>
                <a:cubicBezTo>
                  <a:pt x="10224" y="7568"/>
                  <a:pt x="10295" y="7392"/>
                  <a:pt x="10184" y="7329"/>
                </a:cubicBezTo>
                <a:cubicBezTo>
                  <a:pt x="6791" y="5059"/>
                  <a:pt x="3501" y="2570"/>
                  <a:pt x="320" y="30"/>
                </a:cubicBezTo>
                <a:cubicBezTo>
                  <a:pt x="293" y="9"/>
                  <a:pt x="264" y="0"/>
                  <a:pt x="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4"/>
          <p:cNvSpPr/>
          <p:nvPr/>
        </p:nvSpPr>
        <p:spPr>
          <a:xfrm>
            <a:off x="638533" y="384790"/>
            <a:ext cx="463125" cy="499482"/>
          </a:xfrm>
          <a:custGeom>
            <a:avLst/>
            <a:gdLst/>
            <a:ahLst/>
            <a:cxnLst/>
            <a:rect l="l" t="t" r="r" b="b"/>
            <a:pathLst>
              <a:path w="3605" h="3888" extrusionOk="0">
                <a:moveTo>
                  <a:pt x="3465" y="0"/>
                </a:moveTo>
                <a:cubicBezTo>
                  <a:pt x="3459" y="0"/>
                  <a:pt x="3452" y="1"/>
                  <a:pt x="3445" y="2"/>
                </a:cubicBezTo>
                <a:cubicBezTo>
                  <a:pt x="2322" y="86"/>
                  <a:pt x="1200" y="34"/>
                  <a:pt x="103" y="246"/>
                </a:cubicBezTo>
                <a:cubicBezTo>
                  <a:pt x="52" y="246"/>
                  <a:pt x="0" y="297"/>
                  <a:pt x="0" y="355"/>
                </a:cubicBezTo>
                <a:cubicBezTo>
                  <a:pt x="0" y="1503"/>
                  <a:pt x="347" y="2625"/>
                  <a:pt x="456" y="3748"/>
                </a:cubicBezTo>
                <a:cubicBezTo>
                  <a:pt x="468" y="3841"/>
                  <a:pt x="541" y="3887"/>
                  <a:pt x="606" y="3887"/>
                </a:cubicBezTo>
                <a:cubicBezTo>
                  <a:pt x="672" y="3887"/>
                  <a:pt x="731" y="3841"/>
                  <a:pt x="719" y="3748"/>
                </a:cubicBezTo>
                <a:cubicBezTo>
                  <a:pt x="616" y="2728"/>
                  <a:pt x="347" y="1740"/>
                  <a:pt x="295" y="701"/>
                </a:cubicBezTo>
                <a:cubicBezTo>
                  <a:pt x="273" y="433"/>
                  <a:pt x="443" y="410"/>
                  <a:pt x="647" y="410"/>
                </a:cubicBezTo>
                <a:cubicBezTo>
                  <a:pt x="690" y="410"/>
                  <a:pt x="735" y="411"/>
                  <a:pt x="780" y="411"/>
                </a:cubicBezTo>
                <a:cubicBezTo>
                  <a:pt x="822" y="411"/>
                  <a:pt x="864" y="410"/>
                  <a:pt x="905" y="406"/>
                </a:cubicBezTo>
                <a:cubicBezTo>
                  <a:pt x="1174" y="381"/>
                  <a:pt x="1418" y="355"/>
                  <a:pt x="1681" y="355"/>
                </a:cubicBezTo>
                <a:lnTo>
                  <a:pt x="3445" y="272"/>
                </a:lnTo>
                <a:cubicBezTo>
                  <a:pt x="3598" y="247"/>
                  <a:pt x="3605" y="0"/>
                  <a:pt x="3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4"/>
          <p:cNvSpPr/>
          <p:nvPr/>
        </p:nvSpPr>
        <p:spPr>
          <a:xfrm>
            <a:off x="198532" y="34845"/>
            <a:ext cx="473917" cy="543032"/>
          </a:xfrm>
          <a:custGeom>
            <a:avLst/>
            <a:gdLst/>
            <a:ahLst/>
            <a:cxnLst/>
            <a:rect l="l" t="t" r="r" b="b"/>
            <a:pathLst>
              <a:path w="3689" h="4227" extrusionOk="0">
                <a:moveTo>
                  <a:pt x="3528" y="0"/>
                </a:moveTo>
                <a:cubicBezTo>
                  <a:pt x="2380" y="109"/>
                  <a:pt x="1206" y="135"/>
                  <a:pt x="109" y="456"/>
                </a:cubicBezTo>
                <a:cubicBezTo>
                  <a:pt x="58" y="481"/>
                  <a:pt x="0" y="539"/>
                  <a:pt x="0" y="590"/>
                </a:cubicBezTo>
                <a:cubicBezTo>
                  <a:pt x="135" y="1764"/>
                  <a:pt x="161" y="2970"/>
                  <a:pt x="404" y="4118"/>
                </a:cubicBezTo>
                <a:cubicBezTo>
                  <a:pt x="425" y="4194"/>
                  <a:pt x="479" y="4227"/>
                  <a:pt x="533" y="4227"/>
                </a:cubicBezTo>
                <a:cubicBezTo>
                  <a:pt x="611" y="4227"/>
                  <a:pt x="689" y="4161"/>
                  <a:pt x="674" y="4067"/>
                </a:cubicBezTo>
                <a:cubicBezTo>
                  <a:pt x="539" y="3502"/>
                  <a:pt x="481" y="2944"/>
                  <a:pt x="430" y="2354"/>
                </a:cubicBezTo>
                <a:cubicBezTo>
                  <a:pt x="430" y="2194"/>
                  <a:pt x="218" y="699"/>
                  <a:pt x="321" y="674"/>
                </a:cubicBezTo>
                <a:cubicBezTo>
                  <a:pt x="1366" y="379"/>
                  <a:pt x="2463" y="353"/>
                  <a:pt x="3528" y="270"/>
                </a:cubicBezTo>
                <a:cubicBezTo>
                  <a:pt x="3688" y="270"/>
                  <a:pt x="3688" y="0"/>
                  <a:pt x="35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4"/>
          <p:cNvSpPr/>
          <p:nvPr/>
        </p:nvSpPr>
        <p:spPr>
          <a:xfrm>
            <a:off x="784215" y="275593"/>
            <a:ext cx="55241" cy="50359"/>
          </a:xfrm>
          <a:custGeom>
            <a:avLst/>
            <a:gdLst/>
            <a:ahLst/>
            <a:cxnLst/>
            <a:rect l="l" t="t" r="r" b="b"/>
            <a:pathLst>
              <a:path w="430" h="392" extrusionOk="0">
                <a:moveTo>
                  <a:pt x="208" y="0"/>
                </a:moveTo>
                <a:cubicBezTo>
                  <a:pt x="104" y="0"/>
                  <a:pt x="1" y="73"/>
                  <a:pt x="14" y="211"/>
                </a:cubicBezTo>
                <a:cubicBezTo>
                  <a:pt x="26" y="335"/>
                  <a:pt x="119" y="391"/>
                  <a:pt x="212" y="391"/>
                </a:cubicBezTo>
                <a:cubicBezTo>
                  <a:pt x="321" y="391"/>
                  <a:pt x="429" y="316"/>
                  <a:pt x="412" y="185"/>
                </a:cubicBezTo>
                <a:cubicBezTo>
                  <a:pt x="400" y="60"/>
                  <a:pt x="303" y="0"/>
                  <a:pt x="2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4"/>
          <p:cNvSpPr/>
          <p:nvPr/>
        </p:nvSpPr>
        <p:spPr>
          <a:xfrm>
            <a:off x="914481" y="265059"/>
            <a:ext cx="53699" cy="49075"/>
          </a:xfrm>
          <a:custGeom>
            <a:avLst/>
            <a:gdLst/>
            <a:ahLst/>
            <a:cxnLst/>
            <a:rect l="l" t="t" r="r" b="b"/>
            <a:pathLst>
              <a:path w="418" h="382" extrusionOk="0">
                <a:moveTo>
                  <a:pt x="211" y="0"/>
                </a:moveTo>
                <a:cubicBezTo>
                  <a:pt x="105" y="0"/>
                  <a:pt x="0" y="75"/>
                  <a:pt x="14" y="216"/>
                </a:cubicBezTo>
                <a:cubicBezTo>
                  <a:pt x="14" y="328"/>
                  <a:pt x="104" y="381"/>
                  <a:pt x="199" y="381"/>
                </a:cubicBezTo>
                <a:cubicBezTo>
                  <a:pt x="306" y="381"/>
                  <a:pt x="418" y="315"/>
                  <a:pt x="418" y="190"/>
                </a:cubicBezTo>
                <a:cubicBezTo>
                  <a:pt x="406" y="62"/>
                  <a:pt x="308" y="0"/>
                  <a:pt x="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4"/>
          <p:cNvSpPr/>
          <p:nvPr/>
        </p:nvSpPr>
        <p:spPr>
          <a:xfrm>
            <a:off x="912940" y="498484"/>
            <a:ext cx="53699" cy="50745"/>
          </a:xfrm>
          <a:custGeom>
            <a:avLst/>
            <a:gdLst/>
            <a:ahLst/>
            <a:cxnLst/>
            <a:rect l="l" t="t" r="r" b="b"/>
            <a:pathLst>
              <a:path w="418" h="395" extrusionOk="0">
                <a:moveTo>
                  <a:pt x="218" y="1"/>
                </a:moveTo>
                <a:cubicBezTo>
                  <a:pt x="112" y="1"/>
                  <a:pt x="0" y="75"/>
                  <a:pt x="0" y="214"/>
                </a:cubicBezTo>
                <a:cubicBezTo>
                  <a:pt x="12" y="339"/>
                  <a:pt x="105" y="395"/>
                  <a:pt x="199" y="395"/>
                </a:cubicBezTo>
                <a:cubicBezTo>
                  <a:pt x="308" y="395"/>
                  <a:pt x="418" y="319"/>
                  <a:pt x="404" y="188"/>
                </a:cubicBezTo>
                <a:cubicBezTo>
                  <a:pt x="404" y="61"/>
                  <a:pt x="314" y="1"/>
                  <a:pt x="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4"/>
          <p:cNvSpPr/>
          <p:nvPr/>
        </p:nvSpPr>
        <p:spPr>
          <a:xfrm>
            <a:off x="797833" y="853440"/>
            <a:ext cx="55113" cy="50488"/>
          </a:xfrm>
          <a:custGeom>
            <a:avLst/>
            <a:gdLst/>
            <a:ahLst/>
            <a:cxnLst/>
            <a:rect l="l" t="t" r="r" b="b"/>
            <a:pathLst>
              <a:path w="429" h="393" extrusionOk="0">
                <a:moveTo>
                  <a:pt x="218" y="1"/>
                </a:moveTo>
                <a:cubicBezTo>
                  <a:pt x="109" y="1"/>
                  <a:pt x="0" y="75"/>
                  <a:pt x="17" y="203"/>
                </a:cubicBezTo>
                <a:cubicBezTo>
                  <a:pt x="30" y="331"/>
                  <a:pt x="126" y="392"/>
                  <a:pt x="221" y="392"/>
                </a:cubicBezTo>
                <a:cubicBezTo>
                  <a:pt x="326" y="392"/>
                  <a:pt x="428" y="318"/>
                  <a:pt x="415" y="177"/>
                </a:cubicBezTo>
                <a:cubicBezTo>
                  <a:pt x="403" y="55"/>
                  <a:pt x="311" y="1"/>
                  <a:pt x="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4"/>
          <p:cNvSpPr/>
          <p:nvPr/>
        </p:nvSpPr>
        <p:spPr>
          <a:xfrm>
            <a:off x="766872" y="959811"/>
            <a:ext cx="53828" cy="50488"/>
          </a:xfrm>
          <a:custGeom>
            <a:avLst/>
            <a:gdLst/>
            <a:ahLst/>
            <a:cxnLst/>
            <a:rect l="l" t="t" r="r" b="b"/>
            <a:pathLst>
              <a:path w="419" h="393" extrusionOk="0">
                <a:moveTo>
                  <a:pt x="220" y="1"/>
                </a:moveTo>
                <a:cubicBezTo>
                  <a:pt x="111" y="1"/>
                  <a:pt x="1" y="77"/>
                  <a:pt x="15" y="208"/>
                </a:cubicBezTo>
                <a:cubicBezTo>
                  <a:pt x="15" y="333"/>
                  <a:pt x="105" y="393"/>
                  <a:pt x="200" y="393"/>
                </a:cubicBezTo>
                <a:cubicBezTo>
                  <a:pt x="306" y="393"/>
                  <a:pt x="419" y="318"/>
                  <a:pt x="419" y="176"/>
                </a:cubicBezTo>
                <a:cubicBezTo>
                  <a:pt x="404" y="55"/>
                  <a:pt x="312"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4"/>
          <p:cNvSpPr/>
          <p:nvPr/>
        </p:nvSpPr>
        <p:spPr>
          <a:xfrm>
            <a:off x="396115" y="432709"/>
            <a:ext cx="55626" cy="49460"/>
          </a:xfrm>
          <a:custGeom>
            <a:avLst/>
            <a:gdLst/>
            <a:ahLst/>
            <a:cxnLst/>
            <a:rect l="l" t="t" r="r" b="b"/>
            <a:pathLst>
              <a:path w="433" h="385" extrusionOk="0">
                <a:moveTo>
                  <a:pt x="217" y="0"/>
                </a:moveTo>
                <a:cubicBezTo>
                  <a:pt x="109" y="0"/>
                  <a:pt x="1" y="74"/>
                  <a:pt x="14" y="219"/>
                </a:cubicBezTo>
                <a:cubicBezTo>
                  <a:pt x="26" y="331"/>
                  <a:pt x="118" y="385"/>
                  <a:pt x="211" y="385"/>
                </a:cubicBezTo>
                <a:cubicBezTo>
                  <a:pt x="320" y="385"/>
                  <a:pt x="432" y="310"/>
                  <a:pt x="418" y="168"/>
                </a:cubicBezTo>
                <a:cubicBezTo>
                  <a:pt x="404" y="55"/>
                  <a:pt x="311"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4"/>
          <p:cNvSpPr/>
          <p:nvPr/>
        </p:nvSpPr>
        <p:spPr>
          <a:xfrm>
            <a:off x="282806" y="725101"/>
            <a:ext cx="55113" cy="49460"/>
          </a:xfrm>
          <a:custGeom>
            <a:avLst/>
            <a:gdLst/>
            <a:ahLst/>
            <a:cxnLst/>
            <a:rect l="l" t="t" r="r" b="b"/>
            <a:pathLst>
              <a:path w="429" h="385" extrusionOk="0">
                <a:moveTo>
                  <a:pt x="211" y="1"/>
                </a:moveTo>
                <a:cubicBezTo>
                  <a:pt x="105" y="1"/>
                  <a:pt x="1" y="75"/>
                  <a:pt x="18" y="214"/>
                </a:cubicBezTo>
                <a:cubicBezTo>
                  <a:pt x="30" y="329"/>
                  <a:pt x="125" y="384"/>
                  <a:pt x="220" y="384"/>
                </a:cubicBezTo>
                <a:cubicBezTo>
                  <a:pt x="325" y="384"/>
                  <a:pt x="429" y="316"/>
                  <a:pt x="415" y="188"/>
                </a:cubicBezTo>
                <a:cubicBezTo>
                  <a:pt x="403" y="61"/>
                  <a:pt x="306" y="1"/>
                  <a:pt x="2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4"/>
          <p:cNvSpPr/>
          <p:nvPr/>
        </p:nvSpPr>
        <p:spPr>
          <a:xfrm>
            <a:off x="822113" y="-9476"/>
            <a:ext cx="53057" cy="49075"/>
          </a:xfrm>
          <a:custGeom>
            <a:avLst/>
            <a:gdLst/>
            <a:ahLst/>
            <a:cxnLst/>
            <a:rect l="l" t="t" r="r" b="b"/>
            <a:pathLst>
              <a:path w="413" h="382" extrusionOk="0">
                <a:moveTo>
                  <a:pt x="210" y="1"/>
                </a:moveTo>
                <a:cubicBezTo>
                  <a:pt x="105" y="1"/>
                  <a:pt x="1" y="75"/>
                  <a:pt x="14" y="217"/>
                </a:cubicBezTo>
                <a:cubicBezTo>
                  <a:pt x="26" y="328"/>
                  <a:pt x="115" y="382"/>
                  <a:pt x="206" y="382"/>
                </a:cubicBezTo>
                <a:cubicBezTo>
                  <a:pt x="308" y="382"/>
                  <a:pt x="412" y="314"/>
                  <a:pt x="412" y="185"/>
                </a:cubicBezTo>
                <a:cubicBezTo>
                  <a:pt x="400" y="60"/>
                  <a:pt x="305"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4"/>
          <p:cNvSpPr/>
          <p:nvPr/>
        </p:nvSpPr>
        <p:spPr>
          <a:xfrm>
            <a:off x="320319" y="-50714"/>
            <a:ext cx="55626" cy="50488"/>
          </a:xfrm>
          <a:custGeom>
            <a:avLst/>
            <a:gdLst/>
            <a:ahLst/>
            <a:cxnLst/>
            <a:rect l="l" t="t" r="r" b="b"/>
            <a:pathLst>
              <a:path w="433" h="393" extrusionOk="0">
                <a:moveTo>
                  <a:pt x="213" y="1"/>
                </a:moveTo>
                <a:cubicBezTo>
                  <a:pt x="107" y="1"/>
                  <a:pt x="1" y="75"/>
                  <a:pt x="14" y="217"/>
                </a:cubicBezTo>
                <a:cubicBezTo>
                  <a:pt x="29" y="338"/>
                  <a:pt x="121" y="392"/>
                  <a:pt x="213" y="392"/>
                </a:cubicBezTo>
                <a:cubicBezTo>
                  <a:pt x="322" y="392"/>
                  <a:pt x="432" y="317"/>
                  <a:pt x="418" y="185"/>
                </a:cubicBezTo>
                <a:cubicBezTo>
                  <a:pt x="406" y="61"/>
                  <a:pt x="309" y="1"/>
                  <a:pt x="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4"/>
          <p:cNvSpPr/>
          <p:nvPr/>
        </p:nvSpPr>
        <p:spPr>
          <a:xfrm>
            <a:off x="1627347" y="646222"/>
            <a:ext cx="85816" cy="65261"/>
          </a:xfrm>
          <a:custGeom>
            <a:avLst/>
            <a:gdLst/>
            <a:ahLst/>
            <a:cxnLst/>
            <a:rect l="l" t="t" r="r" b="b"/>
            <a:pathLst>
              <a:path w="668" h="508" extrusionOk="0">
                <a:moveTo>
                  <a:pt x="321" y="0"/>
                </a:moveTo>
                <a:cubicBezTo>
                  <a:pt x="0" y="0"/>
                  <a:pt x="0" y="507"/>
                  <a:pt x="321" y="507"/>
                </a:cubicBezTo>
                <a:cubicBezTo>
                  <a:pt x="667" y="507"/>
                  <a:pt x="667"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4"/>
          <p:cNvSpPr/>
          <p:nvPr/>
        </p:nvSpPr>
        <p:spPr>
          <a:xfrm>
            <a:off x="1685800" y="543191"/>
            <a:ext cx="85816" cy="68473"/>
          </a:xfrm>
          <a:custGeom>
            <a:avLst/>
            <a:gdLst/>
            <a:ahLst/>
            <a:cxnLst/>
            <a:rect l="l" t="t" r="r" b="b"/>
            <a:pathLst>
              <a:path w="668" h="533" extrusionOk="0">
                <a:moveTo>
                  <a:pt x="347" y="1"/>
                </a:moveTo>
                <a:cubicBezTo>
                  <a:pt x="0" y="1"/>
                  <a:pt x="0" y="533"/>
                  <a:pt x="347" y="533"/>
                </a:cubicBezTo>
                <a:cubicBezTo>
                  <a:pt x="667" y="533"/>
                  <a:pt x="667"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4"/>
          <p:cNvSpPr/>
          <p:nvPr/>
        </p:nvSpPr>
        <p:spPr>
          <a:xfrm>
            <a:off x="1733590" y="656885"/>
            <a:ext cx="85816" cy="68602"/>
          </a:xfrm>
          <a:custGeom>
            <a:avLst/>
            <a:gdLst/>
            <a:ahLst/>
            <a:cxnLst/>
            <a:rect l="l" t="t" r="r" b="b"/>
            <a:pathLst>
              <a:path w="668" h="534" extrusionOk="0">
                <a:moveTo>
                  <a:pt x="321" y="1"/>
                </a:moveTo>
                <a:cubicBezTo>
                  <a:pt x="0" y="1"/>
                  <a:pt x="0" y="533"/>
                  <a:pt x="321" y="533"/>
                </a:cubicBezTo>
                <a:cubicBezTo>
                  <a:pt x="667" y="533"/>
                  <a:pt x="667"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1" name="Google Shape;3471;p34"/>
          <p:cNvGrpSpPr/>
          <p:nvPr/>
        </p:nvGrpSpPr>
        <p:grpSpPr>
          <a:xfrm>
            <a:off x="8070946" y="3069630"/>
            <a:ext cx="1606980" cy="2271789"/>
            <a:chOff x="581498" y="885400"/>
            <a:chExt cx="494516" cy="699098"/>
          </a:xfrm>
        </p:grpSpPr>
        <p:sp>
          <p:nvSpPr>
            <p:cNvPr id="3472" name="Google Shape;3472;p34"/>
            <p:cNvSpPr/>
            <p:nvPr/>
          </p:nvSpPr>
          <p:spPr>
            <a:xfrm>
              <a:off x="581498" y="1128852"/>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4"/>
            <p:cNvSpPr/>
            <p:nvPr/>
          </p:nvSpPr>
          <p:spPr>
            <a:xfrm>
              <a:off x="614525" y="1030275"/>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4"/>
            <p:cNvSpPr/>
            <p:nvPr/>
          </p:nvSpPr>
          <p:spPr>
            <a:xfrm>
              <a:off x="664125" y="1106700"/>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4"/>
            <p:cNvSpPr/>
            <p:nvPr/>
          </p:nvSpPr>
          <p:spPr>
            <a:xfrm>
              <a:off x="729600" y="1159650"/>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4"/>
            <p:cNvSpPr/>
            <p:nvPr/>
          </p:nvSpPr>
          <p:spPr>
            <a:xfrm>
              <a:off x="808625" y="1045575"/>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4"/>
            <p:cNvSpPr/>
            <p:nvPr/>
          </p:nvSpPr>
          <p:spPr>
            <a:xfrm>
              <a:off x="728400" y="1013500"/>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4"/>
            <p:cNvSpPr/>
            <p:nvPr/>
          </p:nvSpPr>
          <p:spPr>
            <a:xfrm>
              <a:off x="855950" y="1134200"/>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4"/>
            <p:cNvSpPr/>
            <p:nvPr/>
          </p:nvSpPr>
          <p:spPr>
            <a:xfrm>
              <a:off x="678100" y="945525"/>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4"/>
            <p:cNvSpPr/>
            <p:nvPr/>
          </p:nvSpPr>
          <p:spPr>
            <a:xfrm>
              <a:off x="732125" y="885400"/>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4"/>
            <p:cNvSpPr/>
            <p:nvPr/>
          </p:nvSpPr>
          <p:spPr>
            <a:xfrm>
              <a:off x="799275" y="1138525"/>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4"/>
            <p:cNvSpPr/>
            <p:nvPr/>
          </p:nvSpPr>
          <p:spPr>
            <a:xfrm>
              <a:off x="829725" y="948875"/>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3" name="Google Shape;3483;p34"/>
          <p:cNvGrpSpPr/>
          <p:nvPr/>
        </p:nvGrpSpPr>
        <p:grpSpPr>
          <a:xfrm>
            <a:off x="8106339" y="4021869"/>
            <a:ext cx="1210840" cy="1568321"/>
            <a:chOff x="5879975" y="3227400"/>
            <a:chExt cx="234350" cy="303550"/>
          </a:xfrm>
        </p:grpSpPr>
        <p:sp>
          <p:nvSpPr>
            <p:cNvPr id="3484" name="Google Shape;3484;p34"/>
            <p:cNvSpPr/>
            <p:nvPr/>
          </p:nvSpPr>
          <p:spPr>
            <a:xfrm>
              <a:off x="5879975" y="3227400"/>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4"/>
            <p:cNvSpPr/>
            <p:nvPr/>
          </p:nvSpPr>
          <p:spPr>
            <a:xfrm>
              <a:off x="5909075" y="3265200"/>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4"/>
            <p:cNvSpPr/>
            <p:nvPr/>
          </p:nvSpPr>
          <p:spPr>
            <a:xfrm>
              <a:off x="5914450" y="3282500"/>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4"/>
            <p:cNvSpPr/>
            <p:nvPr/>
          </p:nvSpPr>
          <p:spPr>
            <a:xfrm>
              <a:off x="5942675" y="3326500"/>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4"/>
            <p:cNvSpPr/>
            <p:nvPr/>
          </p:nvSpPr>
          <p:spPr>
            <a:xfrm>
              <a:off x="5999550" y="3375200"/>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4"/>
            <p:cNvSpPr/>
            <p:nvPr/>
          </p:nvSpPr>
          <p:spPr>
            <a:xfrm>
              <a:off x="5999375" y="3323825"/>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4"/>
            <p:cNvSpPr/>
            <p:nvPr/>
          </p:nvSpPr>
          <p:spPr>
            <a:xfrm>
              <a:off x="6003700" y="3305750"/>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4"/>
            <p:cNvSpPr/>
            <p:nvPr/>
          </p:nvSpPr>
          <p:spPr>
            <a:xfrm>
              <a:off x="5907300" y="3293375"/>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4"/>
            <p:cNvSpPr/>
            <p:nvPr/>
          </p:nvSpPr>
          <p:spPr>
            <a:xfrm>
              <a:off x="5942675" y="3339925"/>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4"/>
            <p:cNvSpPr/>
            <p:nvPr/>
          </p:nvSpPr>
          <p:spPr>
            <a:xfrm>
              <a:off x="5957000" y="3345000"/>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4"/>
            <p:cNvSpPr/>
            <p:nvPr/>
          </p:nvSpPr>
          <p:spPr>
            <a:xfrm>
              <a:off x="6069525" y="3417700"/>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4"/>
            <p:cNvSpPr/>
            <p:nvPr/>
          </p:nvSpPr>
          <p:spPr>
            <a:xfrm>
              <a:off x="6040425" y="3435150"/>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6" name="Google Shape;3496;p34"/>
          <p:cNvGrpSpPr/>
          <p:nvPr/>
        </p:nvGrpSpPr>
        <p:grpSpPr>
          <a:xfrm rot="10800000" flipH="1">
            <a:off x="7217662" y="-1755381"/>
            <a:ext cx="3196958" cy="3284371"/>
            <a:chOff x="7217662" y="3775244"/>
            <a:chExt cx="3196958" cy="3284371"/>
          </a:xfrm>
        </p:grpSpPr>
        <p:sp>
          <p:nvSpPr>
            <p:cNvPr id="3497" name="Google Shape;3497;p34"/>
            <p:cNvSpPr/>
            <p:nvPr/>
          </p:nvSpPr>
          <p:spPr>
            <a:xfrm rot="-7003625" flipH="1">
              <a:off x="7560236" y="4260144"/>
              <a:ext cx="2511809" cy="23145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8" name="Google Shape;3498;p34"/>
            <p:cNvGrpSpPr/>
            <p:nvPr/>
          </p:nvGrpSpPr>
          <p:grpSpPr>
            <a:xfrm rot="10800000" flipH="1">
              <a:off x="7967975" y="3899233"/>
              <a:ext cx="1404941" cy="1004250"/>
              <a:chOff x="8090250" y="1355275"/>
              <a:chExt cx="1404941" cy="1004250"/>
            </a:xfrm>
          </p:grpSpPr>
          <p:sp>
            <p:nvSpPr>
              <p:cNvPr id="3499" name="Google Shape;3499;p34"/>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4"/>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4"/>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4"/>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4"/>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4"/>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4"/>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4"/>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4"/>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4"/>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4"/>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4"/>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4"/>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4"/>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4"/>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4"/>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4"/>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4"/>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4"/>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4"/>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4"/>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20" name="Google Shape;3520;p34"/>
          <p:cNvSpPr/>
          <p:nvPr/>
        </p:nvSpPr>
        <p:spPr>
          <a:xfrm rot="-4452864">
            <a:off x="-1519744" y="4232090"/>
            <a:ext cx="2683326" cy="213853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52975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66264" y="-1543050"/>
            <a:ext cx="9310264" cy="4907756"/>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81089189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defRPr/>
            </a:pPr>
            <a:fld id="{F3BB9D6B-19CF-45DC-9A01-DF24643D3C4A}" type="datetimeFigureOut">
              <a:rPr lang="en-US" kern="1200" smtClean="0">
                <a:solidFill>
                  <a:prstClr val="black">
                    <a:tint val="75000"/>
                  </a:prstClr>
                </a:solidFill>
                <a:latin typeface="Calibri" panose="020F0502020204030204"/>
                <a:ea typeface="+mn-ea"/>
                <a:cs typeface="+mn-cs"/>
              </a:rPr>
              <a:pPr defTabSz="685800">
                <a:buClrTx/>
                <a:defRPr/>
              </a:pPr>
              <a:t>7/22/2022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3DD4B8F-F293-45EB-986C-99CB1520F4C2}"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7816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F3BB9D6B-19CF-45DC-9A01-DF24643D3C4A}" type="datetimeFigureOut">
              <a:rPr lang="en-US" kern="1200" smtClean="0">
                <a:solidFill>
                  <a:prstClr val="black">
                    <a:tint val="75000"/>
                  </a:prstClr>
                </a:solidFill>
                <a:latin typeface="Calibri" panose="020F0502020204030204"/>
                <a:ea typeface="+mn-ea"/>
                <a:cs typeface="+mn-cs"/>
              </a:rPr>
              <a:pPr defTabSz="685800">
                <a:buClrTx/>
                <a:defRPr/>
              </a:pPr>
              <a:t>7/22/2022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3DD4B8F-F293-45EB-986C-99CB1520F4C2}"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85658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defRPr/>
            </a:pPr>
            <a:fld id="{F3BB9D6B-19CF-45DC-9A01-DF24643D3C4A}" type="datetimeFigureOut">
              <a:rPr lang="en-US" kern="1200" smtClean="0">
                <a:solidFill>
                  <a:prstClr val="black">
                    <a:tint val="75000"/>
                  </a:prstClr>
                </a:solidFill>
                <a:latin typeface="Calibri" panose="020F0502020204030204"/>
                <a:ea typeface="+mn-ea"/>
                <a:cs typeface="+mn-cs"/>
              </a:rPr>
              <a:pPr defTabSz="685800">
                <a:buClrTx/>
                <a:defRPr/>
              </a:pPr>
              <a:t>7/22/2022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B3DD4B8F-F293-45EB-986C-99CB1520F4C2}"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8468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defRPr/>
            </a:pPr>
            <a:fld id="{F3BB9D6B-19CF-45DC-9A01-DF24643D3C4A}" type="datetimeFigureOut">
              <a:rPr lang="en-US" kern="1200" smtClean="0">
                <a:solidFill>
                  <a:prstClr val="black">
                    <a:tint val="75000"/>
                  </a:prstClr>
                </a:solidFill>
                <a:latin typeface="Calibri" panose="020F0502020204030204"/>
                <a:ea typeface="+mn-ea"/>
                <a:cs typeface="+mn-cs"/>
              </a:rPr>
              <a:pPr defTabSz="685800">
                <a:buClrTx/>
                <a:defRPr/>
              </a:pPr>
              <a:t>7/22/2022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B3DD4B8F-F293-45EB-986C-99CB1520F4C2}"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27533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defRPr/>
            </a:pPr>
            <a:fld id="{F3BB9D6B-19CF-45DC-9A01-DF24643D3C4A}" type="datetimeFigureOut">
              <a:rPr lang="en-US" kern="1200" smtClean="0">
                <a:solidFill>
                  <a:prstClr val="black">
                    <a:tint val="75000"/>
                  </a:prstClr>
                </a:solidFill>
                <a:latin typeface="Calibri" panose="020F0502020204030204"/>
                <a:ea typeface="+mn-ea"/>
                <a:cs typeface="+mn-cs"/>
              </a:rPr>
              <a:pPr defTabSz="685800">
                <a:buClrTx/>
                <a:defRPr/>
              </a:pPr>
              <a:t>7/22/2022</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B3DD4B8F-F293-45EB-986C-99CB1520F4C2}"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942975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Patrick Hand"/>
              <a:buNone/>
              <a:defRPr sz="2800" b="1">
                <a:solidFill>
                  <a:schemeClr val="dk2"/>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80" r:id="rId2"/>
    <p:sldLayoutId id="2147483696" r:id="rId3"/>
    <p:sldLayoutId id="214748369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F3BB9D6B-19CF-45DC-9A01-DF24643D3C4A}" type="datetimeFigureOut">
              <a:rPr lang="en-US" kern="1200" smtClean="0">
                <a:solidFill>
                  <a:prstClr val="black">
                    <a:tint val="75000"/>
                  </a:prstClr>
                </a:solidFill>
                <a:latin typeface="Calibri" panose="020F0502020204030204"/>
                <a:ea typeface="+mn-ea"/>
                <a:cs typeface="+mn-cs"/>
              </a:rPr>
              <a:pPr defTabSz="685800">
                <a:buClrTx/>
                <a:defRPr/>
              </a:pPr>
              <a:t>7/22/2022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B3DD4B8F-F293-45EB-986C-99CB1520F4C2}"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914126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35.xml"/><Relationship Id="rId18" Type="http://schemas.openxmlformats.org/officeDocument/2006/relationships/slide" Target="slide40.xml"/><Relationship Id="rId3" Type="http://schemas.openxmlformats.org/officeDocument/2006/relationships/image" Target="../media/image31.png"/><Relationship Id="rId21" Type="http://schemas.openxmlformats.org/officeDocument/2006/relationships/slide" Target="slide43.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slide" Target="slide39.xml"/><Relationship Id="rId2" Type="http://schemas.openxmlformats.org/officeDocument/2006/relationships/notesSlide" Target="../notesSlides/notesSlide32.xml"/><Relationship Id="rId16" Type="http://schemas.openxmlformats.org/officeDocument/2006/relationships/slide" Target="slide38.xml"/><Relationship Id="rId20" Type="http://schemas.openxmlformats.org/officeDocument/2006/relationships/slide" Target="slide42.xml"/><Relationship Id="rId1" Type="http://schemas.openxmlformats.org/officeDocument/2006/relationships/slideLayout" Target="../slideLayouts/slideLayout11.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1.png"/><Relationship Id="rId5" Type="http://schemas.openxmlformats.org/officeDocument/2006/relationships/image" Target="../media/image33.png"/><Relationship Id="rId15" Type="http://schemas.openxmlformats.org/officeDocument/2006/relationships/slide" Target="slide37.xml"/><Relationship Id="rId23" Type="http://schemas.openxmlformats.org/officeDocument/2006/relationships/slide" Target="slide45.xml"/><Relationship Id="rId10" Type="http://schemas.openxmlformats.org/officeDocument/2006/relationships/image" Target="../media/image38.png"/><Relationship Id="rId19" Type="http://schemas.openxmlformats.org/officeDocument/2006/relationships/slide" Target="slide41.xml"/><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slide" Target="slide36.xml"/><Relationship Id="rId22" Type="http://schemas.openxmlformats.org/officeDocument/2006/relationships/slide" Target="slide44.xm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slide" Target="slide34.xml"/></Relationships>
</file>

<file path=ppt/slides/_rels/slide36.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2.wav"/><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slide" Target="slide34.xml"/></Relationships>
</file>

<file path=ppt/slides/_rels/slide38.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2.wav"/><Relationship Id="rId10" Type="http://schemas.openxmlformats.org/officeDocument/2006/relationships/image" Target="../media/image40.png"/><Relationship Id="rId4" Type="http://schemas.openxmlformats.org/officeDocument/2006/relationships/audio" Target="../media/audio3.wav"/><Relationship Id="rId9" Type="http://schemas.openxmlformats.org/officeDocument/2006/relationships/slide" Target="slide3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31.png"/></Relationships>
</file>

<file path=ppt/slides/_rels/slide41.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2.wav"/><Relationship Id="rId10"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slide" Target="slide34.xml"/></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audio" Target="../media/audio3.wav"/><Relationship Id="rId10" Type="http://schemas.openxmlformats.org/officeDocument/2006/relationships/image" Target="../media/image38.png"/><Relationship Id="rId4" Type="http://schemas.openxmlformats.org/officeDocument/2006/relationships/audio" Target="../media/audio2.wav"/><Relationship Id="rId9" Type="http://schemas.openxmlformats.org/officeDocument/2006/relationships/slide" Target="slide34.xml"/></Relationships>
</file>

<file path=ppt/slides/_rels/slide44.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35.png"/></Relationships>
</file>

<file path=ppt/slides/_rels/slide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31CC52-EA0A-8939-2080-BCF8EABE82CF}"/>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CE5580C3-1FF1-1D28-AC80-441529383B56}"/>
              </a:ext>
            </a:extLst>
          </p:cNvPr>
          <p:cNvSpPr txBox="1"/>
          <p:nvPr/>
        </p:nvSpPr>
        <p:spPr>
          <a:xfrm flipH="1">
            <a:off x="830911" y="1083365"/>
            <a:ext cx="7482178" cy="2554545"/>
          </a:xfrm>
          <a:prstGeom prst="rect">
            <a:avLst/>
          </a:prstGeom>
          <a:noFill/>
        </p:spPr>
        <p:txBody>
          <a:bodyPr wrap="square" rtlCol="0">
            <a:spAutoFit/>
          </a:bodyPr>
          <a:lstStyle/>
          <a:p>
            <a:pPr algn="ctr"/>
            <a:r>
              <a:rPr lang="en-US" sz="8000" dirty="0" err="1">
                <a:solidFill>
                  <a:srgbClr val="FF0000"/>
                </a:solidFill>
                <a:latin typeface="#9Slide05 ViceroyJF" panose="02040603050506020204" pitchFamily="18" charset="0"/>
              </a:rPr>
              <a:t>Bài</a:t>
            </a:r>
            <a:r>
              <a:rPr lang="en-US" sz="8000" dirty="0">
                <a:solidFill>
                  <a:srgbClr val="FF0000"/>
                </a:solidFill>
                <a:latin typeface="#9Slide05 ViceroyJF" panose="02040603050506020204" pitchFamily="18" charset="0"/>
              </a:rPr>
              <a:t> 3: </a:t>
            </a:r>
          </a:p>
          <a:p>
            <a:pPr algn="ctr"/>
            <a:r>
              <a:rPr lang="en-US" sz="8000" dirty="0" err="1">
                <a:solidFill>
                  <a:srgbClr val="FF0000"/>
                </a:solidFill>
                <a:latin typeface="#9Slide05 ViceroyJF" panose="02040603050506020204" pitchFamily="18" charset="0"/>
              </a:rPr>
              <a:t>Cội</a:t>
            </a:r>
            <a:r>
              <a:rPr lang="en-US" sz="8000" dirty="0">
                <a:solidFill>
                  <a:srgbClr val="FF0000"/>
                </a:solidFill>
                <a:latin typeface="#9Slide05 ViceroyJF" panose="02040603050506020204" pitchFamily="18" charset="0"/>
              </a:rPr>
              <a:t> </a:t>
            </a:r>
            <a:r>
              <a:rPr lang="en-US" sz="8000" dirty="0" err="1">
                <a:solidFill>
                  <a:srgbClr val="FF0000"/>
                </a:solidFill>
                <a:latin typeface="#9Slide05 ViceroyJF" panose="02040603050506020204" pitchFamily="18" charset="0"/>
              </a:rPr>
              <a:t>nguồn</a:t>
            </a:r>
            <a:r>
              <a:rPr lang="en-US" sz="8000" dirty="0">
                <a:solidFill>
                  <a:srgbClr val="FF0000"/>
                </a:solidFill>
                <a:latin typeface="#9Slide05 ViceroyJF" panose="02040603050506020204" pitchFamily="18" charset="0"/>
              </a:rPr>
              <a:t> </a:t>
            </a:r>
            <a:r>
              <a:rPr lang="en-US" sz="8000" dirty="0" err="1">
                <a:solidFill>
                  <a:srgbClr val="FF0000"/>
                </a:solidFill>
                <a:latin typeface="#9Slide05 ViceroyJF" panose="02040603050506020204" pitchFamily="18" charset="0"/>
              </a:rPr>
              <a:t>yêu</a:t>
            </a:r>
            <a:r>
              <a:rPr lang="en-US" sz="8000" dirty="0">
                <a:solidFill>
                  <a:srgbClr val="FF0000"/>
                </a:solidFill>
                <a:latin typeface="#9Slide05 ViceroyJF" panose="02040603050506020204" pitchFamily="18" charset="0"/>
              </a:rPr>
              <a:t> </a:t>
            </a:r>
            <a:r>
              <a:rPr lang="en-US" sz="8000" dirty="0" err="1">
                <a:solidFill>
                  <a:srgbClr val="FF0000"/>
                </a:solidFill>
                <a:latin typeface="#9Slide05 ViceroyJF" panose="02040603050506020204" pitchFamily="18" charset="0"/>
              </a:rPr>
              <a:t>thương</a:t>
            </a:r>
            <a:endParaRPr lang="en-US" sz="8000" dirty="0">
              <a:solidFill>
                <a:srgbClr val="FF0000"/>
              </a:solidFill>
              <a:latin typeface="#9Slide05 ViceroyJF" panose="02040603050506020204" pitchFamily="18" charset="0"/>
            </a:endParaRPr>
          </a:p>
        </p:txBody>
      </p:sp>
    </p:spTree>
    <p:extLst>
      <p:ext uri="{BB962C8B-B14F-4D97-AF65-F5344CB8AC3E}">
        <p14:creationId xmlns:p14="http://schemas.microsoft.com/office/powerpoint/2010/main" val="247329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9E897F-CBC6-4840-9366-3F6FAFDAF342}"/>
              </a:ext>
            </a:extLst>
          </p:cNvPr>
          <p:cNvSpPr txBox="1"/>
          <p:nvPr/>
        </p:nvSpPr>
        <p:spPr>
          <a:xfrm>
            <a:off x="3959528" y="1456697"/>
            <a:ext cx="4572000" cy="492443"/>
          </a:xfrm>
          <a:prstGeom prst="rect">
            <a:avLst/>
          </a:prstGeom>
          <a:noFill/>
        </p:spPr>
        <p:txBody>
          <a:bodyPr wrap="square">
            <a:spAutoFit/>
          </a:bodyPr>
          <a:lstStyle/>
          <a:p>
            <a:pPr marL="457200" indent="-457200" algn="just">
              <a:buFont typeface="Wingdings" panose="05000000000000000000" pitchFamily="2" charset="2"/>
              <a:buChar char="§"/>
            </a:pPr>
            <a:r>
              <a:rPr lang="en-US" sz="26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a:t>
            </a:r>
            <a:r>
              <a:rPr lang="en-US" sz="26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ọc</a:t>
            </a:r>
            <a:r>
              <a:rPr lang="en-US" sz="26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phân</a:t>
            </a:r>
            <a:r>
              <a:rPr lang="en-US" sz="26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vai</a:t>
            </a:r>
            <a:r>
              <a:rPr lang="en-US" sz="26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văn</a:t>
            </a:r>
            <a:r>
              <a:rPr lang="en-US" sz="26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bản</a:t>
            </a:r>
            <a:endParaRPr lang="en-US" sz="2600" dirty="0">
              <a:solidFill>
                <a:srgbClr val="0070C0"/>
              </a:solidFill>
              <a:latin typeface="#9Slide03 Arima Madurai" panose="00000500000000000000" pitchFamily="2" charset="0"/>
              <a:cs typeface="#9Slide03 Arima Madurai" panose="00000500000000000000" pitchFamily="2" charset="0"/>
            </a:endParaRPr>
          </a:p>
        </p:txBody>
      </p:sp>
      <p:sp>
        <p:nvSpPr>
          <p:cNvPr id="4" name="TextBox 3">
            <a:extLst>
              <a:ext uri="{FF2B5EF4-FFF2-40B4-BE49-F238E27FC236}">
                <a16:creationId xmlns:a16="http://schemas.microsoft.com/office/drawing/2014/main" id="{C8EDC693-4D22-4719-8E79-F3340321FD0D}"/>
              </a:ext>
            </a:extLst>
          </p:cNvPr>
          <p:cNvSpPr txBox="1"/>
          <p:nvPr/>
        </p:nvSpPr>
        <p:spPr>
          <a:xfrm>
            <a:off x="2270331" y="239282"/>
            <a:ext cx="4603338" cy="707886"/>
          </a:xfrm>
          <a:prstGeom prst="rect">
            <a:avLst/>
          </a:prstGeom>
          <a:noFill/>
        </p:spPr>
        <p:txBody>
          <a:bodyPr wrap="square" rtlCol="0">
            <a:spAutoFit/>
          </a:bodyPr>
          <a:lstStyle/>
          <a:p>
            <a:pPr algn="ctr"/>
            <a:r>
              <a:rPr lang="en-US" sz="4000" b="1" kern="100" dirty="0">
                <a:solidFill>
                  <a:srgbClr val="C00000"/>
                </a:solidFill>
                <a:latin typeface="#9Slide07 SVNBeachwood Sans" pitchFamily="2" charset="0"/>
                <a:ea typeface="SimSun" panose="02010600030101010101" pitchFamily="2" charset="-122"/>
              </a:rPr>
              <a:t>1. </a:t>
            </a:r>
            <a:r>
              <a:rPr lang="en-US" sz="4000" b="1" kern="100" dirty="0" err="1">
                <a:solidFill>
                  <a:srgbClr val="C00000"/>
                </a:solidFill>
                <a:latin typeface="#9Slide07 SVNBeachwood Sans" pitchFamily="2" charset="0"/>
                <a:ea typeface="SimSun" panose="02010600030101010101" pitchFamily="2" charset="-122"/>
              </a:rPr>
              <a:t>Đọc</a:t>
            </a:r>
            <a:r>
              <a:rPr lang="en-US" sz="4000" b="1" kern="100" dirty="0">
                <a:solidFill>
                  <a:srgbClr val="C00000"/>
                </a:solidFill>
                <a:latin typeface="#9Slide07 SVNBeachwood Sans" pitchFamily="2" charset="0"/>
                <a:ea typeface="SimSun" panose="02010600030101010101" pitchFamily="2" charset="-122"/>
              </a:rPr>
              <a:t> </a:t>
            </a:r>
            <a:r>
              <a:rPr lang="en-US" sz="4000" b="1" kern="100" dirty="0" err="1">
                <a:solidFill>
                  <a:srgbClr val="C00000"/>
                </a:solidFill>
                <a:latin typeface="#9Slide07 SVNBeachwood Sans" pitchFamily="2" charset="0"/>
                <a:ea typeface="SimSun" panose="02010600030101010101" pitchFamily="2" charset="-122"/>
              </a:rPr>
              <a:t>văn</a:t>
            </a:r>
            <a:r>
              <a:rPr lang="en-US" sz="4000" b="1" kern="100" dirty="0">
                <a:solidFill>
                  <a:srgbClr val="C00000"/>
                </a:solidFill>
                <a:latin typeface="#9Slide07 SVNBeachwood Sans" pitchFamily="2" charset="0"/>
                <a:ea typeface="SimSun" panose="02010600030101010101" pitchFamily="2" charset="-122"/>
              </a:rPr>
              <a:t> </a:t>
            </a:r>
            <a:r>
              <a:rPr lang="en-US" sz="4000" b="1" kern="100" dirty="0" err="1">
                <a:solidFill>
                  <a:srgbClr val="C00000"/>
                </a:solidFill>
                <a:latin typeface="#9Slide07 SVNBeachwood Sans" pitchFamily="2" charset="0"/>
                <a:ea typeface="SimSun" panose="02010600030101010101" pitchFamily="2" charset="-122"/>
              </a:rPr>
              <a:t>bản</a:t>
            </a:r>
            <a:endParaRPr lang="vi-VN" sz="4000" dirty="0">
              <a:solidFill>
                <a:srgbClr val="C00000"/>
              </a:solidFill>
            </a:endParaRPr>
          </a:p>
        </p:txBody>
      </p:sp>
      <p:pic>
        <p:nvPicPr>
          <p:cNvPr id="5" name="Picture 4">
            <a:extLst>
              <a:ext uri="{FF2B5EF4-FFF2-40B4-BE49-F238E27FC236}">
                <a16:creationId xmlns:a16="http://schemas.microsoft.com/office/drawing/2014/main" id="{232C02E6-072A-4A45-8386-BFFC714F39E1}"/>
              </a:ext>
            </a:extLst>
          </p:cNvPr>
          <p:cNvPicPr>
            <a:picLocks noChangeAspect="1"/>
          </p:cNvPicPr>
          <p:nvPr/>
        </p:nvPicPr>
        <p:blipFill>
          <a:blip r:embed="rId3"/>
          <a:stretch>
            <a:fillRect/>
          </a:stretch>
        </p:blipFill>
        <p:spPr>
          <a:xfrm>
            <a:off x="439945" y="1456697"/>
            <a:ext cx="3178935" cy="3178935"/>
          </a:xfrm>
          <a:prstGeom prst="rect">
            <a:avLst/>
          </a:prstGeom>
        </p:spPr>
      </p:pic>
      <p:sp>
        <p:nvSpPr>
          <p:cNvPr id="6" name="TextBox 5">
            <a:extLst>
              <a:ext uri="{FF2B5EF4-FFF2-40B4-BE49-F238E27FC236}">
                <a16:creationId xmlns:a16="http://schemas.microsoft.com/office/drawing/2014/main" id="{2BF7D8C9-1BF5-4241-AEE3-8415F1649E26}"/>
              </a:ext>
            </a:extLst>
          </p:cNvPr>
          <p:cNvSpPr txBox="1"/>
          <p:nvPr/>
        </p:nvSpPr>
        <p:spPr>
          <a:xfrm>
            <a:off x="4382221" y="2081843"/>
            <a:ext cx="4244198" cy="830997"/>
          </a:xfrm>
          <a:prstGeom prst="rect">
            <a:avLst/>
          </a:prstGeom>
          <a:noFill/>
        </p:spPr>
        <p:txBody>
          <a:bodyPr wrap="square">
            <a:spAutoFit/>
          </a:bodyPr>
          <a:lstStyle/>
          <a:p>
            <a:pPr algn="just"/>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dẫn</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D</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iễn</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cảm</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nhẹ</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nhàng</a:t>
            </a:r>
            <a:endParaRPr lang="en-US" sz="2400" dirty="0">
              <a:solidFill>
                <a:srgbClr val="4B0E02"/>
              </a:solidFill>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8B627ACC-E702-4C76-9A66-C0E8DD1E9B05}"/>
              </a:ext>
            </a:extLst>
          </p:cNvPr>
          <p:cNvSpPr txBox="1"/>
          <p:nvPr/>
        </p:nvSpPr>
        <p:spPr>
          <a:xfrm>
            <a:off x="4382221" y="3045543"/>
            <a:ext cx="4244198" cy="461665"/>
          </a:xfrm>
          <a:prstGeom prst="rect">
            <a:avLst/>
          </a:prstGeom>
          <a:noFill/>
        </p:spPr>
        <p:txBody>
          <a:bodyPr wrap="square">
            <a:spAutoFit/>
          </a:bodyPr>
          <a:lstStyle/>
          <a:p>
            <a:pPr algn="just"/>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Nhân</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vật</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tôi</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Hồn</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nhiên</a:t>
            </a:r>
            <a:endParaRPr lang="en-US" sz="2400" dirty="0">
              <a:solidFill>
                <a:srgbClr val="4B0E02"/>
              </a:solidFill>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0DC54687-AD41-45D5-8178-D4366A0B3E41}"/>
              </a:ext>
            </a:extLst>
          </p:cNvPr>
          <p:cNvSpPr txBox="1"/>
          <p:nvPr/>
        </p:nvSpPr>
        <p:spPr>
          <a:xfrm>
            <a:off x="4382221" y="3639911"/>
            <a:ext cx="4244198" cy="461665"/>
          </a:xfrm>
          <a:prstGeom prst="rect">
            <a:avLst/>
          </a:prstGeom>
          <a:noFill/>
        </p:spPr>
        <p:txBody>
          <a:bodyPr wrap="square">
            <a:spAutoFit/>
          </a:bodyPr>
          <a:lstStyle/>
          <a:p>
            <a:pPr algn="just"/>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Nhân</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vật</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bố</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Vui</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tươi</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dí</a:t>
            </a:r>
            <a:r>
              <a:rPr lang="en-US" sz="24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dỏm</a:t>
            </a:r>
            <a:endParaRPr lang="en-US" sz="2400" dirty="0">
              <a:solidFill>
                <a:srgbClr val="4B0E02"/>
              </a:solidFill>
              <a:latin typeface="#9Slide03 Arima Madurai" panose="00000500000000000000" pitchFamily="2" charset="0"/>
              <a:cs typeface="#9Slide03 Arima Madurai" panose="00000500000000000000" pitchFamily="2" charset="0"/>
            </a:endParaRPr>
          </a:p>
        </p:txBody>
      </p:sp>
      <p:sp>
        <p:nvSpPr>
          <p:cNvPr id="9" name="TextBox 8">
            <a:extLst>
              <a:ext uri="{FF2B5EF4-FFF2-40B4-BE49-F238E27FC236}">
                <a16:creationId xmlns:a16="http://schemas.microsoft.com/office/drawing/2014/main" id="{BA882E00-E8AB-4F51-BC05-FCC85950714A}"/>
              </a:ext>
            </a:extLst>
          </p:cNvPr>
          <p:cNvSpPr txBox="1"/>
          <p:nvPr/>
        </p:nvSpPr>
        <p:spPr>
          <a:xfrm>
            <a:off x="3959528" y="4316884"/>
            <a:ext cx="4572000" cy="492443"/>
          </a:xfrm>
          <a:prstGeom prst="rect">
            <a:avLst/>
          </a:prstGeom>
          <a:noFill/>
        </p:spPr>
        <p:txBody>
          <a:bodyPr wrap="square">
            <a:spAutoFit/>
          </a:bodyPr>
          <a:lstStyle/>
          <a:p>
            <a:pPr marL="457200" indent="-457200" algn="just">
              <a:buFont typeface="Wingdings" panose="05000000000000000000" pitchFamily="2" charset="2"/>
              <a:buChar char="§"/>
            </a:pPr>
            <a:r>
              <a:rPr lang="en-US" sz="26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Chú</a:t>
            </a:r>
            <a:r>
              <a:rPr lang="en-US" sz="26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ý </a:t>
            </a:r>
            <a:r>
              <a:rPr lang="en-US" sz="26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hộp</a:t>
            </a:r>
            <a:r>
              <a:rPr lang="en-US" sz="26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chỉ</a:t>
            </a:r>
            <a:r>
              <a:rPr lang="en-US" sz="26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dẫn</a:t>
            </a:r>
            <a:endParaRPr lang="en-US" sz="2600" dirty="0">
              <a:solidFill>
                <a:srgbClr val="0070C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08929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64176C-11A8-1BE8-31B1-4215B626B786}"/>
              </a:ext>
            </a:extLst>
          </p:cNvPr>
          <p:cNvSpPr/>
          <p:nvPr/>
        </p:nvSpPr>
        <p:spPr>
          <a:xfrm>
            <a:off x="770021" y="3166711"/>
            <a:ext cx="7594333" cy="1530417"/>
          </a:xfrm>
          <a:prstGeom prst="roundRect">
            <a:avLst/>
          </a:prstGeom>
          <a:solidFill>
            <a:srgbClr val="FFF2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0ACE78D-DA2E-8888-A49B-BC55372FFC89}"/>
              </a:ext>
            </a:extLst>
          </p:cNvPr>
          <p:cNvPicPr>
            <a:picLocks noChangeAspect="1"/>
          </p:cNvPicPr>
          <p:nvPr/>
        </p:nvPicPr>
        <p:blipFill rotWithShape="1">
          <a:blip r:embed="rId3"/>
          <a:srcRect t="11658"/>
          <a:stretch/>
        </p:blipFill>
        <p:spPr>
          <a:xfrm flipH="1">
            <a:off x="1868824" y="279132"/>
            <a:ext cx="5040592" cy="2613260"/>
          </a:xfrm>
          <a:prstGeom prst="rect">
            <a:avLst/>
          </a:prstGeom>
        </p:spPr>
      </p:pic>
      <p:sp>
        <p:nvSpPr>
          <p:cNvPr id="14" name="TextBox 13">
            <a:extLst>
              <a:ext uri="{FF2B5EF4-FFF2-40B4-BE49-F238E27FC236}">
                <a16:creationId xmlns:a16="http://schemas.microsoft.com/office/drawing/2014/main" id="{7094B86A-2B1D-4844-E052-A3FBB932D1F1}"/>
              </a:ext>
            </a:extLst>
          </p:cNvPr>
          <p:cNvSpPr txBox="1"/>
          <p:nvPr/>
        </p:nvSpPr>
        <p:spPr>
          <a:xfrm>
            <a:off x="1109434" y="3362355"/>
            <a:ext cx="7072039" cy="1077218"/>
          </a:xfrm>
          <a:prstGeom prst="rect">
            <a:avLst/>
          </a:prstGeom>
          <a:noFill/>
        </p:spPr>
        <p:txBody>
          <a:bodyPr wrap="square" rtlCol="0">
            <a:spAutoFit/>
          </a:bodyPr>
          <a:lstStyle/>
          <a:p>
            <a:pPr algn="just" defTabSz="342900">
              <a:defRPr/>
            </a:pPr>
            <a:r>
              <a:rPr lang="en-US" sz="3200" dirty="0" err="1">
                <a:solidFill>
                  <a:prstClr val="black"/>
                </a:solidFill>
                <a:latin typeface="#9Slide05 Braxton Regular" panose="03060000000000000000" pitchFamily="66" charset="0"/>
                <a:cs typeface="Times New Roman" panose="02020603050405020304" pitchFamily="18" charset="0"/>
              </a:rPr>
              <a:t>Nêu</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những</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hiểu</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biết</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của</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em</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về</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tác</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giả</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và</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tác</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phẩm</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xuất</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xứ</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thể</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loại</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ngôi</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kể</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tác</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dụng</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ngôi</a:t>
            </a:r>
            <a:r>
              <a:rPr lang="en-US" sz="3200" dirty="0">
                <a:solidFill>
                  <a:prstClr val="black"/>
                </a:solidFill>
                <a:latin typeface="#9Slide05 Braxton Regular" panose="03060000000000000000" pitchFamily="66" charset="0"/>
                <a:cs typeface="Times New Roman" panose="02020603050405020304" pitchFamily="18" charset="0"/>
              </a:rPr>
              <a:t> </a:t>
            </a:r>
            <a:r>
              <a:rPr lang="en-US" sz="3200" dirty="0" err="1">
                <a:solidFill>
                  <a:prstClr val="black"/>
                </a:solidFill>
                <a:latin typeface="#9Slide05 Braxton Regular" panose="03060000000000000000" pitchFamily="66" charset="0"/>
                <a:cs typeface="Times New Roman" panose="02020603050405020304" pitchFamily="18" charset="0"/>
              </a:rPr>
              <a:t>kể</a:t>
            </a:r>
            <a:r>
              <a:rPr lang="en-US" sz="3200" dirty="0">
                <a:solidFill>
                  <a:prstClr val="black"/>
                </a:solidFill>
                <a:latin typeface="#9Slide05 Braxton Regular" panose="03060000000000000000" pitchFamily="66" charset="0"/>
                <a:cs typeface="Times New Roman" panose="02020603050405020304" pitchFamily="18" charset="0"/>
              </a:rPr>
              <a:t>)</a:t>
            </a:r>
          </a:p>
        </p:txBody>
      </p:sp>
    </p:spTree>
    <p:extLst>
      <p:ext uri="{BB962C8B-B14F-4D97-AF65-F5344CB8AC3E}">
        <p14:creationId xmlns:p14="http://schemas.microsoft.com/office/powerpoint/2010/main" val="310728608"/>
      </p:ext>
    </p:extLst>
  </p:cSld>
  <p:clrMapOvr>
    <a:masterClrMapping/>
  </p:clrMapOvr>
  <mc:AlternateContent xmlns:mc="http://schemas.openxmlformats.org/markup-compatibility/2006">
    <mc:Choice xmlns:p14="http://schemas.microsoft.com/office/powerpoint/2010/main" Requires="p14">
      <p:transition spd="slow" p14:dur="3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21A45C-7633-CF3A-10A3-682305C9C722}"/>
              </a:ext>
            </a:extLst>
          </p:cNvPr>
          <p:cNvSpPr txBox="1"/>
          <p:nvPr/>
        </p:nvSpPr>
        <p:spPr>
          <a:xfrm>
            <a:off x="2270331" y="239282"/>
            <a:ext cx="4603338" cy="707886"/>
          </a:xfrm>
          <a:prstGeom prst="rect">
            <a:avLst/>
          </a:prstGeom>
          <a:noFill/>
        </p:spPr>
        <p:txBody>
          <a:bodyPr wrap="square" rtlCol="0">
            <a:spAutoFit/>
          </a:bodyPr>
          <a:lstStyle/>
          <a:p>
            <a:pPr algn="ctr"/>
            <a:r>
              <a:rPr lang="en-US" sz="4000" b="1" kern="100" dirty="0">
                <a:solidFill>
                  <a:srgbClr val="C00000"/>
                </a:solidFill>
                <a:latin typeface="#9Slide07 SVNBeachwood Sans" pitchFamily="2" charset="0"/>
                <a:ea typeface="SimSun" panose="02010600030101010101" pitchFamily="2" charset="-122"/>
              </a:rPr>
              <a:t>2. </a:t>
            </a:r>
            <a:r>
              <a:rPr lang="en-US" sz="4000" b="1" kern="100" dirty="0" err="1">
                <a:solidFill>
                  <a:srgbClr val="C00000"/>
                </a:solidFill>
                <a:latin typeface="#9Slide07 SVNBeachwood Sans" pitchFamily="2" charset="0"/>
                <a:ea typeface="SimSun" panose="02010600030101010101" pitchFamily="2" charset="-122"/>
              </a:rPr>
              <a:t>Tác</a:t>
            </a:r>
            <a:r>
              <a:rPr lang="en-US" sz="4000" b="1" kern="100" dirty="0">
                <a:solidFill>
                  <a:srgbClr val="C00000"/>
                </a:solidFill>
                <a:latin typeface="#9Slide07 SVNBeachwood Sans" pitchFamily="2" charset="0"/>
                <a:ea typeface="SimSun" panose="02010600030101010101" pitchFamily="2" charset="-122"/>
              </a:rPr>
              <a:t> GIẢ</a:t>
            </a:r>
            <a:endParaRPr lang="vi-VN" sz="4000" dirty="0">
              <a:solidFill>
                <a:srgbClr val="C00000"/>
              </a:solidFill>
            </a:endParaRPr>
          </a:p>
        </p:txBody>
      </p:sp>
      <p:grpSp>
        <p:nvGrpSpPr>
          <p:cNvPr id="7" name="Group 6">
            <a:extLst>
              <a:ext uri="{FF2B5EF4-FFF2-40B4-BE49-F238E27FC236}">
                <a16:creationId xmlns:a16="http://schemas.microsoft.com/office/drawing/2014/main" id="{55901ED3-6491-C19C-AC2D-5204799D341D}"/>
              </a:ext>
            </a:extLst>
          </p:cNvPr>
          <p:cNvGrpSpPr/>
          <p:nvPr/>
        </p:nvGrpSpPr>
        <p:grpSpPr>
          <a:xfrm>
            <a:off x="5389120" y="823021"/>
            <a:ext cx="3912308" cy="4081197"/>
            <a:chOff x="5536850" y="823021"/>
            <a:chExt cx="3544088" cy="4081197"/>
          </a:xfrm>
        </p:grpSpPr>
        <p:pic>
          <p:nvPicPr>
            <p:cNvPr id="1026" name="Picture 2" descr="Nguyễn Ngọc Thuần">
              <a:extLst>
                <a:ext uri="{FF2B5EF4-FFF2-40B4-BE49-F238E27FC236}">
                  <a16:creationId xmlns:a16="http://schemas.microsoft.com/office/drawing/2014/main" id="{D39A90D3-1945-F005-1032-C15AB1E93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830" y="1251626"/>
              <a:ext cx="2775779" cy="356225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823;p47">
              <a:extLst>
                <a:ext uri="{FF2B5EF4-FFF2-40B4-BE49-F238E27FC236}">
                  <a16:creationId xmlns:a16="http://schemas.microsoft.com/office/drawing/2014/main" id="{1199DC27-F141-C2C0-E1B2-06745C21E739}"/>
                </a:ext>
              </a:extLst>
            </p:cNvPr>
            <p:cNvSpPr/>
            <p:nvPr/>
          </p:nvSpPr>
          <p:spPr>
            <a:xfrm>
              <a:off x="5536850" y="823021"/>
              <a:ext cx="3544088" cy="4081197"/>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bg1"/>
            </a:solidFill>
            <a:ln>
              <a:noFill/>
            </a:ln>
          </p:spPr>
          <p:txBody>
            <a:bodyPr spcFirstLastPara="1" wrap="square" lIns="121900" tIns="121900" rIns="121900" bIns="121900" anchor="ctr" anchorCtr="0">
              <a:noAutofit/>
            </a:bodyPr>
            <a:lstStyle/>
            <a:p>
              <a:endParaRPr sz="2400"/>
            </a:p>
          </p:txBody>
        </p:sp>
      </p:grpSp>
      <p:sp>
        <p:nvSpPr>
          <p:cNvPr id="8" name="Google Shape;431;p48">
            <a:extLst>
              <a:ext uri="{FF2B5EF4-FFF2-40B4-BE49-F238E27FC236}">
                <a16:creationId xmlns:a16="http://schemas.microsoft.com/office/drawing/2014/main" id="{DA2B6E08-1F54-CC0F-1C55-19A2ACCD643C}"/>
              </a:ext>
            </a:extLst>
          </p:cNvPr>
          <p:cNvSpPr/>
          <p:nvPr/>
        </p:nvSpPr>
        <p:spPr>
          <a:xfrm>
            <a:off x="252919" y="1323894"/>
            <a:ext cx="5265582" cy="924406"/>
          </a:xfrm>
          <a:custGeom>
            <a:avLst/>
            <a:gdLst/>
            <a:ahLst/>
            <a:cxnLst/>
            <a:rect l="l" t="t" r="r" b="b"/>
            <a:pathLst>
              <a:path w="26864" h="23659" extrusionOk="0">
                <a:moveTo>
                  <a:pt x="6056" y="0"/>
                </a:moveTo>
                <a:cubicBezTo>
                  <a:pt x="5845" y="0"/>
                  <a:pt x="5616" y="35"/>
                  <a:pt x="5405" y="88"/>
                </a:cubicBezTo>
                <a:cubicBezTo>
                  <a:pt x="5299" y="141"/>
                  <a:pt x="5158" y="176"/>
                  <a:pt x="5053" y="229"/>
                </a:cubicBezTo>
                <a:cubicBezTo>
                  <a:pt x="5000" y="246"/>
                  <a:pt x="4982" y="246"/>
                  <a:pt x="4947" y="282"/>
                </a:cubicBezTo>
                <a:cubicBezTo>
                  <a:pt x="4806" y="317"/>
                  <a:pt x="4683" y="352"/>
                  <a:pt x="4542" y="352"/>
                </a:cubicBezTo>
                <a:lnTo>
                  <a:pt x="4190" y="352"/>
                </a:lnTo>
                <a:cubicBezTo>
                  <a:pt x="3838" y="352"/>
                  <a:pt x="3486" y="334"/>
                  <a:pt x="3116" y="317"/>
                </a:cubicBezTo>
                <a:lnTo>
                  <a:pt x="2888" y="317"/>
                </a:lnTo>
                <a:cubicBezTo>
                  <a:pt x="2764" y="317"/>
                  <a:pt x="2606" y="299"/>
                  <a:pt x="2483" y="299"/>
                </a:cubicBezTo>
                <a:lnTo>
                  <a:pt x="1163" y="299"/>
                </a:lnTo>
                <a:cubicBezTo>
                  <a:pt x="1127" y="299"/>
                  <a:pt x="1092" y="264"/>
                  <a:pt x="1074" y="264"/>
                </a:cubicBezTo>
                <a:lnTo>
                  <a:pt x="916" y="264"/>
                </a:lnTo>
                <a:cubicBezTo>
                  <a:pt x="775" y="264"/>
                  <a:pt x="652" y="264"/>
                  <a:pt x="494" y="246"/>
                </a:cubicBezTo>
                <a:lnTo>
                  <a:pt x="388" y="246"/>
                </a:lnTo>
                <a:cubicBezTo>
                  <a:pt x="335" y="246"/>
                  <a:pt x="300" y="229"/>
                  <a:pt x="230" y="229"/>
                </a:cubicBezTo>
                <a:cubicBezTo>
                  <a:pt x="212" y="229"/>
                  <a:pt x="212" y="229"/>
                  <a:pt x="194" y="264"/>
                </a:cubicBezTo>
                <a:cubicBezTo>
                  <a:pt x="159" y="352"/>
                  <a:pt x="142" y="423"/>
                  <a:pt x="159" y="511"/>
                </a:cubicBezTo>
                <a:lnTo>
                  <a:pt x="230" y="775"/>
                </a:lnTo>
                <a:cubicBezTo>
                  <a:pt x="230" y="827"/>
                  <a:pt x="247" y="845"/>
                  <a:pt x="247" y="863"/>
                </a:cubicBezTo>
                <a:lnTo>
                  <a:pt x="247" y="915"/>
                </a:lnTo>
                <a:cubicBezTo>
                  <a:pt x="247" y="968"/>
                  <a:pt x="282" y="1021"/>
                  <a:pt x="300" y="1074"/>
                </a:cubicBezTo>
                <a:cubicBezTo>
                  <a:pt x="300" y="1109"/>
                  <a:pt x="318" y="1127"/>
                  <a:pt x="318" y="1179"/>
                </a:cubicBezTo>
                <a:cubicBezTo>
                  <a:pt x="318" y="1197"/>
                  <a:pt x="335" y="1232"/>
                  <a:pt x="335" y="1267"/>
                </a:cubicBezTo>
                <a:cubicBezTo>
                  <a:pt x="406" y="1672"/>
                  <a:pt x="335" y="2112"/>
                  <a:pt x="282" y="2535"/>
                </a:cubicBezTo>
                <a:cubicBezTo>
                  <a:pt x="247" y="2693"/>
                  <a:pt x="212" y="2852"/>
                  <a:pt x="212" y="2993"/>
                </a:cubicBezTo>
                <a:lnTo>
                  <a:pt x="265" y="2993"/>
                </a:lnTo>
                <a:lnTo>
                  <a:pt x="265" y="3116"/>
                </a:lnTo>
                <a:cubicBezTo>
                  <a:pt x="265" y="3221"/>
                  <a:pt x="265" y="3362"/>
                  <a:pt x="282" y="3468"/>
                </a:cubicBezTo>
                <a:cubicBezTo>
                  <a:pt x="318" y="3714"/>
                  <a:pt x="546" y="3838"/>
                  <a:pt x="582" y="4066"/>
                </a:cubicBezTo>
                <a:cubicBezTo>
                  <a:pt x="634" y="4190"/>
                  <a:pt x="564" y="4295"/>
                  <a:pt x="634" y="4418"/>
                </a:cubicBezTo>
                <a:cubicBezTo>
                  <a:pt x="722" y="4542"/>
                  <a:pt x="881" y="4542"/>
                  <a:pt x="916" y="4771"/>
                </a:cubicBezTo>
                <a:lnTo>
                  <a:pt x="916" y="4911"/>
                </a:lnTo>
                <a:cubicBezTo>
                  <a:pt x="916" y="4964"/>
                  <a:pt x="898" y="4982"/>
                  <a:pt x="898" y="5035"/>
                </a:cubicBezTo>
                <a:cubicBezTo>
                  <a:pt x="846" y="5158"/>
                  <a:pt x="810" y="5299"/>
                  <a:pt x="898" y="5439"/>
                </a:cubicBezTo>
                <a:cubicBezTo>
                  <a:pt x="969" y="5527"/>
                  <a:pt x="1057" y="5598"/>
                  <a:pt x="1092" y="5686"/>
                </a:cubicBezTo>
                <a:cubicBezTo>
                  <a:pt x="1092" y="5703"/>
                  <a:pt x="1110" y="5756"/>
                  <a:pt x="1145" y="5774"/>
                </a:cubicBezTo>
                <a:cubicBezTo>
                  <a:pt x="1163" y="5827"/>
                  <a:pt x="1180" y="5862"/>
                  <a:pt x="1180" y="5915"/>
                </a:cubicBezTo>
                <a:cubicBezTo>
                  <a:pt x="1180" y="5932"/>
                  <a:pt x="1180" y="5950"/>
                  <a:pt x="1198" y="5950"/>
                </a:cubicBezTo>
                <a:lnTo>
                  <a:pt x="1198" y="5968"/>
                </a:lnTo>
                <a:cubicBezTo>
                  <a:pt x="1198" y="6020"/>
                  <a:pt x="1127" y="6091"/>
                  <a:pt x="1092" y="6126"/>
                </a:cubicBezTo>
                <a:cubicBezTo>
                  <a:pt x="1022" y="6196"/>
                  <a:pt x="969" y="6267"/>
                  <a:pt x="934" y="6302"/>
                </a:cubicBezTo>
                <a:cubicBezTo>
                  <a:pt x="846" y="6408"/>
                  <a:pt x="758" y="6496"/>
                  <a:pt x="670" y="6584"/>
                </a:cubicBezTo>
                <a:cubicBezTo>
                  <a:pt x="617" y="6654"/>
                  <a:pt x="546" y="6742"/>
                  <a:pt x="476" y="6813"/>
                </a:cubicBezTo>
                <a:lnTo>
                  <a:pt x="370" y="6918"/>
                </a:lnTo>
                <a:lnTo>
                  <a:pt x="300" y="6989"/>
                </a:lnTo>
                <a:cubicBezTo>
                  <a:pt x="177" y="7112"/>
                  <a:pt x="124" y="7165"/>
                  <a:pt x="265" y="7358"/>
                </a:cubicBezTo>
                <a:cubicBezTo>
                  <a:pt x="300" y="7429"/>
                  <a:pt x="388" y="7446"/>
                  <a:pt x="441" y="7517"/>
                </a:cubicBezTo>
                <a:cubicBezTo>
                  <a:pt x="476" y="7622"/>
                  <a:pt x="406" y="7816"/>
                  <a:pt x="388" y="7939"/>
                </a:cubicBezTo>
                <a:cubicBezTo>
                  <a:pt x="353" y="8203"/>
                  <a:pt x="300" y="8467"/>
                  <a:pt x="282" y="8731"/>
                </a:cubicBezTo>
                <a:cubicBezTo>
                  <a:pt x="282" y="8766"/>
                  <a:pt x="282" y="8784"/>
                  <a:pt x="265" y="8837"/>
                </a:cubicBezTo>
                <a:cubicBezTo>
                  <a:pt x="230" y="8943"/>
                  <a:pt x="212" y="9083"/>
                  <a:pt x="194" y="9189"/>
                </a:cubicBezTo>
                <a:cubicBezTo>
                  <a:pt x="142" y="9471"/>
                  <a:pt x="194" y="9735"/>
                  <a:pt x="177" y="10016"/>
                </a:cubicBezTo>
                <a:cubicBezTo>
                  <a:pt x="177" y="10140"/>
                  <a:pt x="106" y="10245"/>
                  <a:pt x="89" y="10351"/>
                </a:cubicBezTo>
                <a:cubicBezTo>
                  <a:pt x="89" y="10439"/>
                  <a:pt x="106" y="10544"/>
                  <a:pt x="177" y="10668"/>
                </a:cubicBezTo>
                <a:cubicBezTo>
                  <a:pt x="194" y="10703"/>
                  <a:pt x="212" y="10720"/>
                  <a:pt x="230" y="10773"/>
                </a:cubicBezTo>
                <a:cubicBezTo>
                  <a:pt x="265" y="10844"/>
                  <a:pt x="300" y="10879"/>
                  <a:pt x="318" y="10932"/>
                </a:cubicBezTo>
                <a:cubicBezTo>
                  <a:pt x="441" y="11073"/>
                  <a:pt x="582" y="11231"/>
                  <a:pt x="705" y="11389"/>
                </a:cubicBezTo>
                <a:cubicBezTo>
                  <a:pt x="881" y="11724"/>
                  <a:pt x="740" y="12182"/>
                  <a:pt x="828" y="12534"/>
                </a:cubicBezTo>
                <a:lnTo>
                  <a:pt x="828" y="12604"/>
                </a:lnTo>
                <a:cubicBezTo>
                  <a:pt x="828" y="12639"/>
                  <a:pt x="828" y="12657"/>
                  <a:pt x="846" y="12710"/>
                </a:cubicBezTo>
                <a:cubicBezTo>
                  <a:pt x="881" y="12903"/>
                  <a:pt x="881" y="13132"/>
                  <a:pt x="881" y="13326"/>
                </a:cubicBezTo>
                <a:cubicBezTo>
                  <a:pt x="881" y="13431"/>
                  <a:pt x="916" y="13537"/>
                  <a:pt x="916" y="13625"/>
                </a:cubicBezTo>
                <a:cubicBezTo>
                  <a:pt x="934" y="13801"/>
                  <a:pt x="810" y="13854"/>
                  <a:pt x="634" y="14012"/>
                </a:cubicBezTo>
                <a:cubicBezTo>
                  <a:pt x="529" y="14100"/>
                  <a:pt x="388" y="14188"/>
                  <a:pt x="318" y="14312"/>
                </a:cubicBezTo>
                <a:cubicBezTo>
                  <a:pt x="282" y="14400"/>
                  <a:pt x="282" y="14470"/>
                  <a:pt x="282" y="14540"/>
                </a:cubicBezTo>
                <a:cubicBezTo>
                  <a:pt x="282" y="14576"/>
                  <a:pt x="300" y="14593"/>
                  <a:pt x="300" y="14646"/>
                </a:cubicBezTo>
                <a:cubicBezTo>
                  <a:pt x="318" y="14681"/>
                  <a:pt x="318" y="14734"/>
                  <a:pt x="318" y="14769"/>
                </a:cubicBezTo>
                <a:cubicBezTo>
                  <a:pt x="370" y="15068"/>
                  <a:pt x="247" y="15368"/>
                  <a:pt x="247" y="15649"/>
                </a:cubicBezTo>
                <a:cubicBezTo>
                  <a:pt x="247" y="15878"/>
                  <a:pt x="159" y="15984"/>
                  <a:pt x="159" y="16230"/>
                </a:cubicBezTo>
                <a:lnTo>
                  <a:pt x="159" y="16477"/>
                </a:lnTo>
                <a:lnTo>
                  <a:pt x="159" y="16582"/>
                </a:lnTo>
                <a:cubicBezTo>
                  <a:pt x="159" y="16670"/>
                  <a:pt x="142" y="16758"/>
                  <a:pt x="124" y="16846"/>
                </a:cubicBezTo>
                <a:cubicBezTo>
                  <a:pt x="89" y="16970"/>
                  <a:pt x="1" y="17040"/>
                  <a:pt x="18" y="17198"/>
                </a:cubicBezTo>
                <a:cubicBezTo>
                  <a:pt x="54" y="17445"/>
                  <a:pt x="370" y="17533"/>
                  <a:pt x="476" y="17709"/>
                </a:cubicBezTo>
                <a:cubicBezTo>
                  <a:pt x="582" y="17885"/>
                  <a:pt x="546" y="18184"/>
                  <a:pt x="564" y="18413"/>
                </a:cubicBezTo>
                <a:lnTo>
                  <a:pt x="546" y="18413"/>
                </a:lnTo>
                <a:lnTo>
                  <a:pt x="546" y="18448"/>
                </a:lnTo>
                <a:lnTo>
                  <a:pt x="546" y="18519"/>
                </a:lnTo>
                <a:lnTo>
                  <a:pt x="564" y="18519"/>
                </a:lnTo>
                <a:cubicBezTo>
                  <a:pt x="599" y="18818"/>
                  <a:pt x="599" y="19064"/>
                  <a:pt x="687" y="19381"/>
                </a:cubicBezTo>
                <a:cubicBezTo>
                  <a:pt x="775" y="19610"/>
                  <a:pt x="758" y="19821"/>
                  <a:pt x="758" y="20085"/>
                </a:cubicBezTo>
                <a:cubicBezTo>
                  <a:pt x="758" y="20138"/>
                  <a:pt x="775" y="20261"/>
                  <a:pt x="775" y="20349"/>
                </a:cubicBezTo>
                <a:lnTo>
                  <a:pt x="775" y="20367"/>
                </a:lnTo>
                <a:lnTo>
                  <a:pt x="775" y="20455"/>
                </a:lnTo>
                <a:lnTo>
                  <a:pt x="775" y="20473"/>
                </a:lnTo>
                <a:cubicBezTo>
                  <a:pt x="740" y="20631"/>
                  <a:pt x="722" y="20543"/>
                  <a:pt x="599" y="20649"/>
                </a:cubicBezTo>
                <a:cubicBezTo>
                  <a:pt x="458" y="20807"/>
                  <a:pt x="370" y="21142"/>
                  <a:pt x="282" y="21335"/>
                </a:cubicBezTo>
                <a:cubicBezTo>
                  <a:pt x="142" y="21617"/>
                  <a:pt x="106" y="21951"/>
                  <a:pt x="71" y="22286"/>
                </a:cubicBezTo>
                <a:lnTo>
                  <a:pt x="71" y="22391"/>
                </a:lnTo>
                <a:cubicBezTo>
                  <a:pt x="71" y="22691"/>
                  <a:pt x="106" y="23008"/>
                  <a:pt x="106" y="23289"/>
                </a:cubicBezTo>
                <a:cubicBezTo>
                  <a:pt x="282" y="23360"/>
                  <a:pt x="494" y="23377"/>
                  <a:pt x="722" y="23377"/>
                </a:cubicBezTo>
                <a:lnTo>
                  <a:pt x="1215" y="23377"/>
                </a:lnTo>
                <a:cubicBezTo>
                  <a:pt x="1339" y="23377"/>
                  <a:pt x="1444" y="23377"/>
                  <a:pt x="1550" y="23395"/>
                </a:cubicBezTo>
                <a:cubicBezTo>
                  <a:pt x="1796" y="23448"/>
                  <a:pt x="1990" y="23465"/>
                  <a:pt x="2236" y="23465"/>
                </a:cubicBezTo>
                <a:lnTo>
                  <a:pt x="2254" y="23465"/>
                </a:lnTo>
                <a:cubicBezTo>
                  <a:pt x="2536" y="23465"/>
                  <a:pt x="2800" y="23430"/>
                  <a:pt x="3064" y="23395"/>
                </a:cubicBezTo>
                <a:lnTo>
                  <a:pt x="3187" y="23395"/>
                </a:lnTo>
                <a:cubicBezTo>
                  <a:pt x="3275" y="23395"/>
                  <a:pt x="3381" y="23377"/>
                  <a:pt x="3486" y="23377"/>
                </a:cubicBezTo>
                <a:lnTo>
                  <a:pt x="3504" y="23377"/>
                </a:lnTo>
                <a:cubicBezTo>
                  <a:pt x="4120" y="23377"/>
                  <a:pt x="4718" y="23307"/>
                  <a:pt x="5334" y="23289"/>
                </a:cubicBezTo>
                <a:cubicBezTo>
                  <a:pt x="5599" y="23289"/>
                  <a:pt x="5880" y="23272"/>
                  <a:pt x="6144" y="23254"/>
                </a:cubicBezTo>
                <a:cubicBezTo>
                  <a:pt x="6267" y="23219"/>
                  <a:pt x="6408" y="23201"/>
                  <a:pt x="6567" y="23201"/>
                </a:cubicBezTo>
                <a:lnTo>
                  <a:pt x="6672" y="23201"/>
                </a:lnTo>
                <a:cubicBezTo>
                  <a:pt x="6796" y="23219"/>
                  <a:pt x="6901" y="23289"/>
                  <a:pt x="7024" y="23342"/>
                </a:cubicBezTo>
                <a:cubicBezTo>
                  <a:pt x="7060" y="23342"/>
                  <a:pt x="7077" y="23360"/>
                  <a:pt x="7112" y="23360"/>
                </a:cubicBezTo>
                <a:cubicBezTo>
                  <a:pt x="7236" y="23377"/>
                  <a:pt x="7341" y="23377"/>
                  <a:pt x="7464" y="23377"/>
                </a:cubicBezTo>
                <a:cubicBezTo>
                  <a:pt x="7676" y="23377"/>
                  <a:pt x="7887" y="23360"/>
                  <a:pt x="8081" y="23342"/>
                </a:cubicBezTo>
                <a:cubicBezTo>
                  <a:pt x="8292" y="23307"/>
                  <a:pt x="8503" y="23289"/>
                  <a:pt x="8697" y="23289"/>
                </a:cubicBezTo>
                <a:lnTo>
                  <a:pt x="8855" y="23289"/>
                </a:lnTo>
                <a:cubicBezTo>
                  <a:pt x="8908" y="23289"/>
                  <a:pt x="8926" y="23307"/>
                  <a:pt x="8961" y="23307"/>
                </a:cubicBezTo>
                <a:cubicBezTo>
                  <a:pt x="9049" y="23342"/>
                  <a:pt x="9119" y="23377"/>
                  <a:pt x="9225" y="23377"/>
                </a:cubicBezTo>
                <a:lnTo>
                  <a:pt x="11566" y="23377"/>
                </a:lnTo>
                <a:cubicBezTo>
                  <a:pt x="11742" y="23360"/>
                  <a:pt x="11830" y="23272"/>
                  <a:pt x="11953" y="23219"/>
                </a:cubicBezTo>
                <a:cubicBezTo>
                  <a:pt x="12200" y="23131"/>
                  <a:pt x="12446" y="23113"/>
                  <a:pt x="12693" y="23113"/>
                </a:cubicBezTo>
                <a:lnTo>
                  <a:pt x="13186" y="23113"/>
                </a:lnTo>
                <a:cubicBezTo>
                  <a:pt x="13344" y="23254"/>
                  <a:pt x="13485" y="23272"/>
                  <a:pt x="13678" y="23307"/>
                </a:cubicBezTo>
                <a:cubicBezTo>
                  <a:pt x="13978" y="23360"/>
                  <a:pt x="14312" y="23377"/>
                  <a:pt x="14629" y="23448"/>
                </a:cubicBezTo>
                <a:lnTo>
                  <a:pt x="14629" y="23465"/>
                </a:lnTo>
                <a:cubicBezTo>
                  <a:pt x="14664" y="23465"/>
                  <a:pt x="14682" y="23483"/>
                  <a:pt x="14735" y="23483"/>
                </a:cubicBezTo>
                <a:cubicBezTo>
                  <a:pt x="14858" y="23518"/>
                  <a:pt x="14999" y="23518"/>
                  <a:pt x="15122" y="23518"/>
                </a:cubicBezTo>
                <a:cubicBezTo>
                  <a:pt x="15509" y="23518"/>
                  <a:pt x="15861" y="23448"/>
                  <a:pt x="16178" y="23307"/>
                </a:cubicBezTo>
                <a:cubicBezTo>
                  <a:pt x="16301" y="23272"/>
                  <a:pt x="16425" y="23254"/>
                  <a:pt x="16565" y="23219"/>
                </a:cubicBezTo>
                <a:lnTo>
                  <a:pt x="16794" y="23219"/>
                </a:lnTo>
                <a:cubicBezTo>
                  <a:pt x="16970" y="23219"/>
                  <a:pt x="17146" y="23254"/>
                  <a:pt x="17322" y="23254"/>
                </a:cubicBezTo>
                <a:lnTo>
                  <a:pt x="17358" y="23254"/>
                </a:lnTo>
                <a:cubicBezTo>
                  <a:pt x="17727" y="23254"/>
                  <a:pt x="18097" y="23201"/>
                  <a:pt x="18467" y="23184"/>
                </a:cubicBezTo>
                <a:lnTo>
                  <a:pt x="18590" y="23184"/>
                </a:lnTo>
                <a:cubicBezTo>
                  <a:pt x="18678" y="23184"/>
                  <a:pt x="18783" y="23166"/>
                  <a:pt x="18871" y="23166"/>
                </a:cubicBezTo>
                <a:cubicBezTo>
                  <a:pt x="19347" y="23113"/>
                  <a:pt x="19875" y="23078"/>
                  <a:pt x="20385" y="23078"/>
                </a:cubicBezTo>
                <a:lnTo>
                  <a:pt x="20561" y="23078"/>
                </a:lnTo>
                <a:cubicBezTo>
                  <a:pt x="20966" y="23078"/>
                  <a:pt x="21336" y="23096"/>
                  <a:pt x="21706" y="23184"/>
                </a:cubicBezTo>
                <a:cubicBezTo>
                  <a:pt x="21899" y="23219"/>
                  <a:pt x="22128" y="23219"/>
                  <a:pt x="22322" y="23272"/>
                </a:cubicBezTo>
                <a:cubicBezTo>
                  <a:pt x="22374" y="23272"/>
                  <a:pt x="22392" y="23272"/>
                  <a:pt x="22427" y="23289"/>
                </a:cubicBezTo>
                <a:cubicBezTo>
                  <a:pt x="22498" y="23289"/>
                  <a:pt x="22568" y="23307"/>
                  <a:pt x="22639" y="23307"/>
                </a:cubicBezTo>
                <a:cubicBezTo>
                  <a:pt x="22744" y="23307"/>
                  <a:pt x="22850" y="23307"/>
                  <a:pt x="22955" y="23289"/>
                </a:cubicBezTo>
                <a:cubicBezTo>
                  <a:pt x="23079" y="23272"/>
                  <a:pt x="23202" y="23254"/>
                  <a:pt x="23307" y="23219"/>
                </a:cubicBezTo>
                <a:cubicBezTo>
                  <a:pt x="23395" y="23254"/>
                  <a:pt x="23466" y="23272"/>
                  <a:pt x="23536" y="23289"/>
                </a:cubicBezTo>
                <a:cubicBezTo>
                  <a:pt x="23712" y="23307"/>
                  <a:pt x="23871" y="23307"/>
                  <a:pt x="24047" y="23342"/>
                </a:cubicBezTo>
                <a:cubicBezTo>
                  <a:pt x="24100" y="23342"/>
                  <a:pt x="24170" y="23360"/>
                  <a:pt x="24240" y="23360"/>
                </a:cubicBezTo>
                <a:cubicBezTo>
                  <a:pt x="24258" y="23360"/>
                  <a:pt x="24311" y="23360"/>
                  <a:pt x="24328" y="23377"/>
                </a:cubicBezTo>
                <a:cubicBezTo>
                  <a:pt x="24522" y="23395"/>
                  <a:pt x="24698" y="23465"/>
                  <a:pt x="24874" y="23553"/>
                </a:cubicBezTo>
                <a:cubicBezTo>
                  <a:pt x="25068" y="23641"/>
                  <a:pt x="25244" y="23659"/>
                  <a:pt x="25455" y="23659"/>
                </a:cubicBezTo>
                <a:lnTo>
                  <a:pt x="26212" y="23659"/>
                </a:lnTo>
                <a:cubicBezTo>
                  <a:pt x="26265" y="23659"/>
                  <a:pt x="26282" y="23659"/>
                  <a:pt x="26335" y="23641"/>
                </a:cubicBezTo>
                <a:lnTo>
                  <a:pt x="26458" y="23571"/>
                </a:lnTo>
                <a:cubicBezTo>
                  <a:pt x="26476" y="23272"/>
                  <a:pt x="26423" y="22937"/>
                  <a:pt x="26353" y="22656"/>
                </a:cubicBezTo>
                <a:cubicBezTo>
                  <a:pt x="26353" y="22603"/>
                  <a:pt x="26335" y="22567"/>
                  <a:pt x="26335" y="22515"/>
                </a:cubicBezTo>
                <a:cubicBezTo>
                  <a:pt x="26335" y="22479"/>
                  <a:pt x="26335" y="22462"/>
                  <a:pt x="26300" y="22409"/>
                </a:cubicBezTo>
                <a:lnTo>
                  <a:pt x="26300" y="22251"/>
                </a:lnTo>
                <a:cubicBezTo>
                  <a:pt x="26300" y="22163"/>
                  <a:pt x="26300" y="22075"/>
                  <a:pt x="26335" y="21987"/>
                </a:cubicBezTo>
                <a:cubicBezTo>
                  <a:pt x="26335" y="21934"/>
                  <a:pt x="26353" y="21863"/>
                  <a:pt x="26353" y="21775"/>
                </a:cubicBezTo>
                <a:cubicBezTo>
                  <a:pt x="26388" y="21423"/>
                  <a:pt x="26476" y="21089"/>
                  <a:pt x="26458" y="20737"/>
                </a:cubicBezTo>
                <a:cubicBezTo>
                  <a:pt x="26458" y="20702"/>
                  <a:pt x="26441" y="20649"/>
                  <a:pt x="26441" y="20614"/>
                </a:cubicBezTo>
                <a:cubicBezTo>
                  <a:pt x="26441" y="20561"/>
                  <a:pt x="26423" y="20543"/>
                  <a:pt x="26423" y="20490"/>
                </a:cubicBezTo>
                <a:cubicBezTo>
                  <a:pt x="26388" y="20437"/>
                  <a:pt x="26353" y="20367"/>
                  <a:pt x="26335" y="20297"/>
                </a:cubicBezTo>
                <a:cubicBezTo>
                  <a:pt x="26282" y="20226"/>
                  <a:pt x="26265" y="20173"/>
                  <a:pt x="26212" y="20085"/>
                </a:cubicBezTo>
                <a:cubicBezTo>
                  <a:pt x="26212" y="20050"/>
                  <a:pt x="26212" y="20050"/>
                  <a:pt x="26194" y="20033"/>
                </a:cubicBezTo>
                <a:cubicBezTo>
                  <a:pt x="26089" y="19821"/>
                  <a:pt x="26089" y="19593"/>
                  <a:pt x="26124" y="19346"/>
                </a:cubicBezTo>
                <a:cubicBezTo>
                  <a:pt x="26159" y="19293"/>
                  <a:pt x="26177" y="19205"/>
                  <a:pt x="26212" y="19135"/>
                </a:cubicBezTo>
                <a:cubicBezTo>
                  <a:pt x="26265" y="19047"/>
                  <a:pt x="26282" y="18959"/>
                  <a:pt x="26300" y="18871"/>
                </a:cubicBezTo>
                <a:lnTo>
                  <a:pt x="26300" y="18818"/>
                </a:lnTo>
                <a:cubicBezTo>
                  <a:pt x="26300" y="18783"/>
                  <a:pt x="26300" y="18712"/>
                  <a:pt x="26282" y="18660"/>
                </a:cubicBezTo>
                <a:cubicBezTo>
                  <a:pt x="26282" y="18624"/>
                  <a:pt x="26265" y="18607"/>
                  <a:pt x="26265" y="18554"/>
                </a:cubicBezTo>
                <a:lnTo>
                  <a:pt x="26318" y="18554"/>
                </a:lnTo>
                <a:cubicBezTo>
                  <a:pt x="26318" y="18536"/>
                  <a:pt x="26282" y="18484"/>
                  <a:pt x="26282" y="18466"/>
                </a:cubicBezTo>
                <a:cubicBezTo>
                  <a:pt x="26265" y="18378"/>
                  <a:pt x="26230" y="18290"/>
                  <a:pt x="26194" y="18202"/>
                </a:cubicBezTo>
                <a:cubicBezTo>
                  <a:pt x="26159" y="18026"/>
                  <a:pt x="26194" y="17850"/>
                  <a:pt x="26159" y="17674"/>
                </a:cubicBezTo>
                <a:cubicBezTo>
                  <a:pt x="26089" y="17375"/>
                  <a:pt x="26018" y="17040"/>
                  <a:pt x="26001" y="16723"/>
                </a:cubicBezTo>
                <a:lnTo>
                  <a:pt x="26001" y="16618"/>
                </a:lnTo>
                <a:lnTo>
                  <a:pt x="26001" y="16600"/>
                </a:lnTo>
                <a:cubicBezTo>
                  <a:pt x="26001" y="16318"/>
                  <a:pt x="26001" y="16054"/>
                  <a:pt x="26089" y="15755"/>
                </a:cubicBezTo>
                <a:cubicBezTo>
                  <a:pt x="26142" y="15614"/>
                  <a:pt x="26194" y="15456"/>
                  <a:pt x="26265" y="15315"/>
                </a:cubicBezTo>
                <a:lnTo>
                  <a:pt x="26265" y="15262"/>
                </a:lnTo>
                <a:cubicBezTo>
                  <a:pt x="26300" y="15174"/>
                  <a:pt x="26335" y="15104"/>
                  <a:pt x="26370" y="15033"/>
                </a:cubicBezTo>
                <a:cubicBezTo>
                  <a:pt x="26406" y="14998"/>
                  <a:pt x="26423" y="14945"/>
                  <a:pt x="26423" y="14928"/>
                </a:cubicBezTo>
                <a:cubicBezTo>
                  <a:pt x="26441" y="14875"/>
                  <a:pt x="26458" y="14822"/>
                  <a:pt x="26494" y="14752"/>
                </a:cubicBezTo>
                <a:cubicBezTo>
                  <a:pt x="26511" y="14716"/>
                  <a:pt x="26529" y="14681"/>
                  <a:pt x="26529" y="14646"/>
                </a:cubicBezTo>
                <a:cubicBezTo>
                  <a:pt x="26687" y="14312"/>
                  <a:pt x="26863" y="13924"/>
                  <a:pt x="26793" y="13590"/>
                </a:cubicBezTo>
                <a:cubicBezTo>
                  <a:pt x="26740" y="13326"/>
                  <a:pt x="26722" y="13079"/>
                  <a:pt x="26687" y="12815"/>
                </a:cubicBezTo>
                <a:cubicBezTo>
                  <a:pt x="26687" y="12780"/>
                  <a:pt x="26652" y="12745"/>
                  <a:pt x="26652" y="12710"/>
                </a:cubicBezTo>
                <a:cubicBezTo>
                  <a:pt x="26652" y="12657"/>
                  <a:pt x="26634" y="12622"/>
                  <a:pt x="26634" y="12551"/>
                </a:cubicBezTo>
                <a:cubicBezTo>
                  <a:pt x="26564" y="12252"/>
                  <a:pt x="26476" y="11988"/>
                  <a:pt x="26476" y="11671"/>
                </a:cubicBezTo>
                <a:cubicBezTo>
                  <a:pt x="26476" y="11460"/>
                  <a:pt x="26388" y="11231"/>
                  <a:pt x="26353" y="11020"/>
                </a:cubicBezTo>
                <a:cubicBezTo>
                  <a:pt x="26353" y="10967"/>
                  <a:pt x="26335" y="10932"/>
                  <a:pt x="26335" y="10879"/>
                </a:cubicBezTo>
                <a:lnTo>
                  <a:pt x="26335" y="10773"/>
                </a:lnTo>
                <a:lnTo>
                  <a:pt x="26265" y="10773"/>
                </a:lnTo>
                <a:lnTo>
                  <a:pt x="26265" y="9611"/>
                </a:lnTo>
                <a:cubicBezTo>
                  <a:pt x="26247" y="9523"/>
                  <a:pt x="26247" y="9435"/>
                  <a:pt x="26247" y="9347"/>
                </a:cubicBezTo>
                <a:lnTo>
                  <a:pt x="26247" y="8943"/>
                </a:lnTo>
                <a:lnTo>
                  <a:pt x="26247" y="8837"/>
                </a:lnTo>
                <a:lnTo>
                  <a:pt x="26247" y="8678"/>
                </a:lnTo>
                <a:cubicBezTo>
                  <a:pt x="26247" y="8573"/>
                  <a:pt x="26212" y="8485"/>
                  <a:pt x="26177" y="8414"/>
                </a:cubicBezTo>
                <a:cubicBezTo>
                  <a:pt x="26089" y="7886"/>
                  <a:pt x="26159" y="7358"/>
                  <a:pt x="26247" y="6830"/>
                </a:cubicBezTo>
                <a:cubicBezTo>
                  <a:pt x="26265" y="6672"/>
                  <a:pt x="26300" y="6513"/>
                  <a:pt x="26353" y="6372"/>
                </a:cubicBezTo>
                <a:cubicBezTo>
                  <a:pt x="26353" y="6337"/>
                  <a:pt x="26370" y="6302"/>
                  <a:pt x="26370" y="6284"/>
                </a:cubicBezTo>
                <a:cubicBezTo>
                  <a:pt x="26511" y="5809"/>
                  <a:pt x="26617" y="5492"/>
                  <a:pt x="26634" y="5070"/>
                </a:cubicBezTo>
                <a:lnTo>
                  <a:pt x="26634" y="5017"/>
                </a:lnTo>
                <a:lnTo>
                  <a:pt x="26634" y="4964"/>
                </a:lnTo>
                <a:lnTo>
                  <a:pt x="26634" y="4876"/>
                </a:lnTo>
                <a:lnTo>
                  <a:pt x="26634" y="3732"/>
                </a:lnTo>
                <a:cubicBezTo>
                  <a:pt x="26634" y="3292"/>
                  <a:pt x="26705" y="2852"/>
                  <a:pt x="26722" y="2376"/>
                </a:cubicBezTo>
                <a:cubicBezTo>
                  <a:pt x="26722" y="2007"/>
                  <a:pt x="26652" y="1637"/>
                  <a:pt x="26634" y="1267"/>
                </a:cubicBezTo>
                <a:lnTo>
                  <a:pt x="26634" y="1197"/>
                </a:lnTo>
                <a:lnTo>
                  <a:pt x="26634" y="1179"/>
                </a:lnTo>
                <a:lnTo>
                  <a:pt x="26634" y="1091"/>
                </a:lnTo>
                <a:cubicBezTo>
                  <a:pt x="26634" y="951"/>
                  <a:pt x="26652" y="827"/>
                  <a:pt x="26617" y="687"/>
                </a:cubicBezTo>
                <a:cubicBezTo>
                  <a:pt x="26564" y="493"/>
                  <a:pt x="26546" y="334"/>
                  <a:pt x="26546" y="123"/>
                </a:cubicBezTo>
                <a:lnTo>
                  <a:pt x="26458" y="211"/>
                </a:lnTo>
                <a:cubicBezTo>
                  <a:pt x="26423" y="246"/>
                  <a:pt x="26388" y="299"/>
                  <a:pt x="26370" y="299"/>
                </a:cubicBezTo>
                <a:cubicBezTo>
                  <a:pt x="26353" y="299"/>
                  <a:pt x="26353" y="299"/>
                  <a:pt x="26335" y="264"/>
                </a:cubicBezTo>
                <a:cubicBezTo>
                  <a:pt x="26282" y="246"/>
                  <a:pt x="26265" y="246"/>
                  <a:pt x="26212" y="246"/>
                </a:cubicBezTo>
                <a:lnTo>
                  <a:pt x="26159" y="246"/>
                </a:lnTo>
                <a:cubicBezTo>
                  <a:pt x="26018" y="246"/>
                  <a:pt x="25913" y="264"/>
                  <a:pt x="25807" y="264"/>
                </a:cubicBezTo>
                <a:lnTo>
                  <a:pt x="25754" y="264"/>
                </a:lnTo>
                <a:cubicBezTo>
                  <a:pt x="25473" y="264"/>
                  <a:pt x="25226" y="246"/>
                  <a:pt x="24945" y="211"/>
                </a:cubicBezTo>
                <a:lnTo>
                  <a:pt x="24804" y="211"/>
                </a:lnTo>
                <a:cubicBezTo>
                  <a:pt x="24663" y="211"/>
                  <a:pt x="24522" y="229"/>
                  <a:pt x="24399" y="246"/>
                </a:cubicBezTo>
                <a:cubicBezTo>
                  <a:pt x="24346" y="246"/>
                  <a:pt x="24328" y="246"/>
                  <a:pt x="24276" y="282"/>
                </a:cubicBezTo>
                <a:lnTo>
                  <a:pt x="22744" y="282"/>
                </a:lnTo>
                <a:cubicBezTo>
                  <a:pt x="22656" y="282"/>
                  <a:pt x="22550" y="282"/>
                  <a:pt x="22462" y="299"/>
                </a:cubicBezTo>
                <a:cubicBezTo>
                  <a:pt x="22410" y="299"/>
                  <a:pt x="22392" y="317"/>
                  <a:pt x="22339" y="317"/>
                </a:cubicBezTo>
                <a:cubicBezTo>
                  <a:pt x="22058" y="370"/>
                  <a:pt x="21794" y="458"/>
                  <a:pt x="21494" y="511"/>
                </a:cubicBezTo>
                <a:cubicBezTo>
                  <a:pt x="21371" y="546"/>
                  <a:pt x="21283" y="546"/>
                  <a:pt x="21195" y="546"/>
                </a:cubicBezTo>
                <a:cubicBezTo>
                  <a:pt x="20966" y="546"/>
                  <a:pt x="20737" y="493"/>
                  <a:pt x="20526" y="475"/>
                </a:cubicBezTo>
                <a:lnTo>
                  <a:pt x="20526" y="458"/>
                </a:lnTo>
                <a:cubicBezTo>
                  <a:pt x="20473" y="458"/>
                  <a:pt x="20456" y="458"/>
                  <a:pt x="20403" y="423"/>
                </a:cubicBezTo>
                <a:lnTo>
                  <a:pt x="20262" y="423"/>
                </a:lnTo>
                <a:cubicBezTo>
                  <a:pt x="20104" y="423"/>
                  <a:pt x="19945" y="405"/>
                  <a:pt x="19787" y="405"/>
                </a:cubicBezTo>
                <a:cubicBezTo>
                  <a:pt x="19699" y="405"/>
                  <a:pt x="19611" y="405"/>
                  <a:pt x="19523" y="423"/>
                </a:cubicBezTo>
                <a:cubicBezTo>
                  <a:pt x="19329" y="458"/>
                  <a:pt x="19153" y="511"/>
                  <a:pt x="18959" y="511"/>
                </a:cubicBezTo>
                <a:lnTo>
                  <a:pt x="18907" y="511"/>
                </a:lnTo>
                <a:cubicBezTo>
                  <a:pt x="18801" y="511"/>
                  <a:pt x="18713" y="511"/>
                  <a:pt x="18607" y="493"/>
                </a:cubicBezTo>
                <a:cubicBezTo>
                  <a:pt x="18555" y="493"/>
                  <a:pt x="18537" y="475"/>
                  <a:pt x="18502" y="475"/>
                </a:cubicBezTo>
                <a:cubicBezTo>
                  <a:pt x="18379" y="440"/>
                  <a:pt x="18273" y="405"/>
                  <a:pt x="18185" y="352"/>
                </a:cubicBezTo>
                <a:cubicBezTo>
                  <a:pt x="18097" y="317"/>
                  <a:pt x="18097" y="282"/>
                  <a:pt x="18009" y="246"/>
                </a:cubicBezTo>
                <a:lnTo>
                  <a:pt x="17938" y="246"/>
                </a:lnTo>
                <a:cubicBezTo>
                  <a:pt x="17815" y="246"/>
                  <a:pt x="17586" y="334"/>
                  <a:pt x="17481" y="352"/>
                </a:cubicBezTo>
                <a:cubicBezTo>
                  <a:pt x="17217" y="423"/>
                  <a:pt x="16953" y="475"/>
                  <a:pt x="16671" y="493"/>
                </a:cubicBezTo>
                <a:lnTo>
                  <a:pt x="16530" y="493"/>
                </a:lnTo>
                <a:cubicBezTo>
                  <a:pt x="16354" y="493"/>
                  <a:pt x="16213" y="511"/>
                  <a:pt x="16037" y="511"/>
                </a:cubicBezTo>
                <a:cubicBezTo>
                  <a:pt x="15632" y="511"/>
                  <a:pt x="15245" y="493"/>
                  <a:pt x="14893" y="405"/>
                </a:cubicBezTo>
                <a:cubicBezTo>
                  <a:pt x="14823" y="387"/>
                  <a:pt x="14770" y="387"/>
                  <a:pt x="14735" y="352"/>
                </a:cubicBezTo>
                <a:cubicBezTo>
                  <a:pt x="14682" y="352"/>
                  <a:pt x="14664" y="334"/>
                  <a:pt x="14629" y="334"/>
                </a:cubicBezTo>
                <a:lnTo>
                  <a:pt x="13344" y="334"/>
                </a:lnTo>
                <a:cubicBezTo>
                  <a:pt x="13238" y="334"/>
                  <a:pt x="13150" y="334"/>
                  <a:pt x="13062" y="317"/>
                </a:cubicBezTo>
                <a:cubicBezTo>
                  <a:pt x="12974" y="299"/>
                  <a:pt x="12904" y="246"/>
                  <a:pt x="12833" y="176"/>
                </a:cubicBezTo>
                <a:lnTo>
                  <a:pt x="12798" y="176"/>
                </a:lnTo>
                <a:cubicBezTo>
                  <a:pt x="12745" y="176"/>
                  <a:pt x="12728" y="158"/>
                  <a:pt x="12693" y="158"/>
                </a:cubicBezTo>
                <a:lnTo>
                  <a:pt x="12622" y="158"/>
                </a:lnTo>
                <a:cubicBezTo>
                  <a:pt x="12393" y="158"/>
                  <a:pt x="12200" y="229"/>
                  <a:pt x="12006" y="264"/>
                </a:cubicBezTo>
                <a:cubicBezTo>
                  <a:pt x="12006" y="299"/>
                  <a:pt x="11918" y="317"/>
                  <a:pt x="11918" y="334"/>
                </a:cubicBezTo>
                <a:cubicBezTo>
                  <a:pt x="11777" y="334"/>
                  <a:pt x="11320" y="352"/>
                  <a:pt x="10862" y="387"/>
                </a:cubicBezTo>
                <a:lnTo>
                  <a:pt x="10756" y="387"/>
                </a:lnTo>
                <a:cubicBezTo>
                  <a:pt x="10175" y="423"/>
                  <a:pt x="9612" y="475"/>
                  <a:pt x="9630" y="599"/>
                </a:cubicBezTo>
                <a:cubicBezTo>
                  <a:pt x="9577" y="616"/>
                  <a:pt x="9524" y="616"/>
                  <a:pt x="9454" y="616"/>
                </a:cubicBezTo>
                <a:cubicBezTo>
                  <a:pt x="9278" y="616"/>
                  <a:pt x="9084" y="563"/>
                  <a:pt x="8926" y="528"/>
                </a:cubicBezTo>
                <a:lnTo>
                  <a:pt x="8820" y="528"/>
                </a:lnTo>
                <a:cubicBezTo>
                  <a:pt x="8204" y="440"/>
                  <a:pt x="7605" y="229"/>
                  <a:pt x="6989" y="123"/>
                </a:cubicBezTo>
                <a:cubicBezTo>
                  <a:pt x="6936" y="123"/>
                  <a:pt x="6919" y="88"/>
                  <a:pt x="6884" y="88"/>
                </a:cubicBezTo>
                <a:cubicBezTo>
                  <a:pt x="6620" y="53"/>
                  <a:pt x="6320" y="0"/>
                  <a:pt x="6056" y="0"/>
                </a:cubicBezTo>
                <a:close/>
              </a:path>
            </a:pathLst>
          </a:custGeom>
          <a:solidFill>
            <a:srgbClr val="FEE0BE"/>
          </a:solidFill>
          <a:ln w="38100" cap="flat" cmpd="sng">
            <a:solidFill>
              <a:srgbClr val="FFFFFF"/>
            </a:solidFill>
            <a:prstDash val="solid"/>
            <a:round/>
            <a:headEnd type="none" w="sm" len="sm"/>
            <a:tailEnd type="none" w="sm" len="sm"/>
          </a:ln>
          <a:effectLst>
            <a:outerShdw blurRad="57150" dist="19050" dir="5400000" algn="bl" rotWithShape="0">
              <a:srgbClr val="3F3225">
                <a:alpha val="35000"/>
              </a:srgbClr>
            </a:outerShdw>
          </a:effectLst>
        </p:spPr>
        <p:txBody>
          <a:bodyPr spcFirstLastPara="1" wrap="square" lIns="121900" tIns="121900" rIns="121900" bIns="121900" anchor="ctr" anchorCtr="0">
            <a:noAutofit/>
          </a:bodyPr>
          <a:lstStyle/>
          <a:p>
            <a:pPr algn="ctr"/>
            <a:r>
              <a:rPr lang="en-US" sz="2400" dirty="0" err="1">
                <a:latin typeface="#9Slide05 Braxton Regular" panose="03060000000000000000" pitchFamily="66" charset="0"/>
              </a:rPr>
              <a:t>Nguyễn</a:t>
            </a:r>
            <a:r>
              <a:rPr lang="en-US" sz="2400" dirty="0">
                <a:latin typeface="#9Slide05 Braxton Regular" panose="03060000000000000000" pitchFamily="66" charset="0"/>
              </a:rPr>
              <a:t> </a:t>
            </a:r>
            <a:r>
              <a:rPr lang="en-US" sz="2400" dirty="0" err="1">
                <a:latin typeface="#9Slide05 Braxton Regular" panose="03060000000000000000" pitchFamily="66" charset="0"/>
              </a:rPr>
              <a:t>Ngọc</a:t>
            </a:r>
            <a:r>
              <a:rPr lang="en-US" sz="2400" dirty="0">
                <a:latin typeface="#9Slide05 Braxton Regular" panose="03060000000000000000" pitchFamily="66" charset="0"/>
              </a:rPr>
              <a:t> </a:t>
            </a:r>
            <a:r>
              <a:rPr lang="en-US" sz="2400" dirty="0" err="1">
                <a:latin typeface="#9Slide05 Braxton Regular" panose="03060000000000000000" pitchFamily="66" charset="0"/>
              </a:rPr>
              <a:t>Thuần</a:t>
            </a:r>
            <a:r>
              <a:rPr lang="en-US" sz="2400" dirty="0">
                <a:latin typeface="#9Slide05 Braxton Regular" panose="03060000000000000000" pitchFamily="66" charset="0"/>
              </a:rPr>
              <a:t> (1972) , </a:t>
            </a:r>
            <a:r>
              <a:rPr lang="en-US" sz="2400" dirty="0" err="1">
                <a:latin typeface="#9Slide05 Braxton Regular" panose="03060000000000000000" pitchFamily="66" charset="0"/>
              </a:rPr>
              <a:t>quê</a:t>
            </a:r>
            <a:r>
              <a:rPr lang="en-US" sz="2400" dirty="0">
                <a:latin typeface="#9Slide05 Braxton Regular" panose="03060000000000000000" pitchFamily="66" charset="0"/>
              </a:rPr>
              <a:t> </a:t>
            </a:r>
            <a:r>
              <a:rPr lang="en-US" sz="2400" dirty="0" err="1">
                <a:latin typeface="#9Slide05 Braxton Regular" panose="03060000000000000000" pitchFamily="66" charset="0"/>
              </a:rPr>
              <a:t>Bình</a:t>
            </a:r>
            <a:r>
              <a:rPr lang="en-US" sz="2400" dirty="0">
                <a:latin typeface="#9Slide05 Braxton Regular" panose="03060000000000000000" pitchFamily="66" charset="0"/>
              </a:rPr>
              <a:t> </a:t>
            </a:r>
            <a:r>
              <a:rPr lang="en-US" sz="2400" dirty="0" err="1">
                <a:latin typeface="#9Slide05 Braxton Regular" panose="03060000000000000000" pitchFamily="66" charset="0"/>
              </a:rPr>
              <a:t>Thuận</a:t>
            </a:r>
            <a:endParaRPr sz="2400" dirty="0">
              <a:latin typeface="#9Slide05 Braxton Regular" panose="03060000000000000000" pitchFamily="66" charset="0"/>
            </a:endParaRPr>
          </a:p>
        </p:txBody>
      </p:sp>
      <p:sp>
        <p:nvSpPr>
          <p:cNvPr id="9" name="Google Shape;431;p48">
            <a:extLst>
              <a:ext uri="{FF2B5EF4-FFF2-40B4-BE49-F238E27FC236}">
                <a16:creationId xmlns:a16="http://schemas.microsoft.com/office/drawing/2014/main" id="{C389D83A-0B92-1029-3AC2-E4A2B47B73B1}"/>
              </a:ext>
            </a:extLst>
          </p:cNvPr>
          <p:cNvSpPr/>
          <p:nvPr/>
        </p:nvSpPr>
        <p:spPr>
          <a:xfrm>
            <a:off x="243744" y="2548499"/>
            <a:ext cx="5265582" cy="924406"/>
          </a:xfrm>
          <a:custGeom>
            <a:avLst/>
            <a:gdLst/>
            <a:ahLst/>
            <a:cxnLst/>
            <a:rect l="l" t="t" r="r" b="b"/>
            <a:pathLst>
              <a:path w="26864" h="23659" extrusionOk="0">
                <a:moveTo>
                  <a:pt x="6056" y="0"/>
                </a:moveTo>
                <a:cubicBezTo>
                  <a:pt x="5845" y="0"/>
                  <a:pt x="5616" y="35"/>
                  <a:pt x="5405" y="88"/>
                </a:cubicBezTo>
                <a:cubicBezTo>
                  <a:pt x="5299" y="141"/>
                  <a:pt x="5158" y="176"/>
                  <a:pt x="5053" y="229"/>
                </a:cubicBezTo>
                <a:cubicBezTo>
                  <a:pt x="5000" y="246"/>
                  <a:pt x="4982" y="246"/>
                  <a:pt x="4947" y="282"/>
                </a:cubicBezTo>
                <a:cubicBezTo>
                  <a:pt x="4806" y="317"/>
                  <a:pt x="4683" y="352"/>
                  <a:pt x="4542" y="352"/>
                </a:cubicBezTo>
                <a:lnTo>
                  <a:pt x="4190" y="352"/>
                </a:lnTo>
                <a:cubicBezTo>
                  <a:pt x="3838" y="352"/>
                  <a:pt x="3486" y="334"/>
                  <a:pt x="3116" y="317"/>
                </a:cubicBezTo>
                <a:lnTo>
                  <a:pt x="2888" y="317"/>
                </a:lnTo>
                <a:cubicBezTo>
                  <a:pt x="2764" y="317"/>
                  <a:pt x="2606" y="299"/>
                  <a:pt x="2483" y="299"/>
                </a:cubicBezTo>
                <a:lnTo>
                  <a:pt x="1163" y="299"/>
                </a:lnTo>
                <a:cubicBezTo>
                  <a:pt x="1127" y="299"/>
                  <a:pt x="1092" y="264"/>
                  <a:pt x="1074" y="264"/>
                </a:cubicBezTo>
                <a:lnTo>
                  <a:pt x="916" y="264"/>
                </a:lnTo>
                <a:cubicBezTo>
                  <a:pt x="775" y="264"/>
                  <a:pt x="652" y="264"/>
                  <a:pt x="494" y="246"/>
                </a:cubicBezTo>
                <a:lnTo>
                  <a:pt x="388" y="246"/>
                </a:lnTo>
                <a:cubicBezTo>
                  <a:pt x="335" y="246"/>
                  <a:pt x="300" y="229"/>
                  <a:pt x="230" y="229"/>
                </a:cubicBezTo>
                <a:cubicBezTo>
                  <a:pt x="212" y="229"/>
                  <a:pt x="212" y="229"/>
                  <a:pt x="194" y="264"/>
                </a:cubicBezTo>
                <a:cubicBezTo>
                  <a:pt x="159" y="352"/>
                  <a:pt x="142" y="423"/>
                  <a:pt x="159" y="511"/>
                </a:cubicBezTo>
                <a:lnTo>
                  <a:pt x="230" y="775"/>
                </a:lnTo>
                <a:cubicBezTo>
                  <a:pt x="230" y="827"/>
                  <a:pt x="247" y="845"/>
                  <a:pt x="247" y="863"/>
                </a:cubicBezTo>
                <a:lnTo>
                  <a:pt x="247" y="915"/>
                </a:lnTo>
                <a:cubicBezTo>
                  <a:pt x="247" y="968"/>
                  <a:pt x="282" y="1021"/>
                  <a:pt x="300" y="1074"/>
                </a:cubicBezTo>
                <a:cubicBezTo>
                  <a:pt x="300" y="1109"/>
                  <a:pt x="318" y="1127"/>
                  <a:pt x="318" y="1179"/>
                </a:cubicBezTo>
                <a:cubicBezTo>
                  <a:pt x="318" y="1197"/>
                  <a:pt x="335" y="1232"/>
                  <a:pt x="335" y="1267"/>
                </a:cubicBezTo>
                <a:cubicBezTo>
                  <a:pt x="406" y="1672"/>
                  <a:pt x="335" y="2112"/>
                  <a:pt x="282" y="2535"/>
                </a:cubicBezTo>
                <a:cubicBezTo>
                  <a:pt x="247" y="2693"/>
                  <a:pt x="212" y="2852"/>
                  <a:pt x="212" y="2993"/>
                </a:cubicBezTo>
                <a:lnTo>
                  <a:pt x="265" y="2993"/>
                </a:lnTo>
                <a:lnTo>
                  <a:pt x="265" y="3116"/>
                </a:lnTo>
                <a:cubicBezTo>
                  <a:pt x="265" y="3221"/>
                  <a:pt x="265" y="3362"/>
                  <a:pt x="282" y="3468"/>
                </a:cubicBezTo>
                <a:cubicBezTo>
                  <a:pt x="318" y="3714"/>
                  <a:pt x="546" y="3838"/>
                  <a:pt x="582" y="4066"/>
                </a:cubicBezTo>
                <a:cubicBezTo>
                  <a:pt x="634" y="4190"/>
                  <a:pt x="564" y="4295"/>
                  <a:pt x="634" y="4418"/>
                </a:cubicBezTo>
                <a:cubicBezTo>
                  <a:pt x="722" y="4542"/>
                  <a:pt x="881" y="4542"/>
                  <a:pt x="916" y="4771"/>
                </a:cubicBezTo>
                <a:lnTo>
                  <a:pt x="916" y="4911"/>
                </a:lnTo>
                <a:cubicBezTo>
                  <a:pt x="916" y="4964"/>
                  <a:pt x="898" y="4982"/>
                  <a:pt x="898" y="5035"/>
                </a:cubicBezTo>
                <a:cubicBezTo>
                  <a:pt x="846" y="5158"/>
                  <a:pt x="810" y="5299"/>
                  <a:pt x="898" y="5439"/>
                </a:cubicBezTo>
                <a:cubicBezTo>
                  <a:pt x="969" y="5527"/>
                  <a:pt x="1057" y="5598"/>
                  <a:pt x="1092" y="5686"/>
                </a:cubicBezTo>
                <a:cubicBezTo>
                  <a:pt x="1092" y="5703"/>
                  <a:pt x="1110" y="5756"/>
                  <a:pt x="1145" y="5774"/>
                </a:cubicBezTo>
                <a:cubicBezTo>
                  <a:pt x="1163" y="5827"/>
                  <a:pt x="1180" y="5862"/>
                  <a:pt x="1180" y="5915"/>
                </a:cubicBezTo>
                <a:cubicBezTo>
                  <a:pt x="1180" y="5932"/>
                  <a:pt x="1180" y="5950"/>
                  <a:pt x="1198" y="5950"/>
                </a:cubicBezTo>
                <a:lnTo>
                  <a:pt x="1198" y="5968"/>
                </a:lnTo>
                <a:cubicBezTo>
                  <a:pt x="1198" y="6020"/>
                  <a:pt x="1127" y="6091"/>
                  <a:pt x="1092" y="6126"/>
                </a:cubicBezTo>
                <a:cubicBezTo>
                  <a:pt x="1022" y="6196"/>
                  <a:pt x="969" y="6267"/>
                  <a:pt x="934" y="6302"/>
                </a:cubicBezTo>
                <a:cubicBezTo>
                  <a:pt x="846" y="6408"/>
                  <a:pt x="758" y="6496"/>
                  <a:pt x="670" y="6584"/>
                </a:cubicBezTo>
                <a:cubicBezTo>
                  <a:pt x="617" y="6654"/>
                  <a:pt x="546" y="6742"/>
                  <a:pt x="476" y="6813"/>
                </a:cubicBezTo>
                <a:lnTo>
                  <a:pt x="370" y="6918"/>
                </a:lnTo>
                <a:lnTo>
                  <a:pt x="300" y="6989"/>
                </a:lnTo>
                <a:cubicBezTo>
                  <a:pt x="177" y="7112"/>
                  <a:pt x="124" y="7165"/>
                  <a:pt x="265" y="7358"/>
                </a:cubicBezTo>
                <a:cubicBezTo>
                  <a:pt x="300" y="7429"/>
                  <a:pt x="388" y="7446"/>
                  <a:pt x="441" y="7517"/>
                </a:cubicBezTo>
                <a:cubicBezTo>
                  <a:pt x="476" y="7622"/>
                  <a:pt x="406" y="7816"/>
                  <a:pt x="388" y="7939"/>
                </a:cubicBezTo>
                <a:cubicBezTo>
                  <a:pt x="353" y="8203"/>
                  <a:pt x="300" y="8467"/>
                  <a:pt x="282" y="8731"/>
                </a:cubicBezTo>
                <a:cubicBezTo>
                  <a:pt x="282" y="8766"/>
                  <a:pt x="282" y="8784"/>
                  <a:pt x="265" y="8837"/>
                </a:cubicBezTo>
                <a:cubicBezTo>
                  <a:pt x="230" y="8943"/>
                  <a:pt x="212" y="9083"/>
                  <a:pt x="194" y="9189"/>
                </a:cubicBezTo>
                <a:cubicBezTo>
                  <a:pt x="142" y="9471"/>
                  <a:pt x="194" y="9735"/>
                  <a:pt x="177" y="10016"/>
                </a:cubicBezTo>
                <a:cubicBezTo>
                  <a:pt x="177" y="10140"/>
                  <a:pt x="106" y="10245"/>
                  <a:pt x="89" y="10351"/>
                </a:cubicBezTo>
                <a:cubicBezTo>
                  <a:pt x="89" y="10439"/>
                  <a:pt x="106" y="10544"/>
                  <a:pt x="177" y="10668"/>
                </a:cubicBezTo>
                <a:cubicBezTo>
                  <a:pt x="194" y="10703"/>
                  <a:pt x="212" y="10720"/>
                  <a:pt x="230" y="10773"/>
                </a:cubicBezTo>
                <a:cubicBezTo>
                  <a:pt x="265" y="10844"/>
                  <a:pt x="300" y="10879"/>
                  <a:pt x="318" y="10932"/>
                </a:cubicBezTo>
                <a:cubicBezTo>
                  <a:pt x="441" y="11073"/>
                  <a:pt x="582" y="11231"/>
                  <a:pt x="705" y="11389"/>
                </a:cubicBezTo>
                <a:cubicBezTo>
                  <a:pt x="881" y="11724"/>
                  <a:pt x="740" y="12182"/>
                  <a:pt x="828" y="12534"/>
                </a:cubicBezTo>
                <a:lnTo>
                  <a:pt x="828" y="12604"/>
                </a:lnTo>
                <a:cubicBezTo>
                  <a:pt x="828" y="12639"/>
                  <a:pt x="828" y="12657"/>
                  <a:pt x="846" y="12710"/>
                </a:cubicBezTo>
                <a:cubicBezTo>
                  <a:pt x="881" y="12903"/>
                  <a:pt x="881" y="13132"/>
                  <a:pt x="881" y="13326"/>
                </a:cubicBezTo>
                <a:cubicBezTo>
                  <a:pt x="881" y="13431"/>
                  <a:pt x="916" y="13537"/>
                  <a:pt x="916" y="13625"/>
                </a:cubicBezTo>
                <a:cubicBezTo>
                  <a:pt x="934" y="13801"/>
                  <a:pt x="810" y="13854"/>
                  <a:pt x="634" y="14012"/>
                </a:cubicBezTo>
                <a:cubicBezTo>
                  <a:pt x="529" y="14100"/>
                  <a:pt x="388" y="14188"/>
                  <a:pt x="318" y="14312"/>
                </a:cubicBezTo>
                <a:cubicBezTo>
                  <a:pt x="282" y="14400"/>
                  <a:pt x="282" y="14470"/>
                  <a:pt x="282" y="14540"/>
                </a:cubicBezTo>
                <a:cubicBezTo>
                  <a:pt x="282" y="14576"/>
                  <a:pt x="300" y="14593"/>
                  <a:pt x="300" y="14646"/>
                </a:cubicBezTo>
                <a:cubicBezTo>
                  <a:pt x="318" y="14681"/>
                  <a:pt x="318" y="14734"/>
                  <a:pt x="318" y="14769"/>
                </a:cubicBezTo>
                <a:cubicBezTo>
                  <a:pt x="370" y="15068"/>
                  <a:pt x="247" y="15368"/>
                  <a:pt x="247" y="15649"/>
                </a:cubicBezTo>
                <a:cubicBezTo>
                  <a:pt x="247" y="15878"/>
                  <a:pt x="159" y="15984"/>
                  <a:pt x="159" y="16230"/>
                </a:cubicBezTo>
                <a:lnTo>
                  <a:pt x="159" y="16477"/>
                </a:lnTo>
                <a:lnTo>
                  <a:pt x="159" y="16582"/>
                </a:lnTo>
                <a:cubicBezTo>
                  <a:pt x="159" y="16670"/>
                  <a:pt x="142" y="16758"/>
                  <a:pt x="124" y="16846"/>
                </a:cubicBezTo>
                <a:cubicBezTo>
                  <a:pt x="89" y="16970"/>
                  <a:pt x="1" y="17040"/>
                  <a:pt x="18" y="17198"/>
                </a:cubicBezTo>
                <a:cubicBezTo>
                  <a:pt x="54" y="17445"/>
                  <a:pt x="370" y="17533"/>
                  <a:pt x="476" y="17709"/>
                </a:cubicBezTo>
                <a:cubicBezTo>
                  <a:pt x="582" y="17885"/>
                  <a:pt x="546" y="18184"/>
                  <a:pt x="564" y="18413"/>
                </a:cubicBezTo>
                <a:lnTo>
                  <a:pt x="546" y="18413"/>
                </a:lnTo>
                <a:lnTo>
                  <a:pt x="546" y="18448"/>
                </a:lnTo>
                <a:lnTo>
                  <a:pt x="546" y="18519"/>
                </a:lnTo>
                <a:lnTo>
                  <a:pt x="564" y="18519"/>
                </a:lnTo>
                <a:cubicBezTo>
                  <a:pt x="599" y="18818"/>
                  <a:pt x="599" y="19064"/>
                  <a:pt x="687" y="19381"/>
                </a:cubicBezTo>
                <a:cubicBezTo>
                  <a:pt x="775" y="19610"/>
                  <a:pt x="758" y="19821"/>
                  <a:pt x="758" y="20085"/>
                </a:cubicBezTo>
                <a:cubicBezTo>
                  <a:pt x="758" y="20138"/>
                  <a:pt x="775" y="20261"/>
                  <a:pt x="775" y="20349"/>
                </a:cubicBezTo>
                <a:lnTo>
                  <a:pt x="775" y="20367"/>
                </a:lnTo>
                <a:lnTo>
                  <a:pt x="775" y="20455"/>
                </a:lnTo>
                <a:lnTo>
                  <a:pt x="775" y="20473"/>
                </a:lnTo>
                <a:cubicBezTo>
                  <a:pt x="740" y="20631"/>
                  <a:pt x="722" y="20543"/>
                  <a:pt x="599" y="20649"/>
                </a:cubicBezTo>
                <a:cubicBezTo>
                  <a:pt x="458" y="20807"/>
                  <a:pt x="370" y="21142"/>
                  <a:pt x="282" y="21335"/>
                </a:cubicBezTo>
                <a:cubicBezTo>
                  <a:pt x="142" y="21617"/>
                  <a:pt x="106" y="21951"/>
                  <a:pt x="71" y="22286"/>
                </a:cubicBezTo>
                <a:lnTo>
                  <a:pt x="71" y="22391"/>
                </a:lnTo>
                <a:cubicBezTo>
                  <a:pt x="71" y="22691"/>
                  <a:pt x="106" y="23008"/>
                  <a:pt x="106" y="23289"/>
                </a:cubicBezTo>
                <a:cubicBezTo>
                  <a:pt x="282" y="23360"/>
                  <a:pt x="494" y="23377"/>
                  <a:pt x="722" y="23377"/>
                </a:cubicBezTo>
                <a:lnTo>
                  <a:pt x="1215" y="23377"/>
                </a:lnTo>
                <a:cubicBezTo>
                  <a:pt x="1339" y="23377"/>
                  <a:pt x="1444" y="23377"/>
                  <a:pt x="1550" y="23395"/>
                </a:cubicBezTo>
                <a:cubicBezTo>
                  <a:pt x="1796" y="23448"/>
                  <a:pt x="1990" y="23465"/>
                  <a:pt x="2236" y="23465"/>
                </a:cubicBezTo>
                <a:lnTo>
                  <a:pt x="2254" y="23465"/>
                </a:lnTo>
                <a:cubicBezTo>
                  <a:pt x="2536" y="23465"/>
                  <a:pt x="2800" y="23430"/>
                  <a:pt x="3064" y="23395"/>
                </a:cubicBezTo>
                <a:lnTo>
                  <a:pt x="3187" y="23395"/>
                </a:lnTo>
                <a:cubicBezTo>
                  <a:pt x="3275" y="23395"/>
                  <a:pt x="3381" y="23377"/>
                  <a:pt x="3486" y="23377"/>
                </a:cubicBezTo>
                <a:lnTo>
                  <a:pt x="3504" y="23377"/>
                </a:lnTo>
                <a:cubicBezTo>
                  <a:pt x="4120" y="23377"/>
                  <a:pt x="4718" y="23307"/>
                  <a:pt x="5334" y="23289"/>
                </a:cubicBezTo>
                <a:cubicBezTo>
                  <a:pt x="5599" y="23289"/>
                  <a:pt x="5880" y="23272"/>
                  <a:pt x="6144" y="23254"/>
                </a:cubicBezTo>
                <a:cubicBezTo>
                  <a:pt x="6267" y="23219"/>
                  <a:pt x="6408" y="23201"/>
                  <a:pt x="6567" y="23201"/>
                </a:cubicBezTo>
                <a:lnTo>
                  <a:pt x="6672" y="23201"/>
                </a:lnTo>
                <a:cubicBezTo>
                  <a:pt x="6796" y="23219"/>
                  <a:pt x="6901" y="23289"/>
                  <a:pt x="7024" y="23342"/>
                </a:cubicBezTo>
                <a:cubicBezTo>
                  <a:pt x="7060" y="23342"/>
                  <a:pt x="7077" y="23360"/>
                  <a:pt x="7112" y="23360"/>
                </a:cubicBezTo>
                <a:cubicBezTo>
                  <a:pt x="7236" y="23377"/>
                  <a:pt x="7341" y="23377"/>
                  <a:pt x="7464" y="23377"/>
                </a:cubicBezTo>
                <a:cubicBezTo>
                  <a:pt x="7676" y="23377"/>
                  <a:pt x="7887" y="23360"/>
                  <a:pt x="8081" y="23342"/>
                </a:cubicBezTo>
                <a:cubicBezTo>
                  <a:pt x="8292" y="23307"/>
                  <a:pt x="8503" y="23289"/>
                  <a:pt x="8697" y="23289"/>
                </a:cubicBezTo>
                <a:lnTo>
                  <a:pt x="8855" y="23289"/>
                </a:lnTo>
                <a:cubicBezTo>
                  <a:pt x="8908" y="23289"/>
                  <a:pt x="8926" y="23307"/>
                  <a:pt x="8961" y="23307"/>
                </a:cubicBezTo>
                <a:cubicBezTo>
                  <a:pt x="9049" y="23342"/>
                  <a:pt x="9119" y="23377"/>
                  <a:pt x="9225" y="23377"/>
                </a:cubicBezTo>
                <a:lnTo>
                  <a:pt x="11566" y="23377"/>
                </a:lnTo>
                <a:cubicBezTo>
                  <a:pt x="11742" y="23360"/>
                  <a:pt x="11830" y="23272"/>
                  <a:pt x="11953" y="23219"/>
                </a:cubicBezTo>
                <a:cubicBezTo>
                  <a:pt x="12200" y="23131"/>
                  <a:pt x="12446" y="23113"/>
                  <a:pt x="12693" y="23113"/>
                </a:cubicBezTo>
                <a:lnTo>
                  <a:pt x="13186" y="23113"/>
                </a:lnTo>
                <a:cubicBezTo>
                  <a:pt x="13344" y="23254"/>
                  <a:pt x="13485" y="23272"/>
                  <a:pt x="13678" y="23307"/>
                </a:cubicBezTo>
                <a:cubicBezTo>
                  <a:pt x="13978" y="23360"/>
                  <a:pt x="14312" y="23377"/>
                  <a:pt x="14629" y="23448"/>
                </a:cubicBezTo>
                <a:lnTo>
                  <a:pt x="14629" y="23465"/>
                </a:lnTo>
                <a:cubicBezTo>
                  <a:pt x="14664" y="23465"/>
                  <a:pt x="14682" y="23483"/>
                  <a:pt x="14735" y="23483"/>
                </a:cubicBezTo>
                <a:cubicBezTo>
                  <a:pt x="14858" y="23518"/>
                  <a:pt x="14999" y="23518"/>
                  <a:pt x="15122" y="23518"/>
                </a:cubicBezTo>
                <a:cubicBezTo>
                  <a:pt x="15509" y="23518"/>
                  <a:pt x="15861" y="23448"/>
                  <a:pt x="16178" y="23307"/>
                </a:cubicBezTo>
                <a:cubicBezTo>
                  <a:pt x="16301" y="23272"/>
                  <a:pt x="16425" y="23254"/>
                  <a:pt x="16565" y="23219"/>
                </a:cubicBezTo>
                <a:lnTo>
                  <a:pt x="16794" y="23219"/>
                </a:lnTo>
                <a:cubicBezTo>
                  <a:pt x="16970" y="23219"/>
                  <a:pt x="17146" y="23254"/>
                  <a:pt x="17322" y="23254"/>
                </a:cubicBezTo>
                <a:lnTo>
                  <a:pt x="17358" y="23254"/>
                </a:lnTo>
                <a:cubicBezTo>
                  <a:pt x="17727" y="23254"/>
                  <a:pt x="18097" y="23201"/>
                  <a:pt x="18467" y="23184"/>
                </a:cubicBezTo>
                <a:lnTo>
                  <a:pt x="18590" y="23184"/>
                </a:lnTo>
                <a:cubicBezTo>
                  <a:pt x="18678" y="23184"/>
                  <a:pt x="18783" y="23166"/>
                  <a:pt x="18871" y="23166"/>
                </a:cubicBezTo>
                <a:cubicBezTo>
                  <a:pt x="19347" y="23113"/>
                  <a:pt x="19875" y="23078"/>
                  <a:pt x="20385" y="23078"/>
                </a:cubicBezTo>
                <a:lnTo>
                  <a:pt x="20561" y="23078"/>
                </a:lnTo>
                <a:cubicBezTo>
                  <a:pt x="20966" y="23078"/>
                  <a:pt x="21336" y="23096"/>
                  <a:pt x="21706" y="23184"/>
                </a:cubicBezTo>
                <a:cubicBezTo>
                  <a:pt x="21899" y="23219"/>
                  <a:pt x="22128" y="23219"/>
                  <a:pt x="22322" y="23272"/>
                </a:cubicBezTo>
                <a:cubicBezTo>
                  <a:pt x="22374" y="23272"/>
                  <a:pt x="22392" y="23272"/>
                  <a:pt x="22427" y="23289"/>
                </a:cubicBezTo>
                <a:cubicBezTo>
                  <a:pt x="22498" y="23289"/>
                  <a:pt x="22568" y="23307"/>
                  <a:pt x="22639" y="23307"/>
                </a:cubicBezTo>
                <a:cubicBezTo>
                  <a:pt x="22744" y="23307"/>
                  <a:pt x="22850" y="23307"/>
                  <a:pt x="22955" y="23289"/>
                </a:cubicBezTo>
                <a:cubicBezTo>
                  <a:pt x="23079" y="23272"/>
                  <a:pt x="23202" y="23254"/>
                  <a:pt x="23307" y="23219"/>
                </a:cubicBezTo>
                <a:cubicBezTo>
                  <a:pt x="23395" y="23254"/>
                  <a:pt x="23466" y="23272"/>
                  <a:pt x="23536" y="23289"/>
                </a:cubicBezTo>
                <a:cubicBezTo>
                  <a:pt x="23712" y="23307"/>
                  <a:pt x="23871" y="23307"/>
                  <a:pt x="24047" y="23342"/>
                </a:cubicBezTo>
                <a:cubicBezTo>
                  <a:pt x="24100" y="23342"/>
                  <a:pt x="24170" y="23360"/>
                  <a:pt x="24240" y="23360"/>
                </a:cubicBezTo>
                <a:cubicBezTo>
                  <a:pt x="24258" y="23360"/>
                  <a:pt x="24311" y="23360"/>
                  <a:pt x="24328" y="23377"/>
                </a:cubicBezTo>
                <a:cubicBezTo>
                  <a:pt x="24522" y="23395"/>
                  <a:pt x="24698" y="23465"/>
                  <a:pt x="24874" y="23553"/>
                </a:cubicBezTo>
                <a:cubicBezTo>
                  <a:pt x="25068" y="23641"/>
                  <a:pt x="25244" y="23659"/>
                  <a:pt x="25455" y="23659"/>
                </a:cubicBezTo>
                <a:lnTo>
                  <a:pt x="26212" y="23659"/>
                </a:lnTo>
                <a:cubicBezTo>
                  <a:pt x="26265" y="23659"/>
                  <a:pt x="26282" y="23659"/>
                  <a:pt x="26335" y="23641"/>
                </a:cubicBezTo>
                <a:lnTo>
                  <a:pt x="26458" y="23571"/>
                </a:lnTo>
                <a:cubicBezTo>
                  <a:pt x="26476" y="23272"/>
                  <a:pt x="26423" y="22937"/>
                  <a:pt x="26353" y="22656"/>
                </a:cubicBezTo>
                <a:cubicBezTo>
                  <a:pt x="26353" y="22603"/>
                  <a:pt x="26335" y="22567"/>
                  <a:pt x="26335" y="22515"/>
                </a:cubicBezTo>
                <a:cubicBezTo>
                  <a:pt x="26335" y="22479"/>
                  <a:pt x="26335" y="22462"/>
                  <a:pt x="26300" y="22409"/>
                </a:cubicBezTo>
                <a:lnTo>
                  <a:pt x="26300" y="22251"/>
                </a:lnTo>
                <a:cubicBezTo>
                  <a:pt x="26300" y="22163"/>
                  <a:pt x="26300" y="22075"/>
                  <a:pt x="26335" y="21987"/>
                </a:cubicBezTo>
                <a:cubicBezTo>
                  <a:pt x="26335" y="21934"/>
                  <a:pt x="26353" y="21863"/>
                  <a:pt x="26353" y="21775"/>
                </a:cubicBezTo>
                <a:cubicBezTo>
                  <a:pt x="26388" y="21423"/>
                  <a:pt x="26476" y="21089"/>
                  <a:pt x="26458" y="20737"/>
                </a:cubicBezTo>
                <a:cubicBezTo>
                  <a:pt x="26458" y="20702"/>
                  <a:pt x="26441" y="20649"/>
                  <a:pt x="26441" y="20614"/>
                </a:cubicBezTo>
                <a:cubicBezTo>
                  <a:pt x="26441" y="20561"/>
                  <a:pt x="26423" y="20543"/>
                  <a:pt x="26423" y="20490"/>
                </a:cubicBezTo>
                <a:cubicBezTo>
                  <a:pt x="26388" y="20437"/>
                  <a:pt x="26353" y="20367"/>
                  <a:pt x="26335" y="20297"/>
                </a:cubicBezTo>
                <a:cubicBezTo>
                  <a:pt x="26282" y="20226"/>
                  <a:pt x="26265" y="20173"/>
                  <a:pt x="26212" y="20085"/>
                </a:cubicBezTo>
                <a:cubicBezTo>
                  <a:pt x="26212" y="20050"/>
                  <a:pt x="26212" y="20050"/>
                  <a:pt x="26194" y="20033"/>
                </a:cubicBezTo>
                <a:cubicBezTo>
                  <a:pt x="26089" y="19821"/>
                  <a:pt x="26089" y="19593"/>
                  <a:pt x="26124" y="19346"/>
                </a:cubicBezTo>
                <a:cubicBezTo>
                  <a:pt x="26159" y="19293"/>
                  <a:pt x="26177" y="19205"/>
                  <a:pt x="26212" y="19135"/>
                </a:cubicBezTo>
                <a:cubicBezTo>
                  <a:pt x="26265" y="19047"/>
                  <a:pt x="26282" y="18959"/>
                  <a:pt x="26300" y="18871"/>
                </a:cubicBezTo>
                <a:lnTo>
                  <a:pt x="26300" y="18818"/>
                </a:lnTo>
                <a:cubicBezTo>
                  <a:pt x="26300" y="18783"/>
                  <a:pt x="26300" y="18712"/>
                  <a:pt x="26282" y="18660"/>
                </a:cubicBezTo>
                <a:cubicBezTo>
                  <a:pt x="26282" y="18624"/>
                  <a:pt x="26265" y="18607"/>
                  <a:pt x="26265" y="18554"/>
                </a:cubicBezTo>
                <a:lnTo>
                  <a:pt x="26318" y="18554"/>
                </a:lnTo>
                <a:cubicBezTo>
                  <a:pt x="26318" y="18536"/>
                  <a:pt x="26282" y="18484"/>
                  <a:pt x="26282" y="18466"/>
                </a:cubicBezTo>
                <a:cubicBezTo>
                  <a:pt x="26265" y="18378"/>
                  <a:pt x="26230" y="18290"/>
                  <a:pt x="26194" y="18202"/>
                </a:cubicBezTo>
                <a:cubicBezTo>
                  <a:pt x="26159" y="18026"/>
                  <a:pt x="26194" y="17850"/>
                  <a:pt x="26159" y="17674"/>
                </a:cubicBezTo>
                <a:cubicBezTo>
                  <a:pt x="26089" y="17375"/>
                  <a:pt x="26018" y="17040"/>
                  <a:pt x="26001" y="16723"/>
                </a:cubicBezTo>
                <a:lnTo>
                  <a:pt x="26001" y="16618"/>
                </a:lnTo>
                <a:lnTo>
                  <a:pt x="26001" y="16600"/>
                </a:lnTo>
                <a:cubicBezTo>
                  <a:pt x="26001" y="16318"/>
                  <a:pt x="26001" y="16054"/>
                  <a:pt x="26089" y="15755"/>
                </a:cubicBezTo>
                <a:cubicBezTo>
                  <a:pt x="26142" y="15614"/>
                  <a:pt x="26194" y="15456"/>
                  <a:pt x="26265" y="15315"/>
                </a:cubicBezTo>
                <a:lnTo>
                  <a:pt x="26265" y="15262"/>
                </a:lnTo>
                <a:cubicBezTo>
                  <a:pt x="26300" y="15174"/>
                  <a:pt x="26335" y="15104"/>
                  <a:pt x="26370" y="15033"/>
                </a:cubicBezTo>
                <a:cubicBezTo>
                  <a:pt x="26406" y="14998"/>
                  <a:pt x="26423" y="14945"/>
                  <a:pt x="26423" y="14928"/>
                </a:cubicBezTo>
                <a:cubicBezTo>
                  <a:pt x="26441" y="14875"/>
                  <a:pt x="26458" y="14822"/>
                  <a:pt x="26494" y="14752"/>
                </a:cubicBezTo>
                <a:cubicBezTo>
                  <a:pt x="26511" y="14716"/>
                  <a:pt x="26529" y="14681"/>
                  <a:pt x="26529" y="14646"/>
                </a:cubicBezTo>
                <a:cubicBezTo>
                  <a:pt x="26687" y="14312"/>
                  <a:pt x="26863" y="13924"/>
                  <a:pt x="26793" y="13590"/>
                </a:cubicBezTo>
                <a:cubicBezTo>
                  <a:pt x="26740" y="13326"/>
                  <a:pt x="26722" y="13079"/>
                  <a:pt x="26687" y="12815"/>
                </a:cubicBezTo>
                <a:cubicBezTo>
                  <a:pt x="26687" y="12780"/>
                  <a:pt x="26652" y="12745"/>
                  <a:pt x="26652" y="12710"/>
                </a:cubicBezTo>
                <a:cubicBezTo>
                  <a:pt x="26652" y="12657"/>
                  <a:pt x="26634" y="12622"/>
                  <a:pt x="26634" y="12551"/>
                </a:cubicBezTo>
                <a:cubicBezTo>
                  <a:pt x="26564" y="12252"/>
                  <a:pt x="26476" y="11988"/>
                  <a:pt x="26476" y="11671"/>
                </a:cubicBezTo>
                <a:cubicBezTo>
                  <a:pt x="26476" y="11460"/>
                  <a:pt x="26388" y="11231"/>
                  <a:pt x="26353" y="11020"/>
                </a:cubicBezTo>
                <a:cubicBezTo>
                  <a:pt x="26353" y="10967"/>
                  <a:pt x="26335" y="10932"/>
                  <a:pt x="26335" y="10879"/>
                </a:cubicBezTo>
                <a:lnTo>
                  <a:pt x="26335" y="10773"/>
                </a:lnTo>
                <a:lnTo>
                  <a:pt x="26265" y="10773"/>
                </a:lnTo>
                <a:lnTo>
                  <a:pt x="26265" y="9611"/>
                </a:lnTo>
                <a:cubicBezTo>
                  <a:pt x="26247" y="9523"/>
                  <a:pt x="26247" y="9435"/>
                  <a:pt x="26247" y="9347"/>
                </a:cubicBezTo>
                <a:lnTo>
                  <a:pt x="26247" y="8943"/>
                </a:lnTo>
                <a:lnTo>
                  <a:pt x="26247" y="8837"/>
                </a:lnTo>
                <a:lnTo>
                  <a:pt x="26247" y="8678"/>
                </a:lnTo>
                <a:cubicBezTo>
                  <a:pt x="26247" y="8573"/>
                  <a:pt x="26212" y="8485"/>
                  <a:pt x="26177" y="8414"/>
                </a:cubicBezTo>
                <a:cubicBezTo>
                  <a:pt x="26089" y="7886"/>
                  <a:pt x="26159" y="7358"/>
                  <a:pt x="26247" y="6830"/>
                </a:cubicBezTo>
                <a:cubicBezTo>
                  <a:pt x="26265" y="6672"/>
                  <a:pt x="26300" y="6513"/>
                  <a:pt x="26353" y="6372"/>
                </a:cubicBezTo>
                <a:cubicBezTo>
                  <a:pt x="26353" y="6337"/>
                  <a:pt x="26370" y="6302"/>
                  <a:pt x="26370" y="6284"/>
                </a:cubicBezTo>
                <a:cubicBezTo>
                  <a:pt x="26511" y="5809"/>
                  <a:pt x="26617" y="5492"/>
                  <a:pt x="26634" y="5070"/>
                </a:cubicBezTo>
                <a:lnTo>
                  <a:pt x="26634" y="5017"/>
                </a:lnTo>
                <a:lnTo>
                  <a:pt x="26634" y="4964"/>
                </a:lnTo>
                <a:lnTo>
                  <a:pt x="26634" y="4876"/>
                </a:lnTo>
                <a:lnTo>
                  <a:pt x="26634" y="3732"/>
                </a:lnTo>
                <a:cubicBezTo>
                  <a:pt x="26634" y="3292"/>
                  <a:pt x="26705" y="2852"/>
                  <a:pt x="26722" y="2376"/>
                </a:cubicBezTo>
                <a:cubicBezTo>
                  <a:pt x="26722" y="2007"/>
                  <a:pt x="26652" y="1637"/>
                  <a:pt x="26634" y="1267"/>
                </a:cubicBezTo>
                <a:lnTo>
                  <a:pt x="26634" y="1197"/>
                </a:lnTo>
                <a:lnTo>
                  <a:pt x="26634" y="1179"/>
                </a:lnTo>
                <a:lnTo>
                  <a:pt x="26634" y="1091"/>
                </a:lnTo>
                <a:cubicBezTo>
                  <a:pt x="26634" y="951"/>
                  <a:pt x="26652" y="827"/>
                  <a:pt x="26617" y="687"/>
                </a:cubicBezTo>
                <a:cubicBezTo>
                  <a:pt x="26564" y="493"/>
                  <a:pt x="26546" y="334"/>
                  <a:pt x="26546" y="123"/>
                </a:cubicBezTo>
                <a:lnTo>
                  <a:pt x="26458" y="211"/>
                </a:lnTo>
                <a:cubicBezTo>
                  <a:pt x="26423" y="246"/>
                  <a:pt x="26388" y="299"/>
                  <a:pt x="26370" y="299"/>
                </a:cubicBezTo>
                <a:cubicBezTo>
                  <a:pt x="26353" y="299"/>
                  <a:pt x="26353" y="299"/>
                  <a:pt x="26335" y="264"/>
                </a:cubicBezTo>
                <a:cubicBezTo>
                  <a:pt x="26282" y="246"/>
                  <a:pt x="26265" y="246"/>
                  <a:pt x="26212" y="246"/>
                </a:cubicBezTo>
                <a:lnTo>
                  <a:pt x="26159" y="246"/>
                </a:lnTo>
                <a:cubicBezTo>
                  <a:pt x="26018" y="246"/>
                  <a:pt x="25913" y="264"/>
                  <a:pt x="25807" y="264"/>
                </a:cubicBezTo>
                <a:lnTo>
                  <a:pt x="25754" y="264"/>
                </a:lnTo>
                <a:cubicBezTo>
                  <a:pt x="25473" y="264"/>
                  <a:pt x="25226" y="246"/>
                  <a:pt x="24945" y="211"/>
                </a:cubicBezTo>
                <a:lnTo>
                  <a:pt x="24804" y="211"/>
                </a:lnTo>
                <a:cubicBezTo>
                  <a:pt x="24663" y="211"/>
                  <a:pt x="24522" y="229"/>
                  <a:pt x="24399" y="246"/>
                </a:cubicBezTo>
                <a:cubicBezTo>
                  <a:pt x="24346" y="246"/>
                  <a:pt x="24328" y="246"/>
                  <a:pt x="24276" y="282"/>
                </a:cubicBezTo>
                <a:lnTo>
                  <a:pt x="22744" y="282"/>
                </a:lnTo>
                <a:cubicBezTo>
                  <a:pt x="22656" y="282"/>
                  <a:pt x="22550" y="282"/>
                  <a:pt x="22462" y="299"/>
                </a:cubicBezTo>
                <a:cubicBezTo>
                  <a:pt x="22410" y="299"/>
                  <a:pt x="22392" y="317"/>
                  <a:pt x="22339" y="317"/>
                </a:cubicBezTo>
                <a:cubicBezTo>
                  <a:pt x="22058" y="370"/>
                  <a:pt x="21794" y="458"/>
                  <a:pt x="21494" y="511"/>
                </a:cubicBezTo>
                <a:cubicBezTo>
                  <a:pt x="21371" y="546"/>
                  <a:pt x="21283" y="546"/>
                  <a:pt x="21195" y="546"/>
                </a:cubicBezTo>
                <a:cubicBezTo>
                  <a:pt x="20966" y="546"/>
                  <a:pt x="20737" y="493"/>
                  <a:pt x="20526" y="475"/>
                </a:cubicBezTo>
                <a:lnTo>
                  <a:pt x="20526" y="458"/>
                </a:lnTo>
                <a:cubicBezTo>
                  <a:pt x="20473" y="458"/>
                  <a:pt x="20456" y="458"/>
                  <a:pt x="20403" y="423"/>
                </a:cubicBezTo>
                <a:lnTo>
                  <a:pt x="20262" y="423"/>
                </a:lnTo>
                <a:cubicBezTo>
                  <a:pt x="20104" y="423"/>
                  <a:pt x="19945" y="405"/>
                  <a:pt x="19787" y="405"/>
                </a:cubicBezTo>
                <a:cubicBezTo>
                  <a:pt x="19699" y="405"/>
                  <a:pt x="19611" y="405"/>
                  <a:pt x="19523" y="423"/>
                </a:cubicBezTo>
                <a:cubicBezTo>
                  <a:pt x="19329" y="458"/>
                  <a:pt x="19153" y="511"/>
                  <a:pt x="18959" y="511"/>
                </a:cubicBezTo>
                <a:lnTo>
                  <a:pt x="18907" y="511"/>
                </a:lnTo>
                <a:cubicBezTo>
                  <a:pt x="18801" y="511"/>
                  <a:pt x="18713" y="511"/>
                  <a:pt x="18607" y="493"/>
                </a:cubicBezTo>
                <a:cubicBezTo>
                  <a:pt x="18555" y="493"/>
                  <a:pt x="18537" y="475"/>
                  <a:pt x="18502" y="475"/>
                </a:cubicBezTo>
                <a:cubicBezTo>
                  <a:pt x="18379" y="440"/>
                  <a:pt x="18273" y="405"/>
                  <a:pt x="18185" y="352"/>
                </a:cubicBezTo>
                <a:cubicBezTo>
                  <a:pt x="18097" y="317"/>
                  <a:pt x="18097" y="282"/>
                  <a:pt x="18009" y="246"/>
                </a:cubicBezTo>
                <a:lnTo>
                  <a:pt x="17938" y="246"/>
                </a:lnTo>
                <a:cubicBezTo>
                  <a:pt x="17815" y="246"/>
                  <a:pt x="17586" y="334"/>
                  <a:pt x="17481" y="352"/>
                </a:cubicBezTo>
                <a:cubicBezTo>
                  <a:pt x="17217" y="423"/>
                  <a:pt x="16953" y="475"/>
                  <a:pt x="16671" y="493"/>
                </a:cubicBezTo>
                <a:lnTo>
                  <a:pt x="16530" y="493"/>
                </a:lnTo>
                <a:cubicBezTo>
                  <a:pt x="16354" y="493"/>
                  <a:pt x="16213" y="511"/>
                  <a:pt x="16037" y="511"/>
                </a:cubicBezTo>
                <a:cubicBezTo>
                  <a:pt x="15632" y="511"/>
                  <a:pt x="15245" y="493"/>
                  <a:pt x="14893" y="405"/>
                </a:cubicBezTo>
                <a:cubicBezTo>
                  <a:pt x="14823" y="387"/>
                  <a:pt x="14770" y="387"/>
                  <a:pt x="14735" y="352"/>
                </a:cubicBezTo>
                <a:cubicBezTo>
                  <a:pt x="14682" y="352"/>
                  <a:pt x="14664" y="334"/>
                  <a:pt x="14629" y="334"/>
                </a:cubicBezTo>
                <a:lnTo>
                  <a:pt x="13344" y="334"/>
                </a:lnTo>
                <a:cubicBezTo>
                  <a:pt x="13238" y="334"/>
                  <a:pt x="13150" y="334"/>
                  <a:pt x="13062" y="317"/>
                </a:cubicBezTo>
                <a:cubicBezTo>
                  <a:pt x="12974" y="299"/>
                  <a:pt x="12904" y="246"/>
                  <a:pt x="12833" y="176"/>
                </a:cubicBezTo>
                <a:lnTo>
                  <a:pt x="12798" y="176"/>
                </a:lnTo>
                <a:cubicBezTo>
                  <a:pt x="12745" y="176"/>
                  <a:pt x="12728" y="158"/>
                  <a:pt x="12693" y="158"/>
                </a:cubicBezTo>
                <a:lnTo>
                  <a:pt x="12622" y="158"/>
                </a:lnTo>
                <a:cubicBezTo>
                  <a:pt x="12393" y="158"/>
                  <a:pt x="12200" y="229"/>
                  <a:pt x="12006" y="264"/>
                </a:cubicBezTo>
                <a:cubicBezTo>
                  <a:pt x="12006" y="299"/>
                  <a:pt x="11918" y="317"/>
                  <a:pt x="11918" y="334"/>
                </a:cubicBezTo>
                <a:cubicBezTo>
                  <a:pt x="11777" y="334"/>
                  <a:pt x="11320" y="352"/>
                  <a:pt x="10862" y="387"/>
                </a:cubicBezTo>
                <a:lnTo>
                  <a:pt x="10756" y="387"/>
                </a:lnTo>
                <a:cubicBezTo>
                  <a:pt x="10175" y="423"/>
                  <a:pt x="9612" y="475"/>
                  <a:pt x="9630" y="599"/>
                </a:cubicBezTo>
                <a:cubicBezTo>
                  <a:pt x="9577" y="616"/>
                  <a:pt x="9524" y="616"/>
                  <a:pt x="9454" y="616"/>
                </a:cubicBezTo>
                <a:cubicBezTo>
                  <a:pt x="9278" y="616"/>
                  <a:pt x="9084" y="563"/>
                  <a:pt x="8926" y="528"/>
                </a:cubicBezTo>
                <a:lnTo>
                  <a:pt x="8820" y="528"/>
                </a:lnTo>
                <a:cubicBezTo>
                  <a:pt x="8204" y="440"/>
                  <a:pt x="7605" y="229"/>
                  <a:pt x="6989" y="123"/>
                </a:cubicBezTo>
                <a:cubicBezTo>
                  <a:pt x="6936" y="123"/>
                  <a:pt x="6919" y="88"/>
                  <a:pt x="6884" y="88"/>
                </a:cubicBezTo>
                <a:cubicBezTo>
                  <a:pt x="6620" y="53"/>
                  <a:pt x="6320" y="0"/>
                  <a:pt x="6056" y="0"/>
                </a:cubicBezTo>
                <a:close/>
              </a:path>
            </a:pathLst>
          </a:custGeom>
          <a:solidFill>
            <a:srgbClr val="FEE0BE"/>
          </a:solidFill>
          <a:ln w="38100" cap="flat" cmpd="sng">
            <a:solidFill>
              <a:srgbClr val="FFFFFF"/>
            </a:solidFill>
            <a:prstDash val="solid"/>
            <a:round/>
            <a:headEnd type="none" w="sm" len="sm"/>
            <a:tailEnd type="none" w="sm" len="sm"/>
          </a:ln>
          <a:effectLst>
            <a:outerShdw blurRad="57150" dist="19050" dir="5400000" algn="bl" rotWithShape="0">
              <a:srgbClr val="3F3225">
                <a:alpha val="35000"/>
              </a:srgbClr>
            </a:outerShdw>
          </a:effectLst>
        </p:spPr>
        <p:txBody>
          <a:bodyPr spcFirstLastPara="1" wrap="square" lIns="121900" tIns="121900" rIns="121900" bIns="121900" anchor="ctr" anchorCtr="0">
            <a:noAutofit/>
          </a:bodyPr>
          <a:lstStyle/>
          <a:p>
            <a:pPr algn="ctr"/>
            <a:r>
              <a:rPr lang="en-US" sz="2400" dirty="0" err="1">
                <a:latin typeface="#9Slide05 Braxton Regular" panose="03060000000000000000" pitchFamily="66" charset="0"/>
              </a:rPr>
              <a:t>Là</a:t>
            </a:r>
            <a:r>
              <a:rPr lang="en-US" sz="2400" dirty="0">
                <a:latin typeface="#9Slide05 Braxton Regular" panose="03060000000000000000" pitchFamily="66" charset="0"/>
              </a:rPr>
              <a:t> </a:t>
            </a:r>
            <a:r>
              <a:rPr lang="en-US" sz="2400" dirty="0" err="1">
                <a:latin typeface="#9Slide05 Braxton Regular" panose="03060000000000000000" pitchFamily="66" charset="0"/>
              </a:rPr>
              <a:t>cây</a:t>
            </a:r>
            <a:r>
              <a:rPr lang="en-US" sz="2400" dirty="0">
                <a:latin typeface="#9Slide05 Braxton Regular" panose="03060000000000000000" pitchFamily="66" charset="0"/>
              </a:rPr>
              <a:t> </a:t>
            </a:r>
            <a:r>
              <a:rPr lang="en-US" sz="2400" dirty="0" err="1">
                <a:latin typeface="#9Slide05 Braxton Regular" panose="03060000000000000000" pitchFamily="66" charset="0"/>
              </a:rPr>
              <a:t>bút</a:t>
            </a:r>
            <a:r>
              <a:rPr lang="en-US" sz="2400" dirty="0">
                <a:latin typeface="#9Slide05 Braxton Regular" panose="03060000000000000000" pitchFamily="66" charset="0"/>
              </a:rPr>
              <a:t> </a:t>
            </a:r>
            <a:r>
              <a:rPr lang="en-US" sz="2400" dirty="0" err="1">
                <a:latin typeface="#9Slide05 Braxton Regular" panose="03060000000000000000" pitchFamily="66" charset="0"/>
              </a:rPr>
              <a:t>chuyên</a:t>
            </a:r>
            <a:r>
              <a:rPr lang="en-US" sz="2400" dirty="0">
                <a:latin typeface="#9Slide05 Braxton Regular" panose="03060000000000000000" pitchFamily="66" charset="0"/>
              </a:rPr>
              <a:t> </a:t>
            </a:r>
            <a:r>
              <a:rPr lang="en-US" sz="2400" dirty="0" err="1">
                <a:latin typeface="#9Slide05 Braxton Regular" panose="03060000000000000000" pitchFamily="66" charset="0"/>
              </a:rPr>
              <a:t>sáng</a:t>
            </a:r>
            <a:r>
              <a:rPr lang="en-US" sz="2400" dirty="0">
                <a:latin typeface="#9Slide05 Braxton Regular" panose="03060000000000000000" pitchFamily="66" charset="0"/>
              </a:rPr>
              <a:t> </a:t>
            </a:r>
            <a:r>
              <a:rPr lang="en-US" sz="2400" dirty="0" err="1">
                <a:latin typeface="#9Slide05 Braxton Regular" panose="03060000000000000000" pitchFamily="66" charset="0"/>
              </a:rPr>
              <a:t>tác</a:t>
            </a:r>
            <a:r>
              <a:rPr lang="en-US" sz="2400" dirty="0">
                <a:latin typeface="#9Slide05 Braxton Regular" panose="03060000000000000000" pitchFamily="66" charset="0"/>
              </a:rPr>
              <a:t> </a:t>
            </a:r>
            <a:r>
              <a:rPr lang="en-US" sz="2400" dirty="0" err="1">
                <a:latin typeface="#9Slide05 Braxton Regular" panose="03060000000000000000" pitchFamily="66" charset="0"/>
              </a:rPr>
              <a:t>cho</a:t>
            </a:r>
            <a:r>
              <a:rPr lang="en-US" sz="2400" dirty="0">
                <a:latin typeface="#9Slide05 Braxton Regular" panose="03060000000000000000" pitchFamily="66" charset="0"/>
              </a:rPr>
              <a:t> </a:t>
            </a:r>
            <a:r>
              <a:rPr lang="en-US" sz="2400" dirty="0" err="1">
                <a:latin typeface="#9Slide05 Braxton Regular" panose="03060000000000000000" pitchFamily="66" charset="0"/>
              </a:rPr>
              <a:t>trẻ</a:t>
            </a:r>
            <a:r>
              <a:rPr lang="en-US" sz="2400" dirty="0">
                <a:latin typeface="#9Slide05 Braxton Regular" panose="03060000000000000000" pitchFamily="66" charset="0"/>
              </a:rPr>
              <a:t> </a:t>
            </a:r>
            <a:r>
              <a:rPr lang="en-US" sz="2400" dirty="0" err="1">
                <a:latin typeface="#9Slide05 Braxton Regular" panose="03060000000000000000" pitchFamily="66" charset="0"/>
              </a:rPr>
              <a:t>em</a:t>
            </a:r>
            <a:endParaRPr sz="2400" dirty="0">
              <a:latin typeface="#9Slide05 Braxton Regular" panose="03060000000000000000" pitchFamily="66" charset="0"/>
            </a:endParaRPr>
          </a:p>
        </p:txBody>
      </p:sp>
      <p:sp>
        <p:nvSpPr>
          <p:cNvPr id="10" name="Google Shape;431;p48">
            <a:extLst>
              <a:ext uri="{FF2B5EF4-FFF2-40B4-BE49-F238E27FC236}">
                <a16:creationId xmlns:a16="http://schemas.microsoft.com/office/drawing/2014/main" id="{DD6CFDBF-30B3-35D0-DBD3-0D585935BAAA}"/>
              </a:ext>
            </a:extLst>
          </p:cNvPr>
          <p:cNvSpPr/>
          <p:nvPr/>
        </p:nvSpPr>
        <p:spPr>
          <a:xfrm>
            <a:off x="243744" y="3801802"/>
            <a:ext cx="5265582" cy="924407"/>
          </a:xfrm>
          <a:custGeom>
            <a:avLst/>
            <a:gdLst/>
            <a:ahLst/>
            <a:cxnLst/>
            <a:rect l="l" t="t" r="r" b="b"/>
            <a:pathLst>
              <a:path w="26864" h="23659" extrusionOk="0">
                <a:moveTo>
                  <a:pt x="6056" y="0"/>
                </a:moveTo>
                <a:cubicBezTo>
                  <a:pt x="5845" y="0"/>
                  <a:pt x="5616" y="35"/>
                  <a:pt x="5405" y="88"/>
                </a:cubicBezTo>
                <a:cubicBezTo>
                  <a:pt x="5299" y="141"/>
                  <a:pt x="5158" y="176"/>
                  <a:pt x="5053" y="229"/>
                </a:cubicBezTo>
                <a:cubicBezTo>
                  <a:pt x="5000" y="246"/>
                  <a:pt x="4982" y="246"/>
                  <a:pt x="4947" y="282"/>
                </a:cubicBezTo>
                <a:cubicBezTo>
                  <a:pt x="4806" y="317"/>
                  <a:pt x="4683" y="352"/>
                  <a:pt x="4542" y="352"/>
                </a:cubicBezTo>
                <a:lnTo>
                  <a:pt x="4190" y="352"/>
                </a:lnTo>
                <a:cubicBezTo>
                  <a:pt x="3838" y="352"/>
                  <a:pt x="3486" y="334"/>
                  <a:pt x="3116" y="317"/>
                </a:cubicBezTo>
                <a:lnTo>
                  <a:pt x="2888" y="317"/>
                </a:lnTo>
                <a:cubicBezTo>
                  <a:pt x="2764" y="317"/>
                  <a:pt x="2606" y="299"/>
                  <a:pt x="2483" y="299"/>
                </a:cubicBezTo>
                <a:lnTo>
                  <a:pt x="1163" y="299"/>
                </a:lnTo>
                <a:cubicBezTo>
                  <a:pt x="1127" y="299"/>
                  <a:pt x="1092" y="264"/>
                  <a:pt x="1074" y="264"/>
                </a:cubicBezTo>
                <a:lnTo>
                  <a:pt x="916" y="264"/>
                </a:lnTo>
                <a:cubicBezTo>
                  <a:pt x="775" y="264"/>
                  <a:pt x="652" y="264"/>
                  <a:pt x="494" y="246"/>
                </a:cubicBezTo>
                <a:lnTo>
                  <a:pt x="388" y="246"/>
                </a:lnTo>
                <a:cubicBezTo>
                  <a:pt x="335" y="246"/>
                  <a:pt x="300" y="229"/>
                  <a:pt x="230" y="229"/>
                </a:cubicBezTo>
                <a:cubicBezTo>
                  <a:pt x="212" y="229"/>
                  <a:pt x="212" y="229"/>
                  <a:pt x="194" y="264"/>
                </a:cubicBezTo>
                <a:cubicBezTo>
                  <a:pt x="159" y="352"/>
                  <a:pt x="142" y="423"/>
                  <a:pt x="159" y="511"/>
                </a:cubicBezTo>
                <a:lnTo>
                  <a:pt x="230" y="775"/>
                </a:lnTo>
                <a:cubicBezTo>
                  <a:pt x="230" y="827"/>
                  <a:pt x="247" y="845"/>
                  <a:pt x="247" y="863"/>
                </a:cubicBezTo>
                <a:lnTo>
                  <a:pt x="247" y="915"/>
                </a:lnTo>
                <a:cubicBezTo>
                  <a:pt x="247" y="968"/>
                  <a:pt x="282" y="1021"/>
                  <a:pt x="300" y="1074"/>
                </a:cubicBezTo>
                <a:cubicBezTo>
                  <a:pt x="300" y="1109"/>
                  <a:pt x="318" y="1127"/>
                  <a:pt x="318" y="1179"/>
                </a:cubicBezTo>
                <a:cubicBezTo>
                  <a:pt x="318" y="1197"/>
                  <a:pt x="335" y="1232"/>
                  <a:pt x="335" y="1267"/>
                </a:cubicBezTo>
                <a:cubicBezTo>
                  <a:pt x="406" y="1672"/>
                  <a:pt x="335" y="2112"/>
                  <a:pt x="282" y="2535"/>
                </a:cubicBezTo>
                <a:cubicBezTo>
                  <a:pt x="247" y="2693"/>
                  <a:pt x="212" y="2852"/>
                  <a:pt x="212" y="2993"/>
                </a:cubicBezTo>
                <a:lnTo>
                  <a:pt x="265" y="2993"/>
                </a:lnTo>
                <a:lnTo>
                  <a:pt x="265" y="3116"/>
                </a:lnTo>
                <a:cubicBezTo>
                  <a:pt x="265" y="3221"/>
                  <a:pt x="265" y="3362"/>
                  <a:pt x="282" y="3468"/>
                </a:cubicBezTo>
                <a:cubicBezTo>
                  <a:pt x="318" y="3714"/>
                  <a:pt x="546" y="3838"/>
                  <a:pt x="582" y="4066"/>
                </a:cubicBezTo>
                <a:cubicBezTo>
                  <a:pt x="634" y="4190"/>
                  <a:pt x="564" y="4295"/>
                  <a:pt x="634" y="4418"/>
                </a:cubicBezTo>
                <a:cubicBezTo>
                  <a:pt x="722" y="4542"/>
                  <a:pt x="881" y="4542"/>
                  <a:pt x="916" y="4771"/>
                </a:cubicBezTo>
                <a:lnTo>
                  <a:pt x="916" y="4911"/>
                </a:lnTo>
                <a:cubicBezTo>
                  <a:pt x="916" y="4964"/>
                  <a:pt x="898" y="4982"/>
                  <a:pt x="898" y="5035"/>
                </a:cubicBezTo>
                <a:cubicBezTo>
                  <a:pt x="846" y="5158"/>
                  <a:pt x="810" y="5299"/>
                  <a:pt x="898" y="5439"/>
                </a:cubicBezTo>
                <a:cubicBezTo>
                  <a:pt x="969" y="5527"/>
                  <a:pt x="1057" y="5598"/>
                  <a:pt x="1092" y="5686"/>
                </a:cubicBezTo>
                <a:cubicBezTo>
                  <a:pt x="1092" y="5703"/>
                  <a:pt x="1110" y="5756"/>
                  <a:pt x="1145" y="5774"/>
                </a:cubicBezTo>
                <a:cubicBezTo>
                  <a:pt x="1163" y="5827"/>
                  <a:pt x="1180" y="5862"/>
                  <a:pt x="1180" y="5915"/>
                </a:cubicBezTo>
                <a:cubicBezTo>
                  <a:pt x="1180" y="5932"/>
                  <a:pt x="1180" y="5950"/>
                  <a:pt x="1198" y="5950"/>
                </a:cubicBezTo>
                <a:lnTo>
                  <a:pt x="1198" y="5968"/>
                </a:lnTo>
                <a:cubicBezTo>
                  <a:pt x="1198" y="6020"/>
                  <a:pt x="1127" y="6091"/>
                  <a:pt x="1092" y="6126"/>
                </a:cubicBezTo>
                <a:cubicBezTo>
                  <a:pt x="1022" y="6196"/>
                  <a:pt x="969" y="6267"/>
                  <a:pt x="934" y="6302"/>
                </a:cubicBezTo>
                <a:cubicBezTo>
                  <a:pt x="846" y="6408"/>
                  <a:pt x="758" y="6496"/>
                  <a:pt x="670" y="6584"/>
                </a:cubicBezTo>
                <a:cubicBezTo>
                  <a:pt x="617" y="6654"/>
                  <a:pt x="546" y="6742"/>
                  <a:pt x="476" y="6813"/>
                </a:cubicBezTo>
                <a:lnTo>
                  <a:pt x="370" y="6918"/>
                </a:lnTo>
                <a:lnTo>
                  <a:pt x="300" y="6989"/>
                </a:lnTo>
                <a:cubicBezTo>
                  <a:pt x="177" y="7112"/>
                  <a:pt x="124" y="7165"/>
                  <a:pt x="265" y="7358"/>
                </a:cubicBezTo>
                <a:cubicBezTo>
                  <a:pt x="300" y="7429"/>
                  <a:pt x="388" y="7446"/>
                  <a:pt x="441" y="7517"/>
                </a:cubicBezTo>
                <a:cubicBezTo>
                  <a:pt x="476" y="7622"/>
                  <a:pt x="406" y="7816"/>
                  <a:pt x="388" y="7939"/>
                </a:cubicBezTo>
                <a:cubicBezTo>
                  <a:pt x="353" y="8203"/>
                  <a:pt x="300" y="8467"/>
                  <a:pt x="282" y="8731"/>
                </a:cubicBezTo>
                <a:cubicBezTo>
                  <a:pt x="282" y="8766"/>
                  <a:pt x="282" y="8784"/>
                  <a:pt x="265" y="8837"/>
                </a:cubicBezTo>
                <a:cubicBezTo>
                  <a:pt x="230" y="8943"/>
                  <a:pt x="212" y="9083"/>
                  <a:pt x="194" y="9189"/>
                </a:cubicBezTo>
                <a:cubicBezTo>
                  <a:pt x="142" y="9471"/>
                  <a:pt x="194" y="9735"/>
                  <a:pt x="177" y="10016"/>
                </a:cubicBezTo>
                <a:cubicBezTo>
                  <a:pt x="177" y="10140"/>
                  <a:pt x="106" y="10245"/>
                  <a:pt x="89" y="10351"/>
                </a:cubicBezTo>
                <a:cubicBezTo>
                  <a:pt x="89" y="10439"/>
                  <a:pt x="106" y="10544"/>
                  <a:pt x="177" y="10668"/>
                </a:cubicBezTo>
                <a:cubicBezTo>
                  <a:pt x="194" y="10703"/>
                  <a:pt x="212" y="10720"/>
                  <a:pt x="230" y="10773"/>
                </a:cubicBezTo>
                <a:cubicBezTo>
                  <a:pt x="265" y="10844"/>
                  <a:pt x="300" y="10879"/>
                  <a:pt x="318" y="10932"/>
                </a:cubicBezTo>
                <a:cubicBezTo>
                  <a:pt x="441" y="11073"/>
                  <a:pt x="582" y="11231"/>
                  <a:pt x="705" y="11389"/>
                </a:cubicBezTo>
                <a:cubicBezTo>
                  <a:pt x="881" y="11724"/>
                  <a:pt x="740" y="12182"/>
                  <a:pt x="828" y="12534"/>
                </a:cubicBezTo>
                <a:lnTo>
                  <a:pt x="828" y="12604"/>
                </a:lnTo>
                <a:cubicBezTo>
                  <a:pt x="828" y="12639"/>
                  <a:pt x="828" y="12657"/>
                  <a:pt x="846" y="12710"/>
                </a:cubicBezTo>
                <a:cubicBezTo>
                  <a:pt x="881" y="12903"/>
                  <a:pt x="881" y="13132"/>
                  <a:pt x="881" y="13326"/>
                </a:cubicBezTo>
                <a:cubicBezTo>
                  <a:pt x="881" y="13431"/>
                  <a:pt x="916" y="13537"/>
                  <a:pt x="916" y="13625"/>
                </a:cubicBezTo>
                <a:cubicBezTo>
                  <a:pt x="934" y="13801"/>
                  <a:pt x="810" y="13854"/>
                  <a:pt x="634" y="14012"/>
                </a:cubicBezTo>
                <a:cubicBezTo>
                  <a:pt x="529" y="14100"/>
                  <a:pt x="388" y="14188"/>
                  <a:pt x="318" y="14312"/>
                </a:cubicBezTo>
                <a:cubicBezTo>
                  <a:pt x="282" y="14400"/>
                  <a:pt x="282" y="14470"/>
                  <a:pt x="282" y="14540"/>
                </a:cubicBezTo>
                <a:cubicBezTo>
                  <a:pt x="282" y="14576"/>
                  <a:pt x="300" y="14593"/>
                  <a:pt x="300" y="14646"/>
                </a:cubicBezTo>
                <a:cubicBezTo>
                  <a:pt x="318" y="14681"/>
                  <a:pt x="318" y="14734"/>
                  <a:pt x="318" y="14769"/>
                </a:cubicBezTo>
                <a:cubicBezTo>
                  <a:pt x="370" y="15068"/>
                  <a:pt x="247" y="15368"/>
                  <a:pt x="247" y="15649"/>
                </a:cubicBezTo>
                <a:cubicBezTo>
                  <a:pt x="247" y="15878"/>
                  <a:pt x="159" y="15984"/>
                  <a:pt x="159" y="16230"/>
                </a:cubicBezTo>
                <a:lnTo>
                  <a:pt x="159" y="16477"/>
                </a:lnTo>
                <a:lnTo>
                  <a:pt x="159" y="16582"/>
                </a:lnTo>
                <a:cubicBezTo>
                  <a:pt x="159" y="16670"/>
                  <a:pt x="142" y="16758"/>
                  <a:pt x="124" y="16846"/>
                </a:cubicBezTo>
                <a:cubicBezTo>
                  <a:pt x="89" y="16970"/>
                  <a:pt x="1" y="17040"/>
                  <a:pt x="18" y="17198"/>
                </a:cubicBezTo>
                <a:cubicBezTo>
                  <a:pt x="54" y="17445"/>
                  <a:pt x="370" y="17533"/>
                  <a:pt x="476" y="17709"/>
                </a:cubicBezTo>
                <a:cubicBezTo>
                  <a:pt x="582" y="17885"/>
                  <a:pt x="546" y="18184"/>
                  <a:pt x="564" y="18413"/>
                </a:cubicBezTo>
                <a:lnTo>
                  <a:pt x="546" y="18413"/>
                </a:lnTo>
                <a:lnTo>
                  <a:pt x="546" y="18448"/>
                </a:lnTo>
                <a:lnTo>
                  <a:pt x="546" y="18519"/>
                </a:lnTo>
                <a:lnTo>
                  <a:pt x="564" y="18519"/>
                </a:lnTo>
                <a:cubicBezTo>
                  <a:pt x="599" y="18818"/>
                  <a:pt x="599" y="19064"/>
                  <a:pt x="687" y="19381"/>
                </a:cubicBezTo>
                <a:cubicBezTo>
                  <a:pt x="775" y="19610"/>
                  <a:pt x="758" y="19821"/>
                  <a:pt x="758" y="20085"/>
                </a:cubicBezTo>
                <a:cubicBezTo>
                  <a:pt x="758" y="20138"/>
                  <a:pt x="775" y="20261"/>
                  <a:pt x="775" y="20349"/>
                </a:cubicBezTo>
                <a:lnTo>
                  <a:pt x="775" y="20367"/>
                </a:lnTo>
                <a:lnTo>
                  <a:pt x="775" y="20455"/>
                </a:lnTo>
                <a:lnTo>
                  <a:pt x="775" y="20473"/>
                </a:lnTo>
                <a:cubicBezTo>
                  <a:pt x="740" y="20631"/>
                  <a:pt x="722" y="20543"/>
                  <a:pt x="599" y="20649"/>
                </a:cubicBezTo>
                <a:cubicBezTo>
                  <a:pt x="458" y="20807"/>
                  <a:pt x="370" y="21142"/>
                  <a:pt x="282" y="21335"/>
                </a:cubicBezTo>
                <a:cubicBezTo>
                  <a:pt x="142" y="21617"/>
                  <a:pt x="106" y="21951"/>
                  <a:pt x="71" y="22286"/>
                </a:cubicBezTo>
                <a:lnTo>
                  <a:pt x="71" y="22391"/>
                </a:lnTo>
                <a:cubicBezTo>
                  <a:pt x="71" y="22691"/>
                  <a:pt x="106" y="23008"/>
                  <a:pt x="106" y="23289"/>
                </a:cubicBezTo>
                <a:cubicBezTo>
                  <a:pt x="282" y="23360"/>
                  <a:pt x="494" y="23377"/>
                  <a:pt x="722" y="23377"/>
                </a:cubicBezTo>
                <a:lnTo>
                  <a:pt x="1215" y="23377"/>
                </a:lnTo>
                <a:cubicBezTo>
                  <a:pt x="1339" y="23377"/>
                  <a:pt x="1444" y="23377"/>
                  <a:pt x="1550" y="23395"/>
                </a:cubicBezTo>
                <a:cubicBezTo>
                  <a:pt x="1796" y="23448"/>
                  <a:pt x="1990" y="23465"/>
                  <a:pt x="2236" y="23465"/>
                </a:cubicBezTo>
                <a:lnTo>
                  <a:pt x="2254" y="23465"/>
                </a:lnTo>
                <a:cubicBezTo>
                  <a:pt x="2536" y="23465"/>
                  <a:pt x="2800" y="23430"/>
                  <a:pt x="3064" y="23395"/>
                </a:cubicBezTo>
                <a:lnTo>
                  <a:pt x="3187" y="23395"/>
                </a:lnTo>
                <a:cubicBezTo>
                  <a:pt x="3275" y="23395"/>
                  <a:pt x="3381" y="23377"/>
                  <a:pt x="3486" y="23377"/>
                </a:cubicBezTo>
                <a:lnTo>
                  <a:pt x="3504" y="23377"/>
                </a:lnTo>
                <a:cubicBezTo>
                  <a:pt x="4120" y="23377"/>
                  <a:pt x="4718" y="23307"/>
                  <a:pt x="5334" y="23289"/>
                </a:cubicBezTo>
                <a:cubicBezTo>
                  <a:pt x="5599" y="23289"/>
                  <a:pt x="5880" y="23272"/>
                  <a:pt x="6144" y="23254"/>
                </a:cubicBezTo>
                <a:cubicBezTo>
                  <a:pt x="6267" y="23219"/>
                  <a:pt x="6408" y="23201"/>
                  <a:pt x="6567" y="23201"/>
                </a:cubicBezTo>
                <a:lnTo>
                  <a:pt x="6672" y="23201"/>
                </a:lnTo>
                <a:cubicBezTo>
                  <a:pt x="6796" y="23219"/>
                  <a:pt x="6901" y="23289"/>
                  <a:pt x="7024" y="23342"/>
                </a:cubicBezTo>
                <a:cubicBezTo>
                  <a:pt x="7060" y="23342"/>
                  <a:pt x="7077" y="23360"/>
                  <a:pt x="7112" y="23360"/>
                </a:cubicBezTo>
                <a:cubicBezTo>
                  <a:pt x="7236" y="23377"/>
                  <a:pt x="7341" y="23377"/>
                  <a:pt x="7464" y="23377"/>
                </a:cubicBezTo>
                <a:cubicBezTo>
                  <a:pt x="7676" y="23377"/>
                  <a:pt x="7887" y="23360"/>
                  <a:pt x="8081" y="23342"/>
                </a:cubicBezTo>
                <a:cubicBezTo>
                  <a:pt x="8292" y="23307"/>
                  <a:pt x="8503" y="23289"/>
                  <a:pt x="8697" y="23289"/>
                </a:cubicBezTo>
                <a:lnTo>
                  <a:pt x="8855" y="23289"/>
                </a:lnTo>
                <a:cubicBezTo>
                  <a:pt x="8908" y="23289"/>
                  <a:pt x="8926" y="23307"/>
                  <a:pt x="8961" y="23307"/>
                </a:cubicBezTo>
                <a:cubicBezTo>
                  <a:pt x="9049" y="23342"/>
                  <a:pt x="9119" y="23377"/>
                  <a:pt x="9225" y="23377"/>
                </a:cubicBezTo>
                <a:lnTo>
                  <a:pt x="11566" y="23377"/>
                </a:lnTo>
                <a:cubicBezTo>
                  <a:pt x="11742" y="23360"/>
                  <a:pt x="11830" y="23272"/>
                  <a:pt x="11953" y="23219"/>
                </a:cubicBezTo>
                <a:cubicBezTo>
                  <a:pt x="12200" y="23131"/>
                  <a:pt x="12446" y="23113"/>
                  <a:pt x="12693" y="23113"/>
                </a:cubicBezTo>
                <a:lnTo>
                  <a:pt x="13186" y="23113"/>
                </a:lnTo>
                <a:cubicBezTo>
                  <a:pt x="13344" y="23254"/>
                  <a:pt x="13485" y="23272"/>
                  <a:pt x="13678" y="23307"/>
                </a:cubicBezTo>
                <a:cubicBezTo>
                  <a:pt x="13978" y="23360"/>
                  <a:pt x="14312" y="23377"/>
                  <a:pt x="14629" y="23448"/>
                </a:cubicBezTo>
                <a:lnTo>
                  <a:pt x="14629" y="23465"/>
                </a:lnTo>
                <a:cubicBezTo>
                  <a:pt x="14664" y="23465"/>
                  <a:pt x="14682" y="23483"/>
                  <a:pt x="14735" y="23483"/>
                </a:cubicBezTo>
                <a:cubicBezTo>
                  <a:pt x="14858" y="23518"/>
                  <a:pt x="14999" y="23518"/>
                  <a:pt x="15122" y="23518"/>
                </a:cubicBezTo>
                <a:cubicBezTo>
                  <a:pt x="15509" y="23518"/>
                  <a:pt x="15861" y="23448"/>
                  <a:pt x="16178" y="23307"/>
                </a:cubicBezTo>
                <a:cubicBezTo>
                  <a:pt x="16301" y="23272"/>
                  <a:pt x="16425" y="23254"/>
                  <a:pt x="16565" y="23219"/>
                </a:cubicBezTo>
                <a:lnTo>
                  <a:pt x="16794" y="23219"/>
                </a:lnTo>
                <a:cubicBezTo>
                  <a:pt x="16970" y="23219"/>
                  <a:pt x="17146" y="23254"/>
                  <a:pt x="17322" y="23254"/>
                </a:cubicBezTo>
                <a:lnTo>
                  <a:pt x="17358" y="23254"/>
                </a:lnTo>
                <a:cubicBezTo>
                  <a:pt x="17727" y="23254"/>
                  <a:pt x="18097" y="23201"/>
                  <a:pt x="18467" y="23184"/>
                </a:cubicBezTo>
                <a:lnTo>
                  <a:pt x="18590" y="23184"/>
                </a:lnTo>
                <a:cubicBezTo>
                  <a:pt x="18678" y="23184"/>
                  <a:pt x="18783" y="23166"/>
                  <a:pt x="18871" y="23166"/>
                </a:cubicBezTo>
                <a:cubicBezTo>
                  <a:pt x="19347" y="23113"/>
                  <a:pt x="19875" y="23078"/>
                  <a:pt x="20385" y="23078"/>
                </a:cubicBezTo>
                <a:lnTo>
                  <a:pt x="20561" y="23078"/>
                </a:lnTo>
                <a:cubicBezTo>
                  <a:pt x="20966" y="23078"/>
                  <a:pt x="21336" y="23096"/>
                  <a:pt x="21706" y="23184"/>
                </a:cubicBezTo>
                <a:cubicBezTo>
                  <a:pt x="21899" y="23219"/>
                  <a:pt x="22128" y="23219"/>
                  <a:pt x="22322" y="23272"/>
                </a:cubicBezTo>
                <a:cubicBezTo>
                  <a:pt x="22374" y="23272"/>
                  <a:pt x="22392" y="23272"/>
                  <a:pt x="22427" y="23289"/>
                </a:cubicBezTo>
                <a:cubicBezTo>
                  <a:pt x="22498" y="23289"/>
                  <a:pt x="22568" y="23307"/>
                  <a:pt x="22639" y="23307"/>
                </a:cubicBezTo>
                <a:cubicBezTo>
                  <a:pt x="22744" y="23307"/>
                  <a:pt x="22850" y="23307"/>
                  <a:pt x="22955" y="23289"/>
                </a:cubicBezTo>
                <a:cubicBezTo>
                  <a:pt x="23079" y="23272"/>
                  <a:pt x="23202" y="23254"/>
                  <a:pt x="23307" y="23219"/>
                </a:cubicBezTo>
                <a:cubicBezTo>
                  <a:pt x="23395" y="23254"/>
                  <a:pt x="23466" y="23272"/>
                  <a:pt x="23536" y="23289"/>
                </a:cubicBezTo>
                <a:cubicBezTo>
                  <a:pt x="23712" y="23307"/>
                  <a:pt x="23871" y="23307"/>
                  <a:pt x="24047" y="23342"/>
                </a:cubicBezTo>
                <a:cubicBezTo>
                  <a:pt x="24100" y="23342"/>
                  <a:pt x="24170" y="23360"/>
                  <a:pt x="24240" y="23360"/>
                </a:cubicBezTo>
                <a:cubicBezTo>
                  <a:pt x="24258" y="23360"/>
                  <a:pt x="24311" y="23360"/>
                  <a:pt x="24328" y="23377"/>
                </a:cubicBezTo>
                <a:cubicBezTo>
                  <a:pt x="24522" y="23395"/>
                  <a:pt x="24698" y="23465"/>
                  <a:pt x="24874" y="23553"/>
                </a:cubicBezTo>
                <a:cubicBezTo>
                  <a:pt x="25068" y="23641"/>
                  <a:pt x="25244" y="23659"/>
                  <a:pt x="25455" y="23659"/>
                </a:cubicBezTo>
                <a:lnTo>
                  <a:pt x="26212" y="23659"/>
                </a:lnTo>
                <a:cubicBezTo>
                  <a:pt x="26265" y="23659"/>
                  <a:pt x="26282" y="23659"/>
                  <a:pt x="26335" y="23641"/>
                </a:cubicBezTo>
                <a:lnTo>
                  <a:pt x="26458" y="23571"/>
                </a:lnTo>
                <a:cubicBezTo>
                  <a:pt x="26476" y="23272"/>
                  <a:pt x="26423" y="22937"/>
                  <a:pt x="26353" y="22656"/>
                </a:cubicBezTo>
                <a:cubicBezTo>
                  <a:pt x="26353" y="22603"/>
                  <a:pt x="26335" y="22567"/>
                  <a:pt x="26335" y="22515"/>
                </a:cubicBezTo>
                <a:cubicBezTo>
                  <a:pt x="26335" y="22479"/>
                  <a:pt x="26335" y="22462"/>
                  <a:pt x="26300" y="22409"/>
                </a:cubicBezTo>
                <a:lnTo>
                  <a:pt x="26300" y="22251"/>
                </a:lnTo>
                <a:cubicBezTo>
                  <a:pt x="26300" y="22163"/>
                  <a:pt x="26300" y="22075"/>
                  <a:pt x="26335" y="21987"/>
                </a:cubicBezTo>
                <a:cubicBezTo>
                  <a:pt x="26335" y="21934"/>
                  <a:pt x="26353" y="21863"/>
                  <a:pt x="26353" y="21775"/>
                </a:cubicBezTo>
                <a:cubicBezTo>
                  <a:pt x="26388" y="21423"/>
                  <a:pt x="26476" y="21089"/>
                  <a:pt x="26458" y="20737"/>
                </a:cubicBezTo>
                <a:cubicBezTo>
                  <a:pt x="26458" y="20702"/>
                  <a:pt x="26441" y="20649"/>
                  <a:pt x="26441" y="20614"/>
                </a:cubicBezTo>
                <a:cubicBezTo>
                  <a:pt x="26441" y="20561"/>
                  <a:pt x="26423" y="20543"/>
                  <a:pt x="26423" y="20490"/>
                </a:cubicBezTo>
                <a:cubicBezTo>
                  <a:pt x="26388" y="20437"/>
                  <a:pt x="26353" y="20367"/>
                  <a:pt x="26335" y="20297"/>
                </a:cubicBezTo>
                <a:cubicBezTo>
                  <a:pt x="26282" y="20226"/>
                  <a:pt x="26265" y="20173"/>
                  <a:pt x="26212" y="20085"/>
                </a:cubicBezTo>
                <a:cubicBezTo>
                  <a:pt x="26212" y="20050"/>
                  <a:pt x="26212" y="20050"/>
                  <a:pt x="26194" y="20033"/>
                </a:cubicBezTo>
                <a:cubicBezTo>
                  <a:pt x="26089" y="19821"/>
                  <a:pt x="26089" y="19593"/>
                  <a:pt x="26124" y="19346"/>
                </a:cubicBezTo>
                <a:cubicBezTo>
                  <a:pt x="26159" y="19293"/>
                  <a:pt x="26177" y="19205"/>
                  <a:pt x="26212" y="19135"/>
                </a:cubicBezTo>
                <a:cubicBezTo>
                  <a:pt x="26265" y="19047"/>
                  <a:pt x="26282" y="18959"/>
                  <a:pt x="26300" y="18871"/>
                </a:cubicBezTo>
                <a:lnTo>
                  <a:pt x="26300" y="18818"/>
                </a:lnTo>
                <a:cubicBezTo>
                  <a:pt x="26300" y="18783"/>
                  <a:pt x="26300" y="18712"/>
                  <a:pt x="26282" y="18660"/>
                </a:cubicBezTo>
                <a:cubicBezTo>
                  <a:pt x="26282" y="18624"/>
                  <a:pt x="26265" y="18607"/>
                  <a:pt x="26265" y="18554"/>
                </a:cubicBezTo>
                <a:lnTo>
                  <a:pt x="26318" y="18554"/>
                </a:lnTo>
                <a:cubicBezTo>
                  <a:pt x="26318" y="18536"/>
                  <a:pt x="26282" y="18484"/>
                  <a:pt x="26282" y="18466"/>
                </a:cubicBezTo>
                <a:cubicBezTo>
                  <a:pt x="26265" y="18378"/>
                  <a:pt x="26230" y="18290"/>
                  <a:pt x="26194" y="18202"/>
                </a:cubicBezTo>
                <a:cubicBezTo>
                  <a:pt x="26159" y="18026"/>
                  <a:pt x="26194" y="17850"/>
                  <a:pt x="26159" y="17674"/>
                </a:cubicBezTo>
                <a:cubicBezTo>
                  <a:pt x="26089" y="17375"/>
                  <a:pt x="26018" y="17040"/>
                  <a:pt x="26001" y="16723"/>
                </a:cubicBezTo>
                <a:lnTo>
                  <a:pt x="26001" y="16618"/>
                </a:lnTo>
                <a:lnTo>
                  <a:pt x="26001" y="16600"/>
                </a:lnTo>
                <a:cubicBezTo>
                  <a:pt x="26001" y="16318"/>
                  <a:pt x="26001" y="16054"/>
                  <a:pt x="26089" y="15755"/>
                </a:cubicBezTo>
                <a:cubicBezTo>
                  <a:pt x="26142" y="15614"/>
                  <a:pt x="26194" y="15456"/>
                  <a:pt x="26265" y="15315"/>
                </a:cubicBezTo>
                <a:lnTo>
                  <a:pt x="26265" y="15262"/>
                </a:lnTo>
                <a:cubicBezTo>
                  <a:pt x="26300" y="15174"/>
                  <a:pt x="26335" y="15104"/>
                  <a:pt x="26370" y="15033"/>
                </a:cubicBezTo>
                <a:cubicBezTo>
                  <a:pt x="26406" y="14998"/>
                  <a:pt x="26423" y="14945"/>
                  <a:pt x="26423" y="14928"/>
                </a:cubicBezTo>
                <a:cubicBezTo>
                  <a:pt x="26441" y="14875"/>
                  <a:pt x="26458" y="14822"/>
                  <a:pt x="26494" y="14752"/>
                </a:cubicBezTo>
                <a:cubicBezTo>
                  <a:pt x="26511" y="14716"/>
                  <a:pt x="26529" y="14681"/>
                  <a:pt x="26529" y="14646"/>
                </a:cubicBezTo>
                <a:cubicBezTo>
                  <a:pt x="26687" y="14312"/>
                  <a:pt x="26863" y="13924"/>
                  <a:pt x="26793" y="13590"/>
                </a:cubicBezTo>
                <a:cubicBezTo>
                  <a:pt x="26740" y="13326"/>
                  <a:pt x="26722" y="13079"/>
                  <a:pt x="26687" y="12815"/>
                </a:cubicBezTo>
                <a:cubicBezTo>
                  <a:pt x="26687" y="12780"/>
                  <a:pt x="26652" y="12745"/>
                  <a:pt x="26652" y="12710"/>
                </a:cubicBezTo>
                <a:cubicBezTo>
                  <a:pt x="26652" y="12657"/>
                  <a:pt x="26634" y="12622"/>
                  <a:pt x="26634" y="12551"/>
                </a:cubicBezTo>
                <a:cubicBezTo>
                  <a:pt x="26564" y="12252"/>
                  <a:pt x="26476" y="11988"/>
                  <a:pt x="26476" y="11671"/>
                </a:cubicBezTo>
                <a:cubicBezTo>
                  <a:pt x="26476" y="11460"/>
                  <a:pt x="26388" y="11231"/>
                  <a:pt x="26353" y="11020"/>
                </a:cubicBezTo>
                <a:cubicBezTo>
                  <a:pt x="26353" y="10967"/>
                  <a:pt x="26335" y="10932"/>
                  <a:pt x="26335" y="10879"/>
                </a:cubicBezTo>
                <a:lnTo>
                  <a:pt x="26335" y="10773"/>
                </a:lnTo>
                <a:lnTo>
                  <a:pt x="26265" y="10773"/>
                </a:lnTo>
                <a:lnTo>
                  <a:pt x="26265" y="9611"/>
                </a:lnTo>
                <a:cubicBezTo>
                  <a:pt x="26247" y="9523"/>
                  <a:pt x="26247" y="9435"/>
                  <a:pt x="26247" y="9347"/>
                </a:cubicBezTo>
                <a:lnTo>
                  <a:pt x="26247" y="8943"/>
                </a:lnTo>
                <a:lnTo>
                  <a:pt x="26247" y="8837"/>
                </a:lnTo>
                <a:lnTo>
                  <a:pt x="26247" y="8678"/>
                </a:lnTo>
                <a:cubicBezTo>
                  <a:pt x="26247" y="8573"/>
                  <a:pt x="26212" y="8485"/>
                  <a:pt x="26177" y="8414"/>
                </a:cubicBezTo>
                <a:cubicBezTo>
                  <a:pt x="26089" y="7886"/>
                  <a:pt x="26159" y="7358"/>
                  <a:pt x="26247" y="6830"/>
                </a:cubicBezTo>
                <a:cubicBezTo>
                  <a:pt x="26265" y="6672"/>
                  <a:pt x="26300" y="6513"/>
                  <a:pt x="26353" y="6372"/>
                </a:cubicBezTo>
                <a:cubicBezTo>
                  <a:pt x="26353" y="6337"/>
                  <a:pt x="26370" y="6302"/>
                  <a:pt x="26370" y="6284"/>
                </a:cubicBezTo>
                <a:cubicBezTo>
                  <a:pt x="26511" y="5809"/>
                  <a:pt x="26617" y="5492"/>
                  <a:pt x="26634" y="5070"/>
                </a:cubicBezTo>
                <a:lnTo>
                  <a:pt x="26634" y="5017"/>
                </a:lnTo>
                <a:lnTo>
                  <a:pt x="26634" y="4964"/>
                </a:lnTo>
                <a:lnTo>
                  <a:pt x="26634" y="4876"/>
                </a:lnTo>
                <a:lnTo>
                  <a:pt x="26634" y="3732"/>
                </a:lnTo>
                <a:cubicBezTo>
                  <a:pt x="26634" y="3292"/>
                  <a:pt x="26705" y="2852"/>
                  <a:pt x="26722" y="2376"/>
                </a:cubicBezTo>
                <a:cubicBezTo>
                  <a:pt x="26722" y="2007"/>
                  <a:pt x="26652" y="1637"/>
                  <a:pt x="26634" y="1267"/>
                </a:cubicBezTo>
                <a:lnTo>
                  <a:pt x="26634" y="1197"/>
                </a:lnTo>
                <a:lnTo>
                  <a:pt x="26634" y="1179"/>
                </a:lnTo>
                <a:lnTo>
                  <a:pt x="26634" y="1091"/>
                </a:lnTo>
                <a:cubicBezTo>
                  <a:pt x="26634" y="951"/>
                  <a:pt x="26652" y="827"/>
                  <a:pt x="26617" y="687"/>
                </a:cubicBezTo>
                <a:cubicBezTo>
                  <a:pt x="26564" y="493"/>
                  <a:pt x="26546" y="334"/>
                  <a:pt x="26546" y="123"/>
                </a:cubicBezTo>
                <a:lnTo>
                  <a:pt x="26458" y="211"/>
                </a:lnTo>
                <a:cubicBezTo>
                  <a:pt x="26423" y="246"/>
                  <a:pt x="26388" y="299"/>
                  <a:pt x="26370" y="299"/>
                </a:cubicBezTo>
                <a:cubicBezTo>
                  <a:pt x="26353" y="299"/>
                  <a:pt x="26353" y="299"/>
                  <a:pt x="26335" y="264"/>
                </a:cubicBezTo>
                <a:cubicBezTo>
                  <a:pt x="26282" y="246"/>
                  <a:pt x="26265" y="246"/>
                  <a:pt x="26212" y="246"/>
                </a:cubicBezTo>
                <a:lnTo>
                  <a:pt x="26159" y="246"/>
                </a:lnTo>
                <a:cubicBezTo>
                  <a:pt x="26018" y="246"/>
                  <a:pt x="25913" y="264"/>
                  <a:pt x="25807" y="264"/>
                </a:cubicBezTo>
                <a:lnTo>
                  <a:pt x="25754" y="264"/>
                </a:lnTo>
                <a:cubicBezTo>
                  <a:pt x="25473" y="264"/>
                  <a:pt x="25226" y="246"/>
                  <a:pt x="24945" y="211"/>
                </a:cubicBezTo>
                <a:lnTo>
                  <a:pt x="24804" y="211"/>
                </a:lnTo>
                <a:cubicBezTo>
                  <a:pt x="24663" y="211"/>
                  <a:pt x="24522" y="229"/>
                  <a:pt x="24399" y="246"/>
                </a:cubicBezTo>
                <a:cubicBezTo>
                  <a:pt x="24346" y="246"/>
                  <a:pt x="24328" y="246"/>
                  <a:pt x="24276" y="282"/>
                </a:cubicBezTo>
                <a:lnTo>
                  <a:pt x="22744" y="282"/>
                </a:lnTo>
                <a:cubicBezTo>
                  <a:pt x="22656" y="282"/>
                  <a:pt x="22550" y="282"/>
                  <a:pt x="22462" y="299"/>
                </a:cubicBezTo>
                <a:cubicBezTo>
                  <a:pt x="22410" y="299"/>
                  <a:pt x="22392" y="317"/>
                  <a:pt x="22339" y="317"/>
                </a:cubicBezTo>
                <a:cubicBezTo>
                  <a:pt x="22058" y="370"/>
                  <a:pt x="21794" y="458"/>
                  <a:pt x="21494" y="511"/>
                </a:cubicBezTo>
                <a:cubicBezTo>
                  <a:pt x="21371" y="546"/>
                  <a:pt x="21283" y="546"/>
                  <a:pt x="21195" y="546"/>
                </a:cubicBezTo>
                <a:cubicBezTo>
                  <a:pt x="20966" y="546"/>
                  <a:pt x="20737" y="493"/>
                  <a:pt x="20526" y="475"/>
                </a:cubicBezTo>
                <a:lnTo>
                  <a:pt x="20526" y="458"/>
                </a:lnTo>
                <a:cubicBezTo>
                  <a:pt x="20473" y="458"/>
                  <a:pt x="20456" y="458"/>
                  <a:pt x="20403" y="423"/>
                </a:cubicBezTo>
                <a:lnTo>
                  <a:pt x="20262" y="423"/>
                </a:lnTo>
                <a:cubicBezTo>
                  <a:pt x="20104" y="423"/>
                  <a:pt x="19945" y="405"/>
                  <a:pt x="19787" y="405"/>
                </a:cubicBezTo>
                <a:cubicBezTo>
                  <a:pt x="19699" y="405"/>
                  <a:pt x="19611" y="405"/>
                  <a:pt x="19523" y="423"/>
                </a:cubicBezTo>
                <a:cubicBezTo>
                  <a:pt x="19329" y="458"/>
                  <a:pt x="19153" y="511"/>
                  <a:pt x="18959" y="511"/>
                </a:cubicBezTo>
                <a:lnTo>
                  <a:pt x="18907" y="511"/>
                </a:lnTo>
                <a:cubicBezTo>
                  <a:pt x="18801" y="511"/>
                  <a:pt x="18713" y="511"/>
                  <a:pt x="18607" y="493"/>
                </a:cubicBezTo>
                <a:cubicBezTo>
                  <a:pt x="18555" y="493"/>
                  <a:pt x="18537" y="475"/>
                  <a:pt x="18502" y="475"/>
                </a:cubicBezTo>
                <a:cubicBezTo>
                  <a:pt x="18379" y="440"/>
                  <a:pt x="18273" y="405"/>
                  <a:pt x="18185" y="352"/>
                </a:cubicBezTo>
                <a:cubicBezTo>
                  <a:pt x="18097" y="317"/>
                  <a:pt x="18097" y="282"/>
                  <a:pt x="18009" y="246"/>
                </a:cubicBezTo>
                <a:lnTo>
                  <a:pt x="17938" y="246"/>
                </a:lnTo>
                <a:cubicBezTo>
                  <a:pt x="17815" y="246"/>
                  <a:pt x="17586" y="334"/>
                  <a:pt x="17481" y="352"/>
                </a:cubicBezTo>
                <a:cubicBezTo>
                  <a:pt x="17217" y="423"/>
                  <a:pt x="16953" y="475"/>
                  <a:pt x="16671" y="493"/>
                </a:cubicBezTo>
                <a:lnTo>
                  <a:pt x="16530" y="493"/>
                </a:lnTo>
                <a:cubicBezTo>
                  <a:pt x="16354" y="493"/>
                  <a:pt x="16213" y="511"/>
                  <a:pt x="16037" y="511"/>
                </a:cubicBezTo>
                <a:cubicBezTo>
                  <a:pt x="15632" y="511"/>
                  <a:pt x="15245" y="493"/>
                  <a:pt x="14893" y="405"/>
                </a:cubicBezTo>
                <a:cubicBezTo>
                  <a:pt x="14823" y="387"/>
                  <a:pt x="14770" y="387"/>
                  <a:pt x="14735" y="352"/>
                </a:cubicBezTo>
                <a:cubicBezTo>
                  <a:pt x="14682" y="352"/>
                  <a:pt x="14664" y="334"/>
                  <a:pt x="14629" y="334"/>
                </a:cubicBezTo>
                <a:lnTo>
                  <a:pt x="13344" y="334"/>
                </a:lnTo>
                <a:cubicBezTo>
                  <a:pt x="13238" y="334"/>
                  <a:pt x="13150" y="334"/>
                  <a:pt x="13062" y="317"/>
                </a:cubicBezTo>
                <a:cubicBezTo>
                  <a:pt x="12974" y="299"/>
                  <a:pt x="12904" y="246"/>
                  <a:pt x="12833" y="176"/>
                </a:cubicBezTo>
                <a:lnTo>
                  <a:pt x="12798" y="176"/>
                </a:lnTo>
                <a:cubicBezTo>
                  <a:pt x="12745" y="176"/>
                  <a:pt x="12728" y="158"/>
                  <a:pt x="12693" y="158"/>
                </a:cubicBezTo>
                <a:lnTo>
                  <a:pt x="12622" y="158"/>
                </a:lnTo>
                <a:cubicBezTo>
                  <a:pt x="12393" y="158"/>
                  <a:pt x="12200" y="229"/>
                  <a:pt x="12006" y="264"/>
                </a:cubicBezTo>
                <a:cubicBezTo>
                  <a:pt x="12006" y="299"/>
                  <a:pt x="11918" y="317"/>
                  <a:pt x="11918" y="334"/>
                </a:cubicBezTo>
                <a:cubicBezTo>
                  <a:pt x="11777" y="334"/>
                  <a:pt x="11320" y="352"/>
                  <a:pt x="10862" y="387"/>
                </a:cubicBezTo>
                <a:lnTo>
                  <a:pt x="10756" y="387"/>
                </a:lnTo>
                <a:cubicBezTo>
                  <a:pt x="10175" y="423"/>
                  <a:pt x="9612" y="475"/>
                  <a:pt x="9630" y="599"/>
                </a:cubicBezTo>
                <a:cubicBezTo>
                  <a:pt x="9577" y="616"/>
                  <a:pt x="9524" y="616"/>
                  <a:pt x="9454" y="616"/>
                </a:cubicBezTo>
                <a:cubicBezTo>
                  <a:pt x="9278" y="616"/>
                  <a:pt x="9084" y="563"/>
                  <a:pt x="8926" y="528"/>
                </a:cubicBezTo>
                <a:lnTo>
                  <a:pt x="8820" y="528"/>
                </a:lnTo>
                <a:cubicBezTo>
                  <a:pt x="8204" y="440"/>
                  <a:pt x="7605" y="229"/>
                  <a:pt x="6989" y="123"/>
                </a:cubicBezTo>
                <a:cubicBezTo>
                  <a:pt x="6936" y="123"/>
                  <a:pt x="6919" y="88"/>
                  <a:pt x="6884" y="88"/>
                </a:cubicBezTo>
                <a:cubicBezTo>
                  <a:pt x="6620" y="53"/>
                  <a:pt x="6320" y="0"/>
                  <a:pt x="6056" y="0"/>
                </a:cubicBezTo>
                <a:close/>
              </a:path>
            </a:pathLst>
          </a:custGeom>
          <a:solidFill>
            <a:srgbClr val="FEE0BE"/>
          </a:solidFill>
          <a:ln w="38100" cap="flat" cmpd="sng">
            <a:solidFill>
              <a:srgbClr val="FFFFFF"/>
            </a:solidFill>
            <a:prstDash val="solid"/>
            <a:round/>
            <a:headEnd type="none" w="sm" len="sm"/>
            <a:tailEnd type="none" w="sm" len="sm"/>
          </a:ln>
          <a:effectLst>
            <a:outerShdw blurRad="57150" dist="19050" dir="5400000" algn="bl" rotWithShape="0">
              <a:srgbClr val="3F3225">
                <a:alpha val="35000"/>
              </a:srgbClr>
            </a:outerShdw>
          </a:effectLst>
        </p:spPr>
        <p:txBody>
          <a:bodyPr spcFirstLastPara="1" wrap="square" lIns="121900" tIns="121900" rIns="121900" bIns="121900" anchor="ctr" anchorCtr="0">
            <a:noAutofit/>
          </a:bodyPr>
          <a:lstStyle/>
          <a:p>
            <a:pPr algn="ctr"/>
            <a:r>
              <a:rPr lang="en-US" sz="2400" dirty="0" err="1">
                <a:latin typeface="#9Slide05 Braxton Regular" panose="03060000000000000000" pitchFamily="66" charset="0"/>
              </a:rPr>
              <a:t>Phong</a:t>
            </a:r>
            <a:r>
              <a:rPr lang="en-US" sz="2400" dirty="0">
                <a:latin typeface="#9Slide05 Braxton Regular" panose="03060000000000000000" pitchFamily="66" charset="0"/>
              </a:rPr>
              <a:t> </a:t>
            </a:r>
            <a:r>
              <a:rPr lang="en-US" sz="2400" dirty="0" err="1">
                <a:latin typeface="#9Slide05 Braxton Regular" panose="03060000000000000000" pitchFamily="66" charset="0"/>
              </a:rPr>
              <a:t>cách</a:t>
            </a:r>
            <a:r>
              <a:rPr lang="en-US" sz="2400" dirty="0">
                <a:latin typeface="#9Slide05 Braxton Regular" panose="03060000000000000000" pitchFamily="66" charset="0"/>
              </a:rPr>
              <a:t> </a:t>
            </a:r>
            <a:r>
              <a:rPr lang="en-US" sz="2400" dirty="0" err="1">
                <a:latin typeface="#9Slide05 Braxton Regular" panose="03060000000000000000" pitchFamily="66" charset="0"/>
              </a:rPr>
              <a:t>sáng</a:t>
            </a:r>
            <a:r>
              <a:rPr lang="en-US" sz="2400" dirty="0">
                <a:latin typeface="#9Slide05 Braxton Regular" panose="03060000000000000000" pitchFamily="66" charset="0"/>
              </a:rPr>
              <a:t> </a:t>
            </a:r>
            <a:r>
              <a:rPr lang="en-US" sz="2400" dirty="0" err="1">
                <a:latin typeface="#9Slide05 Braxton Regular" panose="03060000000000000000" pitchFamily="66" charset="0"/>
              </a:rPr>
              <a:t>tác</a:t>
            </a:r>
            <a:r>
              <a:rPr lang="en-US" sz="2400" dirty="0">
                <a:latin typeface="#9Slide05 Braxton Regular" panose="03060000000000000000" pitchFamily="66" charset="0"/>
              </a:rPr>
              <a:t>: </a:t>
            </a:r>
            <a:r>
              <a:rPr lang="en-US" sz="2400" dirty="0" err="1">
                <a:latin typeface="#9Slide05 Braxton Regular" panose="03060000000000000000" pitchFamily="66" charset="0"/>
              </a:rPr>
              <a:t>Trong</a:t>
            </a:r>
            <a:r>
              <a:rPr lang="en-US" sz="2400" dirty="0">
                <a:latin typeface="#9Slide05 Braxton Regular" panose="03060000000000000000" pitchFamily="66" charset="0"/>
              </a:rPr>
              <a:t> </a:t>
            </a:r>
            <a:r>
              <a:rPr lang="en-US" sz="2400" dirty="0" err="1">
                <a:latin typeface="#9Slide05 Braxton Regular" panose="03060000000000000000" pitchFamily="66" charset="0"/>
              </a:rPr>
              <a:t>trẻo</a:t>
            </a:r>
            <a:r>
              <a:rPr lang="en-US" sz="2400" dirty="0">
                <a:latin typeface="#9Slide05 Braxton Regular" panose="03060000000000000000" pitchFamily="66" charset="0"/>
              </a:rPr>
              <a:t>, </a:t>
            </a:r>
            <a:r>
              <a:rPr lang="en-US" sz="2400" dirty="0" err="1">
                <a:latin typeface="#9Slide05 Braxton Regular" panose="03060000000000000000" pitchFamily="66" charset="0"/>
              </a:rPr>
              <a:t>tươi</a:t>
            </a:r>
            <a:r>
              <a:rPr lang="en-US" sz="2400" dirty="0">
                <a:latin typeface="#9Slide05 Braxton Regular" panose="03060000000000000000" pitchFamily="66" charset="0"/>
              </a:rPr>
              <a:t> </a:t>
            </a:r>
            <a:r>
              <a:rPr lang="en-US" sz="2400" dirty="0" err="1">
                <a:latin typeface="#9Slide05 Braxton Regular" panose="03060000000000000000" pitchFamily="66" charset="0"/>
              </a:rPr>
              <a:t>mới</a:t>
            </a:r>
            <a:r>
              <a:rPr lang="en-US" sz="2400" dirty="0">
                <a:latin typeface="#9Slide05 Braxton Regular" panose="03060000000000000000" pitchFamily="66" charset="0"/>
              </a:rPr>
              <a:t>, </a:t>
            </a:r>
          </a:p>
          <a:p>
            <a:pPr algn="ctr"/>
            <a:r>
              <a:rPr lang="en-US" sz="2400" dirty="0" err="1">
                <a:latin typeface="#9Slide05 Braxton Regular" panose="03060000000000000000" pitchFamily="66" charset="0"/>
              </a:rPr>
              <a:t>ấm</a:t>
            </a:r>
            <a:r>
              <a:rPr lang="en-US" sz="2400" dirty="0">
                <a:latin typeface="#9Slide05 Braxton Regular" panose="03060000000000000000" pitchFamily="66" charset="0"/>
              </a:rPr>
              <a:t> </a:t>
            </a:r>
            <a:r>
              <a:rPr lang="en-US" sz="2400" dirty="0" err="1">
                <a:latin typeface="#9Slide05 Braxton Regular" panose="03060000000000000000" pitchFamily="66" charset="0"/>
              </a:rPr>
              <a:t>áp</a:t>
            </a:r>
            <a:r>
              <a:rPr lang="en-US" sz="2400" dirty="0">
                <a:latin typeface="#9Slide05 Braxton Regular" panose="03060000000000000000" pitchFamily="66" charset="0"/>
              </a:rPr>
              <a:t>, </a:t>
            </a:r>
            <a:r>
              <a:rPr lang="en-US" sz="2400" dirty="0" err="1">
                <a:latin typeface="#9Slide05 Braxton Regular" panose="03060000000000000000" pitchFamily="66" charset="0"/>
              </a:rPr>
              <a:t>đầy</a:t>
            </a:r>
            <a:r>
              <a:rPr lang="en-US" sz="2400" dirty="0">
                <a:latin typeface="#9Slide05 Braxton Regular" panose="03060000000000000000" pitchFamily="66" charset="0"/>
              </a:rPr>
              <a:t> </a:t>
            </a:r>
            <a:r>
              <a:rPr lang="en-US" sz="2400" dirty="0" err="1">
                <a:latin typeface="#9Slide05 Braxton Regular" panose="03060000000000000000" pitchFamily="66" charset="0"/>
              </a:rPr>
              <a:t>chất</a:t>
            </a:r>
            <a:r>
              <a:rPr lang="en-US" sz="2400" dirty="0">
                <a:latin typeface="#9Slide05 Braxton Regular" panose="03060000000000000000" pitchFamily="66" charset="0"/>
              </a:rPr>
              <a:t> </a:t>
            </a:r>
            <a:r>
              <a:rPr lang="en-US" sz="2400" dirty="0" err="1">
                <a:latin typeface="#9Slide05 Braxton Regular" panose="03060000000000000000" pitchFamily="66" charset="0"/>
              </a:rPr>
              <a:t>thơ</a:t>
            </a:r>
            <a:endParaRPr sz="2400" dirty="0">
              <a:latin typeface="#9Slide05 Braxton Regular" panose="03060000000000000000" pitchFamily="66" charset="0"/>
            </a:endParaRPr>
          </a:p>
        </p:txBody>
      </p:sp>
    </p:spTree>
    <p:extLst>
      <p:ext uri="{BB962C8B-B14F-4D97-AF65-F5344CB8AC3E}">
        <p14:creationId xmlns:p14="http://schemas.microsoft.com/office/powerpoint/2010/main" val="47127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9E897F-CBC6-4840-9366-3F6FAFDAF342}"/>
              </a:ext>
            </a:extLst>
          </p:cNvPr>
          <p:cNvSpPr txBox="1"/>
          <p:nvPr/>
        </p:nvSpPr>
        <p:spPr>
          <a:xfrm>
            <a:off x="3536830" y="1456697"/>
            <a:ext cx="5184476" cy="830997"/>
          </a:xfrm>
          <a:prstGeom prst="rect">
            <a:avLst/>
          </a:prstGeom>
          <a:noFill/>
        </p:spPr>
        <p:txBody>
          <a:bodyPr wrap="square">
            <a:spAutoFit/>
          </a:bodyPr>
          <a:lstStyle/>
          <a:p>
            <a:pPr marL="457200" indent="-457200" algn="just">
              <a:buFont typeface="Wingdings" panose="05000000000000000000" pitchFamily="2" charset="2"/>
              <a:buChar char="§"/>
            </a:pPr>
            <a:r>
              <a:rPr lang="en-US" sz="24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Xuất</a:t>
            </a:r>
            <a:r>
              <a:rPr lang="en-US" sz="24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xứ</a:t>
            </a:r>
            <a:r>
              <a:rPr lang="en-US" sz="24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Trích</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Vừa</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nhắm</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mắt</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vừa</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mở</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cửa</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sổ</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rgbClr val="4B0E02"/>
              </a:solidFill>
              <a:latin typeface="#9Slide03 Arima Madurai" panose="00000500000000000000" pitchFamily="2" charset="0"/>
              <a:cs typeface="#9Slide03 Arima Madurai" panose="00000500000000000000" pitchFamily="2" charset="0"/>
            </a:endParaRPr>
          </a:p>
        </p:txBody>
      </p:sp>
      <p:sp>
        <p:nvSpPr>
          <p:cNvPr id="4" name="TextBox 3">
            <a:extLst>
              <a:ext uri="{FF2B5EF4-FFF2-40B4-BE49-F238E27FC236}">
                <a16:creationId xmlns:a16="http://schemas.microsoft.com/office/drawing/2014/main" id="{C8EDC693-4D22-4719-8E79-F3340321FD0D}"/>
              </a:ext>
            </a:extLst>
          </p:cNvPr>
          <p:cNvSpPr txBox="1"/>
          <p:nvPr/>
        </p:nvSpPr>
        <p:spPr>
          <a:xfrm>
            <a:off x="2270331" y="239282"/>
            <a:ext cx="4603338" cy="707886"/>
          </a:xfrm>
          <a:prstGeom prst="rect">
            <a:avLst/>
          </a:prstGeom>
          <a:noFill/>
        </p:spPr>
        <p:txBody>
          <a:bodyPr wrap="square" rtlCol="0">
            <a:spAutoFit/>
          </a:bodyPr>
          <a:lstStyle/>
          <a:p>
            <a:pPr algn="ctr"/>
            <a:r>
              <a:rPr lang="en-US" sz="4000" b="1" kern="100" dirty="0">
                <a:solidFill>
                  <a:srgbClr val="C00000"/>
                </a:solidFill>
                <a:latin typeface="#9Slide07 SVNBeachwood Sans" pitchFamily="2" charset="0"/>
                <a:ea typeface="SimSun" panose="02010600030101010101" pitchFamily="2" charset="-122"/>
              </a:rPr>
              <a:t>3. </a:t>
            </a:r>
            <a:r>
              <a:rPr lang="en-US" sz="4000" b="1" kern="100" dirty="0" err="1">
                <a:solidFill>
                  <a:srgbClr val="C00000"/>
                </a:solidFill>
                <a:latin typeface="#9Slide07 SVNBeachwood Sans" pitchFamily="2" charset="0"/>
                <a:ea typeface="SimSun" panose="02010600030101010101" pitchFamily="2" charset="-122"/>
              </a:rPr>
              <a:t>Tác</a:t>
            </a:r>
            <a:r>
              <a:rPr lang="en-US" sz="4000" b="1" kern="100" dirty="0">
                <a:solidFill>
                  <a:srgbClr val="C00000"/>
                </a:solidFill>
                <a:latin typeface="#9Slide07 SVNBeachwood Sans" pitchFamily="2" charset="0"/>
                <a:ea typeface="SimSun" panose="02010600030101010101" pitchFamily="2" charset="-122"/>
              </a:rPr>
              <a:t> </a:t>
            </a:r>
            <a:r>
              <a:rPr lang="en-US" sz="4000" b="1" kern="100" dirty="0" err="1">
                <a:solidFill>
                  <a:srgbClr val="C00000"/>
                </a:solidFill>
                <a:latin typeface="#9Slide07 SVNBeachwood Sans" pitchFamily="2" charset="0"/>
                <a:ea typeface="SimSun" panose="02010600030101010101" pitchFamily="2" charset="-122"/>
              </a:rPr>
              <a:t>phẩm</a:t>
            </a:r>
            <a:endParaRPr lang="vi-VN" sz="4000" dirty="0">
              <a:solidFill>
                <a:srgbClr val="C00000"/>
              </a:solidFill>
            </a:endParaRPr>
          </a:p>
        </p:txBody>
      </p:sp>
      <p:sp>
        <p:nvSpPr>
          <p:cNvPr id="9" name="TextBox 8">
            <a:extLst>
              <a:ext uri="{FF2B5EF4-FFF2-40B4-BE49-F238E27FC236}">
                <a16:creationId xmlns:a16="http://schemas.microsoft.com/office/drawing/2014/main" id="{BA882E00-E8AB-4F51-BC05-FCC85950714A}"/>
              </a:ext>
            </a:extLst>
          </p:cNvPr>
          <p:cNvSpPr txBox="1"/>
          <p:nvPr/>
        </p:nvSpPr>
        <p:spPr>
          <a:xfrm>
            <a:off x="3535884" y="3090741"/>
            <a:ext cx="5194278" cy="461665"/>
          </a:xfrm>
          <a:prstGeom prst="rect">
            <a:avLst/>
          </a:prstGeom>
          <a:noFill/>
        </p:spPr>
        <p:txBody>
          <a:bodyPr wrap="square">
            <a:spAutoFit/>
          </a:bodyPr>
          <a:lstStyle/>
          <a:p>
            <a:pPr marL="457200" indent="-457200" algn="just">
              <a:buFont typeface="Wingdings" panose="05000000000000000000" pitchFamily="2" charset="2"/>
              <a:buChar char="§"/>
            </a:pPr>
            <a:r>
              <a:rPr lang="en-US" sz="24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Ngôi</a:t>
            </a:r>
            <a:r>
              <a:rPr lang="en-US" sz="24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kể</a:t>
            </a:r>
            <a:r>
              <a:rPr lang="en-US" sz="24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Ngôi</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thứ</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nhất</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xưng</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tôi</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rgbClr val="4B0E02"/>
              </a:solidFill>
              <a:latin typeface="#9Slide03 Arima Madurai" panose="00000500000000000000" pitchFamily="2" charset="0"/>
              <a:cs typeface="#9Slide03 Arima Madurai" panose="00000500000000000000" pitchFamily="2" charset="0"/>
            </a:endParaRPr>
          </a:p>
        </p:txBody>
      </p:sp>
      <p:sp>
        <p:nvSpPr>
          <p:cNvPr id="11" name="TextBox 10">
            <a:extLst>
              <a:ext uri="{FF2B5EF4-FFF2-40B4-BE49-F238E27FC236}">
                <a16:creationId xmlns:a16="http://schemas.microsoft.com/office/drawing/2014/main" id="{BBB8DA3B-DD1A-49CD-AB89-5125759256D3}"/>
              </a:ext>
            </a:extLst>
          </p:cNvPr>
          <p:cNvSpPr txBox="1"/>
          <p:nvPr/>
        </p:nvSpPr>
        <p:spPr>
          <a:xfrm>
            <a:off x="3535884" y="3771673"/>
            <a:ext cx="5194278" cy="1200329"/>
          </a:xfrm>
          <a:prstGeom prst="rect">
            <a:avLst/>
          </a:prstGeom>
          <a:noFill/>
        </p:spPr>
        <p:txBody>
          <a:bodyPr wrap="square">
            <a:spAutoFit/>
          </a:bodyPr>
          <a:lstStyle/>
          <a:p>
            <a:pPr algn="just"/>
            <a:r>
              <a:rPr lang="en-US" sz="24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en-US" sz="24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Tác</a:t>
            </a:r>
            <a:r>
              <a:rPr lang="en-US" sz="24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en-US" sz="24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dụng</a:t>
            </a:r>
            <a:r>
              <a:rPr lang="en-US" sz="24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kể</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1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cách</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chân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thực</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sinh</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động</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hấp</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dẫn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giúp</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bộc</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lộ</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cảm</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xúc</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tự</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nhiên</a:t>
            </a:r>
            <a:endParaRPr lang="en-US" sz="2400" dirty="0">
              <a:solidFill>
                <a:srgbClr val="4B0E02"/>
              </a:solidFill>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8B5078F1-505A-4BBC-9F06-A3E780628641}"/>
              </a:ext>
            </a:extLst>
          </p:cNvPr>
          <p:cNvSpPr txBox="1"/>
          <p:nvPr/>
        </p:nvSpPr>
        <p:spPr>
          <a:xfrm>
            <a:off x="3535884" y="2430236"/>
            <a:ext cx="5184476" cy="461665"/>
          </a:xfrm>
          <a:prstGeom prst="rect">
            <a:avLst/>
          </a:prstGeom>
          <a:noFill/>
        </p:spPr>
        <p:txBody>
          <a:bodyPr wrap="square">
            <a:spAutoFit/>
          </a:bodyPr>
          <a:lstStyle/>
          <a:p>
            <a:pPr marL="457200" indent="-457200" algn="just">
              <a:buFont typeface="Wingdings" panose="05000000000000000000" pitchFamily="2" charset="2"/>
              <a:buChar char="§"/>
            </a:pPr>
            <a:r>
              <a:rPr lang="en-US" sz="24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Thể</a:t>
            </a:r>
            <a:r>
              <a:rPr lang="en-US" sz="24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loại</a:t>
            </a:r>
            <a:r>
              <a:rPr lang="en-US" sz="24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Truyện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dài</a:t>
            </a:r>
            <a:endParaRPr lang="en-US" sz="2400" dirty="0">
              <a:solidFill>
                <a:srgbClr val="4B0E02"/>
              </a:solidFill>
              <a:latin typeface="#9Slide03 Arima Madurai" panose="00000500000000000000" pitchFamily="2" charset="0"/>
              <a:cs typeface="#9Slide03 Arima Madurai" panose="00000500000000000000" pitchFamily="2" charset="0"/>
            </a:endParaRPr>
          </a:p>
        </p:txBody>
      </p:sp>
      <p:pic>
        <p:nvPicPr>
          <p:cNvPr id="10" name="Picture 9">
            <a:extLst>
              <a:ext uri="{FF2B5EF4-FFF2-40B4-BE49-F238E27FC236}">
                <a16:creationId xmlns:a16="http://schemas.microsoft.com/office/drawing/2014/main" id="{0B757C74-CF35-2F9D-134F-41DFB891C355}"/>
              </a:ext>
            </a:extLst>
          </p:cNvPr>
          <p:cNvPicPr>
            <a:picLocks noChangeAspect="1"/>
          </p:cNvPicPr>
          <p:nvPr/>
        </p:nvPicPr>
        <p:blipFill rotWithShape="1">
          <a:blip r:embed="rId3"/>
          <a:srcRect l="19472" t="13410" r="17147" b="17214"/>
          <a:stretch/>
        </p:blipFill>
        <p:spPr>
          <a:xfrm>
            <a:off x="413838" y="1825639"/>
            <a:ext cx="2569945" cy="25302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9662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6FEAEB-D144-47F0-93FD-8A352E52BD9C}"/>
              </a:ext>
            </a:extLst>
          </p:cNvPr>
          <p:cNvGrpSpPr/>
          <p:nvPr/>
        </p:nvGrpSpPr>
        <p:grpSpPr>
          <a:xfrm>
            <a:off x="0" y="0"/>
            <a:ext cx="9144000" cy="5143500"/>
            <a:chOff x="0" y="0"/>
            <a:chExt cx="9144000" cy="5143500"/>
          </a:xfrm>
        </p:grpSpPr>
        <p:pic>
          <p:nvPicPr>
            <p:cNvPr id="2050" name="Picture 2" descr="REVIEW &amp;quot;Vừa Nhắm Mắt Vừa Mở Cửa Sổ&amp;quot; – BILA">
              <a:extLst>
                <a:ext uri="{FF2B5EF4-FFF2-40B4-BE49-F238E27FC236}">
                  <a16:creationId xmlns:a16="http://schemas.microsoft.com/office/drawing/2014/main" id="{47C1A4E8-1E13-4DE4-A3E8-90379E0F9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97C9726-40DC-4875-B974-01C72518C397}"/>
                </a:ext>
              </a:extLst>
            </p:cNvPr>
            <p:cNvSpPr/>
            <p:nvPr/>
          </p:nvSpPr>
          <p:spPr>
            <a:xfrm>
              <a:off x="1475117" y="2786334"/>
              <a:ext cx="2691441" cy="474453"/>
            </a:xfrm>
            <a:prstGeom prst="rect">
              <a:avLst/>
            </a:prstGeom>
            <a:solidFill>
              <a:srgbClr val="FB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2E29698-BEEC-4859-8CF7-6CB81ECA3895}"/>
                </a:ext>
              </a:extLst>
            </p:cNvPr>
            <p:cNvSpPr/>
            <p:nvPr/>
          </p:nvSpPr>
          <p:spPr>
            <a:xfrm>
              <a:off x="491707" y="3395934"/>
              <a:ext cx="4735901" cy="563591"/>
            </a:xfrm>
            <a:prstGeom prst="rect">
              <a:avLst/>
            </a:prstGeom>
            <a:solidFill>
              <a:srgbClr val="FB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Google Shape;3998;p51">
            <a:extLst>
              <a:ext uri="{FF2B5EF4-FFF2-40B4-BE49-F238E27FC236}">
                <a16:creationId xmlns:a16="http://schemas.microsoft.com/office/drawing/2014/main" id="{D9B8CF12-39FC-4047-B4AE-CE5A13562EC5}"/>
              </a:ext>
            </a:extLst>
          </p:cNvPr>
          <p:cNvSpPr txBox="1">
            <a:spLocks/>
          </p:cNvSpPr>
          <p:nvPr/>
        </p:nvSpPr>
        <p:spPr>
          <a:xfrm>
            <a:off x="1306902" y="2834781"/>
            <a:ext cx="3105510" cy="98715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9999" algn="ctr"/>
            <a:r>
              <a:rPr lang="en-US" sz="5400" dirty="0">
                <a:solidFill>
                  <a:srgbClr val="C00000"/>
                </a:solidFill>
                <a:latin typeface="#9Slide07 SVNBeachwood Sans" pitchFamily="2" charset="0"/>
                <a:cs typeface="Times New Roman" pitchFamily="18" charset="0"/>
              </a:rPr>
              <a:t>II. KHÁM PHÁ VĂN BẢN</a:t>
            </a:r>
          </a:p>
        </p:txBody>
      </p:sp>
    </p:spTree>
    <p:extLst>
      <p:ext uri="{BB962C8B-B14F-4D97-AF65-F5344CB8AC3E}">
        <p14:creationId xmlns:p14="http://schemas.microsoft.com/office/powerpoint/2010/main" val="137033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66268" y="-1273543"/>
            <a:ext cx="9310268" cy="5236370"/>
          </a:xfrm>
          <a:custGeom>
            <a:avLst/>
            <a:gdLst>
              <a:gd name="connsiteX0" fmla="*/ 3694211 w 12413690"/>
              <a:gd name="connsiteY0" fmla="*/ 0 h 6543675"/>
              <a:gd name="connsiteX1" fmla="*/ 4352761 w 12413690"/>
              <a:gd name="connsiteY1" fmla="*/ 37823 h 6543675"/>
              <a:gd name="connsiteX2" fmla="*/ 11596806 w 12413690"/>
              <a:gd name="connsiteY2" fmla="*/ 6543675 h 6543675"/>
              <a:gd name="connsiteX3" fmla="*/ 10618388 w 12413690"/>
              <a:gd name="connsiteY3" fmla="*/ 6241081 h 6543675"/>
              <a:gd name="connsiteX4" fmla="*/ 7306825 w 12413690"/>
              <a:gd name="connsiteY4" fmla="*/ 5427848 h 6543675"/>
              <a:gd name="connsiteX5" fmla="*/ 5970913 w 12413690"/>
              <a:gd name="connsiteY5" fmla="*/ 5484581 h 6543675"/>
              <a:gd name="connsiteX6" fmla="*/ 4597363 w 12413690"/>
              <a:gd name="connsiteY6" fmla="*/ 5560231 h 6543675"/>
              <a:gd name="connsiteX7" fmla="*/ 1662116 w 12413690"/>
              <a:gd name="connsiteY7" fmla="*/ 4992865 h 6543675"/>
              <a:gd name="connsiteX8" fmla="*/ 3694211 w 12413690"/>
              <a:gd name="connsiteY8" fmla="*/ 0 h 654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3690" h="6543675">
                <a:moveTo>
                  <a:pt x="3694211" y="0"/>
                </a:moveTo>
                <a:cubicBezTo>
                  <a:pt x="3901185" y="0"/>
                  <a:pt x="4126971" y="0"/>
                  <a:pt x="4352761" y="37823"/>
                </a:cubicBezTo>
                <a:cubicBezTo>
                  <a:pt x="12104831" y="1078005"/>
                  <a:pt x="13628901" y="6543675"/>
                  <a:pt x="11596806" y="6543675"/>
                </a:cubicBezTo>
                <a:cubicBezTo>
                  <a:pt x="11314571" y="6543675"/>
                  <a:pt x="10994704" y="6449114"/>
                  <a:pt x="10618388" y="6241081"/>
                </a:cubicBezTo>
                <a:cubicBezTo>
                  <a:pt x="9414185" y="5579148"/>
                  <a:pt x="8341692" y="5427848"/>
                  <a:pt x="7306825" y="5427848"/>
                </a:cubicBezTo>
                <a:cubicBezTo>
                  <a:pt x="6855249" y="5427848"/>
                  <a:pt x="6422489" y="5465670"/>
                  <a:pt x="5970913" y="5484581"/>
                </a:cubicBezTo>
                <a:cubicBezTo>
                  <a:pt x="5519337" y="5522409"/>
                  <a:pt x="5067756" y="5560231"/>
                  <a:pt x="4597363" y="5560231"/>
                </a:cubicBezTo>
                <a:cubicBezTo>
                  <a:pt x="3694211" y="5560231"/>
                  <a:pt x="2734610" y="5446759"/>
                  <a:pt x="1662116" y="4992865"/>
                </a:cubicBezTo>
                <a:cubicBezTo>
                  <a:pt x="-1536555" y="3631171"/>
                  <a:pt x="288566" y="0"/>
                  <a:pt x="369421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Group 7"/>
          <p:cNvGrpSpPr/>
          <p:nvPr/>
        </p:nvGrpSpPr>
        <p:grpSpPr>
          <a:xfrm>
            <a:off x="8685340" y="-2"/>
            <a:ext cx="8573" cy="896582"/>
            <a:chOff x="616453" y="-2"/>
            <a:chExt cx="11431" cy="1195442"/>
          </a:xfrm>
        </p:grpSpPr>
        <p:sp>
          <p:nvSpPr>
            <p:cNvPr id="12" name="Shape 1036"/>
            <p:cNvSpPr/>
            <p:nvPr/>
          </p:nvSpPr>
          <p:spPr>
            <a:xfrm rot="5400000" flipH="1">
              <a:off x="307844" y="872549"/>
              <a:ext cx="640080" cy="1"/>
            </a:xfrm>
            <a:prstGeom prst="line">
              <a:avLst/>
            </a:prstGeom>
            <a:noFill/>
            <a:ln w="25400" cap="flat">
              <a:solidFill>
                <a:schemeClr val="accent1"/>
              </a:solidFill>
              <a:prstDash val="solid"/>
              <a:miter lim="800000"/>
            </a:ln>
            <a:effectLst/>
          </p:spPr>
          <p:txBody>
            <a:bodyPr wrap="square" lIns="34289" tIns="34289" rIns="34289" bIns="34289" numCol="1" anchor="t">
              <a:noAutofit/>
            </a:bodyPr>
            <a:lstStyle/>
            <a:p>
              <a:pPr defTabSz="685800">
                <a:buClrTx/>
                <a:defRPr/>
              </a:pPr>
              <a:endParaRPr sz="135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Shape 1037"/>
            <p:cNvSpPr/>
            <p:nvPr/>
          </p:nvSpPr>
          <p:spPr>
            <a:xfrm rot="5400000" flipH="1">
              <a:off x="18732" y="597719"/>
              <a:ext cx="1195442" cy="0"/>
            </a:xfrm>
            <a:prstGeom prst="line">
              <a:avLst/>
            </a:prstGeom>
            <a:noFill/>
            <a:ln w="9525" cap="flat">
              <a:solidFill>
                <a:schemeClr val="accent1"/>
              </a:solidFill>
              <a:prstDash val="solid"/>
              <a:miter lim="800000"/>
            </a:ln>
            <a:effectLst/>
          </p:spPr>
          <p:txBody>
            <a:bodyPr wrap="square" lIns="34289" tIns="34289" rIns="34289" bIns="34289" numCol="1" anchor="t">
              <a:noAutofit/>
            </a:bodyPr>
            <a:lstStyle/>
            <a:p>
              <a:pPr defTabSz="685800">
                <a:buClrTx/>
                <a:defRPr/>
              </a:pPr>
              <a:endParaRPr sz="135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5" name="图片占位符 4"/>
          <p:cNvPicPr>
            <a:picLocks noGrp="1" noChangeAspect="1"/>
          </p:cNvPicPr>
          <p:nvPr>
            <p:ph type="pic" sz="quarter" idx="10"/>
          </p:nvPr>
        </p:nvPicPr>
        <p:blipFill>
          <a:blip r:embed="rId3"/>
          <a:srcRect l="3303" r="3303"/>
          <a:stretch/>
        </p:blipFill>
        <p:spPr>
          <a:xfrm>
            <a:off x="-166264" y="-1148414"/>
            <a:ext cx="9310264" cy="4907756"/>
          </a:xfrm>
        </p:spPr>
      </p:pic>
      <p:sp>
        <p:nvSpPr>
          <p:cNvPr id="10" name="TextBox 6">
            <a:extLst>
              <a:ext uri="{FF2B5EF4-FFF2-40B4-BE49-F238E27FC236}">
                <a16:creationId xmlns:a16="http://schemas.microsoft.com/office/drawing/2014/main" id="{CB4E4F3B-600E-A64C-DA96-FFD1B370BB20}"/>
              </a:ext>
            </a:extLst>
          </p:cNvPr>
          <p:cNvSpPr txBox="1"/>
          <p:nvPr/>
        </p:nvSpPr>
        <p:spPr>
          <a:xfrm>
            <a:off x="1157616" y="3447686"/>
            <a:ext cx="4878775" cy="1030282"/>
          </a:xfrm>
          <a:prstGeom prst="rect">
            <a:avLst/>
          </a:prstGeom>
        </p:spPr>
        <p:txBody>
          <a:bodyPr wrap="square" lIns="0" tIns="0" rIns="0" bIns="0" rtlCol="0" anchor="t">
            <a:spAutoFit/>
          </a:bodyPr>
          <a:lstStyle/>
          <a:p>
            <a:pPr algn="ctr">
              <a:lnSpc>
                <a:spcPct val="130000"/>
              </a:lnSpc>
            </a:pPr>
            <a:r>
              <a:rPr lang="en-US" sz="6600" dirty="0">
                <a:solidFill>
                  <a:srgbClr val="FF0000"/>
                </a:solidFill>
                <a:latin typeface="#9Slide07 SVNBeachwood Sans" pitchFamily="2" charset="0"/>
              </a:rPr>
              <a:t>1. </a:t>
            </a:r>
            <a:r>
              <a:rPr lang="en-US" sz="6600" dirty="0" err="1">
                <a:solidFill>
                  <a:srgbClr val="FF0000"/>
                </a:solidFill>
                <a:latin typeface="#9Slide07 SVNBeachwood Sans" pitchFamily="2" charset="0"/>
              </a:rPr>
              <a:t>Nhân</a:t>
            </a:r>
            <a:r>
              <a:rPr lang="en-US" sz="6600" dirty="0">
                <a:solidFill>
                  <a:srgbClr val="FF0000"/>
                </a:solidFill>
                <a:latin typeface="#9Slide07 SVNBeachwood Sans" pitchFamily="2" charset="0"/>
              </a:rPr>
              <a:t> </a:t>
            </a:r>
            <a:r>
              <a:rPr lang="en-US" sz="6600" dirty="0" err="1">
                <a:solidFill>
                  <a:srgbClr val="FF0000"/>
                </a:solidFill>
                <a:latin typeface="#9Slide07 SVNBeachwood Sans" pitchFamily="2" charset="0"/>
              </a:rPr>
              <a:t>vật</a:t>
            </a:r>
            <a:r>
              <a:rPr lang="en-US" sz="6600" dirty="0">
                <a:solidFill>
                  <a:srgbClr val="FF0000"/>
                </a:solidFill>
                <a:latin typeface="#9Slide07 SVNBeachwood Sans" pitchFamily="2" charset="0"/>
              </a:rPr>
              <a:t> “</a:t>
            </a:r>
            <a:r>
              <a:rPr lang="en-US" sz="6600" dirty="0" err="1">
                <a:solidFill>
                  <a:srgbClr val="FF0000"/>
                </a:solidFill>
                <a:latin typeface="#9Slide07 SVNBeachwood Sans" pitchFamily="2" charset="0"/>
              </a:rPr>
              <a:t>tôi</a:t>
            </a:r>
            <a:r>
              <a:rPr lang="en-US" sz="6600" dirty="0">
                <a:solidFill>
                  <a:srgbClr val="FF0000"/>
                </a:solidFill>
                <a:latin typeface="#9Slide07 SVNBeachwood Sans" pitchFamily="2" charset="0"/>
              </a:rPr>
              <a:t>”</a:t>
            </a:r>
          </a:p>
        </p:txBody>
      </p:sp>
    </p:spTree>
    <p:extLst>
      <p:ext uri="{BB962C8B-B14F-4D97-AF65-F5344CB8AC3E}">
        <p14:creationId xmlns:p14="http://schemas.microsoft.com/office/powerpoint/2010/main" val="259699722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22EF06-F8D2-1428-F0B9-18473494CA6C}"/>
              </a:ext>
            </a:extLst>
          </p:cNvPr>
          <p:cNvGraphicFramePr>
            <a:graphicFrameLocks noGrp="1"/>
          </p:cNvGraphicFramePr>
          <p:nvPr>
            <p:extLst>
              <p:ext uri="{D42A27DB-BD31-4B8C-83A1-F6EECF244321}">
                <p14:modId xmlns:p14="http://schemas.microsoft.com/office/powerpoint/2010/main" val="2539278681"/>
              </p:ext>
            </p:extLst>
          </p:nvPr>
        </p:nvGraphicFramePr>
        <p:xfrm>
          <a:off x="208763" y="2310063"/>
          <a:ext cx="8742731" cy="2637852"/>
        </p:xfrm>
        <a:graphic>
          <a:graphicData uri="http://schemas.openxmlformats.org/drawingml/2006/table">
            <a:tbl>
              <a:tblPr firstRow="1" bandRow="1">
                <a:tableStyleId>{433D77B6-9106-49FF-9EC0-0942FB15E633}</a:tableStyleId>
              </a:tblPr>
              <a:tblGrid>
                <a:gridCol w="2236054">
                  <a:extLst>
                    <a:ext uri="{9D8B030D-6E8A-4147-A177-3AD203B41FA5}">
                      <a16:colId xmlns:a16="http://schemas.microsoft.com/office/drawing/2014/main" val="2477708727"/>
                    </a:ext>
                  </a:extLst>
                </a:gridCol>
                <a:gridCol w="3869356">
                  <a:extLst>
                    <a:ext uri="{9D8B030D-6E8A-4147-A177-3AD203B41FA5}">
                      <a16:colId xmlns:a16="http://schemas.microsoft.com/office/drawing/2014/main" val="186531597"/>
                    </a:ext>
                  </a:extLst>
                </a:gridCol>
                <a:gridCol w="2637321">
                  <a:extLst>
                    <a:ext uri="{9D8B030D-6E8A-4147-A177-3AD203B41FA5}">
                      <a16:colId xmlns:a16="http://schemas.microsoft.com/office/drawing/2014/main" val="3636742536"/>
                    </a:ext>
                  </a:extLst>
                </a:gridCol>
              </a:tblGrid>
              <a:tr h="632512">
                <a:tc>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1800" dirty="0">
                          <a:latin typeface="#9Slide03 Ample" panose="02000000000000000000" pitchFamily="2" charset="0"/>
                        </a:rPr>
                        <a:t>Chi tiết</a:t>
                      </a: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1800" dirty="0">
                          <a:latin typeface="#9Slide03 Ample" panose="02000000000000000000" pitchFamily="2" charset="0"/>
                        </a:rPr>
                        <a:t>Nhận xét</a:t>
                      </a: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extLst>
                  <a:ext uri="{0D108BD9-81ED-4DB2-BD59-A6C34878D82A}">
                    <a16:rowId xmlns:a16="http://schemas.microsoft.com/office/drawing/2014/main" val="1142856079"/>
                  </a:ext>
                </a:extLst>
              </a:tr>
              <a:tr h="632512">
                <a:tc>
                  <a:txBody>
                    <a:bodyPr/>
                    <a:lstStyle/>
                    <a:p>
                      <a:pPr algn="ctr"/>
                      <a:r>
                        <a:rPr lang="vi-VN" sz="1800" dirty="0">
                          <a:latin typeface="#9Slide03 Ample" panose="02000000000000000000" pitchFamily="2" charset="0"/>
                        </a:rPr>
                        <a:t>“tôi” với bố</a:t>
                      </a: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marL="0" indent="0" algn="just">
                        <a:buFontTx/>
                        <a:buNone/>
                      </a:pPr>
                      <a:endParaRPr lang="en-US" sz="18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a:buFont typeface="Arial" panose="020B0604020202020204" pitchFamily="34" charset="0"/>
                        <a:buChar char="•"/>
                      </a:pPr>
                      <a:endParaRPr lang="vi-VN" sz="1800" dirty="0">
                        <a:solidFill>
                          <a:schemeClr val="bg2">
                            <a:lumMod val="50000"/>
                          </a:schemeClr>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20211"/>
                  </a:ext>
                </a:extLst>
              </a:tr>
              <a:tr h="675614">
                <a:tc>
                  <a:txBody>
                    <a:bodyPr/>
                    <a:lstStyle/>
                    <a:p>
                      <a:pPr algn="ctr"/>
                      <a:r>
                        <a:rPr lang="vi-VN" sz="1800" dirty="0">
                          <a:latin typeface="#9Slide03 Ample" panose="02000000000000000000" pitchFamily="2" charset="0"/>
                        </a:rPr>
                        <a:t>“tôi” với Tí</a:t>
                      </a: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just"/>
                      <a:endParaRPr lang="en-US" sz="18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18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7473926"/>
                  </a:ext>
                </a:extLst>
              </a:tr>
              <a:tr h="697214">
                <a:tc>
                  <a:txBody>
                    <a:bodyPr/>
                    <a:lstStyle/>
                    <a:p>
                      <a:pPr algn="ctr"/>
                      <a:r>
                        <a:rPr lang="vi-VN" sz="1800" dirty="0">
                          <a:latin typeface="#9Slide03 Ample" panose="02000000000000000000" pitchFamily="2" charset="0"/>
                        </a:rPr>
                        <a:t>“tôi” với thiên nhiên</a:t>
                      </a: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just"/>
                      <a:endParaRPr lang="en-US" sz="180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18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798337"/>
                  </a:ext>
                </a:extLst>
              </a:tr>
            </a:tbl>
          </a:graphicData>
        </a:graphic>
      </p:graphicFrame>
      <p:pic>
        <p:nvPicPr>
          <p:cNvPr id="5" name="Picture 4">
            <a:extLst>
              <a:ext uri="{FF2B5EF4-FFF2-40B4-BE49-F238E27FC236}">
                <a16:creationId xmlns:a16="http://schemas.microsoft.com/office/drawing/2014/main" id="{B1E698C3-D7B9-7E26-5F50-59B0BD548B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00" b="90000" l="4615" r="97692">
                        <a14:foregroundMark x1="47538" y1="6500" x2="48769" y2="9750"/>
                        <a14:foregroundMark x1="69077" y1="36250" x2="67385" y2="25000"/>
                        <a14:foregroundMark x1="97846" y1="37500" x2="83538" y2="31500"/>
                        <a14:foregroundMark x1="60154" y1="32750" x2="64154" y2="34250"/>
                        <a14:foregroundMark x1="4615" y1="85500" x2="11846" y2="73000"/>
                        <a14:foregroundMark x1="64154" y1="73000" x2="62923" y2="59250"/>
                      </a14:backgroundRemoval>
                    </a14:imgEffect>
                  </a14:imgLayer>
                </a14:imgProps>
              </a:ext>
            </a:extLst>
          </a:blip>
          <a:stretch>
            <a:fillRect/>
          </a:stretch>
        </p:blipFill>
        <p:spPr>
          <a:xfrm>
            <a:off x="266515" y="554820"/>
            <a:ext cx="2117138" cy="1302855"/>
          </a:xfrm>
          <a:prstGeom prst="rect">
            <a:avLst/>
          </a:prstGeom>
        </p:spPr>
      </p:pic>
      <p:sp>
        <p:nvSpPr>
          <p:cNvPr id="6" name="文本框 6">
            <a:extLst>
              <a:ext uri="{FF2B5EF4-FFF2-40B4-BE49-F238E27FC236}">
                <a16:creationId xmlns:a16="http://schemas.microsoft.com/office/drawing/2014/main" id="{08170110-3544-3061-E54E-A65E108315BE}"/>
              </a:ext>
            </a:extLst>
          </p:cNvPr>
          <p:cNvSpPr txBox="1"/>
          <p:nvPr/>
        </p:nvSpPr>
        <p:spPr>
          <a:xfrm>
            <a:off x="2700414" y="195585"/>
            <a:ext cx="6190335" cy="1846659"/>
          </a:xfrm>
          <a:prstGeom prst="rect">
            <a:avLst/>
          </a:prstGeom>
          <a:noFill/>
        </p:spPr>
        <p:txBody>
          <a:bodyPr wrap="square" rtlCol="0">
            <a:spAutoFit/>
          </a:bodyPr>
          <a:lstStyle/>
          <a:p>
            <a:pPr algn="ctr"/>
            <a:r>
              <a:rPr lang="vi-VN" sz="2600" b="1" dirty="0">
                <a:solidFill>
                  <a:srgbClr val="FF0000"/>
                </a:solidFill>
                <a:latin typeface="#9Slide05 Braxton Regular" panose="03060000000000000000" pitchFamily="66" charset="0"/>
              </a:rPr>
              <a:t>H</a:t>
            </a:r>
            <a:r>
              <a:rPr lang="en-US" sz="2600" b="1" dirty="0" err="1">
                <a:solidFill>
                  <a:srgbClr val="FF0000"/>
                </a:solidFill>
                <a:latin typeface="#9Slide05 Braxton Regular" panose="03060000000000000000" pitchFamily="66" charset="0"/>
              </a:rPr>
              <a:t>oàn</a:t>
            </a:r>
            <a:r>
              <a:rPr lang="en-US" sz="2600" b="1" dirty="0">
                <a:solidFill>
                  <a:srgbClr val="FF0000"/>
                </a:solidFill>
                <a:latin typeface="#9Slide05 Braxton Regular" panose="03060000000000000000" pitchFamily="66" charset="0"/>
              </a:rPr>
              <a:t> </a:t>
            </a:r>
            <a:r>
              <a:rPr lang="en-US" sz="2600" b="1" dirty="0" err="1">
                <a:solidFill>
                  <a:srgbClr val="FF0000"/>
                </a:solidFill>
                <a:latin typeface="#9Slide05 Braxton Regular" panose="03060000000000000000" pitchFamily="66" charset="0"/>
              </a:rPr>
              <a:t>thiện</a:t>
            </a:r>
            <a:r>
              <a:rPr lang="en-US" sz="2600" b="1" dirty="0">
                <a:solidFill>
                  <a:srgbClr val="FF0000"/>
                </a:solidFill>
                <a:latin typeface="#9Slide05 Braxton Regular" panose="03060000000000000000" pitchFamily="66" charset="0"/>
              </a:rPr>
              <a:t> PHT </a:t>
            </a:r>
            <a:r>
              <a:rPr lang="en-US" sz="2600" b="1" dirty="0" err="1">
                <a:solidFill>
                  <a:srgbClr val="FF0000"/>
                </a:solidFill>
                <a:latin typeface="#9Slide05 Braxton Regular" panose="03060000000000000000" pitchFamily="66" charset="0"/>
              </a:rPr>
              <a:t>sau</a:t>
            </a:r>
            <a:r>
              <a:rPr lang="vi-VN" sz="2600" b="1" dirty="0">
                <a:solidFill>
                  <a:srgbClr val="FF0000"/>
                </a:solidFill>
                <a:latin typeface="#9Slide05 Braxton Regular" panose="03060000000000000000" pitchFamily="66" charset="0"/>
              </a:rPr>
              <a:t> theo nhóm</a:t>
            </a:r>
            <a:r>
              <a:rPr lang="en-US" sz="2600" b="1" dirty="0">
                <a:solidFill>
                  <a:srgbClr val="FF0000"/>
                </a:solidFill>
                <a:latin typeface="#9Slide05 Braxton Regular" panose="03060000000000000000" pitchFamily="66" charset="0"/>
              </a:rPr>
              <a:t>:</a:t>
            </a:r>
            <a:r>
              <a:rPr lang="vi-VN" sz="2600" b="1" dirty="0">
                <a:solidFill>
                  <a:srgbClr val="FF0000"/>
                </a:solidFill>
                <a:latin typeface="#9Slide05 Braxton Regular" panose="03060000000000000000" pitchFamily="66" charset="0"/>
              </a:rPr>
              <a:t> </a:t>
            </a:r>
          </a:p>
          <a:p>
            <a:pPr algn="just"/>
            <a:endParaRPr lang="vi-VN" sz="1000" dirty="0">
              <a:solidFill>
                <a:srgbClr val="0070C0"/>
              </a:solidFill>
              <a:latin typeface="#9Slide05 Braxton Regular" panose="03060000000000000000" pitchFamily="66" charset="0"/>
            </a:endParaRPr>
          </a:p>
          <a:p>
            <a:pPr algn="just"/>
            <a:r>
              <a:rPr lang="vi-VN" sz="2600" dirty="0">
                <a:solidFill>
                  <a:srgbClr val="0070C0"/>
                </a:solidFill>
                <a:latin typeface="#9Slide05 Braxton Regular" panose="03060000000000000000" pitchFamily="66" charset="0"/>
              </a:rPr>
              <a:t>N1 + N2: Cảm xúc, suy nghĩ của “tôi” với bố</a:t>
            </a:r>
          </a:p>
          <a:p>
            <a:pPr algn="just"/>
            <a:r>
              <a:rPr lang="vi-VN" sz="2600" dirty="0">
                <a:solidFill>
                  <a:srgbClr val="0070C0"/>
                </a:solidFill>
                <a:latin typeface="#9Slide05 Braxton Regular" panose="03060000000000000000" pitchFamily="66" charset="0"/>
              </a:rPr>
              <a:t>N3 + N4: Cảm xúc, suy nghĩ của “tôi” với Tí</a:t>
            </a:r>
          </a:p>
          <a:p>
            <a:pPr algn="just"/>
            <a:r>
              <a:rPr lang="vi-VN" sz="2600" dirty="0">
                <a:solidFill>
                  <a:srgbClr val="0070C0"/>
                </a:solidFill>
                <a:latin typeface="#9Slide05 Braxton Regular" panose="03060000000000000000" pitchFamily="66" charset="0"/>
              </a:rPr>
              <a:t>N5 + N6: Cảm xúc, suy nghĩ của “tôi” với thiên nhiên</a:t>
            </a:r>
            <a:endParaRPr lang="en-US" sz="2600" dirty="0">
              <a:solidFill>
                <a:srgbClr val="0070C0"/>
              </a:solidFill>
              <a:latin typeface="#9Slide05 Braxton Regular" panose="03060000000000000000" pitchFamily="66" charset="0"/>
            </a:endParaRPr>
          </a:p>
        </p:txBody>
      </p:sp>
    </p:spTree>
    <p:extLst>
      <p:ext uri="{BB962C8B-B14F-4D97-AF65-F5344CB8AC3E}">
        <p14:creationId xmlns:p14="http://schemas.microsoft.com/office/powerpoint/2010/main" val="26896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22EF06-F8D2-1428-F0B9-18473494CA6C}"/>
              </a:ext>
            </a:extLst>
          </p:cNvPr>
          <p:cNvGraphicFramePr>
            <a:graphicFrameLocks noGrp="1"/>
          </p:cNvGraphicFramePr>
          <p:nvPr>
            <p:extLst>
              <p:ext uri="{D42A27DB-BD31-4B8C-83A1-F6EECF244321}">
                <p14:modId xmlns:p14="http://schemas.microsoft.com/office/powerpoint/2010/main" val="1403003845"/>
              </p:ext>
            </p:extLst>
          </p:nvPr>
        </p:nvGraphicFramePr>
        <p:xfrm>
          <a:off x="96079" y="97063"/>
          <a:ext cx="8975034" cy="4952016"/>
        </p:xfrm>
        <a:graphic>
          <a:graphicData uri="http://schemas.openxmlformats.org/drawingml/2006/table">
            <a:tbl>
              <a:tblPr firstRow="1" bandRow="1">
                <a:tableStyleId>{433D77B6-9106-49FF-9EC0-0942FB15E633}</a:tableStyleId>
              </a:tblPr>
              <a:tblGrid>
                <a:gridCol w="877485">
                  <a:extLst>
                    <a:ext uri="{9D8B030D-6E8A-4147-A177-3AD203B41FA5}">
                      <a16:colId xmlns:a16="http://schemas.microsoft.com/office/drawing/2014/main" val="2477708727"/>
                    </a:ext>
                  </a:extLst>
                </a:gridCol>
                <a:gridCol w="4891227">
                  <a:extLst>
                    <a:ext uri="{9D8B030D-6E8A-4147-A177-3AD203B41FA5}">
                      <a16:colId xmlns:a16="http://schemas.microsoft.com/office/drawing/2014/main" val="186531597"/>
                    </a:ext>
                  </a:extLst>
                </a:gridCol>
                <a:gridCol w="3206322">
                  <a:extLst>
                    <a:ext uri="{9D8B030D-6E8A-4147-A177-3AD203B41FA5}">
                      <a16:colId xmlns:a16="http://schemas.microsoft.com/office/drawing/2014/main" val="3636742536"/>
                    </a:ext>
                  </a:extLst>
                </a:gridCol>
              </a:tblGrid>
              <a:tr h="499836">
                <a:tc>
                  <a:txBody>
                    <a:bodyPr/>
                    <a:lstStyle/>
                    <a:p>
                      <a:pPr algn="ct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2400" dirty="0">
                          <a:latin typeface="#9Slide03 Ample" panose="02000000000000000000" pitchFamily="2" charset="0"/>
                        </a:rPr>
                        <a:t>Chi tiết</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2400" dirty="0">
                          <a:latin typeface="#9Slide03 Ample" panose="02000000000000000000" pitchFamily="2" charset="0"/>
                        </a:rPr>
                        <a:t>Nhận xét</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extLst>
                  <a:ext uri="{0D108BD9-81ED-4DB2-BD59-A6C34878D82A}">
                    <a16:rowId xmlns:a16="http://schemas.microsoft.com/office/drawing/2014/main" val="1142856079"/>
                  </a:ext>
                </a:extLst>
              </a:tr>
              <a:tr h="1801685">
                <a:tc rowSpan="3">
                  <a:txBody>
                    <a:bodyPr/>
                    <a:lstStyle/>
                    <a:p>
                      <a:pPr algn="ctr"/>
                      <a:r>
                        <a:rPr lang="vi-VN" sz="2400" dirty="0">
                          <a:latin typeface="#9Slide03 Ample" panose="02000000000000000000" pitchFamily="2" charset="0"/>
                        </a:rPr>
                        <a:t>“tôi” với </a:t>
                      </a:r>
                    </a:p>
                    <a:p>
                      <a:pPr algn="ctr"/>
                      <a:r>
                        <a:rPr lang="vi-VN" sz="2400" dirty="0">
                          <a:latin typeface="#9Slide03 Ample" panose="02000000000000000000" pitchFamily="2" charset="0"/>
                        </a:rPr>
                        <a:t>bố</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marL="0" indent="0" algn="just">
                        <a:buFontTx/>
                        <a:buNone/>
                      </a:pPr>
                      <a:endParaRPr lang="vi-VN"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 typeface="Arial" panose="020B0604020202020204" pitchFamily="34" charset="0"/>
                        <a:buNone/>
                      </a:pPr>
                      <a:endParaRPr lang="vi-VN" sz="2000" dirty="0">
                        <a:solidFill>
                          <a:schemeClr val="bg2">
                            <a:lumMod val="50000"/>
                          </a:schemeClr>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20211"/>
                  </a:ext>
                </a:extLst>
              </a:tr>
              <a:tr h="1124679">
                <a:tc vMerge="1">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348243"/>
                  </a:ext>
                </a:extLst>
              </a:tr>
              <a:tr h="1525816">
                <a:tc vMerge="1">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Tx/>
                        <a:buNone/>
                      </a:pPr>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3094567"/>
                  </a:ext>
                </a:extLst>
              </a:tr>
            </a:tbl>
          </a:graphicData>
        </a:graphic>
      </p:graphicFrame>
      <p:sp>
        <p:nvSpPr>
          <p:cNvPr id="5" name="TextBox 4">
            <a:extLst>
              <a:ext uri="{FF2B5EF4-FFF2-40B4-BE49-F238E27FC236}">
                <a16:creationId xmlns:a16="http://schemas.microsoft.com/office/drawing/2014/main" id="{AAC1581C-0D70-96D2-6C1D-90C6C217B7D3}"/>
              </a:ext>
            </a:extLst>
          </p:cNvPr>
          <p:cNvSpPr txBox="1"/>
          <p:nvPr/>
        </p:nvSpPr>
        <p:spPr>
          <a:xfrm>
            <a:off x="1000540" y="735520"/>
            <a:ext cx="4737652" cy="400110"/>
          </a:xfrm>
          <a:prstGeom prst="rect">
            <a:avLst/>
          </a:prstGeom>
          <a:noFill/>
        </p:spPr>
        <p:txBody>
          <a:bodyPr wrap="square">
            <a:spAutoFit/>
          </a:bodyPr>
          <a:lstStyle/>
          <a:p>
            <a:pPr marL="285750" indent="-285750" algn="just">
              <a:buFontTx/>
              <a:buChar char="-"/>
            </a:pPr>
            <a:r>
              <a:rPr lang="vi-VN" sz="2000" dirty="0">
                <a:latin typeface="#9Slide03 AmpleSoft" panose="02000000000000000000" pitchFamily="2" charset="0"/>
              </a:rPr>
              <a:t>2 bố con thi tưới nước cho vườn hoa</a:t>
            </a:r>
          </a:p>
        </p:txBody>
      </p:sp>
      <p:sp>
        <p:nvSpPr>
          <p:cNvPr id="6" name="TextBox 5">
            <a:extLst>
              <a:ext uri="{FF2B5EF4-FFF2-40B4-BE49-F238E27FC236}">
                <a16:creationId xmlns:a16="http://schemas.microsoft.com/office/drawing/2014/main" id="{1EBDE0BD-D640-6723-B997-FF8B02C67CD1}"/>
              </a:ext>
            </a:extLst>
          </p:cNvPr>
          <p:cNvSpPr txBox="1"/>
          <p:nvPr/>
        </p:nvSpPr>
        <p:spPr>
          <a:xfrm>
            <a:off x="1000540" y="1257300"/>
            <a:ext cx="4737652" cy="1015663"/>
          </a:xfrm>
          <a:prstGeom prst="rect">
            <a:avLst/>
          </a:prstGeom>
          <a:noFill/>
        </p:spPr>
        <p:txBody>
          <a:bodyPr wrap="square">
            <a:spAutoFit/>
          </a:bodyPr>
          <a:lstStyle/>
          <a:p>
            <a:pPr marL="285750" indent="-285750" algn="just">
              <a:buFontTx/>
              <a:buChar char="-"/>
            </a:pPr>
            <a:r>
              <a:rPr lang="vi-VN" sz="2000" dirty="0">
                <a:latin typeface="#9Slide03 AmpleSoft" panose="02000000000000000000" pitchFamily="2" charset="0"/>
              </a:rPr>
              <a:t>Hào hứng tham gia những trò chơi mà bố nghĩ ra: nhắm mắt, ngửi và đoán tên loài hoa nở ; nhắm mắt đi trong vườn ...</a:t>
            </a:r>
          </a:p>
        </p:txBody>
      </p:sp>
      <p:sp>
        <p:nvSpPr>
          <p:cNvPr id="8" name="TextBox 7">
            <a:extLst>
              <a:ext uri="{FF2B5EF4-FFF2-40B4-BE49-F238E27FC236}">
                <a16:creationId xmlns:a16="http://schemas.microsoft.com/office/drawing/2014/main" id="{622FC5FA-569D-7428-9C86-727A79B30560}"/>
              </a:ext>
            </a:extLst>
          </p:cNvPr>
          <p:cNvSpPr txBox="1"/>
          <p:nvPr/>
        </p:nvSpPr>
        <p:spPr>
          <a:xfrm>
            <a:off x="5890592" y="687432"/>
            <a:ext cx="3071192" cy="1631216"/>
          </a:xfrm>
          <a:prstGeom prst="rect">
            <a:avLst/>
          </a:prstGeom>
          <a:noFill/>
        </p:spPr>
        <p:txBody>
          <a:bodyPr wrap="square">
            <a:spAutoFit/>
          </a:bodyPr>
          <a:lstStyle/>
          <a:p>
            <a:pPr marL="0" indent="0" algn="just">
              <a:buFont typeface="Arial" panose="020B0604020202020204" pitchFamily="34" charset="0"/>
              <a:buNone/>
            </a:pPr>
            <a:r>
              <a:rPr lang="vi-VN" sz="2000" dirty="0">
                <a:latin typeface="#9Slide03 AmpleSoft" panose="02000000000000000000" pitchFamily="2" charset="0"/>
              </a:rPr>
              <a:t>“Tôi” coi bố như người bạn đồng hành tuổi thơ, luôn ở bên, yêu thương, khích lệ, dạy bảo con </a:t>
            </a:r>
            <a:r>
              <a:rPr lang="en-US" sz="2000" dirty="0" err="1">
                <a:solidFill>
                  <a:schemeClr val="bg2">
                    <a:lumMod val="50000"/>
                  </a:schemeClr>
                </a:solidFill>
                <a:latin typeface="#9Slide03 AmpleSoft" panose="02000000000000000000" pitchFamily="2" charset="0"/>
              </a:rPr>
              <a:t>những</a:t>
            </a:r>
            <a:r>
              <a:rPr lang="en-US" sz="2000" dirty="0">
                <a:solidFill>
                  <a:schemeClr val="bg2">
                    <a:lumMod val="50000"/>
                  </a:schemeClr>
                </a:solidFill>
                <a:latin typeface="#9Slide03 AmpleSoft" panose="02000000000000000000" pitchFamily="2" charset="0"/>
              </a:rPr>
              <a:t> </a:t>
            </a:r>
            <a:r>
              <a:rPr lang="en-US" sz="2000" dirty="0" err="1">
                <a:solidFill>
                  <a:schemeClr val="bg2">
                    <a:lumMod val="50000"/>
                  </a:schemeClr>
                </a:solidFill>
                <a:latin typeface="#9Slide03 AmpleSoft" panose="02000000000000000000" pitchFamily="2" charset="0"/>
              </a:rPr>
              <a:t>bài</a:t>
            </a:r>
            <a:r>
              <a:rPr lang="en-US" sz="2000" dirty="0">
                <a:solidFill>
                  <a:schemeClr val="bg2">
                    <a:lumMod val="50000"/>
                  </a:schemeClr>
                </a:solidFill>
                <a:latin typeface="#9Slide03 AmpleSoft" panose="02000000000000000000" pitchFamily="2" charset="0"/>
              </a:rPr>
              <a:t> </a:t>
            </a:r>
            <a:r>
              <a:rPr lang="en-US" sz="2000" dirty="0" err="1">
                <a:solidFill>
                  <a:schemeClr val="bg2">
                    <a:lumMod val="50000"/>
                  </a:schemeClr>
                </a:solidFill>
                <a:latin typeface="#9Slide03 AmpleSoft" panose="02000000000000000000" pitchFamily="2" charset="0"/>
              </a:rPr>
              <a:t>học</a:t>
            </a:r>
            <a:r>
              <a:rPr lang="en-US" sz="2000" dirty="0">
                <a:solidFill>
                  <a:schemeClr val="bg2">
                    <a:lumMod val="50000"/>
                  </a:schemeClr>
                </a:solidFill>
                <a:latin typeface="#9Slide03 AmpleSoft" panose="02000000000000000000" pitchFamily="2" charset="0"/>
              </a:rPr>
              <a:t> </a:t>
            </a:r>
            <a:r>
              <a:rPr lang="en-US" sz="2000" dirty="0" err="1">
                <a:solidFill>
                  <a:schemeClr val="bg2">
                    <a:lumMod val="50000"/>
                  </a:schemeClr>
                </a:solidFill>
                <a:latin typeface="#9Slide03 AmpleSoft" panose="02000000000000000000" pitchFamily="2" charset="0"/>
              </a:rPr>
              <a:t>quý</a:t>
            </a:r>
            <a:r>
              <a:rPr lang="en-US" sz="2000" dirty="0">
                <a:solidFill>
                  <a:schemeClr val="bg2">
                    <a:lumMod val="50000"/>
                  </a:schemeClr>
                </a:solidFill>
                <a:latin typeface="#9Slide03 AmpleSoft" panose="02000000000000000000" pitchFamily="2" charset="0"/>
              </a:rPr>
              <a:t> </a:t>
            </a:r>
            <a:r>
              <a:rPr lang="en-US" sz="2000" dirty="0" err="1">
                <a:solidFill>
                  <a:schemeClr val="bg2">
                    <a:lumMod val="50000"/>
                  </a:schemeClr>
                </a:solidFill>
                <a:latin typeface="#9Slide03 AmpleSoft" panose="02000000000000000000" pitchFamily="2" charset="0"/>
              </a:rPr>
              <a:t>giá</a:t>
            </a:r>
            <a:r>
              <a:rPr lang="en-US" sz="2000" dirty="0">
                <a:solidFill>
                  <a:schemeClr val="bg2">
                    <a:lumMod val="50000"/>
                  </a:schemeClr>
                </a:solidFill>
                <a:latin typeface="#9Slide03 AmpleSoft" panose="02000000000000000000" pitchFamily="2" charset="0"/>
              </a:rPr>
              <a:t> </a:t>
            </a:r>
            <a:endParaRPr lang="vi-VN" sz="2000" dirty="0">
              <a:solidFill>
                <a:schemeClr val="bg2">
                  <a:lumMod val="50000"/>
                </a:schemeClr>
              </a:solidFill>
              <a:latin typeface="#9Slide03 AmpleSoft" panose="02000000000000000000" pitchFamily="2" charset="0"/>
            </a:endParaRPr>
          </a:p>
        </p:txBody>
      </p:sp>
      <p:sp>
        <p:nvSpPr>
          <p:cNvPr id="10" name="TextBox 9">
            <a:extLst>
              <a:ext uri="{FF2B5EF4-FFF2-40B4-BE49-F238E27FC236}">
                <a16:creationId xmlns:a16="http://schemas.microsoft.com/office/drawing/2014/main" id="{61DE3797-C90D-8346-61B3-250A5A01AE4F}"/>
              </a:ext>
            </a:extLst>
          </p:cNvPr>
          <p:cNvSpPr txBox="1"/>
          <p:nvPr/>
        </p:nvSpPr>
        <p:spPr>
          <a:xfrm>
            <a:off x="993913" y="2410396"/>
            <a:ext cx="4843671" cy="1107996"/>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
                <a:srgbClr val="000000"/>
              </a:buClr>
              <a:buSzTx/>
              <a:buFontTx/>
              <a:buChar char="-"/>
              <a:tabLst/>
              <a:defRPr/>
            </a:pPr>
            <a:r>
              <a:rPr lang="vi-VN" sz="2000" dirty="0">
                <a:latin typeface="#9Slide03 AmpleSoft" panose="02000000000000000000" pitchFamily="2" charset="0"/>
              </a:rPr>
              <a:t>Nháy mắt với bố</a:t>
            </a:r>
          </a:p>
          <a:p>
            <a:pPr marR="0" lvl="0" algn="just" defTabSz="914400" rtl="0" eaLnBrk="1" fontAlgn="auto" latinLnBrk="0" hangingPunct="1">
              <a:lnSpc>
                <a:spcPct val="100000"/>
              </a:lnSpc>
              <a:spcBef>
                <a:spcPts val="0"/>
              </a:spcBef>
              <a:spcAft>
                <a:spcPts val="0"/>
              </a:spcAft>
              <a:buClr>
                <a:srgbClr val="000000"/>
              </a:buClr>
              <a:buSzTx/>
              <a:tabLst/>
              <a:defRPr/>
            </a:pPr>
            <a:endParaRPr lang="vi-VN" sz="600" dirty="0">
              <a:latin typeface="#9Slide03 AmpleSoft" panose="02000000000000000000" pitchFamily="2" charset="0"/>
            </a:endParaRPr>
          </a:p>
          <a:p>
            <a:pPr marL="342900" marR="0" lvl="0" indent="-342900" algn="just" defTabSz="914400" rtl="0" eaLnBrk="1" fontAlgn="auto" latinLnBrk="0" hangingPunct="1">
              <a:lnSpc>
                <a:spcPct val="100000"/>
              </a:lnSpc>
              <a:spcBef>
                <a:spcPts val="0"/>
              </a:spcBef>
              <a:spcAft>
                <a:spcPts val="0"/>
              </a:spcAft>
              <a:buClr>
                <a:srgbClr val="000000"/>
              </a:buClr>
              <a:buSzTx/>
              <a:buFontTx/>
              <a:buChar char="-"/>
              <a:tabLst/>
              <a:defRPr/>
            </a:pPr>
            <a:r>
              <a:rPr lang="vi-VN" sz="2000" dirty="0">
                <a:latin typeface="#9Slide03 AmpleSoft" panose="02000000000000000000" pitchFamily="2" charset="0"/>
              </a:rPr>
              <a:t>Coi việc mình đoán được vị trí của Tí là bí mật không thể tiết lộ với ai ngoài bố</a:t>
            </a:r>
          </a:p>
        </p:txBody>
      </p:sp>
      <p:sp>
        <p:nvSpPr>
          <p:cNvPr id="12" name="TextBox 11">
            <a:extLst>
              <a:ext uri="{FF2B5EF4-FFF2-40B4-BE49-F238E27FC236}">
                <a16:creationId xmlns:a16="http://schemas.microsoft.com/office/drawing/2014/main" id="{60333568-A181-2AB1-4E54-E516C05F0EAD}"/>
              </a:ext>
            </a:extLst>
          </p:cNvPr>
          <p:cNvSpPr txBox="1"/>
          <p:nvPr/>
        </p:nvSpPr>
        <p:spPr>
          <a:xfrm>
            <a:off x="5890592" y="2632472"/>
            <a:ext cx="3071192"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latin typeface="#9Slide03 AmpleSoft" panose="02000000000000000000" pitchFamily="2" charset="0"/>
              </a:rPr>
              <a:t>“Tôi” rất tin tưởng và cảm phục bố</a:t>
            </a:r>
            <a:endParaRPr lang="en-US" sz="2000" dirty="0">
              <a:latin typeface="#9Slide03 AmpleSoft" panose="02000000000000000000" pitchFamily="2" charset="0"/>
            </a:endParaRPr>
          </a:p>
        </p:txBody>
      </p:sp>
      <p:sp>
        <p:nvSpPr>
          <p:cNvPr id="14" name="TextBox 13">
            <a:extLst>
              <a:ext uri="{FF2B5EF4-FFF2-40B4-BE49-F238E27FC236}">
                <a16:creationId xmlns:a16="http://schemas.microsoft.com/office/drawing/2014/main" id="{8F38FEBB-84E8-D326-5F41-7E1CA9FC8113}"/>
              </a:ext>
            </a:extLst>
          </p:cNvPr>
          <p:cNvSpPr txBox="1"/>
          <p:nvPr/>
        </p:nvSpPr>
        <p:spPr>
          <a:xfrm>
            <a:off x="993914" y="3577770"/>
            <a:ext cx="4790658" cy="1415772"/>
          </a:xfrm>
          <a:prstGeom prst="rect">
            <a:avLst/>
          </a:prstGeom>
          <a:noFill/>
        </p:spPr>
        <p:txBody>
          <a:bodyPr wrap="square">
            <a:spAutoFit/>
          </a:bodyPr>
          <a:lstStyle/>
          <a:p>
            <a:pPr marL="285750" indent="-285750" algn="just">
              <a:buFontTx/>
              <a:buChar char="-"/>
            </a:pPr>
            <a:r>
              <a:rPr lang="vi-VN" sz="2000" dirty="0">
                <a:latin typeface="#9Slide03 AmpleSoft" panose="02000000000000000000" pitchFamily="2" charset="0"/>
              </a:rPr>
              <a:t>Gọi tên bố chỉ để nghe thanh âm quen thuộc, ngân nga của cái tên ấy</a:t>
            </a:r>
          </a:p>
          <a:p>
            <a:pPr algn="just"/>
            <a:endParaRPr lang="vi-VN" sz="600" dirty="0">
              <a:latin typeface="#9Slide03 AmpleSoft" panose="02000000000000000000" pitchFamily="2" charset="0"/>
            </a:endParaRPr>
          </a:p>
          <a:p>
            <a:pPr marL="285750" indent="-285750" algn="just">
              <a:buFontTx/>
              <a:buChar char="-"/>
            </a:pPr>
            <a:r>
              <a:rPr lang="vi-VN" sz="2000" dirty="0">
                <a:latin typeface="#9Slide03 AmpleSoft" panose="02000000000000000000" pitchFamily="2" charset="0"/>
              </a:rPr>
              <a:t>Xem bố như một món quà “bự” nhất mà mình may mắn có được</a:t>
            </a:r>
            <a:endParaRPr lang="en-US" sz="2000" dirty="0">
              <a:latin typeface="#9Slide03 AmpleSoft" panose="02000000000000000000" pitchFamily="2" charset="0"/>
            </a:endParaRPr>
          </a:p>
        </p:txBody>
      </p:sp>
      <p:sp>
        <p:nvSpPr>
          <p:cNvPr id="16" name="TextBox 15">
            <a:extLst>
              <a:ext uri="{FF2B5EF4-FFF2-40B4-BE49-F238E27FC236}">
                <a16:creationId xmlns:a16="http://schemas.microsoft.com/office/drawing/2014/main" id="{884F75D1-3095-5FC8-039C-18FAD7B65785}"/>
              </a:ext>
            </a:extLst>
          </p:cNvPr>
          <p:cNvSpPr txBox="1"/>
          <p:nvPr/>
        </p:nvSpPr>
        <p:spPr>
          <a:xfrm>
            <a:off x="5890591" y="3931713"/>
            <a:ext cx="3157329" cy="707886"/>
          </a:xfrm>
          <a:prstGeom prst="rect">
            <a:avLst/>
          </a:prstGeom>
          <a:noFill/>
        </p:spPr>
        <p:txBody>
          <a:bodyPr wrap="square">
            <a:spAutoFit/>
          </a:bodyPr>
          <a:lstStyle/>
          <a:p>
            <a:pPr algn="just"/>
            <a:r>
              <a:rPr lang="vi-VN" sz="2000" dirty="0">
                <a:latin typeface="#9Slide03 AmpleSoft" panose="02000000000000000000" pitchFamily="2" charset="0"/>
              </a:rPr>
              <a:t>“Tôi” rất yêu bố và hạnh phúc khi có bố trong đời</a:t>
            </a:r>
            <a:endParaRPr lang="en-US" sz="2000" dirty="0">
              <a:latin typeface="#9Slide03 AmpleSoft" panose="02000000000000000000" pitchFamily="2" charset="0"/>
            </a:endParaRPr>
          </a:p>
        </p:txBody>
      </p:sp>
    </p:spTree>
    <p:extLst>
      <p:ext uri="{BB962C8B-B14F-4D97-AF65-F5344CB8AC3E}">
        <p14:creationId xmlns:p14="http://schemas.microsoft.com/office/powerpoint/2010/main" val="234148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barn(inVertical)">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barn(inVertical)">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barn(inVertical)">
                                      <p:cBhvr>
                                        <p:cTn id="42" dur="500"/>
                                        <p:tgtEl>
                                          <p:spTgt spid="1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22EF06-F8D2-1428-F0B9-18473494CA6C}"/>
              </a:ext>
            </a:extLst>
          </p:cNvPr>
          <p:cNvGraphicFramePr>
            <a:graphicFrameLocks noGrp="1"/>
          </p:cNvGraphicFramePr>
          <p:nvPr>
            <p:extLst>
              <p:ext uri="{D42A27DB-BD31-4B8C-83A1-F6EECF244321}">
                <p14:modId xmlns:p14="http://schemas.microsoft.com/office/powerpoint/2010/main" val="4272348760"/>
              </p:ext>
            </p:extLst>
          </p:nvPr>
        </p:nvGraphicFramePr>
        <p:xfrm>
          <a:off x="96079" y="135563"/>
          <a:ext cx="8975034" cy="4898449"/>
        </p:xfrm>
        <a:graphic>
          <a:graphicData uri="http://schemas.openxmlformats.org/drawingml/2006/table">
            <a:tbl>
              <a:tblPr firstRow="1" bandRow="1">
                <a:tableStyleId>{433D77B6-9106-49FF-9EC0-0942FB15E633}</a:tableStyleId>
              </a:tblPr>
              <a:tblGrid>
                <a:gridCol w="877485">
                  <a:extLst>
                    <a:ext uri="{9D8B030D-6E8A-4147-A177-3AD203B41FA5}">
                      <a16:colId xmlns:a16="http://schemas.microsoft.com/office/drawing/2014/main" val="2477708727"/>
                    </a:ext>
                  </a:extLst>
                </a:gridCol>
                <a:gridCol w="4891227">
                  <a:extLst>
                    <a:ext uri="{9D8B030D-6E8A-4147-A177-3AD203B41FA5}">
                      <a16:colId xmlns:a16="http://schemas.microsoft.com/office/drawing/2014/main" val="186531597"/>
                    </a:ext>
                  </a:extLst>
                </a:gridCol>
                <a:gridCol w="3206322">
                  <a:extLst>
                    <a:ext uri="{9D8B030D-6E8A-4147-A177-3AD203B41FA5}">
                      <a16:colId xmlns:a16="http://schemas.microsoft.com/office/drawing/2014/main" val="3636742536"/>
                    </a:ext>
                  </a:extLst>
                </a:gridCol>
              </a:tblGrid>
              <a:tr h="499836">
                <a:tc>
                  <a:txBody>
                    <a:bodyPr/>
                    <a:lstStyle/>
                    <a:p>
                      <a:pPr algn="ct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2400" dirty="0">
                          <a:latin typeface="#9Slide03 Ample" panose="02000000000000000000" pitchFamily="2" charset="0"/>
                        </a:rPr>
                        <a:t>Chi tiết</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2400" dirty="0">
                          <a:latin typeface="#9Slide03 Ample" panose="02000000000000000000" pitchFamily="2" charset="0"/>
                        </a:rPr>
                        <a:t>Nhận xét</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extLst>
                  <a:ext uri="{0D108BD9-81ED-4DB2-BD59-A6C34878D82A}">
                    <a16:rowId xmlns:a16="http://schemas.microsoft.com/office/drawing/2014/main" val="1142856079"/>
                  </a:ext>
                </a:extLst>
              </a:tr>
              <a:tr h="1801685">
                <a:tc rowSpan="3">
                  <a:txBody>
                    <a:bodyPr/>
                    <a:lstStyle/>
                    <a:p>
                      <a:pPr algn="ctr"/>
                      <a:r>
                        <a:rPr lang="vi-VN" sz="2400" dirty="0">
                          <a:latin typeface="#9Slide03 Ample" panose="02000000000000000000" pitchFamily="2" charset="0"/>
                        </a:rPr>
                        <a:t>“tôi” với </a:t>
                      </a:r>
                    </a:p>
                    <a:p>
                      <a:pPr algn="ctr"/>
                      <a:r>
                        <a:rPr lang="vi-VN" sz="2400" dirty="0">
                          <a:latin typeface="#9Slide03 Ample" panose="02000000000000000000" pitchFamily="2" charset="0"/>
                        </a:rPr>
                        <a:t>Tí</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marL="0" indent="0" algn="just">
                        <a:buFontTx/>
                        <a:buNone/>
                      </a:pPr>
                      <a:endParaRPr lang="vi-VN"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 typeface="Arial" panose="020B0604020202020204" pitchFamily="34" charset="0"/>
                        <a:buNone/>
                      </a:pPr>
                      <a:endParaRPr lang="vi-VN" sz="2000" dirty="0">
                        <a:solidFill>
                          <a:schemeClr val="bg2">
                            <a:lumMod val="50000"/>
                          </a:schemeClr>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20211"/>
                  </a:ext>
                </a:extLst>
              </a:tr>
              <a:tr h="1378286">
                <a:tc vMerge="1">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348243"/>
                  </a:ext>
                </a:extLst>
              </a:tr>
              <a:tr h="1218642">
                <a:tc vMerge="1">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Tx/>
                        <a:buNone/>
                      </a:pPr>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3094567"/>
                  </a:ext>
                </a:extLst>
              </a:tr>
            </a:tbl>
          </a:graphicData>
        </a:graphic>
      </p:graphicFrame>
      <p:sp>
        <p:nvSpPr>
          <p:cNvPr id="5" name="TextBox 4">
            <a:extLst>
              <a:ext uri="{FF2B5EF4-FFF2-40B4-BE49-F238E27FC236}">
                <a16:creationId xmlns:a16="http://schemas.microsoft.com/office/drawing/2014/main" id="{AAC1581C-0D70-96D2-6C1D-90C6C217B7D3}"/>
              </a:ext>
            </a:extLst>
          </p:cNvPr>
          <p:cNvSpPr txBox="1"/>
          <p:nvPr/>
        </p:nvSpPr>
        <p:spPr>
          <a:xfrm>
            <a:off x="1048665" y="812520"/>
            <a:ext cx="4737652" cy="707886"/>
          </a:xfrm>
          <a:prstGeom prst="rect">
            <a:avLst/>
          </a:prstGeom>
          <a:noFill/>
        </p:spPr>
        <p:txBody>
          <a:bodyPr wrap="square">
            <a:spAutoFit/>
          </a:bodyPr>
          <a:lstStyle/>
          <a:p>
            <a:pPr marL="285750" indent="-285750" algn="just">
              <a:buFontTx/>
              <a:buChar char="-"/>
            </a:pPr>
            <a:r>
              <a:rPr lang="vi-VN" sz="2000" dirty="0">
                <a:latin typeface="#9Slide03 AmpleSoft" panose="02000000000000000000" pitchFamily="2" charset="0"/>
              </a:rPr>
              <a:t>Phát hiện ra tiếng kêu cứu của Tí ở bãi sông sau nhà, nhờ đó bố kịp thời cứu Tí</a:t>
            </a:r>
          </a:p>
        </p:txBody>
      </p:sp>
      <p:sp>
        <p:nvSpPr>
          <p:cNvPr id="6" name="TextBox 5">
            <a:extLst>
              <a:ext uri="{FF2B5EF4-FFF2-40B4-BE49-F238E27FC236}">
                <a16:creationId xmlns:a16="http://schemas.microsoft.com/office/drawing/2014/main" id="{1EBDE0BD-D640-6723-B997-FF8B02C67CD1}"/>
              </a:ext>
            </a:extLst>
          </p:cNvPr>
          <p:cNvSpPr txBox="1"/>
          <p:nvPr/>
        </p:nvSpPr>
        <p:spPr>
          <a:xfrm>
            <a:off x="1042038" y="1580040"/>
            <a:ext cx="4737652" cy="707886"/>
          </a:xfrm>
          <a:prstGeom prst="rect">
            <a:avLst/>
          </a:prstGeom>
          <a:noFill/>
        </p:spPr>
        <p:txBody>
          <a:bodyPr wrap="square">
            <a:spAutoFit/>
          </a:bodyPr>
          <a:lstStyle/>
          <a:p>
            <a:pPr marL="285750" indent="-285750" algn="just">
              <a:buFontTx/>
              <a:buChar char="-"/>
            </a:pPr>
            <a:r>
              <a:rPr lang="vi-VN" sz="2000" dirty="0">
                <a:latin typeface="#9Slide03 AmpleSoft" panose="02000000000000000000" pitchFamily="2" charset="0"/>
              </a:rPr>
              <a:t>Tự hào, xúc động và hãnh diện khi được mọi người khen và được mẹ Tí cảm ơn</a:t>
            </a:r>
          </a:p>
        </p:txBody>
      </p:sp>
      <p:sp>
        <p:nvSpPr>
          <p:cNvPr id="8" name="TextBox 7">
            <a:extLst>
              <a:ext uri="{FF2B5EF4-FFF2-40B4-BE49-F238E27FC236}">
                <a16:creationId xmlns:a16="http://schemas.microsoft.com/office/drawing/2014/main" id="{622FC5FA-569D-7428-9C86-727A79B30560}"/>
              </a:ext>
            </a:extLst>
          </p:cNvPr>
          <p:cNvSpPr txBox="1"/>
          <p:nvPr/>
        </p:nvSpPr>
        <p:spPr>
          <a:xfrm>
            <a:off x="5924034" y="716307"/>
            <a:ext cx="3071192" cy="1631216"/>
          </a:xfrm>
          <a:prstGeom prst="rect">
            <a:avLst/>
          </a:prstGeom>
          <a:noFill/>
        </p:spPr>
        <p:txBody>
          <a:bodyPr wrap="square">
            <a:spAutoFit/>
          </a:bodyPr>
          <a:lstStyle/>
          <a:p>
            <a:pPr marL="342900" indent="-342900" algn="just">
              <a:buFontTx/>
              <a:buChar char="-"/>
            </a:pPr>
            <a:r>
              <a:rPr lang="vi-VN" sz="2000" dirty="0">
                <a:latin typeface="#9Slide03 AmpleSoft" panose="02000000000000000000" pitchFamily="2" charset="0"/>
              </a:rPr>
              <a:t>“Tôi” cứu sống bạn bằng tài năng của mình</a:t>
            </a:r>
          </a:p>
          <a:p>
            <a:pPr marL="342900" indent="-342900" algn="just">
              <a:buFontTx/>
              <a:buChar char="-"/>
            </a:pPr>
            <a:r>
              <a:rPr lang="vi-VN" sz="2000" dirty="0">
                <a:solidFill>
                  <a:schemeClr val="bg2">
                    <a:lumMod val="50000"/>
                  </a:schemeClr>
                </a:solidFill>
                <a:latin typeface="#9Slide03 AmpleSoft" panose="02000000000000000000" pitchFamily="2" charset="0"/>
              </a:rPr>
              <a:t>Ngây thơ, đáng yêu, thích được khen như bao đứa trẻ khác</a:t>
            </a:r>
          </a:p>
        </p:txBody>
      </p:sp>
      <p:sp>
        <p:nvSpPr>
          <p:cNvPr id="10" name="TextBox 9">
            <a:extLst>
              <a:ext uri="{FF2B5EF4-FFF2-40B4-BE49-F238E27FC236}">
                <a16:creationId xmlns:a16="http://schemas.microsoft.com/office/drawing/2014/main" id="{61DE3797-C90D-8346-61B3-250A5A01AE4F}"/>
              </a:ext>
            </a:extLst>
          </p:cNvPr>
          <p:cNvSpPr txBox="1"/>
          <p:nvPr/>
        </p:nvSpPr>
        <p:spPr>
          <a:xfrm>
            <a:off x="1042038" y="2720119"/>
            <a:ext cx="4737652" cy="70788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
                <a:srgbClr val="000000"/>
              </a:buClr>
              <a:buSzTx/>
              <a:tabLst/>
              <a:defRPr/>
            </a:pPr>
            <a:r>
              <a:rPr lang="vi-VN" sz="2000" dirty="0">
                <a:latin typeface="#9Slide03 AmpleSoft" panose="02000000000000000000" pitchFamily="2" charset="0"/>
              </a:rPr>
              <a:t>“Nhưng tôi đã hứa, tôi sẽ chỉ cho thằng Tí bí mật này”</a:t>
            </a:r>
          </a:p>
        </p:txBody>
      </p:sp>
      <p:sp>
        <p:nvSpPr>
          <p:cNvPr id="12" name="TextBox 11">
            <a:extLst>
              <a:ext uri="{FF2B5EF4-FFF2-40B4-BE49-F238E27FC236}">
                <a16:creationId xmlns:a16="http://schemas.microsoft.com/office/drawing/2014/main" id="{60333568-A181-2AB1-4E54-E516C05F0EAD}"/>
              </a:ext>
            </a:extLst>
          </p:cNvPr>
          <p:cNvSpPr txBox="1"/>
          <p:nvPr/>
        </p:nvSpPr>
        <p:spPr>
          <a:xfrm>
            <a:off x="5924034" y="2571750"/>
            <a:ext cx="3071192"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latin typeface="#9Slide03 AmpleSoft" panose="02000000000000000000" pitchFamily="2" charset="0"/>
              </a:rPr>
              <a:t>“Tôi” sẵn sàng chia sẻ bí mật với Tí – người bạn thân nhất</a:t>
            </a:r>
            <a:endParaRPr lang="en-US" sz="2000" dirty="0">
              <a:latin typeface="#9Slide03 AmpleSoft" panose="02000000000000000000" pitchFamily="2" charset="0"/>
            </a:endParaRPr>
          </a:p>
        </p:txBody>
      </p:sp>
      <p:sp>
        <p:nvSpPr>
          <p:cNvPr id="14" name="TextBox 13">
            <a:extLst>
              <a:ext uri="{FF2B5EF4-FFF2-40B4-BE49-F238E27FC236}">
                <a16:creationId xmlns:a16="http://schemas.microsoft.com/office/drawing/2014/main" id="{8F38FEBB-84E8-D326-5F41-7E1CA9FC8113}"/>
              </a:ext>
            </a:extLst>
          </p:cNvPr>
          <p:cNvSpPr txBox="1"/>
          <p:nvPr/>
        </p:nvSpPr>
        <p:spPr>
          <a:xfrm>
            <a:off x="1042038" y="4002000"/>
            <a:ext cx="4685799" cy="707886"/>
          </a:xfrm>
          <a:prstGeom prst="rect">
            <a:avLst/>
          </a:prstGeom>
          <a:noFill/>
        </p:spPr>
        <p:txBody>
          <a:bodyPr wrap="square">
            <a:spAutoFit/>
          </a:bodyPr>
          <a:lstStyle/>
          <a:p>
            <a:pPr algn="just"/>
            <a:r>
              <a:rPr lang="vi-VN" sz="2000" dirty="0">
                <a:latin typeface="#9Slide03 AmpleSoft" panose="02000000000000000000" pitchFamily="2" charset="0"/>
              </a:rPr>
              <a:t>Thấy tên Tí đẹp hơn mọi tên, khi đọc lên, âm thanh cứ du dương như 1 bài hát</a:t>
            </a:r>
          </a:p>
        </p:txBody>
      </p:sp>
      <p:sp>
        <p:nvSpPr>
          <p:cNvPr id="16" name="TextBox 15">
            <a:extLst>
              <a:ext uri="{FF2B5EF4-FFF2-40B4-BE49-F238E27FC236}">
                <a16:creationId xmlns:a16="http://schemas.microsoft.com/office/drawing/2014/main" id="{884F75D1-3095-5FC8-039C-18FAD7B65785}"/>
              </a:ext>
            </a:extLst>
          </p:cNvPr>
          <p:cNvSpPr txBox="1"/>
          <p:nvPr/>
        </p:nvSpPr>
        <p:spPr>
          <a:xfrm>
            <a:off x="5924034" y="4073250"/>
            <a:ext cx="3157329" cy="707886"/>
          </a:xfrm>
          <a:prstGeom prst="rect">
            <a:avLst/>
          </a:prstGeom>
          <a:noFill/>
        </p:spPr>
        <p:txBody>
          <a:bodyPr wrap="square">
            <a:spAutoFit/>
          </a:bodyPr>
          <a:lstStyle/>
          <a:p>
            <a:pPr algn="just"/>
            <a:r>
              <a:rPr lang="vi-VN" sz="2000" dirty="0">
                <a:latin typeface="#9Slide03 AmpleSoft" panose="02000000000000000000" pitchFamily="2" charset="0"/>
              </a:rPr>
              <a:t>“Tôi” yêu quý bạn bằng cả tấm lòng chân thành</a:t>
            </a:r>
            <a:endParaRPr lang="en-US" sz="2000" dirty="0">
              <a:latin typeface="#9Slide03 AmpleSoft" panose="02000000000000000000" pitchFamily="2" charset="0"/>
            </a:endParaRPr>
          </a:p>
        </p:txBody>
      </p:sp>
    </p:spTree>
    <p:extLst>
      <p:ext uri="{BB962C8B-B14F-4D97-AF65-F5344CB8AC3E}">
        <p14:creationId xmlns:p14="http://schemas.microsoft.com/office/powerpoint/2010/main" val="197893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2" grpId="0"/>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22EF06-F8D2-1428-F0B9-18473494CA6C}"/>
              </a:ext>
            </a:extLst>
          </p:cNvPr>
          <p:cNvGraphicFramePr>
            <a:graphicFrameLocks noGrp="1"/>
          </p:cNvGraphicFramePr>
          <p:nvPr>
            <p:extLst>
              <p:ext uri="{D42A27DB-BD31-4B8C-83A1-F6EECF244321}">
                <p14:modId xmlns:p14="http://schemas.microsoft.com/office/powerpoint/2010/main" val="2551752015"/>
              </p:ext>
            </p:extLst>
          </p:nvPr>
        </p:nvGraphicFramePr>
        <p:xfrm>
          <a:off x="96079" y="116313"/>
          <a:ext cx="8975034" cy="4908074"/>
        </p:xfrm>
        <a:graphic>
          <a:graphicData uri="http://schemas.openxmlformats.org/drawingml/2006/table">
            <a:tbl>
              <a:tblPr firstRow="1" bandRow="1">
                <a:tableStyleId>{433D77B6-9106-49FF-9EC0-0942FB15E633}</a:tableStyleId>
              </a:tblPr>
              <a:tblGrid>
                <a:gridCol w="1039702">
                  <a:extLst>
                    <a:ext uri="{9D8B030D-6E8A-4147-A177-3AD203B41FA5}">
                      <a16:colId xmlns:a16="http://schemas.microsoft.com/office/drawing/2014/main" val="2477708727"/>
                    </a:ext>
                  </a:extLst>
                </a:gridCol>
                <a:gridCol w="4729010">
                  <a:extLst>
                    <a:ext uri="{9D8B030D-6E8A-4147-A177-3AD203B41FA5}">
                      <a16:colId xmlns:a16="http://schemas.microsoft.com/office/drawing/2014/main" val="186531597"/>
                    </a:ext>
                  </a:extLst>
                </a:gridCol>
                <a:gridCol w="3206322">
                  <a:extLst>
                    <a:ext uri="{9D8B030D-6E8A-4147-A177-3AD203B41FA5}">
                      <a16:colId xmlns:a16="http://schemas.microsoft.com/office/drawing/2014/main" val="3636742536"/>
                    </a:ext>
                  </a:extLst>
                </a:gridCol>
              </a:tblGrid>
              <a:tr h="499836">
                <a:tc>
                  <a:txBody>
                    <a:bodyPr/>
                    <a:lstStyle/>
                    <a:p>
                      <a:pPr algn="ct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2400" dirty="0">
                          <a:latin typeface="#9Slide03 Ample" panose="02000000000000000000" pitchFamily="2" charset="0"/>
                        </a:rPr>
                        <a:t>Chi tiết</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2400" dirty="0">
                          <a:latin typeface="#9Slide03 Ample" panose="02000000000000000000" pitchFamily="2" charset="0"/>
                        </a:rPr>
                        <a:t>Nhận xét</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extLst>
                  <a:ext uri="{0D108BD9-81ED-4DB2-BD59-A6C34878D82A}">
                    <a16:rowId xmlns:a16="http://schemas.microsoft.com/office/drawing/2014/main" val="1142856079"/>
                  </a:ext>
                </a:extLst>
              </a:tr>
              <a:tr h="1270402">
                <a:tc rowSpan="3">
                  <a:txBody>
                    <a:bodyPr/>
                    <a:lstStyle/>
                    <a:p>
                      <a:pPr algn="ctr"/>
                      <a:r>
                        <a:rPr lang="vi-VN" sz="2400" dirty="0">
                          <a:latin typeface="#9Slide03 Ample" panose="02000000000000000000" pitchFamily="2" charset="0"/>
                        </a:rPr>
                        <a:t>“tôi” với </a:t>
                      </a:r>
                    </a:p>
                    <a:p>
                      <a:pPr algn="ctr"/>
                      <a:r>
                        <a:rPr lang="vi-VN" sz="2400" dirty="0">
                          <a:latin typeface="#9Slide03 Ample" panose="02000000000000000000" pitchFamily="2" charset="0"/>
                        </a:rPr>
                        <a:t>thiên nhiên</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marL="0" indent="0" algn="just">
                        <a:buFontTx/>
                        <a:buNone/>
                      </a:pPr>
                      <a:endParaRPr lang="vi-VN"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 typeface="Arial" panose="020B0604020202020204" pitchFamily="34" charset="0"/>
                        <a:buNone/>
                      </a:pPr>
                      <a:endParaRPr lang="vi-VN" sz="2000" dirty="0">
                        <a:solidFill>
                          <a:schemeClr val="bg2">
                            <a:lumMod val="50000"/>
                          </a:schemeClr>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20211"/>
                  </a:ext>
                </a:extLst>
              </a:tr>
              <a:tr h="1857676">
                <a:tc vMerge="1">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348243"/>
                  </a:ext>
                </a:extLst>
              </a:tr>
              <a:tr h="1280160">
                <a:tc vMerge="1">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Tx/>
                        <a:buNone/>
                      </a:pPr>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3094567"/>
                  </a:ext>
                </a:extLst>
              </a:tr>
            </a:tbl>
          </a:graphicData>
        </a:graphic>
      </p:graphicFrame>
      <p:sp>
        <p:nvSpPr>
          <p:cNvPr id="5" name="TextBox 4">
            <a:extLst>
              <a:ext uri="{FF2B5EF4-FFF2-40B4-BE49-F238E27FC236}">
                <a16:creationId xmlns:a16="http://schemas.microsoft.com/office/drawing/2014/main" id="{AAC1581C-0D70-96D2-6C1D-90C6C217B7D3}"/>
              </a:ext>
            </a:extLst>
          </p:cNvPr>
          <p:cNvSpPr txBox="1"/>
          <p:nvPr/>
        </p:nvSpPr>
        <p:spPr>
          <a:xfrm>
            <a:off x="1182889" y="3811169"/>
            <a:ext cx="4544659" cy="400110"/>
          </a:xfrm>
          <a:prstGeom prst="rect">
            <a:avLst/>
          </a:prstGeom>
          <a:noFill/>
        </p:spPr>
        <p:txBody>
          <a:bodyPr wrap="square">
            <a:spAutoFit/>
          </a:bodyPr>
          <a:lstStyle/>
          <a:p>
            <a:pPr marL="285750" indent="-285750" algn="just">
              <a:buFontTx/>
              <a:buChar char="-"/>
            </a:pPr>
            <a:r>
              <a:rPr lang="vi-VN" sz="2000" dirty="0">
                <a:latin typeface="#9Slide03 AmpleSoft" panose="02000000000000000000" pitchFamily="2" charset="0"/>
              </a:rPr>
              <a:t>Cùng bố tưới nước cho vườn hoa</a:t>
            </a:r>
          </a:p>
        </p:txBody>
      </p:sp>
      <p:sp>
        <p:nvSpPr>
          <p:cNvPr id="6" name="TextBox 5">
            <a:extLst>
              <a:ext uri="{FF2B5EF4-FFF2-40B4-BE49-F238E27FC236}">
                <a16:creationId xmlns:a16="http://schemas.microsoft.com/office/drawing/2014/main" id="{1EBDE0BD-D640-6723-B997-FF8B02C67CD1}"/>
              </a:ext>
            </a:extLst>
          </p:cNvPr>
          <p:cNvSpPr txBox="1"/>
          <p:nvPr/>
        </p:nvSpPr>
        <p:spPr>
          <a:xfrm>
            <a:off x="1208316" y="682343"/>
            <a:ext cx="4544659" cy="400110"/>
          </a:xfrm>
          <a:prstGeom prst="rect">
            <a:avLst/>
          </a:prstGeom>
          <a:noFill/>
        </p:spPr>
        <p:txBody>
          <a:bodyPr wrap="square">
            <a:spAutoFit/>
          </a:bodyPr>
          <a:lstStyle/>
          <a:p>
            <a:pPr marL="285750" indent="-285750" algn="just">
              <a:buFontTx/>
              <a:buChar char="-"/>
            </a:pPr>
            <a:r>
              <a:rPr lang="vi-VN" sz="2000" dirty="0">
                <a:latin typeface="#9Slide03 AmpleSoft" panose="02000000000000000000" pitchFamily="2" charset="0"/>
              </a:rPr>
              <a:t>Đoán được hết hoa trong vườn</a:t>
            </a:r>
          </a:p>
        </p:txBody>
      </p:sp>
      <p:sp>
        <p:nvSpPr>
          <p:cNvPr id="8" name="TextBox 7">
            <a:extLst>
              <a:ext uri="{FF2B5EF4-FFF2-40B4-BE49-F238E27FC236}">
                <a16:creationId xmlns:a16="http://schemas.microsoft.com/office/drawing/2014/main" id="{622FC5FA-569D-7428-9C86-727A79B30560}"/>
              </a:ext>
            </a:extLst>
          </p:cNvPr>
          <p:cNvSpPr txBox="1"/>
          <p:nvPr/>
        </p:nvSpPr>
        <p:spPr>
          <a:xfrm>
            <a:off x="5999921" y="1082453"/>
            <a:ext cx="3071192" cy="400110"/>
          </a:xfrm>
          <a:prstGeom prst="rect">
            <a:avLst/>
          </a:prstGeom>
          <a:noFill/>
        </p:spPr>
        <p:txBody>
          <a:bodyPr wrap="square">
            <a:spAutoFit/>
          </a:bodyPr>
          <a:lstStyle/>
          <a:p>
            <a:pPr marL="0" indent="0" algn="just">
              <a:buFont typeface="Arial" panose="020B0604020202020204" pitchFamily="34" charset="0"/>
              <a:buNone/>
            </a:pPr>
            <a:r>
              <a:rPr lang="vi-VN" sz="2000" dirty="0">
                <a:latin typeface="#9Slide03 AmpleSoft" panose="02000000000000000000" pitchFamily="2" charset="0"/>
              </a:rPr>
              <a:t>“Tôi” có con mắt thần</a:t>
            </a:r>
            <a:endParaRPr lang="vi-VN" sz="2000" dirty="0">
              <a:solidFill>
                <a:schemeClr val="bg2">
                  <a:lumMod val="50000"/>
                </a:schemeClr>
              </a:solidFill>
              <a:latin typeface="#9Slide03 AmpleSoft" panose="02000000000000000000" pitchFamily="2" charset="0"/>
            </a:endParaRPr>
          </a:p>
        </p:txBody>
      </p:sp>
      <p:sp>
        <p:nvSpPr>
          <p:cNvPr id="10" name="TextBox 9">
            <a:extLst>
              <a:ext uri="{FF2B5EF4-FFF2-40B4-BE49-F238E27FC236}">
                <a16:creationId xmlns:a16="http://schemas.microsoft.com/office/drawing/2014/main" id="{61DE3797-C90D-8346-61B3-250A5A01AE4F}"/>
              </a:ext>
            </a:extLst>
          </p:cNvPr>
          <p:cNvSpPr txBox="1"/>
          <p:nvPr/>
        </p:nvSpPr>
        <p:spPr>
          <a:xfrm>
            <a:off x="1182889" y="1959232"/>
            <a:ext cx="4646359" cy="1723549"/>
          </a:xfrm>
          <a:prstGeom prst="rect">
            <a:avLst/>
          </a:prstGeom>
          <a:noFill/>
        </p:spPr>
        <p:txBody>
          <a:bodyPr wrap="square">
            <a:spAutoFit/>
          </a:bodyPr>
          <a:lstStyle/>
          <a:p>
            <a:pPr marL="342900" indent="-342900" algn="just">
              <a:buFontTx/>
              <a:buChar char="-"/>
            </a:pPr>
            <a:r>
              <a:rPr lang="es-MX" sz="2000" dirty="0">
                <a:latin typeface="#9Slide03 AmpleSoft" panose="02000000000000000000" pitchFamily="2" charset="0"/>
                <a:ea typeface="Calibri" panose="020F0502020204030204" pitchFamily="34" charset="0"/>
                <a:cs typeface="#9Slide03 Arima Madurai" panose="00000500000000000000" pitchFamily="2" charset="0"/>
              </a:rPr>
              <a:t>N</a:t>
            </a:r>
            <a:r>
              <a:rPr lang="vi-VN" sz="2000" dirty="0">
                <a:latin typeface="#9Slide03 AmpleSoft" panose="02000000000000000000" pitchFamily="2" charset="0"/>
                <a:ea typeface="Calibri" panose="020F0502020204030204" pitchFamily="34" charset="0"/>
                <a:cs typeface="#9Slide03 Arima Madurai" panose="00000500000000000000" pitchFamily="2" charset="0"/>
              </a:rPr>
              <a:t>hắm mắt, n</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gửi</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và</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nhận</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diện</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được</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tất</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cả</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hương</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của</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các</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loài</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hoa</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và</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đoán</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được</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loài</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nào</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đã</a:t>
            </a:r>
            <a:r>
              <a:rPr lang="es-MX" sz="2000" dirty="0">
                <a:latin typeface="#9Slide03 AmpleSoft" panose="02000000000000000000" pitchFamily="2" charset="0"/>
                <a:ea typeface="Calibri" panose="020F0502020204030204" pitchFamily="34" charset="0"/>
                <a:cs typeface="#9Slide03 Arima Madurai" panose="00000500000000000000" pitchFamily="2" charset="0"/>
              </a:rPr>
              <a:t> </a:t>
            </a:r>
            <a:r>
              <a:rPr lang="es-MX" sz="2000" dirty="0" err="1">
                <a:latin typeface="#9Slide03 AmpleSoft" panose="02000000000000000000" pitchFamily="2" charset="0"/>
                <a:ea typeface="Calibri" panose="020F0502020204030204" pitchFamily="34" charset="0"/>
                <a:cs typeface="#9Slide03 Arima Madurai" panose="00000500000000000000" pitchFamily="2" charset="0"/>
              </a:rPr>
              <a:t>nở</a:t>
            </a:r>
            <a:endParaRPr lang="vi-VN" sz="2000" dirty="0">
              <a:latin typeface="#9Slide03 AmpleSoft" panose="02000000000000000000" pitchFamily="2" charset="0"/>
              <a:ea typeface="Calibri" panose="020F0502020204030204" pitchFamily="34" charset="0"/>
              <a:cs typeface="#9Slide03 Arima Madurai" panose="00000500000000000000" pitchFamily="2" charset="0"/>
            </a:endParaRPr>
          </a:p>
          <a:p>
            <a:pPr algn="just"/>
            <a:endParaRPr lang="vi-VN" sz="600" dirty="0">
              <a:latin typeface="#9Slide03 AmpleSoft" panose="02000000000000000000" pitchFamily="2" charset="0"/>
              <a:ea typeface="Calibri" panose="020F0502020204030204" pitchFamily="34" charset="0"/>
              <a:cs typeface="#9Slide03 Arima Madurai" panose="00000500000000000000" pitchFamily="2" charset="0"/>
            </a:endParaRPr>
          </a:p>
          <a:p>
            <a:pPr marL="342900" indent="-342900" algn="just">
              <a:buFontTx/>
              <a:buChar char="-"/>
            </a:pPr>
            <a:r>
              <a:rPr lang="vi-VN" sz="2000" dirty="0">
                <a:latin typeface="#9Slide03 AmpleSoft" panose="02000000000000000000" pitchFamily="2" charset="0"/>
                <a:ea typeface="Calibri" panose="020F0502020204030204" pitchFamily="34" charset="0"/>
                <a:cs typeface="#9Slide03 Arima Madurai" panose="00000500000000000000" pitchFamily="2" charset="0"/>
              </a:rPr>
              <a:t>Thông qua mùi hoa mà nhận biết đặc trung thời tiết các mùa</a:t>
            </a:r>
            <a:endParaRPr lang="en-US" sz="2000" dirty="0">
              <a:latin typeface="#9Slide03 AmpleSoft" panose="02000000000000000000" pitchFamily="2" charset="0"/>
              <a:ea typeface="Calibri" panose="020F0502020204030204" pitchFamily="34" charset="0"/>
              <a:cs typeface="#9Slide03 Arima Madurai" panose="00000500000000000000" pitchFamily="2" charset="0"/>
            </a:endParaRPr>
          </a:p>
        </p:txBody>
      </p:sp>
      <p:sp>
        <p:nvSpPr>
          <p:cNvPr id="12" name="TextBox 11">
            <a:extLst>
              <a:ext uri="{FF2B5EF4-FFF2-40B4-BE49-F238E27FC236}">
                <a16:creationId xmlns:a16="http://schemas.microsoft.com/office/drawing/2014/main" id="{60333568-A181-2AB1-4E54-E516C05F0EAD}"/>
              </a:ext>
            </a:extLst>
          </p:cNvPr>
          <p:cNvSpPr txBox="1"/>
          <p:nvPr/>
        </p:nvSpPr>
        <p:spPr>
          <a:xfrm>
            <a:off x="5933659" y="2467063"/>
            <a:ext cx="3071192"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latin typeface="#9Slide03 AmpleSoft" panose="02000000000000000000" pitchFamily="2" charset="0"/>
              </a:rPr>
              <a:t>“Tôi” có chiếc mũi tuyệt nhất thế gian</a:t>
            </a:r>
            <a:endParaRPr lang="en-US" sz="2000" dirty="0">
              <a:latin typeface="#9Slide03 AmpleSoft" panose="02000000000000000000" pitchFamily="2" charset="0"/>
            </a:endParaRPr>
          </a:p>
        </p:txBody>
      </p:sp>
      <p:sp>
        <p:nvSpPr>
          <p:cNvPr id="14" name="TextBox 13">
            <a:extLst>
              <a:ext uri="{FF2B5EF4-FFF2-40B4-BE49-F238E27FC236}">
                <a16:creationId xmlns:a16="http://schemas.microsoft.com/office/drawing/2014/main" id="{8F38FEBB-84E8-D326-5F41-7E1CA9FC8113}"/>
              </a:ext>
            </a:extLst>
          </p:cNvPr>
          <p:cNvSpPr txBox="1"/>
          <p:nvPr/>
        </p:nvSpPr>
        <p:spPr>
          <a:xfrm>
            <a:off x="1185617" y="4216610"/>
            <a:ext cx="4595506" cy="707886"/>
          </a:xfrm>
          <a:prstGeom prst="rect">
            <a:avLst/>
          </a:prstGeom>
          <a:noFill/>
        </p:spPr>
        <p:txBody>
          <a:bodyPr wrap="square">
            <a:spAutoFit/>
          </a:bodyPr>
          <a:lstStyle/>
          <a:p>
            <a:pPr marL="285750" indent="-285750" algn="just">
              <a:buFontTx/>
              <a:buChar char="-"/>
            </a:pPr>
            <a:r>
              <a:rPr lang="vi-VN" sz="2000" dirty="0">
                <a:latin typeface="#9Slide03 AmpleSoft" panose="02000000000000000000" pitchFamily="2" charset="0"/>
              </a:rPr>
              <a:t>Coi khu vườn là “món quà bất bận”, mỗi bông hoa là người dẫn lối</a:t>
            </a:r>
            <a:endParaRPr lang="en-US" sz="2000" dirty="0">
              <a:latin typeface="#9Slide03 AmpleSoft" panose="02000000000000000000" pitchFamily="2" charset="0"/>
            </a:endParaRPr>
          </a:p>
        </p:txBody>
      </p:sp>
      <p:sp>
        <p:nvSpPr>
          <p:cNvPr id="16" name="TextBox 15">
            <a:extLst>
              <a:ext uri="{FF2B5EF4-FFF2-40B4-BE49-F238E27FC236}">
                <a16:creationId xmlns:a16="http://schemas.microsoft.com/office/drawing/2014/main" id="{884F75D1-3095-5FC8-039C-18FAD7B65785}"/>
              </a:ext>
            </a:extLst>
          </p:cNvPr>
          <p:cNvSpPr txBox="1"/>
          <p:nvPr/>
        </p:nvSpPr>
        <p:spPr>
          <a:xfrm>
            <a:off x="5914409" y="3879958"/>
            <a:ext cx="3114262" cy="1015663"/>
          </a:xfrm>
          <a:prstGeom prst="rect">
            <a:avLst/>
          </a:prstGeom>
          <a:noFill/>
        </p:spPr>
        <p:txBody>
          <a:bodyPr wrap="square">
            <a:spAutoFit/>
          </a:bodyPr>
          <a:lstStyle/>
          <a:p>
            <a:pPr algn="just"/>
            <a:r>
              <a:rPr lang="vi-VN" sz="2000" dirty="0">
                <a:latin typeface="#9Slide03 AmpleSoft" panose="02000000000000000000" pitchFamily="2" charset="0"/>
              </a:rPr>
              <a:t>“Tôi” yêu khu vườn, yêu thiên nhiên bằng cả tâm hồn nhạy cảm và tinh tế</a:t>
            </a:r>
            <a:endParaRPr lang="en-US" sz="2000" dirty="0">
              <a:latin typeface="#9Slide03 AmpleSoft" panose="02000000000000000000" pitchFamily="2" charset="0"/>
            </a:endParaRPr>
          </a:p>
        </p:txBody>
      </p:sp>
      <p:sp>
        <p:nvSpPr>
          <p:cNvPr id="13" name="TextBox 12">
            <a:extLst>
              <a:ext uri="{FF2B5EF4-FFF2-40B4-BE49-F238E27FC236}">
                <a16:creationId xmlns:a16="http://schemas.microsoft.com/office/drawing/2014/main" id="{4C295A11-D4FC-C1BA-9D20-0B261BF53375}"/>
              </a:ext>
            </a:extLst>
          </p:cNvPr>
          <p:cNvSpPr txBox="1"/>
          <p:nvPr/>
        </p:nvSpPr>
        <p:spPr>
          <a:xfrm>
            <a:off x="1208315" y="1064569"/>
            <a:ext cx="4544659" cy="707886"/>
          </a:xfrm>
          <a:prstGeom prst="rect">
            <a:avLst/>
          </a:prstGeom>
          <a:noFill/>
        </p:spPr>
        <p:txBody>
          <a:bodyPr wrap="square">
            <a:spAutoFit/>
          </a:bodyPr>
          <a:lstStyle/>
          <a:p>
            <a:pPr marL="285750" indent="-285750" algn="just">
              <a:buFontTx/>
              <a:buChar char="-"/>
            </a:pPr>
            <a:r>
              <a:rPr lang="vi-VN" sz="2000" dirty="0">
                <a:latin typeface="#9Slide03 AmpleSoft" panose="02000000000000000000" pitchFamily="2" charset="0"/>
              </a:rPr>
              <a:t>Thuộc khu vườn đến mức nhắm mắt đi mà không chạm vào vật gì</a:t>
            </a:r>
          </a:p>
        </p:txBody>
      </p:sp>
    </p:spTree>
    <p:extLst>
      <p:ext uri="{BB962C8B-B14F-4D97-AF65-F5344CB8AC3E}">
        <p14:creationId xmlns:p14="http://schemas.microsoft.com/office/powerpoint/2010/main" val="191219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barn(inVertical)">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inVertical)">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barn(inVertical)">
                                      <p:cBhvr>
                                        <p:cTn id="42" dur="500"/>
                                        <p:tgtEl>
                                          <p:spTgt spid="1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6"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488E1-1A7A-17E2-2996-EEF62A87BB39}"/>
              </a:ext>
            </a:extLst>
          </p:cNvPr>
          <p:cNvPicPr>
            <a:picLocks noChangeAspect="1"/>
          </p:cNvPicPr>
          <p:nvPr/>
        </p:nvPicPr>
        <p:blipFill rotWithShape="1">
          <a:blip r:embed="rId3"/>
          <a:srcRect t="8502" b="6860"/>
          <a:stretch/>
        </p:blipFill>
        <p:spPr>
          <a:xfrm>
            <a:off x="0" y="1"/>
            <a:ext cx="8994912" cy="5143500"/>
          </a:xfrm>
          <a:prstGeom prst="rect">
            <a:avLst/>
          </a:prstGeom>
        </p:spPr>
      </p:pic>
      <p:sp>
        <p:nvSpPr>
          <p:cNvPr id="4" name="TextBox 3">
            <a:extLst>
              <a:ext uri="{FF2B5EF4-FFF2-40B4-BE49-F238E27FC236}">
                <a16:creationId xmlns:a16="http://schemas.microsoft.com/office/drawing/2014/main" id="{40C2A39F-0EEF-483C-491C-01FB62894902}"/>
              </a:ext>
            </a:extLst>
          </p:cNvPr>
          <p:cNvSpPr txBox="1"/>
          <p:nvPr/>
        </p:nvSpPr>
        <p:spPr>
          <a:xfrm>
            <a:off x="1893404" y="1739875"/>
            <a:ext cx="5357192" cy="1323439"/>
          </a:xfrm>
          <a:prstGeom prst="rect">
            <a:avLst/>
          </a:prstGeom>
          <a:noFill/>
        </p:spPr>
        <p:txBody>
          <a:bodyPr wrap="square">
            <a:spAutoFit/>
          </a:bodyPr>
          <a:lstStyle/>
          <a:p>
            <a:r>
              <a:rPr lang="en-US" sz="4000" dirty="0" err="1">
                <a:latin typeface="#9Slide05 ViceroyJF" panose="02040603050506020204" pitchFamily="18" charset="0"/>
              </a:rPr>
              <a:t>Tình</a:t>
            </a:r>
            <a:r>
              <a:rPr lang="en-US" sz="4000" dirty="0">
                <a:latin typeface="#9Slide05 ViceroyJF" panose="02040603050506020204" pitchFamily="18" charset="0"/>
              </a:rPr>
              <a:t> </a:t>
            </a:r>
            <a:r>
              <a:rPr lang="en-US" sz="4000" dirty="0" err="1">
                <a:latin typeface="#9Slide05 ViceroyJF" panose="02040603050506020204" pitchFamily="18" charset="0"/>
              </a:rPr>
              <a:t>yêu</a:t>
            </a:r>
            <a:r>
              <a:rPr lang="en-US" sz="4000" dirty="0">
                <a:latin typeface="#9Slide05 ViceroyJF" panose="02040603050506020204" pitchFamily="18" charset="0"/>
              </a:rPr>
              <a:t> </a:t>
            </a:r>
            <a:r>
              <a:rPr lang="en-US" sz="4000" dirty="0" err="1">
                <a:latin typeface="#9Slide05 ViceroyJF" panose="02040603050506020204" pitchFamily="18" charset="0"/>
              </a:rPr>
              <a:t>thương</a:t>
            </a:r>
            <a:r>
              <a:rPr lang="en-US" sz="4000" dirty="0">
                <a:latin typeface="#9Slide05 ViceroyJF" panose="02040603050506020204" pitchFamily="18" charset="0"/>
              </a:rPr>
              <a:t> </a:t>
            </a:r>
            <a:r>
              <a:rPr lang="en-US" sz="4000" dirty="0" err="1">
                <a:latin typeface="#9Slide05 ViceroyJF" panose="02040603050506020204" pitchFamily="18" charset="0"/>
              </a:rPr>
              <a:t>là</a:t>
            </a:r>
            <a:r>
              <a:rPr lang="en-US" sz="4000" dirty="0">
                <a:latin typeface="#9Slide05 ViceroyJF" panose="02040603050506020204" pitchFamily="18" charset="0"/>
              </a:rPr>
              <a:t> </a:t>
            </a:r>
            <a:r>
              <a:rPr lang="en-US" sz="4000" dirty="0" err="1">
                <a:latin typeface="#9Slide05 ViceroyJF" panose="02040603050506020204" pitchFamily="18" charset="0"/>
              </a:rPr>
              <a:t>câu</a:t>
            </a:r>
            <a:r>
              <a:rPr lang="en-US" sz="4000" dirty="0">
                <a:latin typeface="#9Slide05 ViceroyJF" panose="02040603050506020204" pitchFamily="18" charset="0"/>
              </a:rPr>
              <a:t> </a:t>
            </a:r>
            <a:r>
              <a:rPr lang="en-US" sz="4000" dirty="0" err="1">
                <a:latin typeface="#9Slide05 ViceroyJF" panose="02040603050506020204" pitchFamily="18" charset="0"/>
              </a:rPr>
              <a:t>trả</a:t>
            </a:r>
            <a:r>
              <a:rPr lang="en-US" sz="4000" dirty="0">
                <a:latin typeface="#9Slide05 ViceroyJF" panose="02040603050506020204" pitchFamily="18" charset="0"/>
              </a:rPr>
              <a:t> </a:t>
            </a:r>
            <a:r>
              <a:rPr lang="en-US" sz="4000" dirty="0" err="1">
                <a:latin typeface="#9Slide05 ViceroyJF" panose="02040603050506020204" pitchFamily="18" charset="0"/>
              </a:rPr>
              <a:t>lời</a:t>
            </a:r>
            <a:r>
              <a:rPr lang="en-US" sz="4000" dirty="0">
                <a:latin typeface="#9Slide05 ViceroyJF" panose="02040603050506020204" pitchFamily="18" charset="0"/>
              </a:rPr>
              <a:t> </a:t>
            </a:r>
            <a:r>
              <a:rPr lang="en-US" sz="4000" dirty="0" err="1">
                <a:latin typeface="#9Slide05 ViceroyJF" panose="02040603050506020204" pitchFamily="18" charset="0"/>
              </a:rPr>
              <a:t>cho</a:t>
            </a:r>
            <a:r>
              <a:rPr lang="en-US" sz="4000" dirty="0">
                <a:latin typeface="#9Slide05 ViceroyJF" panose="02040603050506020204" pitchFamily="18" charset="0"/>
              </a:rPr>
              <a:t> </a:t>
            </a:r>
            <a:r>
              <a:rPr lang="en-US" sz="4000" dirty="0" err="1">
                <a:latin typeface="#9Slide05 ViceroyJF" panose="02040603050506020204" pitchFamily="18" charset="0"/>
              </a:rPr>
              <a:t>mọi</a:t>
            </a:r>
            <a:r>
              <a:rPr lang="en-US" sz="4000" dirty="0">
                <a:latin typeface="#9Slide05 ViceroyJF" panose="02040603050506020204" pitchFamily="18" charset="0"/>
              </a:rPr>
              <a:t> </a:t>
            </a:r>
            <a:r>
              <a:rPr lang="en-US" sz="4000" dirty="0" err="1">
                <a:latin typeface="#9Slide05 ViceroyJF" panose="02040603050506020204" pitchFamily="18" charset="0"/>
              </a:rPr>
              <a:t>thứ</a:t>
            </a:r>
            <a:r>
              <a:rPr lang="en-US" sz="4000" dirty="0">
                <a:latin typeface="#9Slide05 ViceroyJF" panose="02040603050506020204" pitchFamily="18" charset="0"/>
              </a:rPr>
              <a:t>. (Ray Bradbury)</a:t>
            </a:r>
          </a:p>
        </p:txBody>
      </p:sp>
    </p:spTree>
    <p:extLst>
      <p:ext uri="{BB962C8B-B14F-4D97-AF65-F5344CB8AC3E}">
        <p14:creationId xmlns:p14="http://schemas.microsoft.com/office/powerpoint/2010/main" val="139937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636086CF-1DE1-914D-32EF-DBFC5BD6E12E}"/>
              </a:ext>
            </a:extLst>
          </p:cNvPr>
          <p:cNvSpPr txBox="1"/>
          <p:nvPr/>
        </p:nvSpPr>
        <p:spPr>
          <a:xfrm>
            <a:off x="2132612" y="120937"/>
            <a:ext cx="4878775" cy="562013"/>
          </a:xfrm>
          <a:prstGeom prst="rect">
            <a:avLst/>
          </a:prstGeom>
        </p:spPr>
        <p:txBody>
          <a:bodyPr wrap="square" lIns="0" tIns="0" rIns="0" bIns="0" rtlCol="0" anchor="t">
            <a:spAutoFit/>
          </a:bodyPr>
          <a:lstStyle/>
          <a:p>
            <a:pPr algn="ctr">
              <a:lnSpc>
                <a:spcPct val="130000"/>
              </a:lnSpc>
            </a:pPr>
            <a:r>
              <a:rPr lang="en-US" sz="3600" dirty="0">
                <a:solidFill>
                  <a:srgbClr val="FF0000"/>
                </a:solidFill>
                <a:latin typeface="#9Slide07 SVNBeachwood Sans" pitchFamily="2" charset="0"/>
              </a:rPr>
              <a:t>1. </a:t>
            </a:r>
            <a:r>
              <a:rPr lang="en-US" sz="3600" dirty="0" err="1">
                <a:solidFill>
                  <a:srgbClr val="FF0000"/>
                </a:solidFill>
                <a:latin typeface="#9Slide07 SVNBeachwood Sans" pitchFamily="2" charset="0"/>
              </a:rPr>
              <a:t>Nhân</a:t>
            </a:r>
            <a:r>
              <a:rPr lang="en-US" sz="3600" dirty="0">
                <a:solidFill>
                  <a:srgbClr val="FF0000"/>
                </a:solidFill>
                <a:latin typeface="#9Slide07 SVNBeachwood Sans" pitchFamily="2" charset="0"/>
              </a:rPr>
              <a:t> </a:t>
            </a:r>
            <a:r>
              <a:rPr lang="en-US" sz="3600" dirty="0" err="1">
                <a:solidFill>
                  <a:srgbClr val="FF0000"/>
                </a:solidFill>
                <a:latin typeface="#9Slide07 SVNBeachwood Sans" pitchFamily="2" charset="0"/>
              </a:rPr>
              <a:t>vật</a:t>
            </a:r>
            <a:r>
              <a:rPr lang="en-US" sz="3600" dirty="0">
                <a:solidFill>
                  <a:srgbClr val="FF0000"/>
                </a:solidFill>
                <a:latin typeface="#9Slide07 SVNBeachwood Sans" pitchFamily="2" charset="0"/>
              </a:rPr>
              <a:t> “</a:t>
            </a:r>
            <a:r>
              <a:rPr lang="en-US" sz="3600" dirty="0" err="1">
                <a:solidFill>
                  <a:srgbClr val="FF0000"/>
                </a:solidFill>
                <a:latin typeface="#9Slide07 SVNBeachwood Sans" pitchFamily="2" charset="0"/>
              </a:rPr>
              <a:t>tôi</a:t>
            </a:r>
            <a:r>
              <a:rPr lang="en-US" sz="3600" dirty="0">
                <a:solidFill>
                  <a:srgbClr val="FF0000"/>
                </a:solidFill>
                <a:latin typeface="#9Slide07 SVNBeachwood Sans" pitchFamily="2" charset="0"/>
              </a:rPr>
              <a:t>”</a:t>
            </a:r>
          </a:p>
        </p:txBody>
      </p:sp>
      <p:sp>
        <p:nvSpPr>
          <p:cNvPr id="5" name="TextBox 4">
            <a:extLst>
              <a:ext uri="{FF2B5EF4-FFF2-40B4-BE49-F238E27FC236}">
                <a16:creationId xmlns:a16="http://schemas.microsoft.com/office/drawing/2014/main" id="{1E16F06D-52D9-CBF1-5C34-95984CD34079}"/>
              </a:ext>
            </a:extLst>
          </p:cNvPr>
          <p:cNvSpPr txBox="1"/>
          <p:nvPr/>
        </p:nvSpPr>
        <p:spPr>
          <a:xfrm>
            <a:off x="229163" y="1001463"/>
            <a:ext cx="5451970" cy="3926972"/>
          </a:xfrm>
          <a:prstGeom prst="rect">
            <a:avLst/>
          </a:prstGeom>
          <a:noFill/>
        </p:spPr>
        <p:txBody>
          <a:bodyPr wrap="square">
            <a:spAutoFit/>
          </a:bodyPr>
          <a:lstStyle/>
          <a:p>
            <a:pPr marL="457200" indent="-298450" algn="just">
              <a:lnSpc>
                <a:spcPct val="114000"/>
              </a:lnSpc>
              <a:buFont typeface="Arial" panose="020B0604020202020204" pitchFamily="34" charset="0"/>
              <a:buChar char="•"/>
            </a:pPr>
            <a:r>
              <a:rPr lang="en-US" sz="2200" dirty="0" err="1">
                <a:latin typeface="#9Slide03 Ample" panose="02000000000000000000" pitchFamily="2" charset="0"/>
              </a:rPr>
              <a:t>Đặc</a:t>
            </a:r>
            <a:r>
              <a:rPr lang="en-US" sz="2200" dirty="0">
                <a:latin typeface="#9Slide03 Ample" panose="02000000000000000000" pitchFamily="2" charset="0"/>
              </a:rPr>
              <a:t> </a:t>
            </a:r>
            <a:r>
              <a:rPr lang="en-US" sz="2200" dirty="0" err="1">
                <a:latin typeface="#9Slide03 Ample" panose="02000000000000000000" pitchFamily="2" charset="0"/>
              </a:rPr>
              <a:t>điểm</a:t>
            </a:r>
            <a:r>
              <a:rPr lang="en-US" sz="2200" dirty="0">
                <a:latin typeface="#9Slide03 Ample" panose="02000000000000000000" pitchFamily="2" charset="0"/>
              </a:rPr>
              <a:t> </a:t>
            </a:r>
            <a:r>
              <a:rPr lang="en-US" sz="2200" dirty="0" err="1">
                <a:latin typeface="#9Slide03 Ample" panose="02000000000000000000" pitchFamily="2" charset="0"/>
              </a:rPr>
              <a:t>tính</a:t>
            </a:r>
            <a:r>
              <a:rPr lang="en-US" sz="2200" dirty="0">
                <a:latin typeface="#9Slide03 Ample" panose="02000000000000000000" pitchFamily="2" charset="0"/>
              </a:rPr>
              <a:t> </a:t>
            </a:r>
            <a:r>
              <a:rPr lang="en-US" sz="2200" dirty="0" err="1">
                <a:latin typeface="#9Slide03 Ample" panose="02000000000000000000" pitchFamily="2" charset="0"/>
              </a:rPr>
              <a:t>cách</a:t>
            </a:r>
            <a:r>
              <a:rPr lang="en-US" sz="2200" dirty="0">
                <a:latin typeface="#9Slide03 Ample" panose="02000000000000000000" pitchFamily="2" charset="0"/>
              </a:rPr>
              <a:t> </a:t>
            </a:r>
            <a:r>
              <a:rPr lang="en-US" sz="2200" dirty="0" err="1">
                <a:latin typeface="#9Slide03 Ample" panose="02000000000000000000" pitchFamily="2" charset="0"/>
              </a:rPr>
              <a:t>nhân</a:t>
            </a:r>
            <a:r>
              <a:rPr lang="en-US" sz="2200" dirty="0">
                <a:latin typeface="#9Slide03 Ample" panose="02000000000000000000" pitchFamily="2" charset="0"/>
              </a:rPr>
              <a:t> </a:t>
            </a:r>
            <a:r>
              <a:rPr lang="en-US" sz="2200" dirty="0" err="1">
                <a:latin typeface="#9Slide03 Ample" panose="02000000000000000000" pitchFamily="2" charset="0"/>
              </a:rPr>
              <a:t>vật</a:t>
            </a:r>
            <a:r>
              <a:rPr lang="en-US" sz="2200" dirty="0">
                <a:latin typeface="#9Slide03 Ample" panose="02000000000000000000" pitchFamily="2" charset="0"/>
              </a:rPr>
              <a:t> “</a:t>
            </a:r>
            <a:r>
              <a:rPr lang="en-US" sz="2200" dirty="0" err="1">
                <a:latin typeface="#9Slide03 Ample" panose="02000000000000000000" pitchFamily="2" charset="0"/>
              </a:rPr>
              <a:t>tôi</a:t>
            </a:r>
            <a:r>
              <a:rPr lang="en-US" sz="2200" dirty="0">
                <a:latin typeface="#9Slide03 Ample" panose="02000000000000000000" pitchFamily="2" charset="0"/>
              </a:rPr>
              <a:t>”</a:t>
            </a:r>
          </a:p>
          <a:p>
            <a:pPr marL="158750" indent="0" algn="just">
              <a:lnSpc>
                <a:spcPct val="114000"/>
              </a:lnSpc>
              <a:buNone/>
            </a:pPr>
            <a:r>
              <a:rPr lang="en-US" sz="2200" dirty="0">
                <a:latin typeface="#9Slide03 AmpleSoft" panose="02000000000000000000" pitchFamily="2" charset="0"/>
              </a:rPr>
              <a:t>- </a:t>
            </a:r>
            <a:r>
              <a:rPr lang="en-US" sz="2200" dirty="0" err="1">
                <a:latin typeface="#9Slide03 AmpleSoft" panose="02000000000000000000" pitchFamily="2" charset="0"/>
              </a:rPr>
              <a:t>Hồn</a:t>
            </a:r>
            <a:r>
              <a:rPr lang="en-US" sz="2200" dirty="0">
                <a:latin typeface="#9Slide03 AmpleSoft" panose="02000000000000000000" pitchFamily="2" charset="0"/>
              </a:rPr>
              <a:t> </a:t>
            </a:r>
            <a:r>
              <a:rPr lang="en-US" sz="2200" dirty="0" err="1">
                <a:latin typeface="#9Slide03 AmpleSoft" panose="02000000000000000000" pitchFamily="2" charset="0"/>
              </a:rPr>
              <a:t>nhiên</a:t>
            </a:r>
            <a:r>
              <a:rPr lang="en-US" sz="2200" dirty="0">
                <a:latin typeface="#9Slide03 AmpleSoft" panose="02000000000000000000" pitchFamily="2" charset="0"/>
              </a:rPr>
              <a:t>, </a:t>
            </a:r>
            <a:r>
              <a:rPr lang="en-US" sz="2200" dirty="0" err="1">
                <a:latin typeface="#9Slide03 AmpleSoft" panose="02000000000000000000" pitchFamily="2" charset="0"/>
              </a:rPr>
              <a:t>nhạy</a:t>
            </a:r>
            <a:r>
              <a:rPr lang="en-US" sz="2200" dirty="0">
                <a:latin typeface="#9Slide03 AmpleSoft" panose="02000000000000000000" pitchFamily="2" charset="0"/>
              </a:rPr>
              <a:t> </a:t>
            </a:r>
            <a:r>
              <a:rPr lang="en-US" sz="2200" dirty="0" err="1">
                <a:latin typeface="#9Slide03 AmpleSoft" panose="02000000000000000000" pitchFamily="2" charset="0"/>
              </a:rPr>
              <a:t>cảm</a:t>
            </a:r>
            <a:r>
              <a:rPr lang="en-US" sz="2200" dirty="0">
                <a:latin typeface="#9Slide03 AmpleSoft" panose="02000000000000000000" pitchFamily="2" charset="0"/>
              </a:rPr>
              <a:t>, </a:t>
            </a:r>
            <a:r>
              <a:rPr lang="en-US" sz="2200" dirty="0" err="1">
                <a:latin typeface="#9Slide03 AmpleSoft" panose="02000000000000000000" pitchFamily="2" charset="0"/>
              </a:rPr>
              <a:t>tinh</a:t>
            </a:r>
            <a:r>
              <a:rPr lang="en-US" sz="2200" dirty="0">
                <a:latin typeface="#9Slide03 AmpleSoft" panose="02000000000000000000" pitchFamily="2" charset="0"/>
              </a:rPr>
              <a:t> </a:t>
            </a:r>
            <a:r>
              <a:rPr lang="en-US" sz="2200" dirty="0" err="1">
                <a:latin typeface="#9Slide03 AmpleSoft" panose="02000000000000000000" pitchFamily="2" charset="0"/>
              </a:rPr>
              <a:t>tế</a:t>
            </a:r>
            <a:r>
              <a:rPr lang="en-US" sz="2200" dirty="0">
                <a:latin typeface="#9Slide03 AmpleSoft" panose="02000000000000000000" pitchFamily="2" charset="0"/>
              </a:rPr>
              <a:t> </a:t>
            </a:r>
            <a:r>
              <a:rPr lang="en-US" sz="2200" dirty="0" err="1">
                <a:latin typeface="#9Slide03 AmpleSoft" panose="02000000000000000000" pitchFamily="2" charset="0"/>
              </a:rPr>
              <a:t>trong</a:t>
            </a:r>
            <a:r>
              <a:rPr lang="en-US" sz="2200" dirty="0">
                <a:latin typeface="#9Slide03 AmpleSoft" panose="02000000000000000000" pitchFamily="2" charset="0"/>
              </a:rPr>
              <a:t> </a:t>
            </a:r>
            <a:r>
              <a:rPr lang="en-US" sz="2200" dirty="0" err="1">
                <a:latin typeface="#9Slide03 AmpleSoft" panose="02000000000000000000" pitchFamily="2" charset="0"/>
              </a:rPr>
              <a:t>quan</a:t>
            </a:r>
            <a:r>
              <a:rPr lang="en-US" sz="2200" dirty="0">
                <a:latin typeface="#9Slide03 AmpleSoft" panose="02000000000000000000" pitchFamily="2" charset="0"/>
              </a:rPr>
              <a:t> </a:t>
            </a:r>
            <a:r>
              <a:rPr lang="en-US" sz="2200" dirty="0" err="1">
                <a:latin typeface="#9Slide03 AmpleSoft" panose="02000000000000000000" pitchFamily="2" charset="0"/>
              </a:rPr>
              <a:t>sát</a:t>
            </a:r>
            <a:r>
              <a:rPr lang="en-US" sz="2200" dirty="0">
                <a:latin typeface="#9Slide03 AmpleSoft" panose="02000000000000000000" pitchFamily="2" charset="0"/>
              </a:rPr>
              <a:t>, </a:t>
            </a:r>
            <a:r>
              <a:rPr lang="en-US" sz="2200" dirty="0" err="1">
                <a:latin typeface="#9Slide03 AmpleSoft" panose="02000000000000000000" pitchFamily="2" charset="0"/>
              </a:rPr>
              <a:t>khám</a:t>
            </a:r>
            <a:r>
              <a:rPr lang="en-US" sz="2200" dirty="0">
                <a:latin typeface="#9Slide03 AmpleSoft" panose="02000000000000000000" pitchFamily="2" charset="0"/>
              </a:rPr>
              <a:t> </a:t>
            </a:r>
            <a:r>
              <a:rPr lang="en-US" sz="2200" dirty="0" err="1">
                <a:latin typeface="#9Slide03 AmpleSoft" panose="02000000000000000000" pitchFamily="2" charset="0"/>
              </a:rPr>
              <a:t>phá</a:t>
            </a:r>
            <a:r>
              <a:rPr lang="en-US" sz="2200" dirty="0">
                <a:latin typeface="#9Slide03 AmpleSoft" panose="02000000000000000000" pitchFamily="2" charset="0"/>
              </a:rPr>
              <a:t> </a:t>
            </a:r>
            <a:r>
              <a:rPr lang="en-US" sz="2200" dirty="0" err="1">
                <a:latin typeface="#9Slide03 AmpleSoft" panose="02000000000000000000" pitchFamily="2" charset="0"/>
              </a:rPr>
              <a:t>thiên</a:t>
            </a:r>
            <a:r>
              <a:rPr lang="en-US" sz="2200" dirty="0">
                <a:latin typeface="#9Slide03 AmpleSoft" panose="02000000000000000000" pitchFamily="2" charset="0"/>
              </a:rPr>
              <a:t> </a:t>
            </a:r>
            <a:r>
              <a:rPr lang="en-US" sz="2200" dirty="0" err="1">
                <a:latin typeface="#9Slide03 AmpleSoft" panose="02000000000000000000" pitchFamily="2" charset="0"/>
              </a:rPr>
              <a:t>nhiên</a:t>
            </a:r>
            <a:endParaRPr lang="en-US" sz="2200" dirty="0">
              <a:latin typeface="#9Slide03 AmpleSoft" panose="02000000000000000000" pitchFamily="2" charset="0"/>
            </a:endParaRPr>
          </a:p>
          <a:p>
            <a:pPr marL="158750" indent="0" algn="just">
              <a:lnSpc>
                <a:spcPct val="114000"/>
              </a:lnSpc>
              <a:buNone/>
            </a:pPr>
            <a:r>
              <a:rPr lang="en-US" sz="2200" dirty="0">
                <a:latin typeface="#9Slide03 AmpleSoft" panose="02000000000000000000" pitchFamily="2" charset="0"/>
              </a:rPr>
              <a:t>- </a:t>
            </a:r>
            <a:r>
              <a:rPr lang="en-US" sz="2200" dirty="0" err="1">
                <a:latin typeface="#9Slide03 AmpleSoft" panose="02000000000000000000" pitchFamily="2" charset="0"/>
              </a:rPr>
              <a:t>Nhân</a:t>
            </a:r>
            <a:r>
              <a:rPr lang="en-US" sz="2200" dirty="0">
                <a:latin typeface="#9Slide03 AmpleSoft" panose="02000000000000000000" pitchFamily="2" charset="0"/>
              </a:rPr>
              <a:t> </a:t>
            </a:r>
            <a:r>
              <a:rPr lang="en-US" sz="2200" dirty="0" err="1">
                <a:latin typeface="#9Slide03 AmpleSoft" panose="02000000000000000000" pitchFamily="2" charset="0"/>
              </a:rPr>
              <a:t>hậu</a:t>
            </a:r>
            <a:r>
              <a:rPr lang="en-US" sz="2200" dirty="0">
                <a:latin typeface="#9Slide03 AmpleSoft" panose="02000000000000000000" pitchFamily="2" charset="0"/>
              </a:rPr>
              <a:t>, </a:t>
            </a:r>
            <a:r>
              <a:rPr lang="en-US" sz="2200" dirty="0" err="1">
                <a:latin typeface="#9Slide03 AmpleSoft" panose="02000000000000000000" pitchFamily="2" charset="0"/>
              </a:rPr>
              <a:t>giàu</a:t>
            </a:r>
            <a:r>
              <a:rPr lang="en-US" sz="2200" dirty="0">
                <a:latin typeface="#9Slide03 AmpleSoft" panose="02000000000000000000" pitchFamily="2" charset="0"/>
              </a:rPr>
              <a:t> </a:t>
            </a:r>
            <a:r>
              <a:rPr lang="en-US" sz="2200" dirty="0" err="1">
                <a:latin typeface="#9Slide03 AmpleSoft" panose="02000000000000000000" pitchFamily="2" charset="0"/>
              </a:rPr>
              <a:t>tình</a:t>
            </a:r>
            <a:r>
              <a:rPr lang="en-US" sz="2200" dirty="0">
                <a:latin typeface="#9Slide03 AmpleSoft" panose="02000000000000000000" pitchFamily="2" charset="0"/>
              </a:rPr>
              <a:t> </a:t>
            </a:r>
            <a:r>
              <a:rPr lang="en-US" sz="2200" dirty="0" err="1">
                <a:latin typeface="#9Slide03 AmpleSoft" panose="02000000000000000000" pitchFamily="2" charset="0"/>
              </a:rPr>
              <a:t>yêu</a:t>
            </a:r>
            <a:r>
              <a:rPr lang="en-US" sz="2200" dirty="0">
                <a:latin typeface="#9Slide03 AmpleSoft" panose="02000000000000000000" pitchFamily="2" charset="0"/>
              </a:rPr>
              <a:t> </a:t>
            </a:r>
            <a:r>
              <a:rPr lang="en-US" sz="2200" dirty="0" err="1">
                <a:latin typeface="#9Slide03 AmpleSoft" panose="02000000000000000000" pitchFamily="2" charset="0"/>
              </a:rPr>
              <a:t>thương</a:t>
            </a:r>
            <a:r>
              <a:rPr lang="en-US" sz="2200" dirty="0">
                <a:latin typeface="#9Slide03 AmpleSoft" panose="02000000000000000000" pitchFamily="2" charset="0"/>
              </a:rPr>
              <a:t>, </a:t>
            </a:r>
            <a:r>
              <a:rPr lang="en-US" sz="2200" dirty="0" err="1">
                <a:latin typeface="#9Slide03 AmpleSoft" panose="02000000000000000000" pitchFamily="2" charset="0"/>
              </a:rPr>
              <a:t>biết</a:t>
            </a:r>
            <a:r>
              <a:rPr lang="en-US" sz="2200" dirty="0">
                <a:latin typeface="#9Slide03 AmpleSoft" panose="02000000000000000000" pitchFamily="2" charset="0"/>
              </a:rPr>
              <a:t> </a:t>
            </a:r>
            <a:r>
              <a:rPr lang="en-US" sz="2200" dirty="0" err="1">
                <a:latin typeface="#9Slide03 AmpleSoft" panose="02000000000000000000" pitchFamily="2" charset="0"/>
              </a:rPr>
              <a:t>quan</a:t>
            </a:r>
            <a:r>
              <a:rPr lang="en-US" sz="2200" dirty="0">
                <a:latin typeface="#9Slide03 AmpleSoft" panose="02000000000000000000" pitchFamily="2" charset="0"/>
              </a:rPr>
              <a:t> </a:t>
            </a:r>
            <a:r>
              <a:rPr lang="en-US" sz="2200" dirty="0" err="1">
                <a:latin typeface="#9Slide03 AmpleSoft" panose="02000000000000000000" pitchFamily="2" charset="0"/>
              </a:rPr>
              <a:t>tâm</a:t>
            </a:r>
            <a:r>
              <a:rPr lang="en-US" sz="2200" dirty="0">
                <a:latin typeface="#9Slide03 AmpleSoft" panose="02000000000000000000" pitchFamily="2" charset="0"/>
              </a:rPr>
              <a:t> chia </a:t>
            </a:r>
            <a:r>
              <a:rPr lang="en-US" sz="2200" dirty="0" err="1">
                <a:latin typeface="#9Slide03 AmpleSoft" panose="02000000000000000000" pitchFamily="2" charset="0"/>
              </a:rPr>
              <a:t>sẻ</a:t>
            </a:r>
            <a:r>
              <a:rPr lang="en-US" sz="2200" dirty="0">
                <a:latin typeface="#9Slide03 AmpleSoft" panose="02000000000000000000" pitchFamily="2" charset="0"/>
              </a:rPr>
              <a:t> </a:t>
            </a:r>
            <a:r>
              <a:rPr lang="en-US" sz="2200" dirty="0" err="1">
                <a:latin typeface="#9Slide03 AmpleSoft" panose="02000000000000000000" pitchFamily="2" charset="0"/>
              </a:rPr>
              <a:t>với</a:t>
            </a:r>
            <a:r>
              <a:rPr lang="en-US" sz="2200" dirty="0">
                <a:latin typeface="#9Slide03 AmpleSoft" panose="02000000000000000000" pitchFamily="2" charset="0"/>
              </a:rPr>
              <a:t> </a:t>
            </a:r>
            <a:r>
              <a:rPr lang="en-US" sz="2200" dirty="0" err="1">
                <a:latin typeface="#9Slide03 AmpleSoft" panose="02000000000000000000" pitchFamily="2" charset="0"/>
              </a:rPr>
              <a:t>mọi</a:t>
            </a:r>
            <a:r>
              <a:rPr lang="en-US" sz="2200" dirty="0">
                <a:latin typeface="#9Slide03 AmpleSoft" panose="02000000000000000000" pitchFamily="2" charset="0"/>
              </a:rPr>
              <a:t> </a:t>
            </a:r>
            <a:r>
              <a:rPr lang="en-US" sz="2200" dirty="0" err="1">
                <a:latin typeface="#9Slide03 AmpleSoft" panose="02000000000000000000" pitchFamily="2" charset="0"/>
              </a:rPr>
              <a:t>người</a:t>
            </a:r>
            <a:endParaRPr lang="en-US" sz="2200" dirty="0">
              <a:latin typeface="#9Slide03 AmpleSoft" panose="02000000000000000000" pitchFamily="2" charset="0"/>
            </a:endParaRPr>
          </a:p>
          <a:p>
            <a:pPr marL="457200" indent="-298450" algn="just">
              <a:lnSpc>
                <a:spcPct val="114000"/>
              </a:lnSpc>
              <a:buFont typeface="Arial" panose="020B0604020202020204" pitchFamily="34" charset="0"/>
              <a:buChar char="•"/>
            </a:pPr>
            <a:r>
              <a:rPr lang="en-US" sz="2200" dirty="0" err="1">
                <a:latin typeface="#9Slide03 Ample" panose="02000000000000000000" pitchFamily="2" charset="0"/>
              </a:rPr>
              <a:t>Cách</a:t>
            </a:r>
            <a:r>
              <a:rPr lang="en-US" sz="2200" dirty="0">
                <a:latin typeface="#9Slide03 Ample" panose="02000000000000000000" pitchFamily="2" charset="0"/>
              </a:rPr>
              <a:t> </a:t>
            </a:r>
            <a:r>
              <a:rPr lang="en-US" sz="2200" dirty="0" err="1">
                <a:latin typeface="#9Slide03 Ample" panose="02000000000000000000" pitchFamily="2" charset="0"/>
              </a:rPr>
              <a:t>xây</a:t>
            </a:r>
            <a:r>
              <a:rPr lang="en-US" sz="2200" dirty="0">
                <a:latin typeface="#9Slide03 Ample" panose="02000000000000000000" pitchFamily="2" charset="0"/>
              </a:rPr>
              <a:t> </a:t>
            </a:r>
            <a:r>
              <a:rPr lang="en-US" sz="2200" dirty="0" err="1">
                <a:latin typeface="#9Slide03 Ample" panose="02000000000000000000" pitchFamily="2" charset="0"/>
              </a:rPr>
              <a:t>dựng</a:t>
            </a:r>
            <a:r>
              <a:rPr lang="en-US" sz="2200" dirty="0">
                <a:latin typeface="#9Slide03 Ample" panose="02000000000000000000" pitchFamily="2" charset="0"/>
              </a:rPr>
              <a:t> </a:t>
            </a:r>
            <a:r>
              <a:rPr lang="en-US" sz="2200" dirty="0" err="1">
                <a:latin typeface="#9Slide03 Ample" panose="02000000000000000000" pitchFamily="2" charset="0"/>
              </a:rPr>
              <a:t>nhân</a:t>
            </a:r>
            <a:r>
              <a:rPr lang="en-US" sz="2200" dirty="0">
                <a:latin typeface="#9Slide03 Ample" panose="02000000000000000000" pitchFamily="2" charset="0"/>
              </a:rPr>
              <a:t> </a:t>
            </a:r>
            <a:r>
              <a:rPr lang="en-US" sz="2200" dirty="0" err="1">
                <a:latin typeface="#9Slide03 Ample" panose="02000000000000000000" pitchFamily="2" charset="0"/>
              </a:rPr>
              <a:t>vật</a:t>
            </a:r>
            <a:r>
              <a:rPr lang="en-US" sz="2200" dirty="0">
                <a:latin typeface="#9Slide03 Ample" panose="02000000000000000000" pitchFamily="2" charset="0"/>
              </a:rPr>
              <a:t> “</a:t>
            </a:r>
            <a:r>
              <a:rPr lang="en-US" sz="2200" dirty="0" err="1">
                <a:latin typeface="#9Slide03 Ample" panose="02000000000000000000" pitchFamily="2" charset="0"/>
              </a:rPr>
              <a:t>tôi</a:t>
            </a:r>
            <a:r>
              <a:rPr lang="en-US" sz="2200" dirty="0">
                <a:latin typeface="#9Slide03 Ample" panose="02000000000000000000" pitchFamily="2" charset="0"/>
              </a:rPr>
              <a:t>”: </a:t>
            </a:r>
          </a:p>
          <a:p>
            <a:pPr marL="158750" indent="0" algn="just">
              <a:lnSpc>
                <a:spcPct val="114000"/>
              </a:lnSpc>
              <a:buNone/>
            </a:pPr>
            <a:r>
              <a:rPr lang="en-US" sz="2200" dirty="0" err="1">
                <a:latin typeface="#9Slide03 AmpleSoft" panose="02000000000000000000" pitchFamily="2" charset="0"/>
              </a:rPr>
              <a:t>Thông</a:t>
            </a:r>
            <a:r>
              <a:rPr lang="en-US" sz="2200" dirty="0">
                <a:latin typeface="#9Slide03 AmpleSoft" panose="02000000000000000000" pitchFamily="2" charset="0"/>
              </a:rPr>
              <a:t> qua </a:t>
            </a:r>
            <a:r>
              <a:rPr lang="en-US" sz="2200" dirty="0" err="1">
                <a:latin typeface="#9Slide03 AmpleSoft" panose="02000000000000000000" pitchFamily="2" charset="0"/>
              </a:rPr>
              <a:t>các</a:t>
            </a:r>
            <a:r>
              <a:rPr lang="en-US" sz="2200" dirty="0">
                <a:latin typeface="#9Slide03 AmpleSoft" panose="02000000000000000000" pitchFamily="2" charset="0"/>
              </a:rPr>
              <a:t> </a:t>
            </a:r>
            <a:r>
              <a:rPr lang="en-US" sz="2200" dirty="0" err="1">
                <a:latin typeface="#9Slide03 AmpleSoft" panose="02000000000000000000" pitchFamily="2" charset="0"/>
              </a:rPr>
              <a:t>mối</a:t>
            </a:r>
            <a:r>
              <a:rPr lang="en-US" sz="2200" dirty="0">
                <a:latin typeface="#9Slide03 AmpleSoft" panose="02000000000000000000" pitchFamily="2" charset="0"/>
              </a:rPr>
              <a:t> </a:t>
            </a:r>
            <a:r>
              <a:rPr lang="en-US" sz="2200" dirty="0" err="1">
                <a:latin typeface="#9Slide03 AmpleSoft" panose="02000000000000000000" pitchFamily="2" charset="0"/>
              </a:rPr>
              <a:t>quan</a:t>
            </a:r>
            <a:r>
              <a:rPr lang="en-US" sz="2200" dirty="0">
                <a:latin typeface="#9Slide03 AmpleSoft" panose="02000000000000000000" pitchFamily="2" charset="0"/>
              </a:rPr>
              <a:t> </a:t>
            </a:r>
            <a:r>
              <a:rPr lang="en-US" sz="2200" dirty="0" err="1">
                <a:latin typeface="#9Slide03 AmpleSoft" panose="02000000000000000000" pitchFamily="2" charset="0"/>
              </a:rPr>
              <a:t>hệ</a:t>
            </a:r>
            <a:r>
              <a:rPr lang="en-US" sz="2200" dirty="0">
                <a:latin typeface="#9Slide03 AmpleSoft" panose="02000000000000000000" pitchFamily="2" charset="0"/>
              </a:rPr>
              <a:t>, </a:t>
            </a:r>
            <a:r>
              <a:rPr lang="en-US" sz="2200" dirty="0" err="1">
                <a:latin typeface="#9Slide03 AmpleSoft" panose="02000000000000000000" pitchFamily="2" charset="0"/>
              </a:rPr>
              <a:t>lời</a:t>
            </a:r>
            <a:r>
              <a:rPr lang="en-US" sz="2200" dirty="0">
                <a:latin typeface="#9Slide03 AmpleSoft" panose="02000000000000000000" pitchFamily="2" charset="0"/>
              </a:rPr>
              <a:t> </a:t>
            </a:r>
            <a:r>
              <a:rPr lang="en-US" sz="2200" dirty="0" err="1">
                <a:latin typeface="#9Slide03 AmpleSoft" panose="02000000000000000000" pitchFamily="2" charset="0"/>
              </a:rPr>
              <a:t>nói</a:t>
            </a:r>
            <a:r>
              <a:rPr lang="en-US" sz="2200" dirty="0">
                <a:latin typeface="#9Slide03 AmpleSoft" panose="02000000000000000000" pitchFamily="2" charset="0"/>
              </a:rPr>
              <a:t>, </a:t>
            </a:r>
            <a:r>
              <a:rPr lang="en-US" sz="2200" dirty="0" err="1">
                <a:latin typeface="#9Slide03 AmpleSoft" panose="02000000000000000000" pitchFamily="2" charset="0"/>
              </a:rPr>
              <a:t>cử</a:t>
            </a:r>
            <a:r>
              <a:rPr lang="en-US" sz="2200" dirty="0">
                <a:latin typeface="#9Slide03 AmpleSoft" panose="02000000000000000000" pitchFamily="2" charset="0"/>
              </a:rPr>
              <a:t> </a:t>
            </a:r>
            <a:r>
              <a:rPr lang="en-US" sz="2200" dirty="0" err="1">
                <a:latin typeface="#9Slide03 AmpleSoft" panose="02000000000000000000" pitchFamily="2" charset="0"/>
              </a:rPr>
              <a:t>chỉ</a:t>
            </a:r>
            <a:r>
              <a:rPr lang="en-US" sz="2200" dirty="0">
                <a:latin typeface="#9Slide03 AmpleSoft" panose="02000000000000000000" pitchFamily="2" charset="0"/>
              </a:rPr>
              <a:t>, </a:t>
            </a:r>
            <a:r>
              <a:rPr lang="en-US" sz="2200" dirty="0" err="1">
                <a:latin typeface="#9Slide03 AmpleSoft" panose="02000000000000000000" pitchFamily="2" charset="0"/>
              </a:rPr>
              <a:t>thái</a:t>
            </a:r>
            <a:r>
              <a:rPr lang="en-US" sz="2200" dirty="0">
                <a:latin typeface="#9Slide03 AmpleSoft" panose="02000000000000000000" pitchFamily="2" charset="0"/>
              </a:rPr>
              <a:t> </a:t>
            </a:r>
            <a:r>
              <a:rPr lang="en-US" sz="2200" dirty="0" err="1">
                <a:latin typeface="#9Slide03 AmpleSoft" panose="02000000000000000000" pitchFamily="2" charset="0"/>
              </a:rPr>
              <a:t>độ</a:t>
            </a:r>
            <a:r>
              <a:rPr lang="en-US" sz="2200" dirty="0">
                <a:latin typeface="#9Slide03 AmpleSoft" panose="02000000000000000000" pitchFamily="2" charset="0"/>
              </a:rPr>
              <a:t>, </a:t>
            </a:r>
            <a:r>
              <a:rPr lang="en-US" sz="2200" dirty="0" err="1">
                <a:latin typeface="#9Slide03 AmpleSoft" panose="02000000000000000000" pitchFamily="2" charset="0"/>
              </a:rPr>
              <a:t>hành</a:t>
            </a:r>
            <a:r>
              <a:rPr lang="en-US" sz="2200" dirty="0">
                <a:latin typeface="#9Slide03 AmpleSoft" panose="02000000000000000000" pitchFamily="2" charset="0"/>
              </a:rPr>
              <a:t> </a:t>
            </a:r>
            <a:r>
              <a:rPr lang="en-US" sz="2200" dirty="0" err="1">
                <a:latin typeface="#9Slide03 AmpleSoft" panose="02000000000000000000" pitchFamily="2" charset="0"/>
              </a:rPr>
              <a:t>động</a:t>
            </a:r>
            <a:r>
              <a:rPr lang="en-US" sz="2200" dirty="0">
                <a:latin typeface="#9Slide03 AmpleSoft" panose="02000000000000000000" pitchFamily="2" charset="0"/>
              </a:rPr>
              <a:t> </a:t>
            </a:r>
            <a:r>
              <a:rPr lang="en-US" sz="2200" dirty="0" err="1">
                <a:latin typeface="#9Slide03 AmpleSoft" panose="02000000000000000000" pitchFamily="2" charset="0"/>
              </a:rPr>
              <a:t>và</a:t>
            </a:r>
            <a:r>
              <a:rPr lang="en-US" sz="2200" dirty="0">
                <a:latin typeface="#9Slide03 AmpleSoft" panose="02000000000000000000" pitchFamily="2" charset="0"/>
              </a:rPr>
              <a:t> </a:t>
            </a:r>
            <a:r>
              <a:rPr lang="en-US" sz="2200" dirty="0" err="1">
                <a:latin typeface="#9Slide03 AmpleSoft" panose="02000000000000000000" pitchFamily="2" charset="0"/>
              </a:rPr>
              <a:t>đặc</a:t>
            </a:r>
            <a:r>
              <a:rPr lang="en-US" sz="2200" dirty="0">
                <a:latin typeface="#9Slide03 AmpleSoft" panose="02000000000000000000" pitchFamily="2" charset="0"/>
              </a:rPr>
              <a:t> </a:t>
            </a:r>
            <a:r>
              <a:rPr lang="en-US" sz="2200" dirty="0" err="1">
                <a:latin typeface="#9Slide03 AmpleSoft" panose="02000000000000000000" pitchFamily="2" charset="0"/>
              </a:rPr>
              <a:t>biệt</a:t>
            </a:r>
            <a:r>
              <a:rPr lang="en-US" sz="2200" dirty="0">
                <a:latin typeface="#9Slide03 AmpleSoft" panose="02000000000000000000" pitchFamily="2" charset="0"/>
              </a:rPr>
              <a:t> </a:t>
            </a:r>
            <a:r>
              <a:rPr lang="en-US" sz="2200" dirty="0" err="1">
                <a:latin typeface="#9Slide03 AmpleSoft" panose="02000000000000000000" pitchFamily="2" charset="0"/>
              </a:rPr>
              <a:t>là</a:t>
            </a:r>
            <a:r>
              <a:rPr lang="en-US" sz="2200" dirty="0">
                <a:latin typeface="#9Slide03 AmpleSoft" panose="02000000000000000000" pitchFamily="2" charset="0"/>
              </a:rPr>
              <a:t> qua </a:t>
            </a:r>
            <a:r>
              <a:rPr lang="en-US" sz="2200" dirty="0" err="1">
                <a:latin typeface="#9Slide03 AmpleSoft" panose="02000000000000000000" pitchFamily="2" charset="0"/>
              </a:rPr>
              <a:t>những</a:t>
            </a:r>
            <a:r>
              <a:rPr lang="en-US" sz="2200" dirty="0">
                <a:latin typeface="#9Slide03 AmpleSoft" panose="02000000000000000000" pitchFamily="2" charset="0"/>
              </a:rPr>
              <a:t> </a:t>
            </a:r>
            <a:r>
              <a:rPr lang="en-US" sz="2200" dirty="0" err="1">
                <a:latin typeface="#9Slide03 AmpleSoft" panose="02000000000000000000" pitchFamily="2" charset="0"/>
              </a:rPr>
              <a:t>suy</a:t>
            </a:r>
            <a:r>
              <a:rPr lang="en-US" sz="2200" dirty="0">
                <a:latin typeface="#9Slide03 AmpleSoft" panose="02000000000000000000" pitchFamily="2" charset="0"/>
              </a:rPr>
              <a:t> </a:t>
            </a:r>
            <a:r>
              <a:rPr lang="en-US" sz="2200" dirty="0" err="1">
                <a:latin typeface="#9Slide03 AmpleSoft" panose="02000000000000000000" pitchFamily="2" charset="0"/>
              </a:rPr>
              <a:t>nghĩ</a:t>
            </a:r>
            <a:r>
              <a:rPr lang="en-US" sz="2200" dirty="0">
                <a:latin typeface="#9Slide03 AmpleSoft" panose="02000000000000000000" pitchFamily="2" charset="0"/>
              </a:rPr>
              <a:t>, </a:t>
            </a:r>
            <a:r>
              <a:rPr lang="en-US" sz="2200" dirty="0" err="1">
                <a:latin typeface="#9Slide03 AmpleSoft" panose="02000000000000000000" pitchFamily="2" charset="0"/>
              </a:rPr>
              <a:t>cảm</a:t>
            </a:r>
            <a:r>
              <a:rPr lang="en-US" sz="2200" dirty="0">
                <a:latin typeface="#9Slide03 AmpleSoft" panose="02000000000000000000" pitchFamily="2" charset="0"/>
              </a:rPr>
              <a:t> </a:t>
            </a:r>
            <a:r>
              <a:rPr lang="en-US" sz="2200" dirty="0" err="1">
                <a:latin typeface="#9Slide03 AmpleSoft" panose="02000000000000000000" pitchFamily="2" charset="0"/>
              </a:rPr>
              <a:t>xúc</a:t>
            </a:r>
            <a:r>
              <a:rPr lang="en-US" sz="2200" dirty="0">
                <a:latin typeface="#9Slide03 AmpleSoft" panose="02000000000000000000" pitchFamily="2" charset="0"/>
              </a:rPr>
              <a:t> </a:t>
            </a:r>
            <a:r>
              <a:rPr lang="en-US" sz="2200" dirty="0" err="1">
                <a:latin typeface="#9Slide03 AmpleSoft" panose="02000000000000000000" pitchFamily="2" charset="0"/>
              </a:rPr>
              <a:t>của</a:t>
            </a:r>
            <a:r>
              <a:rPr lang="en-US" sz="2200" dirty="0">
                <a:latin typeface="#9Slide03 AmpleSoft" panose="02000000000000000000" pitchFamily="2" charset="0"/>
              </a:rPr>
              <a:t> </a:t>
            </a:r>
            <a:r>
              <a:rPr lang="en-US" sz="2200" dirty="0" err="1">
                <a:latin typeface="#9Slide03 AmpleSoft" panose="02000000000000000000" pitchFamily="2" charset="0"/>
              </a:rPr>
              <a:t>nhân</a:t>
            </a:r>
            <a:r>
              <a:rPr lang="en-US" sz="2200" dirty="0">
                <a:latin typeface="#9Slide03 AmpleSoft" panose="02000000000000000000" pitchFamily="2" charset="0"/>
              </a:rPr>
              <a:t> </a:t>
            </a:r>
            <a:r>
              <a:rPr lang="en-US" sz="2200" dirty="0" err="1">
                <a:latin typeface="#9Slide03 AmpleSoft" panose="02000000000000000000" pitchFamily="2" charset="0"/>
              </a:rPr>
              <a:t>vật</a:t>
            </a:r>
            <a:r>
              <a:rPr lang="en-US" sz="2200" dirty="0">
                <a:latin typeface="#9Slide03 AmpleSoft" panose="02000000000000000000" pitchFamily="2" charset="0"/>
              </a:rPr>
              <a:t> </a:t>
            </a:r>
            <a:r>
              <a:rPr lang="en-US" sz="2200" dirty="0" err="1">
                <a:latin typeface="#9Slide03 AmpleSoft" panose="02000000000000000000" pitchFamily="2" charset="0"/>
              </a:rPr>
              <a:t>với</a:t>
            </a:r>
            <a:r>
              <a:rPr lang="en-US" sz="2200" dirty="0">
                <a:latin typeface="#9Slide03 AmpleSoft" panose="02000000000000000000" pitchFamily="2" charset="0"/>
              </a:rPr>
              <a:t> </a:t>
            </a:r>
            <a:r>
              <a:rPr lang="en-US" sz="2200" dirty="0" err="1">
                <a:latin typeface="#9Slide03 AmpleSoft" panose="02000000000000000000" pitchFamily="2" charset="0"/>
              </a:rPr>
              <a:t>thế</a:t>
            </a:r>
            <a:r>
              <a:rPr lang="en-US" sz="2200" dirty="0">
                <a:latin typeface="#9Slide03 AmpleSoft" panose="02000000000000000000" pitchFamily="2" charset="0"/>
              </a:rPr>
              <a:t> </a:t>
            </a:r>
            <a:r>
              <a:rPr lang="en-US" sz="2200" dirty="0" err="1">
                <a:latin typeface="#9Slide03 AmpleSoft" panose="02000000000000000000" pitchFamily="2" charset="0"/>
              </a:rPr>
              <a:t>giới</a:t>
            </a:r>
            <a:r>
              <a:rPr lang="en-US" sz="2200" dirty="0">
                <a:latin typeface="#9Slide03 AmpleSoft" panose="02000000000000000000" pitchFamily="2" charset="0"/>
              </a:rPr>
              <a:t> </a:t>
            </a:r>
            <a:r>
              <a:rPr lang="en-US" sz="2200" dirty="0" err="1">
                <a:latin typeface="#9Slide03 AmpleSoft" panose="02000000000000000000" pitchFamily="2" charset="0"/>
              </a:rPr>
              <a:t>xung</a:t>
            </a:r>
            <a:r>
              <a:rPr lang="en-US" sz="2200" dirty="0">
                <a:latin typeface="#9Slide03 AmpleSoft" panose="02000000000000000000" pitchFamily="2" charset="0"/>
              </a:rPr>
              <a:t> </a:t>
            </a:r>
            <a:r>
              <a:rPr lang="en-US" sz="2200" dirty="0" err="1">
                <a:latin typeface="#9Slide03 AmpleSoft" panose="02000000000000000000" pitchFamily="2" charset="0"/>
              </a:rPr>
              <a:t>quanh</a:t>
            </a:r>
            <a:endParaRPr lang="en-US" sz="2200" dirty="0">
              <a:latin typeface="#9Slide03 AmpleSoft" panose="02000000000000000000" pitchFamily="2" charset="0"/>
            </a:endParaRPr>
          </a:p>
        </p:txBody>
      </p:sp>
      <p:pic>
        <p:nvPicPr>
          <p:cNvPr id="16" name="Picture 2" descr="9 mẫu Tóm tắt Vừa nhắm mắt vừa mở cửa sổ 2022 hay, ngắn gọn">
            <a:extLst>
              <a:ext uri="{FF2B5EF4-FFF2-40B4-BE49-F238E27FC236}">
                <a16:creationId xmlns:a16="http://schemas.microsoft.com/office/drawing/2014/main" id="{D662606B-D36B-B450-AA21-5838C638E7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750" b="92969" l="2500" r="94375">
                        <a14:foregroundMark x1="60469" y1="94063" x2="8281" y2="85156"/>
                        <a14:foregroundMark x1="8281" y1="85156" x2="6563" y2="81406"/>
                        <a14:foregroundMark x1="2656" y1="85938" x2="4844" y2="85313"/>
                        <a14:foregroundMark x1="65000" y1="92969" x2="54844" y2="87188"/>
                        <a14:foregroundMark x1="94531" y1="92344" x2="91875" y2="90781"/>
                        <a14:foregroundMark x1="75000" y1="37500" x2="74688" y2="34688"/>
                        <a14:foregroundMark x1="31563" y1="14219" x2="29531" y2="12500"/>
                        <a14:foregroundMark x1="29219" y1="8750" x2="29219" y2="8750"/>
                      </a14:backgroundRemoval>
                    </a14:imgEffect>
                  </a14:imgLayer>
                </a14:imgProps>
              </a:ext>
              <a:ext uri="{28A0092B-C50C-407E-A947-70E740481C1C}">
                <a14:useLocalDpi xmlns:a14="http://schemas.microsoft.com/office/drawing/2010/main" val="0"/>
              </a:ext>
            </a:extLst>
          </a:blip>
          <a:srcRect/>
          <a:stretch>
            <a:fillRect/>
          </a:stretch>
        </p:blipFill>
        <p:spPr bwMode="auto">
          <a:xfrm>
            <a:off x="5816600" y="1001463"/>
            <a:ext cx="3327400" cy="332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06939"/>
      </p:ext>
    </p:extLst>
  </p:cSld>
  <p:clrMapOvr>
    <a:masterClrMapping/>
  </p:clrMapOvr>
  <mc:AlternateContent xmlns:mc="http://schemas.openxmlformats.org/markup-compatibility/2006">
    <mc:Choice xmlns:p14="http://schemas.microsoft.com/office/powerpoint/2010/main" Requires="p14">
      <p:transition spd="slow" p14:dur="3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barn(inVertical)">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barn(inVertical)">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barn(inVertical)">
                                      <p:cBhvr>
                                        <p:cTn id="3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F923DE7-E36B-4C2A-80E9-1B5249521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矩形 6">
            <a:extLst>
              <a:ext uri="{FF2B5EF4-FFF2-40B4-BE49-F238E27FC236}">
                <a16:creationId xmlns:a16="http://schemas.microsoft.com/office/drawing/2014/main" id="{35BADD80-3015-4DDC-9CB1-5A7071352D2C}"/>
              </a:ext>
            </a:extLst>
          </p:cNvPr>
          <p:cNvSpPr/>
          <p:nvPr/>
        </p:nvSpPr>
        <p:spPr>
          <a:xfrm rot="5400000" flipH="1">
            <a:off x="864800" y="-1179899"/>
            <a:ext cx="5458598" cy="7188202"/>
          </a:xfrm>
          <a:custGeom>
            <a:avLst/>
            <a:gdLst>
              <a:gd name="connsiteX0" fmla="*/ 0 w 4454013"/>
              <a:gd name="connsiteY0" fmla="*/ 0 h 2251587"/>
              <a:gd name="connsiteX1" fmla="*/ 4454013 w 4454013"/>
              <a:gd name="connsiteY1" fmla="*/ 0 h 2251587"/>
              <a:gd name="connsiteX2" fmla="*/ 4454013 w 4454013"/>
              <a:gd name="connsiteY2" fmla="*/ 2251587 h 2251587"/>
              <a:gd name="connsiteX3" fmla="*/ 0 w 4454013"/>
              <a:gd name="connsiteY3" fmla="*/ 2251587 h 2251587"/>
              <a:gd name="connsiteX4" fmla="*/ 0 w 4454013"/>
              <a:gd name="connsiteY4" fmla="*/ 0 h 2251587"/>
              <a:gd name="connsiteX0" fmla="*/ 0 w 4454013"/>
              <a:gd name="connsiteY0" fmla="*/ 78 h 2251665"/>
              <a:gd name="connsiteX1" fmla="*/ 894735 w 4454013"/>
              <a:gd name="connsiteY1" fmla="*/ 393369 h 2251665"/>
              <a:gd name="connsiteX2" fmla="*/ 4454013 w 4454013"/>
              <a:gd name="connsiteY2" fmla="*/ 78 h 2251665"/>
              <a:gd name="connsiteX3" fmla="*/ 4454013 w 4454013"/>
              <a:gd name="connsiteY3" fmla="*/ 2251665 h 2251665"/>
              <a:gd name="connsiteX4" fmla="*/ 0 w 4454013"/>
              <a:gd name="connsiteY4" fmla="*/ 2251665 h 2251665"/>
              <a:gd name="connsiteX5" fmla="*/ 0 w 4454013"/>
              <a:gd name="connsiteY5" fmla="*/ 78 h 2251665"/>
              <a:gd name="connsiteX0" fmla="*/ 0 w 4454013"/>
              <a:gd name="connsiteY0" fmla="*/ 2465 h 2254052"/>
              <a:gd name="connsiteX1" fmla="*/ 894735 w 4454013"/>
              <a:gd name="connsiteY1" fmla="*/ 395756 h 2254052"/>
              <a:gd name="connsiteX2" fmla="*/ 4454013 w 4454013"/>
              <a:gd name="connsiteY2" fmla="*/ 2465 h 2254052"/>
              <a:gd name="connsiteX3" fmla="*/ 4454013 w 4454013"/>
              <a:gd name="connsiteY3" fmla="*/ 2254052 h 2254052"/>
              <a:gd name="connsiteX4" fmla="*/ 0 w 4454013"/>
              <a:gd name="connsiteY4" fmla="*/ 2254052 h 2254052"/>
              <a:gd name="connsiteX5" fmla="*/ 0 w 4454013"/>
              <a:gd name="connsiteY5" fmla="*/ 2465 h 2254052"/>
              <a:gd name="connsiteX0" fmla="*/ 0 w 4454013"/>
              <a:gd name="connsiteY0" fmla="*/ 2465 h 2254052"/>
              <a:gd name="connsiteX1" fmla="*/ 894735 w 4454013"/>
              <a:gd name="connsiteY1" fmla="*/ 395756 h 2254052"/>
              <a:gd name="connsiteX2" fmla="*/ 4454013 w 4454013"/>
              <a:gd name="connsiteY2" fmla="*/ 2465 h 2254052"/>
              <a:gd name="connsiteX3" fmla="*/ 4454013 w 4454013"/>
              <a:gd name="connsiteY3" fmla="*/ 2254052 h 2254052"/>
              <a:gd name="connsiteX4" fmla="*/ 0 w 4454013"/>
              <a:gd name="connsiteY4" fmla="*/ 2254052 h 2254052"/>
              <a:gd name="connsiteX5" fmla="*/ 0 w 4454013"/>
              <a:gd name="connsiteY5" fmla="*/ 2465 h 2254052"/>
              <a:gd name="connsiteX0" fmla="*/ 0 w 4454013"/>
              <a:gd name="connsiteY0" fmla="*/ 183052 h 2434639"/>
              <a:gd name="connsiteX1" fmla="*/ 894735 w 4454013"/>
              <a:gd name="connsiteY1" fmla="*/ 576343 h 2434639"/>
              <a:gd name="connsiteX2" fmla="*/ 2664542 w 4454013"/>
              <a:gd name="connsiteY2" fmla="*/ 183052 h 2434639"/>
              <a:gd name="connsiteX3" fmla="*/ 4454013 w 4454013"/>
              <a:gd name="connsiteY3" fmla="*/ 183052 h 2434639"/>
              <a:gd name="connsiteX4" fmla="*/ 4454013 w 4454013"/>
              <a:gd name="connsiteY4" fmla="*/ 2434639 h 2434639"/>
              <a:gd name="connsiteX5" fmla="*/ 0 w 4454013"/>
              <a:gd name="connsiteY5" fmla="*/ 2434639 h 2434639"/>
              <a:gd name="connsiteX6" fmla="*/ 0 w 4454013"/>
              <a:gd name="connsiteY6" fmla="*/ 183052 h 2434639"/>
              <a:gd name="connsiteX0" fmla="*/ 0 w 4454013"/>
              <a:gd name="connsiteY0" fmla="*/ 128133 h 2379720"/>
              <a:gd name="connsiteX1" fmla="*/ 894735 w 4454013"/>
              <a:gd name="connsiteY1" fmla="*/ 521424 h 2379720"/>
              <a:gd name="connsiteX2" fmla="*/ 2664542 w 4454013"/>
              <a:gd name="connsiteY2" fmla="*/ 128133 h 2379720"/>
              <a:gd name="connsiteX3" fmla="*/ 4454013 w 4454013"/>
              <a:gd name="connsiteY3" fmla="*/ 128133 h 2379720"/>
              <a:gd name="connsiteX4" fmla="*/ 4454013 w 4454013"/>
              <a:gd name="connsiteY4" fmla="*/ 2379720 h 2379720"/>
              <a:gd name="connsiteX5" fmla="*/ 0 w 4454013"/>
              <a:gd name="connsiteY5" fmla="*/ 2379720 h 2379720"/>
              <a:gd name="connsiteX6" fmla="*/ 0 w 4454013"/>
              <a:gd name="connsiteY6" fmla="*/ 128133 h 2379720"/>
              <a:gd name="connsiteX0" fmla="*/ 0 w 4454013"/>
              <a:gd name="connsiteY0" fmla="*/ 128133 h 2379720"/>
              <a:gd name="connsiteX1" fmla="*/ 894735 w 4454013"/>
              <a:gd name="connsiteY1" fmla="*/ 521424 h 2379720"/>
              <a:gd name="connsiteX2" fmla="*/ 2664542 w 4454013"/>
              <a:gd name="connsiteY2" fmla="*/ 128133 h 2379720"/>
              <a:gd name="connsiteX3" fmla="*/ 4454013 w 4454013"/>
              <a:gd name="connsiteY3" fmla="*/ 128133 h 2379720"/>
              <a:gd name="connsiteX4" fmla="*/ 4454013 w 4454013"/>
              <a:gd name="connsiteY4" fmla="*/ 2379720 h 2379720"/>
              <a:gd name="connsiteX5" fmla="*/ 0 w 4454013"/>
              <a:gd name="connsiteY5" fmla="*/ 2379720 h 2379720"/>
              <a:gd name="connsiteX6" fmla="*/ 0 w 4454013"/>
              <a:gd name="connsiteY6" fmla="*/ 128133 h 2379720"/>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62417"/>
              <a:gd name="connsiteY0" fmla="*/ 707922 h 2959509"/>
              <a:gd name="connsiteX1" fmla="*/ 894735 w 4462417"/>
              <a:gd name="connsiteY1" fmla="*/ 1101213 h 2959509"/>
              <a:gd name="connsiteX2" fmla="*/ 2664542 w 4462417"/>
              <a:gd name="connsiteY2" fmla="*/ 707922 h 2959509"/>
              <a:gd name="connsiteX3" fmla="*/ 3765755 w 4462417"/>
              <a:gd name="connsiteY3" fmla="*/ 0 h 2959509"/>
              <a:gd name="connsiteX4" fmla="*/ 4462417 w 4462417"/>
              <a:gd name="connsiteY4" fmla="*/ 2934879 h 2959509"/>
              <a:gd name="connsiteX5" fmla="*/ 4454013 w 4462417"/>
              <a:gd name="connsiteY5" fmla="*/ 2959509 h 2959509"/>
              <a:gd name="connsiteX6" fmla="*/ 0 w 4462417"/>
              <a:gd name="connsiteY6" fmla="*/ 2959509 h 2959509"/>
              <a:gd name="connsiteX7" fmla="*/ 0 w 4462417"/>
              <a:gd name="connsiteY7" fmla="*/ 707922 h 2959509"/>
              <a:gd name="connsiteX0" fmla="*/ 0 w 4502778"/>
              <a:gd name="connsiteY0" fmla="*/ 707922 h 2959509"/>
              <a:gd name="connsiteX1" fmla="*/ 894735 w 4502778"/>
              <a:gd name="connsiteY1" fmla="*/ 1101213 h 2959509"/>
              <a:gd name="connsiteX2" fmla="*/ 2664542 w 4502778"/>
              <a:gd name="connsiteY2" fmla="*/ 707922 h 2959509"/>
              <a:gd name="connsiteX3" fmla="*/ 3765755 w 4502778"/>
              <a:gd name="connsiteY3" fmla="*/ 0 h 2959509"/>
              <a:gd name="connsiteX4" fmla="*/ 4462417 w 4502778"/>
              <a:gd name="connsiteY4" fmla="*/ 2934879 h 2959509"/>
              <a:gd name="connsiteX5" fmla="*/ 4454013 w 4502778"/>
              <a:gd name="connsiteY5" fmla="*/ 2959509 h 2959509"/>
              <a:gd name="connsiteX6" fmla="*/ 0 w 4502778"/>
              <a:gd name="connsiteY6" fmla="*/ 2959509 h 2959509"/>
              <a:gd name="connsiteX7" fmla="*/ 0 w 4502778"/>
              <a:gd name="connsiteY7" fmla="*/ 707922 h 295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2778" h="2959509">
                <a:moveTo>
                  <a:pt x="0" y="707922"/>
                </a:moveTo>
                <a:cubicBezTo>
                  <a:pt x="222864" y="701367"/>
                  <a:pt x="435897" y="1274917"/>
                  <a:pt x="894735" y="1101213"/>
                </a:cubicBezTo>
                <a:cubicBezTo>
                  <a:pt x="1376516" y="991419"/>
                  <a:pt x="1835355" y="340850"/>
                  <a:pt x="2664542" y="707922"/>
                </a:cubicBezTo>
                <a:cubicBezTo>
                  <a:pt x="3283975" y="857044"/>
                  <a:pt x="3467510" y="0"/>
                  <a:pt x="3765755" y="0"/>
                </a:cubicBezTo>
                <a:cubicBezTo>
                  <a:pt x="4064000" y="0"/>
                  <a:pt x="4663354" y="536070"/>
                  <a:pt x="4462417" y="2934879"/>
                </a:cubicBezTo>
                <a:lnTo>
                  <a:pt x="4454013" y="2959509"/>
                </a:lnTo>
                <a:lnTo>
                  <a:pt x="0" y="2959509"/>
                </a:lnTo>
                <a:lnTo>
                  <a:pt x="0" y="707922"/>
                </a:lnTo>
                <a:close/>
              </a:path>
            </a:pathLst>
          </a:cu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pic>
        <p:nvPicPr>
          <p:cNvPr id="6" name="图片 5">
            <a:extLst>
              <a:ext uri="{FF2B5EF4-FFF2-40B4-BE49-F238E27FC236}">
                <a16:creationId xmlns:a16="http://schemas.microsoft.com/office/drawing/2014/main" id="{BE54381B-1CF3-4151-B3E3-9D59D94F8222}"/>
              </a:ext>
            </a:extLst>
          </p:cNvPr>
          <p:cNvPicPr>
            <a:picLocks noChangeAspect="1"/>
          </p:cNvPicPr>
          <p:nvPr/>
        </p:nvPicPr>
        <p:blipFill rotWithShape="1">
          <a:blip r:embed="rId4">
            <a:extLst>
              <a:ext uri="{28A0092B-C50C-407E-A947-70E740481C1C}">
                <a14:useLocalDpi xmlns:a14="http://schemas.microsoft.com/office/drawing/2010/main" val="0"/>
              </a:ext>
            </a:extLst>
          </a:blip>
          <a:srcRect l="77298" t="33846"/>
          <a:stretch/>
        </p:blipFill>
        <p:spPr>
          <a:xfrm>
            <a:off x="7068165" y="1740877"/>
            <a:ext cx="2075836" cy="3402623"/>
          </a:xfrm>
          <a:prstGeom prst="rect">
            <a:avLst/>
          </a:prstGeom>
        </p:spPr>
      </p:pic>
      <p:pic>
        <p:nvPicPr>
          <p:cNvPr id="5" name="图片 4">
            <a:extLst>
              <a:ext uri="{FF2B5EF4-FFF2-40B4-BE49-F238E27FC236}">
                <a16:creationId xmlns:a16="http://schemas.microsoft.com/office/drawing/2014/main" id="{1C8B4FFF-A8C8-43C0-9232-C0CEAFC65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6559" y="969631"/>
            <a:ext cx="2532644" cy="4188928"/>
          </a:xfrm>
          <a:prstGeom prst="rect">
            <a:avLst/>
          </a:prstGeom>
        </p:spPr>
      </p:pic>
      <p:pic>
        <p:nvPicPr>
          <p:cNvPr id="11" name="图片 10">
            <a:extLst>
              <a:ext uri="{FF2B5EF4-FFF2-40B4-BE49-F238E27FC236}">
                <a16:creationId xmlns:a16="http://schemas.microsoft.com/office/drawing/2014/main" id="{6AC83CE3-7B97-40C0-BDD9-85477FF31038}"/>
              </a:ext>
            </a:extLst>
          </p:cNvPr>
          <p:cNvPicPr>
            <a:picLocks noChangeAspect="1"/>
          </p:cNvPicPr>
          <p:nvPr/>
        </p:nvPicPr>
        <p:blipFill rotWithShape="1">
          <a:blip r:embed="rId4">
            <a:extLst>
              <a:ext uri="{28A0092B-C50C-407E-A947-70E740481C1C}">
                <a14:useLocalDpi xmlns:a14="http://schemas.microsoft.com/office/drawing/2010/main" val="0"/>
              </a:ext>
            </a:extLst>
          </a:blip>
          <a:srcRect l="77298" t="35632" r="6078"/>
          <a:stretch/>
        </p:blipFill>
        <p:spPr>
          <a:xfrm rot="20682979" flipH="1" flipV="1">
            <a:off x="34240" y="-1156309"/>
            <a:ext cx="1125911" cy="2452333"/>
          </a:xfrm>
          <a:prstGeom prst="rect">
            <a:avLst/>
          </a:prstGeom>
        </p:spPr>
      </p:pic>
      <p:pic>
        <p:nvPicPr>
          <p:cNvPr id="12" name="图片 11">
            <a:extLst>
              <a:ext uri="{FF2B5EF4-FFF2-40B4-BE49-F238E27FC236}">
                <a16:creationId xmlns:a16="http://schemas.microsoft.com/office/drawing/2014/main" id="{5FFFAC4F-AC9F-42F6-9CB9-F6F3E944E6B8}"/>
              </a:ext>
            </a:extLst>
          </p:cNvPr>
          <p:cNvPicPr>
            <a:picLocks noChangeAspect="1"/>
          </p:cNvPicPr>
          <p:nvPr/>
        </p:nvPicPr>
        <p:blipFill rotWithShape="1">
          <a:blip r:embed="rId6" cstate="print">
            <a:clrChange>
              <a:clrFrom>
                <a:srgbClr val="FFFFFF"/>
              </a:clrFrom>
              <a:clrTo>
                <a:srgbClr val="FFFFFF">
                  <a:alpha val="0"/>
                </a:srgbClr>
              </a:clrTo>
            </a:clrChange>
          </a:blip>
          <a:srcRect l="1" t="49184" r="59385" b="126"/>
          <a:stretch/>
        </p:blipFill>
        <p:spPr>
          <a:xfrm>
            <a:off x="3162229" y="379484"/>
            <a:ext cx="1770023" cy="590147"/>
          </a:xfrm>
          <a:prstGeom prst="rect">
            <a:avLst/>
          </a:prstGeom>
        </p:spPr>
      </p:pic>
      <p:pic>
        <p:nvPicPr>
          <p:cNvPr id="13" name="图片 12">
            <a:extLst>
              <a:ext uri="{FF2B5EF4-FFF2-40B4-BE49-F238E27FC236}">
                <a16:creationId xmlns:a16="http://schemas.microsoft.com/office/drawing/2014/main" id="{61B6E658-1D58-45BB-B0DE-88297EFEC20B}"/>
              </a:ext>
            </a:extLst>
          </p:cNvPr>
          <p:cNvPicPr>
            <a:picLocks noChangeAspect="1"/>
          </p:cNvPicPr>
          <p:nvPr/>
        </p:nvPicPr>
        <p:blipFill rotWithShape="1">
          <a:blip r:embed="rId7" cstate="print">
            <a:clrChange>
              <a:clrFrom>
                <a:srgbClr val="FFFFFF"/>
              </a:clrFrom>
              <a:clrTo>
                <a:srgbClr val="FFFFFF">
                  <a:alpha val="0"/>
                </a:srgbClr>
              </a:clrTo>
            </a:clrChange>
          </a:blip>
          <a:srcRect l="20308" t="49184" r="59385" b="126"/>
          <a:stretch/>
        </p:blipFill>
        <p:spPr>
          <a:xfrm>
            <a:off x="197859" y="4076756"/>
            <a:ext cx="1066492" cy="711163"/>
          </a:xfrm>
          <a:prstGeom prst="rect">
            <a:avLst/>
          </a:prstGeom>
        </p:spPr>
      </p:pic>
      <p:sp>
        <p:nvSpPr>
          <p:cNvPr id="10" name="TextBox 6">
            <a:extLst>
              <a:ext uri="{FF2B5EF4-FFF2-40B4-BE49-F238E27FC236}">
                <a16:creationId xmlns:a16="http://schemas.microsoft.com/office/drawing/2014/main" id="{BB3E3FB5-2549-B12B-B9B2-2D1D21631C94}"/>
              </a:ext>
            </a:extLst>
          </p:cNvPr>
          <p:cNvSpPr txBox="1"/>
          <p:nvPr/>
        </p:nvSpPr>
        <p:spPr>
          <a:xfrm>
            <a:off x="233590" y="1915870"/>
            <a:ext cx="4878775" cy="1030282"/>
          </a:xfrm>
          <a:prstGeom prst="rect">
            <a:avLst/>
          </a:prstGeom>
        </p:spPr>
        <p:txBody>
          <a:bodyPr wrap="square" lIns="0" tIns="0" rIns="0" bIns="0" rtlCol="0" anchor="t">
            <a:spAutoFit/>
          </a:bodyPr>
          <a:lstStyle/>
          <a:p>
            <a:pPr algn="ctr">
              <a:lnSpc>
                <a:spcPct val="130000"/>
              </a:lnSpc>
            </a:pPr>
            <a:r>
              <a:rPr lang="en-US" sz="6600" dirty="0">
                <a:solidFill>
                  <a:srgbClr val="FF0000"/>
                </a:solidFill>
                <a:latin typeface="#9Slide07 SVNBeachwood Sans" pitchFamily="2" charset="0"/>
              </a:rPr>
              <a:t>2. </a:t>
            </a:r>
            <a:r>
              <a:rPr lang="en-US" sz="6600" dirty="0" err="1">
                <a:solidFill>
                  <a:srgbClr val="FF0000"/>
                </a:solidFill>
                <a:latin typeface="#9Slide07 SVNBeachwood Sans" pitchFamily="2" charset="0"/>
              </a:rPr>
              <a:t>Nhân</a:t>
            </a:r>
            <a:r>
              <a:rPr lang="en-US" sz="6600" dirty="0">
                <a:solidFill>
                  <a:srgbClr val="FF0000"/>
                </a:solidFill>
                <a:latin typeface="#9Slide07 SVNBeachwood Sans" pitchFamily="2" charset="0"/>
              </a:rPr>
              <a:t> </a:t>
            </a:r>
            <a:r>
              <a:rPr lang="en-US" sz="6600" dirty="0" err="1">
                <a:solidFill>
                  <a:srgbClr val="FF0000"/>
                </a:solidFill>
                <a:latin typeface="#9Slide07 SVNBeachwood Sans" pitchFamily="2" charset="0"/>
              </a:rPr>
              <a:t>vật</a:t>
            </a:r>
            <a:r>
              <a:rPr lang="en-US" sz="6600" dirty="0">
                <a:solidFill>
                  <a:srgbClr val="FF0000"/>
                </a:solidFill>
                <a:latin typeface="#9Slide07 SVNBeachwood Sans" pitchFamily="2" charset="0"/>
              </a:rPr>
              <a:t> </a:t>
            </a:r>
            <a:r>
              <a:rPr lang="en-US" sz="6600" dirty="0" err="1">
                <a:solidFill>
                  <a:srgbClr val="FF0000"/>
                </a:solidFill>
                <a:latin typeface="#9Slide07 SVNBeachwood Sans" pitchFamily="2" charset="0"/>
              </a:rPr>
              <a:t>bố</a:t>
            </a:r>
            <a:endParaRPr lang="en-US" sz="6600" dirty="0">
              <a:solidFill>
                <a:srgbClr val="FF0000"/>
              </a:solidFill>
              <a:latin typeface="#9Slide07 SVNBeachwood Sans" pitchFamily="2" charset="0"/>
            </a:endParaRPr>
          </a:p>
        </p:txBody>
      </p:sp>
    </p:spTree>
    <p:extLst>
      <p:ext uri="{BB962C8B-B14F-4D97-AF65-F5344CB8AC3E}">
        <p14:creationId xmlns:p14="http://schemas.microsoft.com/office/powerpoint/2010/main" val="679831528"/>
      </p:ext>
    </p:extLst>
  </p:cSld>
  <p:clrMapOvr>
    <a:masterClrMapping/>
  </p:clrMapOvr>
  <mc:AlternateContent xmlns:mc="http://schemas.openxmlformats.org/markup-compatibility/2006">
    <mc:Choice xmlns:p14="http://schemas.microsoft.com/office/powerpoint/2010/main" Requires="p14">
      <p:transition spd="slow" p14:dur="3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22EF06-F8D2-1428-F0B9-18473494CA6C}"/>
              </a:ext>
            </a:extLst>
          </p:cNvPr>
          <p:cNvGraphicFramePr>
            <a:graphicFrameLocks noGrp="1"/>
          </p:cNvGraphicFramePr>
          <p:nvPr>
            <p:extLst>
              <p:ext uri="{D42A27DB-BD31-4B8C-83A1-F6EECF244321}">
                <p14:modId xmlns:p14="http://schemas.microsoft.com/office/powerpoint/2010/main" val="4076253625"/>
              </p:ext>
            </p:extLst>
          </p:nvPr>
        </p:nvGraphicFramePr>
        <p:xfrm>
          <a:off x="208763" y="2310063"/>
          <a:ext cx="8742731" cy="2637852"/>
        </p:xfrm>
        <a:graphic>
          <a:graphicData uri="http://schemas.openxmlformats.org/drawingml/2006/table">
            <a:tbl>
              <a:tblPr firstRow="1" bandRow="1">
                <a:tableStyleId>{433D77B6-9106-49FF-9EC0-0942FB15E633}</a:tableStyleId>
              </a:tblPr>
              <a:tblGrid>
                <a:gridCol w="2236054">
                  <a:extLst>
                    <a:ext uri="{9D8B030D-6E8A-4147-A177-3AD203B41FA5}">
                      <a16:colId xmlns:a16="http://schemas.microsoft.com/office/drawing/2014/main" val="2477708727"/>
                    </a:ext>
                  </a:extLst>
                </a:gridCol>
                <a:gridCol w="3869356">
                  <a:extLst>
                    <a:ext uri="{9D8B030D-6E8A-4147-A177-3AD203B41FA5}">
                      <a16:colId xmlns:a16="http://schemas.microsoft.com/office/drawing/2014/main" val="186531597"/>
                    </a:ext>
                  </a:extLst>
                </a:gridCol>
                <a:gridCol w="2637321">
                  <a:extLst>
                    <a:ext uri="{9D8B030D-6E8A-4147-A177-3AD203B41FA5}">
                      <a16:colId xmlns:a16="http://schemas.microsoft.com/office/drawing/2014/main" val="3636742536"/>
                    </a:ext>
                  </a:extLst>
                </a:gridCol>
              </a:tblGrid>
              <a:tr h="632512">
                <a:tc>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1800" dirty="0">
                          <a:latin typeface="#9Slide03 Ample" panose="02000000000000000000" pitchFamily="2" charset="0"/>
                        </a:rPr>
                        <a:t>Chi tiết</a:t>
                      </a: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1800" dirty="0">
                          <a:latin typeface="#9Slide03 Ample" panose="02000000000000000000" pitchFamily="2" charset="0"/>
                        </a:rPr>
                        <a:t>Nhận xét</a:t>
                      </a: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extLst>
                  <a:ext uri="{0D108BD9-81ED-4DB2-BD59-A6C34878D82A}">
                    <a16:rowId xmlns:a16="http://schemas.microsoft.com/office/drawing/2014/main" val="1142856079"/>
                  </a:ext>
                </a:extLst>
              </a:tr>
              <a:tr h="632512">
                <a:tc>
                  <a:txBody>
                    <a:bodyPr/>
                    <a:lstStyle/>
                    <a:p>
                      <a:pPr algn="ctr"/>
                      <a:r>
                        <a:rPr lang="vi-VN" sz="1800" dirty="0">
                          <a:latin typeface="#9Slide03 Ample" panose="02000000000000000000" pitchFamily="2" charset="0"/>
                        </a:rPr>
                        <a:t>Bố với “tôi”</a:t>
                      </a: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marL="0" indent="0" algn="just">
                        <a:buFontTx/>
                        <a:buNone/>
                      </a:pPr>
                      <a:endParaRPr lang="en-US" sz="18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a:buFont typeface="Arial" panose="020B0604020202020204" pitchFamily="34" charset="0"/>
                        <a:buChar char="•"/>
                      </a:pPr>
                      <a:endParaRPr lang="vi-VN" sz="1800" dirty="0">
                        <a:solidFill>
                          <a:schemeClr val="bg2">
                            <a:lumMod val="50000"/>
                          </a:schemeClr>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20211"/>
                  </a:ext>
                </a:extLst>
              </a:tr>
              <a:tr h="675614">
                <a:tc>
                  <a:txBody>
                    <a:bodyPr/>
                    <a:lstStyle/>
                    <a:p>
                      <a:pPr algn="ctr"/>
                      <a:r>
                        <a:rPr lang="vi-VN" sz="1800" dirty="0">
                          <a:latin typeface="#9Slide03 Ample" panose="02000000000000000000" pitchFamily="2" charset="0"/>
                        </a:rPr>
                        <a:t>Bố với Tí</a:t>
                      </a: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just"/>
                      <a:endParaRPr lang="en-US" sz="18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18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7473926"/>
                  </a:ext>
                </a:extLst>
              </a:tr>
              <a:tr h="697214">
                <a:tc>
                  <a:txBody>
                    <a:bodyPr/>
                    <a:lstStyle/>
                    <a:p>
                      <a:pPr algn="ctr"/>
                      <a:r>
                        <a:rPr lang="vi-VN" sz="1800" dirty="0">
                          <a:latin typeface="#9Slide03 Ample" panose="02000000000000000000" pitchFamily="2" charset="0"/>
                        </a:rPr>
                        <a:t>Bố với thiên nhiên</a:t>
                      </a: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just"/>
                      <a:endParaRPr lang="en-US" sz="180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18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798337"/>
                  </a:ext>
                </a:extLst>
              </a:tr>
            </a:tbl>
          </a:graphicData>
        </a:graphic>
      </p:graphicFrame>
      <p:pic>
        <p:nvPicPr>
          <p:cNvPr id="5" name="Picture 4">
            <a:extLst>
              <a:ext uri="{FF2B5EF4-FFF2-40B4-BE49-F238E27FC236}">
                <a16:creationId xmlns:a16="http://schemas.microsoft.com/office/drawing/2014/main" id="{B1E698C3-D7B9-7E26-5F50-59B0BD548B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00" b="90000" l="4615" r="97692">
                        <a14:foregroundMark x1="47538" y1="6500" x2="48769" y2="9750"/>
                        <a14:foregroundMark x1="69077" y1="36250" x2="67385" y2="25000"/>
                        <a14:foregroundMark x1="97846" y1="37500" x2="83538" y2="31500"/>
                        <a14:foregroundMark x1="60154" y1="32750" x2="64154" y2="34250"/>
                        <a14:foregroundMark x1="4615" y1="85500" x2="11846" y2="73000"/>
                        <a14:foregroundMark x1="64154" y1="73000" x2="62923" y2="59250"/>
                      </a14:backgroundRemoval>
                    </a14:imgEffect>
                  </a14:imgLayer>
                </a14:imgProps>
              </a:ext>
            </a:extLst>
          </a:blip>
          <a:stretch>
            <a:fillRect/>
          </a:stretch>
        </p:blipFill>
        <p:spPr>
          <a:xfrm>
            <a:off x="266515" y="554820"/>
            <a:ext cx="2117138" cy="1302855"/>
          </a:xfrm>
          <a:prstGeom prst="rect">
            <a:avLst/>
          </a:prstGeom>
        </p:spPr>
      </p:pic>
      <p:sp>
        <p:nvSpPr>
          <p:cNvPr id="6" name="文本框 6">
            <a:extLst>
              <a:ext uri="{FF2B5EF4-FFF2-40B4-BE49-F238E27FC236}">
                <a16:creationId xmlns:a16="http://schemas.microsoft.com/office/drawing/2014/main" id="{08170110-3544-3061-E54E-A65E108315BE}"/>
              </a:ext>
            </a:extLst>
          </p:cNvPr>
          <p:cNvSpPr txBox="1"/>
          <p:nvPr/>
        </p:nvSpPr>
        <p:spPr>
          <a:xfrm>
            <a:off x="2700414" y="195585"/>
            <a:ext cx="6190335" cy="1846659"/>
          </a:xfrm>
          <a:prstGeom prst="rect">
            <a:avLst/>
          </a:prstGeom>
          <a:noFill/>
        </p:spPr>
        <p:txBody>
          <a:bodyPr wrap="square" rtlCol="0">
            <a:spAutoFit/>
          </a:bodyPr>
          <a:lstStyle/>
          <a:p>
            <a:pPr algn="ctr"/>
            <a:r>
              <a:rPr lang="vi-VN" sz="2600" b="1" dirty="0">
                <a:solidFill>
                  <a:srgbClr val="FF0000"/>
                </a:solidFill>
                <a:latin typeface="#9Slide05 Braxton Regular" panose="03060000000000000000" pitchFamily="66" charset="0"/>
              </a:rPr>
              <a:t>H</a:t>
            </a:r>
            <a:r>
              <a:rPr lang="en-US" sz="2600" b="1" dirty="0" err="1">
                <a:solidFill>
                  <a:srgbClr val="FF0000"/>
                </a:solidFill>
                <a:latin typeface="#9Slide05 Braxton Regular" panose="03060000000000000000" pitchFamily="66" charset="0"/>
              </a:rPr>
              <a:t>oàn</a:t>
            </a:r>
            <a:r>
              <a:rPr lang="en-US" sz="2600" b="1" dirty="0">
                <a:solidFill>
                  <a:srgbClr val="FF0000"/>
                </a:solidFill>
                <a:latin typeface="#9Slide05 Braxton Regular" panose="03060000000000000000" pitchFamily="66" charset="0"/>
              </a:rPr>
              <a:t> </a:t>
            </a:r>
            <a:r>
              <a:rPr lang="en-US" sz="2600" b="1" dirty="0" err="1">
                <a:solidFill>
                  <a:srgbClr val="FF0000"/>
                </a:solidFill>
                <a:latin typeface="#9Slide05 Braxton Regular" panose="03060000000000000000" pitchFamily="66" charset="0"/>
              </a:rPr>
              <a:t>thiện</a:t>
            </a:r>
            <a:r>
              <a:rPr lang="en-US" sz="2600" b="1" dirty="0">
                <a:solidFill>
                  <a:srgbClr val="FF0000"/>
                </a:solidFill>
                <a:latin typeface="#9Slide05 Braxton Regular" panose="03060000000000000000" pitchFamily="66" charset="0"/>
              </a:rPr>
              <a:t> PHT </a:t>
            </a:r>
            <a:r>
              <a:rPr lang="en-US" sz="2600" b="1" dirty="0" err="1">
                <a:solidFill>
                  <a:srgbClr val="FF0000"/>
                </a:solidFill>
                <a:latin typeface="#9Slide05 Braxton Regular" panose="03060000000000000000" pitchFamily="66" charset="0"/>
              </a:rPr>
              <a:t>sau</a:t>
            </a:r>
            <a:r>
              <a:rPr lang="vi-VN" sz="2600" b="1" dirty="0">
                <a:solidFill>
                  <a:srgbClr val="FF0000"/>
                </a:solidFill>
                <a:latin typeface="#9Slide05 Braxton Regular" panose="03060000000000000000" pitchFamily="66" charset="0"/>
              </a:rPr>
              <a:t> theo nhóm</a:t>
            </a:r>
            <a:r>
              <a:rPr lang="en-US" sz="2600" b="1" dirty="0">
                <a:solidFill>
                  <a:srgbClr val="FF0000"/>
                </a:solidFill>
                <a:latin typeface="#9Slide05 Braxton Regular" panose="03060000000000000000" pitchFamily="66" charset="0"/>
              </a:rPr>
              <a:t>:</a:t>
            </a:r>
            <a:r>
              <a:rPr lang="vi-VN" sz="2600" b="1" dirty="0">
                <a:solidFill>
                  <a:srgbClr val="FF0000"/>
                </a:solidFill>
                <a:latin typeface="#9Slide05 Braxton Regular" panose="03060000000000000000" pitchFamily="66" charset="0"/>
              </a:rPr>
              <a:t> </a:t>
            </a:r>
          </a:p>
          <a:p>
            <a:pPr algn="just"/>
            <a:endParaRPr lang="vi-VN" sz="1000" dirty="0">
              <a:solidFill>
                <a:srgbClr val="0070C0"/>
              </a:solidFill>
              <a:latin typeface="#9Slide05 Braxton Regular" panose="03060000000000000000" pitchFamily="66" charset="0"/>
            </a:endParaRPr>
          </a:p>
          <a:p>
            <a:pPr algn="just"/>
            <a:r>
              <a:rPr lang="vi-VN" sz="2600" dirty="0">
                <a:solidFill>
                  <a:srgbClr val="0070C0"/>
                </a:solidFill>
                <a:latin typeface="#9Slide05 Braxton Regular" panose="03060000000000000000" pitchFamily="66" charset="0"/>
              </a:rPr>
              <a:t>N1 + N2: Cảm xúc, suy nghĩ của bố với “tôi”</a:t>
            </a:r>
          </a:p>
          <a:p>
            <a:pPr algn="just"/>
            <a:r>
              <a:rPr lang="vi-VN" sz="2600" dirty="0">
                <a:solidFill>
                  <a:srgbClr val="0070C0"/>
                </a:solidFill>
                <a:latin typeface="#9Slide05 Braxton Regular" panose="03060000000000000000" pitchFamily="66" charset="0"/>
              </a:rPr>
              <a:t>N3 + N4: Cảm xúc, suy nghĩ của bố với Tí</a:t>
            </a:r>
          </a:p>
          <a:p>
            <a:pPr algn="just"/>
            <a:r>
              <a:rPr lang="vi-VN" sz="2600" dirty="0">
                <a:solidFill>
                  <a:srgbClr val="0070C0"/>
                </a:solidFill>
                <a:latin typeface="#9Slide05 Braxton Regular" panose="03060000000000000000" pitchFamily="66" charset="0"/>
              </a:rPr>
              <a:t>N5 + N6: Cảm xúc, suy nghĩ của bố với thiên nhiên</a:t>
            </a:r>
            <a:endParaRPr lang="en-US" sz="2600" dirty="0">
              <a:solidFill>
                <a:srgbClr val="0070C0"/>
              </a:solidFill>
              <a:latin typeface="#9Slide05 Braxton Regular" panose="03060000000000000000" pitchFamily="66" charset="0"/>
            </a:endParaRPr>
          </a:p>
        </p:txBody>
      </p:sp>
    </p:spTree>
    <p:extLst>
      <p:ext uri="{BB962C8B-B14F-4D97-AF65-F5344CB8AC3E}">
        <p14:creationId xmlns:p14="http://schemas.microsoft.com/office/powerpoint/2010/main" val="131064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22EF06-F8D2-1428-F0B9-18473494CA6C}"/>
              </a:ext>
            </a:extLst>
          </p:cNvPr>
          <p:cNvGraphicFramePr>
            <a:graphicFrameLocks noGrp="1"/>
          </p:cNvGraphicFramePr>
          <p:nvPr>
            <p:extLst>
              <p:ext uri="{D42A27DB-BD31-4B8C-83A1-F6EECF244321}">
                <p14:modId xmlns:p14="http://schemas.microsoft.com/office/powerpoint/2010/main" val="782571751"/>
              </p:ext>
            </p:extLst>
          </p:nvPr>
        </p:nvGraphicFramePr>
        <p:xfrm>
          <a:off x="86454" y="106688"/>
          <a:ext cx="8975034" cy="4917699"/>
        </p:xfrm>
        <a:graphic>
          <a:graphicData uri="http://schemas.openxmlformats.org/drawingml/2006/table">
            <a:tbl>
              <a:tblPr firstRow="1" bandRow="1">
                <a:tableStyleId>{433D77B6-9106-49FF-9EC0-0942FB15E633}</a:tableStyleId>
              </a:tblPr>
              <a:tblGrid>
                <a:gridCol w="877485">
                  <a:extLst>
                    <a:ext uri="{9D8B030D-6E8A-4147-A177-3AD203B41FA5}">
                      <a16:colId xmlns:a16="http://schemas.microsoft.com/office/drawing/2014/main" val="2477708727"/>
                    </a:ext>
                  </a:extLst>
                </a:gridCol>
                <a:gridCol w="4891227">
                  <a:extLst>
                    <a:ext uri="{9D8B030D-6E8A-4147-A177-3AD203B41FA5}">
                      <a16:colId xmlns:a16="http://schemas.microsoft.com/office/drawing/2014/main" val="186531597"/>
                    </a:ext>
                  </a:extLst>
                </a:gridCol>
                <a:gridCol w="3206322">
                  <a:extLst>
                    <a:ext uri="{9D8B030D-6E8A-4147-A177-3AD203B41FA5}">
                      <a16:colId xmlns:a16="http://schemas.microsoft.com/office/drawing/2014/main" val="3636742536"/>
                    </a:ext>
                  </a:extLst>
                </a:gridCol>
              </a:tblGrid>
              <a:tr h="499836">
                <a:tc>
                  <a:txBody>
                    <a:bodyPr/>
                    <a:lstStyle/>
                    <a:p>
                      <a:pPr algn="ct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2400" dirty="0">
                          <a:latin typeface="#9Slide03 Ample" panose="02000000000000000000" pitchFamily="2" charset="0"/>
                        </a:rPr>
                        <a:t>Chi tiết</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2400" dirty="0">
                          <a:latin typeface="#9Slide03 Ample" panose="02000000000000000000" pitchFamily="2" charset="0"/>
                        </a:rPr>
                        <a:t>Nhận xét</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extLst>
                  <a:ext uri="{0D108BD9-81ED-4DB2-BD59-A6C34878D82A}">
                    <a16:rowId xmlns:a16="http://schemas.microsoft.com/office/drawing/2014/main" val="1142856079"/>
                  </a:ext>
                </a:extLst>
              </a:tr>
              <a:tr h="702512">
                <a:tc rowSpan="4">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400" dirty="0">
                          <a:latin typeface="#9Slide03 Ample" panose="02000000000000000000" pitchFamily="2" charset="0"/>
                        </a:rPr>
                        <a:t>bố</a:t>
                      </a:r>
                      <a:endParaRPr lang="en-US" sz="2400" dirty="0">
                        <a:latin typeface="#9Slide03 Ample" panose="02000000000000000000" pitchFamily="2" charset="0"/>
                      </a:endParaRPr>
                    </a:p>
                    <a:p>
                      <a:pPr algn="ctr"/>
                      <a:r>
                        <a:rPr lang="vi-VN" sz="2400" dirty="0">
                          <a:latin typeface="#9Slide03 Ample" panose="02000000000000000000" pitchFamily="2" charset="0"/>
                        </a:rPr>
                        <a:t>với “tôi”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marL="0" indent="0" algn="just">
                        <a:buFontTx/>
                        <a:buNone/>
                      </a:pPr>
                      <a:endParaRPr lang="vi-VN"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 typeface="Arial" panose="020B0604020202020204" pitchFamily="34" charset="0"/>
                        <a:buNone/>
                      </a:pPr>
                      <a:endParaRPr lang="vi-VN" sz="2000" dirty="0">
                        <a:solidFill>
                          <a:schemeClr val="bg2">
                            <a:lumMod val="50000"/>
                          </a:schemeClr>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20211"/>
                  </a:ext>
                </a:extLst>
              </a:tr>
              <a:tr h="1511166">
                <a:tc vMerge="1">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348243"/>
                  </a:ext>
                </a:extLst>
              </a:tr>
              <a:tr h="1501541">
                <a:tc vMerge="1">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Tx/>
                        <a:buNone/>
                      </a:pPr>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3094567"/>
                  </a:ext>
                </a:extLst>
              </a:tr>
              <a:tr h="702644">
                <a:tc vMerge="1">
                  <a:txBody>
                    <a:bodyPr/>
                    <a:lstStyle/>
                    <a:p>
                      <a:pPr algn="ctr"/>
                      <a:endParaRPr lang="vi-VN"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marL="0" indent="0" algn="just">
                        <a:buFontTx/>
                        <a:buNone/>
                      </a:pPr>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252138"/>
                  </a:ext>
                </a:extLst>
              </a:tr>
            </a:tbl>
          </a:graphicData>
        </a:graphic>
      </p:graphicFrame>
      <p:sp>
        <p:nvSpPr>
          <p:cNvPr id="5" name="TextBox 4">
            <a:extLst>
              <a:ext uri="{FF2B5EF4-FFF2-40B4-BE49-F238E27FC236}">
                <a16:creationId xmlns:a16="http://schemas.microsoft.com/office/drawing/2014/main" id="{AAC1581C-0D70-96D2-6C1D-90C6C217B7D3}"/>
              </a:ext>
            </a:extLst>
          </p:cNvPr>
          <p:cNvSpPr txBox="1"/>
          <p:nvPr/>
        </p:nvSpPr>
        <p:spPr>
          <a:xfrm>
            <a:off x="1000540" y="749396"/>
            <a:ext cx="4837044" cy="400110"/>
          </a:xfrm>
          <a:prstGeom prst="rect">
            <a:avLst/>
          </a:prstGeom>
          <a:noFill/>
        </p:spPr>
        <p:txBody>
          <a:bodyPr wrap="square">
            <a:spAutoFit/>
          </a:bodyPr>
          <a:lstStyle/>
          <a:p>
            <a:pPr algn="just"/>
            <a:r>
              <a:rPr lang="vi-VN" sz="2000" dirty="0">
                <a:latin typeface="#9Slide03 AmpleSoft" panose="02000000000000000000" pitchFamily="2" charset="0"/>
              </a:rPr>
              <a:t>Làm cho con 1 thùng tưới nhỏ có vòi sen</a:t>
            </a:r>
          </a:p>
        </p:txBody>
      </p:sp>
      <p:sp>
        <p:nvSpPr>
          <p:cNvPr id="6" name="TextBox 5">
            <a:extLst>
              <a:ext uri="{FF2B5EF4-FFF2-40B4-BE49-F238E27FC236}">
                <a16:creationId xmlns:a16="http://schemas.microsoft.com/office/drawing/2014/main" id="{1EBDE0BD-D640-6723-B997-FF8B02C67CD1}"/>
              </a:ext>
            </a:extLst>
          </p:cNvPr>
          <p:cNvSpPr txBox="1"/>
          <p:nvPr/>
        </p:nvSpPr>
        <p:spPr>
          <a:xfrm>
            <a:off x="990915" y="1359487"/>
            <a:ext cx="4837044" cy="1415772"/>
          </a:xfrm>
          <a:prstGeom prst="rect">
            <a:avLst/>
          </a:prstGeom>
          <a:noFill/>
        </p:spPr>
        <p:txBody>
          <a:bodyPr wrap="square">
            <a:spAutoFit/>
          </a:bodyPr>
          <a:lstStyle/>
          <a:p>
            <a:pPr marL="342900" indent="-342900" algn="just">
              <a:buFontTx/>
              <a:buChar char="-"/>
            </a:pPr>
            <a:r>
              <a:rPr lang="vi-VN" sz="2000" dirty="0">
                <a:latin typeface="#9Slide03 AmpleSoft" panose="02000000000000000000" pitchFamily="2" charset="0"/>
              </a:rPr>
              <a:t>Dẫn con ra vườn, cùng thi tưới cây</a:t>
            </a:r>
          </a:p>
          <a:p>
            <a:pPr algn="just"/>
            <a:endParaRPr lang="vi-VN" sz="600" dirty="0">
              <a:latin typeface="#9Slide03 AmpleSoft" panose="02000000000000000000" pitchFamily="2" charset="0"/>
            </a:endParaRPr>
          </a:p>
          <a:p>
            <a:pPr marL="342900" indent="-342900" algn="just">
              <a:buFontTx/>
              <a:buChar char="-"/>
            </a:pPr>
            <a:r>
              <a:rPr lang="vi-VN" sz="2000" dirty="0">
                <a:latin typeface="#9Slide03 AmpleSoft" panose="02000000000000000000" pitchFamily="2" charset="0"/>
              </a:rPr>
              <a:t>2 bố con cùng chia sẻ những bí mật về cách quan sát và nhận biết thế giới xung quanh</a:t>
            </a:r>
          </a:p>
        </p:txBody>
      </p:sp>
      <p:sp>
        <p:nvSpPr>
          <p:cNvPr id="8" name="TextBox 7">
            <a:extLst>
              <a:ext uri="{FF2B5EF4-FFF2-40B4-BE49-F238E27FC236}">
                <a16:creationId xmlns:a16="http://schemas.microsoft.com/office/drawing/2014/main" id="{622FC5FA-569D-7428-9C86-727A79B30560}"/>
              </a:ext>
            </a:extLst>
          </p:cNvPr>
          <p:cNvSpPr txBox="1"/>
          <p:nvPr/>
        </p:nvSpPr>
        <p:spPr>
          <a:xfrm>
            <a:off x="5890592" y="697057"/>
            <a:ext cx="3071192" cy="400110"/>
          </a:xfrm>
          <a:prstGeom prst="rect">
            <a:avLst/>
          </a:prstGeom>
          <a:noFill/>
        </p:spPr>
        <p:txBody>
          <a:bodyPr wrap="square">
            <a:spAutoFit/>
          </a:bodyPr>
          <a:lstStyle/>
          <a:p>
            <a:pPr marL="0" indent="0" algn="just">
              <a:buFont typeface="Arial" panose="020B0604020202020204" pitchFamily="34" charset="0"/>
              <a:buNone/>
            </a:pPr>
            <a:r>
              <a:rPr lang="vi-VN" sz="2000" dirty="0">
                <a:latin typeface="#9Slide03 AmpleSoft" panose="02000000000000000000" pitchFamily="2" charset="0"/>
              </a:rPr>
              <a:t>Bố rất khéo tay</a:t>
            </a:r>
          </a:p>
        </p:txBody>
      </p:sp>
      <p:sp>
        <p:nvSpPr>
          <p:cNvPr id="12" name="TextBox 11">
            <a:extLst>
              <a:ext uri="{FF2B5EF4-FFF2-40B4-BE49-F238E27FC236}">
                <a16:creationId xmlns:a16="http://schemas.microsoft.com/office/drawing/2014/main" id="{60333568-A181-2AB1-4E54-E516C05F0EAD}"/>
              </a:ext>
            </a:extLst>
          </p:cNvPr>
          <p:cNvSpPr txBox="1"/>
          <p:nvPr/>
        </p:nvSpPr>
        <p:spPr>
          <a:xfrm>
            <a:off x="5918752" y="1559541"/>
            <a:ext cx="3071192" cy="1015663"/>
          </a:xfrm>
          <a:prstGeom prst="rect">
            <a:avLst/>
          </a:prstGeom>
          <a:noFill/>
        </p:spPr>
        <p:txBody>
          <a:bodyPr wrap="square">
            <a:spAutoFit/>
          </a:bodyPr>
          <a:lstStyle/>
          <a:p>
            <a:pPr marL="0" indent="0" algn="just">
              <a:buFont typeface="Arial" panose="020B0604020202020204" pitchFamily="34" charset="0"/>
              <a:buNone/>
            </a:pPr>
            <a:r>
              <a:rPr lang="vi-VN" sz="2000" dirty="0">
                <a:solidFill>
                  <a:schemeClr val="bg2">
                    <a:lumMod val="50000"/>
                  </a:schemeClr>
                </a:solidFill>
                <a:latin typeface="#9Slide03 AmpleSoft" panose="02000000000000000000" pitchFamily="2" charset="0"/>
              </a:rPr>
              <a:t>Gần gũi, thân thiết với con, luôn chia sẻ với con như những người bạn thân</a:t>
            </a:r>
          </a:p>
        </p:txBody>
      </p:sp>
      <p:sp>
        <p:nvSpPr>
          <p:cNvPr id="14" name="TextBox 13">
            <a:extLst>
              <a:ext uri="{FF2B5EF4-FFF2-40B4-BE49-F238E27FC236}">
                <a16:creationId xmlns:a16="http://schemas.microsoft.com/office/drawing/2014/main" id="{8F38FEBB-84E8-D326-5F41-7E1CA9FC8113}"/>
              </a:ext>
            </a:extLst>
          </p:cNvPr>
          <p:cNvSpPr txBox="1"/>
          <p:nvPr/>
        </p:nvSpPr>
        <p:spPr>
          <a:xfrm>
            <a:off x="1000540" y="2892908"/>
            <a:ext cx="4837044" cy="1323439"/>
          </a:xfrm>
          <a:prstGeom prst="rect">
            <a:avLst/>
          </a:prstGeom>
          <a:noFill/>
        </p:spPr>
        <p:txBody>
          <a:bodyPr wrap="square">
            <a:spAutoFit/>
          </a:bodyPr>
          <a:lstStyle/>
          <a:p>
            <a:pPr algn="just"/>
            <a:r>
              <a:rPr lang="vi-VN" sz="2000" dirty="0">
                <a:latin typeface="#9Slide03 AmpleSoft" panose="02000000000000000000" pitchFamily="2" charset="0"/>
              </a:rPr>
              <a:t>Vừa nghiêm túc vừa nhẹ nhàng tổ chức các trò chơi liên quan đến phát triển giác quan (xúc giác, khứu giác, thính giác) cho con + Khen con khi con tiến bộ</a:t>
            </a:r>
          </a:p>
        </p:txBody>
      </p:sp>
      <p:sp>
        <p:nvSpPr>
          <p:cNvPr id="16" name="TextBox 15">
            <a:extLst>
              <a:ext uri="{FF2B5EF4-FFF2-40B4-BE49-F238E27FC236}">
                <a16:creationId xmlns:a16="http://schemas.microsoft.com/office/drawing/2014/main" id="{884F75D1-3095-5FC8-039C-18FAD7B65785}"/>
              </a:ext>
            </a:extLst>
          </p:cNvPr>
          <p:cNvSpPr txBox="1"/>
          <p:nvPr/>
        </p:nvSpPr>
        <p:spPr>
          <a:xfrm>
            <a:off x="1000540" y="4475862"/>
            <a:ext cx="4691266" cy="400110"/>
          </a:xfrm>
          <a:prstGeom prst="rect">
            <a:avLst/>
          </a:prstGeom>
          <a:noFill/>
        </p:spPr>
        <p:txBody>
          <a:bodyPr wrap="square">
            <a:spAutoFit/>
          </a:bodyPr>
          <a:lstStyle/>
          <a:p>
            <a:pPr algn="just"/>
            <a:r>
              <a:rPr lang="vi-VN" sz="2000" dirty="0">
                <a:latin typeface="#9Slide03 AmpleSoft" panose="02000000000000000000" pitchFamily="2" charset="0"/>
              </a:rPr>
              <a:t>Nói “Cả người tôi đều là món quà của bố”</a:t>
            </a:r>
            <a:endParaRPr lang="en-US" sz="2000" dirty="0">
              <a:latin typeface="#9Slide03 AmpleSoft" panose="02000000000000000000" pitchFamily="2" charset="0"/>
            </a:endParaRPr>
          </a:p>
        </p:txBody>
      </p:sp>
      <p:sp>
        <p:nvSpPr>
          <p:cNvPr id="17" name="TextBox 16">
            <a:extLst>
              <a:ext uri="{FF2B5EF4-FFF2-40B4-BE49-F238E27FC236}">
                <a16:creationId xmlns:a16="http://schemas.microsoft.com/office/drawing/2014/main" id="{818AB8EF-6322-1A55-DC2C-522BAEE6A81E}"/>
              </a:ext>
            </a:extLst>
          </p:cNvPr>
          <p:cNvSpPr txBox="1"/>
          <p:nvPr/>
        </p:nvSpPr>
        <p:spPr>
          <a:xfrm>
            <a:off x="5918752" y="3051945"/>
            <a:ext cx="3071192" cy="1015663"/>
          </a:xfrm>
          <a:prstGeom prst="rect">
            <a:avLst/>
          </a:prstGeom>
          <a:noFill/>
        </p:spPr>
        <p:txBody>
          <a:bodyPr wrap="square">
            <a:spAutoFit/>
          </a:bodyPr>
          <a:lstStyle/>
          <a:p>
            <a:pPr marL="0" indent="0" algn="just">
              <a:buFont typeface="Arial" panose="020B0604020202020204" pitchFamily="34" charset="0"/>
              <a:buNone/>
            </a:pPr>
            <a:r>
              <a:rPr lang="vi-VN" sz="2000" dirty="0">
                <a:solidFill>
                  <a:schemeClr val="bg2">
                    <a:lumMod val="50000"/>
                  </a:schemeClr>
                </a:solidFill>
                <a:latin typeface="#9Slide03 AmpleSoft" panose="02000000000000000000" pitchFamily="2" charset="0"/>
              </a:rPr>
              <a:t>Bố luôn kiên nhẫn, động viên, khích lệ con cố gắng và tin con có thể làm được</a:t>
            </a:r>
          </a:p>
        </p:txBody>
      </p:sp>
      <p:sp>
        <p:nvSpPr>
          <p:cNvPr id="18" name="TextBox 17">
            <a:extLst>
              <a:ext uri="{FF2B5EF4-FFF2-40B4-BE49-F238E27FC236}">
                <a16:creationId xmlns:a16="http://schemas.microsoft.com/office/drawing/2014/main" id="{356F3D5E-C344-E3F1-068B-724DC30FCCBE}"/>
              </a:ext>
            </a:extLst>
          </p:cNvPr>
          <p:cNvSpPr txBox="1"/>
          <p:nvPr/>
        </p:nvSpPr>
        <p:spPr>
          <a:xfrm>
            <a:off x="5851377" y="4313345"/>
            <a:ext cx="3206170" cy="707886"/>
          </a:xfrm>
          <a:prstGeom prst="rect">
            <a:avLst/>
          </a:prstGeom>
          <a:noFill/>
        </p:spPr>
        <p:txBody>
          <a:bodyPr wrap="square">
            <a:spAutoFit/>
          </a:bodyPr>
          <a:lstStyle/>
          <a:p>
            <a:pPr algn="just"/>
            <a:r>
              <a:rPr lang="vi-VN" sz="2000" dirty="0">
                <a:latin typeface="#9Slide03 AmpleSoft" panose="02000000000000000000" pitchFamily="2" charset="0"/>
              </a:rPr>
              <a:t>Yêu thương con vô điều kiện, hạnh phúc khi có con</a:t>
            </a:r>
          </a:p>
        </p:txBody>
      </p:sp>
    </p:spTree>
    <p:extLst>
      <p:ext uri="{BB962C8B-B14F-4D97-AF65-F5344CB8AC3E}">
        <p14:creationId xmlns:p14="http://schemas.microsoft.com/office/powerpoint/2010/main" val="386271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barn(inVertical)">
                                      <p:cBhvr>
                                        <p:cTn id="4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22EF06-F8D2-1428-F0B9-18473494CA6C}"/>
              </a:ext>
            </a:extLst>
          </p:cNvPr>
          <p:cNvGraphicFramePr>
            <a:graphicFrameLocks noGrp="1"/>
          </p:cNvGraphicFramePr>
          <p:nvPr>
            <p:extLst>
              <p:ext uri="{D42A27DB-BD31-4B8C-83A1-F6EECF244321}">
                <p14:modId xmlns:p14="http://schemas.microsoft.com/office/powerpoint/2010/main" val="2773167545"/>
              </p:ext>
            </p:extLst>
          </p:nvPr>
        </p:nvGraphicFramePr>
        <p:xfrm>
          <a:off x="124954" y="174064"/>
          <a:ext cx="8879897" cy="4821448"/>
        </p:xfrm>
        <a:graphic>
          <a:graphicData uri="http://schemas.openxmlformats.org/drawingml/2006/table">
            <a:tbl>
              <a:tblPr firstRow="1" bandRow="1">
                <a:tableStyleId>{433D77B6-9106-49FF-9EC0-0942FB15E633}</a:tableStyleId>
              </a:tblPr>
              <a:tblGrid>
                <a:gridCol w="868184">
                  <a:extLst>
                    <a:ext uri="{9D8B030D-6E8A-4147-A177-3AD203B41FA5}">
                      <a16:colId xmlns:a16="http://schemas.microsoft.com/office/drawing/2014/main" val="2477708727"/>
                    </a:ext>
                  </a:extLst>
                </a:gridCol>
                <a:gridCol w="4839379">
                  <a:extLst>
                    <a:ext uri="{9D8B030D-6E8A-4147-A177-3AD203B41FA5}">
                      <a16:colId xmlns:a16="http://schemas.microsoft.com/office/drawing/2014/main" val="186531597"/>
                    </a:ext>
                  </a:extLst>
                </a:gridCol>
                <a:gridCol w="3172334">
                  <a:extLst>
                    <a:ext uri="{9D8B030D-6E8A-4147-A177-3AD203B41FA5}">
                      <a16:colId xmlns:a16="http://schemas.microsoft.com/office/drawing/2014/main" val="3636742536"/>
                    </a:ext>
                  </a:extLst>
                </a:gridCol>
              </a:tblGrid>
              <a:tr h="653600">
                <a:tc>
                  <a:txBody>
                    <a:bodyPr/>
                    <a:lstStyle/>
                    <a:p>
                      <a:pPr algn="ct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2400" dirty="0">
                          <a:latin typeface="#9Slide03 Ample" panose="02000000000000000000" pitchFamily="2" charset="0"/>
                        </a:rPr>
                        <a:t>Chi tiết</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2400" dirty="0">
                          <a:latin typeface="#9Slide03 Ample" panose="02000000000000000000" pitchFamily="2" charset="0"/>
                        </a:rPr>
                        <a:t>Nhận xét</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extLst>
                  <a:ext uri="{0D108BD9-81ED-4DB2-BD59-A6C34878D82A}">
                    <a16:rowId xmlns:a16="http://schemas.microsoft.com/office/drawing/2014/main" val="1142856079"/>
                  </a:ext>
                </a:extLst>
              </a:tr>
              <a:tr h="2098416">
                <a:tc rowSpan="2">
                  <a:txBody>
                    <a:bodyPr/>
                    <a:lstStyle/>
                    <a:p>
                      <a:pPr algn="ctr"/>
                      <a:r>
                        <a:rPr lang="vi-VN" sz="2400" dirty="0">
                          <a:latin typeface="#9Slide03 Ample" panose="02000000000000000000" pitchFamily="2" charset="0"/>
                        </a:rPr>
                        <a:t>Bố với </a:t>
                      </a:r>
                    </a:p>
                    <a:p>
                      <a:pPr algn="ctr"/>
                      <a:r>
                        <a:rPr lang="vi-VN" sz="2400" dirty="0">
                          <a:latin typeface="#9Slide03 Ample" panose="02000000000000000000" pitchFamily="2" charset="0"/>
                        </a:rPr>
                        <a:t>Tí</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marL="0" indent="0" algn="just">
                        <a:buFontTx/>
                        <a:buNone/>
                      </a:pPr>
                      <a:endParaRPr lang="vi-VN"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 typeface="Arial" panose="020B0604020202020204" pitchFamily="34" charset="0"/>
                        <a:buNone/>
                      </a:pPr>
                      <a:endParaRPr lang="vi-VN" sz="2000" dirty="0">
                        <a:solidFill>
                          <a:schemeClr val="bg2">
                            <a:lumMod val="50000"/>
                          </a:schemeClr>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20211"/>
                  </a:ext>
                </a:extLst>
              </a:tr>
              <a:tr h="2069432">
                <a:tc vMerge="1">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348243"/>
                  </a:ext>
                </a:extLst>
              </a:tr>
            </a:tbl>
          </a:graphicData>
        </a:graphic>
      </p:graphicFrame>
      <p:sp>
        <p:nvSpPr>
          <p:cNvPr id="5" name="TextBox 4">
            <a:extLst>
              <a:ext uri="{FF2B5EF4-FFF2-40B4-BE49-F238E27FC236}">
                <a16:creationId xmlns:a16="http://schemas.microsoft.com/office/drawing/2014/main" id="{AAC1581C-0D70-96D2-6C1D-90C6C217B7D3}"/>
              </a:ext>
            </a:extLst>
          </p:cNvPr>
          <p:cNvSpPr txBox="1"/>
          <p:nvPr/>
        </p:nvSpPr>
        <p:spPr>
          <a:xfrm>
            <a:off x="1048665" y="956901"/>
            <a:ext cx="4737652" cy="1015663"/>
          </a:xfrm>
          <a:prstGeom prst="rect">
            <a:avLst/>
          </a:prstGeom>
          <a:noFill/>
        </p:spPr>
        <p:txBody>
          <a:bodyPr wrap="square">
            <a:spAutoFit/>
          </a:bodyPr>
          <a:lstStyle/>
          <a:p>
            <a:pPr marL="285750" indent="-285750" algn="just">
              <a:buFontTx/>
              <a:buChar char="-"/>
            </a:pPr>
            <a:r>
              <a:rPr lang="vi-VN" sz="2000" dirty="0">
                <a:latin typeface="#9Slide03 AmpleSoft" panose="02000000000000000000" pitchFamily="2" charset="0"/>
              </a:rPr>
              <a:t>Khi biết vị trí tiếng hét ở khúc sông sau nhà, bố “quăng bát cơm rồi băng vườn chạy ra”</a:t>
            </a:r>
          </a:p>
        </p:txBody>
      </p:sp>
      <p:sp>
        <p:nvSpPr>
          <p:cNvPr id="6" name="TextBox 5">
            <a:extLst>
              <a:ext uri="{FF2B5EF4-FFF2-40B4-BE49-F238E27FC236}">
                <a16:creationId xmlns:a16="http://schemas.microsoft.com/office/drawing/2014/main" id="{1EBDE0BD-D640-6723-B997-FF8B02C67CD1}"/>
              </a:ext>
            </a:extLst>
          </p:cNvPr>
          <p:cNvSpPr txBox="1"/>
          <p:nvPr/>
        </p:nvSpPr>
        <p:spPr>
          <a:xfrm>
            <a:off x="1048665" y="2097272"/>
            <a:ext cx="4737652" cy="707886"/>
          </a:xfrm>
          <a:prstGeom prst="rect">
            <a:avLst/>
          </a:prstGeom>
          <a:noFill/>
        </p:spPr>
        <p:txBody>
          <a:bodyPr wrap="square">
            <a:spAutoFit/>
          </a:bodyPr>
          <a:lstStyle/>
          <a:p>
            <a:pPr marL="285750" indent="-285750" algn="just">
              <a:buFontTx/>
              <a:buChar char="-"/>
            </a:pPr>
            <a:r>
              <a:rPr lang="vi-VN" sz="2000" dirty="0">
                <a:latin typeface="#9Slide03 AmpleSoft" panose="02000000000000000000" pitchFamily="2" charset="0"/>
              </a:rPr>
              <a:t>Bố ẵm Tí về nhà, nắm ngược 2 chân nó dốc xuống để cấp cứu Tí khi đuối nước</a:t>
            </a:r>
          </a:p>
        </p:txBody>
      </p:sp>
      <p:sp>
        <p:nvSpPr>
          <p:cNvPr id="8" name="TextBox 7">
            <a:extLst>
              <a:ext uri="{FF2B5EF4-FFF2-40B4-BE49-F238E27FC236}">
                <a16:creationId xmlns:a16="http://schemas.microsoft.com/office/drawing/2014/main" id="{622FC5FA-569D-7428-9C86-727A79B30560}"/>
              </a:ext>
            </a:extLst>
          </p:cNvPr>
          <p:cNvSpPr txBox="1"/>
          <p:nvPr/>
        </p:nvSpPr>
        <p:spPr>
          <a:xfrm>
            <a:off x="5927363" y="1511823"/>
            <a:ext cx="2985629" cy="707886"/>
          </a:xfrm>
          <a:prstGeom prst="rect">
            <a:avLst/>
          </a:prstGeom>
          <a:noFill/>
        </p:spPr>
        <p:txBody>
          <a:bodyPr wrap="square">
            <a:spAutoFit/>
          </a:bodyPr>
          <a:lstStyle/>
          <a:p>
            <a:pPr algn="just"/>
            <a:r>
              <a:rPr lang="vi-VN" sz="2000" dirty="0">
                <a:solidFill>
                  <a:schemeClr val="bg2">
                    <a:lumMod val="50000"/>
                  </a:schemeClr>
                </a:solidFill>
                <a:latin typeface="#9Slide03 AmpleSoft" panose="02000000000000000000" pitchFamily="2" charset="0"/>
              </a:rPr>
              <a:t>Bố rất nhân hậu, sẵn sàng cứu giúp người bị nạn</a:t>
            </a:r>
          </a:p>
        </p:txBody>
      </p:sp>
      <p:sp>
        <p:nvSpPr>
          <p:cNvPr id="10" name="TextBox 9">
            <a:extLst>
              <a:ext uri="{FF2B5EF4-FFF2-40B4-BE49-F238E27FC236}">
                <a16:creationId xmlns:a16="http://schemas.microsoft.com/office/drawing/2014/main" id="{61DE3797-C90D-8346-61B3-250A5A01AE4F}"/>
              </a:ext>
            </a:extLst>
          </p:cNvPr>
          <p:cNvSpPr txBox="1"/>
          <p:nvPr/>
        </p:nvSpPr>
        <p:spPr>
          <a:xfrm>
            <a:off x="1087165" y="3153256"/>
            <a:ext cx="4668741" cy="163121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
                <a:srgbClr val="000000"/>
              </a:buClr>
              <a:buSzTx/>
              <a:tabLst/>
              <a:defRPr/>
            </a:pPr>
            <a:r>
              <a:rPr lang="vi-VN" sz="2000" dirty="0">
                <a:latin typeface="#9Slide03 AmpleSoft" panose="02000000000000000000" pitchFamily="2" charset="0"/>
              </a:rPr>
              <a:t>Bố không thích ăn ổi nhưng khi biết Tí đã chọn từng quả ngon nhất, gói cẩn thận, mang sang với tất cả tấm lòng kính trọng và biết ơn thì bố vẫn nhận một cách trân trọng và ăn một cách ngon lành</a:t>
            </a:r>
          </a:p>
        </p:txBody>
      </p:sp>
      <p:sp>
        <p:nvSpPr>
          <p:cNvPr id="12" name="TextBox 11">
            <a:extLst>
              <a:ext uri="{FF2B5EF4-FFF2-40B4-BE49-F238E27FC236}">
                <a16:creationId xmlns:a16="http://schemas.microsoft.com/office/drawing/2014/main" id="{60333568-A181-2AB1-4E54-E516C05F0EAD}"/>
              </a:ext>
            </a:extLst>
          </p:cNvPr>
          <p:cNvSpPr txBox="1"/>
          <p:nvPr/>
        </p:nvSpPr>
        <p:spPr>
          <a:xfrm>
            <a:off x="5927363" y="3634469"/>
            <a:ext cx="298562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latin typeface="#9Slide03 AmpleSoft" panose="02000000000000000000" pitchFamily="2" charset="0"/>
              </a:rPr>
              <a:t>Bố rất tinh tế, biết cách đối nhân xử thế</a:t>
            </a:r>
            <a:endParaRPr lang="en-US" sz="2000" dirty="0">
              <a:latin typeface="#9Slide03 AmpleSoft" panose="02000000000000000000" pitchFamily="2" charset="0"/>
            </a:endParaRPr>
          </a:p>
        </p:txBody>
      </p:sp>
    </p:spTree>
    <p:extLst>
      <p:ext uri="{BB962C8B-B14F-4D97-AF65-F5344CB8AC3E}">
        <p14:creationId xmlns:p14="http://schemas.microsoft.com/office/powerpoint/2010/main" val="185806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22EF06-F8D2-1428-F0B9-18473494CA6C}"/>
              </a:ext>
            </a:extLst>
          </p:cNvPr>
          <p:cNvGraphicFramePr>
            <a:graphicFrameLocks noGrp="1"/>
          </p:cNvGraphicFramePr>
          <p:nvPr>
            <p:extLst>
              <p:ext uri="{D42A27DB-BD31-4B8C-83A1-F6EECF244321}">
                <p14:modId xmlns:p14="http://schemas.microsoft.com/office/powerpoint/2010/main" val="2110290746"/>
              </p:ext>
            </p:extLst>
          </p:nvPr>
        </p:nvGraphicFramePr>
        <p:xfrm>
          <a:off x="96079" y="125938"/>
          <a:ext cx="8975034" cy="4869573"/>
        </p:xfrm>
        <a:graphic>
          <a:graphicData uri="http://schemas.openxmlformats.org/drawingml/2006/table">
            <a:tbl>
              <a:tblPr firstRow="1" bandRow="1">
                <a:tableStyleId>{433D77B6-9106-49FF-9EC0-0942FB15E633}</a:tableStyleId>
              </a:tblPr>
              <a:tblGrid>
                <a:gridCol w="1039702">
                  <a:extLst>
                    <a:ext uri="{9D8B030D-6E8A-4147-A177-3AD203B41FA5}">
                      <a16:colId xmlns:a16="http://schemas.microsoft.com/office/drawing/2014/main" val="2477708727"/>
                    </a:ext>
                  </a:extLst>
                </a:gridCol>
                <a:gridCol w="4729010">
                  <a:extLst>
                    <a:ext uri="{9D8B030D-6E8A-4147-A177-3AD203B41FA5}">
                      <a16:colId xmlns:a16="http://schemas.microsoft.com/office/drawing/2014/main" val="186531597"/>
                    </a:ext>
                  </a:extLst>
                </a:gridCol>
                <a:gridCol w="3206322">
                  <a:extLst>
                    <a:ext uri="{9D8B030D-6E8A-4147-A177-3AD203B41FA5}">
                      <a16:colId xmlns:a16="http://schemas.microsoft.com/office/drawing/2014/main" val="3636742536"/>
                    </a:ext>
                  </a:extLst>
                </a:gridCol>
              </a:tblGrid>
              <a:tr h="499836">
                <a:tc>
                  <a:txBody>
                    <a:bodyPr/>
                    <a:lstStyle/>
                    <a:p>
                      <a:pPr algn="ct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2400" dirty="0">
                          <a:latin typeface="#9Slide03 Ample" panose="02000000000000000000" pitchFamily="2" charset="0"/>
                        </a:rPr>
                        <a:t>Chi tiết</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algn="ctr"/>
                      <a:r>
                        <a:rPr lang="vi-VN" sz="2400" dirty="0">
                          <a:latin typeface="#9Slide03 Ample" panose="02000000000000000000" pitchFamily="2" charset="0"/>
                        </a:rPr>
                        <a:t>Nhận xét</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extLst>
                  <a:ext uri="{0D108BD9-81ED-4DB2-BD59-A6C34878D82A}">
                    <a16:rowId xmlns:a16="http://schemas.microsoft.com/office/drawing/2014/main" val="1142856079"/>
                  </a:ext>
                </a:extLst>
              </a:tr>
              <a:tr h="1270402">
                <a:tc rowSpan="3">
                  <a:txBody>
                    <a:bodyPr/>
                    <a:lstStyle/>
                    <a:p>
                      <a:pPr algn="ctr"/>
                      <a:r>
                        <a:rPr lang="vi-VN" sz="2400" dirty="0">
                          <a:latin typeface="#9Slide03 Ample" panose="02000000000000000000" pitchFamily="2" charset="0"/>
                        </a:rPr>
                        <a:t>Bố </a:t>
                      </a:r>
                    </a:p>
                    <a:p>
                      <a:pPr algn="ctr"/>
                      <a:r>
                        <a:rPr lang="vi-VN" sz="2400" dirty="0">
                          <a:latin typeface="#9Slide03 Ample" panose="02000000000000000000" pitchFamily="2" charset="0"/>
                        </a:rPr>
                        <a:t>với </a:t>
                      </a:r>
                    </a:p>
                    <a:p>
                      <a:pPr algn="ctr"/>
                      <a:r>
                        <a:rPr lang="vi-VN" sz="2400" dirty="0">
                          <a:latin typeface="#9Slide03 Ample" panose="02000000000000000000" pitchFamily="2" charset="0"/>
                        </a:rPr>
                        <a:t>thiên nhiên</a:t>
                      </a:r>
                      <a:endParaRPr lang="en-US" sz="24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FD2"/>
                    </a:solidFill>
                  </a:tcPr>
                </a:tc>
                <a:tc>
                  <a:txBody>
                    <a:bodyPr/>
                    <a:lstStyle/>
                    <a:p>
                      <a:pPr marL="0" indent="0" algn="just">
                        <a:buFontTx/>
                        <a:buNone/>
                      </a:pPr>
                      <a:endParaRPr lang="vi-VN"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 typeface="Arial" panose="020B0604020202020204" pitchFamily="34" charset="0"/>
                        <a:buNone/>
                      </a:pPr>
                      <a:endParaRPr lang="vi-VN" sz="2000" dirty="0">
                        <a:solidFill>
                          <a:schemeClr val="bg2">
                            <a:lumMod val="50000"/>
                          </a:schemeClr>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20211"/>
                  </a:ext>
                </a:extLst>
              </a:tr>
              <a:tr h="1645921">
                <a:tc vMerge="1">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348243"/>
                  </a:ext>
                </a:extLst>
              </a:tr>
              <a:tr h="1453414">
                <a:tc vMerge="1">
                  <a:txBody>
                    <a:bodyPr/>
                    <a:lstStyle/>
                    <a:p>
                      <a:pPr algn="ctr"/>
                      <a:endParaRPr lang="en-US" sz="1800" dirty="0">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Tx/>
                        <a:buNone/>
                      </a:pPr>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3094567"/>
                  </a:ext>
                </a:extLst>
              </a:tr>
            </a:tbl>
          </a:graphicData>
        </a:graphic>
      </p:graphicFrame>
      <p:sp>
        <p:nvSpPr>
          <p:cNvPr id="5" name="TextBox 4">
            <a:extLst>
              <a:ext uri="{FF2B5EF4-FFF2-40B4-BE49-F238E27FC236}">
                <a16:creationId xmlns:a16="http://schemas.microsoft.com/office/drawing/2014/main" id="{AAC1581C-0D70-96D2-6C1D-90C6C217B7D3}"/>
              </a:ext>
            </a:extLst>
          </p:cNvPr>
          <p:cNvSpPr txBox="1"/>
          <p:nvPr/>
        </p:nvSpPr>
        <p:spPr>
          <a:xfrm>
            <a:off x="1211039" y="3702040"/>
            <a:ext cx="4544659" cy="1107996"/>
          </a:xfrm>
          <a:prstGeom prst="rect">
            <a:avLst/>
          </a:prstGeom>
          <a:noFill/>
        </p:spPr>
        <p:txBody>
          <a:bodyPr wrap="square">
            <a:spAutoFit/>
          </a:bodyPr>
          <a:lstStyle/>
          <a:p>
            <a:pPr algn="just"/>
            <a:r>
              <a:rPr lang="vi-VN" sz="2200" dirty="0">
                <a:latin typeface="#9Slide03 AmpleSoft" panose="02000000000000000000" pitchFamily="2" charset="0"/>
              </a:rPr>
              <a:t>Bố là người thầy đầy hiểu biết, đã dẫn dắt con khám phá những điều bình dị mà kì thú của thiên nhiên </a:t>
            </a:r>
          </a:p>
        </p:txBody>
      </p:sp>
      <p:sp>
        <p:nvSpPr>
          <p:cNvPr id="6" name="TextBox 5">
            <a:extLst>
              <a:ext uri="{FF2B5EF4-FFF2-40B4-BE49-F238E27FC236}">
                <a16:creationId xmlns:a16="http://schemas.microsoft.com/office/drawing/2014/main" id="{1EBDE0BD-D640-6723-B997-FF8B02C67CD1}"/>
              </a:ext>
            </a:extLst>
          </p:cNvPr>
          <p:cNvSpPr txBox="1"/>
          <p:nvPr/>
        </p:nvSpPr>
        <p:spPr>
          <a:xfrm>
            <a:off x="1211040" y="707311"/>
            <a:ext cx="4544659" cy="1107996"/>
          </a:xfrm>
          <a:prstGeom prst="rect">
            <a:avLst/>
          </a:prstGeom>
          <a:noFill/>
        </p:spPr>
        <p:txBody>
          <a:bodyPr wrap="square">
            <a:spAutoFit/>
          </a:bodyPr>
          <a:lstStyle/>
          <a:p>
            <a:pPr algn="just"/>
            <a:r>
              <a:rPr lang="vi-VN" sz="2200" dirty="0">
                <a:latin typeface="#9Slide03 AmpleSoft" panose="02000000000000000000" pitchFamily="2" charset="0"/>
              </a:rPr>
              <a:t>Bố “trồng nhiều hoa” và luôn dành thời gian tưới nước, chăm sóc khu vườn (đôi khi cùng con)</a:t>
            </a:r>
          </a:p>
        </p:txBody>
      </p:sp>
      <p:sp>
        <p:nvSpPr>
          <p:cNvPr id="8" name="TextBox 7">
            <a:extLst>
              <a:ext uri="{FF2B5EF4-FFF2-40B4-BE49-F238E27FC236}">
                <a16:creationId xmlns:a16="http://schemas.microsoft.com/office/drawing/2014/main" id="{622FC5FA-569D-7428-9C86-727A79B30560}"/>
              </a:ext>
            </a:extLst>
          </p:cNvPr>
          <p:cNvSpPr txBox="1"/>
          <p:nvPr/>
        </p:nvSpPr>
        <p:spPr>
          <a:xfrm>
            <a:off x="5999921" y="1092078"/>
            <a:ext cx="3071192" cy="430887"/>
          </a:xfrm>
          <a:prstGeom prst="rect">
            <a:avLst/>
          </a:prstGeom>
          <a:noFill/>
        </p:spPr>
        <p:txBody>
          <a:bodyPr wrap="square">
            <a:spAutoFit/>
          </a:bodyPr>
          <a:lstStyle/>
          <a:p>
            <a:pPr marL="0" indent="0" algn="just">
              <a:buFont typeface="Arial" panose="020B0604020202020204" pitchFamily="34" charset="0"/>
              <a:buNone/>
            </a:pPr>
            <a:r>
              <a:rPr lang="vi-VN" sz="2200" dirty="0">
                <a:latin typeface="#9Slide03 AmpleSoft" panose="02000000000000000000" pitchFamily="2" charset="0"/>
              </a:rPr>
              <a:t>Bố rất yêu thiên nhiên</a:t>
            </a:r>
            <a:endParaRPr lang="vi-VN" sz="2200" dirty="0">
              <a:solidFill>
                <a:schemeClr val="bg2">
                  <a:lumMod val="50000"/>
                </a:schemeClr>
              </a:solidFill>
              <a:latin typeface="#9Slide03 AmpleSoft" panose="02000000000000000000" pitchFamily="2" charset="0"/>
            </a:endParaRPr>
          </a:p>
        </p:txBody>
      </p:sp>
      <p:sp>
        <p:nvSpPr>
          <p:cNvPr id="10" name="TextBox 9">
            <a:extLst>
              <a:ext uri="{FF2B5EF4-FFF2-40B4-BE49-F238E27FC236}">
                <a16:creationId xmlns:a16="http://schemas.microsoft.com/office/drawing/2014/main" id="{61DE3797-C90D-8346-61B3-250A5A01AE4F}"/>
              </a:ext>
            </a:extLst>
          </p:cNvPr>
          <p:cNvSpPr txBox="1"/>
          <p:nvPr/>
        </p:nvSpPr>
        <p:spPr>
          <a:xfrm>
            <a:off x="1211040" y="2012671"/>
            <a:ext cx="4646359" cy="1446550"/>
          </a:xfrm>
          <a:prstGeom prst="rect">
            <a:avLst/>
          </a:prstGeom>
          <a:noFill/>
        </p:spPr>
        <p:txBody>
          <a:bodyPr wrap="square">
            <a:spAutoFit/>
          </a:bodyPr>
          <a:lstStyle/>
          <a:p>
            <a:pPr algn="just"/>
            <a:r>
              <a:rPr lang="vi-VN" sz="2200" dirty="0">
                <a:latin typeface="#9Slide03 AmpleSoft" panose="02000000000000000000" pitchFamily="2" charset="0"/>
                <a:ea typeface="Calibri" panose="020F0502020204030204" pitchFamily="34" charset="0"/>
                <a:cs typeface="#9Slide03 Arima Madurai" panose="00000500000000000000" pitchFamily="2" charset="0"/>
              </a:rPr>
              <a:t>Bố có sự quan sát tinh nhạy với nhiều giác quan, biết lắng nghe tiếng nói của khu bườn, nhịp sống của thiên nhiên quanh mình</a:t>
            </a:r>
            <a:endParaRPr lang="en-US" sz="2200" dirty="0">
              <a:latin typeface="#9Slide03 AmpleSoft" panose="02000000000000000000" pitchFamily="2" charset="0"/>
              <a:ea typeface="Calibri" panose="020F0502020204030204" pitchFamily="34" charset="0"/>
              <a:cs typeface="#9Slide03 Arima Madurai" panose="00000500000000000000" pitchFamily="2" charset="0"/>
            </a:endParaRPr>
          </a:p>
        </p:txBody>
      </p:sp>
      <p:sp>
        <p:nvSpPr>
          <p:cNvPr id="12" name="TextBox 11">
            <a:extLst>
              <a:ext uri="{FF2B5EF4-FFF2-40B4-BE49-F238E27FC236}">
                <a16:creationId xmlns:a16="http://schemas.microsoft.com/office/drawing/2014/main" id="{60333568-A181-2AB1-4E54-E516C05F0EAD}"/>
              </a:ext>
            </a:extLst>
          </p:cNvPr>
          <p:cNvSpPr txBox="1"/>
          <p:nvPr/>
        </p:nvSpPr>
        <p:spPr>
          <a:xfrm>
            <a:off x="5928660" y="2181670"/>
            <a:ext cx="3071192"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200" dirty="0">
                <a:latin typeface="#9Slide03 AmpleSoft" panose="02000000000000000000" pitchFamily="2" charset="0"/>
              </a:rPr>
              <a:t>Bố là người tinh tế, biết quan sát và cảm nhận vẻ đẹp của thiên nhiên</a:t>
            </a:r>
            <a:endParaRPr lang="en-US" sz="2200" dirty="0">
              <a:latin typeface="#9Slide03 AmpleSoft" panose="02000000000000000000" pitchFamily="2" charset="0"/>
            </a:endParaRPr>
          </a:p>
        </p:txBody>
      </p:sp>
      <p:sp>
        <p:nvSpPr>
          <p:cNvPr id="16" name="TextBox 15">
            <a:extLst>
              <a:ext uri="{FF2B5EF4-FFF2-40B4-BE49-F238E27FC236}">
                <a16:creationId xmlns:a16="http://schemas.microsoft.com/office/drawing/2014/main" id="{884F75D1-3095-5FC8-039C-18FAD7B65785}"/>
              </a:ext>
            </a:extLst>
          </p:cNvPr>
          <p:cNvSpPr txBox="1"/>
          <p:nvPr/>
        </p:nvSpPr>
        <p:spPr>
          <a:xfrm>
            <a:off x="5928660" y="3871317"/>
            <a:ext cx="3071192" cy="769441"/>
          </a:xfrm>
          <a:prstGeom prst="rect">
            <a:avLst/>
          </a:prstGeom>
          <a:noFill/>
        </p:spPr>
        <p:txBody>
          <a:bodyPr wrap="square">
            <a:spAutoFit/>
          </a:bodyPr>
          <a:lstStyle/>
          <a:p>
            <a:pPr algn="just"/>
            <a:r>
              <a:rPr lang="vi-VN" sz="2200" dirty="0">
                <a:latin typeface="#9Slide03 AmpleSoft" panose="02000000000000000000" pitchFamily="2" charset="0"/>
              </a:rPr>
              <a:t>Bố có tâm hồn phong phú và sâu sắc</a:t>
            </a:r>
            <a:endParaRPr lang="en-US" sz="2200" dirty="0">
              <a:latin typeface="#9Slide03 AmpleSoft" panose="02000000000000000000" pitchFamily="2" charset="0"/>
            </a:endParaRPr>
          </a:p>
        </p:txBody>
      </p:sp>
    </p:spTree>
    <p:extLst>
      <p:ext uri="{BB962C8B-B14F-4D97-AF65-F5344CB8AC3E}">
        <p14:creationId xmlns:p14="http://schemas.microsoft.com/office/powerpoint/2010/main" val="326506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iải Bài 1: Đọc: Khu vườn tuổi thơ Tiếng Việt 2 tập 2 Chân trời sáng tạo |  Tiếng Việt 2 - Chân trời sáng tạo">
            <a:extLst>
              <a:ext uri="{FF2B5EF4-FFF2-40B4-BE49-F238E27FC236}">
                <a16:creationId xmlns:a16="http://schemas.microsoft.com/office/drawing/2014/main" id="{BAE7A68F-F6C7-2CE6-698C-B3EC0BEBC22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77" b="93460" l="9375" r="95052">
                        <a14:foregroundMark x1="48438" y1="1721" x2="63021" y2="25473"/>
                        <a14:foregroundMark x1="26563" y1="89329" x2="57031" y2="90361"/>
                        <a14:foregroundMark x1="57031" y1="90361" x2="85938" y2="78657"/>
                        <a14:foregroundMark x1="85938" y1="78657" x2="85677" y2="74871"/>
                        <a14:foregroundMark x1="22396" y1="52840" x2="18750" y2="75559"/>
                        <a14:foregroundMark x1="13281" y1="61618" x2="32031" y2="65921"/>
                        <a14:foregroundMark x1="13281" y1="56627" x2="15104" y2="54217"/>
                        <a14:foregroundMark x1="89063" y1="77453" x2="63542" y2="92599"/>
                        <a14:foregroundMark x1="63542" y1="92599" x2="42969" y2="95009"/>
                        <a14:foregroundMark x1="42969" y1="95009" x2="28385" y2="93460"/>
                        <a14:foregroundMark x1="28385" y1="93460" x2="10938" y2="87780"/>
                        <a14:foregroundMark x1="10938" y1="87780" x2="29167" y2="87952"/>
                        <a14:foregroundMark x1="29167" y1="87952" x2="33073" y2="89329"/>
                        <a14:foregroundMark x1="92188" y1="72461" x2="95052" y2="82616"/>
                        <a14:foregroundMark x1="95052" y1="82616" x2="89844" y2="90706"/>
                      </a14:backgroundRemoval>
                    </a14:imgEffect>
                  </a14:imgLayer>
                </a14:imgProps>
              </a:ext>
              <a:ext uri="{28A0092B-C50C-407E-A947-70E740481C1C}">
                <a14:useLocalDpi xmlns:a14="http://schemas.microsoft.com/office/drawing/2010/main" val="0"/>
              </a:ext>
            </a:extLst>
          </a:blip>
          <a:srcRect r="3872"/>
          <a:stretch/>
        </p:blipFill>
        <p:spPr bwMode="auto">
          <a:xfrm>
            <a:off x="6577374" y="682950"/>
            <a:ext cx="2566626" cy="40405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0FF49501-BD3B-4254-5DFF-BB309F4DCE7D}"/>
              </a:ext>
            </a:extLst>
          </p:cNvPr>
          <p:cNvSpPr txBox="1"/>
          <p:nvPr/>
        </p:nvSpPr>
        <p:spPr>
          <a:xfrm>
            <a:off x="2132612" y="120937"/>
            <a:ext cx="4878775" cy="562013"/>
          </a:xfrm>
          <a:prstGeom prst="rect">
            <a:avLst/>
          </a:prstGeom>
        </p:spPr>
        <p:txBody>
          <a:bodyPr wrap="square" lIns="0" tIns="0" rIns="0" bIns="0" rtlCol="0" anchor="t">
            <a:spAutoFit/>
          </a:bodyPr>
          <a:lstStyle/>
          <a:p>
            <a:pPr algn="ctr">
              <a:lnSpc>
                <a:spcPct val="130000"/>
              </a:lnSpc>
            </a:pPr>
            <a:r>
              <a:rPr lang="en-US" sz="3600" dirty="0">
                <a:solidFill>
                  <a:srgbClr val="FF0000"/>
                </a:solidFill>
                <a:latin typeface="#9Slide07 SVNBeachwood Sans" pitchFamily="2" charset="0"/>
              </a:rPr>
              <a:t>2. </a:t>
            </a:r>
            <a:r>
              <a:rPr lang="en-US" sz="3600" dirty="0" err="1">
                <a:solidFill>
                  <a:srgbClr val="FF0000"/>
                </a:solidFill>
                <a:latin typeface="#9Slide07 SVNBeachwood Sans" pitchFamily="2" charset="0"/>
              </a:rPr>
              <a:t>Nhân</a:t>
            </a:r>
            <a:r>
              <a:rPr lang="en-US" sz="3600" dirty="0">
                <a:solidFill>
                  <a:srgbClr val="FF0000"/>
                </a:solidFill>
                <a:latin typeface="#9Slide07 SVNBeachwood Sans" pitchFamily="2" charset="0"/>
              </a:rPr>
              <a:t> </a:t>
            </a:r>
            <a:r>
              <a:rPr lang="en-US" sz="3600" dirty="0" err="1">
                <a:solidFill>
                  <a:srgbClr val="FF0000"/>
                </a:solidFill>
                <a:latin typeface="#9Slide07 SVNBeachwood Sans" pitchFamily="2" charset="0"/>
              </a:rPr>
              <a:t>vật</a:t>
            </a:r>
            <a:r>
              <a:rPr lang="en-US" sz="3600" dirty="0">
                <a:solidFill>
                  <a:srgbClr val="FF0000"/>
                </a:solidFill>
                <a:latin typeface="#9Slide07 SVNBeachwood Sans" pitchFamily="2" charset="0"/>
              </a:rPr>
              <a:t> “BỐ”</a:t>
            </a:r>
          </a:p>
        </p:txBody>
      </p:sp>
      <p:sp>
        <p:nvSpPr>
          <p:cNvPr id="4" name="TextBox 3">
            <a:extLst>
              <a:ext uri="{FF2B5EF4-FFF2-40B4-BE49-F238E27FC236}">
                <a16:creationId xmlns:a16="http://schemas.microsoft.com/office/drawing/2014/main" id="{347C1DC6-A467-61F5-7E72-536A3B74A191}"/>
              </a:ext>
            </a:extLst>
          </p:cNvPr>
          <p:cNvSpPr txBox="1"/>
          <p:nvPr/>
        </p:nvSpPr>
        <p:spPr>
          <a:xfrm>
            <a:off x="241954" y="1082549"/>
            <a:ext cx="6209474" cy="3866956"/>
          </a:xfrm>
          <a:prstGeom prst="rect">
            <a:avLst/>
          </a:prstGeom>
          <a:noFill/>
        </p:spPr>
        <p:txBody>
          <a:bodyPr wrap="square">
            <a:spAutoFit/>
          </a:bodyPr>
          <a:lstStyle/>
          <a:p>
            <a:pPr marL="457200" indent="-298450" algn="just">
              <a:lnSpc>
                <a:spcPct val="125000"/>
              </a:lnSpc>
              <a:buFont typeface="Arial" panose="020B0604020202020204" pitchFamily="34" charset="0"/>
              <a:buChar char="•"/>
            </a:pPr>
            <a:r>
              <a:rPr lang="en-US" sz="2200" dirty="0" err="1">
                <a:latin typeface="#9Slide03 Ample" panose="02000000000000000000" pitchFamily="2" charset="0"/>
              </a:rPr>
              <a:t>Đặc</a:t>
            </a:r>
            <a:r>
              <a:rPr lang="en-US" sz="2200" dirty="0">
                <a:latin typeface="#9Slide03 Ample" panose="02000000000000000000" pitchFamily="2" charset="0"/>
              </a:rPr>
              <a:t> </a:t>
            </a:r>
            <a:r>
              <a:rPr lang="en-US" sz="2200" dirty="0" err="1">
                <a:latin typeface="#9Slide03 Ample" panose="02000000000000000000" pitchFamily="2" charset="0"/>
              </a:rPr>
              <a:t>điểm</a:t>
            </a:r>
            <a:r>
              <a:rPr lang="en-US" sz="2200" dirty="0">
                <a:latin typeface="#9Slide03 Ample" panose="02000000000000000000" pitchFamily="2" charset="0"/>
              </a:rPr>
              <a:t> </a:t>
            </a:r>
            <a:r>
              <a:rPr lang="en-US" sz="2200" dirty="0" err="1">
                <a:latin typeface="#9Slide03 Ample" panose="02000000000000000000" pitchFamily="2" charset="0"/>
              </a:rPr>
              <a:t>tính</a:t>
            </a:r>
            <a:r>
              <a:rPr lang="en-US" sz="2200" dirty="0">
                <a:latin typeface="#9Slide03 Ample" panose="02000000000000000000" pitchFamily="2" charset="0"/>
              </a:rPr>
              <a:t> </a:t>
            </a:r>
            <a:r>
              <a:rPr lang="en-US" sz="2200" dirty="0" err="1">
                <a:latin typeface="#9Slide03 Ample" panose="02000000000000000000" pitchFamily="2" charset="0"/>
              </a:rPr>
              <a:t>cách</a:t>
            </a:r>
            <a:r>
              <a:rPr lang="en-US" sz="2200" dirty="0">
                <a:latin typeface="#9Slide03 Ample" panose="02000000000000000000" pitchFamily="2" charset="0"/>
              </a:rPr>
              <a:t> </a:t>
            </a:r>
            <a:r>
              <a:rPr lang="en-US" sz="2200" dirty="0" err="1">
                <a:latin typeface="#9Slide03 Ample" panose="02000000000000000000" pitchFamily="2" charset="0"/>
              </a:rPr>
              <a:t>nhân</a:t>
            </a:r>
            <a:r>
              <a:rPr lang="en-US" sz="2200" dirty="0">
                <a:latin typeface="#9Slide03 Ample" panose="02000000000000000000" pitchFamily="2" charset="0"/>
              </a:rPr>
              <a:t> </a:t>
            </a:r>
            <a:r>
              <a:rPr lang="en-US" sz="2200" dirty="0" err="1">
                <a:latin typeface="#9Slide03 Ample" panose="02000000000000000000" pitchFamily="2" charset="0"/>
              </a:rPr>
              <a:t>vật</a:t>
            </a:r>
            <a:r>
              <a:rPr lang="en-US" sz="2200" dirty="0">
                <a:latin typeface="#9Slide03 Ample" panose="02000000000000000000" pitchFamily="2" charset="0"/>
              </a:rPr>
              <a:t> </a:t>
            </a:r>
            <a:r>
              <a:rPr lang="en-US" sz="2200" dirty="0" err="1">
                <a:latin typeface="#9Slide03 Ample" panose="02000000000000000000" pitchFamily="2" charset="0"/>
              </a:rPr>
              <a:t>bố</a:t>
            </a:r>
            <a:endParaRPr lang="en-US" sz="2200" dirty="0">
              <a:latin typeface="#9Slide03 Ample" panose="02000000000000000000" pitchFamily="2" charset="0"/>
            </a:endParaRPr>
          </a:p>
          <a:p>
            <a:pPr marL="158750" indent="0" algn="just">
              <a:lnSpc>
                <a:spcPct val="125000"/>
              </a:lnSpc>
              <a:buNone/>
            </a:pPr>
            <a:r>
              <a:rPr lang="en-US" sz="2200" dirty="0">
                <a:latin typeface="#9Slide03 AmpleSoft" panose="02000000000000000000" pitchFamily="2" charset="0"/>
              </a:rPr>
              <a:t>- </a:t>
            </a:r>
            <a:r>
              <a:rPr lang="en-US" sz="2200" dirty="0" err="1">
                <a:latin typeface="#9Slide03 AmpleSoft" panose="02000000000000000000" pitchFamily="2" charset="0"/>
              </a:rPr>
              <a:t>Yêu</a:t>
            </a:r>
            <a:r>
              <a:rPr lang="en-US" sz="2200" dirty="0">
                <a:latin typeface="#9Slide03 AmpleSoft" panose="02000000000000000000" pitchFamily="2" charset="0"/>
              </a:rPr>
              <a:t> con </a:t>
            </a:r>
            <a:r>
              <a:rPr lang="en-US" sz="2200" dirty="0" err="1">
                <a:latin typeface="#9Slide03 AmpleSoft" panose="02000000000000000000" pitchFamily="2" charset="0"/>
              </a:rPr>
              <a:t>tha</a:t>
            </a:r>
            <a:r>
              <a:rPr lang="en-US" sz="2200" dirty="0">
                <a:latin typeface="#9Slide03 AmpleSoft" panose="02000000000000000000" pitchFamily="2" charset="0"/>
              </a:rPr>
              <a:t> </a:t>
            </a:r>
            <a:r>
              <a:rPr lang="en-US" sz="2200" dirty="0" err="1">
                <a:latin typeface="#9Slide03 AmpleSoft" panose="02000000000000000000" pitchFamily="2" charset="0"/>
              </a:rPr>
              <a:t>thiết</a:t>
            </a:r>
            <a:r>
              <a:rPr lang="en-US" sz="2200" dirty="0">
                <a:latin typeface="#9Slide03 AmpleSoft" panose="02000000000000000000" pitchFamily="2" charset="0"/>
              </a:rPr>
              <a:t>; </a:t>
            </a:r>
            <a:r>
              <a:rPr lang="en-US" sz="2200" dirty="0" err="1">
                <a:latin typeface="#9Slide03 AmpleSoft" panose="02000000000000000000" pitchFamily="2" charset="0"/>
              </a:rPr>
              <a:t>luôn</a:t>
            </a:r>
            <a:r>
              <a:rPr lang="en-US" sz="2200" dirty="0">
                <a:latin typeface="#9Slide03 AmpleSoft" panose="02000000000000000000" pitchFamily="2" charset="0"/>
              </a:rPr>
              <a:t> </a:t>
            </a:r>
            <a:r>
              <a:rPr lang="en-US" sz="2200" dirty="0" err="1">
                <a:latin typeface="#9Slide03 AmpleSoft" panose="02000000000000000000" pitchFamily="2" charset="0"/>
              </a:rPr>
              <a:t>gần</a:t>
            </a:r>
            <a:r>
              <a:rPr lang="en-US" sz="2200" dirty="0">
                <a:latin typeface="#9Slide03 AmpleSoft" panose="02000000000000000000" pitchFamily="2" charset="0"/>
              </a:rPr>
              <a:t> </a:t>
            </a:r>
            <a:r>
              <a:rPr lang="en-US" sz="2200" dirty="0" err="1">
                <a:latin typeface="#9Slide03 AmpleSoft" panose="02000000000000000000" pitchFamily="2" charset="0"/>
              </a:rPr>
              <a:t>gũi</a:t>
            </a:r>
            <a:r>
              <a:rPr lang="en-US" sz="2200" dirty="0">
                <a:latin typeface="#9Slide03 AmpleSoft" panose="02000000000000000000" pitchFamily="2" charset="0"/>
              </a:rPr>
              <a:t>, chia </a:t>
            </a:r>
            <a:r>
              <a:rPr lang="en-US" sz="2200" dirty="0" err="1">
                <a:latin typeface="#9Slide03 AmpleSoft" panose="02000000000000000000" pitchFamily="2" charset="0"/>
              </a:rPr>
              <a:t>sẻ</a:t>
            </a:r>
            <a:r>
              <a:rPr lang="en-US" sz="2200" dirty="0">
                <a:latin typeface="#9Slide03 AmpleSoft" panose="02000000000000000000" pitchFamily="2" charset="0"/>
              </a:rPr>
              <a:t> </a:t>
            </a:r>
            <a:r>
              <a:rPr lang="en-US" sz="2200" dirty="0" err="1">
                <a:latin typeface="#9Slide03 AmpleSoft" panose="02000000000000000000" pitchFamily="2" charset="0"/>
              </a:rPr>
              <a:t>và</a:t>
            </a:r>
            <a:r>
              <a:rPr lang="en-US" sz="2200" dirty="0">
                <a:latin typeface="#9Slide03 AmpleSoft" panose="02000000000000000000" pitchFamily="2" charset="0"/>
              </a:rPr>
              <a:t> </a:t>
            </a:r>
            <a:r>
              <a:rPr lang="en-US" sz="2200" dirty="0" err="1">
                <a:latin typeface="#9Slide03 AmpleSoft" panose="02000000000000000000" pitchFamily="2" charset="0"/>
              </a:rPr>
              <a:t>dạy</a:t>
            </a:r>
            <a:r>
              <a:rPr lang="en-US" sz="2200" dirty="0">
                <a:latin typeface="#9Slide03 AmpleSoft" panose="02000000000000000000" pitchFamily="2" charset="0"/>
              </a:rPr>
              <a:t> con </a:t>
            </a:r>
            <a:r>
              <a:rPr lang="en-US" sz="2200" dirty="0" err="1">
                <a:latin typeface="#9Slide03 AmpleSoft" panose="02000000000000000000" pitchFamily="2" charset="0"/>
              </a:rPr>
              <a:t>từ</a:t>
            </a:r>
            <a:r>
              <a:rPr lang="en-US" sz="2200" dirty="0">
                <a:latin typeface="#9Slide03 AmpleSoft" panose="02000000000000000000" pitchFamily="2" charset="0"/>
              </a:rPr>
              <a:t> </a:t>
            </a:r>
            <a:r>
              <a:rPr lang="en-US" sz="2200" dirty="0" err="1">
                <a:latin typeface="#9Slide03 AmpleSoft" panose="02000000000000000000" pitchFamily="2" charset="0"/>
              </a:rPr>
              <a:t>những</a:t>
            </a:r>
            <a:r>
              <a:rPr lang="en-US" sz="2200" dirty="0">
                <a:latin typeface="#9Slide03 AmpleSoft" panose="02000000000000000000" pitchFamily="2" charset="0"/>
              </a:rPr>
              <a:t> </a:t>
            </a:r>
            <a:r>
              <a:rPr lang="en-US" sz="2200" dirty="0" err="1">
                <a:latin typeface="#9Slide03 AmpleSoft" panose="02000000000000000000" pitchFamily="2" charset="0"/>
              </a:rPr>
              <a:t>điều</a:t>
            </a:r>
            <a:r>
              <a:rPr lang="en-US" sz="2200" dirty="0">
                <a:latin typeface="#9Slide03 AmpleSoft" panose="02000000000000000000" pitchFamily="2" charset="0"/>
              </a:rPr>
              <a:t> </a:t>
            </a:r>
            <a:r>
              <a:rPr lang="en-US" sz="2200" dirty="0" err="1">
                <a:latin typeface="#9Slide03 AmpleSoft" panose="02000000000000000000" pitchFamily="2" charset="0"/>
              </a:rPr>
              <a:t>đẹp</a:t>
            </a:r>
            <a:r>
              <a:rPr lang="en-US" sz="2200" dirty="0">
                <a:latin typeface="#9Slide03 AmpleSoft" panose="02000000000000000000" pitchFamily="2" charset="0"/>
              </a:rPr>
              <a:t> </a:t>
            </a:r>
            <a:r>
              <a:rPr lang="en-US" sz="2200" dirty="0" err="1">
                <a:latin typeface="#9Slide03 AmpleSoft" panose="02000000000000000000" pitchFamily="2" charset="0"/>
              </a:rPr>
              <a:t>đẽ</a:t>
            </a:r>
            <a:r>
              <a:rPr lang="en-US" sz="2200" dirty="0">
                <a:latin typeface="#9Slide03 AmpleSoft" panose="02000000000000000000" pitchFamily="2" charset="0"/>
              </a:rPr>
              <a:t> </a:t>
            </a:r>
            <a:r>
              <a:rPr lang="en-US" sz="2200" dirty="0" err="1">
                <a:latin typeface="#9Slide03 AmpleSoft" panose="02000000000000000000" pitchFamily="2" charset="0"/>
              </a:rPr>
              <a:t>của</a:t>
            </a:r>
            <a:r>
              <a:rPr lang="en-US" sz="2200" dirty="0">
                <a:latin typeface="#9Slide03 AmpleSoft" panose="02000000000000000000" pitchFamily="2" charset="0"/>
              </a:rPr>
              <a:t> </a:t>
            </a:r>
            <a:r>
              <a:rPr lang="en-US" sz="2200" dirty="0" err="1">
                <a:latin typeface="#9Slide03 AmpleSoft" panose="02000000000000000000" pitchFamily="2" charset="0"/>
              </a:rPr>
              <a:t>cuộc</a:t>
            </a:r>
            <a:r>
              <a:rPr lang="en-US" sz="2200" dirty="0">
                <a:latin typeface="#9Slide03 AmpleSoft" panose="02000000000000000000" pitchFamily="2" charset="0"/>
              </a:rPr>
              <a:t> </a:t>
            </a:r>
            <a:r>
              <a:rPr lang="en-US" sz="2200" dirty="0" err="1">
                <a:latin typeface="#9Slide03 AmpleSoft" panose="02000000000000000000" pitchFamily="2" charset="0"/>
              </a:rPr>
              <a:t>sống</a:t>
            </a:r>
            <a:endParaRPr lang="en-US" sz="2200" dirty="0">
              <a:latin typeface="#9Slide03 AmpleSoft" panose="02000000000000000000" pitchFamily="2" charset="0"/>
            </a:endParaRPr>
          </a:p>
          <a:p>
            <a:pPr marL="158750" indent="0" algn="just">
              <a:lnSpc>
                <a:spcPct val="125000"/>
              </a:lnSpc>
              <a:buNone/>
            </a:pPr>
            <a:r>
              <a:rPr lang="en-US" sz="2200" dirty="0">
                <a:latin typeface="#9Slide03 AmpleSoft" panose="02000000000000000000" pitchFamily="2" charset="0"/>
              </a:rPr>
              <a:t>- </a:t>
            </a:r>
            <a:r>
              <a:rPr lang="en-US" sz="2200" dirty="0" err="1">
                <a:latin typeface="#9Slide03 AmpleSoft" panose="02000000000000000000" pitchFamily="2" charset="0"/>
              </a:rPr>
              <a:t>Có</a:t>
            </a:r>
            <a:r>
              <a:rPr lang="en-US" sz="2200" dirty="0">
                <a:latin typeface="#9Slide03 AmpleSoft" panose="02000000000000000000" pitchFamily="2" charset="0"/>
              </a:rPr>
              <a:t> </a:t>
            </a:r>
            <a:r>
              <a:rPr lang="en-US" sz="2200" dirty="0" err="1">
                <a:latin typeface="#9Slide03 AmpleSoft" panose="02000000000000000000" pitchFamily="2" charset="0"/>
              </a:rPr>
              <a:t>khả</a:t>
            </a:r>
            <a:r>
              <a:rPr lang="en-US" sz="2200" dirty="0">
                <a:latin typeface="#9Slide03 AmpleSoft" panose="02000000000000000000" pitchFamily="2" charset="0"/>
              </a:rPr>
              <a:t> </a:t>
            </a:r>
            <a:r>
              <a:rPr lang="en-US" sz="2200" dirty="0" err="1">
                <a:latin typeface="#9Slide03 AmpleSoft" panose="02000000000000000000" pitchFamily="2" charset="0"/>
              </a:rPr>
              <a:t>năng</a:t>
            </a:r>
            <a:r>
              <a:rPr lang="en-US" sz="2200" dirty="0">
                <a:latin typeface="#9Slide03 AmpleSoft" panose="02000000000000000000" pitchFamily="2" charset="0"/>
              </a:rPr>
              <a:t> </a:t>
            </a:r>
            <a:r>
              <a:rPr lang="en-US" sz="2200" dirty="0" err="1">
                <a:latin typeface="#9Slide03 AmpleSoft" panose="02000000000000000000" pitchFamily="2" charset="0"/>
              </a:rPr>
              <a:t>quan</a:t>
            </a:r>
            <a:r>
              <a:rPr lang="en-US" sz="2200" dirty="0">
                <a:latin typeface="#9Slide03 AmpleSoft" panose="02000000000000000000" pitchFamily="2" charset="0"/>
              </a:rPr>
              <a:t> </a:t>
            </a:r>
            <a:r>
              <a:rPr lang="en-US" sz="2200" dirty="0" err="1">
                <a:latin typeface="#9Slide03 AmpleSoft" panose="02000000000000000000" pitchFamily="2" charset="0"/>
              </a:rPr>
              <a:t>sát</a:t>
            </a:r>
            <a:r>
              <a:rPr lang="en-US" sz="2200" dirty="0">
                <a:latin typeface="#9Slide03 AmpleSoft" panose="02000000000000000000" pitchFamily="2" charset="0"/>
              </a:rPr>
              <a:t> </a:t>
            </a:r>
            <a:r>
              <a:rPr lang="en-US" sz="2200" dirty="0" err="1">
                <a:latin typeface="#9Slide03 AmpleSoft" panose="02000000000000000000" pitchFamily="2" charset="0"/>
              </a:rPr>
              <a:t>và</a:t>
            </a:r>
            <a:r>
              <a:rPr lang="en-US" sz="2200" dirty="0">
                <a:latin typeface="#9Slide03 AmpleSoft" panose="02000000000000000000" pitchFamily="2" charset="0"/>
              </a:rPr>
              <a:t> </a:t>
            </a:r>
            <a:r>
              <a:rPr lang="en-US" sz="2200" dirty="0" err="1">
                <a:latin typeface="#9Slide03 AmpleSoft" panose="02000000000000000000" pitchFamily="2" charset="0"/>
              </a:rPr>
              <a:t>cảm</a:t>
            </a:r>
            <a:r>
              <a:rPr lang="en-US" sz="2200" dirty="0">
                <a:latin typeface="#9Slide03 AmpleSoft" panose="02000000000000000000" pitchFamily="2" charset="0"/>
              </a:rPr>
              <a:t> </a:t>
            </a:r>
            <a:r>
              <a:rPr lang="en-US" sz="2200" dirty="0" err="1">
                <a:latin typeface="#9Slide03 AmpleSoft" panose="02000000000000000000" pitchFamily="2" charset="0"/>
              </a:rPr>
              <a:t>nhận</a:t>
            </a:r>
            <a:r>
              <a:rPr lang="en-US" sz="2200" dirty="0">
                <a:latin typeface="#9Slide03 AmpleSoft" panose="02000000000000000000" pitchFamily="2" charset="0"/>
              </a:rPr>
              <a:t> </a:t>
            </a:r>
            <a:r>
              <a:rPr lang="en-US" sz="2200" dirty="0" err="1">
                <a:latin typeface="#9Slide03 AmpleSoft" panose="02000000000000000000" pitchFamily="2" charset="0"/>
              </a:rPr>
              <a:t>thiên</a:t>
            </a:r>
            <a:r>
              <a:rPr lang="en-US" sz="2200" dirty="0">
                <a:latin typeface="#9Slide03 AmpleSoft" panose="02000000000000000000" pitchFamily="2" charset="0"/>
              </a:rPr>
              <a:t> </a:t>
            </a:r>
            <a:r>
              <a:rPr lang="en-US" sz="2200" dirty="0" err="1">
                <a:latin typeface="#9Slide03 AmpleSoft" panose="02000000000000000000" pitchFamily="2" charset="0"/>
              </a:rPr>
              <a:t>nhiên</a:t>
            </a:r>
            <a:r>
              <a:rPr lang="en-US" sz="2200" dirty="0">
                <a:latin typeface="#9Slide03 AmpleSoft" panose="02000000000000000000" pitchFamily="2" charset="0"/>
              </a:rPr>
              <a:t> </a:t>
            </a:r>
            <a:r>
              <a:rPr lang="en-US" sz="2200" dirty="0" err="1">
                <a:latin typeface="#9Slide03 AmpleSoft" panose="02000000000000000000" pitchFamily="2" charset="0"/>
              </a:rPr>
              <a:t>tinh</a:t>
            </a:r>
            <a:r>
              <a:rPr lang="en-US" sz="2200" dirty="0">
                <a:latin typeface="#9Slide03 AmpleSoft" panose="02000000000000000000" pitchFamily="2" charset="0"/>
              </a:rPr>
              <a:t> </a:t>
            </a:r>
            <a:r>
              <a:rPr lang="en-US" sz="2200" dirty="0" err="1">
                <a:latin typeface="#9Slide03 AmpleSoft" panose="02000000000000000000" pitchFamily="2" charset="0"/>
              </a:rPr>
              <a:t>tế</a:t>
            </a:r>
            <a:r>
              <a:rPr lang="en-US" sz="2200" dirty="0">
                <a:latin typeface="#9Slide03 AmpleSoft" panose="02000000000000000000" pitchFamily="2" charset="0"/>
              </a:rPr>
              <a:t> ; </a:t>
            </a:r>
            <a:r>
              <a:rPr lang="en-US" sz="2200" dirty="0" err="1">
                <a:latin typeface="#9Slide03 AmpleSoft" panose="02000000000000000000" pitchFamily="2" charset="0"/>
              </a:rPr>
              <a:t>có</a:t>
            </a:r>
            <a:r>
              <a:rPr lang="en-US" sz="2200" dirty="0">
                <a:latin typeface="#9Slide03 AmpleSoft" panose="02000000000000000000" pitchFamily="2" charset="0"/>
              </a:rPr>
              <a:t> </a:t>
            </a:r>
            <a:r>
              <a:rPr lang="en-US" sz="2200" dirty="0" err="1">
                <a:latin typeface="#9Slide03 AmpleSoft" panose="02000000000000000000" pitchFamily="2" charset="0"/>
              </a:rPr>
              <a:t>trái</a:t>
            </a:r>
            <a:r>
              <a:rPr lang="en-US" sz="2200" dirty="0">
                <a:latin typeface="#9Slide03 AmpleSoft" panose="02000000000000000000" pitchFamily="2" charset="0"/>
              </a:rPr>
              <a:t> </a:t>
            </a:r>
            <a:r>
              <a:rPr lang="en-US" sz="2200" dirty="0" err="1">
                <a:latin typeface="#9Slide03 AmpleSoft" panose="02000000000000000000" pitchFamily="2" charset="0"/>
              </a:rPr>
              <a:t>tim</a:t>
            </a:r>
            <a:r>
              <a:rPr lang="en-US" sz="2200" dirty="0">
                <a:latin typeface="#9Slide03 AmpleSoft" panose="02000000000000000000" pitchFamily="2" charset="0"/>
              </a:rPr>
              <a:t> </a:t>
            </a:r>
            <a:r>
              <a:rPr lang="en-US" sz="2200" dirty="0" err="1">
                <a:latin typeface="#9Slide03 AmpleSoft" panose="02000000000000000000" pitchFamily="2" charset="0"/>
              </a:rPr>
              <a:t>nhận</a:t>
            </a:r>
            <a:r>
              <a:rPr lang="en-US" sz="2200" dirty="0">
                <a:latin typeface="#9Slide03 AmpleSoft" panose="02000000000000000000" pitchFamily="2" charset="0"/>
              </a:rPr>
              <a:t> </a:t>
            </a:r>
            <a:r>
              <a:rPr lang="en-US" sz="2200" dirty="0" err="1">
                <a:latin typeface="#9Slide03 AmpleSoft" panose="02000000000000000000" pitchFamily="2" charset="0"/>
              </a:rPr>
              <a:t>hậu</a:t>
            </a:r>
            <a:r>
              <a:rPr lang="en-US" sz="2200" dirty="0">
                <a:latin typeface="#9Slide03 AmpleSoft" panose="02000000000000000000" pitchFamily="2" charset="0"/>
              </a:rPr>
              <a:t> ; </a:t>
            </a:r>
            <a:r>
              <a:rPr lang="en-US" sz="2200" dirty="0" err="1">
                <a:latin typeface="#9Slide03 AmpleSoft" panose="02000000000000000000" pitchFamily="2" charset="0"/>
              </a:rPr>
              <a:t>cư</a:t>
            </a:r>
            <a:r>
              <a:rPr lang="en-US" sz="2200" dirty="0">
                <a:latin typeface="#9Slide03 AmpleSoft" panose="02000000000000000000" pitchFamily="2" charset="0"/>
              </a:rPr>
              <a:t> </a:t>
            </a:r>
            <a:r>
              <a:rPr lang="en-US" sz="2200" dirty="0" err="1">
                <a:latin typeface="#9Slide03 AmpleSoft" panose="02000000000000000000" pitchFamily="2" charset="0"/>
              </a:rPr>
              <a:t>xử</a:t>
            </a:r>
            <a:r>
              <a:rPr lang="en-US" sz="2200" dirty="0">
                <a:latin typeface="#9Slide03 AmpleSoft" panose="02000000000000000000" pitchFamily="2" charset="0"/>
              </a:rPr>
              <a:t> </a:t>
            </a:r>
            <a:r>
              <a:rPr lang="en-US" sz="2200" dirty="0" err="1">
                <a:latin typeface="#9Slide03 AmpleSoft" panose="02000000000000000000" pitchFamily="2" charset="0"/>
              </a:rPr>
              <a:t>tinh</a:t>
            </a:r>
            <a:r>
              <a:rPr lang="en-US" sz="2200" dirty="0">
                <a:latin typeface="#9Slide03 AmpleSoft" panose="02000000000000000000" pitchFamily="2" charset="0"/>
              </a:rPr>
              <a:t> </a:t>
            </a:r>
            <a:r>
              <a:rPr lang="en-US" sz="2200" dirty="0" err="1">
                <a:latin typeface="#9Slide03 AmpleSoft" panose="02000000000000000000" pitchFamily="2" charset="0"/>
              </a:rPr>
              <a:t>tế</a:t>
            </a:r>
            <a:endParaRPr lang="en-US" sz="2200" dirty="0">
              <a:latin typeface="#9Slide03 AmpleSoft" panose="02000000000000000000" pitchFamily="2" charset="0"/>
            </a:endParaRPr>
          </a:p>
          <a:p>
            <a:pPr marL="457200" indent="-298450" algn="just">
              <a:lnSpc>
                <a:spcPct val="125000"/>
              </a:lnSpc>
              <a:buFont typeface="Arial" panose="020B0604020202020204" pitchFamily="34" charset="0"/>
              <a:buChar char="•"/>
            </a:pPr>
            <a:r>
              <a:rPr lang="en-US" sz="2200" dirty="0" err="1">
                <a:latin typeface="#9Slide03 Ample" panose="02000000000000000000" pitchFamily="2" charset="0"/>
              </a:rPr>
              <a:t>Cách</a:t>
            </a:r>
            <a:r>
              <a:rPr lang="en-US" sz="2200" dirty="0">
                <a:latin typeface="#9Slide03 Ample" panose="02000000000000000000" pitchFamily="2" charset="0"/>
              </a:rPr>
              <a:t> </a:t>
            </a:r>
            <a:r>
              <a:rPr lang="en-US" sz="2200" dirty="0" err="1">
                <a:latin typeface="#9Slide03 Ample" panose="02000000000000000000" pitchFamily="2" charset="0"/>
              </a:rPr>
              <a:t>xây</a:t>
            </a:r>
            <a:r>
              <a:rPr lang="en-US" sz="2200" dirty="0">
                <a:latin typeface="#9Slide03 Ample" panose="02000000000000000000" pitchFamily="2" charset="0"/>
              </a:rPr>
              <a:t> </a:t>
            </a:r>
            <a:r>
              <a:rPr lang="en-US" sz="2200" dirty="0" err="1">
                <a:latin typeface="#9Slide03 Ample" panose="02000000000000000000" pitchFamily="2" charset="0"/>
              </a:rPr>
              <a:t>dựng</a:t>
            </a:r>
            <a:r>
              <a:rPr lang="en-US" sz="2200" dirty="0">
                <a:latin typeface="#9Slide03 Ample" panose="02000000000000000000" pitchFamily="2" charset="0"/>
              </a:rPr>
              <a:t> </a:t>
            </a:r>
            <a:r>
              <a:rPr lang="en-US" sz="2200" dirty="0" err="1">
                <a:latin typeface="#9Slide03 Ample" panose="02000000000000000000" pitchFamily="2" charset="0"/>
              </a:rPr>
              <a:t>nhân</a:t>
            </a:r>
            <a:r>
              <a:rPr lang="en-US" sz="2200" dirty="0">
                <a:latin typeface="#9Slide03 Ample" panose="02000000000000000000" pitchFamily="2" charset="0"/>
              </a:rPr>
              <a:t> </a:t>
            </a:r>
            <a:r>
              <a:rPr lang="en-US" sz="2200" dirty="0" err="1">
                <a:latin typeface="#9Slide03 Ample" panose="02000000000000000000" pitchFamily="2" charset="0"/>
              </a:rPr>
              <a:t>vật</a:t>
            </a:r>
            <a:r>
              <a:rPr lang="en-US" sz="2200" dirty="0">
                <a:latin typeface="#9Slide03 Ample" panose="02000000000000000000" pitchFamily="2" charset="0"/>
              </a:rPr>
              <a:t> </a:t>
            </a:r>
            <a:r>
              <a:rPr lang="en-US" sz="2200" dirty="0" err="1">
                <a:latin typeface="#9Slide03 Ample" panose="02000000000000000000" pitchFamily="2" charset="0"/>
              </a:rPr>
              <a:t>bố</a:t>
            </a:r>
            <a:r>
              <a:rPr lang="en-US" sz="2200" dirty="0">
                <a:latin typeface="#9Slide03 Ample" panose="02000000000000000000" pitchFamily="2" charset="0"/>
              </a:rPr>
              <a:t>:</a:t>
            </a:r>
          </a:p>
          <a:p>
            <a:pPr marL="158750" indent="0" algn="just">
              <a:lnSpc>
                <a:spcPct val="125000"/>
              </a:lnSpc>
              <a:buNone/>
            </a:pPr>
            <a:r>
              <a:rPr lang="en-US" sz="2200" dirty="0" err="1">
                <a:latin typeface="#9Slide03 AmpleSoft" panose="02000000000000000000" pitchFamily="2" charset="0"/>
              </a:rPr>
              <a:t>Thông</a:t>
            </a:r>
            <a:r>
              <a:rPr lang="en-US" sz="2200" dirty="0">
                <a:latin typeface="#9Slide03 AmpleSoft" panose="02000000000000000000" pitchFamily="2" charset="0"/>
              </a:rPr>
              <a:t> qua </a:t>
            </a:r>
            <a:r>
              <a:rPr lang="en-US" sz="2200" dirty="0" err="1">
                <a:latin typeface="#9Slide03 AmpleSoft" panose="02000000000000000000" pitchFamily="2" charset="0"/>
              </a:rPr>
              <a:t>các</a:t>
            </a:r>
            <a:r>
              <a:rPr lang="en-US" sz="2200" dirty="0">
                <a:latin typeface="#9Slide03 AmpleSoft" panose="02000000000000000000" pitchFamily="2" charset="0"/>
              </a:rPr>
              <a:t> </a:t>
            </a:r>
            <a:r>
              <a:rPr lang="en-US" sz="2200" dirty="0" err="1">
                <a:latin typeface="#9Slide03 AmpleSoft" panose="02000000000000000000" pitchFamily="2" charset="0"/>
              </a:rPr>
              <a:t>hành</a:t>
            </a:r>
            <a:r>
              <a:rPr lang="en-US" sz="2200" dirty="0">
                <a:latin typeface="#9Slide03 AmpleSoft" panose="02000000000000000000" pitchFamily="2" charset="0"/>
              </a:rPr>
              <a:t> </a:t>
            </a:r>
            <a:r>
              <a:rPr lang="en-US" sz="2200" dirty="0" err="1">
                <a:latin typeface="#9Slide03 AmpleSoft" panose="02000000000000000000" pitchFamily="2" charset="0"/>
              </a:rPr>
              <a:t>động</a:t>
            </a:r>
            <a:r>
              <a:rPr lang="en-US" sz="2200" dirty="0">
                <a:latin typeface="#9Slide03 AmpleSoft" panose="02000000000000000000" pitchFamily="2" charset="0"/>
              </a:rPr>
              <a:t>, </a:t>
            </a:r>
            <a:r>
              <a:rPr lang="en-US" sz="2200" dirty="0" err="1">
                <a:latin typeface="#9Slide03 AmpleSoft" panose="02000000000000000000" pitchFamily="2" charset="0"/>
              </a:rPr>
              <a:t>cử</a:t>
            </a:r>
            <a:r>
              <a:rPr lang="en-US" sz="2200" dirty="0">
                <a:latin typeface="#9Slide03 AmpleSoft" panose="02000000000000000000" pitchFamily="2" charset="0"/>
              </a:rPr>
              <a:t> </a:t>
            </a:r>
            <a:r>
              <a:rPr lang="en-US" sz="2200" dirty="0" err="1">
                <a:latin typeface="#9Slide03 AmpleSoft" panose="02000000000000000000" pitchFamily="2" charset="0"/>
              </a:rPr>
              <a:t>chỉ</a:t>
            </a:r>
            <a:r>
              <a:rPr lang="en-US" sz="2200" dirty="0">
                <a:latin typeface="#9Slide03 AmpleSoft" panose="02000000000000000000" pitchFamily="2" charset="0"/>
              </a:rPr>
              <a:t>, </a:t>
            </a:r>
            <a:r>
              <a:rPr lang="en-US" sz="2200" dirty="0" err="1">
                <a:latin typeface="#9Slide03 AmpleSoft" panose="02000000000000000000" pitchFamily="2" charset="0"/>
              </a:rPr>
              <a:t>lời</a:t>
            </a:r>
            <a:r>
              <a:rPr lang="en-US" sz="2200" dirty="0">
                <a:latin typeface="#9Slide03 AmpleSoft" panose="02000000000000000000" pitchFamily="2" charset="0"/>
              </a:rPr>
              <a:t> </a:t>
            </a:r>
            <a:r>
              <a:rPr lang="en-US" sz="2200" dirty="0" err="1">
                <a:latin typeface="#9Slide03 AmpleSoft" panose="02000000000000000000" pitchFamily="2" charset="0"/>
              </a:rPr>
              <a:t>nói</a:t>
            </a:r>
            <a:r>
              <a:rPr lang="en-US" sz="2200" dirty="0">
                <a:latin typeface="#9Slide03 AmpleSoft" panose="02000000000000000000" pitchFamily="2" charset="0"/>
              </a:rPr>
              <a:t> </a:t>
            </a:r>
            <a:r>
              <a:rPr lang="en-US" sz="2200" dirty="0" err="1">
                <a:latin typeface="#9Slide03 AmpleSoft" panose="02000000000000000000" pitchFamily="2" charset="0"/>
              </a:rPr>
              <a:t>và</a:t>
            </a:r>
            <a:r>
              <a:rPr lang="en-US" sz="2200" dirty="0">
                <a:latin typeface="#9Slide03 AmpleSoft" panose="02000000000000000000" pitchFamily="2" charset="0"/>
              </a:rPr>
              <a:t> </a:t>
            </a:r>
            <a:r>
              <a:rPr lang="en-US" sz="2200" dirty="0" err="1">
                <a:latin typeface="#9Slide03 AmpleSoft" panose="02000000000000000000" pitchFamily="2" charset="0"/>
              </a:rPr>
              <a:t>đặc</a:t>
            </a:r>
            <a:r>
              <a:rPr lang="en-US" sz="2200" dirty="0">
                <a:latin typeface="#9Slide03 AmpleSoft" panose="02000000000000000000" pitchFamily="2" charset="0"/>
              </a:rPr>
              <a:t> </a:t>
            </a:r>
            <a:r>
              <a:rPr lang="en-US" sz="2200" dirty="0" err="1">
                <a:latin typeface="#9Slide03 AmpleSoft" panose="02000000000000000000" pitchFamily="2" charset="0"/>
              </a:rPr>
              <a:t>biệt</a:t>
            </a:r>
            <a:r>
              <a:rPr lang="en-US" sz="2200" dirty="0">
                <a:latin typeface="#9Slide03 AmpleSoft" panose="02000000000000000000" pitchFamily="2" charset="0"/>
              </a:rPr>
              <a:t> </a:t>
            </a:r>
            <a:r>
              <a:rPr lang="en-US" sz="2200" dirty="0" err="1">
                <a:latin typeface="#9Slide03 AmpleSoft" panose="02000000000000000000" pitchFamily="2" charset="0"/>
              </a:rPr>
              <a:t>là</a:t>
            </a:r>
            <a:r>
              <a:rPr lang="en-US" sz="2200" dirty="0">
                <a:latin typeface="#9Slide03 AmpleSoft" panose="02000000000000000000" pitchFamily="2" charset="0"/>
              </a:rPr>
              <a:t> qua </a:t>
            </a:r>
            <a:r>
              <a:rPr lang="en-US" sz="2200" dirty="0" err="1">
                <a:latin typeface="#9Slide03 AmpleSoft" panose="02000000000000000000" pitchFamily="2" charset="0"/>
              </a:rPr>
              <a:t>góc</a:t>
            </a:r>
            <a:r>
              <a:rPr lang="en-US" sz="2200" dirty="0">
                <a:latin typeface="#9Slide03 AmpleSoft" panose="02000000000000000000" pitchFamily="2" charset="0"/>
              </a:rPr>
              <a:t> </a:t>
            </a:r>
            <a:r>
              <a:rPr lang="en-US" sz="2200" dirty="0" err="1">
                <a:latin typeface="#9Slide03 AmpleSoft" panose="02000000000000000000" pitchFamily="2" charset="0"/>
              </a:rPr>
              <a:t>nhìn</a:t>
            </a:r>
            <a:r>
              <a:rPr lang="en-US" sz="2200" dirty="0">
                <a:latin typeface="#9Slide03 AmpleSoft" panose="02000000000000000000" pitchFamily="2" charset="0"/>
              </a:rPr>
              <a:t>, </a:t>
            </a:r>
            <a:r>
              <a:rPr lang="en-US" sz="2200" dirty="0" err="1">
                <a:latin typeface="#9Slide03 AmpleSoft" panose="02000000000000000000" pitchFamily="2" charset="0"/>
              </a:rPr>
              <a:t>suy</a:t>
            </a:r>
            <a:r>
              <a:rPr lang="en-US" sz="2200" dirty="0">
                <a:latin typeface="#9Slide03 AmpleSoft" panose="02000000000000000000" pitchFamily="2" charset="0"/>
              </a:rPr>
              <a:t> </a:t>
            </a:r>
            <a:r>
              <a:rPr lang="en-US" sz="2200" dirty="0" err="1">
                <a:latin typeface="#9Slide03 AmpleSoft" panose="02000000000000000000" pitchFamily="2" charset="0"/>
              </a:rPr>
              <a:t>nghĩ</a:t>
            </a:r>
            <a:r>
              <a:rPr lang="en-US" sz="2200" dirty="0">
                <a:latin typeface="#9Slide03 AmpleSoft" panose="02000000000000000000" pitchFamily="2" charset="0"/>
              </a:rPr>
              <a:t>, </a:t>
            </a:r>
            <a:r>
              <a:rPr lang="en-US" sz="2200" dirty="0" err="1">
                <a:latin typeface="#9Slide03 AmpleSoft" panose="02000000000000000000" pitchFamily="2" charset="0"/>
              </a:rPr>
              <a:t>cảm</a:t>
            </a:r>
            <a:r>
              <a:rPr lang="en-US" sz="2200" dirty="0">
                <a:latin typeface="#9Slide03 AmpleSoft" panose="02000000000000000000" pitchFamily="2" charset="0"/>
              </a:rPr>
              <a:t> </a:t>
            </a:r>
            <a:r>
              <a:rPr lang="en-US" sz="2200" dirty="0" err="1">
                <a:latin typeface="#9Slide03 AmpleSoft" panose="02000000000000000000" pitchFamily="2" charset="0"/>
              </a:rPr>
              <a:t>nhận</a:t>
            </a:r>
            <a:r>
              <a:rPr lang="en-US" sz="2200" dirty="0">
                <a:latin typeface="#9Slide03 AmpleSoft" panose="02000000000000000000" pitchFamily="2" charset="0"/>
              </a:rPr>
              <a:t> </a:t>
            </a:r>
            <a:r>
              <a:rPr lang="en-US" sz="2200" dirty="0" err="1">
                <a:latin typeface="#9Slide03 AmpleSoft" panose="02000000000000000000" pitchFamily="2" charset="0"/>
              </a:rPr>
              <a:t>của</a:t>
            </a:r>
            <a:r>
              <a:rPr lang="en-US" sz="2200" dirty="0">
                <a:latin typeface="#9Slide03 AmpleSoft" panose="02000000000000000000" pitchFamily="2" charset="0"/>
              </a:rPr>
              <a:t> con </a:t>
            </a:r>
            <a:r>
              <a:rPr lang="en-US" sz="2200" dirty="0" err="1">
                <a:latin typeface="#9Slide03 AmpleSoft" panose="02000000000000000000" pitchFamily="2" charset="0"/>
              </a:rPr>
              <a:t>trai</a:t>
            </a:r>
            <a:r>
              <a:rPr lang="en-US" sz="2200" dirty="0">
                <a:latin typeface="#9Slide03 AmpleSoft" panose="02000000000000000000" pitchFamily="2" charset="0"/>
              </a:rPr>
              <a:t> - </a:t>
            </a:r>
            <a:r>
              <a:rPr lang="en-US" sz="2200" dirty="0" err="1">
                <a:latin typeface="#9Slide03 AmpleSoft" panose="02000000000000000000" pitchFamily="2" charset="0"/>
              </a:rPr>
              <a:t>nhân</a:t>
            </a:r>
            <a:r>
              <a:rPr lang="en-US" sz="2200" dirty="0">
                <a:latin typeface="#9Slide03 AmpleSoft" panose="02000000000000000000" pitchFamily="2" charset="0"/>
              </a:rPr>
              <a:t> </a:t>
            </a:r>
            <a:r>
              <a:rPr lang="en-US" sz="2200" dirty="0" err="1">
                <a:latin typeface="#9Slide03 AmpleSoft" panose="02000000000000000000" pitchFamily="2" charset="0"/>
              </a:rPr>
              <a:t>vật</a:t>
            </a:r>
            <a:r>
              <a:rPr lang="en-US" sz="2200" dirty="0">
                <a:latin typeface="#9Slide03 AmpleSoft" panose="02000000000000000000" pitchFamily="2" charset="0"/>
              </a:rPr>
              <a:t> “</a:t>
            </a:r>
            <a:r>
              <a:rPr lang="en-US" sz="2200" dirty="0" err="1">
                <a:latin typeface="#9Slide03 AmpleSoft" panose="02000000000000000000" pitchFamily="2" charset="0"/>
              </a:rPr>
              <a:t>tôi</a:t>
            </a:r>
            <a:r>
              <a:rPr lang="en-US" sz="2200" dirty="0">
                <a:latin typeface="#9Slide03 AmpleSoft" panose="02000000000000000000" pitchFamily="2" charset="0"/>
              </a:rPr>
              <a:t>”</a:t>
            </a:r>
          </a:p>
        </p:txBody>
      </p:sp>
    </p:spTree>
    <p:extLst>
      <p:ext uri="{BB962C8B-B14F-4D97-AF65-F5344CB8AC3E}">
        <p14:creationId xmlns:p14="http://schemas.microsoft.com/office/powerpoint/2010/main" val="201197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eview sách Vừa Nhắm Mắt Vừa Mở Cửa Sổ - Sách Hay Review">
            <a:extLst>
              <a:ext uri="{FF2B5EF4-FFF2-40B4-BE49-F238E27FC236}">
                <a16:creationId xmlns:a16="http://schemas.microsoft.com/office/drawing/2014/main" id="{1408AF9C-4601-46E5-9C2F-E00D3A3B84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13"/>
          <a:stretch/>
        </p:blipFill>
        <p:spPr bwMode="auto">
          <a:xfrm>
            <a:off x="3394604" y="0"/>
            <a:ext cx="5749396"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6">
            <a:extLst>
              <a:ext uri="{FF2B5EF4-FFF2-40B4-BE49-F238E27FC236}">
                <a16:creationId xmlns:a16="http://schemas.microsoft.com/office/drawing/2014/main" id="{35BADD80-3015-4DDC-9CB1-5A7071352D2C}"/>
              </a:ext>
            </a:extLst>
          </p:cNvPr>
          <p:cNvSpPr/>
          <p:nvPr/>
        </p:nvSpPr>
        <p:spPr>
          <a:xfrm rot="5400000" flipH="1">
            <a:off x="60467" y="-375566"/>
            <a:ext cx="5458598" cy="5579535"/>
          </a:xfrm>
          <a:custGeom>
            <a:avLst/>
            <a:gdLst>
              <a:gd name="connsiteX0" fmla="*/ 0 w 4454013"/>
              <a:gd name="connsiteY0" fmla="*/ 0 h 2251587"/>
              <a:gd name="connsiteX1" fmla="*/ 4454013 w 4454013"/>
              <a:gd name="connsiteY1" fmla="*/ 0 h 2251587"/>
              <a:gd name="connsiteX2" fmla="*/ 4454013 w 4454013"/>
              <a:gd name="connsiteY2" fmla="*/ 2251587 h 2251587"/>
              <a:gd name="connsiteX3" fmla="*/ 0 w 4454013"/>
              <a:gd name="connsiteY3" fmla="*/ 2251587 h 2251587"/>
              <a:gd name="connsiteX4" fmla="*/ 0 w 4454013"/>
              <a:gd name="connsiteY4" fmla="*/ 0 h 2251587"/>
              <a:gd name="connsiteX0" fmla="*/ 0 w 4454013"/>
              <a:gd name="connsiteY0" fmla="*/ 78 h 2251665"/>
              <a:gd name="connsiteX1" fmla="*/ 894735 w 4454013"/>
              <a:gd name="connsiteY1" fmla="*/ 393369 h 2251665"/>
              <a:gd name="connsiteX2" fmla="*/ 4454013 w 4454013"/>
              <a:gd name="connsiteY2" fmla="*/ 78 h 2251665"/>
              <a:gd name="connsiteX3" fmla="*/ 4454013 w 4454013"/>
              <a:gd name="connsiteY3" fmla="*/ 2251665 h 2251665"/>
              <a:gd name="connsiteX4" fmla="*/ 0 w 4454013"/>
              <a:gd name="connsiteY4" fmla="*/ 2251665 h 2251665"/>
              <a:gd name="connsiteX5" fmla="*/ 0 w 4454013"/>
              <a:gd name="connsiteY5" fmla="*/ 78 h 2251665"/>
              <a:gd name="connsiteX0" fmla="*/ 0 w 4454013"/>
              <a:gd name="connsiteY0" fmla="*/ 2465 h 2254052"/>
              <a:gd name="connsiteX1" fmla="*/ 894735 w 4454013"/>
              <a:gd name="connsiteY1" fmla="*/ 395756 h 2254052"/>
              <a:gd name="connsiteX2" fmla="*/ 4454013 w 4454013"/>
              <a:gd name="connsiteY2" fmla="*/ 2465 h 2254052"/>
              <a:gd name="connsiteX3" fmla="*/ 4454013 w 4454013"/>
              <a:gd name="connsiteY3" fmla="*/ 2254052 h 2254052"/>
              <a:gd name="connsiteX4" fmla="*/ 0 w 4454013"/>
              <a:gd name="connsiteY4" fmla="*/ 2254052 h 2254052"/>
              <a:gd name="connsiteX5" fmla="*/ 0 w 4454013"/>
              <a:gd name="connsiteY5" fmla="*/ 2465 h 2254052"/>
              <a:gd name="connsiteX0" fmla="*/ 0 w 4454013"/>
              <a:gd name="connsiteY0" fmla="*/ 2465 h 2254052"/>
              <a:gd name="connsiteX1" fmla="*/ 894735 w 4454013"/>
              <a:gd name="connsiteY1" fmla="*/ 395756 h 2254052"/>
              <a:gd name="connsiteX2" fmla="*/ 4454013 w 4454013"/>
              <a:gd name="connsiteY2" fmla="*/ 2465 h 2254052"/>
              <a:gd name="connsiteX3" fmla="*/ 4454013 w 4454013"/>
              <a:gd name="connsiteY3" fmla="*/ 2254052 h 2254052"/>
              <a:gd name="connsiteX4" fmla="*/ 0 w 4454013"/>
              <a:gd name="connsiteY4" fmla="*/ 2254052 h 2254052"/>
              <a:gd name="connsiteX5" fmla="*/ 0 w 4454013"/>
              <a:gd name="connsiteY5" fmla="*/ 2465 h 2254052"/>
              <a:gd name="connsiteX0" fmla="*/ 0 w 4454013"/>
              <a:gd name="connsiteY0" fmla="*/ 183052 h 2434639"/>
              <a:gd name="connsiteX1" fmla="*/ 894735 w 4454013"/>
              <a:gd name="connsiteY1" fmla="*/ 576343 h 2434639"/>
              <a:gd name="connsiteX2" fmla="*/ 2664542 w 4454013"/>
              <a:gd name="connsiteY2" fmla="*/ 183052 h 2434639"/>
              <a:gd name="connsiteX3" fmla="*/ 4454013 w 4454013"/>
              <a:gd name="connsiteY3" fmla="*/ 183052 h 2434639"/>
              <a:gd name="connsiteX4" fmla="*/ 4454013 w 4454013"/>
              <a:gd name="connsiteY4" fmla="*/ 2434639 h 2434639"/>
              <a:gd name="connsiteX5" fmla="*/ 0 w 4454013"/>
              <a:gd name="connsiteY5" fmla="*/ 2434639 h 2434639"/>
              <a:gd name="connsiteX6" fmla="*/ 0 w 4454013"/>
              <a:gd name="connsiteY6" fmla="*/ 183052 h 2434639"/>
              <a:gd name="connsiteX0" fmla="*/ 0 w 4454013"/>
              <a:gd name="connsiteY0" fmla="*/ 128133 h 2379720"/>
              <a:gd name="connsiteX1" fmla="*/ 894735 w 4454013"/>
              <a:gd name="connsiteY1" fmla="*/ 521424 h 2379720"/>
              <a:gd name="connsiteX2" fmla="*/ 2664542 w 4454013"/>
              <a:gd name="connsiteY2" fmla="*/ 128133 h 2379720"/>
              <a:gd name="connsiteX3" fmla="*/ 4454013 w 4454013"/>
              <a:gd name="connsiteY3" fmla="*/ 128133 h 2379720"/>
              <a:gd name="connsiteX4" fmla="*/ 4454013 w 4454013"/>
              <a:gd name="connsiteY4" fmla="*/ 2379720 h 2379720"/>
              <a:gd name="connsiteX5" fmla="*/ 0 w 4454013"/>
              <a:gd name="connsiteY5" fmla="*/ 2379720 h 2379720"/>
              <a:gd name="connsiteX6" fmla="*/ 0 w 4454013"/>
              <a:gd name="connsiteY6" fmla="*/ 128133 h 2379720"/>
              <a:gd name="connsiteX0" fmla="*/ 0 w 4454013"/>
              <a:gd name="connsiteY0" fmla="*/ 128133 h 2379720"/>
              <a:gd name="connsiteX1" fmla="*/ 894735 w 4454013"/>
              <a:gd name="connsiteY1" fmla="*/ 521424 h 2379720"/>
              <a:gd name="connsiteX2" fmla="*/ 2664542 w 4454013"/>
              <a:gd name="connsiteY2" fmla="*/ 128133 h 2379720"/>
              <a:gd name="connsiteX3" fmla="*/ 4454013 w 4454013"/>
              <a:gd name="connsiteY3" fmla="*/ 128133 h 2379720"/>
              <a:gd name="connsiteX4" fmla="*/ 4454013 w 4454013"/>
              <a:gd name="connsiteY4" fmla="*/ 2379720 h 2379720"/>
              <a:gd name="connsiteX5" fmla="*/ 0 w 4454013"/>
              <a:gd name="connsiteY5" fmla="*/ 2379720 h 2379720"/>
              <a:gd name="connsiteX6" fmla="*/ 0 w 4454013"/>
              <a:gd name="connsiteY6" fmla="*/ 128133 h 2379720"/>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62417"/>
              <a:gd name="connsiteY0" fmla="*/ 707922 h 2959509"/>
              <a:gd name="connsiteX1" fmla="*/ 894735 w 4462417"/>
              <a:gd name="connsiteY1" fmla="*/ 1101213 h 2959509"/>
              <a:gd name="connsiteX2" fmla="*/ 2664542 w 4462417"/>
              <a:gd name="connsiteY2" fmla="*/ 707922 h 2959509"/>
              <a:gd name="connsiteX3" fmla="*/ 3765755 w 4462417"/>
              <a:gd name="connsiteY3" fmla="*/ 0 h 2959509"/>
              <a:gd name="connsiteX4" fmla="*/ 4462417 w 4462417"/>
              <a:gd name="connsiteY4" fmla="*/ 2934879 h 2959509"/>
              <a:gd name="connsiteX5" fmla="*/ 4454013 w 4462417"/>
              <a:gd name="connsiteY5" fmla="*/ 2959509 h 2959509"/>
              <a:gd name="connsiteX6" fmla="*/ 0 w 4462417"/>
              <a:gd name="connsiteY6" fmla="*/ 2959509 h 2959509"/>
              <a:gd name="connsiteX7" fmla="*/ 0 w 4462417"/>
              <a:gd name="connsiteY7" fmla="*/ 707922 h 2959509"/>
              <a:gd name="connsiteX0" fmla="*/ 0 w 4502778"/>
              <a:gd name="connsiteY0" fmla="*/ 707922 h 2959509"/>
              <a:gd name="connsiteX1" fmla="*/ 894735 w 4502778"/>
              <a:gd name="connsiteY1" fmla="*/ 1101213 h 2959509"/>
              <a:gd name="connsiteX2" fmla="*/ 2664542 w 4502778"/>
              <a:gd name="connsiteY2" fmla="*/ 707922 h 2959509"/>
              <a:gd name="connsiteX3" fmla="*/ 3765755 w 4502778"/>
              <a:gd name="connsiteY3" fmla="*/ 0 h 2959509"/>
              <a:gd name="connsiteX4" fmla="*/ 4462417 w 4502778"/>
              <a:gd name="connsiteY4" fmla="*/ 2934879 h 2959509"/>
              <a:gd name="connsiteX5" fmla="*/ 4454013 w 4502778"/>
              <a:gd name="connsiteY5" fmla="*/ 2959509 h 2959509"/>
              <a:gd name="connsiteX6" fmla="*/ 0 w 4502778"/>
              <a:gd name="connsiteY6" fmla="*/ 2959509 h 2959509"/>
              <a:gd name="connsiteX7" fmla="*/ 0 w 4502778"/>
              <a:gd name="connsiteY7" fmla="*/ 707922 h 295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2778" h="2959509">
                <a:moveTo>
                  <a:pt x="0" y="707922"/>
                </a:moveTo>
                <a:cubicBezTo>
                  <a:pt x="222864" y="701367"/>
                  <a:pt x="435897" y="1274917"/>
                  <a:pt x="894735" y="1101213"/>
                </a:cubicBezTo>
                <a:cubicBezTo>
                  <a:pt x="1376516" y="991419"/>
                  <a:pt x="1835355" y="340850"/>
                  <a:pt x="2664542" y="707922"/>
                </a:cubicBezTo>
                <a:cubicBezTo>
                  <a:pt x="3283975" y="857044"/>
                  <a:pt x="3467510" y="0"/>
                  <a:pt x="3765755" y="0"/>
                </a:cubicBezTo>
                <a:cubicBezTo>
                  <a:pt x="4064000" y="0"/>
                  <a:pt x="4663354" y="536070"/>
                  <a:pt x="4462417" y="2934879"/>
                </a:cubicBezTo>
                <a:lnTo>
                  <a:pt x="4454013" y="2959509"/>
                </a:lnTo>
                <a:lnTo>
                  <a:pt x="0" y="2959509"/>
                </a:lnTo>
                <a:lnTo>
                  <a:pt x="0" y="707922"/>
                </a:lnTo>
                <a:close/>
              </a:path>
            </a:pathLst>
          </a:cu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pic>
        <p:nvPicPr>
          <p:cNvPr id="11" name="图片 10">
            <a:extLst>
              <a:ext uri="{FF2B5EF4-FFF2-40B4-BE49-F238E27FC236}">
                <a16:creationId xmlns:a16="http://schemas.microsoft.com/office/drawing/2014/main" id="{6AC83CE3-7B97-40C0-BDD9-85477FF31038}"/>
              </a:ext>
            </a:extLst>
          </p:cNvPr>
          <p:cNvPicPr>
            <a:picLocks noChangeAspect="1"/>
          </p:cNvPicPr>
          <p:nvPr/>
        </p:nvPicPr>
        <p:blipFill rotWithShape="1">
          <a:blip r:embed="rId4">
            <a:extLst>
              <a:ext uri="{28A0092B-C50C-407E-A947-70E740481C1C}">
                <a14:useLocalDpi xmlns:a14="http://schemas.microsoft.com/office/drawing/2010/main" val="0"/>
              </a:ext>
            </a:extLst>
          </a:blip>
          <a:srcRect l="77298" t="35632" r="6078"/>
          <a:stretch/>
        </p:blipFill>
        <p:spPr>
          <a:xfrm rot="20682979" flipH="1" flipV="1">
            <a:off x="34240" y="-1156309"/>
            <a:ext cx="1125911" cy="2452333"/>
          </a:xfrm>
          <a:prstGeom prst="rect">
            <a:avLst/>
          </a:prstGeom>
        </p:spPr>
      </p:pic>
      <p:pic>
        <p:nvPicPr>
          <p:cNvPr id="12" name="图片 11">
            <a:extLst>
              <a:ext uri="{FF2B5EF4-FFF2-40B4-BE49-F238E27FC236}">
                <a16:creationId xmlns:a16="http://schemas.microsoft.com/office/drawing/2014/main" id="{5FFFAC4F-AC9F-42F6-9CB9-F6F3E944E6B8}"/>
              </a:ext>
            </a:extLst>
          </p:cNvPr>
          <p:cNvPicPr>
            <a:picLocks noChangeAspect="1"/>
          </p:cNvPicPr>
          <p:nvPr/>
        </p:nvPicPr>
        <p:blipFill rotWithShape="1">
          <a:blip r:embed="rId5" cstate="print">
            <a:clrChange>
              <a:clrFrom>
                <a:srgbClr val="FFFFFF"/>
              </a:clrFrom>
              <a:clrTo>
                <a:srgbClr val="FFFFFF">
                  <a:alpha val="0"/>
                </a:srgbClr>
              </a:clrTo>
            </a:clrChange>
          </a:blip>
          <a:srcRect l="1" t="49184" r="59385" b="126"/>
          <a:stretch/>
        </p:blipFill>
        <p:spPr>
          <a:xfrm>
            <a:off x="3162229" y="379484"/>
            <a:ext cx="1770023" cy="590147"/>
          </a:xfrm>
          <a:prstGeom prst="rect">
            <a:avLst/>
          </a:prstGeom>
        </p:spPr>
      </p:pic>
      <p:pic>
        <p:nvPicPr>
          <p:cNvPr id="13" name="图片 12">
            <a:extLst>
              <a:ext uri="{FF2B5EF4-FFF2-40B4-BE49-F238E27FC236}">
                <a16:creationId xmlns:a16="http://schemas.microsoft.com/office/drawing/2014/main" id="{61B6E658-1D58-45BB-B0DE-88297EFEC20B}"/>
              </a:ext>
            </a:extLst>
          </p:cNvPr>
          <p:cNvPicPr>
            <a:picLocks noChangeAspect="1"/>
          </p:cNvPicPr>
          <p:nvPr/>
        </p:nvPicPr>
        <p:blipFill rotWithShape="1">
          <a:blip r:embed="rId6" cstate="print">
            <a:clrChange>
              <a:clrFrom>
                <a:srgbClr val="FFFFFF"/>
              </a:clrFrom>
              <a:clrTo>
                <a:srgbClr val="FFFFFF">
                  <a:alpha val="0"/>
                </a:srgbClr>
              </a:clrTo>
            </a:clrChange>
          </a:blip>
          <a:srcRect l="20308" t="49184" r="59385" b="126"/>
          <a:stretch/>
        </p:blipFill>
        <p:spPr>
          <a:xfrm>
            <a:off x="197859" y="4076756"/>
            <a:ext cx="1066492" cy="711163"/>
          </a:xfrm>
          <a:prstGeom prst="rect">
            <a:avLst/>
          </a:prstGeom>
        </p:spPr>
      </p:pic>
      <p:sp>
        <p:nvSpPr>
          <p:cNvPr id="14" name="TextBox 6">
            <a:extLst>
              <a:ext uri="{FF2B5EF4-FFF2-40B4-BE49-F238E27FC236}">
                <a16:creationId xmlns:a16="http://schemas.microsoft.com/office/drawing/2014/main" id="{3170E9F3-6806-477E-8625-FAC166AE29DD}"/>
              </a:ext>
            </a:extLst>
          </p:cNvPr>
          <p:cNvSpPr txBox="1"/>
          <p:nvPr/>
        </p:nvSpPr>
        <p:spPr>
          <a:xfrm>
            <a:off x="363351" y="1952536"/>
            <a:ext cx="3373762" cy="923330"/>
          </a:xfrm>
          <a:prstGeom prst="rect">
            <a:avLst/>
          </a:prstGeom>
        </p:spPr>
        <p:txBody>
          <a:bodyPr wrap="square" lIns="0" tIns="0" rIns="0" bIns="0" rtlCol="0" anchor="t">
            <a:spAutoFit/>
          </a:bodyPr>
          <a:lstStyle/>
          <a:p>
            <a:pPr algn="ctr"/>
            <a:r>
              <a:rPr lang="en-US" sz="6000" dirty="0">
                <a:solidFill>
                  <a:srgbClr val="FF0000"/>
                </a:solidFill>
                <a:latin typeface="#9Slide07 SVNBeachwood Sans" pitchFamily="2" charset="0"/>
                <a:cs typeface="Times New Roman" pitchFamily="18" charset="0"/>
              </a:rPr>
              <a:t>3. </a:t>
            </a:r>
            <a:r>
              <a:rPr lang="en-US" sz="6000" dirty="0" err="1">
                <a:solidFill>
                  <a:srgbClr val="FF0000"/>
                </a:solidFill>
                <a:latin typeface="#9Slide07 SVNBeachwood Sans" pitchFamily="2" charset="0"/>
                <a:cs typeface="Times New Roman" pitchFamily="18" charset="0"/>
              </a:rPr>
              <a:t>Thông</a:t>
            </a:r>
            <a:r>
              <a:rPr lang="en-US" sz="6000" dirty="0">
                <a:solidFill>
                  <a:srgbClr val="FF0000"/>
                </a:solidFill>
                <a:latin typeface="#9Slide07 SVNBeachwood Sans" pitchFamily="2" charset="0"/>
                <a:cs typeface="Times New Roman" pitchFamily="18" charset="0"/>
              </a:rPr>
              <a:t> </a:t>
            </a:r>
            <a:r>
              <a:rPr lang="en-US" sz="6000" dirty="0" err="1">
                <a:solidFill>
                  <a:srgbClr val="FF0000"/>
                </a:solidFill>
                <a:latin typeface="#9Slide07 SVNBeachwood Sans" pitchFamily="2" charset="0"/>
                <a:cs typeface="Times New Roman" pitchFamily="18" charset="0"/>
              </a:rPr>
              <a:t>điệp</a:t>
            </a:r>
            <a:endParaRPr lang="en-US" sz="6000" dirty="0">
              <a:solidFill>
                <a:srgbClr val="FF0000"/>
              </a:solidFill>
              <a:latin typeface="#9Slide07 SVNBeachwood Sans" pitchFamily="2" charset="0"/>
              <a:cs typeface="Times New Roman" pitchFamily="18" charset="0"/>
            </a:endParaRPr>
          </a:p>
        </p:txBody>
      </p:sp>
    </p:spTree>
    <p:extLst>
      <p:ext uri="{BB962C8B-B14F-4D97-AF65-F5344CB8AC3E}">
        <p14:creationId xmlns:p14="http://schemas.microsoft.com/office/powerpoint/2010/main" val="3273847113"/>
      </p:ext>
    </p:extLst>
  </p:cSld>
  <p:clrMapOvr>
    <a:masterClrMapping/>
  </p:clrMapOvr>
  <mc:AlternateContent xmlns:mc="http://schemas.openxmlformats.org/markup-compatibility/2006">
    <mc:Choice xmlns:p14="http://schemas.microsoft.com/office/powerpoint/2010/main" Requires="p14">
      <p:transition spd="slow" p14:dur="3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3D6258-DDCC-4CBA-9619-7BDC7DC2D3D1}"/>
              </a:ext>
            </a:extLst>
          </p:cNvPr>
          <p:cNvSpPr/>
          <p:nvPr/>
        </p:nvSpPr>
        <p:spPr>
          <a:xfrm>
            <a:off x="286858" y="2727297"/>
            <a:ext cx="8626556" cy="2218413"/>
          </a:xfrm>
          <a:prstGeom prst="rect">
            <a:avLst/>
          </a:prstGeom>
          <a:solidFill>
            <a:srgbClr val="E3F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D47EA1E-4947-4EA2-A061-ED9E412A7537}"/>
              </a:ext>
            </a:extLst>
          </p:cNvPr>
          <p:cNvSpPr/>
          <p:nvPr/>
        </p:nvSpPr>
        <p:spPr>
          <a:xfrm>
            <a:off x="286859" y="209606"/>
            <a:ext cx="3450254" cy="2278056"/>
          </a:xfrm>
          <a:prstGeom prst="rect">
            <a:avLst/>
          </a:prstGeom>
          <a:solidFill>
            <a:srgbClr val="FAE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C2200E5-B610-49AE-B7AE-8DA23C7B4FA8}"/>
              </a:ext>
            </a:extLst>
          </p:cNvPr>
          <p:cNvPicPr>
            <a:picLocks noChangeAspect="1"/>
          </p:cNvPicPr>
          <p:nvPr/>
        </p:nvPicPr>
        <p:blipFill rotWithShape="1">
          <a:blip r:embed="rId3"/>
          <a:srcRect l="31478" t="31427" r="34657" b="42183"/>
          <a:stretch/>
        </p:blipFill>
        <p:spPr>
          <a:xfrm>
            <a:off x="3999507" y="209605"/>
            <a:ext cx="4953663" cy="2290585"/>
          </a:xfrm>
          <a:prstGeom prst="rect">
            <a:avLst/>
          </a:prstGeom>
        </p:spPr>
      </p:pic>
      <p:sp>
        <p:nvSpPr>
          <p:cNvPr id="4" name="Subtitle 2">
            <a:extLst>
              <a:ext uri="{FF2B5EF4-FFF2-40B4-BE49-F238E27FC236}">
                <a16:creationId xmlns:a16="http://schemas.microsoft.com/office/drawing/2014/main" id="{C073ECC1-911F-418E-BBA8-292B79373363}"/>
              </a:ext>
            </a:extLst>
          </p:cNvPr>
          <p:cNvSpPr txBox="1">
            <a:spLocks/>
          </p:cNvSpPr>
          <p:nvPr/>
        </p:nvSpPr>
        <p:spPr>
          <a:xfrm>
            <a:off x="382273" y="2799457"/>
            <a:ext cx="3847821" cy="698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300" b="1" dirty="0" err="1">
                <a:latin typeface="#9Slide03 Arima Madurai" panose="00000500000000000000" pitchFamily="2" charset="0"/>
                <a:cs typeface="#9Slide03 Arima Madurai" panose="00000500000000000000" pitchFamily="2" charset="0"/>
              </a:rPr>
              <a:t>Nhóm</a:t>
            </a:r>
            <a:r>
              <a:rPr lang="en-US" sz="2300" b="1" dirty="0">
                <a:latin typeface="#9Slide03 Arima Madurai" panose="00000500000000000000" pitchFamily="2" charset="0"/>
                <a:cs typeface="#9Slide03 Arima Madurai" panose="00000500000000000000" pitchFamily="2" charset="0"/>
              </a:rPr>
              <a:t> 1 + 3: </a:t>
            </a:r>
            <a:r>
              <a:rPr lang="en-US" sz="2300" dirty="0" err="1">
                <a:latin typeface="#9Slide03 Arima Madurai" panose="00000500000000000000" pitchFamily="2" charset="0"/>
                <a:cs typeface="#9Slide03 Arima Madurai" panose="00000500000000000000" pitchFamily="2" charset="0"/>
              </a:rPr>
              <a:t>Câu</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những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bông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hoa</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chính</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là</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người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đưa</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đường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có</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nghĩa</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là</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gì</a:t>
            </a:r>
            <a:r>
              <a:rPr lang="en-US" sz="2300" dirty="0">
                <a:latin typeface="#9Slide03 Arima Madurai" panose="00000500000000000000" pitchFamily="2" charset="0"/>
                <a:cs typeface="#9Slide03 Arima Madurai" panose="00000500000000000000" pitchFamily="2" charset="0"/>
              </a:rPr>
              <a:t>? </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Qua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đó</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em</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rút</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ra</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bài</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học</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gì</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về</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thái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độ</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của</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của</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mọi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người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đối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với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thiên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nhiên</a:t>
            </a:r>
            <a:r>
              <a:rPr lang="en-US" sz="2300" dirty="0">
                <a:latin typeface="#9Slide03 Arima Madurai" panose="00000500000000000000" pitchFamily="2" charset="0"/>
                <a:cs typeface="#9Slide03 Arima Madurai" panose="00000500000000000000" pitchFamily="2" charset="0"/>
              </a:rPr>
              <a:t>?</a:t>
            </a:r>
          </a:p>
        </p:txBody>
      </p:sp>
      <p:sp>
        <p:nvSpPr>
          <p:cNvPr id="5" name="Subtitle 4">
            <a:extLst>
              <a:ext uri="{FF2B5EF4-FFF2-40B4-BE49-F238E27FC236}">
                <a16:creationId xmlns:a16="http://schemas.microsoft.com/office/drawing/2014/main" id="{B5BC08F2-42D1-4665-84C5-C4AB8B3F3D5F}"/>
              </a:ext>
            </a:extLst>
          </p:cNvPr>
          <p:cNvSpPr txBox="1">
            <a:spLocks/>
          </p:cNvSpPr>
          <p:nvPr/>
        </p:nvSpPr>
        <p:spPr>
          <a:xfrm>
            <a:off x="4643562" y="2791716"/>
            <a:ext cx="4126116" cy="698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300" b="1" dirty="0" err="1">
                <a:latin typeface="#9Slide03 Arima Madurai" panose="00000500000000000000" pitchFamily="2" charset="0"/>
                <a:cs typeface="#9Slide03 Arima Madurai" panose="00000500000000000000" pitchFamily="2" charset="0"/>
              </a:rPr>
              <a:t>Nhóm</a:t>
            </a:r>
            <a:r>
              <a:rPr lang="en-US" sz="2300" b="1" dirty="0">
                <a:latin typeface="#9Slide03 Arima Madurai" panose="00000500000000000000" pitchFamily="2" charset="0"/>
                <a:cs typeface="#9Slide03 Arima Madurai" panose="00000500000000000000" pitchFamily="2" charset="0"/>
              </a:rPr>
              <a:t> 2 + 4: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Nhận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xét</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về</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cách</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Tí</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biếu</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ổi</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cách</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bố</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nhận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ổi</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Em</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có</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đồng</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với</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thái</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độ</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cho</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nhận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đó</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không</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Qua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đó</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em</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rút</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ra</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bài</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học</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gì</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về</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cách</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cho</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nhận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1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món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quà</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6" name="TextBox 5">
            <a:extLst>
              <a:ext uri="{FF2B5EF4-FFF2-40B4-BE49-F238E27FC236}">
                <a16:creationId xmlns:a16="http://schemas.microsoft.com/office/drawing/2014/main" id="{F2EA2C14-C0D1-43D3-9802-7AC41A26D80E}"/>
              </a:ext>
            </a:extLst>
          </p:cNvPr>
          <p:cNvSpPr txBox="1"/>
          <p:nvPr/>
        </p:nvSpPr>
        <p:spPr>
          <a:xfrm>
            <a:off x="286858" y="273217"/>
            <a:ext cx="3450254" cy="1138773"/>
          </a:xfrm>
          <a:prstGeom prst="rect">
            <a:avLst/>
          </a:prstGeom>
          <a:noFill/>
        </p:spPr>
        <p:txBody>
          <a:bodyPr wrap="square" rtlCol="0">
            <a:spAutoFit/>
          </a:bodyPr>
          <a:lstStyle/>
          <a:p>
            <a:pPr algn="ctr"/>
            <a:r>
              <a:rPr lang="en-US" sz="3400" kern="100" dirty="0">
                <a:solidFill>
                  <a:srgbClr val="0070C0"/>
                </a:solidFill>
                <a:latin typeface="#9Slide07 SVNAdam Gorry" panose="02040603050506020204" pitchFamily="18" charset="0"/>
                <a:ea typeface="SimSun" panose="02010600030101010101" pitchFamily="2" charset="-122"/>
                <a:sym typeface="Wingdings" panose="05000000000000000000" pitchFamily="2" charset="2"/>
              </a:rPr>
              <a:t>THINK - WRITE</a:t>
            </a:r>
          </a:p>
          <a:p>
            <a:pPr algn="ctr"/>
            <a:r>
              <a:rPr lang="en-US" sz="3400" kern="100" dirty="0">
                <a:solidFill>
                  <a:srgbClr val="0070C0"/>
                </a:solidFill>
                <a:latin typeface="#9Slide07 SVNAdam Gorry" panose="02040603050506020204" pitchFamily="18" charset="0"/>
                <a:ea typeface="SimSun" panose="02010600030101010101" pitchFamily="2" charset="-122"/>
                <a:sym typeface="Wingdings" panose="05000000000000000000" pitchFamily="2" charset="2"/>
              </a:rPr>
              <a:t>PAIR - SHARE</a:t>
            </a:r>
            <a:endParaRPr lang="vi-VN" sz="3400" dirty="0">
              <a:solidFill>
                <a:srgbClr val="0070C0"/>
              </a:solidFill>
              <a:latin typeface="#9Slide07 IcielPony" panose="02000000000000000000" pitchFamily="2" charset="0"/>
            </a:endParaRPr>
          </a:p>
        </p:txBody>
      </p:sp>
      <p:pic>
        <p:nvPicPr>
          <p:cNvPr id="8" name="Picture 7">
            <a:extLst>
              <a:ext uri="{FF2B5EF4-FFF2-40B4-BE49-F238E27FC236}">
                <a16:creationId xmlns:a16="http://schemas.microsoft.com/office/drawing/2014/main" id="{763D88ED-4FEB-4C34-B137-F0755A2820B3}"/>
              </a:ext>
            </a:extLst>
          </p:cNvPr>
          <p:cNvPicPr>
            <a:picLocks noChangeAspect="1"/>
          </p:cNvPicPr>
          <p:nvPr/>
        </p:nvPicPr>
        <p:blipFill rotWithShape="1">
          <a:blip r:embed="rId4"/>
          <a:srcRect b="23014"/>
          <a:stretch/>
        </p:blipFill>
        <p:spPr>
          <a:xfrm>
            <a:off x="1351721" y="1411990"/>
            <a:ext cx="1204125" cy="927002"/>
          </a:xfrm>
          <a:prstGeom prst="rect">
            <a:avLst/>
          </a:prstGeom>
        </p:spPr>
      </p:pic>
    </p:spTree>
    <p:extLst>
      <p:ext uri="{BB962C8B-B14F-4D97-AF65-F5344CB8AC3E}">
        <p14:creationId xmlns:p14="http://schemas.microsoft.com/office/powerpoint/2010/main" val="416028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2AFAB9F7-7110-42F8-97F8-864A3F1B8859}"/>
              </a:ext>
            </a:extLst>
          </p:cNvPr>
          <p:cNvSpPr txBox="1"/>
          <p:nvPr/>
        </p:nvSpPr>
        <p:spPr>
          <a:xfrm>
            <a:off x="4581236" y="514730"/>
            <a:ext cx="4102871" cy="1384995"/>
          </a:xfrm>
          <a:prstGeom prst="rect">
            <a:avLst/>
          </a:prstGeom>
        </p:spPr>
        <p:txBody>
          <a:bodyPr wrap="square" lIns="0" tIns="0" rIns="0" bIns="0" rtlCol="0" anchor="t">
            <a:spAutoFit/>
          </a:bodyPr>
          <a:lstStyle/>
          <a:p>
            <a:pPr marL="457200" indent="-457200" algn="just">
              <a:spcAft>
                <a:spcPts val="500"/>
              </a:spcAft>
              <a:buFont typeface="Wingdings" panose="05000000000000000000" pitchFamily="2" charset="2"/>
              <a:buChar char="v"/>
            </a:pPr>
            <a:r>
              <a:rPr lang="en-US" sz="3000" b="1" dirty="0">
                <a:solidFill>
                  <a:srgbClr val="0070C0"/>
                </a:solidFill>
                <a:latin typeface="#9Slide05 Braxton Regular" panose="03060000000000000000" pitchFamily="66" charset="0"/>
                <a:ea typeface="Calibri" panose="020F0502020204030204" pitchFamily="34" charset="0"/>
                <a:cs typeface="#9Slide03 Arima Madurai Black" panose="00000A00000000000000" pitchFamily="2" charset="0"/>
              </a:rPr>
              <a:t>Ý </a:t>
            </a:r>
            <a:r>
              <a:rPr lang="en-US" sz="3000" b="1" dirty="0" err="1">
                <a:solidFill>
                  <a:srgbClr val="0070C0"/>
                </a:solidFill>
                <a:latin typeface="#9Slide05 Braxton Regular" panose="03060000000000000000" pitchFamily="66" charset="0"/>
                <a:ea typeface="Calibri" panose="020F0502020204030204" pitchFamily="34" charset="0"/>
                <a:cs typeface="#9Slide03 Arima Madurai Black" panose="00000A00000000000000" pitchFamily="2" charset="0"/>
              </a:rPr>
              <a:t>nghĩa</a:t>
            </a:r>
            <a:r>
              <a:rPr lang="en-US" sz="3000" b="1" dirty="0">
                <a:solidFill>
                  <a:srgbClr val="0070C0"/>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Thiên</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thiên</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cây</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cỏ</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là</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sợi</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dây</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kết</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nối</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con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người</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với</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thế</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giới</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xung</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rPr>
              <a:t>quanh</a:t>
            </a:r>
            <a:endPar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endParaRPr>
          </a:p>
        </p:txBody>
      </p:sp>
      <p:grpSp>
        <p:nvGrpSpPr>
          <p:cNvPr id="8" name="Group 7">
            <a:extLst>
              <a:ext uri="{FF2B5EF4-FFF2-40B4-BE49-F238E27FC236}">
                <a16:creationId xmlns:a16="http://schemas.microsoft.com/office/drawing/2014/main" id="{53CBDA6D-2D64-4FFA-BA54-629B68AF7B22}"/>
              </a:ext>
            </a:extLst>
          </p:cNvPr>
          <p:cNvGrpSpPr/>
          <p:nvPr/>
        </p:nvGrpSpPr>
        <p:grpSpPr>
          <a:xfrm>
            <a:off x="-333955" y="487022"/>
            <a:ext cx="4802588" cy="4381659"/>
            <a:chOff x="-333955" y="508043"/>
            <a:chExt cx="4802588" cy="4381659"/>
          </a:xfrm>
        </p:grpSpPr>
        <p:pic>
          <p:nvPicPr>
            <p:cNvPr id="3" name="Picture 2">
              <a:extLst>
                <a:ext uri="{FF2B5EF4-FFF2-40B4-BE49-F238E27FC236}">
                  <a16:creationId xmlns:a16="http://schemas.microsoft.com/office/drawing/2014/main" id="{984613B9-ADFD-4E78-B3F6-EA67487FC01B}"/>
                </a:ext>
              </a:extLst>
            </p:cNvPr>
            <p:cNvPicPr>
              <a:picLocks noChangeAspect="1"/>
            </p:cNvPicPr>
            <p:nvPr/>
          </p:nvPicPr>
          <p:blipFill>
            <a:blip r:embed="rId3"/>
            <a:stretch>
              <a:fillRect/>
            </a:stretch>
          </p:blipFill>
          <p:spPr>
            <a:xfrm>
              <a:off x="-333955" y="508043"/>
              <a:ext cx="4802588" cy="4381659"/>
            </a:xfrm>
            <a:prstGeom prst="rect">
              <a:avLst/>
            </a:prstGeom>
          </p:spPr>
        </p:pic>
        <p:sp>
          <p:nvSpPr>
            <p:cNvPr id="7" name="TextBox 6">
              <a:extLst>
                <a:ext uri="{FF2B5EF4-FFF2-40B4-BE49-F238E27FC236}">
                  <a16:creationId xmlns:a16="http://schemas.microsoft.com/office/drawing/2014/main" id="{ED68B174-A70D-4E92-BD0F-6A4E7E66279E}"/>
                </a:ext>
              </a:extLst>
            </p:cNvPr>
            <p:cNvSpPr txBox="1"/>
            <p:nvPr/>
          </p:nvSpPr>
          <p:spPr>
            <a:xfrm>
              <a:off x="731520" y="2094810"/>
              <a:ext cx="2671638" cy="1568635"/>
            </a:xfrm>
            <a:prstGeom prst="rect">
              <a:avLst/>
            </a:prstGeom>
          </p:spPr>
          <p:txBody>
            <a:bodyPr wrap="square" lIns="0" tIns="0" rIns="0" bIns="0" rtlCol="0" anchor="t">
              <a:spAutoFit/>
            </a:bodyPr>
            <a:lstStyle/>
            <a:p>
              <a:pPr algn="ctr">
                <a:lnSpc>
                  <a:spcPct val="130000"/>
                </a:lnSpc>
                <a:spcAft>
                  <a:spcPts val="500"/>
                </a:spcAft>
              </a:pPr>
              <a:r>
                <a:rPr lang="en-US" sz="24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r>
                <a:rPr lang="en-US" sz="24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Những</a:t>
              </a:r>
              <a:r>
                <a:rPr lang="en-US" sz="24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bông</a:t>
              </a:r>
              <a:r>
                <a:rPr lang="en-US" sz="24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hoa</a:t>
              </a:r>
              <a:endParaRPr lang="en-US" sz="24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ctr">
                <a:lnSpc>
                  <a:spcPct val="130000"/>
                </a:lnSpc>
                <a:spcAft>
                  <a:spcPts val="500"/>
                </a:spcAft>
              </a:pPr>
              <a:r>
                <a:rPr lang="en-US" sz="24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chính</a:t>
              </a:r>
              <a:r>
                <a:rPr lang="en-US" sz="24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24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người</a:t>
              </a:r>
              <a:r>
                <a:rPr lang="en-US" sz="24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p>
            <a:p>
              <a:pPr algn="ctr">
                <a:lnSpc>
                  <a:spcPct val="130000"/>
                </a:lnSpc>
                <a:spcAft>
                  <a:spcPts val="500"/>
                </a:spcAft>
              </a:pPr>
              <a:r>
                <a:rPr lang="en-US" sz="24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đưa</a:t>
              </a:r>
              <a:r>
                <a:rPr lang="en-US" sz="24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đường</a:t>
              </a:r>
              <a:r>
                <a:rPr lang="en-US" sz="24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p>
          </p:txBody>
        </p:sp>
      </p:grpSp>
      <p:sp>
        <p:nvSpPr>
          <p:cNvPr id="9" name="TextBox 7">
            <a:extLst>
              <a:ext uri="{FF2B5EF4-FFF2-40B4-BE49-F238E27FC236}">
                <a16:creationId xmlns:a16="http://schemas.microsoft.com/office/drawing/2014/main" id="{BD1843E2-6DCB-4B33-B84A-914ECB6357C4}"/>
              </a:ext>
            </a:extLst>
          </p:cNvPr>
          <p:cNvSpPr txBox="1"/>
          <p:nvPr/>
        </p:nvSpPr>
        <p:spPr>
          <a:xfrm>
            <a:off x="4581236" y="2376660"/>
            <a:ext cx="4102871" cy="2308324"/>
          </a:xfrm>
          <a:prstGeom prst="rect">
            <a:avLst/>
          </a:prstGeom>
        </p:spPr>
        <p:txBody>
          <a:bodyPr wrap="square" lIns="0" tIns="0" rIns="0" bIns="0" rtlCol="0" anchor="t">
            <a:spAutoFit/>
          </a:bodyPr>
          <a:lstStyle/>
          <a:p>
            <a:pPr marL="457200" indent="-457200" algn="just">
              <a:spcAft>
                <a:spcPts val="500"/>
              </a:spcAft>
              <a:buFont typeface="Wingdings" panose="05000000000000000000" pitchFamily="2" charset="2"/>
              <a:buChar char="v"/>
            </a:pPr>
            <a:r>
              <a:rPr lang="en-US" sz="3000" b="1" dirty="0" err="1">
                <a:solidFill>
                  <a:srgbClr val="0070C0"/>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Bài</a:t>
            </a:r>
            <a:r>
              <a:rPr lang="en-US" sz="3000" b="1" dirty="0">
                <a:solidFill>
                  <a:srgbClr val="0070C0"/>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b="1" dirty="0" err="1">
                <a:solidFill>
                  <a:srgbClr val="0070C0"/>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học</a:t>
            </a:r>
            <a:r>
              <a:rPr lang="en-US" sz="3000" b="1" dirty="0">
                <a:solidFill>
                  <a:srgbClr val="0070C0"/>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Dùng</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các</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giác</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quan</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mở</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cửa</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tâm</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hồn</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để</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cảm</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nhận</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yêu</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thương</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thấu</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hiểu</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và</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trân</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trọng</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vẻ</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đẹp</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của</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con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người</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và</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thiên</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r>
              <a:rPr lang="en-US" sz="3000" dirty="0" err="1">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nhiên</a:t>
            </a:r>
            <a:r>
              <a:rPr lang="en-US" sz="3000" dirty="0">
                <a:solidFill>
                  <a:schemeClr val="bg2"/>
                </a:solidFill>
                <a:latin typeface="#9Slide05 Braxton Regular" panose="03060000000000000000" pitchFamily="66" charset="0"/>
                <a:ea typeface="Calibri" panose="020F0502020204030204" pitchFamily="34" charset="0"/>
                <a:cs typeface="#9Slide03 Arima Madurai Black" panose="00000A00000000000000" pitchFamily="2" charset="0"/>
                <a:sym typeface="Wingdings" panose="05000000000000000000" pitchFamily="2" charset="2"/>
              </a:rPr>
              <a:t> </a:t>
            </a:r>
          </a:p>
        </p:txBody>
      </p:sp>
    </p:spTree>
    <p:extLst>
      <p:ext uri="{BB962C8B-B14F-4D97-AF65-F5344CB8AC3E}">
        <p14:creationId xmlns:p14="http://schemas.microsoft.com/office/powerpoint/2010/main" val="136480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101C-DD4B-1538-64FA-3253218A99C6}"/>
              </a:ext>
            </a:extLst>
          </p:cNvPr>
          <p:cNvPicPr>
            <a:picLocks noChangeAspect="1"/>
          </p:cNvPicPr>
          <p:nvPr/>
        </p:nvPicPr>
        <p:blipFill rotWithShape="1">
          <a:blip r:embed="rId3"/>
          <a:srcRect t="6714" b="2603"/>
          <a:stretch/>
        </p:blipFill>
        <p:spPr>
          <a:xfrm>
            <a:off x="1318663" y="0"/>
            <a:ext cx="6554803" cy="5143500"/>
          </a:xfrm>
          <a:prstGeom prst="rect">
            <a:avLst/>
          </a:prstGeom>
        </p:spPr>
      </p:pic>
      <p:sp>
        <p:nvSpPr>
          <p:cNvPr id="4" name="TextBox 3">
            <a:extLst>
              <a:ext uri="{FF2B5EF4-FFF2-40B4-BE49-F238E27FC236}">
                <a16:creationId xmlns:a16="http://schemas.microsoft.com/office/drawing/2014/main" id="{0B7270D4-E9CD-0635-9C0D-B4CD4882CAD9}"/>
              </a:ext>
            </a:extLst>
          </p:cNvPr>
          <p:cNvSpPr txBox="1"/>
          <p:nvPr/>
        </p:nvSpPr>
        <p:spPr>
          <a:xfrm flipH="1">
            <a:off x="1759474" y="3595454"/>
            <a:ext cx="5549129" cy="1107996"/>
          </a:xfrm>
          <a:prstGeom prst="rect">
            <a:avLst/>
          </a:prstGeom>
          <a:noFill/>
        </p:spPr>
        <p:txBody>
          <a:bodyPr wrap="square" rtlCol="0">
            <a:spAutoFit/>
          </a:bodyPr>
          <a:lstStyle/>
          <a:p>
            <a:pPr algn="ctr"/>
            <a:r>
              <a:rPr lang="en-US" sz="6600" dirty="0">
                <a:solidFill>
                  <a:srgbClr val="FF0000"/>
                </a:solidFill>
                <a:latin typeface="#9Slide05 ViceroyJF" panose="02040603050506020204" pitchFamily="18" charset="0"/>
              </a:rPr>
              <a:t>Tri </a:t>
            </a:r>
            <a:r>
              <a:rPr lang="en-US" sz="6600" dirty="0" err="1">
                <a:solidFill>
                  <a:srgbClr val="FF0000"/>
                </a:solidFill>
                <a:latin typeface="#9Slide05 ViceroyJF" panose="02040603050506020204" pitchFamily="18" charset="0"/>
              </a:rPr>
              <a:t>thức</a:t>
            </a:r>
            <a:r>
              <a:rPr lang="en-US" sz="6600" dirty="0">
                <a:solidFill>
                  <a:srgbClr val="FF0000"/>
                </a:solidFill>
                <a:latin typeface="#9Slide05 ViceroyJF" panose="02040603050506020204" pitchFamily="18" charset="0"/>
              </a:rPr>
              <a:t> </a:t>
            </a:r>
            <a:r>
              <a:rPr lang="en-US" sz="6600" dirty="0" err="1">
                <a:solidFill>
                  <a:srgbClr val="FF0000"/>
                </a:solidFill>
                <a:latin typeface="#9Slide05 ViceroyJF" panose="02040603050506020204" pitchFamily="18" charset="0"/>
              </a:rPr>
              <a:t>Ngữ</a:t>
            </a:r>
            <a:r>
              <a:rPr lang="en-US" sz="6600" dirty="0">
                <a:solidFill>
                  <a:srgbClr val="FF0000"/>
                </a:solidFill>
                <a:latin typeface="#9Slide05 ViceroyJF" panose="02040603050506020204" pitchFamily="18" charset="0"/>
              </a:rPr>
              <a:t> </a:t>
            </a:r>
            <a:r>
              <a:rPr lang="en-US" sz="6600" dirty="0" err="1">
                <a:solidFill>
                  <a:srgbClr val="FF0000"/>
                </a:solidFill>
                <a:latin typeface="#9Slide05 ViceroyJF" panose="02040603050506020204" pitchFamily="18" charset="0"/>
              </a:rPr>
              <a:t>văn</a:t>
            </a:r>
            <a:endParaRPr lang="en-US" sz="6600" dirty="0">
              <a:solidFill>
                <a:srgbClr val="FF0000"/>
              </a:solidFill>
              <a:latin typeface="#9Slide05 ViceroyJF" panose="02040603050506020204" pitchFamily="18" charset="0"/>
            </a:endParaRPr>
          </a:p>
        </p:txBody>
      </p:sp>
    </p:spTree>
    <p:extLst>
      <p:ext uri="{BB962C8B-B14F-4D97-AF65-F5344CB8AC3E}">
        <p14:creationId xmlns:p14="http://schemas.microsoft.com/office/powerpoint/2010/main" val="3115031148"/>
      </p:ext>
    </p:extLst>
  </p:cSld>
  <p:clrMapOvr>
    <a:masterClrMapping/>
  </p:clrMapOvr>
  <mc:AlternateContent xmlns:mc="http://schemas.openxmlformats.org/markup-compatibility/2006">
    <mc:Choice xmlns:p14="http://schemas.microsoft.com/office/powerpoint/2010/main" Requires="p14">
      <p:transition spd="slow" p14:dur="3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BEA46-7315-4CD6-81B2-D6436182D1FF}"/>
              </a:ext>
            </a:extLst>
          </p:cNvPr>
          <p:cNvPicPr>
            <a:picLocks noChangeAspect="1"/>
          </p:cNvPicPr>
          <p:nvPr/>
        </p:nvPicPr>
        <p:blipFill>
          <a:blip r:embed="rId3"/>
          <a:stretch>
            <a:fillRect/>
          </a:stretch>
        </p:blipFill>
        <p:spPr>
          <a:xfrm>
            <a:off x="-164433" y="990002"/>
            <a:ext cx="3782277" cy="3163496"/>
          </a:xfrm>
          <a:prstGeom prst="rect">
            <a:avLst/>
          </a:prstGeom>
        </p:spPr>
      </p:pic>
      <p:sp>
        <p:nvSpPr>
          <p:cNvPr id="4" name="TextBox 3">
            <a:extLst>
              <a:ext uri="{FF2B5EF4-FFF2-40B4-BE49-F238E27FC236}">
                <a16:creationId xmlns:a16="http://schemas.microsoft.com/office/drawing/2014/main" id="{B644A247-8C13-4534-A289-D35CDA73AF2E}"/>
              </a:ext>
            </a:extLst>
          </p:cNvPr>
          <p:cNvSpPr txBox="1"/>
          <p:nvPr/>
        </p:nvSpPr>
        <p:spPr>
          <a:xfrm>
            <a:off x="3617844" y="361422"/>
            <a:ext cx="5083505" cy="1938992"/>
          </a:xfrm>
          <a:prstGeom prst="rect">
            <a:avLst/>
          </a:prstGeom>
          <a:noFill/>
        </p:spPr>
        <p:txBody>
          <a:bodyPr wrap="square" rtlCol="0">
            <a:spAutoFit/>
          </a:bodyPr>
          <a:lstStyle/>
          <a:p>
            <a:pPr marL="457200" indent="-457200" algn="just">
              <a:buFont typeface="Wingdings" panose="05000000000000000000" pitchFamily="2" charset="2"/>
              <a:buChar char="ü"/>
            </a:pPr>
            <a:r>
              <a:rPr lang="en-US" sz="3000" b="1" dirty="0" err="1">
                <a:solidFill>
                  <a:srgbClr val="0070C0"/>
                </a:solidFill>
                <a:latin typeface="#9Slide05 Braxton Regular" panose="03060000000000000000" pitchFamily="66" charset="0"/>
                <a:cs typeface="Times New Roman" pitchFamily="18" charset="0"/>
              </a:rPr>
              <a:t>Cách</a:t>
            </a:r>
            <a:r>
              <a:rPr lang="en-US" sz="3000" b="1" dirty="0">
                <a:solidFill>
                  <a:srgbClr val="0070C0"/>
                </a:solidFill>
                <a:latin typeface="#9Slide05 Braxton Regular" panose="03060000000000000000" pitchFamily="66" charset="0"/>
                <a:cs typeface="Times New Roman" pitchFamily="18" charset="0"/>
              </a:rPr>
              <a:t> </a:t>
            </a:r>
            <a:r>
              <a:rPr lang="en-US" sz="3000" b="1" dirty="0" err="1">
                <a:solidFill>
                  <a:srgbClr val="0070C0"/>
                </a:solidFill>
                <a:latin typeface="#9Slide05 Braxton Regular" panose="03060000000000000000" pitchFamily="66" charset="0"/>
                <a:cs typeface="Times New Roman" pitchFamily="18" charset="0"/>
              </a:rPr>
              <a:t>Tý</a:t>
            </a:r>
            <a:r>
              <a:rPr lang="en-US" sz="3000" b="1" dirty="0">
                <a:solidFill>
                  <a:srgbClr val="0070C0"/>
                </a:solidFill>
                <a:latin typeface="#9Slide05 Braxton Regular" panose="03060000000000000000" pitchFamily="66" charset="0"/>
                <a:cs typeface="Times New Roman" pitchFamily="18" charset="0"/>
              </a:rPr>
              <a:t> </a:t>
            </a:r>
            <a:r>
              <a:rPr lang="en-US" sz="3000" b="1" dirty="0" err="1">
                <a:solidFill>
                  <a:srgbClr val="0070C0"/>
                </a:solidFill>
                <a:latin typeface="#9Slide05 Braxton Regular" panose="03060000000000000000" pitchFamily="66" charset="0"/>
                <a:cs typeface="Times New Roman" pitchFamily="18" charset="0"/>
              </a:rPr>
              <a:t>biếu</a:t>
            </a:r>
            <a:r>
              <a:rPr lang="en-US" sz="3000" b="1" dirty="0">
                <a:solidFill>
                  <a:srgbClr val="0070C0"/>
                </a:solidFill>
                <a:latin typeface="#9Slide05 Braxton Regular" panose="03060000000000000000" pitchFamily="66" charset="0"/>
                <a:cs typeface="Times New Roman" pitchFamily="18" charset="0"/>
              </a:rPr>
              <a:t> </a:t>
            </a:r>
            <a:r>
              <a:rPr lang="en-US" sz="3000" b="1" dirty="0" err="1">
                <a:solidFill>
                  <a:srgbClr val="0070C0"/>
                </a:solidFill>
                <a:latin typeface="#9Slide05 Braxton Regular" panose="03060000000000000000" pitchFamily="66" charset="0"/>
                <a:cs typeface="Times New Roman" pitchFamily="18" charset="0"/>
              </a:rPr>
              <a:t>ổi</a:t>
            </a:r>
            <a:r>
              <a:rPr lang="en-US" sz="3000" b="1" dirty="0">
                <a:solidFill>
                  <a:srgbClr val="0070C0"/>
                </a:solidFill>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Biếu</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những</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trái</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ổi</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ngon</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nhất</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vừa</a:t>
            </a:r>
            <a:r>
              <a:rPr lang="en-US" sz="3000" dirty="0">
                <a:latin typeface="#9Slide05 Braxton Regular" panose="03060000000000000000" pitchFamily="66" charset="0"/>
                <a:cs typeface="Times New Roman" pitchFamily="18" charset="0"/>
              </a:rPr>
              <a:t> to </a:t>
            </a:r>
            <a:r>
              <a:rPr lang="en-US" sz="3000" dirty="0" err="1">
                <a:latin typeface="#9Slide05 Braxton Regular" panose="03060000000000000000" pitchFamily="66" charset="0"/>
                <a:cs typeface="Times New Roman" pitchFamily="18" charset="0"/>
              </a:rPr>
              <a:t>vừa</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mềm</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để</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trong</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bịch</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ni</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lông</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đàng</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hoàng</a:t>
            </a:r>
            <a:r>
              <a:rPr lang="en-US" sz="3000" dirty="0">
                <a:latin typeface="#9Slide05 Braxton Regular" panose="03060000000000000000" pitchFamily="66" charset="0"/>
                <a:cs typeface="Times New Roman" pitchFamily="18" charset="0"/>
              </a:rPr>
              <a:t> </a:t>
            </a:r>
          </a:p>
          <a:p>
            <a:pPr algn="just"/>
            <a:r>
              <a:rPr lang="en-US" sz="3000" dirty="0">
                <a:latin typeface="#9Slide05 Braxton Regular" panose="03060000000000000000" pitchFamily="66" charset="0"/>
                <a:cs typeface="Times New Roman" pitchFamily="18" charset="0"/>
                <a:sym typeface="Wingdings" panose="05000000000000000000" pitchFamily="2" charset="2"/>
              </a:rPr>
              <a:t>      Cho </a:t>
            </a:r>
            <a:r>
              <a:rPr lang="en-US" sz="3000" dirty="0" err="1">
                <a:latin typeface="#9Slide05 Braxton Regular" panose="03060000000000000000" pitchFamily="66" charset="0"/>
                <a:cs typeface="Times New Roman" pitchFamily="18" charset="0"/>
                <a:sym typeface="Wingdings" panose="05000000000000000000" pitchFamily="2" charset="2"/>
              </a:rPr>
              <a:t>đi</a:t>
            </a:r>
            <a:r>
              <a:rPr lang="en-US" sz="3000" dirty="0">
                <a:latin typeface="#9Slide05 Braxton Regular" panose="03060000000000000000" pitchFamily="66" charset="0"/>
                <a:cs typeface="Times New Roman" pitchFamily="18" charset="0"/>
                <a:sym typeface="Wingdings" panose="05000000000000000000" pitchFamily="2" charset="2"/>
              </a:rPr>
              <a:t> </a:t>
            </a:r>
            <a:r>
              <a:rPr lang="en-US" sz="3000" dirty="0" err="1">
                <a:latin typeface="#9Slide05 Braxton Regular" panose="03060000000000000000" pitchFamily="66" charset="0"/>
                <a:cs typeface="Times New Roman" pitchFamily="18" charset="0"/>
                <a:sym typeface="Wingdings" panose="05000000000000000000" pitchFamily="2" charset="2"/>
              </a:rPr>
              <a:t>bằng</a:t>
            </a:r>
            <a:r>
              <a:rPr lang="en-US" sz="3000" dirty="0">
                <a:latin typeface="#9Slide05 Braxton Regular" panose="03060000000000000000" pitchFamily="66" charset="0"/>
                <a:cs typeface="Times New Roman" pitchFamily="18" charset="0"/>
                <a:sym typeface="Wingdings" panose="05000000000000000000" pitchFamily="2" charset="2"/>
              </a:rPr>
              <a:t> </a:t>
            </a:r>
            <a:r>
              <a:rPr lang="en-US" sz="3000" dirty="0" err="1">
                <a:latin typeface="#9Slide05 Braxton Regular" panose="03060000000000000000" pitchFamily="66" charset="0"/>
                <a:cs typeface="Times New Roman" pitchFamily="18" charset="0"/>
                <a:sym typeface="Wingdings" panose="05000000000000000000" pitchFamily="2" charset="2"/>
              </a:rPr>
              <a:t>cả</a:t>
            </a:r>
            <a:r>
              <a:rPr lang="en-US" sz="3000" dirty="0">
                <a:latin typeface="#9Slide05 Braxton Regular" panose="03060000000000000000" pitchFamily="66" charset="0"/>
                <a:cs typeface="Times New Roman" pitchFamily="18" charset="0"/>
                <a:sym typeface="Wingdings" panose="05000000000000000000" pitchFamily="2" charset="2"/>
              </a:rPr>
              <a:t> </a:t>
            </a:r>
            <a:r>
              <a:rPr lang="en-US" sz="3000" dirty="0" err="1">
                <a:latin typeface="#9Slide05 Braxton Regular" panose="03060000000000000000" pitchFamily="66" charset="0"/>
                <a:cs typeface="Times New Roman" pitchFamily="18" charset="0"/>
                <a:sym typeface="Wingdings" panose="05000000000000000000" pitchFamily="2" charset="2"/>
              </a:rPr>
              <a:t>tấm</a:t>
            </a:r>
            <a:r>
              <a:rPr lang="en-US" sz="3000" dirty="0">
                <a:latin typeface="#9Slide05 Braxton Regular" panose="03060000000000000000" pitchFamily="66" charset="0"/>
                <a:cs typeface="Times New Roman" pitchFamily="18" charset="0"/>
                <a:sym typeface="Wingdings" panose="05000000000000000000" pitchFamily="2" charset="2"/>
              </a:rPr>
              <a:t> </a:t>
            </a:r>
            <a:r>
              <a:rPr lang="en-US" sz="3000" dirty="0" err="1">
                <a:latin typeface="#9Slide05 Braxton Regular" panose="03060000000000000000" pitchFamily="66" charset="0"/>
                <a:cs typeface="Times New Roman" pitchFamily="18" charset="0"/>
                <a:sym typeface="Wingdings" panose="05000000000000000000" pitchFamily="2" charset="2"/>
              </a:rPr>
              <a:t>lòng</a:t>
            </a:r>
            <a:endParaRPr lang="en-US" sz="3000" dirty="0">
              <a:latin typeface="#9Slide05 Braxton Regular" panose="03060000000000000000" pitchFamily="66" charset="0"/>
              <a:cs typeface="Times New Roman" pitchFamily="18" charset="0"/>
              <a:sym typeface="Wingdings" panose="05000000000000000000" pitchFamily="2" charset="2"/>
            </a:endParaRPr>
          </a:p>
        </p:txBody>
      </p:sp>
      <p:sp>
        <p:nvSpPr>
          <p:cNvPr id="5" name="TextBox 4">
            <a:extLst>
              <a:ext uri="{FF2B5EF4-FFF2-40B4-BE49-F238E27FC236}">
                <a16:creationId xmlns:a16="http://schemas.microsoft.com/office/drawing/2014/main" id="{F0F93781-A152-40AB-99A0-D987572ECBAC}"/>
              </a:ext>
            </a:extLst>
          </p:cNvPr>
          <p:cNvSpPr txBox="1"/>
          <p:nvPr/>
        </p:nvSpPr>
        <p:spPr>
          <a:xfrm>
            <a:off x="3617843" y="2481784"/>
            <a:ext cx="5083505" cy="2400657"/>
          </a:xfrm>
          <a:prstGeom prst="rect">
            <a:avLst/>
          </a:prstGeom>
          <a:noFill/>
        </p:spPr>
        <p:txBody>
          <a:bodyPr wrap="square" rtlCol="0">
            <a:spAutoFit/>
          </a:bodyPr>
          <a:lstStyle/>
          <a:p>
            <a:pPr marL="457200" indent="-457200" algn="just">
              <a:buFont typeface="Wingdings" panose="05000000000000000000" pitchFamily="2" charset="2"/>
              <a:buChar char="ü"/>
            </a:pPr>
            <a:r>
              <a:rPr lang="en-US" sz="3000" b="1" dirty="0" err="1">
                <a:solidFill>
                  <a:srgbClr val="0070C0"/>
                </a:solidFill>
                <a:latin typeface="#9Slide05 Braxton Regular" panose="03060000000000000000" pitchFamily="66" charset="0"/>
                <a:cs typeface="Times New Roman" pitchFamily="18" charset="0"/>
                <a:sym typeface="Wingdings" panose="05000000000000000000" pitchFamily="2" charset="2"/>
              </a:rPr>
              <a:t>Cách</a:t>
            </a:r>
            <a:r>
              <a:rPr lang="en-US" sz="3000" b="1" dirty="0">
                <a:solidFill>
                  <a:srgbClr val="0070C0"/>
                </a:solidFill>
                <a:latin typeface="#9Slide05 Braxton Regular" panose="03060000000000000000" pitchFamily="66" charset="0"/>
                <a:cs typeface="Times New Roman" pitchFamily="18" charset="0"/>
                <a:sym typeface="Wingdings" panose="05000000000000000000" pitchFamily="2" charset="2"/>
              </a:rPr>
              <a:t> </a:t>
            </a:r>
            <a:r>
              <a:rPr lang="en-US" sz="3000" b="1" dirty="0" err="1">
                <a:solidFill>
                  <a:srgbClr val="0070C0"/>
                </a:solidFill>
                <a:latin typeface="#9Slide05 Braxton Regular" panose="03060000000000000000" pitchFamily="66" charset="0"/>
                <a:cs typeface="Times New Roman" pitchFamily="18" charset="0"/>
                <a:sym typeface="Wingdings" panose="05000000000000000000" pitchFamily="2" charset="2"/>
              </a:rPr>
              <a:t>bố</a:t>
            </a:r>
            <a:r>
              <a:rPr lang="en-US" sz="3000" b="1" dirty="0">
                <a:solidFill>
                  <a:srgbClr val="0070C0"/>
                </a:solidFill>
                <a:latin typeface="#9Slide05 Braxton Regular" panose="03060000000000000000" pitchFamily="66" charset="0"/>
                <a:cs typeface="Times New Roman" pitchFamily="18" charset="0"/>
                <a:sym typeface="Wingdings" panose="05000000000000000000" pitchFamily="2" charset="2"/>
              </a:rPr>
              <a:t> </a:t>
            </a:r>
            <a:r>
              <a:rPr lang="en-US" sz="3000" b="1" dirty="0" err="1">
                <a:solidFill>
                  <a:srgbClr val="0070C0"/>
                </a:solidFill>
                <a:latin typeface="#9Slide05 Braxton Regular" panose="03060000000000000000" pitchFamily="66" charset="0"/>
                <a:cs typeface="Times New Roman" pitchFamily="18" charset="0"/>
                <a:sym typeface="Wingdings" panose="05000000000000000000" pitchFamily="2" charset="2"/>
              </a:rPr>
              <a:t>nhận</a:t>
            </a:r>
            <a:r>
              <a:rPr lang="en-US" sz="3000" b="1" dirty="0">
                <a:solidFill>
                  <a:srgbClr val="0070C0"/>
                </a:solidFill>
                <a:latin typeface="#9Slide05 Braxton Regular" panose="03060000000000000000" pitchFamily="66" charset="0"/>
                <a:cs typeface="Times New Roman" pitchFamily="18" charset="0"/>
                <a:sym typeface="Wingdings" panose="05000000000000000000" pitchFamily="2" charset="2"/>
              </a:rPr>
              <a:t> </a:t>
            </a:r>
            <a:r>
              <a:rPr lang="en-US" sz="3000" b="1" dirty="0" err="1">
                <a:solidFill>
                  <a:srgbClr val="0070C0"/>
                </a:solidFill>
                <a:latin typeface="#9Slide05 Braxton Regular" panose="03060000000000000000" pitchFamily="66" charset="0"/>
                <a:cs typeface="Times New Roman" pitchFamily="18" charset="0"/>
                <a:sym typeface="Wingdings" panose="05000000000000000000" pitchFamily="2" charset="2"/>
              </a:rPr>
              <a:t>ổi</a:t>
            </a:r>
            <a:r>
              <a:rPr lang="en-US" sz="3000" b="1" dirty="0">
                <a:solidFill>
                  <a:srgbClr val="0070C0"/>
                </a:solidFill>
                <a:latin typeface="#9Slide05 Braxton Regular" panose="03060000000000000000" pitchFamily="66" charset="0"/>
                <a:cs typeface="Times New Roman" pitchFamily="18" charset="0"/>
                <a:sym typeface="Wingdings" panose="05000000000000000000" pitchFamily="2" charset="2"/>
              </a:rPr>
              <a:t>: </a:t>
            </a:r>
            <a:r>
              <a:rPr lang="en-US" sz="3000" dirty="0" err="1">
                <a:latin typeface="#9Slide05 Braxton Regular" panose="03060000000000000000" pitchFamily="66" charset="0"/>
                <a:cs typeface="Times New Roman" pitchFamily="18" charset="0"/>
              </a:rPr>
              <a:t>Ít</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khi</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ăn</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ổi</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nhưng</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vì</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tấm</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lòng</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Tí</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vì</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không</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cưỡng</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lại</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được</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trước</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món</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quà</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nên</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vẫn</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ăn</a:t>
            </a:r>
            <a:r>
              <a:rPr lang="en-US" sz="3000" dirty="0">
                <a:latin typeface="#9Slide05 Braxton Regular" panose="03060000000000000000" pitchFamily="66" charset="0"/>
                <a:cs typeface="Times New Roman" pitchFamily="18" charset="0"/>
              </a:rPr>
              <a:t> </a:t>
            </a:r>
            <a:r>
              <a:rPr lang="en-US" sz="3000" dirty="0">
                <a:latin typeface="#9Slide05 Braxton Regular" panose="03060000000000000000" pitchFamily="66" charset="0"/>
                <a:cs typeface="Times New Roman" pitchFamily="18" charset="0"/>
                <a:sym typeface="Wingdings" panose="05000000000000000000" pitchFamily="2" charset="2"/>
              </a:rPr>
              <a:t> </a:t>
            </a:r>
            <a:r>
              <a:rPr lang="en-US" sz="3000" dirty="0" err="1">
                <a:latin typeface="#9Slide05 Braxton Regular" panose="03060000000000000000" pitchFamily="66" charset="0"/>
                <a:cs typeface="Times New Roman" pitchFamily="18" charset="0"/>
              </a:rPr>
              <a:t>Trân</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trọng</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người</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tặng</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và</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món</a:t>
            </a:r>
            <a:r>
              <a:rPr lang="en-US" sz="3000" dirty="0">
                <a:latin typeface="#9Slide05 Braxton Regular" panose="03060000000000000000" pitchFamily="66" charset="0"/>
                <a:cs typeface="Times New Roman" pitchFamily="18" charset="0"/>
              </a:rPr>
              <a:t> </a:t>
            </a:r>
            <a:r>
              <a:rPr lang="en-US" sz="3000" dirty="0" err="1">
                <a:latin typeface="#9Slide05 Braxton Regular" panose="03060000000000000000" pitchFamily="66" charset="0"/>
                <a:cs typeface="Times New Roman" pitchFamily="18" charset="0"/>
              </a:rPr>
              <a:t>quà</a:t>
            </a:r>
            <a:r>
              <a:rPr lang="en-US" sz="3000" dirty="0">
                <a:latin typeface="#9Slide05 Braxton Regular" panose="03060000000000000000" pitchFamily="66" charset="0"/>
                <a:cs typeface="Times New Roman" pitchFamily="18" charset="0"/>
              </a:rPr>
              <a:t> </a:t>
            </a:r>
            <a:r>
              <a:rPr lang="en-US" sz="3000" dirty="0">
                <a:latin typeface="#9Slide05 Braxton Regular" panose="03060000000000000000" pitchFamily="66" charset="0"/>
                <a:cs typeface="Times New Roman" pitchFamily="18" charset="0"/>
                <a:sym typeface="Wingdings" panose="05000000000000000000" pitchFamily="2" charset="2"/>
              </a:rPr>
              <a:t> </a:t>
            </a:r>
            <a:r>
              <a:rPr lang="en-US" sz="3000" dirty="0" err="1">
                <a:latin typeface="#9Slide05 Braxton Regular" panose="03060000000000000000" pitchFamily="66" charset="0"/>
                <a:cs typeface="Times New Roman" pitchFamily="18" charset="0"/>
                <a:sym typeface="Wingdings" panose="05000000000000000000" pitchFamily="2" charset="2"/>
              </a:rPr>
              <a:t>Thái</a:t>
            </a:r>
            <a:r>
              <a:rPr lang="en-US" sz="3000" dirty="0">
                <a:latin typeface="#9Slide05 Braxton Regular" panose="03060000000000000000" pitchFamily="66" charset="0"/>
                <a:cs typeface="Times New Roman" pitchFamily="18" charset="0"/>
                <a:sym typeface="Wingdings" panose="05000000000000000000" pitchFamily="2" charset="2"/>
              </a:rPr>
              <a:t> </a:t>
            </a:r>
            <a:r>
              <a:rPr lang="en-US" sz="3000" dirty="0" err="1">
                <a:latin typeface="#9Slide05 Braxton Regular" panose="03060000000000000000" pitchFamily="66" charset="0"/>
                <a:cs typeface="Times New Roman" pitchFamily="18" charset="0"/>
                <a:sym typeface="Wingdings" panose="05000000000000000000" pitchFamily="2" charset="2"/>
              </a:rPr>
              <a:t>độ</a:t>
            </a:r>
            <a:r>
              <a:rPr lang="en-US" sz="3000" dirty="0">
                <a:latin typeface="#9Slide05 Braxton Regular" panose="03060000000000000000" pitchFamily="66" charset="0"/>
                <a:cs typeface="Times New Roman" pitchFamily="18" charset="0"/>
                <a:sym typeface="Wingdings" panose="05000000000000000000" pitchFamily="2" charset="2"/>
              </a:rPr>
              <a:t> </a:t>
            </a:r>
            <a:r>
              <a:rPr lang="en-US" sz="3000" dirty="0" err="1">
                <a:latin typeface="#9Slide05 Braxton Regular" panose="03060000000000000000" pitchFamily="66" charset="0"/>
                <a:cs typeface="Times New Roman" pitchFamily="18" charset="0"/>
                <a:sym typeface="Wingdings" panose="05000000000000000000" pitchFamily="2" charset="2"/>
              </a:rPr>
              <a:t>đúng</a:t>
            </a:r>
            <a:r>
              <a:rPr lang="en-US" sz="3000" dirty="0">
                <a:latin typeface="#9Slide05 Braxton Regular" panose="03060000000000000000" pitchFamily="66" charset="0"/>
                <a:cs typeface="Times New Roman" pitchFamily="18" charset="0"/>
                <a:sym typeface="Wingdings" panose="05000000000000000000" pitchFamily="2" charset="2"/>
              </a:rPr>
              <a:t> </a:t>
            </a:r>
            <a:r>
              <a:rPr lang="en-US" sz="3000" dirty="0" err="1">
                <a:latin typeface="#9Slide05 Braxton Regular" panose="03060000000000000000" pitchFamily="66" charset="0"/>
                <a:cs typeface="Times New Roman" pitchFamily="18" charset="0"/>
                <a:sym typeface="Wingdings" panose="05000000000000000000" pitchFamily="2" charset="2"/>
              </a:rPr>
              <a:t>đắn</a:t>
            </a:r>
            <a:endParaRPr lang="en-US" sz="3000" dirty="0">
              <a:latin typeface="#9Slide05 Braxton Regular" panose="03060000000000000000" pitchFamily="66" charset="0"/>
              <a:cs typeface="Times New Roman" pitchFamily="18" charset="0"/>
              <a:sym typeface="Wingdings" panose="05000000000000000000" pitchFamily="2" charset="2"/>
            </a:endParaRPr>
          </a:p>
        </p:txBody>
      </p:sp>
    </p:spTree>
    <p:extLst>
      <p:ext uri="{BB962C8B-B14F-4D97-AF65-F5344CB8AC3E}">
        <p14:creationId xmlns:p14="http://schemas.microsoft.com/office/powerpoint/2010/main" val="70857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C27250-8A43-4FD1-A003-7D339FA85B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80" y="1802442"/>
            <a:ext cx="2640964" cy="2136000"/>
          </a:xfrm>
          <a:prstGeom prst="rect">
            <a:avLst/>
          </a:prstGeom>
        </p:spPr>
      </p:pic>
      <p:sp>
        <p:nvSpPr>
          <p:cNvPr id="6" name="TextBox 5">
            <a:extLst>
              <a:ext uri="{FF2B5EF4-FFF2-40B4-BE49-F238E27FC236}">
                <a16:creationId xmlns:a16="http://schemas.microsoft.com/office/drawing/2014/main" id="{077ED3AC-4D73-4C3E-A73B-DA57D8771AFA}"/>
              </a:ext>
            </a:extLst>
          </p:cNvPr>
          <p:cNvSpPr txBox="1"/>
          <p:nvPr/>
        </p:nvSpPr>
        <p:spPr>
          <a:xfrm>
            <a:off x="3361267" y="1060454"/>
            <a:ext cx="5425653" cy="1472711"/>
          </a:xfrm>
          <a:prstGeom prst="rect">
            <a:avLst/>
          </a:prstGeom>
          <a:noFill/>
        </p:spPr>
        <p:txBody>
          <a:bodyPr wrap="square">
            <a:spAutoFit/>
          </a:bodyPr>
          <a:lstStyle/>
          <a:p>
            <a:pPr marL="342900" indent="-342900" algn="just">
              <a:lnSpc>
                <a:spcPct val="130000"/>
              </a:lnSpc>
              <a:spcAft>
                <a:spcPts val="500"/>
              </a:spcAft>
              <a:buFont typeface="Wingdings" panose="05000000000000000000" pitchFamily="2" charset="2"/>
              <a:buChar char="ü"/>
            </a:pP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Món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quà</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đẹp</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không</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nằm</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ở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giá</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trị</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chất</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mà</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ở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giá</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trị</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tinh</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thần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hàm</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chứa</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tấm</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lòng</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cảm</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2300" dirty="0">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id="{D50BCD11-D3D8-471B-B354-1B19ED616859}"/>
              </a:ext>
            </a:extLst>
          </p:cNvPr>
          <p:cNvSpPr txBox="1"/>
          <p:nvPr/>
        </p:nvSpPr>
        <p:spPr>
          <a:xfrm>
            <a:off x="3856567" y="389772"/>
            <a:ext cx="4572000" cy="553998"/>
          </a:xfrm>
          <a:prstGeom prst="rect">
            <a:avLst/>
          </a:prstGeom>
          <a:noFill/>
        </p:spPr>
        <p:txBody>
          <a:bodyPr wrap="square">
            <a:spAutoFit/>
          </a:bodyPr>
          <a:lstStyle/>
          <a:p>
            <a:pPr algn="ctr"/>
            <a:r>
              <a:rPr lang="en-US" sz="3000" b="1"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Bài</a:t>
            </a:r>
            <a:r>
              <a:rPr lang="en-US" sz="3000" b="1"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b="1" dirty="0" err="1">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học</a:t>
            </a:r>
            <a:r>
              <a:rPr lang="en-US" sz="3000" b="1" dirty="0">
                <a:solidFill>
                  <a:srgbClr val="0070C0"/>
                </a:solidFill>
                <a:latin typeface="#9Slide03 Arima Madurai" panose="00000500000000000000" pitchFamily="2" charset="0"/>
                <a:cs typeface="#9Slide03 Arima Madurai" panose="00000500000000000000" pitchFamily="2" charset="0"/>
                <a:sym typeface="Wingdings" panose="05000000000000000000" pitchFamily="2" charset="2"/>
              </a:rPr>
              <a:t>:</a:t>
            </a:r>
            <a:endParaRPr lang="en-US" sz="3000" b="1" dirty="0">
              <a:solidFill>
                <a:srgbClr val="0070C0"/>
              </a:solidFill>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2AFDF8FC-4DE5-4E39-9710-1707DC5284B8}"/>
              </a:ext>
            </a:extLst>
          </p:cNvPr>
          <p:cNvSpPr txBox="1"/>
          <p:nvPr/>
        </p:nvSpPr>
        <p:spPr>
          <a:xfrm>
            <a:off x="3763478" y="2610336"/>
            <a:ext cx="5023443" cy="1012585"/>
          </a:xfrm>
          <a:prstGeom prst="rect">
            <a:avLst/>
          </a:prstGeom>
          <a:noFill/>
        </p:spPr>
        <p:txBody>
          <a:bodyPr wrap="square">
            <a:spAutoFit/>
          </a:bodyPr>
          <a:lstStyle/>
          <a:p>
            <a:pPr algn="just">
              <a:lnSpc>
                <a:spcPct val="130000"/>
              </a:lnSpc>
              <a:spcAft>
                <a:spcPts val="500"/>
              </a:spcAft>
            </a:pP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tặng</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cần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nâng</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niu</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trao</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món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quà</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với</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thái</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độ</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chân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thành</a:t>
            </a:r>
            <a:endParaRPr lang="en-US" sz="2300" dirty="0">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CDC7CA53-19B5-4202-9DC2-992CF1CF8847}"/>
              </a:ext>
            </a:extLst>
          </p:cNvPr>
          <p:cNvSpPr txBox="1"/>
          <p:nvPr/>
        </p:nvSpPr>
        <p:spPr>
          <a:xfrm>
            <a:off x="3763477" y="3739605"/>
            <a:ext cx="5023443" cy="1154162"/>
          </a:xfrm>
          <a:prstGeom prst="rect">
            <a:avLst/>
          </a:prstGeom>
          <a:noFill/>
        </p:spPr>
        <p:txBody>
          <a:bodyPr wrap="square">
            <a:spAutoFit/>
          </a:bodyPr>
          <a:lstStyle/>
          <a:p>
            <a:pPr algn="just"/>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nhận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cần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nâng</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niu</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trân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trọng</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biết</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ơn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nhận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ra</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giá</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trị</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món</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quà</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mà</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mình</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23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300" dirty="0" err="1">
                <a:latin typeface="#9Slide03 Arima Madurai" panose="00000500000000000000" pitchFamily="2" charset="0"/>
                <a:ea typeface="Calibri" panose="020F0502020204030204" pitchFamily="34" charset="0"/>
                <a:cs typeface="#9Slide03 Arima Madurai" panose="00000500000000000000" pitchFamily="2" charset="0"/>
              </a:rPr>
              <a:t>trao</a:t>
            </a:r>
            <a:endParaRPr lang="en-US" sz="23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52863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0982F1-0A8C-4773-B34B-6277D537959D}"/>
              </a:ext>
            </a:extLst>
          </p:cNvPr>
          <p:cNvPicPr>
            <a:picLocks noChangeAspect="1"/>
          </p:cNvPicPr>
          <p:nvPr/>
        </p:nvPicPr>
        <p:blipFill>
          <a:blip r:embed="rId3"/>
          <a:stretch>
            <a:fillRect/>
          </a:stretch>
        </p:blipFill>
        <p:spPr>
          <a:xfrm>
            <a:off x="76200" y="742949"/>
            <a:ext cx="3657600" cy="3657600"/>
          </a:xfrm>
          <a:prstGeom prst="rect">
            <a:avLst/>
          </a:prstGeom>
        </p:spPr>
      </p:pic>
      <p:sp>
        <p:nvSpPr>
          <p:cNvPr id="7" name="TextBox 6">
            <a:extLst>
              <a:ext uri="{FF2B5EF4-FFF2-40B4-BE49-F238E27FC236}">
                <a16:creationId xmlns:a16="http://schemas.microsoft.com/office/drawing/2014/main" id="{8556DDAB-AF74-433F-B999-F31A55FD72B1}"/>
              </a:ext>
            </a:extLst>
          </p:cNvPr>
          <p:cNvSpPr txBox="1"/>
          <p:nvPr/>
        </p:nvSpPr>
        <p:spPr>
          <a:xfrm>
            <a:off x="3609893" y="301668"/>
            <a:ext cx="5279592" cy="2215991"/>
          </a:xfrm>
          <a:prstGeom prst="rect">
            <a:avLst/>
          </a:prstGeom>
          <a:noFill/>
        </p:spPr>
        <p:txBody>
          <a:bodyPr wrap="square">
            <a:spAutoFit/>
          </a:bodyPr>
          <a:lstStyle/>
          <a:p>
            <a:pPr marL="501650" indent="-342900" algn="just">
              <a:buFont typeface="Wingdings" panose="05000000000000000000" pitchFamily="2" charset="2"/>
              <a:buChar char="v"/>
            </a:pPr>
            <a:r>
              <a:rPr lang="en-US" sz="2300" dirty="0" err="1">
                <a:latin typeface="#9Slide03 Arima Madurai" panose="00000500000000000000" pitchFamily="2" charset="0"/>
                <a:cs typeface="#9Slide03 Arima Madurai" panose="00000500000000000000" pitchFamily="2" charset="0"/>
              </a:rPr>
              <a:t>Bằng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giọng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văn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hồn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nhiên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trong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sáng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văn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bản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Vừa</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nhắm</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mắt</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vừa</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mở</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cửa</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sổ</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đã</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kể</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lại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những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trải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nghiệm</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tuổi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thơ</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thú</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vị</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của</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tôi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và</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tình</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cảm</a:t>
            </a:r>
            <a:r>
              <a:rPr lang="en-US" sz="2300" dirty="0">
                <a:latin typeface="#9Slide03 Arima Madurai" panose="00000500000000000000" pitchFamily="2" charset="0"/>
                <a:cs typeface="#9Slide03 Arima Madurai" panose="00000500000000000000" pitchFamily="2" charset="0"/>
              </a:rPr>
              <a:t> cha con </a:t>
            </a:r>
            <a:r>
              <a:rPr lang="en-US" sz="2300" dirty="0" err="1">
                <a:latin typeface="#9Slide03 Arima Madurai" panose="00000500000000000000" pitchFamily="2" charset="0"/>
                <a:cs typeface="#9Slide03 Arima Madurai" panose="00000500000000000000" pitchFamily="2" charset="0"/>
              </a:rPr>
              <a:t>chân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thành</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gần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gũi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tràn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đầy</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tình</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yêu</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thương</a:t>
            </a:r>
            <a:r>
              <a:rPr lang="en-US" sz="2300" dirty="0">
                <a:latin typeface="#9Slide03 Arima Madurai" panose="00000500000000000000" pitchFamily="2" charset="0"/>
                <a:cs typeface="#9Slide03 Arima Madurai" panose="00000500000000000000" pitchFamily="2" charset="0"/>
              </a:rPr>
              <a:t>. </a:t>
            </a:r>
          </a:p>
        </p:txBody>
      </p:sp>
      <p:sp>
        <p:nvSpPr>
          <p:cNvPr id="5" name="TextBox 4">
            <a:extLst>
              <a:ext uri="{FF2B5EF4-FFF2-40B4-BE49-F238E27FC236}">
                <a16:creationId xmlns:a16="http://schemas.microsoft.com/office/drawing/2014/main" id="{9114DC84-42FF-48C9-B5B1-9E195A29CAE6}"/>
              </a:ext>
            </a:extLst>
          </p:cNvPr>
          <p:cNvSpPr txBox="1"/>
          <p:nvPr/>
        </p:nvSpPr>
        <p:spPr>
          <a:xfrm>
            <a:off x="3609893" y="2720189"/>
            <a:ext cx="5279592" cy="2215991"/>
          </a:xfrm>
          <a:prstGeom prst="rect">
            <a:avLst/>
          </a:prstGeom>
          <a:noFill/>
        </p:spPr>
        <p:txBody>
          <a:bodyPr wrap="square">
            <a:spAutoFit/>
          </a:bodyPr>
          <a:lstStyle/>
          <a:p>
            <a:pPr marL="501650" indent="-342900" algn="just">
              <a:buFont typeface="Wingdings" panose="05000000000000000000" pitchFamily="2" charset="2"/>
              <a:buChar char="v"/>
            </a:pPr>
            <a:r>
              <a:rPr lang="en-US" sz="2300" dirty="0" err="1">
                <a:latin typeface="#9Slide03 Arima Madurai" panose="00000500000000000000" pitchFamily="2" charset="0"/>
                <a:cs typeface="#9Slide03 Arima Madurai" panose="00000500000000000000" pitchFamily="2" charset="0"/>
              </a:rPr>
              <a:t>Văn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bản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truyền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tải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thông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điệp</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về</a:t>
            </a:r>
            <a:r>
              <a:rPr lang="en-US" sz="2300" dirty="0">
                <a:latin typeface="#9Slide03 Arima Madurai" panose="00000500000000000000" pitchFamily="2" charset="0"/>
                <a:cs typeface="#9Slide03 Arima Madurai" panose="00000500000000000000" pitchFamily="2" charset="0"/>
              </a:rPr>
              <a:t> 1 </a:t>
            </a:r>
            <a:r>
              <a:rPr lang="en-US" sz="2300" dirty="0" err="1">
                <a:latin typeface="#9Slide03 Arima Madurai" panose="00000500000000000000" pitchFamily="2" charset="0"/>
                <a:cs typeface="#9Slide03 Arima Madurai" panose="00000500000000000000" pitchFamily="2" charset="0"/>
              </a:rPr>
              <a:t>quan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niệm</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sống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Hãy</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mở</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rộng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cánh</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cửa</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tâm</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hồn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mình</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cảm</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nhận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tình</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yêu</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thương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và</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vẻ</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đẹp</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của</a:t>
            </a:r>
            <a:r>
              <a:rPr lang="en-US" sz="2300" dirty="0">
                <a:latin typeface="#9Slide03 Arima Madurai" panose="00000500000000000000" pitchFamily="2" charset="0"/>
                <a:cs typeface="#9Slide03 Arima Madurai" panose="00000500000000000000" pitchFamily="2" charset="0"/>
              </a:rPr>
              <a:t> con </a:t>
            </a:r>
            <a:r>
              <a:rPr lang="en-US" sz="2300" dirty="0" err="1">
                <a:latin typeface="#9Slide03 Arima Madurai" panose="00000500000000000000" pitchFamily="2" charset="0"/>
                <a:cs typeface="#9Slide03 Arima Madurai" panose="00000500000000000000" pitchFamily="2" charset="0"/>
              </a:rPr>
              <a:t>người</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của</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thiên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nhiên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bằng</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tình</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cảm</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chân</a:t>
            </a:r>
            <a:r>
              <a:rPr lang="en-US" sz="2300" dirty="0">
                <a:latin typeface="#9Slide03 Arima Madurai" panose="00000500000000000000" pitchFamily="2" charset="0"/>
                <a:cs typeface="#9Slide03 Arima Madurai" panose="00000500000000000000" pitchFamily="2" charset="0"/>
              </a:rPr>
              <a:t> </a:t>
            </a:r>
            <a:r>
              <a:rPr lang="en-US" sz="2300" dirty="0" err="1">
                <a:latin typeface="#9Slide03 Arima Madurai" panose="00000500000000000000" pitchFamily="2" charset="0"/>
                <a:cs typeface="#9Slide03 Arima Madurai" panose="00000500000000000000" pitchFamily="2" charset="0"/>
              </a:rPr>
              <a:t>thành</a:t>
            </a:r>
            <a:r>
              <a:rPr lang="en-US" sz="2300" dirty="0">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149142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8BF55-6CA8-5EB6-3C85-A8C8A136CAFC}"/>
              </a:ext>
            </a:extLst>
          </p:cNvPr>
          <p:cNvPicPr>
            <a:picLocks noChangeAspect="1"/>
          </p:cNvPicPr>
          <p:nvPr/>
        </p:nvPicPr>
        <p:blipFill>
          <a:blip r:embed="rId2"/>
          <a:stretch>
            <a:fillRect/>
          </a:stretch>
        </p:blipFill>
        <p:spPr>
          <a:xfrm>
            <a:off x="3073319" y="1470414"/>
            <a:ext cx="3187069" cy="2888583"/>
          </a:xfrm>
          <a:prstGeom prst="rect">
            <a:avLst/>
          </a:prstGeom>
        </p:spPr>
      </p:pic>
      <p:sp>
        <p:nvSpPr>
          <p:cNvPr id="4" name="TextBox 3">
            <a:extLst>
              <a:ext uri="{FF2B5EF4-FFF2-40B4-BE49-F238E27FC236}">
                <a16:creationId xmlns:a16="http://schemas.microsoft.com/office/drawing/2014/main" id="{AA85BDC4-2884-CB2C-BB19-60F563C3781F}"/>
              </a:ext>
            </a:extLst>
          </p:cNvPr>
          <p:cNvSpPr txBox="1"/>
          <p:nvPr/>
        </p:nvSpPr>
        <p:spPr>
          <a:xfrm>
            <a:off x="623236" y="326688"/>
            <a:ext cx="7897528" cy="523220"/>
          </a:xfrm>
          <a:prstGeom prst="rect">
            <a:avLst/>
          </a:prstGeom>
          <a:noFill/>
        </p:spPr>
        <p:txBody>
          <a:bodyPr wrap="square">
            <a:spAutoFit/>
          </a:bodyPr>
          <a:lstStyle/>
          <a:p>
            <a:r>
              <a:rPr lang="vi-VN" sz="2800" dirty="0">
                <a:solidFill>
                  <a:srgbClr val="FF0000"/>
                </a:solidFill>
                <a:latin typeface="#9Slide03 Ample" panose="02000000000000000000" pitchFamily="2" charset="0"/>
              </a:rPr>
              <a:t>Phân tích đặc điểm tính cách nhân vật thông qua:</a:t>
            </a:r>
            <a:endParaRPr lang="en-US" sz="2800" dirty="0">
              <a:solidFill>
                <a:srgbClr val="FF0000"/>
              </a:solidFill>
              <a:latin typeface="#9Slide03 Ample" panose="02000000000000000000" pitchFamily="2" charset="0"/>
            </a:endParaRPr>
          </a:p>
        </p:txBody>
      </p:sp>
      <p:grpSp>
        <p:nvGrpSpPr>
          <p:cNvPr id="17" name="Group 16">
            <a:extLst>
              <a:ext uri="{FF2B5EF4-FFF2-40B4-BE49-F238E27FC236}">
                <a16:creationId xmlns:a16="http://schemas.microsoft.com/office/drawing/2014/main" id="{04A0A788-B505-D0D8-61F3-344A2FF8F2D6}"/>
              </a:ext>
            </a:extLst>
          </p:cNvPr>
          <p:cNvGrpSpPr/>
          <p:nvPr/>
        </p:nvGrpSpPr>
        <p:grpSpPr>
          <a:xfrm>
            <a:off x="478856" y="1243917"/>
            <a:ext cx="1965961" cy="1045907"/>
            <a:chOff x="401854" y="1455673"/>
            <a:chExt cx="1965961" cy="1144952"/>
          </a:xfrm>
        </p:grpSpPr>
        <p:grpSp>
          <p:nvGrpSpPr>
            <p:cNvPr id="6" name="Google Shape;481;p26">
              <a:extLst>
                <a:ext uri="{FF2B5EF4-FFF2-40B4-BE49-F238E27FC236}">
                  <a16:creationId xmlns:a16="http://schemas.microsoft.com/office/drawing/2014/main" id="{5031A1CF-FDD9-211D-27ED-50FC15ED8B66}"/>
                </a:ext>
              </a:extLst>
            </p:cNvPr>
            <p:cNvGrpSpPr/>
            <p:nvPr/>
          </p:nvGrpSpPr>
          <p:grpSpPr>
            <a:xfrm>
              <a:off x="401854" y="1455673"/>
              <a:ext cx="1965961" cy="1144952"/>
              <a:chOff x="831125" y="1282500"/>
              <a:chExt cx="1258491" cy="894928"/>
            </a:xfrm>
          </p:grpSpPr>
          <p:sp>
            <p:nvSpPr>
              <p:cNvPr id="14" name="Google Shape;492;p26">
                <a:extLst>
                  <a:ext uri="{FF2B5EF4-FFF2-40B4-BE49-F238E27FC236}">
                    <a16:creationId xmlns:a16="http://schemas.microsoft.com/office/drawing/2014/main" id="{12D89232-4999-CB96-A988-90320B446D65}"/>
                  </a:ext>
                </a:extLst>
              </p:cNvPr>
              <p:cNvSpPr/>
              <p:nvPr/>
            </p:nvSpPr>
            <p:spPr>
              <a:xfrm>
                <a:off x="867600" y="1299275"/>
                <a:ext cx="1214450" cy="814375"/>
              </a:xfrm>
              <a:custGeom>
                <a:avLst/>
                <a:gdLst/>
                <a:ahLst/>
                <a:cxnLst/>
                <a:rect l="l" t="t" r="r" b="b"/>
                <a:pathLst>
                  <a:path w="48578" h="32575" extrusionOk="0">
                    <a:moveTo>
                      <a:pt x="1524" y="4572"/>
                    </a:moveTo>
                    <a:lnTo>
                      <a:pt x="17907" y="5905"/>
                    </a:lnTo>
                    <a:lnTo>
                      <a:pt x="30766" y="6001"/>
                    </a:lnTo>
                    <a:lnTo>
                      <a:pt x="32385" y="0"/>
                    </a:lnTo>
                    <a:lnTo>
                      <a:pt x="38291" y="5810"/>
                    </a:lnTo>
                    <a:lnTo>
                      <a:pt x="44673" y="11335"/>
                    </a:lnTo>
                    <a:lnTo>
                      <a:pt x="48578" y="14383"/>
                    </a:lnTo>
                    <a:lnTo>
                      <a:pt x="41053" y="25622"/>
                    </a:lnTo>
                    <a:lnTo>
                      <a:pt x="34957" y="32575"/>
                    </a:lnTo>
                    <a:lnTo>
                      <a:pt x="33243" y="30480"/>
                    </a:lnTo>
                    <a:lnTo>
                      <a:pt x="31814" y="25527"/>
                    </a:lnTo>
                    <a:lnTo>
                      <a:pt x="0" y="25336"/>
                    </a:lnTo>
                    <a:close/>
                  </a:path>
                </a:pathLst>
              </a:custGeom>
              <a:solidFill>
                <a:srgbClr val="FFF2CC"/>
              </a:solidFill>
              <a:ln>
                <a:noFill/>
              </a:ln>
            </p:spPr>
            <p:txBody>
              <a:bodyPr/>
              <a:lstStyle/>
              <a:p>
                <a:endParaRPr lang="en-US" sz="2800" dirty="0"/>
              </a:p>
            </p:txBody>
          </p:sp>
          <p:sp>
            <p:nvSpPr>
              <p:cNvPr id="15" name="Google Shape;497;p26">
                <a:extLst>
                  <a:ext uri="{FF2B5EF4-FFF2-40B4-BE49-F238E27FC236}">
                    <a16:creationId xmlns:a16="http://schemas.microsoft.com/office/drawing/2014/main" id="{F91A5D45-6227-8683-B7B7-870663EF9844}"/>
                  </a:ext>
                </a:extLst>
              </p:cNvPr>
              <p:cNvSpPr/>
              <p:nvPr/>
            </p:nvSpPr>
            <p:spPr>
              <a:xfrm>
                <a:off x="831125" y="1282500"/>
                <a:ext cx="1258491" cy="894928"/>
              </a:xfrm>
              <a:custGeom>
                <a:avLst/>
                <a:gdLst/>
                <a:ahLst/>
                <a:cxnLst/>
                <a:rect l="l" t="t" r="r" b="b"/>
                <a:pathLst>
                  <a:path w="34883" h="24804" extrusionOk="0">
                    <a:moveTo>
                      <a:pt x="1310" y="16558"/>
                    </a:moveTo>
                    <a:lnTo>
                      <a:pt x="1441" y="16689"/>
                    </a:lnTo>
                    <a:lnTo>
                      <a:pt x="1506" y="16754"/>
                    </a:lnTo>
                    <a:lnTo>
                      <a:pt x="1637" y="16885"/>
                    </a:lnTo>
                    <a:lnTo>
                      <a:pt x="1833" y="16885"/>
                    </a:lnTo>
                    <a:lnTo>
                      <a:pt x="1768" y="17016"/>
                    </a:lnTo>
                    <a:lnTo>
                      <a:pt x="1506" y="17016"/>
                    </a:lnTo>
                    <a:lnTo>
                      <a:pt x="1310" y="17081"/>
                    </a:lnTo>
                    <a:lnTo>
                      <a:pt x="1310" y="16558"/>
                    </a:lnTo>
                    <a:close/>
                    <a:moveTo>
                      <a:pt x="6153" y="18325"/>
                    </a:moveTo>
                    <a:lnTo>
                      <a:pt x="7592" y="18456"/>
                    </a:lnTo>
                    <a:lnTo>
                      <a:pt x="7265" y="18456"/>
                    </a:lnTo>
                    <a:lnTo>
                      <a:pt x="6153" y="18325"/>
                    </a:lnTo>
                    <a:close/>
                    <a:moveTo>
                      <a:pt x="23626" y="1113"/>
                    </a:moveTo>
                    <a:lnTo>
                      <a:pt x="26047" y="3600"/>
                    </a:lnTo>
                    <a:lnTo>
                      <a:pt x="27291" y="4843"/>
                    </a:lnTo>
                    <a:lnTo>
                      <a:pt x="28600" y="6021"/>
                    </a:lnTo>
                    <a:lnTo>
                      <a:pt x="29909" y="7134"/>
                    </a:lnTo>
                    <a:lnTo>
                      <a:pt x="31283" y="8246"/>
                    </a:lnTo>
                    <a:lnTo>
                      <a:pt x="32657" y="9293"/>
                    </a:lnTo>
                    <a:lnTo>
                      <a:pt x="34097" y="10210"/>
                    </a:lnTo>
                    <a:lnTo>
                      <a:pt x="32657" y="12173"/>
                    </a:lnTo>
                    <a:lnTo>
                      <a:pt x="31217" y="14136"/>
                    </a:lnTo>
                    <a:lnTo>
                      <a:pt x="29778" y="16100"/>
                    </a:lnTo>
                    <a:lnTo>
                      <a:pt x="28272" y="18063"/>
                    </a:lnTo>
                    <a:lnTo>
                      <a:pt x="26702" y="20026"/>
                    </a:lnTo>
                    <a:lnTo>
                      <a:pt x="26047" y="20942"/>
                    </a:lnTo>
                    <a:lnTo>
                      <a:pt x="25720" y="21401"/>
                    </a:lnTo>
                    <a:lnTo>
                      <a:pt x="25327" y="21728"/>
                    </a:lnTo>
                    <a:lnTo>
                      <a:pt x="25066" y="21924"/>
                    </a:lnTo>
                    <a:lnTo>
                      <a:pt x="24935" y="21924"/>
                    </a:lnTo>
                    <a:lnTo>
                      <a:pt x="24869" y="21728"/>
                    </a:lnTo>
                    <a:lnTo>
                      <a:pt x="24738" y="21466"/>
                    </a:lnTo>
                    <a:lnTo>
                      <a:pt x="24673" y="21139"/>
                    </a:lnTo>
                    <a:lnTo>
                      <a:pt x="24608" y="20812"/>
                    </a:lnTo>
                    <a:lnTo>
                      <a:pt x="24542" y="20223"/>
                    </a:lnTo>
                    <a:lnTo>
                      <a:pt x="24150" y="17605"/>
                    </a:lnTo>
                    <a:lnTo>
                      <a:pt x="24215" y="17474"/>
                    </a:lnTo>
                    <a:lnTo>
                      <a:pt x="24215" y="17343"/>
                    </a:lnTo>
                    <a:lnTo>
                      <a:pt x="24084" y="17278"/>
                    </a:lnTo>
                    <a:lnTo>
                      <a:pt x="23953" y="17212"/>
                    </a:lnTo>
                    <a:lnTo>
                      <a:pt x="18325" y="17212"/>
                    </a:lnTo>
                    <a:lnTo>
                      <a:pt x="15511" y="17278"/>
                    </a:lnTo>
                    <a:lnTo>
                      <a:pt x="12697" y="17278"/>
                    </a:lnTo>
                    <a:lnTo>
                      <a:pt x="9883" y="17147"/>
                    </a:lnTo>
                    <a:lnTo>
                      <a:pt x="7069" y="17016"/>
                    </a:lnTo>
                    <a:lnTo>
                      <a:pt x="5825" y="16950"/>
                    </a:lnTo>
                    <a:lnTo>
                      <a:pt x="4517" y="16819"/>
                    </a:lnTo>
                    <a:lnTo>
                      <a:pt x="3273" y="16754"/>
                    </a:lnTo>
                    <a:lnTo>
                      <a:pt x="2619" y="16754"/>
                    </a:lnTo>
                    <a:lnTo>
                      <a:pt x="2030" y="16819"/>
                    </a:lnTo>
                    <a:lnTo>
                      <a:pt x="2030" y="16754"/>
                    </a:lnTo>
                    <a:lnTo>
                      <a:pt x="1964" y="16623"/>
                    </a:lnTo>
                    <a:lnTo>
                      <a:pt x="1833" y="16427"/>
                    </a:lnTo>
                    <a:lnTo>
                      <a:pt x="1768" y="16100"/>
                    </a:lnTo>
                    <a:lnTo>
                      <a:pt x="1768" y="15707"/>
                    </a:lnTo>
                    <a:lnTo>
                      <a:pt x="1768" y="15249"/>
                    </a:lnTo>
                    <a:lnTo>
                      <a:pt x="1899" y="13678"/>
                    </a:lnTo>
                    <a:lnTo>
                      <a:pt x="2030" y="10341"/>
                    </a:lnTo>
                    <a:lnTo>
                      <a:pt x="2291" y="3927"/>
                    </a:lnTo>
                    <a:lnTo>
                      <a:pt x="7461" y="4516"/>
                    </a:lnTo>
                    <a:lnTo>
                      <a:pt x="10079" y="4712"/>
                    </a:lnTo>
                    <a:lnTo>
                      <a:pt x="12631" y="4909"/>
                    </a:lnTo>
                    <a:lnTo>
                      <a:pt x="15249" y="5040"/>
                    </a:lnTo>
                    <a:lnTo>
                      <a:pt x="20419" y="5040"/>
                    </a:lnTo>
                    <a:lnTo>
                      <a:pt x="23037" y="4974"/>
                    </a:lnTo>
                    <a:lnTo>
                      <a:pt x="23168" y="4909"/>
                    </a:lnTo>
                    <a:lnTo>
                      <a:pt x="23299" y="4778"/>
                    </a:lnTo>
                    <a:lnTo>
                      <a:pt x="23364" y="4712"/>
                    </a:lnTo>
                    <a:lnTo>
                      <a:pt x="23495" y="4582"/>
                    </a:lnTo>
                    <a:lnTo>
                      <a:pt x="23626" y="2880"/>
                    </a:lnTo>
                    <a:lnTo>
                      <a:pt x="23626" y="1113"/>
                    </a:lnTo>
                    <a:close/>
                    <a:moveTo>
                      <a:pt x="24411" y="23626"/>
                    </a:moveTo>
                    <a:lnTo>
                      <a:pt x="24608" y="23691"/>
                    </a:lnTo>
                    <a:lnTo>
                      <a:pt x="24738" y="23756"/>
                    </a:lnTo>
                    <a:lnTo>
                      <a:pt x="24542" y="24018"/>
                    </a:lnTo>
                    <a:lnTo>
                      <a:pt x="24411" y="23626"/>
                    </a:lnTo>
                    <a:close/>
                    <a:moveTo>
                      <a:pt x="23364" y="0"/>
                    </a:moveTo>
                    <a:lnTo>
                      <a:pt x="23233" y="66"/>
                    </a:lnTo>
                    <a:lnTo>
                      <a:pt x="23168" y="66"/>
                    </a:lnTo>
                    <a:lnTo>
                      <a:pt x="22317" y="655"/>
                    </a:lnTo>
                    <a:lnTo>
                      <a:pt x="21924" y="917"/>
                    </a:lnTo>
                    <a:lnTo>
                      <a:pt x="21728" y="1113"/>
                    </a:lnTo>
                    <a:lnTo>
                      <a:pt x="21597" y="1244"/>
                    </a:lnTo>
                    <a:lnTo>
                      <a:pt x="21532" y="1440"/>
                    </a:lnTo>
                    <a:lnTo>
                      <a:pt x="21597" y="1506"/>
                    </a:lnTo>
                    <a:lnTo>
                      <a:pt x="21597" y="2945"/>
                    </a:lnTo>
                    <a:lnTo>
                      <a:pt x="21532" y="4320"/>
                    </a:lnTo>
                    <a:lnTo>
                      <a:pt x="16624" y="4254"/>
                    </a:lnTo>
                    <a:lnTo>
                      <a:pt x="11781" y="4058"/>
                    </a:lnTo>
                    <a:lnTo>
                      <a:pt x="9294" y="3927"/>
                    </a:lnTo>
                    <a:lnTo>
                      <a:pt x="6872" y="3731"/>
                    </a:lnTo>
                    <a:lnTo>
                      <a:pt x="4451" y="3534"/>
                    </a:lnTo>
                    <a:lnTo>
                      <a:pt x="2030" y="3273"/>
                    </a:lnTo>
                    <a:lnTo>
                      <a:pt x="1768" y="3273"/>
                    </a:lnTo>
                    <a:lnTo>
                      <a:pt x="1702" y="3338"/>
                    </a:lnTo>
                    <a:lnTo>
                      <a:pt x="983" y="4516"/>
                    </a:lnTo>
                    <a:lnTo>
                      <a:pt x="394" y="5367"/>
                    </a:lnTo>
                    <a:lnTo>
                      <a:pt x="328" y="5432"/>
                    </a:lnTo>
                    <a:lnTo>
                      <a:pt x="263" y="5498"/>
                    </a:lnTo>
                    <a:lnTo>
                      <a:pt x="263" y="5563"/>
                    </a:lnTo>
                    <a:lnTo>
                      <a:pt x="197" y="5694"/>
                    </a:lnTo>
                    <a:lnTo>
                      <a:pt x="197" y="5825"/>
                    </a:lnTo>
                    <a:lnTo>
                      <a:pt x="263" y="5890"/>
                    </a:lnTo>
                    <a:lnTo>
                      <a:pt x="132" y="7461"/>
                    </a:lnTo>
                    <a:lnTo>
                      <a:pt x="132" y="8966"/>
                    </a:lnTo>
                    <a:lnTo>
                      <a:pt x="132" y="12042"/>
                    </a:lnTo>
                    <a:lnTo>
                      <a:pt x="1" y="15249"/>
                    </a:lnTo>
                    <a:lnTo>
                      <a:pt x="1" y="16885"/>
                    </a:lnTo>
                    <a:lnTo>
                      <a:pt x="66" y="18456"/>
                    </a:lnTo>
                    <a:lnTo>
                      <a:pt x="66" y="18652"/>
                    </a:lnTo>
                    <a:lnTo>
                      <a:pt x="66" y="18783"/>
                    </a:lnTo>
                    <a:lnTo>
                      <a:pt x="132" y="18848"/>
                    </a:lnTo>
                    <a:lnTo>
                      <a:pt x="263" y="18914"/>
                    </a:lnTo>
                    <a:lnTo>
                      <a:pt x="394" y="18914"/>
                    </a:lnTo>
                    <a:lnTo>
                      <a:pt x="3208" y="19045"/>
                    </a:lnTo>
                    <a:lnTo>
                      <a:pt x="11781" y="19045"/>
                    </a:lnTo>
                    <a:lnTo>
                      <a:pt x="17474" y="19110"/>
                    </a:lnTo>
                    <a:lnTo>
                      <a:pt x="20092" y="19110"/>
                    </a:lnTo>
                    <a:lnTo>
                      <a:pt x="22775" y="19045"/>
                    </a:lnTo>
                    <a:lnTo>
                      <a:pt x="23037" y="21008"/>
                    </a:lnTo>
                    <a:lnTo>
                      <a:pt x="23430" y="22906"/>
                    </a:lnTo>
                    <a:lnTo>
                      <a:pt x="23495" y="23037"/>
                    </a:lnTo>
                    <a:lnTo>
                      <a:pt x="23561" y="23102"/>
                    </a:lnTo>
                    <a:lnTo>
                      <a:pt x="23691" y="23756"/>
                    </a:lnTo>
                    <a:lnTo>
                      <a:pt x="23757" y="23953"/>
                    </a:lnTo>
                    <a:lnTo>
                      <a:pt x="23888" y="23953"/>
                    </a:lnTo>
                    <a:lnTo>
                      <a:pt x="24215" y="24673"/>
                    </a:lnTo>
                    <a:lnTo>
                      <a:pt x="24280" y="24804"/>
                    </a:lnTo>
                    <a:lnTo>
                      <a:pt x="24542" y="24804"/>
                    </a:lnTo>
                    <a:lnTo>
                      <a:pt x="24608" y="24738"/>
                    </a:lnTo>
                    <a:lnTo>
                      <a:pt x="30628" y="17278"/>
                    </a:lnTo>
                    <a:lnTo>
                      <a:pt x="31872" y="15772"/>
                    </a:lnTo>
                    <a:lnTo>
                      <a:pt x="32526" y="14987"/>
                    </a:lnTo>
                    <a:lnTo>
                      <a:pt x="33115" y="14202"/>
                    </a:lnTo>
                    <a:lnTo>
                      <a:pt x="33639" y="13416"/>
                    </a:lnTo>
                    <a:lnTo>
                      <a:pt x="34097" y="12566"/>
                    </a:lnTo>
                    <a:lnTo>
                      <a:pt x="34490" y="11649"/>
                    </a:lnTo>
                    <a:lnTo>
                      <a:pt x="34751" y="10668"/>
                    </a:lnTo>
                    <a:lnTo>
                      <a:pt x="34751" y="10537"/>
                    </a:lnTo>
                    <a:lnTo>
                      <a:pt x="34686" y="10471"/>
                    </a:lnTo>
                    <a:lnTo>
                      <a:pt x="34817" y="10406"/>
                    </a:lnTo>
                    <a:lnTo>
                      <a:pt x="34882" y="10275"/>
                    </a:lnTo>
                    <a:lnTo>
                      <a:pt x="34882" y="10144"/>
                    </a:lnTo>
                    <a:lnTo>
                      <a:pt x="34751" y="10013"/>
                    </a:lnTo>
                    <a:lnTo>
                      <a:pt x="31806" y="7723"/>
                    </a:lnTo>
                    <a:lnTo>
                      <a:pt x="30367" y="6545"/>
                    </a:lnTo>
                    <a:lnTo>
                      <a:pt x="28927" y="5367"/>
                    </a:lnTo>
                    <a:lnTo>
                      <a:pt x="27553" y="4123"/>
                    </a:lnTo>
                    <a:lnTo>
                      <a:pt x="26178" y="2815"/>
                    </a:lnTo>
                    <a:lnTo>
                      <a:pt x="24869" y="1440"/>
                    </a:lnTo>
                    <a:lnTo>
                      <a:pt x="23561" y="131"/>
                    </a:lnTo>
                    <a:lnTo>
                      <a:pt x="23495" y="66"/>
                    </a:lnTo>
                    <a:lnTo>
                      <a:pt x="23364"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6" name="TextBox 15">
              <a:extLst>
                <a:ext uri="{FF2B5EF4-FFF2-40B4-BE49-F238E27FC236}">
                  <a16:creationId xmlns:a16="http://schemas.microsoft.com/office/drawing/2014/main" id="{14848557-2A57-DD52-AA5F-447B812BCE56}"/>
                </a:ext>
              </a:extLst>
            </p:cNvPr>
            <p:cNvSpPr txBox="1"/>
            <p:nvPr/>
          </p:nvSpPr>
          <p:spPr>
            <a:xfrm>
              <a:off x="760396" y="1632581"/>
              <a:ext cx="1511166" cy="572768"/>
            </a:xfrm>
            <a:prstGeom prst="rect">
              <a:avLst/>
            </a:prstGeom>
            <a:noFill/>
          </p:spPr>
          <p:txBody>
            <a:bodyPr wrap="square">
              <a:spAutoFit/>
            </a:bodyPr>
            <a:lstStyle/>
            <a:p>
              <a:r>
                <a:rPr lang="vi-VN" sz="2800" dirty="0">
                  <a:solidFill>
                    <a:schemeClr val="bg2">
                      <a:lumMod val="50000"/>
                    </a:schemeClr>
                  </a:solidFill>
                  <a:latin typeface="#9Slide05 Braxton Regular" panose="03060000000000000000" pitchFamily="66" charset="0"/>
                </a:rPr>
                <a:t>Lời nói</a:t>
              </a:r>
              <a:endParaRPr lang="en-US" sz="2800" dirty="0">
                <a:solidFill>
                  <a:schemeClr val="bg2">
                    <a:lumMod val="50000"/>
                  </a:schemeClr>
                </a:solidFill>
                <a:latin typeface="#9Slide05 Braxton Regular" panose="03060000000000000000" pitchFamily="66" charset="0"/>
              </a:endParaRPr>
            </a:p>
          </p:txBody>
        </p:sp>
      </p:grpSp>
      <p:grpSp>
        <p:nvGrpSpPr>
          <p:cNvPr id="23" name="Group 22">
            <a:extLst>
              <a:ext uri="{FF2B5EF4-FFF2-40B4-BE49-F238E27FC236}">
                <a16:creationId xmlns:a16="http://schemas.microsoft.com/office/drawing/2014/main" id="{B11717CE-B420-4D7F-7D24-3D1177E89B47}"/>
              </a:ext>
            </a:extLst>
          </p:cNvPr>
          <p:cNvGrpSpPr/>
          <p:nvPr/>
        </p:nvGrpSpPr>
        <p:grpSpPr>
          <a:xfrm>
            <a:off x="501436" y="2544315"/>
            <a:ext cx="1965961" cy="1045907"/>
            <a:chOff x="401854" y="1455673"/>
            <a:chExt cx="1965961" cy="1144952"/>
          </a:xfrm>
        </p:grpSpPr>
        <p:grpSp>
          <p:nvGrpSpPr>
            <p:cNvPr id="24" name="Google Shape;481;p26">
              <a:extLst>
                <a:ext uri="{FF2B5EF4-FFF2-40B4-BE49-F238E27FC236}">
                  <a16:creationId xmlns:a16="http://schemas.microsoft.com/office/drawing/2014/main" id="{59EFEED2-A901-8D5D-3DCA-A01BA5822A3D}"/>
                </a:ext>
              </a:extLst>
            </p:cNvPr>
            <p:cNvGrpSpPr/>
            <p:nvPr/>
          </p:nvGrpSpPr>
          <p:grpSpPr>
            <a:xfrm>
              <a:off x="401854" y="1455673"/>
              <a:ext cx="1965961" cy="1144952"/>
              <a:chOff x="831125" y="1282500"/>
              <a:chExt cx="1258491" cy="894928"/>
            </a:xfrm>
          </p:grpSpPr>
          <p:sp>
            <p:nvSpPr>
              <p:cNvPr id="26" name="Google Shape;492;p26">
                <a:extLst>
                  <a:ext uri="{FF2B5EF4-FFF2-40B4-BE49-F238E27FC236}">
                    <a16:creationId xmlns:a16="http://schemas.microsoft.com/office/drawing/2014/main" id="{918E8104-2E69-BF6E-575F-032FAB6F558C}"/>
                  </a:ext>
                </a:extLst>
              </p:cNvPr>
              <p:cNvSpPr/>
              <p:nvPr/>
            </p:nvSpPr>
            <p:spPr>
              <a:xfrm>
                <a:off x="867600" y="1299275"/>
                <a:ext cx="1214450" cy="814375"/>
              </a:xfrm>
              <a:custGeom>
                <a:avLst/>
                <a:gdLst/>
                <a:ahLst/>
                <a:cxnLst/>
                <a:rect l="l" t="t" r="r" b="b"/>
                <a:pathLst>
                  <a:path w="48578" h="32575" extrusionOk="0">
                    <a:moveTo>
                      <a:pt x="1524" y="4572"/>
                    </a:moveTo>
                    <a:lnTo>
                      <a:pt x="17907" y="5905"/>
                    </a:lnTo>
                    <a:lnTo>
                      <a:pt x="30766" y="6001"/>
                    </a:lnTo>
                    <a:lnTo>
                      <a:pt x="32385" y="0"/>
                    </a:lnTo>
                    <a:lnTo>
                      <a:pt x="38291" y="5810"/>
                    </a:lnTo>
                    <a:lnTo>
                      <a:pt x="44673" y="11335"/>
                    </a:lnTo>
                    <a:lnTo>
                      <a:pt x="48578" y="14383"/>
                    </a:lnTo>
                    <a:lnTo>
                      <a:pt x="41053" y="25622"/>
                    </a:lnTo>
                    <a:lnTo>
                      <a:pt x="34957" y="32575"/>
                    </a:lnTo>
                    <a:lnTo>
                      <a:pt x="33243" y="30480"/>
                    </a:lnTo>
                    <a:lnTo>
                      <a:pt x="31814" y="25527"/>
                    </a:lnTo>
                    <a:lnTo>
                      <a:pt x="0" y="25336"/>
                    </a:lnTo>
                    <a:close/>
                  </a:path>
                </a:pathLst>
              </a:custGeom>
              <a:solidFill>
                <a:srgbClr val="FFF2CC"/>
              </a:solidFill>
              <a:ln>
                <a:noFill/>
              </a:ln>
            </p:spPr>
            <p:txBody>
              <a:bodyPr/>
              <a:lstStyle/>
              <a:p>
                <a:endParaRPr lang="en-US" sz="2800" dirty="0"/>
              </a:p>
            </p:txBody>
          </p:sp>
          <p:sp>
            <p:nvSpPr>
              <p:cNvPr id="27" name="Google Shape;497;p26">
                <a:extLst>
                  <a:ext uri="{FF2B5EF4-FFF2-40B4-BE49-F238E27FC236}">
                    <a16:creationId xmlns:a16="http://schemas.microsoft.com/office/drawing/2014/main" id="{F53E1AA5-B1AA-6FB9-36EA-031837B91262}"/>
                  </a:ext>
                </a:extLst>
              </p:cNvPr>
              <p:cNvSpPr/>
              <p:nvPr/>
            </p:nvSpPr>
            <p:spPr>
              <a:xfrm>
                <a:off x="831125" y="1282500"/>
                <a:ext cx="1258491" cy="894928"/>
              </a:xfrm>
              <a:custGeom>
                <a:avLst/>
                <a:gdLst/>
                <a:ahLst/>
                <a:cxnLst/>
                <a:rect l="l" t="t" r="r" b="b"/>
                <a:pathLst>
                  <a:path w="34883" h="24804" extrusionOk="0">
                    <a:moveTo>
                      <a:pt x="1310" y="16558"/>
                    </a:moveTo>
                    <a:lnTo>
                      <a:pt x="1441" y="16689"/>
                    </a:lnTo>
                    <a:lnTo>
                      <a:pt x="1506" y="16754"/>
                    </a:lnTo>
                    <a:lnTo>
                      <a:pt x="1637" y="16885"/>
                    </a:lnTo>
                    <a:lnTo>
                      <a:pt x="1833" y="16885"/>
                    </a:lnTo>
                    <a:lnTo>
                      <a:pt x="1768" y="17016"/>
                    </a:lnTo>
                    <a:lnTo>
                      <a:pt x="1506" y="17016"/>
                    </a:lnTo>
                    <a:lnTo>
                      <a:pt x="1310" y="17081"/>
                    </a:lnTo>
                    <a:lnTo>
                      <a:pt x="1310" y="16558"/>
                    </a:lnTo>
                    <a:close/>
                    <a:moveTo>
                      <a:pt x="6153" y="18325"/>
                    </a:moveTo>
                    <a:lnTo>
                      <a:pt x="7592" y="18456"/>
                    </a:lnTo>
                    <a:lnTo>
                      <a:pt x="7265" y="18456"/>
                    </a:lnTo>
                    <a:lnTo>
                      <a:pt x="6153" y="18325"/>
                    </a:lnTo>
                    <a:close/>
                    <a:moveTo>
                      <a:pt x="23626" y="1113"/>
                    </a:moveTo>
                    <a:lnTo>
                      <a:pt x="26047" y="3600"/>
                    </a:lnTo>
                    <a:lnTo>
                      <a:pt x="27291" y="4843"/>
                    </a:lnTo>
                    <a:lnTo>
                      <a:pt x="28600" y="6021"/>
                    </a:lnTo>
                    <a:lnTo>
                      <a:pt x="29909" y="7134"/>
                    </a:lnTo>
                    <a:lnTo>
                      <a:pt x="31283" y="8246"/>
                    </a:lnTo>
                    <a:lnTo>
                      <a:pt x="32657" y="9293"/>
                    </a:lnTo>
                    <a:lnTo>
                      <a:pt x="34097" y="10210"/>
                    </a:lnTo>
                    <a:lnTo>
                      <a:pt x="32657" y="12173"/>
                    </a:lnTo>
                    <a:lnTo>
                      <a:pt x="31217" y="14136"/>
                    </a:lnTo>
                    <a:lnTo>
                      <a:pt x="29778" y="16100"/>
                    </a:lnTo>
                    <a:lnTo>
                      <a:pt x="28272" y="18063"/>
                    </a:lnTo>
                    <a:lnTo>
                      <a:pt x="26702" y="20026"/>
                    </a:lnTo>
                    <a:lnTo>
                      <a:pt x="26047" y="20942"/>
                    </a:lnTo>
                    <a:lnTo>
                      <a:pt x="25720" y="21401"/>
                    </a:lnTo>
                    <a:lnTo>
                      <a:pt x="25327" y="21728"/>
                    </a:lnTo>
                    <a:lnTo>
                      <a:pt x="25066" y="21924"/>
                    </a:lnTo>
                    <a:lnTo>
                      <a:pt x="24935" y="21924"/>
                    </a:lnTo>
                    <a:lnTo>
                      <a:pt x="24869" y="21728"/>
                    </a:lnTo>
                    <a:lnTo>
                      <a:pt x="24738" y="21466"/>
                    </a:lnTo>
                    <a:lnTo>
                      <a:pt x="24673" y="21139"/>
                    </a:lnTo>
                    <a:lnTo>
                      <a:pt x="24608" y="20812"/>
                    </a:lnTo>
                    <a:lnTo>
                      <a:pt x="24542" y="20223"/>
                    </a:lnTo>
                    <a:lnTo>
                      <a:pt x="24150" y="17605"/>
                    </a:lnTo>
                    <a:lnTo>
                      <a:pt x="24215" y="17474"/>
                    </a:lnTo>
                    <a:lnTo>
                      <a:pt x="24215" y="17343"/>
                    </a:lnTo>
                    <a:lnTo>
                      <a:pt x="24084" y="17278"/>
                    </a:lnTo>
                    <a:lnTo>
                      <a:pt x="23953" y="17212"/>
                    </a:lnTo>
                    <a:lnTo>
                      <a:pt x="18325" y="17212"/>
                    </a:lnTo>
                    <a:lnTo>
                      <a:pt x="15511" y="17278"/>
                    </a:lnTo>
                    <a:lnTo>
                      <a:pt x="12697" y="17278"/>
                    </a:lnTo>
                    <a:lnTo>
                      <a:pt x="9883" y="17147"/>
                    </a:lnTo>
                    <a:lnTo>
                      <a:pt x="7069" y="17016"/>
                    </a:lnTo>
                    <a:lnTo>
                      <a:pt x="5825" y="16950"/>
                    </a:lnTo>
                    <a:lnTo>
                      <a:pt x="4517" y="16819"/>
                    </a:lnTo>
                    <a:lnTo>
                      <a:pt x="3273" y="16754"/>
                    </a:lnTo>
                    <a:lnTo>
                      <a:pt x="2619" y="16754"/>
                    </a:lnTo>
                    <a:lnTo>
                      <a:pt x="2030" y="16819"/>
                    </a:lnTo>
                    <a:lnTo>
                      <a:pt x="2030" y="16754"/>
                    </a:lnTo>
                    <a:lnTo>
                      <a:pt x="1964" y="16623"/>
                    </a:lnTo>
                    <a:lnTo>
                      <a:pt x="1833" y="16427"/>
                    </a:lnTo>
                    <a:lnTo>
                      <a:pt x="1768" y="16100"/>
                    </a:lnTo>
                    <a:lnTo>
                      <a:pt x="1768" y="15707"/>
                    </a:lnTo>
                    <a:lnTo>
                      <a:pt x="1768" y="15249"/>
                    </a:lnTo>
                    <a:lnTo>
                      <a:pt x="1899" y="13678"/>
                    </a:lnTo>
                    <a:lnTo>
                      <a:pt x="2030" y="10341"/>
                    </a:lnTo>
                    <a:lnTo>
                      <a:pt x="2291" y="3927"/>
                    </a:lnTo>
                    <a:lnTo>
                      <a:pt x="7461" y="4516"/>
                    </a:lnTo>
                    <a:lnTo>
                      <a:pt x="10079" y="4712"/>
                    </a:lnTo>
                    <a:lnTo>
                      <a:pt x="12631" y="4909"/>
                    </a:lnTo>
                    <a:lnTo>
                      <a:pt x="15249" y="5040"/>
                    </a:lnTo>
                    <a:lnTo>
                      <a:pt x="20419" y="5040"/>
                    </a:lnTo>
                    <a:lnTo>
                      <a:pt x="23037" y="4974"/>
                    </a:lnTo>
                    <a:lnTo>
                      <a:pt x="23168" y="4909"/>
                    </a:lnTo>
                    <a:lnTo>
                      <a:pt x="23299" y="4778"/>
                    </a:lnTo>
                    <a:lnTo>
                      <a:pt x="23364" y="4712"/>
                    </a:lnTo>
                    <a:lnTo>
                      <a:pt x="23495" y="4582"/>
                    </a:lnTo>
                    <a:lnTo>
                      <a:pt x="23626" y="2880"/>
                    </a:lnTo>
                    <a:lnTo>
                      <a:pt x="23626" y="1113"/>
                    </a:lnTo>
                    <a:close/>
                    <a:moveTo>
                      <a:pt x="24411" y="23626"/>
                    </a:moveTo>
                    <a:lnTo>
                      <a:pt x="24608" y="23691"/>
                    </a:lnTo>
                    <a:lnTo>
                      <a:pt x="24738" y="23756"/>
                    </a:lnTo>
                    <a:lnTo>
                      <a:pt x="24542" y="24018"/>
                    </a:lnTo>
                    <a:lnTo>
                      <a:pt x="24411" y="23626"/>
                    </a:lnTo>
                    <a:close/>
                    <a:moveTo>
                      <a:pt x="23364" y="0"/>
                    </a:moveTo>
                    <a:lnTo>
                      <a:pt x="23233" y="66"/>
                    </a:lnTo>
                    <a:lnTo>
                      <a:pt x="23168" y="66"/>
                    </a:lnTo>
                    <a:lnTo>
                      <a:pt x="22317" y="655"/>
                    </a:lnTo>
                    <a:lnTo>
                      <a:pt x="21924" y="917"/>
                    </a:lnTo>
                    <a:lnTo>
                      <a:pt x="21728" y="1113"/>
                    </a:lnTo>
                    <a:lnTo>
                      <a:pt x="21597" y="1244"/>
                    </a:lnTo>
                    <a:lnTo>
                      <a:pt x="21532" y="1440"/>
                    </a:lnTo>
                    <a:lnTo>
                      <a:pt x="21597" y="1506"/>
                    </a:lnTo>
                    <a:lnTo>
                      <a:pt x="21597" y="2945"/>
                    </a:lnTo>
                    <a:lnTo>
                      <a:pt x="21532" y="4320"/>
                    </a:lnTo>
                    <a:lnTo>
                      <a:pt x="16624" y="4254"/>
                    </a:lnTo>
                    <a:lnTo>
                      <a:pt x="11781" y="4058"/>
                    </a:lnTo>
                    <a:lnTo>
                      <a:pt x="9294" y="3927"/>
                    </a:lnTo>
                    <a:lnTo>
                      <a:pt x="6872" y="3731"/>
                    </a:lnTo>
                    <a:lnTo>
                      <a:pt x="4451" y="3534"/>
                    </a:lnTo>
                    <a:lnTo>
                      <a:pt x="2030" y="3273"/>
                    </a:lnTo>
                    <a:lnTo>
                      <a:pt x="1768" y="3273"/>
                    </a:lnTo>
                    <a:lnTo>
                      <a:pt x="1702" y="3338"/>
                    </a:lnTo>
                    <a:lnTo>
                      <a:pt x="983" y="4516"/>
                    </a:lnTo>
                    <a:lnTo>
                      <a:pt x="394" y="5367"/>
                    </a:lnTo>
                    <a:lnTo>
                      <a:pt x="328" y="5432"/>
                    </a:lnTo>
                    <a:lnTo>
                      <a:pt x="263" y="5498"/>
                    </a:lnTo>
                    <a:lnTo>
                      <a:pt x="263" y="5563"/>
                    </a:lnTo>
                    <a:lnTo>
                      <a:pt x="197" y="5694"/>
                    </a:lnTo>
                    <a:lnTo>
                      <a:pt x="197" y="5825"/>
                    </a:lnTo>
                    <a:lnTo>
                      <a:pt x="263" y="5890"/>
                    </a:lnTo>
                    <a:lnTo>
                      <a:pt x="132" y="7461"/>
                    </a:lnTo>
                    <a:lnTo>
                      <a:pt x="132" y="8966"/>
                    </a:lnTo>
                    <a:lnTo>
                      <a:pt x="132" y="12042"/>
                    </a:lnTo>
                    <a:lnTo>
                      <a:pt x="1" y="15249"/>
                    </a:lnTo>
                    <a:lnTo>
                      <a:pt x="1" y="16885"/>
                    </a:lnTo>
                    <a:lnTo>
                      <a:pt x="66" y="18456"/>
                    </a:lnTo>
                    <a:lnTo>
                      <a:pt x="66" y="18652"/>
                    </a:lnTo>
                    <a:lnTo>
                      <a:pt x="66" y="18783"/>
                    </a:lnTo>
                    <a:lnTo>
                      <a:pt x="132" y="18848"/>
                    </a:lnTo>
                    <a:lnTo>
                      <a:pt x="263" y="18914"/>
                    </a:lnTo>
                    <a:lnTo>
                      <a:pt x="394" y="18914"/>
                    </a:lnTo>
                    <a:lnTo>
                      <a:pt x="3208" y="19045"/>
                    </a:lnTo>
                    <a:lnTo>
                      <a:pt x="11781" y="19045"/>
                    </a:lnTo>
                    <a:lnTo>
                      <a:pt x="17474" y="19110"/>
                    </a:lnTo>
                    <a:lnTo>
                      <a:pt x="20092" y="19110"/>
                    </a:lnTo>
                    <a:lnTo>
                      <a:pt x="22775" y="19045"/>
                    </a:lnTo>
                    <a:lnTo>
                      <a:pt x="23037" y="21008"/>
                    </a:lnTo>
                    <a:lnTo>
                      <a:pt x="23430" y="22906"/>
                    </a:lnTo>
                    <a:lnTo>
                      <a:pt x="23495" y="23037"/>
                    </a:lnTo>
                    <a:lnTo>
                      <a:pt x="23561" y="23102"/>
                    </a:lnTo>
                    <a:lnTo>
                      <a:pt x="23691" y="23756"/>
                    </a:lnTo>
                    <a:lnTo>
                      <a:pt x="23757" y="23953"/>
                    </a:lnTo>
                    <a:lnTo>
                      <a:pt x="23888" y="23953"/>
                    </a:lnTo>
                    <a:lnTo>
                      <a:pt x="24215" y="24673"/>
                    </a:lnTo>
                    <a:lnTo>
                      <a:pt x="24280" y="24804"/>
                    </a:lnTo>
                    <a:lnTo>
                      <a:pt x="24542" y="24804"/>
                    </a:lnTo>
                    <a:lnTo>
                      <a:pt x="24608" y="24738"/>
                    </a:lnTo>
                    <a:lnTo>
                      <a:pt x="30628" y="17278"/>
                    </a:lnTo>
                    <a:lnTo>
                      <a:pt x="31872" y="15772"/>
                    </a:lnTo>
                    <a:lnTo>
                      <a:pt x="32526" y="14987"/>
                    </a:lnTo>
                    <a:lnTo>
                      <a:pt x="33115" y="14202"/>
                    </a:lnTo>
                    <a:lnTo>
                      <a:pt x="33639" y="13416"/>
                    </a:lnTo>
                    <a:lnTo>
                      <a:pt x="34097" y="12566"/>
                    </a:lnTo>
                    <a:lnTo>
                      <a:pt x="34490" y="11649"/>
                    </a:lnTo>
                    <a:lnTo>
                      <a:pt x="34751" y="10668"/>
                    </a:lnTo>
                    <a:lnTo>
                      <a:pt x="34751" y="10537"/>
                    </a:lnTo>
                    <a:lnTo>
                      <a:pt x="34686" y="10471"/>
                    </a:lnTo>
                    <a:lnTo>
                      <a:pt x="34817" y="10406"/>
                    </a:lnTo>
                    <a:lnTo>
                      <a:pt x="34882" y="10275"/>
                    </a:lnTo>
                    <a:lnTo>
                      <a:pt x="34882" y="10144"/>
                    </a:lnTo>
                    <a:lnTo>
                      <a:pt x="34751" y="10013"/>
                    </a:lnTo>
                    <a:lnTo>
                      <a:pt x="31806" y="7723"/>
                    </a:lnTo>
                    <a:lnTo>
                      <a:pt x="30367" y="6545"/>
                    </a:lnTo>
                    <a:lnTo>
                      <a:pt x="28927" y="5367"/>
                    </a:lnTo>
                    <a:lnTo>
                      <a:pt x="27553" y="4123"/>
                    </a:lnTo>
                    <a:lnTo>
                      <a:pt x="26178" y="2815"/>
                    </a:lnTo>
                    <a:lnTo>
                      <a:pt x="24869" y="1440"/>
                    </a:lnTo>
                    <a:lnTo>
                      <a:pt x="23561" y="131"/>
                    </a:lnTo>
                    <a:lnTo>
                      <a:pt x="23495" y="66"/>
                    </a:lnTo>
                    <a:lnTo>
                      <a:pt x="23364"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25" name="TextBox 24">
              <a:extLst>
                <a:ext uri="{FF2B5EF4-FFF2-40B4-BE49-F238E27FC236}">
                  <a16:creationId xmlns:a16="http://schemas.microsoft.com/office/drawing/2014/main" id="{3F0B76F3-4AA4-4201-AE7E-DC82D050575A}"/>
                </a:ext>
              </a:extLst>
            </p:cNvPr>
            <p:cNvSpPr txBox="1"/>
            <p:nvPr/>
          </p:nvSpPr>
          <p:spPr>
            <a:xfrm>
              <a:off x="622312" y="1653653"/>
              <a:ext cx="1649249" cy="572768"/>
            </a:xfrm>
            <a:prstGeom prst="rect">
              <a:avLst/>
            </a:prstGeom>
            <a:noFill/>
          </p:spPr>
          <p:txBody>
            <a:bodyPr wrap="square">
              <a:spAutoFit/>
            </a:bodyPr>
            <a:lstStyle/>
            <a:p>
              <a:r>
                <a:rPr lang="vi-VN" sz="2800" dirty="0">
                  <a:solidFill>
                    <a:schemeClr val="bg2">
                      <a:lumMod val="50000"/>
                    </a:schemeClr>
                  </a:solidFill>
                  <a:latin typeface="#9Slide05 Braxton Regular" panose="03060000000000000000" pitchFamily="66" charset="0"/>
                </a:rPr>
                <a:t>Hành động</a:t>
              </a:r>
              <a:endParaRPr lang="en-US" sz="2800" dirty="0">
                <a:solidFill>
                  <a:schemeClr val="bg2">
                    <a:lumMod val="50000"/>
                  </a:schemeClr>
                </a:solidFill>
                <a:latin typeface="#9Slide05 Braxton Regular" panose="03060000000000000000" pitchFamily="66" charset="0"/>
              </a:endParaRPr>
            </a:p>
          </p:txBody>
        </p:sp>
      </p:grpSp>
      <p:grpSp>
        <p:nvGrpSpPr>
          <p:cNvPr id="28" name="Group 27">
            <a:extLst>
              <a:ext uri="{FF2B5EF4-FFF2-40B4-BE49-F238E27FC236}">
                <a16:creationId xmlns:a16="http://schemas.microsoft.com/office/drawing/2014/main" id="{15F3FB8D-A38A-89EF-939D-51E0D320D968}"/>
              </a:ext>
            </a:extLst>
          </p:cNvPr>
          <p:cNvGrpSpPr/>
          <p:nvPr/>
        </p:nvGrpSpPr>
        <p:grpSpPr>
          <a:xfrm>
            <a:off x="478856" y="3818593"/>
            <a:ext cx="1965961" cy="1045907"/>
            <a:chOff x="401854" y="1455673"/>
            <a:chExt cx="1965961" cy="1144952"/>
          </a:xfrm>
        </p:grpSpPr>
        <p:grpSp>
          <p:nvGrpSpPr>
            <p:cNvPr id="29" name="Google Shape;481;p26">
              <a:extLst>
                <a:ext uri="{FF2B5EF4-FFF2-40B4-BE49-F238E27FC236}">
                  <a16:creationId xmlns:a16="http://schemas.microsoft.com/office/drawing/2014/main" id="{C5FEBA4D-CF0E-7DE9-B010-52B82A691FE1}"/>
                </a:ext>
              </a:extLst>
            </p:cNvPr>
            <p:cNvGrpSpPr/>
            <p:nvPr/>
          </p:nvGrpSpPr>
          <p:grpSpPr>
            <a:xfrm>
              <a:off x="401854" y="1455673"/>
              <a:ext cx="1965961" cy="1144952"/>
              <a:chOff x="831125" y="1282500"/>
              <a:chExt cx="1258491" cy="894928"/>
            </a:xfrm>
          </p:grpSpPr>
          <p:sp>
            <p:nvSpPr>
              <p:cNvPr id="31" name="Google Shape;492;p26">
                <a:extLst>
                  <a:ext uri="{FF2B5EF4-FFF2-40B4-BE49-F238E27FC236}">
                    <a16:creationId xmlns:a16="http://schemas.microsoft.com/office/drawing/2014/main" id="{FA418576-8F4C-3F3D-A597-348DAEF6509C}"/>
                  </a:ext>
                </a:extLst>
              </p:cNvPr>
              <p:cNvSpPr/>
              <p:nvPr/>
            </p:nvSpPr>
            <p:spPr>
              <a:xfrm>
                <a:off x="867600" y="1299275"/>
                <a:ext cx="1214450" cy="814375"/>
              </a:xfrm>
              <a:custGeom>
                <a:avLst/>
                <a:gdLst/>
                <a:ahLst/>
                <a:cxnLst/>
                <a:rect l="l" t="t" r="r" b="b"/>
                <a:pathLst>
                  <a:path w="48578" h="32575" extrusionOk="0">
                    <a:moveTo>
                      <a:pt x="1524" y="4572"/>
                    </a:moveTo>
                    <a:lnTo>
                      <a:pt x="17907" y="5905"/>
                    </a:lnTo>
                    <a:lnTo>
                      <a:pt x="30766" y="6001"/>
                    </a:lnTo>
                    <a:lnTo>
                      <a:pt x="32385" y="0"/>
                    </a:lnTo>
                    <a:lnTo>
                      <a:pt x="38291" y="5810"/>
                    </a:lnTo>
                    <a:lnTo>
                      <a:pt x="44673" y="11335"/>
                    </a:lnTo>
                    <a:lnTo>
                      <a:pt x="48578" y="14383"/>
                    </a:lnTo>
                    <a:lnTo>
                      <a:pt x="41053" y="25622"/>
                    </a:lnTo>
                    <a:lnTo>
                      <a:pt x="34957" y="32575"/>
                    </a:lnTo>
                    <a:lnTo>
                      <a:pt x="33243" y="30480"/>
                    </a:lnTo>
                    <a:lnTo>
                      <a:pt x="31814" y="25527"/>
                    </a:lnTo>
                    <a:lnTo>
                      <a:pt x="0" y="25336"/>
                    </a:lnTo>
                    <a:close/>
                  </a:path>
                </a:pathLst>
              </a:custGeom>
              <a:solidFill>
                <a:srgbClr val="FFF2CC"/>
              </a:solidFill>
              <a:ln>
                <a:noFill/>
              </a:ln>
            </p:spPr>
            <p:txBody>
              <a:bodyPr/>
              <a:lstStyle/>
              <a:p>
                <a:endParaRPr lang="en-US" sz="2800" dirty="0"/>
              </a:p>
            </p:txBody>
          </p:sp>
          <p:sp>
            <p:nvSpPr>
              <p:cNvPr id="32" name="Google Shape;497;p26">
                <a:extLst>
                  <a:ext uri="{FF2B5EF4-FFF2-40B4-BE49-F238E27FC236}">
                    <a16:creationId xmlns:a16="http://schemas.microsoft.com/office/drawing/2014/main" id="{ABCB0133-55DB-72AA-BAD1-019222BBE9FA}"/>
                  </a:ext>
                </a:extLst>
              </p:cNvPr>
              <p:cNvSpPr/>
              <p:nvPr/>
            </p:nvSpPr>
            <p:spPr>
              <a:xfrm>
                <a:off x="831125" y="1282500"/>
                <a:ext cx="1258491" cy="894928"/>
              </a:xfrm>
              <a:custGeom>
                <a:avLst/>
                <a:gdLst/>
                <a:ahLst/>
                <a:cxnLst/>
                <a:rect l="l" t="t" r="r" b="b"/>
                <a:pathLst>
                  <a:path w="34883" h="24804" extrusionOk="0">
                    <a:moveTo>
                      <a:pt x="1310" y="16558"/>
                    </a:moveTo>
                    <a:lnTo>
                      <a:pt x="1441" y="16689"/>
                    </a:lnTo>
                    <a:lnTo>
                      <a:pt x="1506" y="16754"/>
                    </a:lnTo>
                    <a:lnTo>
                      <a:pt x="1637" y="16885"/>
                    </a:lnTo>
                    <a:lnTo>
                      <a:pt x="1833" y="16885"/>
                    </a:lnTo>
                    <a:lnTo>
                      <a:pt x="1768" y="17016"/>
                    </a:lnTo>
                    <a:lnTo>
                      <a:pt x="1506" y="17016"/>
                    </a:lnTo>
                    <a:lnTo>
                      <a:pt x="1310" y="17081"/>
                    </a:lnTo>
                    <a:lnTo>
                      <a:pt x="1310" y="16558"/>
                    </a:lnTo>
                    <a:close/>
                    <a:moveTo>
                      <a:pt x="6153" y="18325"/>
                    </a:moveTo>
                    <a:lnTo>
                      <a:pt x="7592" y="18456"/>
                    </a:lnTo>
                    <a:lnTo>
                      <a:pt x="7265" y="18456"/>
                    </a:lnTo>
                    <a:lnTo>
                      <a:pt x="6153" y="18325"/>
                    </a:lnTo>
                    <a:close/>
                    <a:moveTo>
                      <a:pt x="23626" y="1113"/>
                    </a:moveTo>
                    <a:lnTo>
                      <a:pt x="26047" y="3600"/>
                    </a:lnTo>
                    <a:lnTo>
                      <a:pt x="27291" y="4843"/>
                    </a:lnTo>
                    <a:lnTo>
                      <a:pt x="28600" y="6021"/>
                    </a:lnTo>
                    <a:lnTo>
                      <a:pt x="29909" y="7134"/>
                    </a:lnTo>
                    <a:lnTo>
                      <a:pt x="31283" y="8246"/>
                    </a:lnTo>
                    <a:lnTo>
                      <a:pt x="32657" y="9293"/>
                    </a:lnTo>
                    <a:lnTo>
                      <a:pt x="34097" y="10210"/>
                    </a:lnTo>
                    <a:lnTo>
                      <a:pt x="32657" y="12173"/>
                    </a:lnTo>
                    <a:lnTo>
                      <a:pt x="31217" y="14136"/>
                    </a:lnTo>
                    <a:lnTo>
                      <a:pt x="29778" y="16100"/>
                    </a:lnTo>
                    <a:lnTo>
                      <a:pt x="28272" y="18063"/>
                    </a:lnTo>
                    <a:lnTo>
                      <a:pt x="26702" y="20026"/>
                    </a:lnTo>
                    <a:lnTo>
                      <a:pt x="26047" y="20942"/>
                    </a:lnTo>
                    <a:lnTo>
                      <a:pt x="25720" y="21401"/>
                    </a:lnTo>
                    <a:lnTo>
                      <a:pt x="25327" y="21728"/>
                    </a:lnTo>
                    <a:lnTo>
                      <a:pt x="25066" y="21924"/>
                    </a:lnTo>
                    <a:lnTo>
                      <a:pt x="24935" y="21924"/>
                    </a:lnTo>
                    <a:lnTo>
                      <a:pt x="24869" y="21728"/>
                    </a:lnTo>
                    <a:lnTo>
                      <a:pt x="24738" y="21466"/>
                    </a:lnTo>
                    <a:lnTo>
                      <a:pt x="24673" y="21139"/>
                    </a:lnTo>
                    <a:lnTo>
                      <a:pt x="24608" y="20812"/>
                    </a:lnTo>
                    <a:lnTo>
                      <a:pt x="24542" y="20223"/>
                    </a:lnTo>
                    <a:lnTo>
                      <a:pt x="24150" y="17605"/>
                    </a:lnTo>
                    <a:lnTo>
                      <a:pt x="24215" y="17474"/>
                    </a:lnTo>
                    <a:lnTo>
                      <a:pt x="24215" y="17343"/>
                    </a:lnTo>
                    <a:lnTo>
                      <a:pt x="24084" y="17278"/>
                    </a:lnTo>
                    <a:lnTo>
                      <a:pt x="23953" y="17212"/>
                    </a:lnTo>
                    <a:lnTo>
                      <a:pt x="18325" y="17212"/>
                    </a:lnTo>
                    <a:lnTo>
                      <a:pt x="15511" y="17278"/>
                    </a:lnTo>
                    <a:lnTo>
                      <a:pt x="12697" y="17278"/>
                    </a:lnTo>
                    <a:lnTo>
                      <a:pt x="9883" y="17147"/>
                    </a:lnTo>
                    <a:lnTo>
                      <a:pt x="7069" y="17016"/>
                    </a:lnTo>
                    <a:lnTo>
                      <a:pt x="5825" y="16950"/>
                    </a:lnTo>
                    <a:lnTo>
                      <a:pt x="4517" y="16819"/>
                    </a:lnTo>
                    <a:lnTo>
                      <a:pt x="3273" y="16754"/>
                    </a:lnTo>
                    <a:lnTo>
                      <a:pt x="2619" y="16754"/>
                    </a:lnTo>
                    <a:lnTo>
                      <a:pt x="2030" y="16819"/>
                    </a:lnTo>
                    <a:lnTo>
                      <a:pt x="2030" y="16754"/>
                    </a:lnTo>
                    <a:lnTo>
                      <a:pt x="1964" y="16623"/>
                    </a:lnTo>
                    <a:lnTo>
                      <a:pt x="1833" y="16427"/>
                    </a:lnTo>
                    <a:lnTo>
                      <a:pt x="1768" y="16100"/>
                    </a:lnTo>
                    <a:lnTo>
                      <a:pt x="1768" y="15707"/>
                    </a:lnTo>
                    <a:lnTo>
                      <a:pt x="1768" y="15249"/>
                    </a:lnTo>
                    <a:lnTo>
                      <a:pt x="1899" y="13678"/>
                    </a:lnTo>
                    <a:lnTo>
                      <a:pt x="2030" y="10341"/>
                    </a:lnTo>
                    <a:lnTo>
                      <a:pt x="2291" y="3927"/>
                    </a:lnTo>
                    <a:lnTo>
                      <a:pt x="7461" y="4516"/>
                    </a:lnTo>
                    <a:lnTo>
                      <a:pt x="10079" y="4712"/>
                    </a:lnTo>
                    <a:lnTo>
                      <a:pt x="12631" y="4909"/>
                    </a:lnTo>
                    <a:lnTo>
                      <a:pt x="15249" y="5040"/>
                    </a:lnTo>
                    <a:lnTo>
                      <a:pt x="20419" y="5040"/>
                    </a:lnTo>
                    <a:lnTo>
                      <a:pt x="23037" y="4974"/>
                    </a:lnTo>
                    <a:lnTo>
                      <a:pt x="23168" y="4909"/>
                    </a:lnTo>
                    <a:lnTo>
                      <a:pt x="23299" y="4778"/>
                    </a:lnTo>
                    <a:lnTo>
                      <a:pt x="23364" y="4712"/>
                    </a:lnTo>
                    <a:lnTo>
                      <a:pt x="23495" y="4582"/>
                    </a:lnTo>
                    <a:lnTo>
                      <a:pt x="23626" y="2880"/>
                    </a:lnTo>
                    <a:lnTo>
                      <a:pt x="23626" y="1113"/>
                    </a:lnTo>
                    <a:close/>
                    <a:moveTo>
                      <a:pt x="24411" y="23626"/>
                    </a:moveTo>
                    <a:lnTo>
                      <a:pt x="24608" y="23691"/>
                    </a:lnTo>
                    <a:lnTo>
                      <a:pt x="24738" y="23756"/>
                    </a:lnTo>
                    <a:lnTo>
                      <a:pt x="24542" y="24018"/>
                    </a:lnTo>
                    <a:lnTo>
                      <a:pt x="24411" y="23626"/>
                    </a:lnTo>
                    <a:close/>
                    <a:moveTo>
                      <a:pt x="23364" y="0"/>
                    </a:moveTo>
                    <a:lnTo>
                      <a:pt x="23233" y="66"/>
                    </a:lnTo>
                    <a:lnTo>
                      <a:pt x="23168" y="66"/>
                    </a:lnTo>
                    <a:lnTo>
                      <a:pt x="22317" y="655"/>
                    </a:lnTo>
                    <a:lnTo>
                      <a:pt x="21924" y="917"/>
                    </a:lnTo>
                    <a:lnTo>
                      <a:pt x="21728" y="1113"/>
                    </a:lnTo>
                    <a:lnTo>
                      <a:pt x="21597" y="1244"/>
                    </a:lnTo>
                    <a:lnTo>
                      <a:pt x="21532" y="1440"/>
                    </a:lnTo>
                    <a:lnTo>
                      <a:pt x="21597" y="1506"/>
                    </a:lnTo>
                    <a:lnTo>
                      <a:pt x="21597" y="2945"/>
                    </a:lnTo>
                    <a:lnTo>
                      <a:pt x="21532" y="4320"/>
                    </a:lnTo>
                    <a:lnTo>
                      <a:pt x="16624" y="4254"/>
                    </a:lnTo>
                    <a:lnTo>
                      <a:pt x="11781" y="4058"/>
                    </a:lnTo>
                    <a:lnTo>
                      <a:pt x="9294" y="3927"/>
                    </a:lnTo>
                    <a:lnTo>
                      <a:pt x="6872" y="3731"/>
                    </a:lnTo>
                    <a:lnTo>
                      <a:pt x="4451" y="3534"/>
                    </a:lnTo>
                    <a:lnTo>
                      <a:pt x="2030" y="3273"/>
                    </a:lnTo>
                    <a:lnTo>
                      <a:pt x="1768" y="3273"/>
                    </a:lnTo>
                    <a:lnTo>
                      <a:pt x="1702" y="3338"/>
                    </a:lnTo>
                    <a:lnTo>
                      <a:pt x="983" y="4516"/>
                    </a:lnTo>
                    <a:lnTo>
                      <a:pt x="394" y="5367"/>
                    </a:lnTo>
                    <a:lnTo>
                      <a:pt x="328" y="5432"/>
                    </a:lnTo>
                    <a:lnTo>
                      <a:pt x="263" y="5498"/>
                    </a:lnTo>
                    <a:lnTo>
                      <a:pt x="263" y="5563"/>
                    </a:lnTo>
                    <a:lnTo>
                      <a:pt x="197" y="5694"/>
                    </a:lnTo>
                    <a:lnTo>
                      <a:pt x="197" y="5825"/>
                    </a:lnTo>
                    <a:lnTo>
                      <a:pt x="263" y="5890"/>
                    </a:lnTo>
                    <a:lnTo>
                      <a:pt x="132" y="7461"/>
                    </a:lnTo>
                    <a:lnTo>
                      <a:pt x="132" y="8966"/>
                    </a:lnTo>
                    <a:lnTo>
                      <a:pt x="132" y="12042"/>
                    </a:lnTo>
                    <a:lnTo>
                      <a:pt x="1" y="15249"/>
                    </a:lnTo>
                    <a:lnTo>
                      <a:pt x="1" y="16885"/>
                    </a:lnTo>
                    <a:lnTo>
                      <a:pt x="66" y="18456"/>
                    </a:lnTo>
                    <a:lnTo>
                      <a:pt x="66" y="18652"/>
                    </a:lnTo>
                    <a:lnTo>
                      <a:pt x="66" y="18783"/>
                    </a:lnTo>
                    <a:lnTo>
                      <a:pt x="132" y="18848"/>
                    </a:lnTo>
                    <a:lnTo>
                      <a:pt x="263" y="18914"/>
                    </a:lnTo>
                    <a:lnTo>
                      <a:pt x="394" y="18914"/>
                    </a:lnTo>
                    <a:lnTo>
                      <a:pt x="3208" y="19045"/>
                    </a:lnTo>
                    <a:lnTo>
                      <a:pt x="11781" y="19045"/>
                    </a:lnTo>
                    <a:lnTo>
                      <a:pt x="17474" y="19110"/>
                    </a:lnTo>
                    <a:lnTo>
                      <a:pt x="20092" y="19110"/>
                    </a:lnTo>
                    <a:lnTo>
                      <a:pt x="22775" y="19045"/>
                    </a:lnTo>
                    <a:lnTo>
                      <a:pt x="23037" y="21008"/>
                    </a:lnTo>
                    <a:lnTo>
                      <a:pt x="23430" y="22906"/>
                    </a:lnTo>
                    <a:lnTo>
                      <a:pt x="23495" y="23037"/>
                    </a:lnTo>
                    <a:lnTo>
                      <a:pt x="23561" y="23102"/>
                    </a:lnTo>
                    <a:lnTo>
                      <a:pt x="23691" y="23756"/>
                    </a:lnTo>
                    <a:lnTo>
                      <a:pt x="23757" y="23953"/>
                    </a:lnTo>
                    <a:lnTo>
                      <a:pt x="23888" y="23953"/>
                    </a:lnTo>
                    <a:lnTo>
                      <a:pt x="24215" y="24673"/>
                    </a:lnTo>
                    <a:lnTo>
                      <a:pt x="24280" y="24804"/>
                    </a:lnTo>
                    <a:lnTo>
                      <a:pt x="24542" y="24804"/>
                    </a:lnTo>
                    <a:lnTo>
                      <a:pt x="24608" y="24738"/>
                    </a:lnTo>
                    <a:lnTo>
                      <a:pt x="30628" y="17278"/>
                    </a:lnTo>
                    <a:lnTo>
                      <a:pt x="31872" y="15772"/>
                    </a:lnTo>
                    <a:lnTo>
                      <a:pt x="32526" y="14987"/>
                    </a:lnTo>
                    <a:lnTo>
                      <a:pt x="33115" y="14202"/>
                    </a:lnTo>
                    <a:lnTo>
                      <a:pt x="33639" y="13416"/>
                    </a:lnTo>
                    <a:lnTo>
                      <a:pt x="34097" y="12566"/>
                    </a:lnTo>
                    <a:lnTo>
                      <a:pt x="34490" y="11649"/>
                    </a:lnTo>
                    <a:lnTo>
                      <a:pt x="34751" y="10668"/>
                    </a:lnTo>
                    <a:lnTo>
                      <a:pt x="34751" y="10537"/>
                    </a:lnTo>
                    <a:lnTo>
                      <a:pt x="34686" y="10471"/>
                    </a:lnTo>
                    <a:lnTo>
                      <a:pt x="34817" y="10406"/>
                    </a:lnTo>
                    <a:lnTo>
                      <a:pt x="34882" y="10275"/>
                    </a:lnTo>
                    <a:lnTo>
                      <a:pt x="34882" y="10144"/>
                    </a:lnTo>
                    <a:lnTo>
                      <a:pt x="34751" y="10013"/>
                    </a:lnTo>
                    <a:lnTo>
                      <a:pt x="31806" y="7723"/>
                    </a:lnTo>
                    <a:lnTo>
                      <a:pt x="30367" y="6545"/>
                    </a:lnTo>
                    <a:lnTo>
                      <a:pt x="28927" y="5367"/>
                    </a:lnTo>
                    <a:lnTo>
                      <a:pt x="27553" y="4123"/>
                    </a:lnTo>
                    <a:lnTo>
                      <a:pt x="26178" y="2815"/>
                    </a:lnTo>
                    <a:lnTo>
                      <a:pt x="24869" y="1440"/>
                    </a:lnTo>
                    <a:lnTo>
                      <a:pt x="23561" y="131"/>
                    </a:lnTo>
                    <a:lnTo>
                      <a:pt x="23495" y="66"/>
                    </a:lnTo>
                    <a:lnTo>
                      <a:pt x="23364"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30" name="TextBox 29">
              <a:extLst>
                <a:ext uri="{FF2B5EF4-FFF2-40B4-BE49-F238E27FC236}">
                  <a16:creationId xmlns:a16="http://schemas.microsoft.com/office/drawing/2014/main" id="{3755B02D-D4C6-91A4-0B76-C8A8B6CBEC97}"/>
                </a:ext>
              </a:extLst>
            </p:cNvPr>
            <p:cNvSpPr txBox="1"/>
            <p:nvPr/>
          </p:nvSpPr>
          <p:spPr>
            <a:xfrm>
              <a:off x="546232" y="1643117"/>
              <a:ext cx="1725329" cy="572768"/>
            </a:xfrm>
            <a:prstGeom prst="rect">
              <a:avLst/>
            </a:prstGeom>
            <a:noFill/>
          </p:spPr>
          <p:txBody>
            <a:bodyPr wrap="square">
              <a:spAutoFit/>
            </a:bodyPr>
            <a:lstStyle/>
            <a:p>
              <a:r>
                <a:rPr lang="vi-VN" sz="2800" dirty="0">
                  <a:solidFill>
                    <a:schemeClr val="bg2">
                      <a:lumMod val="50000"/>
                    </a:schemeClr>
                  </a:solidFill>
                  <a:latin typeface="#9Slide05 Braxton Regular" panose="03060000000000000000" pitchFamily="66" charset="0"/>
                </a:rPr>
                <a:t>Ngoại hình</a:t>
              </a:r>
              <a:endParaRPr lang="en-US" sz="2800" dirty="0">
                <a:solidFill>
                  <a:schemeClr val="bg2">
                    <a:lumMod val="50000"/>
                  </a:schemeClr>
                </a:solidFill>
                <a:latin typeface="#9Slide05 Braxton Regular" panose="03060000000000000000" pitchFamily="66" charset="0"/>
              </a:endParaRPr>
            </a:p>
          </p:txBody>
        </p:sp>
      </p:grpSp>
      <p:grpSp>
        <p:nvGrpSpPr>
          <p:cNvPr id="33" name="Group 32">
            <a:extLst>
              <a:ext uri="{FF2B5EF4-FFF2-40B4-BE49-F238E27FC236}">
                <a16:creationId xmlns:a16="http://schemas.microsoft.com/office/drawing/2014/main" id="{20DDE2FB-D7EE-E9D2-8B52-904F8C19125A}"/>
              </a:ext>
            </a:extLst>
          </p:cNvPr>
          <p:cNvGrpSpPr/>
          <p:nvPr/>
        </p:nvGrpSpPr>
        <p:grpSpPr>
          <a:xfrm flipH="1">
            <a:off x="6699183" y="1268969"/>
            <a:ext cx="1965961" cy="1045907"/>
            <a:chOff x="401854" y="1455673"/>
            <a:chExt cx="1965961" cy="1144952"/>
          </a:xfrm>
        </p:grpSpPr>
        <p:grpSp>
          <p:nvGrpSpPr>
            <p:cNvPr id="34" name="Google Shape;481;p26">
              <a:extLst>
                <a:ext uri="{FF2B5EF4-FFF2-40B4-BE49-F238E27FC236}">
                  <a16:creationId xmlns:a16="http://schemas.microsoft.com/office/drawing/2014/main" id="{5E44C9C7-62C3-E5F7-0431-915FB694BB90}"/>
                </a:ext>
              </a:extLst>
            </p:cNvPr>
            <p:cNvGrpSpPr/>
            <p:nvPr/>
          </p:nvGrpSpPr>
          <p:grpSpPr>
            <a:xfrm>
              <a:off x="401854" y="1455673"/>
              <a:ext cx="1965961" cy="1144952"/>
              <a:chOff x="831125" y="1282500"/>
              <a:chExt cx="1258491" cy="894928"/>
            </a:xfrm>
          </p:grpSpPr>
          <p:sp>
            <p:nvSpPr>
              <p:cNvPr id="36" name="Google Shape;492;p26">
                <a:extLst>
                  <a:ext uri="{FF2B5EF4-FFF2-40B4-BE49-F238E27FC236}">
                    <a16:creationId xmlns:a16="http://schemas.microsoft.com/office/drawing/2014/main" id="{C960DB5A-13A1-2330-A57A-39CF9C3E0352}"/>
                  </a:ext>
                </a:extLst>
              </p:cNvPr>
              <p:cNvSpPr/>
              <p:nvPr/>
            </p:nvSpPr>
            <p:spPr>
              <a:xfrm>
                <a:off x="867600" y="1299275"/>
                <a:ext cx="1214450" cy="814375"/>
              </a:xfrm>
              <a:custGeom>
                <a:avLst/>
                <a:gdLst/>
                <a:ahLst/>
                <a:cxnLst/>
                <a:rect l="l" t="t" r="r" b="b"/>
                <a:pathLst>
                  <a:path w="48578" h="32575" extrusionOk="0">
                    <a:moveTo>
                      <a:pt x="1524" y="4572"/>
                    </a:moveTo>
                    <a:lnTo>
                      <a:pt x="17907" y="5905"/>
                    </a:lnTo>
                    <a:lnTo>
                      <a:pt x="30766" y="6001"/>
                    </a:lnTo>
                    <a:lnTo>
                      <a:pt x="32385" y="0"/>
                    </a:lnTo>
                    <a:lnTo>
                      <a:pt x="38291" y="5810"/>
                    </a:lnTo>
                    <a:lnTo>
                      <a:pt x="44673" y="11335"/>
                    </a:lnTo>
                    <a:lnTo>
                      <a:pt x="48578" y="14383"/>
                    </a:lnTo>
                    <a:lnTo>
                      <a:pt x="41053" y="25622"/>
                    </a:lnTo>
                    <a:lnTo>
                      <a:pt x="34957" y="32575"/>
                    </a:lnTo>
                    <a:lnTo>
                      <a:pt x="33243" y="30480"/>
                    </a:lnTo>
                    <a:lnTo>
                      <a:pt x="31814" y="25527"/>
                    </a:lnTo>
                    <a:lnTo>
                      <a:pt x="0" y="25336"/>
                    </a:lnTo>
                    <a:close/>
                  </a:path>
                </a:pathLst>
              </a:custGeom>
              <a:solidFill>
                <a:srgbClr val="FFF2CC"/>
              </a:solidFill>
              <a:ln>
                <a:noFill/>
              </a:ln>
            </p:spPr>
            <p:txBody>
              <a:bodyPr/>
              <a:lstStyle/>
              <a:p>
                <a:endParaRPr lang="en-US" sz="2800" dirty="0"/>
              </a:p>
            </p:txBody>
          </p:sp>
          <p:sp>
            <p:nvSpPr>
              <p:cNvPr id="37" name="Google Shape;497;p26">
                <a:extLst>
                  <a:ext uri="{FF2B5EF4-FFF2-40B4-BE49-F238E27FC236}">
                    <a16:creationId xmlns:a16="http://schemas.microsoft.com/office/drawing/2014/main" id="{247E0233-16CD-F538-D67B-D44976088F3B}"/>
                  </a:ext>
                </a:extLst>
              </p:cNvPr>
              <p:cNvSpPr/>
              <p:nvPr/>
            </p:nvSpPr>
            <p:spPr>
              <a:xfrm>
                <a:off x="831125" y="1282500"/>
                <a:ext cx="1258491" cy="894928"/>
              </a:xfrm>
              <a:custGeom>
                <a:avLst/>
                <a:gdLst/>
                <a:ahLst/>
                <a:cxnLst/>
                <a:rect l="l" t="t" r="r" b="b"/>
                <a:pathLst>
                  <a:path w="34883" h="24804" extrusionOk="0">
                    <a:moveTo>
                      <a:pt x="1310" y="16558"/>
                    </a:moveTo>
                    <a:lnTo>
                      <a:pt x="1441" y="16689"/>
                    </a:lnTo>
                    <a:lnTo>
                      <a:pt x="1506" y="16754"/>
                    </a:lnTo>
                    <a:lnTo>
                      <a:pt x="1637" y="16885"/>
                    </a:lnTo>
                    <a:lnTo>
                      <a:pt x="1833" y="16885"/>
                    </a:lnTo>
                    <a:lnTo>
                      <a:pt x="1768" y="17016"/>
                    </a:lnTo>
                    <a:lnTo>
                      <a:pt x="1506" y="17016"/>
                    </a:lnTo>
                    <a:lnTo>
                      <a:pt x="1310" y="17081"/>
                    </a:lnTo>
                    <a:lnTo>
                      <a:pt x="1310" y="16558"/>
                    </a:lnTo>
                    <a:close/>
                    <a:moveTo>
                      <a:pt x="6153" y="18325"/>
                    </a:moveTo>
                    <a:lnTo>
                      <a:pt x="7592" y="18456"/>
                    </a:lnTo>
                    <a:lnTo>
                      <a:pt x="7265" y="18456"/>
                    </a:lnTo>
                    <a:lnTo>
                      <a:pt x="6153" y="18325"/>
                    </a:lnTo>
                    <a:close/>
                    <a:moveTo>
                      <a:pt x="23626" y="1113"/>
                    </a:moveTo>
                    <a:lnTo>
                      <a:pt x="26047" y="3600"/>
                    </a:lnTo>
                    <a:lnTo>
                      <a:pt x="27291" y="4843"/>
                    </a:lnTo>
                    <a:lnTo>
                      <a:pt x="28600" y="6021"/>
                    </a:lnTo>
                    <a:lnTo>
                      <a:pt x="29909" y="7134"/>
                    </a:lnTo>
                    <a:lnTo>
                      <a:pt x="31283" y="8246"/>
                    </a:lnTo>
                    <a:lnTo>
                      <a:pt x="32657" y="9293"/>
                    </a:lnTo>
                    <a:lnTo>
                      <a:pt x="34097" y="10210"/>
                    </a:lnTo>
                    <a:lnTo>
                      <a:pt x="32657" y="12173"/>
                    </a:lnTo>
                    <a:lnTo>
                      <a:pt x="31217" y="14136"/>
                    </a:lnTo>
                    <a:lnTo>
                      <a:pt x="29778" y="16100"/>
                    </a:lnTo>
                    <a:lnTo>
                      <a:pt x="28272" y="18063"/>
                    </a:lnTo>
                    <a:lnTo>
                      <a:pt x="26702" y="20026"/>
                    </a:lnTo>
                    <a:lnTo>
                      <a:pt x="26047" y="20942"/>
                    </a:lnTo>
                    <a:lnTo>
                      <a:pt x="25720" y="21401"/>
                    </a:lnTo>
                    <a:lnTo>
                      <a:pt x="25327" y="21728"/>
                    </a:lnTo>
                    <a:lnTo>
                      <a:pt x="25066" y="21924"/>
                    </a:lnTo>
                    <a:lnTo>
                      <a:pt x="24935" y="21924"/>
                    </a:lnTo>
                    <a:lnTo>
                      <a:pt x="24869" y="21728"/>
                    </a:lnTo>
                    <a:lnTo>
                      <a:pt x="24738" y="21466"/>
                    </a:lnTo>
                    <a:lnTo>
                      <a:pt x="24673" y="21139"/>
                    </a:lnTo>
                    <a:lnTo>
                      <a:pt x="24608" y="20812"/>
                    </a:lnTo>
                    <a:lnTo>
                      <a:pt x="24542" y="20223"/>
                    </a:lnTo>
                    <a:lnTo>
                      <a:pt x="24150" y="17605"/>
                    </a:lnTo>
                    <a:lnTo>
                      <a:pt x="24215" y="17474"/>
                    </a:lnTo>
                    <a:lnTo>
                      <a:pt x="24215" y="17343"/>
                    </a:lnTo>
                    <a:lnTo>
                      <a:pt x="24084" y="17278"/>
                    </a:lnTo>
                    <a:lnTo>
                      <a:pt x="23953" y="17212"/>
                    </a:lnTo>
                    <a:lnTo>
                      <a:pt x="18325" y="17212"/>
                    </a:lnTo>
                    <a:lnTo>
                      <a:pt x="15511" y="17278"/>
                    </a:lnTo>
                    <a:lnTo>
                      <a:pt x="12697" y="17278"/>
                    </a:lnTo>
                    <a:lnTo>
                      <a:pt x="9883" y="17147"/>
                    </a:lnTo>
                    <a:lnTo>
                      <a:pt x="7069" y="17016"/>
                    </a:lnTo>
                    <a:lnTo>
                      <a:pt x="5825" y="16950"/>
                    </a:lnTo>
                    <a:lnTo>
                      <a:pt x="4517" y="16819"/>
                    </a:lnTo>
                    <a:lnTo>
                      <a:pt x="3273" y="16754"/>
                    </a:lnTo>
                    <a:lnTo>
                      <a:pt x="2619" y="16754"/>
                    </a:lnTo>
                    <a:lnTo>
                      <a:pt x="2030" y="16819"/>
                    </a:lnTo>
                    <a:lnTo>
                      <a:pt x="2030" y="16754"/>
                    </a:lnTo>
                    <a:lnTo>
                      <a:pt x="1964" y="16623"/>
                    </a:lnTo>
                    <a:lnTo>
                      <a:pt x="1833" y="16427"/>
                    </a:lnTo>
                    <a:lnTo>
                      <a:pt x="1768" y="16100"/>
                    </a:lnTo>
                    <a:lnTo>
                      <a:pt x="1768" y="15707"/>
                    </a:lnTo>
                    <a:lnTo>
                      <a:pt x="1768" y="15249"/>
                    </a:lnTo>
                    <a:lnTo>
                      <a:pt x="1899" y="13678"/>
                    </a:lnTo>
                    <a:lnTo>
                      <a:pt x="2030" y="10341"/>
                    </a:lnTo>
                    <a:lnTo>
                      <a:pt x="2291" y="3927"/>
                    </a:lnTo>
                    <a:lnTo>
                      <a:pt x="7461" y="4516"/>
                    </a:lnTo>
                    <a:lnTo>
                      <a:pt x="10079" y="4712"/>
                    </a:lnTo>
                    <a:lnTo>
                      <a:pt x="12631" y="4909"/>
                    </a:lnTo>
                    <a:lnTo>
                      <a:pt x="15249" y="5040"/>
                    </a:lnTo>
                    <a:lnTo>
                      <a:pt x="20419" y="5040"/>
                    </a:lnTo>
                    <a:lnTo>
                      <a:pt x="23037" y="4974"/>
                    </a:lnTo>
                    <a:lnTo>
                      <a:pt x="23168" y="4909"/>
                    </a:lnTo>
                    <a:lnTo>
                      <a:pt x="23299" y="4778"/>
                    </a:lnTo>
                    <a:lnTo>
                      <a:pt x="23364" y="4712"/>
                    </a:lnTo>
                    <a:lnTo>
                      <a:pt x="23495" y="4582"/>
                    </a:lnTo>
                    <a:lnTo>
                      <a:pt x="23626" y="2880"/>
                    </a:lnTo>
                    <a:lnTo>
                      <a:pt x="23626" y="1113"/>
                    </a:lnTo>
                    <a:close/>
                    <a:moveTo>
                      <a:pt x="24411" y="23626"/>
                    </a:moveTo>
                    <a:lnTo>
                      <a:pt x="24608" y="23691"/>
                    </a:lnTo>
                    <a:lnTo>
                      <a:pt x="24738" y="23756"/>
                    </a:lnTo>
                    <a:lnTo>
                      <a:pt x="24542" y="24018"/>
                    </a:lnTo>
                    <a:lnTo>
                      <a:pt x="24411" y="23626"/>
                    </a:lnTo>
                    <a:close/>
                    <a:moveTo>
                      <a:pt x="23364" y="0"/>
                    </a:moveTo>
                    <a:lnTo>
                      <a:pt x="23233" y="66"/>
                    </a:lnTo>
                    <a:lnTo>
                      <a:pt x="23168" y="66"/>
                    </a:lnTo>
                    <a:lnTo>
                      <a:pt x="22317" y="655"/>
                    </a:lnTo>
                    <a:lnTo>
                      <a:pt x="21924" y="917"/>
                    </a:lnTo>
                    <a:lnTo>
                      <a:pt x="21728" y="1113"/>
                    </a:lnTo>
                    <a:lnTo>
                      <a:pt x="21597" y="1244"/>
                    </a:lnTo>
                    <a:lnTo>
                      <a:pt x="21532" y="1440"/>
                    </a:lnTo>
                    <a:lnTo>
                      <a:pt x="21597" y="1506"/>
                    </a:lnTo>
                    <a:lnTo>
                      <a:pt x="21597" y="2945"/>
                    </a:lnTo>
                    <a:lnTo>
                      <a:pt x="21532" y="4320"/>
                    </a:lnTo>
                    <a:lnTo>
                      <a:pt x="16624" y="4254"/>
                    </a:lnTo>
                    <a:lnTo>
                      <a:pt x="11781" y="4058"/>
                    </a:lnTo>
                    <a:lnTo>
                      <a:pt x="9294" y="3927"/>
                    </a:lnTo>
                    <a:lnTo>
                      <a:pt x="6872" y="3731"/>
                    </a:lnTo>
                    <a:lnTo>
                      <a:pt x="4451" y="3534"/>
                    </a:lnTo>
                    <a:lnTo>
                      <a:pt x="2030" y="3273"/>
                    </a:lnTo>
                    <a:lnTo>
                      <a:pt x="1768" y="3273"/>
                    </a:lnTo>
                    <a:lnTo>
                      <a:pt x="1702" y="3338"/>
                    </a:lnTo>
                    <a:lnTo>
                      <a:pt x="983" y="4516"/>
                    </a:lnTo>
                    <a:lnTo>
                      <a:pt x="394" y="5367"/>
                    </a:lnTo>
                    <a:lnTo>
                      <a:pt x="328" y="5432"/>
                    </a:lnTo>
                    <a:lnTo>
                      <a:pt x="263" y="5498"/>
                    </a:lnTo>
                    <a:lnTo>
                      <a:pt x="263" y="5563"/>
                    </a:lnTo>
                    <a:lnTo>
                      <a:pt x="197" y="5694"/>
                    </a:lnTo>
                    <a:lnTo>
                      <a:pt x="197" y="5825"/>
                    </a:lnTo>
                    <a:lnTo>
                      <a:pt x="263" y="5890"/>
                    </a:lnTo>
                    <a:lnTo>
                      <a:pt x="132" y="7461"/>
                    </a:lnTo>
                    <a:lnTo>
                      <a:pt x="132" y="8966"/>
                    </a:lnTo>
                    <a:lnTo>
                      <a:pt x="132" y="12042"/>
                    </a:lnTo>
                    <a:lnTo>
                      <a:pt x="1" y="15249"/>
                    </a:lnTo>
                    <a:lnTo>
                      <a:pt x="1" y="16885"/>
                    </a:lnTo>
                    <a:lnTo>
                      <a:pt x="66" y="18456"/>
                    </a:lnTo>
                    <a:lnTo>
                      <a:pt x="66" y="18652"/>
                    </a:lnTo>
                    <a:lnTo>
                      <a:pt x="66" y="18783"/>
                    </a:lnTo>
                    <a:lnTo>
                      <a:pt x="132" y="18848"/>
                    </a:lnTo>
                    <a:lnTo>
                      <a:pt x="263" y="18914"/>
                    </a:lnTo>
                    <a:lnTo>
                      <a:pt x="394" y="18914"/>
                    </a:lnTo>
                    <a:lnTo>
                      <a:pt x="3208" y="19045"/>
                    </a:lnTo>
                    <a:lnTo>
                      <a:pt x="11781" y="19045"/>
                    </a:lnTo>
                    <a:lnTo>
                      <a:pt x="17474" y="19110"/>
                    </a:lnTo>
                    <a:lnTo>
                      <a:pt x="20092" y="19110"/>
                    </a:lnTo>
                    <a:lnTo>
                      <a:pt x="22775" y="19045"/>
                    </a:lnTo>
                    <a:lnTo>
                      <a:pt x="23037" y="21008"/>
                    </a:lnTo>
                    <a:lnTo>
                      <a:pt x="23430" y="22906"/>
                    </a:lnTo>
                    <a:lnTo>
                      <a:pt x="23495" y="23037"/>
                    </a:lnTo>
                    <a:lnTo>
                      <a:pt x="23561" y="23102"/>
                    </a:lnTo>
                    <a:lnTo>
                      <a:pt x="23691" y="23756"/>
                    </a:lnTo>
                    <a:lnTo>
                      <a:pt x="23757" y="23953"/>
                    </a:lnTo>
                    <a:lnTo>
                      <a:pt x="23888" y="23953"/>
                    </a:lnTo>
                    <a:lnTo>
                      <a:pt x="24215" y="24673"/>
                    </a:lnTo>
                    <a:lnTo>
                      <a:pt x="24280" y="24804"/>
                    </a:lnTo>
                    <a:lnTo>
                      <a:pt x="24542" y="24804"/>
                    </a:lnTo>
                    <a:lnTo>
                      <a:pt x="24608" y="24738"/>
                    </a:lnTo>
                    <a:lnTo>
                      <a:pt x="30628" y="17278"/>
                    </a:lnTo>
                    <a:lnTo>
                      <a:pt x="31872" y="15772"/>
                    </a:lnTo>
                    <a:lnTo>
                      <a:pt x="32526" y="14987"/>
                    </a:lnTo>
                    <a:lnTo>
                      <a:pt x="33115" y="14202"/>
                    </a:lnTo>
                    <a:lnTo>
                      <a:pt x="33639" y="13416"/>
                    </a:lnTo>
                    <a:lnTo>
                      <a:pt x="34097" y="12566"/>
                    </a:lnTo>
                    <a:lnTo>
                      <a:pt x="34490" y="11649"/>
                    </a:lnTo>
                    <a:lnTo>
                      <a:pt x="34751" y="10668"/>
                    </a:lnTo>
                    <a:lnTo>
                      <a:pt x="34751" y="10537"/>
                    </a:lnTo>
                    <a:lnTo>
                      <a:pt x="34686" y="10471"/>
                    </a:lnTo>
                    <a:lnTo>
                      <a:pt x="34817" y="10406"/>
                    </a:lnTo>
                    <a:lnTo>
                      <a:pt x="34882" y="10275"/>
                    </a:lnTo>
                    <a:lnTo>
                      <a:pt x="34882" y="10144"/>
                    </a:lnTo>
                    <a:lnTo>
                      <a:pt x="34751" y="10013"/>
                    </a:lnTo>
                    <a:lnTo>
                      <a:pt x="31806" y="7723"/>
                    </a:lnTo>
                    <a:lnTo>
                      <a:pt x="30367" y="6545"/>
                    </a:lnTo>
                    <a:lnTo>
                      <a:pt x="28927" y="5367"/>
                    </a:lnTo>
                    <a:lnTo>
                      <a:pt x="27553" y="4123"/>
                    </a:lnTo>
                    <a:lnTo>
                      <a:pt x="26178" y="2815"/>
                    </a:lnTo>
                    <a:lnTo>
                      <a:pt x="24869" y="1440"/>
                    </a:lnTo>
                    <a:lnTo>
                      <a:pt x="23561" y="131"/>
                    </a:lnTo>
                    <a:lnTo>
                      <a:pt x="23495" y="66"/>
                    </a:lnTo>
                    <a:lnTo>
                      <a:pt x="23364"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35" name="TextBox 34">
              <a:extLst>
                <a:ext uri="{FF2B5EF4-FFF2-40B4-BE49-F238E27FC236}">
                  <a16:creationId xmlns:a16="http://schemas.microsoft.com/office/drawing/2014/main" id="{2B404319-4D06-E7D0-8D22-4835FDFEEE64}"/>
                </a:ext>
              </a:extLst>
            </p:cNvPr>
            <p:cNvSpPr txBox="1"/>
            <p:nvPr/>
          </p:nvSpPr>
          <p:spPr>
            <a:xfrm>
              <a:off x="598808" y="1676194"/>
              <a:ext cx="1511166" cy="572768"/>
            </a:xfrm>
            <a:prstGeom prst="rect">
              <a:avLst/>
            </a:prstGeom>
            <a:noFill/>
          </p:spPr>
          <p:txBody>
            <a:bodyPr wrap="square">
              <a:spAutoFit/>
            </a:bodyPr>
            <a:lstStyle/>
            <a:p>
              <a:pPr algn="ctr"/>
              <a:r>
                <a:rPr lang="vi-VN" sz="2800" dirty="0">
                  <a:solidFill>
                    <a:schemeClr val="bg2">
                      <a:lumMod val="50000"/>
                    </a:schemeClr>
                  </a:solidFill>
                  <a:latin typeface="#9Slide05 Braxton Regular" panose="03060000000000000000" pitchFamily="66" charset="0"/>
                </a:rPr>
                <a:t>Suy nghĩ</a:t>
              </a:r>
              <a:endParaRPr lang="en-US" sz="2800" dirty="0">
                <a:solidFill>
                  <a:schemeClr val="bg2">
                    <a:lumMod val="50000"/>
                  </a:schemeClr>
                </a:solidFill>
                <a:latin typeface="#9Slide05 Braxton Regular" panose="03060000000000000000" pitchFamily="66" charset="0"/>
              </a:endParaRPr>
            </a:p>
          </p:txBody>
        </p:sp>
      </p:grpSp>
      <p:grpSp>
        <p:nvGrpSpPr>
          <p:cNvPr id="38" name="Group 37">
            <a:extLst>
              <a:ext uri="{FF2B5EF4-FFF2-40B4-BE49-F238E27FC236}">
                <a16:creationId xmlns:a16="http://schemas.microsoft.com/office/drawing/2014/main" id="{2B2F4346-51F6-A6FE-86BA-423283306D8A}"/>
              </a:ext>
            </a:extLst>
          </p:cNvPr>
          <p:cNvGrpSpPr/>
          <p:nvPr/>
        </p:nvGrpSpPr>
        <p:grpSpPr>
          <a:xfrm flipH="1">
            <a:off x="6642203" y="2469777"/>
            <a:ext cx="1965961" cy="1045907"/>
            <a:chOff x="401854" y="1455673"/>
            <a:chExt cx="1965961" cy="1144952"/>
          </a:xfrm>
        </p:grpSpPr>
        <p:grpSp>
          <p:nvGrpSpPr>
            <p:cNvPr id="39" name="Google Shape;481;p26">
              <a:extLst>
                <a:ext uri="{FF2B5EF4-FFF2-40B4-BE49-F238E27FC236}">
                  <a16:creationId xmlns:a16="http://schemas.microsoft.com/office/drawing/2014/main" id="{C7E8D391-9D22-7DB5-BB35-1C7A7F7F2819}"/>
                </a:ext>
              </a:extLst>
            </p:cNvPr>
            <p:cNvGrpSpPr/>
            <p:nvPr/>
          </p:nvGrpSpPr>
          <p:grpSpPr>
            <a:xfrm>
              <a:off x="401854" y="1455673"/>
              <a:ext cx="1965961" cy="1144952"/>
              <a:chOff x="831125" y="1282500"/>
              <a:chExt cx="1258491" cy="894928"/>
            </a:xfrm>
          </p:grpSpPr>
          <p:sp>
            <p:nvSpPr>
              <p:cNvPr id="41" name="Google Shape;492;p26">
                <a:extLst>
                  <a:ext uri="{FF2B5EF4-FFF2-40B4-BE49-F238E27FC236}">
                    <a16:creationId xmlns:a16="http://schemas.microsoft.com/office/drawing/2014/main" id="{BAD93499-C6B1-CBF7-A6FB-3665BB335189}"/>
                  </a:ext>
                </a:extLst>
              </p:cNvPr>
              <p:cNvSpPr/>
              <p:nvPr/>
            </p:nvSpPr>
            <p:spPr>
              <a:xfrm>
                <a:off x="867600" y="1299275"/>
                <a:ext cx="1214450" cy="814375"/>
              </a:xfrm>
              <a:custGeom>
                <a:avLst/>
                <a:gdLst/>
                <a:ahLst/>
                <a:cxnLst/>
                <a:rect l="l" t="t" r="r" b="b"/>
                <a:pathLst>
                  <a:path w="48578" h="32575" extrusionOk="0">
                    <a:moveTo>
                      <a:pt x="1524" y="4572"/>
                    </a:moveTo>
                    <a:lnTo>
                      <a:pt x="17907" y="5905"/>
                    </a:lnTo>
                    <a:lnTo>
                      <a:pt x="30766" y="6001"/>
                    </a:lnTo>
                    <a:lnTo>
                      <a:pt x="32385" y="0"/>
                    </a:lnTo>
                    <a:lnTo>
                      <a:pt x="38291" y="5810"/>
                    </a:lnTo>
                    <a:lnTo>
                      <a:pt x="44673" y="11335"/>
                    </a:lnTo>
                    <a:lnTo>
                      <a:pt x="48578" y="14383"/>
                    </a:lnTo>
                    <a:lnTo>
                      <a:pt x="41053" y="25622"/>
                    </a:lnTo>
                    <a:lnTo>
                      <a:pt x="34957" y="32575"/>
                    </a:lnTo>
                    <a:lnTo>
                      <a:pt x="33243" y="30480"/>
                    </a:lnTo>
                    <a:lnTo>
                      <a:pt x="31814" y="25527"/>
                    </a:lnTo>
                    <a:lnTo>
                      <a:pt x="0" y="25336"/>
                    </a:lnTo>
                    <a:close/>
                  </a:path>
                </a:pathLst>
              </a:custGeom>
              <a:solidFill>
                <a:srgbClr val="FFF2CC"/>
              </a:solidFill>
              <a:ln>
                <a:noFill/>
              </a:ln>
            </p:spPr>
            <p:txBody>
              <a:bodyPr/>
              <a:lstStyle/>
              <a:p>
                <a:endParaRPr lang="en-US" sz="2800" dirty="0"/>
              </a:p>
            </p:txBody>
          </p:sp>
          <p:sp>
            <p:nvSpPr>
              <p:cNvPr id="42" name="Google Shape;497;p26">
                <a:extLst>
                  <a:ext uri="{FF2B5EF4-FFF2-40B4-BE49-F238E27FC236}">
                    <a16:creationId xmlns:a16="http://schemas.microsoft.com/office/drawing/2014/main" id="{64997279-0071-17A2-F16D-A61D59937EE7}"/>
                  </a:ext>
                </a:extLst>
              </p:cNvPr>
              <p:cNvSpPr/>
              <p:nvPr/>
            </p:nvSpPr>
            <p:spPr>
              <a:xfrm>
                <a:off x="831125" y="1282500"/>
                <a:ext cx="1258491" cy="894928"/>
              </a:xfrm>
              <a:custGeom>
                <a:avLst/>
                <a:gdLst/>
                <a:ahLst/>
                <a:cxnLst/>
                <a:rect l="l" t="t" r="r" b="b"/>
                <a:pathLst>
                  <a:path w="34883" h="24804" extrusionOk="0">
                    <a:moveTo>
                      <a:pt x="1310" y="16558"/>
                    </a:moveTo>
                    <a:lnTo>
                      <a:pt x="1441" y="16689"/>
                    </a:lnTo>
                    <a:lnTo>
                      <a:pt x="1506" y="16754"/>
                    </a:lnTo>
                    <a:lnTo>
                      <a:pt x="1637" y="16885"/>
                    </a:lnTo>
                    <a:lnTo>
                      <a:pt x="1833" y="16885"/>
                    </a:lnTo>
                    <a:lnTo>
                      <a:pt x="1768" y="17016"/>
                    </a:lnTo>
                    <a:lnTo>
                      <a:pt x="1506" y="17016"/>
                    </a:lnTo>
                    <a:lnTo>
                      <a:pt x="1310" y="17081"/>
                    </a:lnTo>
                    <a:lnTo>
                      <a:pt x="1310" y="16558"/>
                    </a:lnTo>
                    <a:close/>
                    <a:moveTo>
                      <a:pt x="6153" y="18325"/>
                    </a:moveTo>
                    <a:lnTo>
                      <a:pt x="7592" y="18456"/>
                    </a:lnTo>
                    <a:lnTo>
                      <a:pt x="7265" y="18456"/>
                    </a:lnTo>
                    <a:lnTo>
                      <a:pt x="6153" y="18325"/>
                    </a:lnTo>
                    <a:close/>
                    <a:moveTo>
                      <a:pt x="23626" y="1113"/>
                    </a:moveTo>
                    <a:lnTo>
                      <a:pt x="26047" y="3600"/>
                    </a:lnTo>
                    <a:lnTo>
                      <a:pt x="27291" y="4843"/>
                    </a:lnTo>
                    <a:lnTo>
                      <a:pt x="28600" y="6021"/>
                    </a:lnTo>
                    <a:lnTo>
                      <a:pt x="29909" y="7134"/>
                    </a:lnTo>
                    <a:lnTo>
                      <a:pt x="31283" y="8246"/>
                    </a:lnTo>
                    <a:lnTo>
                      <a:pt x="32657" y="9293"/>
                    </a:lnTo>
                    <a:lnTo>
                      <a:pt x="34097" y="10210"/>
                    </a:lnTo>
                    <a:lnTo>
                      <a:pt x="32657" y="12173"/>
                    </a:lnTo>
                    <a:lnTo>
                      <a:pt x="31217" y="14136"/>
                    </a:lnTo>
                    <a:lnTo>
                      <a:pt x="29778" y="16100"/>
                    </a:lnTo>
                    <a:lnTo>
                      <a:pt x="28272" y="18063"/>
                    </a:lnTo>
                    <a:lnTo>
                      <a:pt x="26702" y="20026"/>
                    </a:lnTo>
                    <a:lnTo>
                      <a:pt x="26047" y="20942"/>
                    </a:lnTo>
                    <a:lnTo>
                      <a:pt x="25720" y="21401"/>
                    </a:lnTo>
                    <a:lnTo>
                      <a:pt x="25327" y="21728"/>
                    </a:lnTo>
                    <a:lnTo>
                      <a:pt x="25066" y="21924"/>
                    </a:lnTo>
                    <a:lnTo>
                      <a:pt x="24935" y="21924"/>
                    </a:lnTo>
                    <a:lnTo>
                      <a:pt x="24869" y="21728"/>
                    </a:lnTo>
                    <a:lnTo>
                      <a:pt x="24738" y="21466"/>
                    </a:lnTo>
                    <a:lnTo>
                      <a:pt x="24673" y="21139"/>
                    </a:lnTo>
                    <a:lnTo>
                      <a:pt x="24608" y="20812"/>
                    </a:lnTo>
                    <a:lnTo>
                      <a:pt x="24542" y="20223"/>
                    </a:lnTo>
                    <a:lnTo>
                      <a:pt x="24150" y="17605"/>
                    </a:lnTo>
                    <a:lnTo>
                      <a:pt x="24215" y="17474"/>
                    </a:lnTo>
                    <a:lnTo>
                      <a:pt x="24215" y="17343"/>
                    </a:lnTo>
                    <a:lnTo>
                      <a:pt x="24084" y="17278"/>
                    </a:lnTo>
                    <a:lnTo>
                      <a:pt x="23953" y="17212"/>
                    </a:lnTo>
                    <a:lnTo>
                      <a:pt x="18325" y="17212"/>
                    </a:lnTo>
                    <a:lnTo>
                      <a:pt x="15511" y="17278"/>
                    </a:lnTo>
                    <a:lnTo>
                      <a:pt x="12697" y="17278"/>
                    </a:lnTo>
                    <a:lnTo>
                      <a:pt x="9883" y="17147"/>
                    </a:lnTo>
                    <a:lnTo>
                      <a:pt x="7069" y="17016"/>
                    </a:lnTo>
                    <a:lnTo>
                      <a:pt x="5825" y="16950"/>
                    </a:lnTo>
                    <a:lnTo>
                      <a:pt x="4517" y="16819"/>
                    </a:lnTo>
                    <a:lnTo>
                      <a:pt x="3273" y="16754"/>
                    </a:lnTo>
                    <a:lnTo>
                      <a:pt x="2619" y="16754"/>
                    </a:lnTo>
                    <a:lnTo>
                      <a:pt x="2030" y="16819"/>
                    </a:lnTo>
                    <a:lnTo>
                      <a:pt x="2030" y="16754"/>
                    </a:lnTo>
                    <a:lnTo>
                      <a:pt x="1964" y="16623"/>
                    </a:lnTo>
                    <a:lnTo>
                      <a:pt x="1833" y="16427"/>
                    </a:lnTo>
                    <a:lnTo>
                      <a:pt x="1768" y="16100"/>
                    </a:lnTo>
                    <a:lnTo>
                      <a:pt x="1768" y="15707"/>
                    </a:lnTo>
                    <a:lnTo>
                      <a:pt x="1768" y="15249"/>
                    </a:lnTo>
                    <a:lnTo>
                      <a:pt x="1899" y="13678"/>
                    </a:lnTo>
                    <a:lnTo>
                      <a:pt x="2030" y="10341"/>
                    </a:lnTo>
                    <a:lnTo>
                      <a:pt x="2291" y="3927"/>
                    </a:lnTo>
                    <a:lnTo>
                      <a:pt x="7461" y="4516"/>
                    </a:lnTo>
                    <a:lnTo>
                      <a:pt x="10079" y="4712"/>
                    </a:lnTo>
                    <a:lnTo>
                      <a:pt x="12631" y="4909"/>
                    </a:lnTo>
                    <a:lnTo>
                      <a:pt x="15249" y="5040"/>
                    </a:lnTo>
                    <a:lnTo>
                      <a:pt x="20419" y="5040"/>
                    </a:lnTo>
                    <a:lnTo>
                      <a:pt x="23037" y="4974"/>
                    </a:lnTo>
                    <a:lnTo>
                      <a:pt x="23168" y="4909"/>
                    </a:lnTo>
                    <a:lnTo>
                      <a:pt x="23299" y="4778"/>
                    </a:lnTo>
                    <a:lnTo>
                      <a:pt x="23364" y="4712"/>
                    </a:lnTo>
                    <a:lnTo>
                      <a:pt x="23495" y="4582"/>
                    </a:lnTo>
                    <a:lnTo>
                      <a:pt x="23626" y="2880"/>
                    </a:lnTo>
                    <a:lnTo>
                      <a:pt x="23626" y="1113"/>
                    </a:lnTo>
                    <a:close/>
                    <a:moveTo>
                      <a:pt x="24411" y="23626"/>
                    </a:moveTo>
                    <a:lnTo>
                      <a:pt x="24608" y="23691"/>
                    </a:lnTo>
                    <a:lnTo>
                      <a:pt x="24738" y="23756"/>
                    </a:lnTo>
                    <a:lnTo>
                      <a:pt x="24542" y="24018"/>
                    </a:lnTo>
                    <a:lnTo>
                      <a:pt x="24411" y="23626"/>
                    </a:lnTo>
                    <a:close/>
                    <a:moveTo>
                      <a:pt x="23364" y="0"/>
                    </a:moveTo>
                    <a:lnTo>
                      <a:pt x="23233" y="66"/>
                    </a:lnTo>
                    <a:lnTo>
                      <a:pt x="23168" y="66"/>
                    </a:lnTo>
                    <a:lnTo>
                      <a:pt x="22317" y="655"/>
                    </a:lnTo>
                    <a:lnTo>
                      <a:pt x="21924" y="917"/>
                    </a:lnTo>
                    <a:lnTo>
                      <a:pt x="21728" y="1113"/>
                    </a:lnTo>
                    <a:lnTo>
                      <a:pt x="21597" y="1244"/>
                    </a:lnTo>
                    <a:lnTo>
                      <a:pt x="21532" y="1440"/>
                    </a:lnTo>
                    <a:lnTo>
                      <a:pt x="21597" y="1506"/>
                    </a:lnTo>
                    <a:lnTo>
                      <a:pt x="21597" y="2945"/>
                    </a:lnTo>
                    <a:lnTo>
                      <a:pt x="21532" y="4320"/>
                    </a:lnTo>
                    <a:lnTo>
                      <a:pt x="16624" y="4254"/>
                    </a:lnTo>
                    <a:lnTo>
                      <a:pt x="11781" y="4058"/>
                    </a:lnTo>
                    <a:lnTo>
                      <a:pt x="9294" y="3927"/>
                    </a:lnTo>
                    <a:lnTo>
                      <a:pt x="6872" y="3731"/>
                    </a:lnTo>
                    <a:lnTo>
                      <a:pt x="4451" y="3534"/>
                    </a:lnTo>
                    <a:lnTo>
                      <a:pt x="2030" y="3273"/>
                    </a:lnTo>
                    <a:lnTo>
                      <a:pt x="1768" y="3273"/>
                    </a:lnTo>
                    <a:lnTo>
                      <a:pt x="1702" y="3338"/>
                    </a:lnTo>
                    <a:lnTo>
                      <a:pt x="983" y="4516"/>
                    </a:lnTo>
                    <a:lnTo>
                      <a:pt x="394" y="5367"/>
                    </a:lnTo>
                    <a:lnTo>
                      <a:pt x="328" y="5432"/>
                    </a:lnTo>
                    <a:lnTo>
                      <a:pt x="263" y="5498"/>
                    </a:lnTo>
                    <a:lnTo>
                      <a:pt x="263" y="5563"/>
                    </a:lnTo>
                    <a:lnTo>
                      <a:pt x="197" y="5694"/>
                    </a:lnTo>
                    <a:lnTo>
                      <a:pt x="197" y="5825"/>
                    </a:lnTo>
                    <a:lnTo>
                      <a:pt x="263" y="5890"/>
                    </a:lnTo>
                    <a:lnTo>
                      <a:pt x="132" y="7461"/>
                    </a:lnTo>
                    <a:lnTo>
                      <a:pt x="132" y="8966"/>
                    </a:lnTo>
                    <a:lnTo>
                      <a:pt x="132" y="12042"/>
                    </a:lnTo>
                    <a:lnTo>
                      <a:pt x="1" y="15249"/>
                    </a:lnTo>
                    <a:lnTo>
                      <a:pt x="1" y="16885"/>
                    </a:lnTo>
                    <a:lnTo>
                      <a:pt x="66" y="18456"/>
                    </a:lnTo>
                    <a:lnTo>
                      <a:pt x="66" y="18652"/>
                    </a:lnTo>
                    <a:lnTo>
                      <a:pt x="66" y="18783"/>
                    </a:lnTo>
                    <a:lnTo>
                      <a:pt x="132" y="18848"/>
                    </a:lnTo>
                    <a:lnTo>
                      <a:pt x="263" y="18914"/>
                    </a:lnTo>
                    <a:lnTo>
                      <a:pt x="394" y="18914"/>
                    </a:lnTo>
                    <a:lnTo>
                      <a:pt x="3208" y="19045"/>
                    </a:lnTo>
                    <a:lnTo>
                      <a:pt x="11781" y="19045"/>
                    </a:lnTo>
                    <a:lnTo>
                      <a:pt x="17474" y="19110"/>
                    </a:lnTo>
                    <a:lnTo>
                      <a:pt x="20092" y="19110"/>
                    </a:lnTo>
                    <a:lnTo>
                      <a:pt x="22775" y="19045"/>
                    </a:lnTo>
                    <a:lnTo>
                      <a:pt x="23037" y="21008"/>
                    </a:lnTo>
                    <a:lnTo>
                      <a:pt x="23430" y="22906"/>
                    </a:lnTo>
                    <a:lnTo>
                      <a:pt x="23495" y="23037"/>
                    </a:lnTo>
                    <a:lnTo>
                      <a:pt x="23561" y="23102"/>
                    </a:lnTo>
                    <a:lnTo>
                      <a:pt x="23691" y="23756"/>
                    </a:lnTo>
                    <a:lnTo>
                      <a:pt x="23757" y="23953"/>
                    </a:lnTo>
                    <a:lnTo>
                      <a:pt x="23888" y="23953"/>
                    </a:lnTo>
                    <a:lnTo>
                      <a:pt x="24215" y="24673"/>
                    </a:lnTo>
                    <a:lnTo>
                      <a:pt x="24280" y="24804"/>
                    </a:lnTo>
                    <a:lnTo>
                      <a:pt x="24542" y="24804"/>
                    </a:lnTo>
                    <a:lnTo>
                      <a:pt x="24608" y="24738"/>
                    </a:lnTo>
                    <a:lnTo>
                      <a:pt x="30628" y="17278"/>
                    </a:lnTo>
                    <a:lnTo>
                      <a:pt x="31872" y="15772"/>
                    </a:lnTo>
                    <a:lnTo>
                      <a:pt x="32526" y="14987"/>
                    </a:lnTo>
                    <a:lnTo>
                      <a:pt x="33115" y="14202"/>
                    </a:lnTo>
                    <a:lnTo>
                      <a:pt x="33639" y="13416"/>
                    </a:lnTo>
                    <a:lnTo>
                      <a:pt x="34097" y="12566"/>
                    </a:lnTo>
                    <a:lnTo>
                      <a:pt x="34490" y="11649"/>
                    </a:lnTo>
                    <a:lnTo>
                      <a:pt x="34751" y="10668"/>
                    </a:lnTo>
                    <a:lnTo>
                      <a:pt x="34751" y="10537"/>
                    </a:lnTo>
                    <a:lnTo>
                      <a:pt x="34686" y="10471"/>
                    </a:lnTo>
                    <a:lnTo>
                      <a:pt x="34817" y="10406"/>
                    </a:lnTo>
                    <a:lnTo>
                      <a:pt x="34882" y="10275"/>
                    </a:lnTo>
                    <a:lnTo>
                      <a:pt x="34882" y="10144"/>
                    </a:lnTo>
                    <a:lnTo>
                      <a:pt x="34751" y="10013"/>
                    </a:lnTo>
                    <a:lnTo>
                      <a:pt x="31806" y="7723"/>
                    </a:lnTo>
                    <a:lnTo>
                      <a:pt x="30367" y="6545"/>
                    </a:lnTo>
                    <a:lnTo>
                      <a:pt x="28927" y="5367"/>
                    </a:lnTo>
                    <a:lnTo>
                      <a:pt x="27553" y="4123"/>
                    </a:lnTo>
                    <a:lnTo>
                      <a:pt x="26178" y="2815"/>
                    </a:lnTo>
                    <a:lnTo>
                      <a:pt x="24869" y="1440"/>
                    </a:lnTo>
                    <a:lnTo>
                      <a:pt x="23561" y="131"/>
                    </a:lnTo>
                    <a:lnTo>
                      <a:pt x="23495" y="66"/>
                    </a:lnTo>
                    <a:lnTo>
                      <a:pt x="23364"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40" name="TextBox 39">
              <a:extLst>
                <a:ext uri="{FF2B5EF4-FFF2-40B4-BE49-F238E27FC236}">
                  <a16:creationId xmlns:a16="http://schemas.microsoft.com/office/drawing/2014/main" id="{D974EA2C-7C0A-DD21-3F06-CA6504DD3365}"/>
                </a:ext>
              </a:extLst>
            </p:cNvPr>
            <p:cNvSpPr txBox="1"/>
            <p:nvPr/>
          </p:nvSpPr>
          <p:spPr>
            <a:xfrm>
              <a:off x="598808" y="1676194"/>
              <a:ext cx="1511166" cy="572768"/>
            </a:xfrm>
            <a:prstGeom prst="rect">
              <a:avLst/>
            </a:prstGeom>
            <a:noFill/>
          </p:spPr>
          <p:txBody>
            <a:bodyPr wrap="square">
              <a:spAutoFit/>
            </a:bodyPr>
            <a:lstStyle/>
            <a:p>
              <a:pPr algn="ctr"/>
              <a:r>
                <a:rPr lang="vi-VN" sz="2800" dirty="0">
                  <a:solidFill>
                    <a:schemeClr val="bg2">
                      <a:lumMod val="50000"/>
                    </a:schemeClr>
                  </a:solidFill>
                  <a:latin typeface="#9Slide05 Braxton Regular" panose="03060000000000000000" pitchFamily="66" charset="0"/>
                </a:rPr>
                <a:t>Cảm xúc</a:t>
              </a:r>
              <a:endParaRPr lang="en-US" sz="2800" dirty="0">
                <a:solidFill>
                  <a:schemeClr val="bg2">
                    <a:lumMod val="50000"/>
                  </a:schemeClr>
                </a:solidFill>
                <a:latin typeface="#9Slide05 Braxton Regular" panose="03060000000000000000" pitchFamily="66" charset="0"/>
              </a:endParaRPr>
            </a:p>
          </p:txBody>
        </p:sp>
      </p:grpSp>
      <p:grpSp>
        <p:nvGrpSpPr>
          <p:cNvPr id="43" name="Group 42">
            <a:extLst>
              <a:ext uri="{FF2B5EF4-FFF2-40B4-BE49-F238E27FC236}">
                <a16:creationId xmlns:a16="http://schemas.microsoft.com/office/drawing/2014/main" id="{10F1EDA9-B654-6D95-1D80-D7B6477EC791}"/>
              </a:ext>
            </a:extLst>
          </p:cNvPr>
          <p:cNvGrpSpPr/>
          <p:nvPr/>
        </p:nvGrpSpPr>
        <p:grpSpPr>
          <a:xfrm flipH="1">
            <a:off x="6699182" y="3744055"/>
            <a:ext cx="1965961" cy="1045907"/>
            <a:chOff x="401854" y="1455673"/>
            <a:chExt cx="1965961" cy="1144952"/>
          </a:xfrm>
        </p:grpSpPr>
        <p:grpSp>
          <p:nvGrpSpPr>
            <p:cNvPr id="44" name="Google Shape;481;p26">
              <a:extLst>
                <a:ext uri="{FF2B5EF4-FFF2-40B4-BE49-F238E27FC236}">
                  <a16:creationId xmlns:a16="http://schemas.microsoft.com/office/drawing/2014/main" id="{ADAC98C1-2DE0-AC42-4FA3-98C276E67448}"/>
                </a:ext>
              </a:extLst>
            </p:cNvPr>
            <p:cNvGrpSpPr/>
            <p:nvPr/>
          </p:nvGrpSpPr>
          <p:grpSpPr>
            <a:xfrm>
              <a:off x="401854" y="1455673"/>
              <a:ext cx="1965961" cy="1144952"/>
              <a:chOff x="831125" y="1282500"/>
              <a:chExt cx="1258491" cy="894928"/>
            </a:xfrm>
          </p:grpSpPr>
          <p:sp>
            <p:nvSpPr>
              <p:cNvPr id="46" name="Google Shape;492;p26">
                <a:extLst>
                  <a:ext uri="{FF2B5EF4-FFF2-40B4-BE49-F238E27FC236}">
                    <a16:creationId xmlns:a16="http://schemas.microsoft.com/office/drawing/2014/main" id="{0E444659-CF61-2525-9997-168CF00E8C43}"/>
                  </a:ext>
                </a:extLst>
              </p:cNvPr>
              <p:cNvSpPr/>
              <p:nvPr/>
            </p:nvSpPr>
            <p:spPr>
              <a:xfrm>
                <a:off x="867600" y="1299275"/>
                <a:ext cx="1214450" cy="814375"/>
              </a:xfrm>
              <a:custGeom>
                <a:avLst/>
                <a:gdLst/>
                <a:ahLst/>
                <a:cxnLst/>
                <a:rect l="l" t="t" r="r" b="b"/>
                <a:pathLst>
                  <a:path w="48578" h="32575" extrusionOk="0">
                    <a:moveTo>
                      <a:pt x="1524" y="4572"/>
                    </a:moveTo>
                    <a:lnTo>
                      <a:pt x="17907" y="5905"/>
                    </a:lnTo>
                    <a:lnTo>
                      <a:pt x="30766" y="6001"/>
                    </a:lnTo>
                    <a:lnTo>
                      <a:pt x="32385" y="0"/>
                    </a:lnTo>
                    <a:lnTo>
                      <a:pt x="38291" y="5810"/>
                    </a:lnTo>
                    <a:lnTo>
                      <a:pt x="44673" y="11335"/>
                    </a:lnTo>
                    <a:lnTo>
                      <a:pt x="48578" y="14383"/>
                    </a:lnTo>
                    <a:lnTo>
                      <a:pt x="41053" y="25622"/>
                    </a:lnTo>
                    <a:lnTo>
                      <a:pt x="34957" y="32575"/>
                    </a:lnTo>
                    <a:lnTo>
                      <a:pt x="33243" y="30480"/>
                    </a:lnTo>
                    <a:lnTo>
                      <a:pt x="31814" y="25527"/>
                    </a:lnTo>
                    <a:lnTo>
                      <a:pt x="0" y="25336"/>
                    </a:lnTo>
                    <a:close/>
                  </a:path>
                </a:pathLst>
              </a:custGeom>
              <a:solidFill>
                <a:srgbClr val="FFF2CC"/>
              </a:solidFill>
              <a:ln>
                <a:noFill/>
              </a:ln>
            </p:spPr>
            <p:txBody>
              <a:bodyPr/>
              <a:lstStyle/>
              <a:p>
                <a:endParaRPr lang="en-US" sz="2800" dirty="0"/>
              </a:p>
            </p:txBody>
          </p:sp>
          <p:sp>
            <p:nvSpPr>
              <p:cNvPr id="47" name="Google Shape;497;p26">
                <a:extLst>
                  <a:ext uri="{FF2B5EF4-FFF2-40B4-BE49-F238E27FC236}">
                    <a16:creationId xmlns:a16="http://schemas.microsoft.com/office/drawing/2014/main" id="{B42D71BD-8C09-E596-2FB7-F6DF847D3FB2}"/>
                  </a:ext>
                </a:extLst>
              </p:cNvPr>
              <p:cNvSpPr/>
              <p:nvPr/>
            </p:nvSpPr>
            <p:spPr>
              <a:xfrm>
                <a:off x="831125" y="1282500"/>
                <a:ext cx="1258491" cy="894928"/>
              </a:xfrm>
              <a:custGeom>
                <a:avLst/>
                <a:gdLst/>
                <a:ahLst/>
                <a:cxnLst/>
                <a:rect l="l" t="t" r="r" b="b"/>
                <a:pathLst>
                  <a:path w="34883" h="24804" extrusionOk="0">
                    <a:moveTo>
                      <a:pt x="1310" y="16558"/>
                    </a:moveTo>
                    <a:lnTo>
                      <a:pt x="1441" y="16689"/>
                    </a:lnTo>
                    <a:lnTo>
                      <a:pt x="1506" y="16754"/>
                    </a:lnTo>
                    <a:lnTo>
                      <a:pt x="1637" y="16885"/>
                    </a:lnTo>
                    <a:lnTo>
                      <a:pt x="1833" y="16885"/>
                    </a:lnTo>
                    <a:lnTo>
                      <a:pt x="1768" y="17016"/>
                    </a:lnTo>
                    <a:lnTo>
                      <a:pt x="1506" y="17016"/>
                    </a:lnTo>
                    <a:lnTo>
                      <a:pt x="1310" y="17081"/>
                    </a:lnTo>
                    <a:lnTo>
                      <a:pt x="1310" y="16558"/>
                    </a:lnTo>
                    <a:close/>
                    <a:moveTo>
                      <a:pt x="6153" y="18325"/>
                    </a:moveTo>
                    <a:lnTo>
                      <a:pt x="7592" y="18456"/>
                    </a:lnTo>
                    <a:lnTo>
                      <a:pt x="7265" y="18456"/>
                    </a:lnTo>
                    <a:lnTo>
                      <a:pt x="6153" y="18325"/>
                    </a:lnTo>
                    <a:close/>
                    <a:moveTo>
                      <a:pt x="23626" y="1113"/>
                    </a:moveTo>
                    <a:lnTo>
                      <a:pt x="26047" y="3600"/>
                    </a:lnTo>
                    <a:lnTo>
                      <a:pt x="27291" y="4843"/>
                    </a:lnTo>
                    <a:lnTo>
                      <a:pt x="28600" y="6021"/>
                    </a:lnTo>
                    <a:lnTo>
                      <a:pt x="29909" y="7134"/>
                    </a:lnTo>
                    <a:lnTo>
                      <a:pt x="31283" y="8246"/>
                    </a:lnTo>
                    <a:lnTo>
                      <a:pt x="32657" y="9293"/>
                    </a:lnTo>
                    <a:lnTo>
                      <a:pt x="34097" y="10210"/>
                    </a:lnTo>
                    <a:lnTo>
                      <a:pt x="32657" y="12173"/>
                    </a:lnTo>
                    <a:lnTo>
                      <a:pt x="31217" y="14136"/>
                    </a:lnTo>
                    <a:lnTo>
                      <a:pt x="29778" y="16100"/>
                    </a:lnTo>
                    <a:lnTo>
                      <a:pt x="28272" y="18063"/>
                    </a:lnTo>
                    <a:lnTo>
                      <a:pt x="26702" y="20026"/>
                    </a:lnTo>
                    <a:lnTo>
                      <a:pt x="26047" y="20942"/>
                    </a:lnTo>
                    <a:lnTo>
                      <a:pt x="25720" y="21401"/>
                    </a:lnTo>
                    <a:lnTo>
                      <a:pt x="25327" y="21728"/>
                    </a:lnTo>
                    <a:lnTo>
                      <a:pt x="25066" y="21924"/>
                    </a:lnTo>
                    <a:lnTo>
                      <a:pt x="24935" y="21924"/>
                    </a:lnTo>
                    <a:lnTo>
                      <a:pt x="24869" y="21728"/>
                    </a:lnTo>
                    <a:lnTo>
                      <a:pt x="24738" y="21466"/>
                    </a:lnTo>
                    <a:lnTo>
                      <a:pt x="24673" y="21139"/>
                    </a:lnTo>
                    <a:lnTo>
                      <a:pt x="24608" y="20812"/>
                    </a:lnTo>
                    <a:lnTo>
                      <a:pt x="24542" y="20223"/>
                    </a:lnTo>
                    <a:lnTo>
                      <a:pt x="24150" y="17605"/>
                    </a:lnTo>
                    <a:lnTo>
                      <a:pt x="24215" y="17474"/>
                    </a:lnTo>
                    <a:lnTo>
                      <a:pt x="24215" y="17343"/>
                    </a:lnTo>
                    <a:lnTo>
                      <a:pt x="24084" y="17278"/>
                    </a:lnTo>
                    <a:lnTo>
                      <a:pt x="23953" y="17212"/>
                    </a:lnTo>
                    <a:lnTo>
                      <a:pt x="18325" y="17212"/>
                    </a:lnTo>
                    <a:lnTo>
                      <a:pt x="15511" y="17278"/>
                    </a:lnTo>
                    <a:lnTo>
                      <a:pt x="12697" y="17278"/>
                    </a:lnTo>
                    <a:lnTo>
                      <a:pt x="9883" y="17147"/>
                    </a:lnTo>
                    <a:lnTo>
                      <a:pt x="7069" y="17016"/>
                    </a:lnTo>
                    <a:lnTo>
                      <a:pt x="5825" y="16950"/>
                    </a:lnTo>
                    <a:lnTo>
                      <a:pt x="4517" y="16819"/>
                    </a:lnTo>
                    <a:lnTo>
                      <a:pt x="3273" y="16754"/>
                    </a:lnTo>
                    <a:lnTo>
                      <a:pt x="2619" y="16754"/>
                    </a:lnTo>
                    <a:lnTo>
                      <a:pt x="2030" y="16819"/>
                    </a:lnTo>
                    <a:lnTo>
                      <a:pt x="2030" y="16754"/>
                    </a:lnTo>
                    <a:lnTo>
                      <a:pt x="1964" y="16623"/>
                    </a:lnTo>
                    <a:lnTo>
                      <a:pt x="1833" y="16427"/>
                    </a:lnTo>
                    <a:lnTo>
                      <a:pt x="1768" y="16100"/>
                    </a:lnTo>
                    <a:lnTo>
                      <a:pt x="1768" y="15707"/>
                    </a:lnTo>
                    <a:lnTo>
                      <a:pt x="1768" y="15249"/>
                    </a:lnTo>
                    <a:lnTo>
                      <a:pt x="1899" y="13678"/>
                    </a:lnTo>
                    <a:lnTo>
                      <a:pt x="2030" y="10341"/>
                    </a:lnTo>
                    <a:lnTo>
                      <a:pt x="2291" y="3927"/>
                    </a:lnTo>
                    <a:lnTo>
                      <a:pt x="7461" y="4516"/>
                    </a:lnTo>
                    <a:lnTo>
                      <a:pt x="10079" y="4712"/>
                    </a:lnTo>
                    <a:lnTo>
                      <a:pt x="12631" y="4909"/>
                    </a:lnTo>
                    <a:lnTo>
                      <a:pt x="15249" y="5040"/>
                    </a:lnTo>
                    <a:lnTo>
                      <a:pt x="20419" y="5040"/>
                    </a:lnTo>
                    <a:lnTo>
                      <a:pt x="23037" y="4974"/>
                    </a:lnTo>
                    <a:lnTo>
                      <a:pt x="23168" y="4909"/>
                    </a:lnTo>
                    <a:lnTo>
                      <a:pt x="23299" y="4778"/>
                    </a:lnTo>
                    <a:lnTo>
                      <a:pt x="23364" y="4712"/>
                    </a:lnTo>
                    <a:lnTo>
                      <a:pt x="23495" y="4582"/>
                    </a:lnTo>
                    <a:lnTo>
                      <a:pt x="23626" y="2880"/>
                    </a:lnTo>
                    <a:lnTo>
                      <a:pt x="23626" y="1113"/>
                    </a:lnTo>
                    <a:close/>
                    <a:moveTo>
                      <a:pt x="24411" y="23626"/>
                    </a:moveTo>
                    <a:lnTo>
                      <a:pt x="24608" y="23691"/>
                    </a:lnTo>
                    <a:lnTo>
                      <a:pt x="24738" y="23756"/>
                    </a:lnTo>
                    <a:lnTo>
                      <a:pt x="24542" y="24018"/>
                    </a:lnTo>
                    <a:lnTo>
                      <a:pt x="24411" y="23626"/>
                    </a:lnTo>
                    <a:close/>
                    <a:moveTo>
                      <a:pt x="23364" y="0"/>
                    </a:moveTo>
                    <a:lnTo>
                      <a:pt x="23233" y="66"/>
                    </a:lnTo>
                    <a:lnTo>
                      <a:pt x="23168" y="66"/>
                    </a:lnTo>
                    <a:lnTo>
                      <a:pt x="22317" y="655"/>
                    </a:lnTo>
                    <a:lnTo>
                      <a:pt x="21924" y="917"/>
                    </a:lnTo>
                    <a:lnTo>
                      <a:pt x="21728" y="1113"/>
                    </a:lnTo>
                    <a:lnTo>
                      <a:pt x="21597" y="1244"/>
                    </a:lnTo>
                    <a:lnTo>
                      <a:pt x="21532" y="1440"/>
                    </a:lnTo>
                    <a:lnTo>
                      <a:pt x="21597" y="1506"/>
                    </a:lnTo>
                    <a:lnTo>
                      <a:pt x="21597" y="2945"/>
                    </a:lnTo>
                    <a:lnTo>
                      <a:pt x="21532" y="4320"/>
                    </a:lnTo>
                    <a:lnTo>
                      <a:pt x="16624" y="4254"/>
                    </a:lnTo>
                    <a:lnTo>
                      <a:pt x="11781" y="4058"/>
                    </a:lnTo>
                    <a:lnTo>
                      <a:pt x="9294" y="3927"/>
                    </a:lnTo>
                    <a:lnTo>
                      <a:pt x="6872" y="3731"/>
                    </a:lnTo>
                    <a:lnTo>
                      <a:pt x="4451" y="3534"/>
                    </a:lnTo>
                    <a:lnTo>
                      <a:pt x="2030" y="3273"/>
                    </a:lnTo>
                    <a:lnTo>
                      <a:pt x="1768" y="3273"/>
                    </a:lnTo>
                    <a:lnTo>
                      <a:pt x="1702" y="3338"/>
                    </a:lnTo>
                    <a:lnTo>
                      <a:pt x="983" y="4516"/>
                    </a:lnTo>
                    <a:lnTo>
                      <a:pt x="394" y="5367"/>
                    </a:lnTo>
                    <a:lnTo>
                      <a:pt x="328" y="5432"/>
                    </a:lnTo>
                    <a:lnTo>
                      <a:pt x="263" y="5498"/>
                    </a:lnTo>
                    <a:lnTo>
                      <a:pt x="263" y="5563"/>
                    </a:lnTo>
                    <a:lnTo>
                      <a:pt x="197" y="5694"/>
                    </a:lnTo>
                    <a:lnTo>
                      <a:pt x="197" y="5825"/>
                    </a:lnTo>
                    <a:lnTo>
                      <a:pt x="263" y="5890"/>
                    </a:lnTo>
                    <a:lnTo>
                      <a:pt x="132" y="7461"/>
                    </a:lnTo>
                    <a:lnTo>
                      <a:pt x="132" y="8966"/>
                    </a:lnTo>
                    <a:lnTo>
                      <a:pt x="132" y="12042"/>
                    </a:lnTo>
                    <a:lnTo>
                      <a:pt x="1" y="15249"/>
                    </a:lnTo>
                    <a:lnTo>
                      <a:pt x="1" y="16885"/>
                    </a:lnTo>
                    <a:lnTo>
                      <a:pt x="66" y="18456"/>
                    </a:lnTo>
                    <a:lnTo>
                      <a:pt x="66" y="18652"/>
                    </a:lnTo>
                    <a:lnTo>
                      <a:pt x="66" y="18783"/>
                    </a:lnTo>
                    <a:lnTo>
                      <a:pt x="132" y="18848"/>
                    </a:lnTo>
                    <a:lnTo>
                      <a:pt x="263" y="18914"/>
                    </a:lnTo>
                    <a:lnTo>
                      <a:pt x="394" y="18914"/>
                    </a:lnTo>
                    <a:lnTo>
                      <a:pt x="3208" y="19045"/>
                    </a:lnTo>
                    <a:lnTo>
                      <a:pt x="11781" y="19045"/>
                    </a:lnTo>
                    <a:lnTo>
                      <a:pt x="17474" y="19110"/>
                    </a:lnTo>
                    <a:lnTo>
                      <a:pt x="20092" y="19110"/>
                    </a:lnTo>
                    <a:lnTo>
                      <a:pt x="22775" y="19045"/>
                    </a:lnTo>
                    <a:lnTo>
                      <a:pt x="23037" y="21008"/>
                    </a:lnTo>
                    <a:lnTo>
                      <a:pt x="23430" y="22906"/>
                    </a:lnTo>
                    <a:lnTo>
                      <a:pt x="23495" y="23037"/>
                    </a:lnTo>
                    <a:lnTo>
                      <a:pt x="23561" y="23102"/>
                    </a:lnTo>
                    <a:lnTo>
                      <a:pt x="23691" y="23756"/>
                    </a:lnTo>
                    <a:lnTo>
                      <a:pt x="23757" y="23953"/>
                    </a:lnTo>
                    <a:lnTo>
                      <a:pt x="23888" y="23953"/>
                    </a:lnTo>
                    <a:lnTo>
                      <a:pt x="24215" y="24673"/>
                    </a:lnTo>
                    <a:lnTo>
                      <a:pt x="24280" y="24804"/>
                    </a:lnTo>
                    <a:lnTo>
                      <a:pt x="24542" y="24804"/>
                    </a:lnTo>
                    <a:lnTo>
                      <a:pt x="24608" y="24738"/>
                    </a:lnTo>
                    <a:lnTo>
                      <a:pt x="30628" y="17278"/>
                    </a:lnTo>
                    <a:lnTo>
                      <a:pt x="31872" y="15772"/>
                    </a:lnTo>
                    <a:lnTo>
                      <a:pt x="32526" y="14987"/>
                    </a:lnTo>
                    <a:lnTo>
                      <a:pt x="33115" y="14202"/>
                    </a:lnTo>
                    <a:lnTo>
                      <a:pt x="33639" y="13416"/>
                    </a:lnTo>
                    <a:lnTo>
                      <a:pt x="34097" y="12566"/>
                    </a:lnTo>
                    <a:lnTo>
                      <a:pt x="34490" y="11649"/>
                    </a:lnTo>
                    <a:lnTo>
                      <a:pt x="34751" y="10668"/>
                    </a:lnTo>
                    <a:lnTo>
                      <a:pt x="34751" y="10537"/>
                    </a:lnTo>
                    <a:lnTo>
                      <a:pt x="34686" y="10471"/>
                    </a:lnTo>
                    <a:lnTo>
                      <a:pt x="34817" y="10406"/>
                    </a:lnTo>
                    <a:lnTo>
                      <a:pt x="34882" y="10275"/>
                    </a:lnTo>
                    <a:lnTo>
                      <a:pt x="34882" y="10144"/>
                    </a:lnTo>
                    <a:lnTo>
                      <a:pt x="34751" y="10013"/>
                    </a:lnTo>
                    <a:lnTo>
                      <a:pt x="31806" y="7723"/>
                    </a:lnTo>
                    <a:lnTo>
                      <a:pt x="30367" y="6545"/>
                    </a:lnTo>
                    <a:lnTo>
                      <a:pt x="28927" y="5367"/>
                    </a:lnTo>
                    <a:lnTo>
                      <a:pt x="27553" y="4123"/>
                    </a:lnTo>
                    <a:lnTo>
                      <a:pt x="26178" y="2815"/>
                    </a:lnTo>
                    <a:lnTo>
                      <a:pt x="24869" y="1440"/>
                    </a:lnTo>
                    <a:lnTo>
                      <a:pt x="23561" y="131"/>
                    </a:lnTo>
                    <a:lnTo>
                      <a:pt x="23495" y="66"/>
                    </a:lnTo>
                    <a:lnTo>
                      <a:pt x="23364"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45" name="TextBox 44">
              <a:extLst>
                <a:ext uri="{FF2B5EF4-FFF2-40B4-BE49-F238E27FC236}">
                  <a16:creationId xmlns:a16="http://schemas.microsoft.com/office/drawing/2014/main" id="{3E5AB836-E53E-26D2-CCAE-A2CE870BED58}"/>
                </a:ext>
              </a:extLst>
            </p:cNvPr>
            <p:cNvSpPr txBox="1"/>
            <p:nvPr/>
          </p:nvSpPr>
          <p:spPr>
            <a:xfrm>
              <a:off x="598808" y="1676194"/>
              <a:ext cx="1511166" cy="572768"/>
            </a:xfrm>
            <a:prstGeom prst="rect">
              <a:avLst/>
            </a:prstGeom>
            <a:noFill/>
          </p:spPr>
          <p:txBody>
            <a:bodyPr wrap="square">
              <a:spAutoFit/>
            </a:bodyPr>
            <a:lstStyle/>
            <a:p>
              <a:pPr algn="ctr"/>
              <a:r>
                <a:rPr lang="vi-VN" sz="2800" dirty="0">
                  <a:solidFill>
                    <a:schemeClr val="bg2">
                      <a:lumMod val="50000"/>
                    </a:schemeClr>
                  </a:solidFill>
                  <a:latin typeface="#9Slide05 Braxton Regular" panose="03060000000000000000" pitchFamily="66" charset="0"/>
                </a:rPr>
                <a:t>Các MQH</a:t>
              </a:r>
              <a:endParaRPr lang="en-US" sz="2800" dirty="0">
                <a:solidFill>
                  <a:schemeClr val="bg2">
                    <a:lumMod val="50000"/>
                  </a:schemeClr>
                </a:solidFill>
                <a:latin typeface="#9Slide05 Braxton Regular" panose="03060000000000000000" pitchFamily="66" charset="0"/>
              </a:endParaRPr>
            </a:p>
          </p:txBody>
        </p:sp>
      </p:grpSp>
    </p:spTree>
    <p:extLst>
      <p:ext uri="{BB962C8B-B14F-4D97-AF65-F5344CB8AC3E}">
        <p14:creationId xmlns:p14="http://schemas.microsoft.com/office/powerpoint/2010/main" val="46057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13A308-105C-4DD5-A787-93DD1B9EFB9F}"/>
              </a:ext>
            </a:extLst>
          </p:cNvPr>
          <p:cNvSpPr txBox="1"/>
          <p:nvPr/>
        </p:nvSpPr>
        <p:spPr>
          <a:xfrm>
            <a:off x="2270330" y="212772"/>
            <a:ext cx="4603338" cy="1015663"/>
          </a:xfrm>
          <a:prstGeom prst="rect">
            <a:avLst/>
          </a:prstGeom>
          <a:noFill/>
        </p:spPr>
        <p:txBody>
          <a:bodyPr wrap="square" rtlCol="0">
            <a:spAutoFit/>
          </a:bodyPr>
          <a:lstStyle/>
          <a:p>
            <a:pPr algn="ctr"/>
            <a:r>
              <a:rPr lang="en-US" sz="6000" kern="100" dirty="0" err="1">
                <a:solidFill>
                  <a:srgbClr val="0070C0"/>
                </a:solidFill>
                <a:latin typeface="#9Slide05 Monalisa script" panose="02000000000000000000" pitchFamily="2" charset="0"/>
                <a:ea typeface="SimSun" panose="02010600030101010101" pitchFamily="2" charset="-122"/>
              </a:rPr>
              <a:t>Những</a:t>
            </a:r>
            <a:r>
              <a:rPr lang="en-US" sz="6000" kern="100" dirty="0">
                <a:solidFill>
                  <a:srgbClr val="0070C0"/>
                </a:solidFill>
                <a:latin typeface="#9Slide05 Monalisa script" panose="02000000000000000000" pitchFamily="2" charset="0"/>
                <a:ea typeface="SimSun" panose="02010600030101010101" pitchFamily="2" charset="-122"/>
              </a:rPr>
              <a:t> </a:t>
            </a:r>
            <a:r>
              <a:rPr lang="en-US" sz="6000" kern="100" dirty="0" err="1">
                <a:solidFill>
                  <a:srgbClr val="0070C0"/>
                </a:solidFill>
                <a:latin typeface="#9Slide05 Monalisa script" panose="02000000000000000000" pitchFamily="2" charset="0"/>
                <a:ea typeface="SimSun" panose="02010600030101010101" pitchFamily="2" charset="-122"/>
              </a:rPr>
              <a:t>bông</a:t>
            </a:r>
            <a:r>
              <a:rPr lang="en-US" sz="6000" kern="100" dirty="0">
                <a:solidFill>
                  <a:srgbClr val="0070C0"/>
                </a:solidFill>
                <a:latin typeface="#9Slide05 Monalisa script" panose="02000000000000000000" pitchFamily="2" charset="0"/>
                <a:ea typeface="SimSun" panose="02010600030101010101" pitchFamily="2" charset="-122"/>
              </a:rPr>
              <a:t> </a:t>
            </a:r>
            <a:r>
              <a:rPr lang="en-US" sz="6000" kern="100" dirty="0" err="1">
                <a:solidFill>
                  <a:srgbClr val="0070C0"/>
                </a:solidFill>
                <a:latin typeface="#9Slide05 Monalisa script" panose="02000000000000000000" pitchFamily="2" charset="0"/>
                <a:ea typeface="SimSun" panose="02010600030101010101" pitchFamily="2" charset="-122"/>
              </a:rPr>
              <a:t>hoa</a:t>
            </a:r>
            <a:r>
              <a:rPr lang="en-US" sz="6000" kern="100" dirty="0">
                <a:solidFill>
                  <a:srgbClr val="0070C0"/>
                </a:solidFill>
                <a:latin typeface="#9Slide05 Monalisa script" panose="02000000000000000000" pitchFamily="2" charset="0"/>
                <a:ea typeface="SimSun" panose="02010600030101010101" pitchFamily="2" charset="-122"/>
              </a:rPr>
              <a:t> </a:t>
            </a:r>
            <a:r>
              <a:rPr lang="en-US" sz="6000" kern="100" dirty="0" err="1">
                <a:solidFill>
                  <a:srgbClr val="0070C0"/>
                </a:solidFill>
                <a:latin typeface="#9Slide05 Monalisa script" panose="02000000000000000000" pitchFamily="2" charset="0"/>
                <a:ea typeface="SimSun" panose="02010600030101010101" pitchFamily="2" charset="-122"/>
              </a:rPr>
              <a:t>xinh</a:t>
            </a:r>
            <a:endParaRPr lang="vi-VN" sz="6000" dirty="0">
              <a:solidFill>
                <a:srgbClr val="0070C0"/>
              </a:solidFill>
              <a:latin typeface="#9Slide05 Monalisa script" panose="02000000000000000000" pitchFamily="2" charset="0"/>
            </a:endParaRPr>
          </a:p>
        </p:txBody>
      </p:sp>
      <p:pic>
        <p:nvPicPr>
          <p:cNvPr id="41" name="Picture 40">
            <a:extLst>
              <a:ext uri="{FF2B5EF4-FFF2-40B4-BE49-F238E27FC236}">
                <a16:creationId xmlns:a16="http://schemas.microsoft.com/office/drawing/2014/main" id="{7525EDD0-1204-4D26-8249-E5E83C35C953}"/>
              </a:ext>
            </a:extLst>
          </p:cNvPr>
          <p:cNvPicPr>
            <a:picLocks noChangeAspect="1"/>
          </p:cNvPicPr>
          <p:nvPr/>
        </p:nvPicPr>
        <p:blipFill>
          <a:blip r:embed="rId3"/>
          <a:stretch>
            <a:fillRect/>
          </a:stretch>
        </p:blipFill>
        <p:spPr>
          <a:xfrm>
            <a:off x="262877" y="3482869"/>
            <a:ext cx="966398" cy="970655"/>
          </a:xfrm>
          <a:prstGeom prst="rect">
            <a:avLst/>
          </a:prstGeom>
        </p:spPr>
      </p:pic>
      <p:pic>
        <p:nvPicPr>
          <p:cNvPr id="43" name="Picture 42">
            <a:extLst>
              <a:ext uri="{FF2B5EF4-FFF2-40B4-BE49-F238E27FC236}">
                <a16:creationId xmlns:a16="http://schemas.microsoft.com/office/drawing/2014/main" id="{E7B70FA8-296A-4F75-BD8C-3F8ED539EDF2}"/>
              </a:ext>
            </a:extLst>
          </p:cNvPr>
          <p:cNvPicPr>
            <a:picLocks noChangeAspect="1"/>
          </p:cNvPicPr>
          <p:nvPr/>
        </p:nvPicPr>
        <p:blipFill>
          <a:blip r:embed="rId4"/>
          <a:stretch>
            <a:fillRect/>
          </a:stretch>
        </p:blipFill>
        <p:spPr>
          <a:xfrm>
            <a:off x="2118176" y="1601923"/>
            <a:ext cx="996199" cy="1030257"/>
          </a:xfrm>
          <a:prstGeom prst="rect">
            <a:avLst/>
          </a:prstGeom>
        </p:spPr>
      </p:pic>
      <p:pic>
        <p:nvPicPr>
          <p:cNvPr id="45" name="Picture 44">
            <a:extLst>
              <a:ext uri="{FF2B5EF4-FFF2-40B4-BE49-F238E27FC236}">
                <a16:creationId xmlns:a16="http://schemas.microsoft.com/office/drawing/2014/main" id="{1F991FF5-3DCD-41D3-AA81-31298BD57510}"/>
              </a:ext>
            </a:extLst>
          </p:cNvPr>
          <p:cNvPicPr>
            <a:picLocks noChangeAspect="1"/>
          </p:cNvPicPr>
          <p:nvPr/>
        </p:nvPicPr>
        <p:blipFill>
          <a:blip r:embed="rId5"/>
          <a:stretch>
            <a:fillRect/>
          </a:stretch>
        </p:blipFill>
        <p:spPr>
          <a:xfrm>
            <a:off x="263100" y="1607027"/>
            <a:ext cx="983427" cy="940855"/>
          </a:xfrm>
          <a:prstGeom prst="rect">
            <a:avLst/>
          </a:prstGeom>
        </p:spPr>
      </p:pic>
      <p:pic>
        <p:nvPicPr>
          <p:cNvPr id="47" name="Picture 46">
            <a:extLst>
              <a:ext uri="{FF2B5EF4-FFF2-40B4-BE49-F238E27FC236}">
                <a16:creationId xmlns:a16="http://schemas.microsoft.com/office/drawing/2014/main" id="{3DFFE507-82DD-416C-9AE9-FAF96FFF4CBC}"/>
              </a:ext>
            </a:extLst>
          </p:cNvPr>
          <p:cNvPicPr>
            <a:picLocks noChangeAspect="1"/>
          </p:cNvPicPr>
          <p:nvPr/>
        </p:nvPicPr>
        <p:blipFill>
          <a:blip r:embed="rId6"/>
          <a:stretch>
            <a:fillRect/>
          </a:stretch>
        </p:blipFill>
        <p:spPr>
          <a:xfrm>
            <a:off x="3957062" y="1607027"/>
            <a:ext cx="1013228" cy="1030257"/>
          </a:xfrm>
          <a:prstGeom prst="rect">
            <a:avLst/>
          </a:prstGeom>
        </p:spPr>
      </p:pic>
      <p:pic>
        <p:nvPicPr>
          <p:cNvPr id="49" name="Picture 48">
            <a:extLst>
              <a:ext uri="{FF2B5EF4-FFF2-40B4-BE49-F238E27FC236}">
                <a16:creationId xmlns:a16="http://schemas.microsoft.com/office/drawing/2014/main" id="{51E36584-5EAA-44F4-B9E1-909197D22B23}"/>
              </a:ext>
            </a:extLst>
          </p:cNvPr>
          <p:cNvPicPr>
            <a:picLocks noChangeAspect="1"/>
          </p:cNvPicPr>
          <p:nvPr/>
        </p:nvPicPr>
        <p:blipFill>
          <a:blip r:embed="rId7"/>
          <a:stretch>
            <a:fillRect/>
          </a:stretch>
        </p:blipFill>
        <p:spPr>
          <a:xfrm>
            <a:off x="7467254" y="3516927"/>
            <a:ext cx="996199" cy="936597"/>
          </a:xfrm>
          <a:prstGeom prst="rect">
            <a:avLst/>
          </a:prstGeom>
        </p:spPr>
      </p:pic>
      <p:pic>
        <p:nvPicPr>
          <p:cNvPr id="51" name="Picture 50">
            <a:extLst>
              <a:ext uri="{FF2B5EF4-FFF2-40B4-BE49-F238E27FC236}">
                <a16:creationId xmlns:a16="http://schemas.microsoft.com/office/drawing/2014/main" id="{8BCF81AD-E80D-4C6C-88F3-7DA809492C5B}"/>
              </a:ext>
            </a:extLst>
          </p:cNvPr>
          <p:cNvPicPr>
            <a:picLocks noChangeAspect="1"/>
          </p:cNvPicPr>
          <p:nvPr/>
        </p:nvPicPr>
        <p:blipFill>
          <a:blip r:embed="rId8"/>
          <a:stretch>
            <a:fillRect/>
          </a:stretch>
        </p:blipFill>
        <p:spPr>
          <a:xfrm>
            <a:off x="5849571" y="1653682"/>
            <a:ext cx="1043028" cy="1034514"/>
          </a:xfrm>
          <a:prstGeom prst="rect">
            <a:avLst/>
          </a:prstGeom>
        </p:spPr>
      </p:pic>
      <p:pic>
        <p:nvPicPr>
          <p:cNvPr id="53" name="Picture 52">
            <a:extLst>
              <a:ext uri="{FF2B5EF4-FFF2-40B4-BE49-F238E27FC236}">
                <a16:creationId xmlns:a16="http://schemas.microsoft.com/office/drawing/2014/main" id="{F7D1C42B-DC43-4800-BF51-F70CECBA2147}"/>
              </a:ext>
            </a:extLst>
          </p:cNvPr>
          <p:cNvPicPr>
            <a:picLocks noChangeAspect="1"/>
          </p:cNvPicPr>
          <p:nvPr/>
        </p:nvPicPr>
        <p:blipFill>
          <a:blip r:embed="rId9"/>
          <a:stretch>
            <a:fillRect/>
          </a:stretch>
        </p:blipFill>
        <p:spPr>
          <a:xfrm>
            <a:off x="3972704" y="3516927"/>
            <a:ext cx="991941" cy="936597"/>
          </a:xfrm>
          <a:prstGeom prst="rect">
            <a:avLst/>
          </a:prstGeom>
        </p:spPr>
      </p:pic>
      <p:pic>
        <p:nvPicPr>
          <p:cNvPr id="55" name="Picture 54">
            <a:extLst>
              <a:ext uri="{FF2B5EF4-FFF2-40B4-BE49-F238E27FC236}">
                <a16:creationId xmlns:a16="http://schemas.microsoft.com/office/drawing/2014/main" id="{AE110C4F-4D9F-4144-A30E-112F1E2F75D5}"/>
              </a:ext>
            </a:extLst>
          </p:cNvPr>
          <p:cNvPicPr>
            <a:picLocks noChangeAspect="1"/>
          </p:cNvPicPr>
          <p:nvPr/>
        </p:nvPicPr>
        <p:blipFill>
          <a:blip r:embed="rId10"/>
          <a:stretch>
            <a:fillRect/>
          </a:stretch>
        </p:blipFill>
        <p:spPr>
          <a:xfrm>
            <a:off x="5828884" y="3538872"/>
            <a:ext cx="1043028" cy="1030257"/>
          </a:xfrm>
          <a:prstGeom prst="rect">
            <a:avLst/>
          </a:prstGeom>
        </p:spPr>
      </p:pic>
      <p:pic>
        <p:nvPicPr>
          <p:cNvPr id="57" name="Picture 56">
            <a:extLst>
              <a:ext uri="{FF2B5EF4-FFF2-40B4-BE49-F238E27FC236}">
                <a16:creationId xmlns:a16="http://schemas.microsoft.com/office/drawing/2014/main" id="{668CBC96-8A23-48D0-A960-FCB2DBB70DE6}"/>
              </a:ext>
            </a:extLst>
          </p:cNvPr>
          <p:cNvPicPr>
            <a:picLocks noChangeAspect="1"/>
          </p:cNvPicPr>
          <p:nvPr/>
        </p:nvPicPr>
        <p:blipFill>
          <a:blip r:embed="rId11"/>
          <a:stretch>
            <a:fillRect/>
          </a:stretch>
        </p:blipFill>
        <p:spPr>
          <a:xfrm>
            <a:off x="1948543" y="3139182"/>
            <a:ext cx="1460240" cy="1464498"/>
          </a:xfrm>
          <a:prstGeom prst="rect">
            <a:avLst/>
          </a:prstGeom>
        </p:spPr>
      </p:pic>
      <p:pic>
        <p:nvPicPr>
          <p:cNvPr id="59" name="Picture 58">
            <a:extLst>
              <a:ext uri="{FF2B5EF4-FFF2-40B4-BE49-F238E27FC236}">
                <a16:creationId xmlns:a16="http://schemas.microsoft.com/office/drawing/2014/main" id="{23F12401-BC96-446F-9602-705C5344AD80}"/>
              </a:ext>
            </a:extLst>
          </p:cNvPr>
          <p:cNvPicPr>
            <a:picLocks noChangeAspect="1"/>
          </p:cNvPicPr>
          <p:nvPr/>
        </p:nvPicPr>
        <p:blipFill>
          <a:blip r:embed="rId12"/>
          <a:stretch>
            <a:fillRect/>
          </a:stretch>
        </p:blipFill>
        <p:spPr>
          <a:xfrm>
            <a:off x="7517834" y="1695583"/>
            <a:ext cx="991941" cy="936597"/>
          </a:xfrm>
          <a:prstGeom prst="rect">
            <a:avLst/>
          </a:prstGeom>
        </p:spPr>
      </p:pic>
      <p:sp>
        <p:nvSpPr>
          <p:cNvPr id="60" name="Oval 59">
            <a:hlinkClick r:id="rId13" action="ppaction://hlinksldjump"/>
            <a:extLst>
              <a:ext uri="{FF2B5EF4-FFF2-40B4-BE49-F238E27FC236}">
                <a16:creationId xmlns:a16="http://schemas.microsoft.com/office/drawing/2014/main" id="{915B78A5-5489-4DE3-8191-0056BD572C44}"/>
              </a:ext>
            </a:extLst>
          </p:cNvPr>
          <p:cNvSpPr/>
          <p:nvPr/>
        </p:nvSpPr>
        <p:spPr>
          <a:xfrm>
            <a:off x="1246527" y="2449902"/>
            <a:ext cx="426998" cy="422694"/>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9Slide07 IcielPony" panose="02000000000000000000" pitchFamily="2" charset="0"/>
              </a:rPr>
              <a:t>1</a:t>
            </a:r>
          </a:p>
        </p:txBody>
      </p:sp>
      <p:sp>
        <p:nvSpPr>
          <p:cNvPr id="62" name="Oval 61">
            <a:hlinkClick r:id="rId14" action="ppaction://hlinksldjump"/>
            <a:extLst>
              <a:ext uri="{FF2B5EF4-FFF2-40B4-BE49-F238E27FC236}">
                <a16:creationId xmlns:a16="http://schemas.microsoft.com/office/drawing/2014/main" id="{859A6693-5191-44F7-9A7C-51AA307B6CB3}"/>
              </a:ext>
            </a:extLst>
          </p:cNvPr>
          <p:cNvSpPr/>
          <p:nvPr/>
        </p:nvSpPr>
        <p:spPr>
          <a:xfrm>
            <a:off x="3139977" y="2449902"/>
            <a:ext cx="426998" cy="422694"/>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9Slide07 IcielPony" panose="02000000000000000000" pitchFamily="2" charset="0"/>
              </a:rPr>
              <a:t>2</a:t>
            </a:r>
          </a:p>
        </p:txBody>
      </p:sp>
      <p:sp>
        <p:nvSpPr>
          <p:cNvPr id="63" name="Oval 62">
            <a:hlinkClick r:id="rId15" action="ppaction://hlinksldjump"/>
            <a:extLst>
              <a:ext uri="{FF2B5EF4-FFF2-40B4-BE49-F238E27FC236}">
                <a16:creationId xmlns:a16="http://schemas.microsoft.com/office/drawing/2014/main" id="{74A55D3E-06FB-4132-BD15-AD791B4CD38A}"/>
              </a:ext>
            </a:extLst>
          </p:cNvPr>
          <p:cNvSpPr/>
          <p:nvPr/>
        </p:nvSpPr>
        <p:spPr>
          <a:xfrm>
            <a:off x="4999149" y="2449902"/>
            <a:ext cx="426998" cy="422694"/>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9Slide07 IcielPony" panose="02000000000000000000" pitchFamily="2" charset="0"/>
              </a:rPr>
              <a:t>3</a:t>
            </a:r>
          </a:p>
        </p:txBody>
      </p:sp>
      <p:sp>
        <p:nvSpPr>
          <p:cNvPr id="64" name="Oval 63">
            <a:hlinkClick r:id="rId16" action="ppaction://hlinksldjump"/>
            <a:extLst>
              <a:ext uri="{FF2B5EF4-FFF2-40B4-BE49-F238E27FC236}">
                <a16:creationId xmlns:a16="http://schemas.microsoft.com/office/drawing/2014/main" id="{872C3565-8B9D-4137-9A17-120DDA0A9811}"/>
              </a:ext>
            </a:extLst>
          </p:cNvPr>
          <p:cNvSpPr/>
          <p:nvPr/>
        </p:nvSpPr>
        <p:spPr>
          <a:xfrm>
            <a:off x="6892599" y="2449902"/>
            <a:ext cx="426998" cy="422694"/>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9Slide07 IcielPony" panose="02000000000000000000" pitchFamily="2" charset="0"/>
              </a:rPr>
              <a:t>4</a:t>
            </a:r>
          </a:p>
        </p:txBody>
      </p:sp>
      <p:sp>
        <p:nvSpPr>
          <p:cNvPr id="65" name="Oval 64">
            <a:hlinkClick r:id="rId17" action="ppaction://hlinksldjump"/>
            <a:extLst>
              <a:ext uri="{FF2B5EF4-FFF2-40B4-BE49-F238E27FC236}">
                <a16:creationId xmlns:a16="http://schemas.microsoft.com/office/drawing/2014/main" id="{2B3552F4-86C4-4D05-B724-DAE6C69D4347}"/>
              </a:ext>
            </a:extLst>
          </p:cNvPr>
          <p:cNvSpPr/>
          <p:nvPr/>
        </p:nvSpPr>
        <p:spPr>
          <a:xfrm>
            <a:off x="8494513" y="2476849"/>
            <a:ext cx="426998" cy="422694"/>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9Slide07 IcielPony" panose="02000000000000000000" pitchFamily="2" charset="0"/>
              </a:rPr>
              <a:t>5</a:t>
            </a:r>
          </a:p>
        </p:txBody>
      </p:sp>
      <p:sp>
        <p:nvSpPr>
          <p:cNvPr id="66" name="Oval 65">
            <a:hlinkClick r:id="rId18" action="ppaction://hlinksldjump"/>
            <a:extLst>
              <a:ext uri="{FF2B5EF4-FFF2-40B4-BE49-F238E27FC236}">
                <a16:creationId xmlns:a16="http://schemas.microsoft.com/office/drawing/2014/main" id="{603E9503-5F5F-4019-84D0-5307EB03BECE}"/>
              </a:ext>
            </a:extLst>
          </p:cNvPr>
          <p:cNvSpPr/>
          <p:nvPr/>
        </p:nvSpPr>
        <p:spPr>
          <a:xfrm>
            <a:off x="1246527" y="4459687"/>
            <a:ext cx="426998" cy="422694"/>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9Slide07 IcielPony" panose="02000000000000000000" pitchFamily="2" charset="0"/>
              </a:rPr>
              <a:t>6</a:t>
            </a:r>
          </a:p>
        </p:txBody>
      </p:sp>
      <p:sp>
        <p:nvSpPr>
          <p:cNvPr id="67" name="Oval 66">
            <a:hlinkClick r:id="rId19" action="ppaction://hlinksldjump"/>
            <a:extLst>
              <a:ext uri="{FF2B5EF4-FFF2-40B4-BE49-F238E27FC236}">
                <a16:creationId xmlns:a16="http://schemas.microsoft.com/office/drawing/2014/main" id="{0755E5B9-22BE-47D9-8E41-B8D5093C9C7D}"/>
              </a:ext>
            </a:extLst>
          </p:cNvPr>
          <p:cNvSpPr/>
          <p:nvPr/>
        </p:nvSpPr>
        <p:spPr>
          <a:xfrm>
            <a:off x="3139977" y="4435827"/>
            <a:ext cx="426998" cy="422694"/>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9Slide07 IcielPony" panose="02000000000000000000" pitchFamily="2" charset="0"/>
              </a:rPr>
              <a:t>7</a:t>
            </a:r>
          </a:p>
        </p:txBody>
      </p:sp>
      <p:sp>
        <p:nvSpPr>
          <p:cNvPr id="68" name="Oval 67">
            <a:hlinkClick r:id="rId20" action="ppaction://hlinksldjump"/>
            <a:extLst>
              <a:ext uri="{FF2B5EF4-FFF2-40B4-BE49-F238E27FC236}">
                <a16:creationId xmlns:a16="http://schemas.microsoft.com/office/drawing/2014/main" id="{AFC4EA76-BD75-4835-BA24-80DEC331DC05}"/>
              </a:ext>
            </a:extLst>
          </p:cNvPr>
          <p:cNvSpPr/>
          <p:nvPr/>
        </p:nvSpPr>
        <p:spPr>
          <a:xfrm>
            <a:off x="4999149" y="4435827"/>
            <a:ext cx="426998" cy="422694"/>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9Slide07 IcielPony" panose="02000000000000000000" pitchFamily="2" charset="0"/>
              </a:rPr>
              <a:t>8</a:t>
            </a:r>
          </a:p>
        </p:txBody>
      </p:sp>
      <p:sp>
        <p:nvSpPr>
          <p:cNvPr id="69" name="Oval 68">
            <a:hlinkClick r:id="rId21" action="ppaction://hlinksldjump"/>
            <a:extLst>
              <a:ext uri="{FF2B5EF4-FFF2-40B4-BE49-F238E27FC236}">
                <a16:creationId xmlns:a16="http://schemas.microsoft.com/office/drawing/2014/main" id="{CB893609-417A-4B7E-8566-88A9C785B1CC}"/>
              </a:ext>
            </a:extLst>
          </p:cNvPr>
          <p:cNvSpPr/>
          <p:nvPr/>
        </p:nvSpPr>
        <p:spPr>
          <a:xfrm>
            <a:off x="6892599" y="4435827"/>
            <a:ext cx="426998" cy="422694"/>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9Slide07 IcielPony" panose="02000000000000000000" pitchFamily="2" charset="0"/>
              </a:rPr>
              <a:t>9</a:t>
            </a:r>
          </a:p>
        </p:txBody>
      </p:sp>
      <p:sp>
        <p:nvSpPr>
          <p:cNvPr id="70" name="Oval 69">
            <a:hlinkClick r:id="rId22" action="ppaction://hlinksldjump"/>
            <a:extLst>
              <a:ext uri="{FF2B5EF4-FFF2-40B4-BE49-F238E27FC236}">
                <a16:creationId xmlns:a16="http://schemas.microsoft.com/office/drawing/2014/main" id="{D4CED0D1-CDFE-4D5E-AEB1-4A7E7B54BD4E}"/>
              </a:ext>
            </a:extLst>
          </p:cNvPr>
          <p:cNvSpPr/>
          <p:nvPr/>
        </p:nvSpPr>
        <p:spPr>
          <a:xfrm>
            <a:off x="8423065" y="4392981"/>
            <a:ext cx="458058" cy="422694"/>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0000"/>
                </a:solidFill>
                <a:latin typeface="#9Slide07 IcielPony" panose="02000000000000000000" pitchFamily="2" charset="0"/>
              </a:rPr>
              <a:t>10</a:t>
            </a:r>
          </a:p>
        </p:txBody>
      </p:sp>
      <p:pic>
        <p:nvPicPr>
          <p:cNvPr id="71" name="Picture 70">
            <a:hlinkClick r:id="rId23" action="ppaction://hlinksldjump"/>
            <a:extLst>
              <a:ext uri="{FF2B5EF4-FFF2-40B4-BE49-F238E27FC236}">
                <a16:creationId xmlns:a16="http://schemas.microsoft.com/office/drawing/2014/main" id="{A7BF6570-EA95-4605-84F5-C5AC884449BB}"/>
              </a:ext>
            </a:extLst>
          </p:cNvPr>
          <p:cNvPicPr>
            <a:picLocks noChangeAspect="1"/>
          </p:cNvPicPr>
          <p:nvPr/>
        </p:nvPicPr>
        <p:blipFill>
          <a:blip r:embed="rId24"/>
          <a:stretch>
            <a:fillRect/>
          </a:stretch>
        </p:blipFill>
        <p:spPr>
          <a:xfrm>
            <a:off x="8519172" y="212772"/>
            <a:ext cx="512680" cy="470902"/>
          </a:xfrm>
          <a:prstGeom prst="rect">
            <a:avLst/>
          </a:prstGeom>
        </p:spPr>
      </p:pic>
    </p:spTree>
    <p:extLst>
      <p:ext uri="{BB962C8B-B14F-4D97-AF65-F5344CB8AC3E}">
        <p14:creationId xmlns:p14="http://schemas.microsoft.com/office/powerpoint/2010/main" val="47683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0"/>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randombar(horizontal)">
                                      <p:cBhvr>
                                        <p:cTn id="13" dur="500"/>
                                        <p:tgtEl>
                                          <p:spTgt spid="45"/>
                                        </p:tgtEl>
                                      </p:cBhvr>
                                    </p:animEffect>
                                  </p:childTnLst>
                                </p:cTn>
                              </p:par>
                            </p:childTnLst>
                          </p:cTn>
                        </p:par>
                      </p:childTnLst>
                    </p:cTn>
                  </p:par>
                </p:childTnLst>
              </p:cTn>
              <p:nextCondLst>
                <p:cond evt="onClick" delay="0">
                  <p:tgtEl>
                    <p:spTgt spid="60"/>
                  </p:tgtEl>
                </p:cond>
              </p:nextCondLst>
            </p:seq>
            <p:seq concurrent="1" nextAc="seek">
              <p:cTn id="14" restart="whenNotActive" fill="hold" evtFilter="cancelBubble" nodeType="interactiveSeq">
                <p:stCondLst>
                  <p:cond evt="onClick" delay="0">
                    <p:tgtEl>
                      <p:spTgt spid="62"/>
                    </p:tgtEl>
                  </p:cond>
                </p:stCondLst>
                <p:endSync evt="end" delay="0">
                  <p:rtn val="all"/>
                </p:endSync>
                <p:childTnLst>
                  <p:par>
                    <p:cTn id="15" fill="hold">
                      <p:stCondLst>
                        <p:cond delay="0"/>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randombar(horizontal)">
                                      <p:cBhvr>
                                        <p:cTn id="19" dur="500"/>
                                        <p:tgtEl>
                                          <p:spTgt spid="43"/>
                                        </p:tgtEl>
                                      </p:cBhvr>
                                    </p:animEffect>
                                  </p:childTnLst>
                                </p:cTn>
                              </p:par>
                            </p:childTnLst>
                          </p:cTn>
                        </p:par>
                      </p:childTnLst>
                    </p:cTn>
                  </p:par>
                </p:childTnLst>
              </p:cTn>
              <p:nextCondLst>
                <p:cond evt="onClick" delay="0">
                  <p:tgtEl>
                    <p:spTgt spid="62"/>
                  </p:tgtEl>
                </p:cond>
              </p:nextCondLst>
            </p:seq>
            <p:seq concurrent="1" nextAc="seek">
              <p:cTn id="20" restart="whenNotActive" fill="hold" evtFilter="cancelBubble" nodeType="interactiveSeq">
                <p:stCondLst>
                  <p:cond evt="onClick" delay="0">
                    <p:tgtEl>
                      <p:spTgt spid="63"/>
                    </p:tgtEl>
                  </p:cond>
                </p:stCondLst>
                <p:endSync evt="end" delay="0">
                  <p:rtn val="all"/>
                </p:endSync>
                <p:childTnLst>
                  <p:par>
                    <p:cTn id="21" fill="hold">
                      <p:stCondLst>
                        <p:cond delay="0"/>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randombar(horizontal)">
                                      <p:cBhvr>
                                        <p:cTn id="25" dur="500"/>
                                        <p:tgtEl>
                                          <p:spTgt spid="47"/>
                                        </p:tgtEl>
                                      </p:cBhvr>
                                    </p:animEffect>
                                  </p:childTnLst>
                                </p:cTn>
                              </p:par>
                            </p:childTnLst>
                          </p:cTn>
                        </p:par>
                      </p:childTnLst>
                    </p:cTn>
                  </p:par>
                </p:childTnLst>
              </p:cTn>
              <p:nextCondLst>
                <p:cond evt="onClick" delay="0">
                  <p:tgtEl>
                    <p:spTgt spid="63"/>
                  </p:tgtEl>
                </p:cond>
              </p:nextCondLst>
            </p:seq>
            <p:seq concurrent="1" nextAc="seek">
              <p:cTn id="26" restart="whenNotActive" fill="hold" evtFilter="cancelBubble" nodeType="interactiveSeq">
                <p:stCondLst>
                  <p:cond evt="onClick" delay="0">
                    <p:tgtEl>
                      <p:spTgt spid="64"/>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randombar(horizontal)">
                                      <p:cBhvr>
                                        <p:cTn id="31" dur="500"/>
                                        <p:tgtEl>
                                          <p:spTgt spid="51"/>
                                        </p:tgtEl>
                                      </p:cBhvr>
                                    </p:animEffect>
                                  </p:childTnLst>
                                </p:cTn>
                              </p:par>
                            </p:childTnLst>
                          </p:cTn>
                        </p:par>
                      </p:childTnLst>
                    </p:cTn>
                  </p:par>
                </p:childTnLst>
              </p:cTn>
              <p:nextCondLst>
                <p:cond evt="onClick" delay="0">
                  <p:tgtEl>
                    <p:spTgt spid="64"/>
                  </p:tgtEl>
                </p:cond>
              </p:nextCondLst>
            </p:seq>
            <p:seq concurrent="1" nextAc="seek">
              <p:cTn id="32" restart="whenNotActive" fill="hold" evtFilter="cancelBubble" nodeType="interactiveSeq">
                <p:stCondLst>
                  <p:cond evt="onClick" delay="0">
                    <p:tgtEl>
                      <p:spTgt spid="65"/>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randombar(horizontal)">
                                      <p:cBhvr>
                                        <p:cTn id="37" dur="500"/>
                                        <p:tgtEl>
                                          <p:spTgt spid="59"/>
                                        </p:tgtEl>
                                      </p:cBhvr>
                                    </p:animEffect>
                                  </p:childTnLst>
                                </p:cTn>
                              </p:par>
                            </p:childTnLst>
                          </p:cTn>
                        </p:par>
                      </p:childTnLst>
                    </p:cTn>
                  </p:par>
                </p:childTnLst>
              </p:cTn>
              <p:nextCondLst>
                <p:cond evt="onClick" delay="0">
                  <p:tgtEl>
                    <p:spTgt spid="65"/>
                  </p:tgtEl>
                </p:cond>
              </p:nextCondLst>
            </p:seq>
            <p:seq concurrent="1" nextAc="seek">
              <p:cTn id="38" restart="whenNotActive" fill="hold" evtFilter="cancelBubble" nodeType="interactiveSeq">
                <p:stCondLst>
                  <p:cond evt="onClick" delay="0">
                    <p:tgtEl>
                      <p:spTgt spid="66"/>
                    </p:tgtEl>
                  </p:cond>
                </p:stCondLst>
                <p:endSync evt="end" delay="0">
                  <p:rtn val="all"/>
                </p:endSync>
                <p:childTnLst>
                  <p:par>
                    <p:cTn id="39" fill="hold">
                      <p:stCondLst>
                        <p:cond delay="0"/>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childTnLst>
              </p:cTn>
              <p:nextCondLst>
                <p:cond evt="onClick" delay="0">
                  <p:tgtEl>
                    <p:spTgt spid="66"/>
                  </p:tgtEl>
                </p:cond>
              </p:nextCondLst>
            </p:seq>
            <p:seq concurrent="1" nextAc="seek">
              <p:cTn id="44" restart="whenNotActive" fill="hold" evtFilter="cancelBubble" nodeType="interactiveSeq">
                <p:stCondLst>
                  <p:cond evt="onClick" delay="0">
                    <p:tgtEl>
                      <p:spTgt spid="67"/>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randombar(horizontal)">
                                      <p:cBhvr>
                                        <p:cTn id="49" dur="500"/>
                                        <p:tgtEl>
                                          <p:spTgt spid="57"/>
                                        </p:tgtEl>
                                      </p:cBhvr>
                                    </p:animEffect>
                                  </p:childTnLst>
                                </p:cTn>
                              </p:par>
                            </p:childTnLst>
                          </p:cTn>
                        </p:par>
                      </p:childTnLst>
                    </p:cTn>
                  </p:par>
                </p:childTnLst>
              </p:cTn>
              <p:nextCondLst>
                <p:cond evt="onClick" delay="0">
                  <p:tgtEl>
                    <p:spTgt spid="67"/>
                  </p:tgtEl>
                </p:cond>
              </p:nextCondLst>
            </p:seq>
            <p:seq concurrent="1" nextAc="seek">
              <p:cTn id="50" restart="whenNotActive" fill="hold" evtFilter="cancelBubble" nodeType="interactiveSeq">
                <p:stCondLst>
                  <p:cond evt="onClick" delay="0">
                    <p:tgtEl>
                      <p:spTgt spid="68"/>
                    </p:tgtEl>
                  </p:cond>
                </p:stCondLst>
                <p:endSync evt="end" delay="0">
                  <p:rtn val="all"/>
                </p:endSync>
                <p:childTnLst>
                  <p:par>
                    <p:cTn id="51" fill="hold">
                      <p:stCondLst>
                        <p:cond delay="0"/>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randombar(horizontal)">
                                      <p:cBhvr>
                                        <p:cTn id="55" dur="500"/>
                                        <p:tgtEl>
                                          <p:spTgt spid="53"/>
                                        </p:tgtEl>
                                      </p:cBhvr>
                                    </p:animEffect>
                                  </p:childTnLst>
                                </p:cTn>
                              </p:par>
                            </p:childTnLst>
                          </p:cTn>
                        </p:par>
                      </p:childTnLst>
                    </p:cTn>
                  </p:par>
                </p:childTnLst>
              </p:cTn>
              <p:nextCondLst>
                <p:cond evt="onClick" delay="0">
                  <p:tgtEl>
                    <p:spTgt spid="68"/>
                  </p:tgtEl>
                </p:cond>
              </p:nextCondLst>
            </p:seq>
            <p:seq concurrent="1" nextAc="seek">
              <p:cTn id="56" restart="whenNotActive" fill="hold" evtFilter="cancelBubble" nodeType="interactiveSeq">
                <p:stCondLst>
                  <p:cond evt="onClick" delay="0">
                    <p:tgtEl>
                      <p:spTgt spid="69"/>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randombar(horizontal)">
                                      <p:cBhvr>
                                        <p:cTn id="61" dur="500"/>
                                        <p:tgtEl>
                                          <p:spTgt spid="55"/>
                                        </p:tgtEl>
                                      </p:cBhvr>
                                    </p:animEffect>
                                  </p:childTnLst>
                                </p:cTn>
                              </p:par>
                            </p:childTnLst>
                          </p:cTn>
                        </p:par>
                      </p:childTnLst>
                    </p:cTn>
                  </p:par>
                </p:childTnLst>
              </p:cTn>
              <p:nextCondLst>
                <p:cond evt="onClick" delay="0">
                  <p:tgtEl>
                    <p:spTgt spid="69"/>
                  </p:tgtEl>
                </p:cond>
              </p:nextCondLst>
            </p:seq>
            <p:seq concurrent="1" nextAc="seek">
              <p:cTn id="62" restart="whenNotActive" fill="hold" evtFilter="cancelBubble" nodeType="interactiveSeq">
                <p:stCondLst>
                  <p:cond evt="onClick" delay="0">
                    <p:tgtEl>
                      <p:spTgt spid="70"/>
                    </p:tgtEl>
                  </p:cond>
                </p:stCondLst>
                <p:endSync evt="end" delay="0">
                  <p:rtn val="all"/>
                </p:endSync>
                <p:childTnLst>
                  <p:par>
                    <p:cTn id="63" fill="hold">
                      <p:stCondLst>
                        <p:cond delay="0"/>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randombar(horizontal)">
                                      <p:cBhvr>
                                        <p:cTn id="67" dur="500"/>
                                        <p:tgtEl>
                                          <p:spTgt spid="49"/>
                                        </p:tgtEl>
                                      </p:cBhvr>
                                    </p:animEffect>
                                  </p:childTnLst>
                                </p:cTn>
                              </p:par>
                            </p:childTnLst>
                          </p:cTn>
                        </p:par>
                      </p:childTnLst>
                    </p:cTn>
                  </p:par>
                </p:childTnLst>
              </p:cTn>
              <p:nextCondLst>
                <p:cond evt="onClick" delay="0">
                  <p:tgtEl>
                    <p:spTgt spid="70"/>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709A1307-2146-4FA3-87FC-1EE794A77E64}"/>
              </a:ext>
            </a:extLst>
          </p:cNvPr>
          <p:cNvSpPr/>
          <p:nvPr/>
        </p:nvSpPr>
        <p:spPr>
          <a:xfrm>
            <a:off x="2067309" y="478028"/>
            <a:ext cx="6625086" cy="1276508"/>
          </a:xfrm>
          <a:prstGeom prst="snip2DiagRect">
            <a:avLst>
              <a:gd name="adj1" fmla="val 0"/>
              <a:gd name="adj2" fmla="val 30147"/>
            </a:avLst>
          </a:prstGeom>
          <a:solidFill>
            <a:schemeClr val="accent2">
              <a:lumMod val="20000"/>
              <a:lumOff val="8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a:solidFill>
                  <a:srgbClr val="FF0000"/>
                </a:solidFill>
                <a:latin typeface="#9Slide05 Braxton Regular" panose="03060000000000000000" pitchFamily="66" charset="0"/>
                <a:cs typeface="Times New Roman" panose="02020603050405020304" pitchFamily="18" charset="0"/>
              </a:rPr>
              <a:t>1. </a:t>
            </a:r>
            <a:r>
              <a:rPr lang="en-SG" sz="3600" dirty="0" err="1">
                <a:solidFill>
                  <a:srgbClr val="FF0000"/>
                </a:solidFill>
                <a:latin typeface="#9Slide05 Braxton Regular" panose="03060000000000000000" pitchFamily="66" charset="0"/>
                <a:cs typeface="Times New Roman" panose="02020603050405020304" pitchFamily="18" charset="0"/>
              </a:rPr>
              <a:t>Tác</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giả</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của</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văn</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bản</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Vừa</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nhắm</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mắt</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vừa</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mở</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cửa</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sổ</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là</a:t>
            </a:r>
            <a:r>
              <a:rPr lang="en-SG" sz="3600" dirty="0">
                <a:solidFill>
                  <a:srgbClr val="FF0000"/>
                </a:solidFill>
                <a:latin typeface="#9Slide05 Braxton Regular" panose="03060000000000000000" pitchFamily="66" charset="0"/>
                <a:cs typeface="Times New Roman" panose="02020603050405020304" pitchFamily="18" charset="0"/>
              </a:rPr>
              <a:t> ai?</a:t>
            </a:r>
          </a:p>
        </p:txBody>
      </p:sp>
      <p:sp>
        <p:nvSpPr>
          <p:cNvPr id="4" name="Rectangle 3">
            <a:extLst>
              <a:ext uri="{FF2B5EF4-FFF2-40B4-BE49-F238E27FC236}">
                <a16:creationId xmlns:a16="http://schemas.microsoft.com/office/drawing/2014/main" id="{B9D1457A-296A-4ED6-814A-AB1B42AF1E4D}"/>
              </a:ext>
            </a:extLst>
          </p:cNvPr>
          <p:cNvSpPr/>
          <p:nvPr/>
        </p:nvSpPr>
        <p:spPr>
          <a:xfrm>
            <a:off x="574939" y="2467153"/>
            <a:ext cx="3678406" cy="98716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3 Arima Madurai" panose="00000500000000000000" pitchFamily="2" charset="0"/>
                <a:cs typeface="#9Slide03 Arima Madurai" panose="00000500000000000000" pitchFamily="2" charset="0"/>
              </a:rPr>
              <a:t>A. </a:t>
            </a:r>
            <a:r>
              <a:rPr lang="en-SG" sz="2400" dirty="0" err="1">
                <a:solidFill>
                  <a:schemeClr val="tx1"/>
                </a:solidFill>
                <a:latin typeface="#9Slide03 Arima Madurai" panose="00000500000000000000" pitchFamily="2" charset="0"/>
                <a:cs typeface="#9Slide03 Arima Madurai" panose="00000500000000000000" pitchFamily="2" charset="0"/>
              </a:rPr>
              <a:t>Nguyễn</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Ngọc</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Thuần</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2B107D4A-C372-4881-B3AB-5766D6525DB4}"/>
              </a:ext>
            </a:extLst>
          </p:cNvPr>
          <p:cNvSpPr/>
          <p:nvPr/>
        </p:nvSpPr>
        <p:spPr>
          <a:xfrm>
            <a:off x="4959226" y="2467153"/>
            <a:ext cx="3733169" cy="98716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3 Arima Madurai" panose="00000500000000000000" pitchFamily="2" charset="0"/>
                <a:cs typeface="#9Slide03 Arima Madurai" panose="00000500000000000000" pitchFamily="2" charset="0"/>
              </a:rPr>
              <a:t>B. </a:t>
            </a:r>
            <a:r>
              <a:rPr lang="en-SG" sz="2400" dirty="0" err="1">
                <a:solidFill>
                  <a:schemeClr val="tx1"/>
                </a:solidFill>
                <a:latin typeface="#9Slide03 Arima Madurai" panose="00000500000000000000" pitchFamily="2" charset="0"/>
                <a:cs typeface="#9Slide03 Arima Madurai" panose="00000500000000000000" pitchFamily="2" charset="0"/>
              </a:rPr>
              <a:t>Nguyễn</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Nhật</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Ánh</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B291C027-C80A-4E0C-ABCF-36F579724977}"/>
              </a:ext>
            </a:extLst>
          </p:cNvPr>
          <p:cNvSpPr/>
          <p:nvPr/>
        </p:nvSpPr>
        <p:spPr>
          <a:xfrm>
            <a:off x="574939" y="3817238"/>
            <a:ext cx="3678406" cy="98716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3 Arima Madurai" panose="00000500000000000000" pitchFamily="2" charset="0"/>
                <a:cs typeface="#9Slide03 Arima Madurai" panose="00000500000000000000" pitchFamily="2" charset="0"/>
              </a:rPr>
              <a:t>C. </a:t>
            </a:r>
            <a:r>
              <a:rPr lang="en-SG" sz="2400" dirty="0" err="1">
                <a:solidFill>
                  <a:schemeClr val="tx1"/>
                </a:solidFill>
                <a:latin typeface="#9Slide03 Arima Madurai" panose="00000500000000000000" pitchFamily="2" charset="0"/>
                <a:cs typeface="#9Slide03 Arima Madurai" panose="00000500000000000000" pitchFamily="2" charset="0"/>
              </a:rPr>
              <a:t>Tô</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Hoài</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
        <p:nvSpPr>
          <p:cNvPr id="7" name="Rectangle 6">
            <a:extLst>
              <a:ext uri="{FF2B5EF4-FFF2-40B4-BE49-F238E27FC236}">
                <a16:creationId xmlns:a16="http://schemas.microsoft.com/office/drawing/2014/main" id="{92D7B1C3-09EB-4DEA-8E53-08C0A01F58FD}"/>
              </a:ext>
            </a:extLst>
          </p:cNvPr>
          <p:cNvSpPr/>
          <p:nvPr/>
        </p:nvSpPr>
        <p:spPr>
          <a:xfrm>
            <a:off x="4959226" y="3817238"/>
            <a:ext cx="3733169" cy="98716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3 Arima Madurai" panose="00000500000000000000" pitchFamily="2" charset="0"/>
                <a:cs typeface="#9Slide03 Arima Madurai" panose="00000500000000000000" pitchFamily="2" charset="0"/>
              </a:rPr>
              <a:t>D. </a:t>
            </a:r>
            <a:r>
              <a:rPr lang="en-US" sz="2400" dirty="0" err="1">
                <a:solidFill>
                  <a:schemeClr val="tx1"/>
                </a:solidFill>
                <a:latin typeface="#9Slide03 Arima Madurai" panose="00000500000000000000" pitchFamily="2" charset="0"/>
                <a:cs typeface="#9Slide03 Arima Madurai" panose="00000500000000000000" pitchFamily="2" charset="0"/>
              </a:rPr>
              <a:t>Trần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Đức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Tiến</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529733" y="2589536"/>
            <a:ext cx="663853" cy="531044"/>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590184" y="4009117"/>
            <a:ext cx="603402" cy="528066"/>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3950" y="4015410"/>
            <a:ext cx="603557" cy="530398"/>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3950" y="2664489"/>
            <a:ext cx="603557" cy="530398"/>
          </a:xfrm>
          <a:prstGeom prst="rect">
            <a:avLst/>
          </a:prstGeom>
        </p:spPr>
      </p:pic>
      <p:pic>
        <p:nvPicPr>
          <p:cNvPr id="15" name="Picture 14">
            <a:hlinkClick r:id="rId9" action="ppaction://hlinksldjump"/>
            <a:extLst>
              <a:ext uri="{FF2B5EF4-FFF2-40B4-BE49-F238E27FC236}">
                <a16:creationId xmlns:a16="http://schemas.microsoft.com/office/drawing/2014/main" id="{E5397428-AC2B-4749-A1E6-441D22D5E82C}"/>
              </a:ext>
            </a:extLst>
          </p:cNvPr>
          <p:cNvPicPr>
            <a:picLocks noChangeAspect="1"/>
          </p:cNvPicPr>
          <p:nvPr/>
        </p:nvPicPr>
        <p:blipFill>
          <a:blip r:embed="rId10"/>
          <a:stretch>
            <a:fillRect/>
          </a:stretch>
        </p:blipFill>
        <p:spPr>
          <a:xfrm>
            <a:off x="271724" y="442616"/>
            <a:ext cx="1408298" cy="1347333"/>
          </a:xfrm>
          <a:prstGeom prst="rect">
            <a:avLst/>
          </a:prstGeom>
        </p:spPr>
      </p:pic>
    </p:spTree>
    <p:extLst>
      <p:ext uri="{BB962C8B-B14F-4D97-AF65-F5344CB8AC3E}">
        <p14:creationId xmlns:p14="http://schemas.microsoft.com/office/powerpoint/2010/main" val="345891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B201B945-29E9-4CEB-85D7-E10418616F1D}"/>
              </a:ext>
            </a:extLst>
          </p:cNvPr>
          <p:cNvSpPr/>
          <p:nvPr/>
        </p:nvSpPr>
        <p:spPr>
          <a:xfrm>
            <a:off x="1871932" y="522460"/>
            <a:ext cx="6654518" cy="1203448"/>
          </a:xfrm>
          <a:prstGeom prst="snip2DiagRect">
            <a:avLst/>
          </a:prstGeom>
          <a:solidFill>
            <a:schemeClr val="accent2">
              <a:lumMod val="20000"/>
              <a:lumOff val="8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kern="1200" dirty="0">
                <a:solidFill>
                  <a:srgbClr val="FF0000"/>
                </a:solidFill>
                <a:latin typeface="#9Slide05 Braxton Regular" panose="03060000000000000000" pitchFamily="66" charset="0"/>
                <a:ea typeface="Times New Roman" panose="02020603050405020304" pitchFamily="18" charset="0"/>
              </a:rPr>
              <a:t>2. </a:t>
            </a:r>
            <a:r>
              <a:rPr lang="en-US" sz="3600" kern="1200" dirty="0" err="1">
                <a:solidFill>
                  <a:srgbClr val="FF0000"/>
                </a:solidFill>
                <a:latin typeface="#9Slide05 Braxton Regular" panose="03060000000000000000" pitchFamily="66" charset="0"/>
                <a:ea typeface="Times New Roman" panose="02020603050405020304" pitchFamily="18" charset="0"/>
              </a:rPr>
              <a:t>Bài</a:t>
            </a:r>
            <a:r>
              <a:rPr lang="en-US" sz="3600" kern="1200" dirty="0">
                <a:solidFill>
                  <a:srgbClr val="FF0000"/>
                </a:solidFill>
                <a:latin typeface="#9Slide05 Braxton Regular" panose="03060000000000000000" pitchFamily="66" charset="0"/>
                <a:ea typeface="Times New Roman" panose="02020603050405020304" pitchFamily="18" charset="0"/>
              </a:rPr>
              <a:t> “ </a:t>
            </a:r>
            <a:r>
              <a:rPr lang="en-US" sz="3600" kern="1200" dirty="0" err="1">
                <a:solidFill>
                  <a:srgbClr val="FF0000"/>
                </a:solidFill>
                <a:latin typeface="#9Slide05 Braxton Regular" panose="03060000000000000000" pitchFamily="66" charset="0"/>
                <a:ea typeface="Times New Roman" panose="02020603050405020304" pitchFamily="18" charset="0"/>
              </a:rPr>
              <a:t>Vừa</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nhắm</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mắt</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vừa</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mở</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cửa</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sổ</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thuộc</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thể</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loại</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nào</a:t>
            </a:r>
            <a:r>
              <a:rPr lang="en-US" sz="3600" kern="1200" dirty="0">
                <a:solidFill>
                  <a:srgbClr val="FF0000"/>
                </a:solidFill>
                <a:latin typeface="#9Slide05 Braxton Regular" panose="03060000000000000000" pitchFamily="66" charset="0"/>
                <a:ea typeface="Times New Roman" panose="02020603050405020304" pitchFamily="18" charset="0"/>
              </a:rPr>
              <a:t>?</a:t>
            </a:r>
            <a:endParaRPr lang="vi-VN" sz="3600" dirty="0">
              <a:solidFill>
                <a:srgbClr val="FF0000"/>
              </a:solidFill>
              <a:latin typeface="#9Slide05 Braxton Regular" panose="03060000000000000000" pitchFamily="66" charset="0"/>
            </a:endParaRPr>
          </a:p>
        </p:txBody>
      </p:sp>
      <p:sp>
        <p:nvSpPr>
          <p:cNvPr id="4" name="Rectangle 3">
            <a:extLst>
              <a:ext uri="{FF2B5EF4-FFF2-40B4-BE49-F238E27FC236}">
                <a16:creationId xmlns:a16="http://schemas.microsoft.com/office/drawing/2014/main" id="{86DE85F8-247A-4B26-8595-96F3824760FB}"/>
              </a:ext>
            </a:extLst>
          </p:cNvPr>
          <p:cNvSpPr/>
          <p:nvPr/>
        </p:nvSpPr>
        <p:spPr>
          <a:xfrm>
            <a:off x="658123" y="2376524"/>
            <a:ext cx="3718768" cy="1006010"/>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kern="1200" dirty="0">
                <a:solidFill>
                  <a:schemeClr val="tx1"/>
                </a:solidFill>
                <a:latin typeface="#9Slide03 Arima Madurai" panose="00000500000000000000" pitchFamily="2" charset="0"/>
                <a:cs typeface="#9Slide03 Arima Madurai" panose="00000500000000000000" pitchFamily="2" charset="0"/>
              </a:rPr>
              <a:t>A. </a:t>
            </a:r>
            <a:r>
              <a:rPr lang="en-US" sz="2400" dirty="0" err="1">
                <a:solidFill>
                  <a:schemeClr val="tx1"/>
                </a:solidFill>
                <a:latin typeface="#9Slide03 Arima Madurai" panose="00000500000000000000" pitchFamily="2" charset="0"/>
                <a:cs typeface="#9Slide03 Arima Madurai" panose="00000500000000000000" pitchFamily="2" charset="0"/>
              </a:rPr>
              <a:t>Truyện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ngắn</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93998625-6706-4B05-B067-E95C783B26B0}"/>
              </a:ext>
            </a:extLst>
          </p:cNvPr>
          <p:cNvSpPr/>
          <p:nvPr/>
        </p:nvSpPr>
        <p:spPr>
          <a:xfrm>
            <a:off x="4983531" y="2379666"/>
            <a:ext cx="3537665" cy="1006010"/>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kern="1200" dirty="0">
                <a:solidFill>
                  <a:schemeClr val="tx1"/>
                </a:solidFill>
                <a:latin typeface="#9Slide03 Arima Madurai" panose="00000500000000000000" pitchFamily="2" charset="0"/>
                <a:cs typeface="#9Slide03 Arima Madurai" panose="00000500000000000000" pitchFamily="2" charset="0"/>
              </a:rPr>
              <a:t>B. </a:t>
            </a:r>
            <a:r>
              <a:rPr lang="en-US" sz="2400" dirty="0" err="1">
                <a:solidFill>
                  <a:schemeClr val="tx1"/>
                </a:solidFill>
                <a:latin typeface="#9Slide03 Arima Madurai" panose="00000500000000000000" pitchFamily="2" charset="0"/>
                <a:cs typeface="#9Slide03 Arima Madurai" panose="00000500000000000000" pitchFamily="2" charset="0"/>
              </a:rPr>
              <a:t>Thơ</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6DE21DDD-2553-491E-ACF0-63B6678E1998}"/>
              </a:ext>
            </a:extLst>
          </p:cNvPr>
          <p:cNvSpPr/>
          <p:nvPr/>
        </p:nvSpPr>
        <p:spPr>
          <a:xfrm>
            <a:off x="651196" y="3761677"/>
            <a:ext cx="3718768" cy="1006010"/>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kern="1200" dirty="0">
                <a:solidFill>
                  <a:schemeClr val="tx1"/>
                </a:solidFill>
                <a:latin typeface="#9Slide03 Arima Madurai" panose="00000500000000000000" pitchFamily="2" charset="0"/>
                <a:cs typeface="#9Slide03 Arima Madurai" panose="00000500000000000000" pitchFamily="2" charset="0"/>
              </a:rPr>
              <a:t>C</a:t>
            </a:r>
            <a:r>
              <a:rPr lang="vi-VN"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Truyện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dài</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7" name="Rectangle 6">
            <a:extLst>
              <a:ext uri="{FF2B5EF4-FFF2-40B4-BE49-F238E27FC236}">
                <a16:creationId xmlns:a16="http://schemas.microsoft.com/office/drawing/2014/main" id="{8CC5B765-44FA-45DA-A4F5-0A5D84934E6B}"/>
              </a:ext>
            </a:extLst>
          </p:cNvPr>
          <p:cNvSpPr/>
          <p:nvPr/>
        </p:nvSpPr>
        <p:spPr>
          <a:xfrm>
            <a:off x="5017177" y="3761677"/>
            <a:ext cx="3537665" cy="1006010"/>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kern="1200" dirty="0">
                <a:solidFill>
                  <a:schemeClr val="tx1"/>
                </a:solidFill>
                <a:latin typeface="#9Slide03 Arima Madurai" panose="00000500000000000000" pitchFamily="2" charset="0"/>
                <a:cs typeface="#9Slide03 Arima Madurai" panose="00000500000000000000" pitchFamily="2" charset="0"/>
              </a:rPr>
              <a:t>D. </a:t>
            </a:r>
            <a:r>
              <a:rPr lang="en-US" sz="2400" dirty="0" err="1">
                <a:solidFill>
                  <a:schemeClr val="tx1"/>
                </a:solidFill>
                <a:latin typeface="#9Slide03 Arima Madurai" panose="00000500000000000000" pitchFamily="2" charset="0"/>
                <a:cs typeface="#9Slide03 Arima Madurai" panose="00000500000000000000" pitchFamily="2" charset="0"/>
              </a:rPr>
              <a:t>Truyện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vừa</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2184" y="2610094"/>
            <a:ext cx="604292" cy="531044"/>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3074" y="4041777"/>
            <a:ext cx="603402" cy="482721"/>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5548" y="4048061"/>
            <a:ext cx="603557" cy="530398"/>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2195" y="2610094"/>
            <a:ext cx="549444" cy="482845"/>
          </a:xfrm>
          <a:prstGeom prst="rect">
            <a:avLst/>
          </a:prstGeom>
        </p:spPr>
      </p:pic>
      <p:pic>
        <p:nvPicPr>
          <p:cNvPr id="12" name="Picture 11">
            <a:hlinkClick r:id="rId8" action="ppaction://hlinksldjump"/>
            <a:extLst>
              <a:ext uri="{FF2B5EF4-FFF2-40B4-BE49-F238E27FC236}">
                <a16:creationId xmlns:a16="http://schemas.microsoft.com/office/drawing/2014/main" id="{041B8DD9-7468-4CEB-9AEE-A2AD23E06010}"/>
              </a:ext>
            </a:extLst>
          </p:cNvPr>
          <p:cNvPicPr>
            <a:picLocks noChangeAspect="1"/>
          </p:cNvPicPr>
          <p:nvPr/>
        </p:nvPicPr>
        <p:blipFill>
          <a:blip r:embed="rId9"/>
          <a:stretch>
            <a:fillRect/>
          </a:stretch>
        </p:blipFill>
        <p:spPr>
          <a:xfrm>
            <a:off x="189717" y="377878"/>
            <a:ext cx="1426588" cy="1475360"/>
          </a:xfrm>
          <a:prstGeom prst="rect">
            <a:avLst/>
          </a:prstGeom>
        </p:spPr>
      </p:pic>
    </p:spTree>
    <p:extLst>
      <p:ext uri="{BB962C8B-B14F-4D97-AF65-F5344CB8AC3E}">
        <p14:creationId xmlns:p14="http://schemas.microsoft.com/office/powerpoint/2010/main" val="19862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77D8D30-4115-47A9-B125-89F437E05677}"/>
              </a:ext>
            </a:extLst>
          </p:cNvPr>
          <p:cNvSpPr/>
          <p:nvPr/>
        </p:nvSpPr>
        <p:spPr>
          <a:xfrm>
            <a:off x="1966823" y="588106"/>
            <a:ext cx="6668219" cy="1203448"/>
          </a:xfrm>
          <a:prstGeom prst="snip2DiagRect">
            <a:avLst/>
          </a:prstGeom>
          <a:solidFill>
            <a:schemeClr val="accent2">
              <a:lumMod val="20000"/>
              <a:lumOff val="8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rgbClr val="FF0000"/>
                </a:solidFill>
                <a:latin typeface="#9Slide05 Braxton Regular" panose="03060000000000000000" pitchFamily="66" charset="0"/>
              </a:rPr>
              <a:t>3. </a:t>
            </a:r>
            <a:r>
              <a:rPr lang="vi-VN" sz="3400" dirty="0">
                <a:solidFill>
                  <a:srgbClr val="FF0000"/>
                </a:solidFill>
                <a:latin typeface="#9Slide05 Braxton Regular" panose="03060000000000000000" pitchFamily="66" charset="0"/>
              </a:rPr>
              <a:t>Vừa nhắm mắt vừa mở cửa sổ đã kể lại trò chơi của những ai trong câu chuyện?</a:t>
            </a:r>
            <a:endParaRPr lang="vi-VN" sz="3400" b="1" dirty="0">
              <a:solidFill>
                <a:srgbClr val="FF0000"/>
              </a:solidFill>
              <a:latin typeface="#9Slide05 Braxton Regular" panose="03060000000000000000" pitchFamily="66" charset="0"/>
            </a:endParaRPr>
          </a:p>
        </p:txBody>
      </p:sp>
      <p:sp>
        <p:nvSpPr>
          <p:cNvPr id="4" name="Rectangle 3">
            <a:extLst>
              <a:ext uri="{FF2B5EF4-FFF2-40B4-BE49-F238E27FC236}">
                <a16:creationId xmlns:a16="http://schemas.microsoft.com/office/drawing/2014/main" id="{5D9CB196-DC00-46E8-81BA-3A77FA74F475}"/>
              </a:ext>
            </a:extLst>
          </p:cNvPr>
          <p:cNvSpPr/>
          <p:nvPr/>
        </p:nvSpPr>
        <p:spPr>
          <a:xfrm>
            <a:off x="528988" y="2470336"/>
            <a:ext cx="3680099" cy="976125"/>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9Slide03 Arima Madurai" panose="00000500000000000000" pitchFamily="2" charset="0"/>
                <a:cs typeface="#9Slide03 Arima Madurai" panose="00000500000000000000" pitchFamily="2" charset="0"/>
              </a:rPr>
              <a:t>A. Hai mẹ con và hai bố con</a:t>
            </a:r>
          </a:p>
        </p:txBody>
      </p:sp>
      <p:sp>
        <p:nvSpPr>
          <p:cNvPr id="5" name="Rectangle 4">
            <a:extLst>
              <a:ext uri="{FF2B5EF4-FFF2-40B4-BE49-F238E27FC236}">
                <a16:creationId xmlns:a16="http://schemas.microsoft.com/office/drawing/2014/main" id="{442C0619-E7E8-41F4-897A-60DD32CC6418}"/>
              </a:ext>
            </a:extLst>
          </p:cNvPr>
          <p:cNvSpPr/>
          <p:nvPr/>
        </p:nvSpPr>
        <p:spPr>
          <a:xfrm>
            <a:off x="4934913" y="2470335"/>
            <a:ext cx="3680099" cy="976125"/>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400" dirty="0">
                <a:solidFill>
                  <a:schemeClr val="tx1"/>
                </a:solidFill>
                <a:latin typeface="#9Slide03 Arima Madurai" panose="00000500000000000000" pitchFamily="2" charset="0"/>
                <a:cs typeface="#9Slide03 Arima Madurai" panose="00000500000000000000" pitchFamily="2" charset="0"/>
              </a:rPr>
              <a:t>B. </a:t>
            </a:r>
            <a:r>
              <a:rPr lang="vi-VN" sz="2400" dirty="0">
                <a:solidFill>
                  <a:schemeClr val="tx1"/>
                </a:solidFill>
                <a:latin typeface="#9Slide03 Arima Madurai" panose="00000500000000000000" pitchFamily="2" charset="0"/>
                <a:cs typeface="#9Slide03 Arima Madurai" panose="00000500000000000000" pitchFamily="2" charset="0"/>
              </a:rPr>
              <a:t>Hai bố con và hai chú cháu</a:t>
            </a:r>
          </a:p>
        </p:txBody>
      </p:sp>
      <p:sp>
        <p:nvSpPr>
          <p:cNvPr id="6" name="Rectangle 5">
            <a:extLst>
              <a:ext uri="{FF2B5EF4-FFF2-40B4-BE49-F238E27FC236}">
                <a16:creationId xmlns:a16="http://schemas.microsoft.com/office/drawing/2014/main" id="{A515C0D2-D8A7-4457-AF6D-827C80529F2B}"/>
              </a:ext>
            </a:extLst>
          </p:cNvPr>
          <p:cNvSpPr/>
          <p:nvPr/>
        </p:nvSpPr>
        <p:spPr>
          <a:xfrm>
            <a:off x="528987" y="3804158"/>
            <a:ext cx="3680099" cy="976125"/>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9Slide03 Arima Madurai" panose="00000500000000000000" pitchFamily="2" charset="0"/>
                <a:cs typeface="#9Slide03 Arima Madurai" panose="00000500000000000000" pitchFamily="2" charset="0"/>
              </a:rPr>
              <a:t>C. Hai người bạn và hai anh em</a:t>
            </a:r>
          </a:p>
        </p:txBody>
      </p:sp>
      <p:sp>
        <p:nvSpPr>
          <p:cNvPr id="7" name="Rectangle 6">
            <a:extLst>
              <a:ext uri="{FF2B5EF4-FFF2-40B4-BE49-F238E27FC236}">
                <a16:creationId xmlns:a16="http://schemas.microsoft.com/office/drawing/2014/main" id="{2D791C6E-4600-4008-997A-8D8C79C689C6}"/>
              </a:ext>
            </a:extLst>
          </p:cNvPr>
          <p:cNvSpPr/>
          <p:nvPr/>
        </p:nvSpPr>
        <p:spPr>
          <a:xfrm>
            <a:off x="4934914" y="3772853"/>
            <a:ext cx="3680099" cy="1007430"/>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9Slide03 Arima Madurai" panose="00000500000000000000" pitchFamily="2" charset="0"/>
                <a:cs typeface="#9Slide03 Arima Madurai" panose="00000500000000000000" pitchFamily="2" charset="0"/>
              </a:rPr>
              <a:t>D. Hai bà cháu</a:t>
            </a:r>
            <a:endParaRPr lang="vi-VN" sz="2400" dirty="0">
              <a:solidFill>
                <a:srgbClr val="393A68"/>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3536" y="2668775"/>
            <a:ext cx="604292" cy="531044"/>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443536" y="4012535"/>
            <a:ext cx="603402" cy="528066"/>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9920" y="4028188"/>
            <a:ext cx="603557" cy="530398"/>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9920" y="2716974"/>
            <a:ext cx="603557" cy="482845"/>
          </a:xfrm>
          <a:prstGeom prst="rect">
            <a:avLst/>
          </a:prstGeom>
        </p:spPr>
      </p:pic>
      <p:pic>
        <p:nvPicPr>
          <p:cNvPr id="12" name="Picture 11">
            <a:hlinkClick r:id="rId9" action="ppaction://hlinksldjump"/>
            <a:extLst>
              <a:ext uri="{FF2B5EF4-FFF2-40B4-BE49-F238E27FC236}">
                <a16:creationId xmlns:a16="http://schemas.microsoft.com/office/drawing/2014/main" id="{FBE4FAF2-0F18-488D-9EAF-5E3CDDAEE0BF}"/>
              </a:ext>
            </a:extLst>
          </p:cNvPr>
          <p:cNvPicPr>
            <a:picLocks noChangeAspect="1"/>
          </p:cNvPicPr>
          <p:nvPr/>
        </p:nvPicPr>
        <p:blipFill>
          <a:blip r:embed="rId10"/>
          <a:stretch>
            <a:fillRect/>
          </a:stretch>
        </p:blipFill>
        <p:spPr>
          <a:xfrm>
            <a:off x="188045" y="444229"/>
            <a:ext cx="1450974" cy="1475360"/>
          </a:xfrm>
          <a:prstGeom prst="rect">
            <a:avLst/>
          </a:prstGeom>
        </p:spPr>
      </p:pic>
    </p:spTree>
    <p:extLst>
      <p:ext uri="{BB962C8B-B14F-4D97-AF65-F5344CB8AC3E}">
        <p14:creationId xmlns:p14="http://schemas.microsoft.com/office/powerpoint/2010/main" val="130025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A5A3C59F-2B53-448A-8006-7E1B5AF37D90}"/>
              </a:ext>
            </a:extLst>
          </p:cNvPr>
          <p:cNvSpPr/>
          <p:nvPr/>
        </p:nvSpPr>
        <p:spPr>
          <a:xfrm>
            <a:off x="1811547" y="437556"/>
            <a:ext cx="6875252" cy="1315091"/>
          </a:xfrm>
          <a:prstGeom prst="snip2DiagRect">
            <a:avLst/>
          </a:prstGeom>
          <a:solidFill>
            <a:schemeClr val="accent2">
              <a:lumMod val="20000"/>
              <a:lumOff val="8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9Slide05 Braxton Regular" panose="03060000000000000000" pitchFamily="66" charset="0"/>
              </a:rPr>
              <a:t>4. </a:t>
            </a:r>
            <a:r>
              <a:rPr lang="en-US" sz="3200" dirty="0" err="1">
                <a:solidFill>
                  <a:srgbClr val="FF0000"/>
                </a:solidFill>
                <a:latin typeface="#9Slide05 Braxton Regular" panose="03060000000000000000" pitchFamily="66" charset="0"/>
              </a:rPr>
              <a:t>Trong</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văn</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bản</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trải</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nghiệm</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ngửi</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hoa</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và</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đoán</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tên</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loại</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hoa</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liên</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quan</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đến</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giác</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quan</a:t>
            </a:r>
            <a:r>
              <a:rPr lang="en-US" sz="3200" dirty="0">
                <a:solidFill>
                  <a:srgbClr val="FF0000"/>
                </a:solidFill>
                <a:latin typeface="#9Slide05 Braxton Regular" panose="03060000000000000000" pitchFamily="66" charset="0"/>
              </a:rPr>
              <a:t> </a:t>
            </a:r>
            <a:r>
              <a:rPr lang="en-US" sz="3200" dirty="0" err="1">
                <a:solidFill>
                  <a:srgbClr val="FF0000"/>
                </a:solidFill>
                <a:latin typeface="#9Slide05 Braxton Regular" panose="03060000000000000000" pitchFamily="66" charset="0"/>
              </a:rPr>
              <a:t>nào</a:t>
            </a:r>
            <a:r>
              <a:rPr lang="en-US" sz="3200" dirty="0">
                <a:solidFill>
                  <a:srgbClr val="FF0000"/>
                </a:solidFill>
                <a:latin typeface="#9Slide05 Braxton Regular" panose="03060000000000000000" pitchFamily="66" charset="0"/>
              </a:rPr>
              <a:t>?</a:t>
            </a:r>
            <a:endParaRPr lang="vi-VN" sz="5400" b="1" dirty="0">
              <a:solidFill>
                <a:srgbClr val="FF0000"/>
              </a:solidFill>
              <a:latin typeface="#9Slide05 Braxton Regular" panose="03060000000000000000" pitchFamily="66" charset="0"/>
            </a:endParaRPr>
          </a:p>
        </p:txBody>
      </p:sp>
      <p:sp>
        <p:nvSpPr>
          <p:cNvPr id="4" name="Rectangle 3">
            <a:extLst>
              <a:ext uri="{FF2B5EF4-FFF2-40B4-BE49-F238E27FC236}">
                <a16:creationId xmlns:a16="http://schemas.microsoft.com/office/drawing/2014/main" id="{6D08C719-D587-4EB5-842A-E11A41107DE3}"/>
              </a:ext>
            </a:extLst>
          </p:cNvPr>
          <p:cNvSpPr/>
          <p:nvPr/>
        </p:nvSpPr>
        <p:spPr>
          <a:xfrm>
            <a:off x="487608" y="2528040"/>
            <a:ext cx="3680099" cy="879104"/>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400" dirty="0">
                <a:solidFill>
                  <a:schemeClr val="tx1"/>
                </a:solidFill>
                <a:latin typeface="#9Slide03 Arima Madurai" panose="00000500000000000000" pitchFamily="2" charset="0"/>
                <a:cs typeface="#9Slide03 Arima Madurai" panose="00000500000000000000" pitchFamily="2" charset="0"/>
              </a:rPr>
              <a:t>A. </a:t>
            </a:r>
            <a:r>
              <a:rPr lang="en-US" sz="2400" dirty="0" err="1">
                <a:solidFill>
                  <a:schemeClr val="tx1"/>
                </a:solidFill>
                <a:latin typeface="#9Slide03 Arima Madurai" panose="00000500000000000000" pitchFamily="2" charset="0"/>
                <a:cs typeface="#9Slide03 Arima Madurai" panose="00000500000000000000" pitchFamily="2" charset="0"/>
              </a:rPr>
              <a:t>Xúc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giác</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4912663" y="2511750"/>
            <a:ext cx="3680099" cy="879104"/>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400" kern="1200" dirty="0">
                <a:solidFill>
                  <a:schemeClr val="tx1"/>
                </a:solidFill>
                <a:latin typeface="#9Slide03 Arima Madurai" panose="00000500000000000000" pitchFamily="2" charset="0"/>
                <a:cs typeface="#9Slide03 Arima Madurai" panose="00000500000000000000" pitchFamily="2" charset="0"/>
              </a:rPr>
              <a:t>B. </a:t>
            </a:r>
            <a:r>
              <a:rPr lang="en-US" sz="2400" dirty="0" err="1">
                <a:solidFill>
                  <a:schemeClr val="tx1"/>
                </a:solidFill>
                <a:latin typeface="#9Slide03 Arima Madurai" panose="00000500000000000000" pitchFamily="2" charset="0"/>
                <a:cs typeface="#9Slide03 Arima Madurai" panose="00000500000000000000" pitchFamily="2" charset="0"/>
              </a:rPr>
              <a:t>Thị</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giác</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487608" y="3772803"/>
            <a:ext cx="3680099" cy="879105"/>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400" dirty="0">
                <a:solidFill>
                  <a:schemeClr val="tx1"/>
                </a:solidFill>
                <a:latin typeface="#9Slide03 Arima Madurai" panose="00000500000000000000" pitchFamily="2" charset="0"/>
                <a:cs typeface="#9Slide03 Arima Madurai" panose="00000500000000000000" pitchFamily="2" charset="0"/>
              </a:rPr>
              <a:t>C. </a:t>
            </a:r>
            <a:r>
              <a:rPr lang="en-US" sz="2400" dirty="0" err="1">
                <a:solidFill>
                  <a:schemeClr val="tx1"/>
                </a:solidFill>
                <a:latin typeface="#9Slide03 Arima Madurai" panose="00000500000000000000" pitchFamily="2" charset="0"/>
                <a:cs typeface="#9Slide03 Arima Madurai" panose="00000500000000000000" pitchFamily="2" charset="0"/>
              </a:rPr>
              <a:t>Thính</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giác</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4912664" y="3797076"/>
            <a:ext cx="3680099" cy="879105"/>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400" kern="1200" dirty="0">
                <a:solidFill>
                  <a:schemeClr val="tx1"/>
                </a:solidFill>
                <a:latin typeface="#9Slide03 Arima Madurai" panose="00000500000000000000" pitchFamily="2" charset="0"/>
                <a:cs typeface="#9Slide03 Arima Madurai" panose="00000500000000000000" pitchFamily="2" charset="0"/>
              </a:rPr>
              <a:t>D</a:t>
            </a:r>
            <a:r>
              <a:rPr lang="vi-VN"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Khứu</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giác</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5780" y="2707167"/>
            <a:ext cx="604292" cy="531044"/>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0769" y="3940688"/>
            <a:ext cx="549303" cy="482721"/>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5720" y="3970932"/>
            <a:ext cx="603557" cy="482845"/>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9997" y="2709879"/>
            <a:ext cx="549444" cy="482845"/>
          </a:xfrm>
          <a:prstGeom prst="rect">
            <a:avLst/>
          </a:prstGeom>
        </p:spPr>
      </p:pic>
      <p:pic>
        <p:nvPicPr>
          <p:cNvPr id="12" name="Picture 11">
            <a:hlinkClick r:id="rId8" action="ppaction://hlinksldjump"/>
            <a:extLst>
              <a:ext uri="{FF2B5EF4-FFF2-40B4-BE49-F238E27FC236}">
                <a16:creationId xmlns:a16="http://schemas.microsoft.com/office/drawing/2014/main" id="{DC9FA1A0-1F98-4E13-94B4-9F720C3840CD}"/>
              </a:ext>
            </a:extLst>
          </p:cNvPr>
          <p:cNvPicPr>
            <a:picLocks noChangeAspect="1"/>
          </p:cNvPicPr>
          <p:nvPr/>
        </p:nvPicPr>
        <p:blipFill>
          <a:blip r:embed="rId9"/>
          <a:stretch>
            <a:fillRect/>
          </a:stretch>
        </p:blipFill>
        <p:spPr>
          <a:xfrm>
            <a:off x="126607" y="395966"/>
            <a:ext cx="1412116" cy="1400589"/>
          </a:xfrm>
          <a:prstGeom prst="rect">
            <a:avLst/>
          </a:prstGeom>
        </p:spPr>
      </p:pic>
    </p:spTree>
    <p:extLst>
      <p:ext uri="{BB962C8B-B14F-4D97-AF65-F5344CB8AC3E}">
        <p14:creationId xmlns:p14="http://schemas.microsoft.com/office/powerpoint/2010/main" val="401611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77D8D30-4115-47A9-B125-89F437E05677}"/>
              </a:ext>
            </a:extLst>
          </p:cNvPr>
          <p:cNvSpPr/>
          <p:nvPr/>
        </p:nvSpPr>
        <p:spPr>
          <a:xfrm>
            <a:off x="1966823" y="588106"/>
            <a:ext cx="6668219" cy="1203448"/>
          </a:xfrm>
          <a:prstGeom prst="snip2DiagRect">
            <a:avLst/>
          </a:prstGeom>
          <a:solidFill>
            <a:schemeClr val="accent2">
              <a:lumMod val="20000"/>
              <a:lumOff val="8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rgbClr val="FF0000"/>
                </a:solidFill>
                <a:latin typeface="#9Slide05 Braxton Regular" panose="03060000000000000000" pitchFamily="66" charset="0"/>
              </a:rPr>
              <a:t>5. </a:t>
            </a:r>
            <a:r>
              <a:rPr lang="en-US" sz="3400" dirty="0" err="1">
                <a:solidFill>
                  <a:srgbClr val="FF0000"/>
                </a:solidFill>
                <a:latin typeface="#9Slide05 Braxton Regular" panose="03060000000000000000" pitchFamily="66" charset="0"/>
              </a:rPr>
              <a:t>Tác</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giả</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muốn</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gửi</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gắm</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thông</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điệp</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gì</a:t>
            </a:r>
            <a:r>
              <a:rPr lang="en-US" sz="3400" dirty="0">
                <a:solidFill>
                  <a:srgbClr val="FF0000"/>
                </a:solidFill>
                <a:latin typeface="#9Slide05 Braxton Regular" panose="03060000000000000000" pitchFamily="66" charset="0"/>
              </a:rPr>
              <a:t> qua </a:t>
            </a:r>
            <a:r>
              <a:rPr lang="en-US" sz="3400" dirty="0" err="1">
                <a:solidFill>
                  <a:srgbClr val="FF0000"/>
                </a:solidFill>
                <a:latin typeface="#9Slide05 Braxton Regular" panose="03060000000000000000" pitchFamily="66" charset="0"/>
              </a:rPr>
              <a:t>văn</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bản</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Vừa</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nhắm</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mắt</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vừa</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mở</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cửa</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sổ</a:t>
            </a:r>
            <a:r>
              <a:rPr lang="en-US" sz="3400" dirty="0">
                <a:solidFill>
                  <a:srgbClr val="FF0000"/>
                </a:solidFill>
                <a:latin typeface="#9Slide05 Braxton Regular" panose="03060000000000000000" pitchFamily="66" charset="0"/>
              </a:rPr>
              <a:t>”?</a:t>
            </a:r>
            <a:endParaRPr lang="vi-VN" sz="3400" b="1" dirty="0">
              <a:solidFill>
                <a:srgbClr val="FF0000"/>
              </a:solidFill>
              <a:latin typeface="#9Slide05 Braxton Regular" panose="03060000000000000000" pitchFamily="66" charset="0"/>
            </a:endParaRPr>
          </a:p>
        </p:txBody>
      </p:sp>
      <p:sp>
        <p:nvSpPr>
          <p:cNvPr id="4" name="Rectangle 3">
            <a:extLst>
              <a:ext uri="{FF2B5EF4-FFF2-40B4-BE49-F238E27FC236}">
                <a16:creationId xmlns:a16="http://schemas.microsoft.com/office/drawing/2014/main" id="{5D9CB196-DC00-46E8-81BA-3A77FA74F475}"/>
              </a:ext>
            </a:extLst>
          </p:cNvPr>
          <p:cNvSpPr/>
          <p:nvPr/>
        </p:nvSpPr>
        <p:spPr>
          <a:xfrm>
            <a:off x="448574" y="2401326"/>
            <a:ext cx="3987576" cy="109193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9Slide03 Arima Madurai" panose="00000500000000000000" pitchFamily="2" charset="0"/>
                <a:cs typeface="#9Slide03 Arima Madurai" panose="00000500000000000000" pitchFamily="2" charset="0"/>
              </a:rPr>
              <a:t>A. </a:t>
            </a:r>
            <a:r>
              <a:rPr lang="en-US" sz="2400" dirty="0" err="1">
                <a:solidFill>
                  <a:schemeClr val="tx1"/>
                </a:solidFill>
                <a:latin typeface="#9Slide03 Arima Madurai" panose="00000500000000000000" pitchFamily="2" charset="0"/>
                <a:cs typeface="#9Slide03 Arima Madurai" panose="00000500000000000000" pitchFamily="2" charset="0"/>
              </a:rPr>
              <a:t>Đừng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vì</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cuộc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sống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xô</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bồ</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mà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quên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mất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quê</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hương</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442C0619-E7E8-41F4-897A-60DD32CC6418}"/>
              </a:ext>
            </a:extLst>
          </p:cNvPr>
          <p:cNvSpPr/>
          <p:nvPr/>
        </p:nvSpPr>
        <p:spPr>
          <a:xfrm>
            <a:off x="4788266" y="2401325"/>
            <a:ext cx="3907161" cy="109193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400" dirty="0">
                <a:solidFill>
                  <a:schemeClr val="tx1"/>
                </a:solidFill>
                <a:latin typeface="#9Slide03 Arima Madurai" panose="00000500000000000000" pitchFamily="2" charset="0"/>
                <a:cs typeface="#9Slide03 Arima Madurai" panose="00000500000000000000" pitchFamily="2" charset="0"/>
              </a:rPr>
              <a:t>B. </a:t>
            </a:r>
            <a:r>
              <a:rPr lang="en-US" sz="2400" dirty="0" err="1">
                <a:solidFill>
                  <a:schemeClr val="tx1"/>
                </a:solidFill>
                <a:latin typeface="#9Slide03 Arima Madurai" panose="00000500000000000000" pitchFamily="2" charset="0"/>
                <a:cs typeface="#9Slide03 Arima Madurai" panose="00000500000000000000" pitchFamily="2" charset="0"/>
              </a:rPr>
              <a:t>Hòa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mình</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cảm</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nhận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thiên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nhiên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cách</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trao</a:t>
            </a:r>
            <a:r>
              <a:rPr lang="en-US" sz="2400" dirty="0">
                <a:solidFill>
                  <a:schemeClr val="tx1"/>
                </a:solidFill>
                <a:latin typeface="#9Slide03 Arima Madurai" panose="00000500000000000000" pitchFamily="2" charset="0"/>
                <a:cs typeface="#9Slide03 Arima Madurai" panose="00000500000000000000" pitchFamily="2" charset="0"/>
              </a:rPr>
              <a:t> - </a:t>
            </a:r>
            <a:r>
              <a:rPr lang="en-US" sz="2400" dirty="0" err="1">
                <a:solidFill>
                  <a:schemeClr val="tx1"/>
                </a:solidFill>
                <a:latin typeface="#9Slide03 Arima Madurai" panose="00000500000000000000" pitchFamily="2" charset="0"/>
                <a:cs typeface="#9Slide03 Arima Madurai" panose="00000500000000000000" pitchFamily="2" charset="0"/>
              </a:rPr>
              <a:t>nhận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quà</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A515C0D2-D8A7-4457-AF6D-827C80529F2B}"/>
              </a:ext>
            </a:extLst>
          </p:cNvPr>
          <p:cNvSpPr/>
          <p:nvPr/>
        </p:nvSpPr>
        <p:spPr>
          <a:xfrm>
            <a:off x="448573" y="3804158"/>
            <a:ext cx="3987576" cy="109193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9Slide03 Arima Madurai" panose="00000500000000000000" pitchFamily="2" charset="0"/>
                <a:cs typeface="#9Slide03 Arima Madurai" panose="00000500000000000000" pitchFamily="2" charset="0"/>
              </a:rPr>
              <a:t>C. </a:t>
            </a:r>
            <a:r>
              <a:rPr lang="en-US" sz="2400" dirty="0" err="1">
                <a:solidFill>
                  <a:schemeClr val="tx1"/>
                </a:solidFill>
                <a:latin typeface="#9Slide03 Arima Madurai" panose="00000500000000000000" pitchFamily="2" charset="0"/>
                <a:cs typeface="#9Slide03 Arima Madurai" panose="00000500000000000000" pitchFamily="2" charset="0"/>
              </a:rPr>
              <a:t>Hãy</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yêu</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thương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trân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trọng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thiên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nhiên</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7" name="Rectangle 6">
            <a:extLst>
              <a:ext uri="{FF2B5EF4-FFF2-40B4-BE49-F238E27FC236}">
                <a16:creationId xmlns:a16="http://schemas.microsoft.com/office/drawing/2014/main" id="{2D791C6E-4600-4008-997A-8D8C79C689C6}"/>
              </a:ext>
            </a:extLst>
          </p:cNvPr>
          <p:cNvSpPr/>
          <p:nvPr/>
        </p:nvSpPr>
        <p:spPr>
          <a:xfrm>
            <a:off x="4788267" y="3772853"/>
            <a:ext cx="3907161" cy="1126951"/>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9Slide03 Arima Madurai" panose="00000500000000000000" pitchFamily="2" charset="0"/>
                <a:cs typeface="#9Slide03 Arima Madurai" panose="00000500000000000000" pitchFamily="2" charset="0"/>
              </a:rPr>
              <a:t>D. </a:t>
            </a:r>
            <a:r>
              <a:rPr lang="en-US" sz="2400" dirty="0" err="1">
                <a:solidFill>
                  <a:schemeClr val="tx1"/>
                </a:solidFill>
                <a:latin typeface="#9Slide03 Arima Madurai" panose="00000500000000000000" pitchFamily="2" charset="0"/>
                <a:cs typeface="#9Slide03 Arima Madurai" panose="00000500000000000000" pitchFamily="2" charset="0"/>
              </a:rPr>
              <a:t>Hãy</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giúp</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đỡ</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đùm</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bọc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nhau</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lúc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hoạn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nạn</a:t>
            </a:r>
            <a:endParaRPr lang="vi-VN" sz="2400" dirty="0">
              <a:solidFill>
                <a:srgbClr val="393A68"/>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2326" y="2668775"/>
            <a:ext cx="604292" cy="531044"/>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02326" y="4012535"/>
            <a:ext cx="603402" cy="528066"/>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7556" y="4028188"/>
            <a:ext cx="603557" cy="530398"/>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7556" y="2716974"/>
            <a:ext cx="603557" cy="482845"/>
          </a:xfrm>
          <a:prstGeom prst="rect">
            <a:avLst/>
          </a:prstGeom>
        </p:spPr>
      </p:pic>
      <p:pic>
        <p:nvPicPr>
          <p:cNvPr id="13" name="Picture 12">
            <a:hlinkClick r:id="rId9" action="ppaction://hlinksldjump"/>
            <a:extLst>
              <a:ext uri="{FF2B5EF4-FFF2-40B4-BE49-F238E27FC236}">
                <a16:creationId xmlns:a16="http://schemas.microsoft.com/office/drawing/2014/main" id="{3F4BB638-65FE-4A58-8F85-43DD2C0062BC}"/>
              </a:ext>
            </a:extLst>
          </p:cNvPr>
          <p:cNvPicPr>
            <a:picLocks noChangeAspect="1"/>
          </p:cNvPicPr>
          <p:nvPr/>
        </p:nvPicPr>
        <p:blipFill>
          <a:blip r:embed="rId10"/>
          <a:stretch>
            <a:fillRect/>
          </a:stretch>
        </p:blipFill>
        <p:spPr>
          <a:xfrm>
            <a:off x="176755" y="450318"/>
            <a:ext cx="1420491" cy="1341236"/>
          </a:xfrm>
          <a:prstGeom prst="rect">
            <a:avLst/>
          </a:prstGeom>
        </p:spPr>
      </p:pic>
    </p:spTree>
    <p:extLst>
      <p:ext uri="{BB962C8B-B14F-4D97-AF65-F5344CB8AC3E}">
        <p14:creationId xmlns:p14="http://schemas.microsoft.com/office/powerpoint/2010/main" val="128059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BD8ECB-9C87-A0E7-FC6F-7F5E787BA838}"/>
              </a:ext>
            </a:extLst>
          </p:cNvPr>
          <p:cNvSpPr/>
          <p:nvPr/>
        </p:nvSpPr>
        <p:spPr>
          <a:xfrm>
            <a:off x="4716379" y="387417"/>
            <a:ext cx="3986809" cy="4368666"/>
          </a:xfrm>
          <a:prstGeom prst="rect">
            <a:avLst/>
          </a:prstGeom>
          <a:solidFill>
            <a:srgbClr val="EDE2F6"/>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solidFill>
                  <a:srgbClr val="FF0000"/>
                </a:solidFill>
                <a:latin typeface="#9Slide05 Gullever Font" panose="02000507000000020004" pitchFamily="2" charset="0"/>
              </a:rPr>
              <a:t>Trình bày dự án </a:t>
            </a:r>
          </a:p>
          <a:p>
            <a:pPr algn="ctr">
              <a:lnSpc>
                <a:spcPct val="150000"/>
              </a:lnSpc>
            </a:pPr>
            <a:r>
              <a:rPr lang="vi-VN" sz="3200" dirty="0">
                <a:solidFill>
                  <a:srgbClr val="FF0000"/>
                </a:solidFill>
                <a:latin typeface="#9Slide05 Gullever Font" panose="02000507000000020004" pitchFamily="2" charset="0"/>
              </a:rPr>
              <a:t>“Tớ biết tuốt”</a:t>
            </a:r>
          </a:p>
          <a:p>
            <a:pPr algn="just">
              <a:lnSpc>
                <a:spcPct val="150000"/>
              </a:lnSpc>
            </a:pPr>
            <a:r>
              <a:rPr lang="vi-VN" sz="2800" b="1" dirty="0">
                <a:solidFill>
                  <a:schemeClr val="bg2"/>
                </a:solidFill>
                <a:latin typeface="#9Slide03 AmpleSoft" panose="02000000000000000000" pitchFamily="2" charset="0"/>
              </a:rPr>
              <a:t>N1: </a:t>
            </a:r>
            <a:r>
              <a:rPr lang="vi-VN" sz="2800" dirty="0">
                <a:solidFill>
                  <a:schemeClr val="bg2"/>
                </a:solidFill>
                <a:latin typeface="#9Slide03 AmpleSoft" panose="02000000000000000000" pitchFamily="2" charset="0"/>
              </a:rPr>
              <a:t>Khái niệm và phân loại người kể chuyện</a:t>
            </a:r>
          </a:p>
          <a:p>
            <a:pPr algn="just">
              <a:lnSpc>
                <a:spcPct val="150000"/>
              </a:lnSpc>
            </a:pPr>
            <a:r>
              <a:rPr lang="vi-VN" sz="2800" b="1" dirty="0">
                <a:solidFill>
                  <a:schemeClr val="bg2"/>
                </a:solidFill>
                <a:latin typeface="#9Slide03 AmpleSoft" panose="02000000000000000000" pitchFamily="2" charset="0"/>
              </a:rPr>
              <a:t>N2: </a:t>
            </a:r>
            <a:r>
              <a:rPr lang="vi-VN" sz="2800" dirty="0">
                <a:solidFill>
                  <a:schemeClr val="bg2"/>
                </a:solidFill>
                <a:latin typeface="#9Slide03 AmpleSoft" panose="02000000000000000000" pitchFamily="2" charset="0"/>
              </a:rPr>
              <a:t>Thay đổi kiểu người kể chuyện</a:t>
            </a:r>
            <a:endParaRPr lang="en-US" sz="2800" dirty="0">
              <a:solidFill>
                <a:schemeClr val="bg2"/>
              </a:solidFill>
              <a:latin typeface="#9Slide03 AmpleSoft" panose="02000000000000000000" pitchFamily="2" charset="0"/>
            </a:endParaRPr>
          </a:p>
        </p:txBody>
      </p:sp>
      <p:pic>
        <p:nvPicPr>
          <p:cNvPr id="4" name="Picture 3">
            <a:extLst>
              <a:ext uri="{FF2B5EF4-FFF2-40B4-BE49-F238E27FC236}">
                <a16:creationId xmlns:a16="http://schemas.microsoft.com/office/drawing/2014/main" id="{CBEB000C-1E7C-83E9-3B3D-9A2C1FF5C471}"/>
              </a:ext>
            </a:extLst>
          </p:cNvPr>
          <p:cNvPicPr>
            <a:picLocks noChangeAspect="1"/>
          </p:cNvPicPr>
          <p:nvPr/>
        </p:nvPicPr>
        <p:blipFill>
          <a:blip r:embed="rId2"/>
          <a:stretch>
            <a:fillRect/>
          </a:stretch>
        </p:blipFill>
        <p:spPr>
          <a:xfrm>
            <a:off x="0" y="285750"/>
            <a:ext cx="4572000" cy="4572000"/>
          </a:xfrm>
          <a:prstGeom prst="rect">
            <a:avLst/>
          </a:prstGeom>
        </p:spPr>
      </p:pic>
    </p:spTree>
    <p:extLst>
      <p:ext uri="{BB962C8B-B14F-4D97-AF65-F5344CB8AC3E}">
        <p14:creationId xmlns:p14="http://schemas.microsoft.com/office/powerpoint/2010/main" val="75398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B201B945-29E9-4CEB-85D7-E10418616F1D}"/>
              </a:ext>
            </a:extLst>
          </p:cNvPr>
          <p:cNvSpPr/>
          <p:nvPr/>
        </p:nvSpPr>
        <p:spPr>
          <a:xfrm>
            <a:off x="1871932" y="522460"/>
            <a:ext cx="6654518" cy="1203448"/>
          </a:xfrm>
          <a:prstGeom prst="snip2DiagRect">
            <a:avLst/>
          </a:prstGeom>
          <a:solidFill>
            <a:schemeClr val="accent2">
              <a:lumMod val="20000"/>
              <a:lumOff val="8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kern="1200" dirty="0">
                <a:solidFill>
                  <a:srgbClr val="FF0000"/>
                </a:solidFill>
                <a:latin typeface="#9Slide05 Braxton Regular" panose="03060000000000000000" pitchFamily="66" charset="0"/>
                <a:ea typeface="Times New Roman" panose="02020603050405020304" pitchFamily="18" charset="0"/>
              </a:rPr>
              <a:t>6. </a:t>
            </a:r>
            <a:r>
              <a:rPr lang="en-US" sz="3600" kern="1200" dirty="0" err="1">
                <a:solidFill>
                  <a:srgbClr val="FF0000"/>
                </a:solidFill>
                <a:latin typeface="#9Slide05 Braxton Regular" panose="03060000000000000000" pitchFamily="66" charset="0"/>
                <a:ea typeface="Times New Roman" panose="02020603050405020304" pitchFamily="18" charset="0"/>
              </a:rPr>
              <a:t>Nghệ</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thuật</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nổi</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bật</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được</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sử</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dụng</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trong</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văn</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bản</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là</a:t>
            </a:r>
            <a:r>
              <a:rPr lang="en-US" sz="3600" kern="1200" dirty="0">
                <a:solidFill>
                  <a:srgbClr val="FF0000"/>
                </a:solidFill>
                <a:latin typeface="#9Slide05 Braxton Regular" panose="03060000000000000000" pitchFamily="66" charset="0"/>
                <a:ea typeface="Times New Roman" panose="02020603050405020304" pitchFamily="18" charset="0"/>
              </a:rPr>
              <a:t> </a:t>
            </a:r>
            <a:r>
              <a:rPr lang="en-US" sz="3600" kern="1200" dirty="0" err="1">
                <a:solidFill>
                  <a:srgbClr val="FF0000"/>
                </a:solidFill>
                <a:latin typeface="#9Slide05 Braxton Regular" panose="03060000000000000000" pitchFamily="66" charset="0"/>
                <a:ea typeface="Times New Roman" panose="02020603050405020304" pitchFamily="18" charset="0"/>
              </a:rPr>
              <a:t>gì</a:t>
            </a:r>
            <a:r>
              <a:rPr lang="en-US" sz="3600" kern="1200" dirty="0">
                <a:solidFill>
                  <a:srgbClr val="FF0000"/>
                </a:solidFill>
                <a:latin typeface="#9Slide05 Braxton Regular" panose="03060000000000000000" pitchFamily="66" charset="0"/>
                <a:ea typeface="Times New Roman" panose="02020603050405020304" pitchFamily="18" charset="0"/>
              </a:rPr>
              <a:t>?</a:t>
            </a:r>
            <a:endParaRPr lang="vi-VN" sz="3600" dirty="0">
              <a:solidFill>
                <a:srgbClr val="FF0000"/>
              </a:solidFill>
              <a:latin typeface="#9Slide05 Braxton Regular" panose="03060000000000000000" pitchFamily="66" charset="0"/>
            </a:endParaRPr>
          </a:p>
        </p:txBody>
      </p:sp>
      <p:sp>
        <p:nvSpPr>
          <p:cNvPr id="4" name="Rectangle 3">
            <a:extLst>
              <a:ext uri="{FF2B5EF4-FFF2-40B4-BE49-F238E27FC236}">
                <a16:creationId xmlns:a16="http://schemas.microsoft.com/office/drawing/2014/main" id="{86DE85F8-247A-4B26-8595-96F3824760FB}"/>
              </a:ext>
            </a:extLst>
          </p:cNvPr>
          <p:cNvSpPr/>
          <p:nvPr/>
        </p:nvSpPr>
        <p:spPr>
          <a:xfrm>
            <a:off x="569343" y="2324767"/>
            <a:ext cx="3876559" cy="1006010"/>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buClrTx/>
            </a:pPr>
            <a:r>
              <a:rPr lang="en-US" altLang="en-US" sz="2400" dirty="0">
                <a:solidFill>
                  <a:srgbClr val="3F3F3F"/>
                </a:solidFill>
                <a:latin typeface="#9Slide03 Arima Madurai" panose="00000500000000000000" pitchFamily="2" charset="0"/>
                <a:cs typeface="#9Slide03 Arima Madurai" panose="00000500000000000000" pitchFamily="2" charset="0"/>
              </a:rPr>
              <a:t>A. </a:t>
            </a:r>
            <a:r>
              <a:rPr lang="en-US" altLang="en-US" sz="2400" dirty="0" err="1">
                <a:solidFill>
                  <a:srgbClr val="3F3F3F"/>
                </a:solidFill>
                <a:latin typeface="#9Slide03 Arima Madurai" panose="00000500000000000000" pitchFamily="2" charset="0"/>
                <a:cs typeface="#9Slide03 Arima Madurai" panose="00000500000000000000" pitchFamily="2" charset="0"/>
              </a:rPr>
              <a:t>Nhân</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cách</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hóa</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các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loài</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vật</a:t>
            </a:r>
            <a:r>
              <a:rPr lang="en-US" altLang="en-US" sz="2400" dirty="0">
                <a:solidFill>
                  <a:srgbClr val="3F3F3F"/>
                </a:solidFill>
                <a:latin typeface="#9Slide03 Arima Madurai" panose="00000500000000000000" pitchFamily="2" charset="0"/>
                <a:cs typeface="#9Slide03 Arima Madurai" panose="00000500000000000000" pitchFamily="2" charset="0"/>
              </a:rPr>
              <a:t> </a:t>
            </a:r>
            <a:endParaRPr lang="en-US" altLang="en-US" sz="8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93998625-6706-4B05-B067-E95C783B26B0}"/>
              </a:ext>
            </a:extLst>
          </p:cNvPr>
          <p:cNvSpPr/>
          <p:nvPr/>
        </p:nvSpPr>
        <p:spPr>
          <a:xfrm>
            <a:off x="4992157" y="2327909"/>
            <a:ext cx="3591126" cy="1006010"/>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buClrTx/>
            </a:pPr>
            <a:r>
              <a:rPr lang="en-US" altLang="en-US" sz="2400" dirty="0">
                <a:solidFill>
                  <a:srgbClr val="3F3F3F"/>
                </a:solidFill>
                <a:latin typeface="#9Slide03 Arima Madurai" panose="00000500000000000000" pitchFamily="2" charset="0"/>
                <a:cs typeface="#9Slide03 Arima Madurai" panose="00000500000000000000" pitchFamily="2" charset="0"/>
              </a:rPr>
              <a:t>B. </a:t>
            </a:r>
            <a:r>
              <a:rPr lang="en-US" altLang="en-US" sz="2400" dirty="0" err="1">
                <a:solidFill>
                  <a:srgbClr val="3F3F3F"/>
                </a:solidFill>
                <a:latin typeface="#9Slide03 Arima Madurai" panose="00000500000000000000" pitchFamily="2" charset="0"/>
                <a:cs typeface="#9Slide03 Arima Madurai" panose="00000500000000000000" pitchFamily="2" charset="0"/>
              </a:rPr>
              <a:t>Miêu</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tả</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loài</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vật</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sinh</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động</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đặc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sắc</a:t>
            </a:r>
            <a:endParaRPr lang="en-US" altLang="en-US" sz="8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6DE21DDD-2553-491E-ACF0-63B6678E1998}"/>
              </a:ext>
            </a:extLst>
          </p:cNvPr>
          <p:cNvSpPr/>
          <p:nvPr/>
        </p:nvSpPr>
        <p:spPr>
          <a:xfrm>
            <a:off x="562416" y="3632283"/>
            <a:ext cx="3876559" cy="1267523"/>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buClrTx/>
            </a:pPr>
            <a:r>
              <a:rPr lang="en-US" altLang="en-US" sz="2400" dirty="0">
                <a:solidFill>
                  <a:srgbClr val="3F3F3F"/>
                </a:solidFill>
                <a:latin typeface="#9Slide03 Arima Madurai" panose="00000500000000000000" pitchFamily="2" charset="0"/>
                <a:cs typeface="#9Slide03 Arima Madurai" panose="00000500000000000000" pitchFamily="2" charset="0"/>
              </a:rPr>
              <a:t>C. </a:t>
            </a:r>
            <a:r>
              <a:rPr lang="en-US" altLang="en-US" sz="2400" dirty="0" err="1">
                <a:solidFill>
                  <a:srgbClr val="3F3F3F"/>
                </a:solidFill>
                <a:latin typeface="#9Slide03 Arima Madurai" panose="00000500000000000000" pitchFamily="2" charset="0"/>
                <a:cs typeface="#9Slide03 Arima Madurai" panose="00000500000000000000" pitchFamily="2" charset="0"/>
              </a:rPr>
              <a:t>Sử</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dụng</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những</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hình</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ảnh</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ẩn</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dụ</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biểu</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tượng</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những</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đóa</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hoa</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những</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món</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quà</a:t>
            </a:r>
            <a:endParaRPr lang="en-US" altLang="en-US" sz="800" dirty="0">
              <a:solidFill>
                <a:schemeClr val="tx1"/>
              </a:solidFill>
              <a:latin typeface="#9Slide03 Arima Madurai" panose="00000500000000000000" pitchFamily="2" charset="0"/>
              <a:cs typeface="#9Slide03 Arima Madurai" panose="00000500000000000000" pitchFamily="2" charset="0"/>
            </a:endParaRPr>
          </a:p>
        </p:txBody>
      </p:sp>
      <p:sp>
        <p:nvSpPr>
          <p:cNvPr id="7" name="Rectangle 6">
            <a:extLst>
              <a:ext uri="{FF2B5EF4-FFF2-40B4-BE49-F238E27FC236}">
                <a16:creationId xmlns:a16="http://schemas.microsoft.com/office/drawing/2014/main" id="{8CC5B765-44FA-45DA-A4F5-0A5D84934E6B}"/>
              </a:ext>
            </a:extLst>
          </p:cNvPr>
          <p:cNvSpPr/>
          <p:nvPr/>
        </p:nvSpPr>
        <p:spPr>
          <a:xfrm>
            <a:off x="5017177" y="3632283"/>
            <a:ext cx="3591126" cy="1267523"/>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buClrTx/>
            </a:pPr>
            <a:r>
              <a:rPr lang="en-US" altLang="en-US" sz="2400" dirty="0">
                <a:solidFill>
                  <a:srgbClr val="3F3F3F"/>
                </a:solidFill>
                <a:latin typeface="#9Slide03 Arima Madurai" panose="00000500000000000000" pitchFamily="2" charset="0"/>
                <a:cs typeface="#9Slide03 Arima Madurai" panose="00000500000000000000" pitchFamily="2" charset="0"/>
              </a:rPr>
              <a:t>D. </a:t>
            </a:r>
            <a:r>
              <a:rPr lang="en-US" altLang="en-US" sz="2400" dirty="0" err="1">
                <a:solidFill>
                  <a:srgbClr val="3F3F3F"/>
                </a:solidFill>
                <a:latin typeface="#9Slide03 Arima Madurai" panose="00000500000000000000" pitchFamily="2" charset="0"/>
                <a:cs typeface="#9Slide03 Arima Madurai" panose="00000500000000000000" pitchFamily="2" charset="0"/>
              </a:rPr>
              <a:t>Lí</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luận</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sắc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bén</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chặt</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chẽ</a:t>
            </a:r>
            <a:endParaRPr lang="en-US" altLang="en-US" sz="3200" dirty="0">
              <a:solidFill>
                <a:schemeClr val="tx1"/>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2184" y="2558337"/>
            <a:ext cx="604292" cy="531044"/>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3074" y="4041777"/>
            <a:ext cx="603402" cy="482721"/>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5548" y="4048061"/>
            <a:ext cx="603557" cy="530398"/>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2195" y="2558337"/>
            <a:ext cx="549444" cy="482845"/>
          </a:xfrm>
          <a:prstGeom prst="rect">
            <a:avLst/>
          </a:prstGeom>
        </p:spPr>
      </p:pic>
      <p:pic>
        <p:nvPicPr>
          <p:cNvPr id="13" name="Picture 12">
            <a:hlinkClick r:id="rId8" action="ppaction://hlinksldjump"/>
            <a:extLst>
              <a:ext uri="{FF2B5EF4-FFF2-40B4-BE49-F238E27FC236}">
                <a16:creationId xmlns:a16="http://schemas.microsoft.com/office/drawing/2014/main" id="{5C1165D1-6218-420D-9752-6C2662FEE8FF}"/>
              </a:ext>
            </a:extLst>
          </p:cNvPr>
          <p:cNvPicPr>
            <a:picLocks noChangeAspect="1"/>
          </p:cNvPicPr>
          <p:nvPr/>
        </p:nvPicPr>
        <p:blipFill>
          <a:blip r:embed="rId9"/>
          <a:stretch>
            <a:fillRect/>
          </a:stretch>
        </p:blipFill>
        <p:spPr>
          <a:xfrm>
            <a:off x="241300" y="429180"/>
            <a:ext cx="1383912" cy="1390008"/>
          </a:xfrm>
          <a:prstGeom prst="rect">
            <a:avLst/>
          </a:prstGeom>
        </p:spPr>
      </p:pic>
      <p:sp>
        <p:nvSpPr>
          <p:cNvPr id="15" name="Rectangle 1">
            <a:extLst>
              <a:ext uri="{FF2B5EF4-FFF2-40B4-BE49-F238E27FC236}">
                <a16:creationId xmlns:a16="http://schemas.microsoft.com/office/drawing/2014/main" id="{6333F390-8C07-4308-90A2-32E26A1C242F}"/>
              </a:ext>
            </a:extLst>
          </p:cNvPr>
          <p:cNvSpPr>
            <a:spLocks noChangeArrowheads="1"/>
          </p:cNvSpPr>
          <p:nvPr/>
        </p:nvSpPr>
        <p:spPr bwMode="auto">
          <a:xfrm>
            <a:off x="0" y="30007"/>
            <a:ext cx="65" cy="3971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1902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71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B201B945-29E9-4CEB-85D7-E10418616F1D}"/>
              </a:ext>
            </a:extLst>
          </p:cNvPr>
          <p:cNvSpPr/>
          <p:nvPr/>
        </p:nvSpPr>
        <p:spPr>
          <a:xfrm>
            <a:off x="1854678" y="462200"/>
            <a:ext cx="6832122" cy="1203448"/>
          </a:xfrm>
          <a:prstGeom prst="snip2DiagRect">
            <a:avLst/>
          </a:prstGeom>
          <a:solidFill>
            <a:schemeClr val="accent2">
              <a:lumMod val="20000"/>
              <a:lumOff val="8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srgbClr val="FF0000"/>
                </a:solidFill>
                <a:latin typeface="#9Slide05 Braxton Regular" panose="03060000000000000000" pitchFamily="66" charset="0"/>
                <a:ea typeface="Times New Roman" panose="02020603050405020304" pitchFamily="18" charset="0"/>
              </a:rPr>
              <a:t>7. </a:t>
            </a:r>
            <a:r>
              <a:rPr lang="en-US" sz="3200" kern="1200" dirty="0" err="1">
                <a:solidFill>
                  <a:srgbClr val="FF0000"/>
                </a:solidFill>
                <a:latin typeface="#9Slide05 Braxton Regular" panose="03060000000000000000" pitchFamily="66" charset="0"/>
                <a:ea typeface="Times New Roman" panose="02020603050405020304" pitchFamily="18" charset="0"/>
              </a:rPr>
              <a:t>Trong</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văn</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bản</a:t>
            </a:r>
            <a:r>
              <a:rPr lang="en-US" sz="3200" kern="1200" dirty="0">
                <a:solidFill>
                  <a:srgbClr val="FF0000"/>
                </a:solidFill>
                <a:latin typeface="#9Slide05 Braxton Regular" panose="03060000000000000000" pitchFamily="66" charset="0"/>
                <a:ea typeface="Times New Roman" panose="02020603050405020304" pitchFamily="18" charset="0"/>
              </a:rPr>
              <a:t>, ở </a:t>
            </a:r>
            <a:r>
              <a:rPr lang="en-US" sz="3200" kern="1200" dirty="0" err="1">
                <a:solidFill>
                  <a:srgbClr val="FF0000"/>
                </a:solidFill>
                <a:latin typeface="#9Slide05 Braxton Regular" panose="03060000000000000000" pitchFamily="66" charset="0"/>
                <a:ea typeface="Times New Roman" panose="02020603050405020304" pitchFamily="18" charset="0"/>
              </a:rPr>
              <a:t>vườn</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hoa</a:t>
            </a:r>
            <a:r>
              <a:rPr lang="en-US" sz="3200" kern="1200" dirty="0">
                <a:solidFill>
                  <a:srgbClr val="FF0000"/>
                </a:solidFill>
                <a:latin typeface="#9Slide05 Braxton Regular" panose="03060000000000000000" pitchFamily="66" charset="0"/>
                <a:ea typeface="Times New Roman" panose="02020603050405020304" pitchFamily="18" charset="0"/>
              </a:rPr>
              <a:t>, 2 </a:t>
            </a:r>
            <a:r>
              <a:rPr lang="en-US" sz="3200" kern="1200" dirty="0" err="1">
                <a:solidFill>
                  <a:srgbClr val="FF0000"/>
                </a:solidFill>
                <a:latin typeface="#9Slide05 Braxton Regular" panose="03060000000000000000" pitchFamily="66" charset="0"/>
                <a:ea typeface="Times New Roman" panose="02020603050405020304" pitchFamily="18" charset="0"/>
              </a:rPr>
              <a:t>bố</a:t>
            </a:r>
            <a:r>
              <a:rPr lang="en-US" sz="3200" kern="1200" dirty="0">
                <a:solidFill>
                  <a:srgbClr val="FF0000"/>
                </a:solidFill>
                <a:latin typeface="#9Slide05 Braxton Regular" panose="03060000000000000000" pitchFamily="66" charset="0"/>
                <a:ea typeface="Times New Roman" panose="02020603050405020304" pitchFamily="18" charset="0"/>
              </a:rPr>
              <a:t> con </a:t>
            </a:r>
            <a:r>
              <a:rPr lang="en-US" sz="3200" kern="1200" dirty="0" err="1">
                <a:solidFill>
                  <a:srgbClr val="FF0000"/>
                </a:solidFill>
                <a:latin typeface="#9Slide05 Braxton Regular" panose="03060000000000000000" pitchFamily="66" charset="0"/>
                <a:ea typeface="Times New Roman" panose="02020603050405020304" pitchFamily="18" charset="0"/>
              </a:rPr>
              <a:t>nhà</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cậu</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bé</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đã</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chơi</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những</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trò</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chơi</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của</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giác</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quan</a:t>
            </a:r>
            <a:r>
              <a:rPr lang="en-US" sz="3200" kern="1200" dirty="0">
                <a:solidFill>
                  <a:srgbClr val="FF0000"/>
                </a:solidFill>
                <a:latin typeface="#9Slide05 Braxton Regular" panose="03060000000000000000" pitchFamily="66" charset="0"/>
                <a:ea typeface="Times New Roman" panose="02020603050405020304" pitchFamily="18" charset="0"/>
              </a:rPr>
              <a:t> </a:t>
            </a:r>
            <a:r>
              <a:rPr lang="en-US" sz="3200" kern="1200" dirty="0" err="1">
                <a:solidFill>
                  <a:srgbClr val="FF0000"/>
                </a:solidFill>
                <a:latin typeface="#9Slide05 Braxton Regular" panose="03060000000000000000" pitchFamily="66" charset="0"/>
                <a:ea typeface="Times New Roman" panose="02020603050405020304" pitchFamily="18" charset="0"/>
              </a:rPr>
              <a:t>nào</a:t>
            </a:r>
            <a:r>
              <a:rPr lang="en-US" sz="3200" kern="1200" dirty="0">
                <a:solidFill>
                  <a:srgbClr val="FF0000"/>
                </a:solidFill>
                <a:latin typeface="#9Slide05 Braxton Regular" panose="03060000000000000000" pitchFamily="66" charset="0"/>
                <a:ea typeface="Times New Roman" panose="02020603050405020304" pitchFamily="18" charset="0"/>
              </a:rPr>
              <a:t>?</a:t>
            </a:r>
            <a:endParaRPr lang="vi-VN" sz="3200" dirty="0">
              <a:solidFill>
                <a:srgbClr val="FF0000"/>
              </a:solidFill>
              <a:latin typeface="#9Slide05 Braxton Regular" panose="03060000000000000000" pitchFamily="66" charset="0"/>
            </a:endParaRPr>
          </a:p>
        </p:txBody>
      </p:sp>
      <p:sp>
        <p:nvSpPr>
          <p:cNvPr id="4" name="Rectangle 3">
            <a:extLst>
              <a:ext uri="{FF2B5EF4-FFF2-40B4-BE49-F238E27FC236}">
                <a16:creationId xmlns:a16="http://schemas.microsoft.com/office/drawing/2014/main" id="{86DE85F8-247A-4B26-8595-96F3824760FB}"/>
              </a:ext>
            </a:extLst>
          </p:cNvPr>
          <p:cNvSpPr/>
          <p:nvPr/>
        </p:nvSpPr>
        <p:spPr>
          <a:xfrm>
            <a:off x="569343" y="2324767"/>
            <a:ext cx="3876559" cy="1006010"/>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buClrTx/>
            </a:pPr>
            <a:r>
              <a:rPr lang="en-US" altLang="en-US" sz="2400" dirty="0">
                <a:solidFill>
                  <a:srgbClr val="3F3F3F"/>
                </a:solidFill>
                <a:latin typeface="#9Slide03 Arima Madurai" panose="00000500000000000000" pitchFamily="2" charset="0"/>
                <a:cs typeface="#9Slide03 Arima Madurai" panose="00000500000000000000" pitchFamily="2" charset="0"/>
              </a:rPr>
              <a:t>A. </a:t>
            </a:r>
            <a:r>
              <a:rPr lang="en-US" altLang="en-US" sz="2400" dirty="0" err="1">
                <a:solidFill>
                  <a:srgbClr val="3F3F3F"/>
                </a:solidFill>
                <a:latin typeface="#9Slide03 Arima Madurai" panose="00000500000000000000" pitchFamily="2" charset="0"/>
                <a:cs typeface="#9Slide03 Arima Madurai" panose="00000500000000000000" pitchFamily="2" charset="0"/>
              </a:rPr>
              <a:t>Xúc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giác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Thị</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giác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Thị</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giác</a:t>
            </a:r>
            <a:endParaRPr lang="en-US" altLang="en-US" sz="8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93998625-6706-4B05-B067-E95C783B26B0}"/>
              </a:ext>
            </a:extLst>
          </p:cNvPr>
          <p:cNvSpPr/>
          <p:nvPr/>
        </p:nvSpPr>
        <p:spPr>
          <a:xfrm>
            <a:off x="4992157" y="2327909"/>
            <a:ext cx="3591126" cy="1006010"/>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buClrTx/>
            </a:pPr>
            <a:r>
              <a:rPr lang="en-US" altLang="en-US" sz="2400" dirty="0">
                <a:solidFill>
                  <a:srgbClr val="3F3F3F"/>
                </a:solidFill>
                <a:latin typeface="#9Slide03 Arima Madurai" panose="00000500000000000000" pitchFamily="2" charset="0"/>
                <a:cs typeface="#9Slide03 Arima Madurai" panose="00000500000000000000" pitchFamily="2" charset="0"/>
              </a:rPr>
              <a:t>B. </a:t>
            </a:r>
            <a:r>
              <a:rPr lang="en-US" altLang="en-US" sz="2400" dirty="0" err="1">
                <a:solidFill>
                  <a:srgbClr val="3F3F3F"/>
                </a:solidFill>
                <a:latin typeface="#9Slide03 Arima Madurai" panose="00000500000000000000" pitchFamily="2" charset="0"/>
                <a:cs typeface="#9Slide03 Arima Madurai" panose="00000500000000000000" pitchFamily="2" charset="0"/>
              </a:rPr>
              <a:t>Xúc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giác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Thính</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giác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Khứu</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giác</a:t>
            </a:r>
            <a:endParaRPr lang="en-US" altLang="en-US" sz="8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6DE21DDD-2553-491E-ACF0-63B6678E1998}"/>
              </a:ext>
            </a:extLst>
          </p:cNvPr>
          <p:cNvSpPr/>
          <p:nvPr/>
        </p:nvSpPr>
        <p:spPr>
          <a:xfrm>
            <a:off x="562416" y="3632283"/>
            <a:ext cx="3876559" cy="1267523"/>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buClrTx/>
            </a:pPr>
            <a:r>
              <a:rPr lang="en-US" altLang="en-US" sz="2400" dirty="0">
                <a:solidFill>
                  <a:srgbClr val="3F3F3F"/>
                </a:solidFill>
                <a:latin typeface="#9Slide03 Arima Madurai" panose="00000500000000000000" pitchFamily="2" charset="0"/>
                <a:cs typeface="#9Slide03 Arima Madurai" panose="00000500000000000000" pitchFamily="2" charset="0"/>
              </a:rPr>
              <a:t>C. </a:t>
            </a:r>
            <a:r>
              <a:rPr lang="en-US" altLang="en-US" sz="2400" dirty="0" err="1">
                <a:solidFill>
                  <a:srgbClr val="3F3F3F"/>
                </a:solidFill>
                <a:latin typeface="#9Slide03 Arima Madurai" panose="00000500000000000000" pitchFamily="2" charset="0"/>
                <a:cs typeface="#9Slide03 Arima Madurai" panose="00000500000000000000" pitchFamily="2" charset="0"/>
              </a:rPr>
              <a:t>Xúc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giác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Thị</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giác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Khứu</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giác</a:t>
            </a:r>
            <a:r>
              <a:rPr lang="en-US" altLang="en-US" sz="2400" dirty="0">
                <a:solidFill>
                  <a:srgbClr val="3F3F3F"/>
                </a:solidFill>
                <a:latin typeface="#9Slide03 Arima Madurai" panose="00000500000000000000" pitchFamily="2" charset="0"/>
                <a:cs typeface="#9Slide03 Arima Madurai" panose="00000500000000000000" pitchFamily="2" charset="0"/>
              </a:rPr>
              <a:t> </a:t>
            </a:r>
            <a:endParaRPr lang="en-US" altLang="en-US" sz="800" dirty="0">
              <a:solidFill>
                <a:schemeClr val="tx1"/>
              </a:solidFill>
              <a:latin typeface="#9Slide03 Arima Madurai" panose="00000500000000000000" pitchFamily="2" charset="0"/>
              <a:cs typeface="#9Slide03 Arima Madurai" panose="00000500000000000000" pitchFamily="2" charset="0"/>
            </a:endParaRPr>
          </a:p>
        </p:txBody>
      </p:sp>
      <p:sp>
        <p:nvSpPr>
          <p:cNvPr id="7" name="Rectangle 6">
            <a:extLst>
              <a:ext uri="{FF2B5EF4-FFF2-40B4-BE49-F238E27FC236}">
                <a16:creationId xmlns:a16="http://schemas.microsoft.com/office/drawing/2014/main" id="{8CC5B765-44FA-45DA-A4F5-0A5D84934E6B}"/>
              </a:ext>
            </a:extLst>
          </p:cNvPr>
          <p:cNvSpPr/>
          <p:nvPr/>
        </p:nvSpPr>
        <p:spPr>
          <a:xfrm>
            <a:off x="5017177" y="3632283"/>
            <a:ext cx="3591126" cy="1267523"/>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buClrTx/>
            </a:pPr>
            <a:r>
              <a:rPr lang="en-US" altLang="en-US" sz="2400" dirty="0">
                <a:solidFill>
                  <a:srgbClr val="3F3F3F"/>
                </a:solidFill>
                <a:latin typeface="#9Slide03 Arima Madurai" panose="00000500000000000000" pitchFamily="2" charset="0"/>
                <a:cs typeface="#9Slide03 Arima Madurai" panose="00000500000000000000" pitchFamily="2" charset="0"/>
              </a:rPr>
              <a:t>D. </a:t>
            </a:r>
            <a:r>
              <a:rPr lang="en-US" altLang="en-US" sz="2400" dirty="0" err="1">
                <a:solidFill>
                  <a:srgbClr val="3F3F3F"/>
                </a:solidFill>
                <a:latin typeface="#9Slide03 Arima Madurai" panose="00000500000000000000" pitchFamily="2" charset="0"/>
                <a:cs typeface="#9Slide03 Arima Madurai" panose="00000500000000000000" pitchFamily="2" charset="0"/>
              </a:rPr>
              <a:t>Thính</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giác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khứu</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giác</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thị</a:t>
            </a:r>
            <a:r>
              <a:rPr lang="en-US" altLang="en-US" sz="2400" dirty="0">
                <a:solidFill>
                  <a:srgbClr val="3F3F3F"/>
                </a:solidFill>
                <a:latin typeface="#9Slide03 Arima Madurai" panose="00000500000000000000" pitchFamily="2" charset="0"/>
                <a:cs typeface="#9Slide03 Arima Madurai" panose="00000500000000000000" pitchFamily="2" charset="0"/>
              </a:rPr>
              <a:t> </a:t>
            </a:r>
            <a:r>
              <a:rPr lang="en-US" altLang="en-US" sz="2400" dirty="0" err="1">
                <a:solidFill>
                  <a:srgbClr val="3F3F3F"/>
                </a:solidFill>
                <a:latin typeface="#9Slide03 Arima Madurai" panose="00000500000000000000" pitchFamily="2" charset="0"/>
                <a:cs typeface="#9Slide03 Arima Madurai" panose="00000500000000000000" pitchFamily="2" charset="0"/>
              </a:rPr>
              <a:t>giác</a:t>
            </a:r>
            <a:endParaRPr lang="en-US" altLang="en-US" sz="3200" dirty="0">
              <a:solidFill>
                <a:schemeClr val="tx1"/>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2184" y="2558337"/>
            <a:ext cx="604292" cy="531044"/>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3074" y="4041777"/>
            <a:ext cx="603402" cy="482721"/>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5548" y="4048061"/>
            <a:ext cx="603557" cy="530398"/>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2195" y="2558337"/>
            <a:ext cx="549444" cy="482845"/>
          </a:xfrm>
          <a:prstGeom prst="rect">
            <a:avLst/>
          </a:prstGeom>
        </p:spPr>
      </p:pic>
      <p:sp>
        <p:nvSpPr>
          <p:cNvPr id="15" name="Rectangle 1">
            <a:extLst>
              <a:ext uri="{FF2B5EF4-FFF2-40B4-BE49-F238E27FC236}">
                <a16:creationId xmlns:a16="http://schemas.microsoft.com/office/drawing/2014/main" id="{6333F390-8C07-4308-90A2-32E26A1C242F}"/>
              </a:ext>
            </a:extLst>
          </p:cNvPr>
          <p:cNvSpPr>
            <a:spLocks noChangeArrowheads="1"/>
          </p:cNvSpPr>
          <p:nvPr/>
        </p:nvSpPr>
        <p:spPr bwMode="auto">
          <a:xfrm>
            <a:off x="0" y="30007"/>
            <a:ext cx="65" cy="3971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1902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4" name="Picture 13">
            <a:hlinkClick r:id="rId8" action="ppaction://hlinksldjump"/>
            <a:extLst>
              <a:ext uri="{FF2B5EF4-FFF2-40B4-BE49-F238E27FC236}">
                <a16:creationId xmlns:a16="http://schemas.microsoft.com/office/drawing/2014/main" id="{F52D9153-7763-411A-BD00-F03919FDC4CD}"/>
              </a:ext>
            </a:extLst>
          </p:cNvPr>
          <p:cNvPicPr>
            <a:picLocks noChangeAspect="1"/>
          </p:cNvPicPr>
          <p:nvPr/>
        </p:nvPicPr>
        <p:blipFill>
          <a:blip r:embed="rId9"/>
          <a:stretch>
            <a:fillRect/>
          </a:stretch>
        </p:blipFill>
        <p:spPr>
          <a:xfrm>
            <a:off x="-60233" y="118111"/>
            <a:ext cx="1810603" cy="1815882"/>
          </a:xfrm>
          <a:prstGeom prst="rect">
            <a:avLst/>
          </a:prstGeom>
        </p:spPr>
      </p:pic>
    </p:spTree>
    <p:extLst>
      <p:ext uri="{BB962C8B-B14F-4D97-AF65-F5344CB8AC3E}">
        <p14:creationId xmlns:p14="http://schemas.microsoft.com/office/powerpoint/2010/main" val="10133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77D8D30-4115-47A9-B125-89F437E05677}"/>
              </a:ext>
            </a:extLst>
          </p:cNvPr>
          <p:cNvSpPr/>
          <p:nvPr/>
        </p:nvSpPr>
        <p:spPr>
          <a:xfrm>
            <a:off x="1966823" y="588106"/>
            <a:ext cx="6668219" cy="1203448"/>
          </a:xfrm>
          <a:prstGeom prst="snip2DiagRect">
            <a:avLst/>
          </a:prstGeom>
          <a:solidFill>
            <a:schemeClr val="accent2">
              <a:lumMod val="20000"/>
              <a:lumOff val="8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rgbClr val="FF0000"/>
                </a:solidFill>
                <a:latin typeface="#9Slide05 Braxton Regular" panose="03060000000000000000" pitchFamily="66" charset="0"/>
              </a:rPr>
              <a:t>8. </a:t>
            </a:r>
            <a:r>
              <a:rPr lang="en-US" sz="3400" dirty="0" err="1">
                <a:solidFill>
                  <a:srgbClr val="FF0000"/>
                </a:solidFill>
                <a:latin typeface="#9Slide05 Braxton Regular" panose="03060000000000000000" pitchFamily="66" charset="0"/>
              </a:rPr>
              <a:t>Trong</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văn</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bản</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cậu</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bé</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sau</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trò</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chơi</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với</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chú</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đã</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được</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chú</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khen</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là</a:t>
            </a:r>
            <a:r>
              <a:rPr lang="en-US" sz="3400" dirty="0">
                <a:solidFill>
                  <a:srgbClr val="FF0000"/>
                </a:solidFill>
                <a:latin typeface="#9Slide05 Braxton Regular" panose="03060000000000000000" pitchFamily="66" charset="0"/>
              </a:rPr>
              <a:t> …</a:t>
            </a:r>
            <a:endParaRPr lang="vi-VN" sz="3400" b="1" dirty="0">
              <a:solidFill>
                <a:srgbClr val="FF0000"/>
              </a:solidFill>
              <a:latin typeface="#9Slide05 Braxton Regular" panose="03060000000000000000" pitchFamily="66" charset="0"/>
            </a:endParaRPr>
          </a:p>
        </p:txBody>
      </p:sp>
      <p:sp>
        <p:nvSpPr>
          <p:cNvPr id="4" name="Rectangle 3">
            <a:extLst>
              <a:ext uri="{FF2B5EF4-FFF2-40B4-BE49-F238E27FC236}">
                <a16:creationId xmlns:a16="http://schemas.microsoft.com/office/drawing/2014/main" id="{5D9CB196-DC00-46E8-81BA-3A77FA74F475}"/>
              </a:ext>
            </a:extLst>
          </p:cNvPr>
          <p:cNvSpPr/>
          <p:nvPr/>
        </p:nvSpPr>
        <p:spPr>
          <a:xfrm>
            <a:off x="448574" y="2401326"/>
            <a:ext cx="3987576" cy="109193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9Slide03 Arima Madurai" panose="00000500000000000000" pitchFamily="2" charset="0"/>
                <a:cs typeface="#9Slide03 Arima Madurai" panose="00000500000000000000" pitchFamily="2" charset="0"/>
              </a:rPr>
              <a:t>A. </a:t>
            </a:r>
            <a:r>
              <a:rPr lang="en-US" sz="2400" dirty="0" err="1">
                <a:solidFill>
                  <a:schemeClr val="tx1"/>
                </a:solidFill>
                <a:latin typeface="#9Slide03 Arima Madurai" panose="00000500000000000000" pitchFamily="2" charset="0"/>
                <a:cs typeface="#9Slide03 Arima Madurai" panose="00000500000000000000" pitchFamily="2" charset="0"/>
              </a:rPr>
              <a:t>Có</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cái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mũi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tuyệt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nhất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thế</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giới</a:t>
            </a:r>
            <a:r>
              <a:rPr lang="en-US" sz="2400" dirty="0">
                <a:solidFill>
                  <a:schemeClr val="tx1"/>
                </a:solidFill>
                <a:latin typeface="#9Slide03 Arima Madurai" panose="00000500000000000000" pitchFamily="2" charset="0"/>
                <a:cs typeface="#9Slide03 Arima Madurai" panose="00000500000000000000" pitchFamily="2" charset="0"/>
              </a:rPr>
              <a:t>!</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442C0619-E7E8-41F4-897A-60DD32CC6418}"/>
              </a:ext>
            </a:extLst>
          </p:cNvPr>
          <p:cNvSpPr/>
          <p:nvPr/>
        </p:nvSpPr>
        <p:spPr>
          <a:xfrm>
            <a:off x="4788266" y="2401325"/>
            <a:ext cx="3907161" cy="109193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400" dirty="0">
                <a:solidFill>
                  <a:schemeClr val="tx1"/>
                </a:solidFill>
                <a:latin typeface="#9Slide03 Arima Madurai" panose="00000500000000000000" pitchFamily="2" charset="0"/>
                <a:cs typeface="#9Slide03 Arima Madurai" panose="00000500000000000000" pitchFamily="2" charset="0"/>
              </a:rPr>
              <a:t>B. </a:t>
            </a:r>
            <a:r>
              <a:rPr lang="en-US" sz="2400" dirty="0" err="1">
                <a:solidFill>
                  <a:schemeClr val="tx1"/>
                </a:solidFill>
                <a:latin typeface="#9Slide03 Arima Madurai" panose="00000500000000000000" pitchFamily="2" charset="0"/>
                <a:cs typeface="#9Slide03 Arima Madurai" panose="00000500000000000000" pitchFamily="2" charset="0"/>
              </a:rPr>
              <a:t>Có</a:t>
            </a:r>
            <a:r>
              <a:rPr lang="en-US" sz="2400" dirty="0">
                <a:solidFill>
                  <a:schemeClr val="tx1"/>
                </a:solidFill>
                <a:latin typeface="#9Slide03 Arima Madurai" panose="00000500000000000000" pitchFamily="2" charset="0"/>
                <a:cs typeface="#9Slide03 Arima Madurai" panose="00000500000000000000" pitchFamily="2" charset="0"/>
              </a:rPr>
              <a:t> con </a:t>
            </a:r>
            <a:r>
              <a:rPr lang="en-US" sz="2400" dirty="0" err="1">
                <a:solidFill>
                  <a:schemeClr val="tx1"/>
                </a:solidFill>
                <a:latin typeface="#9Slide03 Arima Madurai" panose="00000500000000000000" pitchFamily="2" charset="0"/>
                <a:cs typeface="#9Slide03 Arima Madurai" panose="00000500000000000000" pitchFamily="2" charset="0"/>
              </a:rPr>
              <a:t>mắt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thần</a:t>
            </a:r>
            <a:r>
              <a:rPr lang="en-US" sz="2400" dirty="0">
                <a:solidFill>
                  <a:schemeClr val="tx1"/>
                </a:solidFill>
                <a:latin typeface="#9Slide03 Arima Madurai" panose="00000500000000000000" pitchFamily="2" charset="0"/>
                <a:cs typeface="#9Slide03 Arima Madurai" panose="00000500000000000000" pitchFamily="2" charset="0"/>
              </a:rPr>
              <a:t>!</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A515C0D2-D8A7-4457-AF6D-827C80529F2B}"/>
              </a:ext>
            </a:extLst>
          </p:cNvPr>
          <p:cNvSpPr/>
          <p:nvPr/>
        </p:nvSpPr>
        <p:spPr>
          <a:xfrm>
            <a:off x="448573" y="3804158"/>
            <a:ext cx="3987576" cy="109193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9Slide03 Arima Madurai" panose="00000500000000000000" pitchFamily="2" charset="0"/>
                <a:cs typeface="#9Slide03 Arima Madurai" panose="00000500000000000000" pitchFamily="2" charset="0"/>
              </a:rPr>
              <a:t>C. </a:t>
            </a:r>
            <a:r>
              <a:rPr lang="en-US" sz="2400" dirty="0" err="1">
                <a:solidFill>
                  <a:schemeClr val="tx1"/>
                </a:solidFill>
                <a:latin typeface="#9Slide03 Arima Madurai" panose="00000500000000000000" pitchFamily="2" charset="0"/>
                <a:cs typeface="#9Slide03 Arima Madurai" panose="00000500000000000000" pitchFamily="2" charset="0"/>
              </a:rPr>
              <a:t>Có</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trái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tim</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sáng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suốt</a:t>
            </a:r>
            <a:r>
              <a:rPr lang="en-US" sz="2400" dirty="0">
                <a:solidFill>
                  <a:schemeClr val="tx1"/>
                </a:solidFill>
                <a:latin typeface="#9Slide03 Arima Madurai" panose="00000500000000000000" pitchFamily="2" charset="0"/>
                <a:cs typeface="#9Slide03 Arima Madurai" panose="00000500000000000000" pitchFamily="2" charset="0"/>
              </a:rPr>
              <a:t>!</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7" name="Rectangle 6">
            <a:extLst>
              <a:ext uri="{FF2B5EF4-FFF2-40B4-BE49-F238E27FC236}">
                <a16:creationId xmlns:a16="http://schemas.microsoft.com/office/drawing/2014/main" id="{2D791C6E-4600-4008-997A-8D8C79C689C6}"/>
              </a:ext>
            </a:extLst>
          </p:cNvPr>
          <p:cNvSpPr/>
          <p:nvPr/>
        </p:nvSpPr>
        <p:spPr>
          <a:xfrm>
            <a:off x="4788267" y="3772853"/>
            <a:ext cx="3907161" cy="1126951"/>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9Slide03 Arima Madurai" panose="00000500000000000000" pitchFamily="2" charset="0"/>
                <a:cs typeface="#9Slide03 Arima Madurai" panose="00000500000000000000" pitchFamily="2" charset="0"/>
              </a:rPr>
              <a:t>D. </a:t>
            </a:r>
            <a:r>
              <a:rPr lang="en-US" sz="2400" dirty="0" err="1">
                <a:solidFill>
                  <a:schemeClr val="tx1"/>
                </a:solidFill>
                <a:latin typeface="#9Slide03 Arima Madurai" panose="00000500000000000000" pitchFamily="2" charset="0"/>
                <a:cs typeface="#9Slide03 Arima Madurai" panose="00000500000000000000" pitchFamily="2" charset="0"/>
              </a:rPr>
              <a:t>Có</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trí</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tuệ</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sáng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suốt</a:t>
            </a:r>
            <a:r>
              <a:rPr lang="en-US" sz="2400" dirty="0">
                <a:solidFill>
                  <a:schemeClr val="tx1"/>
                </a:solidFill>
                <a:latin typeface="#9Slide03 Arima Madurai" panose="00000500000000000000" pitchFamily="2" charset="0"/>
                <a:cs typeface="#9Slide03 Arima Madurai" panose="00000500000000000000" pitchFamily="2" charset="0"/>
              </a:rPr>
              <a:t>!</a:t>
            </a:r>
            <a:endParaRPr lang="vi-VN" sz="2400" dirty="0">
              <a:solidFill>
                <a:srgbClr val="393A68"/>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2326" y="2668775"/>
            <a:ext cx="604292" cy="531044"/>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02326" y="4012535"/>
            <a:ext cx="603402" cy="528066"/>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7556" y="4028188"/>
            <a:ext cx="603557" cy="530398"/>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7556" y="2716974"/>
            <a:ext cx="603557" cy="482845"/>
          </a:xfrm>
          <a:prstGeom prst="rect">
            <a:avLst/>
          </a:prstGeom>
        </p:spPr>
      </p:pic>
      <p:pic>
        <p:nvPicPr>
          <p:cNvPr id="12" name="Picture 11">
            <a:hlinkClick r:id="rId9" action="ppaction://hlinksldjump"/>
            <a:extLst>
              <a:ext uri="{FF2B5EF4-FFF2-40B4-BE49-F238E27FC236}">
                <a16:creationId xmlns:a16="http://schemas.microsoft.com/office/drawing/2014/main" id="{B3C5B7B1-DF52-47D4-BD38-5F0369976668}"/>
              </a:ext>
            </a:extLst>
          </p:cNvPr>
          <p:cNvPicPr>
            <a:picLocks noChangeAspect="1"/>
          </p:cNvPicPr>
          <p:nvPr/>
        </p:nvPicPr>
        <p:blipFill>
          <a:blip r:embed="rId10"/>
          <a:stretch>
            <a:fillRect/>
          </a:stretch>
        </p:blipFill>
        <p:spPr>
          <a:xfrm>
            <a:off x="237466" y="477449"/>
            <a:ext cx="1420491" cy="1341236"/>
          </a:xfrm>
          <a:prstGeom prst="rect">
            <a:avLst/>
          </a:prstGeom>
        </p:spPr>
      </p:pic>
    </p:spTree>
    <p:extLst>
      <p:ext uri="{BB962C8B-B14F-4D97-AF65-F5344CB8AC3E}">
        <p14:creationId xmlns:p14="http://schemas.microsoft.com/office/powerpoint/2010/main" val="178248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709A1307-2146-4FA3-87FC-1EE794A77E64}"/>
              </a:ext>
            </a:extLst>
          </p:cNvPr>
          <p:cNvSpPr/>
          <p:nvPr/>
        </p:nvSpPr>
        <p:spPr>
          <a:xfrm>
            <a:off x="1915064" y="478028"/>
            <a:ext cx="6777331" cy="1276508"/>
          </a:xfrm>
          <a:prstGeom prst="snip2DiagRect">
            <a:avLst>
              <a:gd name="adj1" fmla="val 0"/>
              <a:gd name="adj2" fmla="val 30147"/>
            </a:avLst>
          </a:prstGeom>
          <a:solidFill>
            <a:schemeClr val="accent2">
              <a:lumMod val="20000"/>
              <a:lumOff val="8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a:solidFill>
                  <a:srgbClr val="FF0000"/>
                </a:solidFill>
                <a:latin typeface="#9Slide05 Braxton Regular" panose="03060000000000000000" pitchFamily="66" charset="0"/>
                <a:cs typeface="Times New Roman" panose="02020603050405020304" pitchFamily="18" charset="0"/>
              </a:rPr>
              <a:t>9. </a:t>
            </a:r>
            <a:r>
              <a:rPr lang="en-SG" sz="3600" dirty="0" err="1">
                <a:solidFill>
                  <a:srgbClr val="FF0000"/>
                </a:solidFill>
                <a:latin typeface="#9Slide05 Braxton Regular" panose="03060000000000000000" pitchFamily="66" charset="0"/>
                <a:cs typeface="Times New Roman" panose="02020603050405020304" pitchFamily="18" charset="0"/>
              </a:rPr>
              <a:t>Vì</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sao</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bố</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cậu</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bé</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luôn</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ăn</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những</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trái</a:t>
            </a:r>
            <a:endParaRPr lang="en-SG" sz="3600" dirty="0">
              <a:solidFill>
                <a:srgbClr val="FF0000"/>
              </a:solidFill>
              <a:latin typeface="#9Slide05 Braxton Regular" panose="03060000000000000000" pitchFamily="66" charset="0"/>
              <a:cs typeface="Times New Roman" panose="02020603050405020304" pitchFamily="18" charset="0"/>
            </a:endParaRPr>
          </a:p>
          <a:p>
            <a:pPr algn="ct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ổi</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Tí</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biếu</a:t>
            </a:r>
            <a:r>
              <a:rPr lang="en-SG" sz="3600" dirty="0">
                <a:solidFill>
                  <a:srgbClr val="FF0000"/>
                </a:solidFill>
                <a:latin typeface="#9Slide05 Braxton Regular" panose="03060000000000000000" pitchFamily="66" charset="0"/>
                <a:cs typeface="Times New Roman" panose="02020603050405020304" pitchFamily="18" charset="0"/>
              </a:rPr>
              <a:t> 1 </a:t>
            </a:r>
            <a:r>
              <a:rPr lang="en-SG" sz="3600" dirty="0" err="1">
                <a:solidFill>
                  <a:srgbClr val="FF0000"/>
                </a:solidFill>
                <a:latin typeface="#9Slide05 Braxton Regular" panose="03060000000000000000" pitchFamily="66" charset="0"/>
                <a:cs typeface="Times New Roman" panose="02020603050405020304" pitchFamily="18" charset="0"/>
              </a:rPr>
              <a:t>cách</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ngon</a:t>
            </a:r>
            <a:r>
              <a:rPr lang="en-SG" sz="3600" dirty="0">
                <a:solidFill>
                  <a:srgbClr val="FF0000"/>
                </a:solidFill>
                <a:latin typeface="#9Slide05 Braxton Regular" panose="03060000000000000000" pitchFamily="66" charset="0"/>
                <a:cs typeface="Times New Roman" panose="02020603050405020304" pitchFamily="18" charset="0"/>
              </a:rPr>
              <a:t> </a:t>
            </a:r>
            <a:r>
              <a:rPr lang="en-SG" sz="3600" dirty="0" err="1">
                <a:solidFill>
                  <a:srgbClr val="FF0000"/>
                </a:solidFill>
                <a:latin typeface="#9Slide05 Braxton Regular" panose="03060000000000000000" pitchFamily="66" charset="0"/>
                <a:cs typeface="Times New Roman" panose="02020603050405020304" pitchFamily="18" charset="0"/>
              </a:rPr>
              <a:t>lành</a:t>
            </a:r>
            <a:r>
              <a:rPr lang="en-SG" sz="3600" dirty="0">
                <a:solidFill>
                  <a:srgbClr val="FF0000"/>
                </a:solidFill>
                <a:latin typeface="#9Slide05 Braxton Regular" panose="03060000000000000000" pitchFamily="66" charset="0"/>
                <a:cs typeface="Times New Roman" panose="02020603050405020304" pitchFamily="18" charset="0"/>
              </a:rPr>
              <a:t>?</a:t>
            </a:r>
          </a:p>
        </p:txBody>
      </p:sp>
      <p:sp>
        <p:nvSpPr>
          <p:cNvPr id="4" name="Rectangle 3">
            <a:extLst>
              <a:ext uri="{FF2B5EF4-FFF2-40B4-BE49-F238E27FC236}">
                <a16:creationId xmlns:a16="http://schemas.microsoft.com/office/drawing/2014/main" id="{B9D1457A-296A-4ED6-814A-AB1B42AF1E4D}"/>
              </a:ext>
            </a:extLst>
          </p:cNvPr>
          <p:cNvSpPr/>
          <p:nvPr/>
        </p:nvSpPr>
        <p:spPr>
          <a:xfrm>
            <a:off x="574939" y="2467153"/>
            <a:ext cx="3678406" cy="98716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3 Arima Madurai" panose="00000500000000000000" pitchFamily="2" charset="0"/>
                <a:cs typeface="#9Slide03 Arima Madurai" panose="00000500000000000000" pitchFamily="2" charset="0"/>
              </a:rPr>
              <a:t>A. </a:t>
            </a:r>
            <a:r>
              <a:rPr lang="en-SG" sz="2400" dirty="0" err="1">
                <a:solidFill>
                  <a:schemeClr val="tx1"/>
                </a:solidFill>
                <a:latin typeface="#9Slide03 Arima Madurai" panose="00000500000000000000" pitchFamily="2" charset="0"/>
                <a:cs typeface="#9Slide03 Arima Madurai" panose="00000500000000000000" pitchFamily="2" charset="0"/>
              </a:rPr>
              <a:t>Vì</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trân</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trọng</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món</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quà</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2B107D4A-C372-4881-B3AB-5766D6525DB4}"/>
              </a:ext>
            </a:extLst>
          </p:cNvPr>
          <p:cNvSpPr/>
          <p:nvPr/>
        </p:nvSpPr>
        <p:spPr>
          <a:xfrm>
            <a:off x="4959226" y="2467153"/>
            <a:ext cx="3733169" cy="98716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3 Arima Madurai" panose="00000500000000000000" pitchFamily="2" charset="0"/>
                <a:cs typeface="#9Slide03 Arima Madurai" panose="00000500000000000000" pitchFamily="2" charset="0"/>
              </a:rPr>
              <a:t>B. </a:t>
            </a:r>
            <a:r>
              <a:rPr lang="en-SG" sz="2400" dirty="0" err="1">
                <a:solidFill>
                  <a:schemeClr val="tx1"/>
                </a:solidFill>
                <a:latin typeface="#9Slide03 Arima Madurai" panose="00000500000000000000" pitchFamily="2" charset="0"/>
                <a:cs typeface="#9Slide03 Arima Madurai" panose="00000500000000000000" pitchFamily="2" charset="0"/>
              </a:rPr>
              <a:t>Vì</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ông</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thích</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ăn</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ổi</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B291C027-C80A-4E0C-ABCF-36F579724977}"/>
              </a:ext>
            </a:extLst>
          </p:cNvPr>
          <p:cNvSpPr/>
          <p:nvPr/>
        </p:nvSpPr>
        <p:spPr>
          <a:xfrm>
            <a:off x="574939" y="3817238"/>
            <a:ext cx="3678406" cy="98716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3 Arima Madurai" panose="00000500000000000000" pitchFamily="2" charset="0"/>
                <a:cs typeface="#9Slide03 Arima Madurai" panose="00000500000000000000" pitchFamily="2" charset="0"/>
              </a:rPr>
              <a:t>C. </a:t>
            </a:r>
            <a:r>
              <a:rPr lang="en-SG" sz="2400" dirty="0" err="1">
                <a:solidFill>
                  <a:schemeClr val="tx1"/>
                </a:solidFill>
                <a:latin typeface="#9Slide03 Arima Madurai" panose="00000500000000000000" pitchFamily="2" charset="0"/>
                <a:cs typeface="#9Slide03 Arima Madurai" panose="00000500000000000000" pitchFamily="2" charset="0"/>
              </a:rPr>
              <a:t>Vì</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ổi</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rất</a:t>
            </a:r>
            <a:r>
              <a:rPr lang="en-SG" sz="2400" dirty="0">
                <a:solidFill>
                  <a:schemeClr val="tx1"/>
                </a:solidFill>
                <a:latin typeface="#9Slide03 Arima Madurai" panose="00000500000000000000" pitchFamily="2" charset="0"/>
                <a:cs typeface="#9Slide03 Arima Madurai" panose="00000500000000000000" pitchFamily="2" charset="0"/>
              </a:rPr>
              <a:t> </a:t>
            </a:r>
            <a:r>
              <a:rPr lang="en-SG" sz="2400" dirty="0" err="1">
                <a:solidFill>
                  <a:schemeClr val="tx1"/>
                </a:solidFill>
                <a:latin typeface="#9Slide03 Arima Madurai" panose="00000500000000000000" pitchFamily="2" charset="0"/>
                <a:cs typeface="#9Slide03 Arima Madurai" panose="00000500000000000000" pitchFamily="2" charset="0"/>
              </a:rPr>
              <a:t>ngon</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
        <p:nvSpPr>
          <p:cNvPr id="7" name="Rectangle 6">
            <a:extLst>
              <a:ext uri="{FF2B5EF4-FFF2-40B4-BE49-F238E27FC236}">
                <a16:creationId xmlns:a16="http://schemas.microsoft.com/office/drawing/2014/main" id="{92D7B1C3-09EB-4DEA-8E53-08C0A01F58FD}"/>
              </a:ext>
            </a:extLst>
          </p:cNvPr>
          <p:cNvSpPr/>
          <p:nvPr/>
        </p:nvSpPr>
        <p:spPr>
          <a:xfrm>
            <a:off x="4959226" y="3817238"/>
            <a:ext cx="3733169" cy="987162"/>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9Slide03 Arima Madurai" panose="00000500000000000000" pitchFamily="2" charset="0"/>
                <a:cs typeface="#9Slide03 Arima Madurai" panose="00000500000000000000" pitchFamily="2" charset="0"/>
              </a:rPr>
              <a:t>D. </a:t>
            </a:r>
            <a:r>
              <a:rPr lang="en-US" sz="2400" dirty="0" err="1">
                <a:solidFill>
                  <a:schemeClr val="tx1"/>
                </a:solidFill>
                <a:latin typeface="#9Slide03 Arima Madurai" panose="00000500000000000000" pitchFamily="2" charset="0"/>
                <a:cs typeface="#9Slide03 Arima Madurai" panose="00000500000000000000" pitchFamily="2" charset="0"/>
              </a:rPr>
              <a:t>Vì</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cả</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nhà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không</a:t>
            </a:r>
            <a:r>
              <a:rPr lang="en-US" sz="2400" dirty="0">
                <a:solidFill>
                  <a:schemeClr val="tx1"/>
                </a:solidFill>
                <a:latin typeface="#9Slide03 Arima Madurai" panose="00000500000000000000" pitchFamily="2" charset="0"/>
                <a:cs typeface="#9Slide03 Arima Madurai" panose="00000500000000000000" pitchFamily="2" charset="0"/>
              </a:rPr>
              <a:t> ai </a:t>
            </a:r>
            <a:r>
              <a:rPr lang="en-US" sz="2400" dirty="0" err="1">
                <a:solidFill>
                  <a:schemeClr val="tx1"/>
                </a:solidFill>
                <a:latin typeface="#9Slide03 Arima Madurai" panose="00000500000000000000" pitchFamily="2" charset="0"/>
                <a:cs typeface="#9Slide03 Arima Madurai" panose="00000500000000000000" pitchFamily="2" charset="0"/>
              </a:rPr>
              <a:t>ăn</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529733" y="2589536"/>
            <a:ext cx="663853" cy="531044"/>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590184" y="4009117"/>
            <a:ext cx="603402" cy="528066"/>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3950" y="4015410"/>
            <a:ext cx="603557" cy="530398"/>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3950" y="2664489"/>
            <a:ext cx="603557" cy="530398"/>
          </a:xfrm>
          <a:prstGeom prst="rect">
            <a:avLst/>
          </a:prstGeom>
        </p:spPr>
      </p:pic>
      <p:pic>
        <p:nvPicPr>
          <p:cNvPr id="12" name="Picture 11">
            <a:hlinkClick r:id="rId9" action="ppaction://hlinksldjump"/>
            <a:extLst>
              <a:ext uri="{FF2B5EF4-FFF2-40B4-BE49-F238E27FC236}">
                <a16:creationId xmlns:a16="http://schemas.microsoft.com/office/drawing/2014/main" id="{712C7B4D-B97D-43EB-8986-E1BFCA1F3F9A}"/>
              </a:ext>
            </a:extLst>
          </p:cNvPr>
          <p:cNvPicPr>
            <a:picLocks noChangeAspect="1"/>
          </p:cNvPicPr>
          <p:nvPr/>
        </p:nvPicPr>
        <p:blipFill>
          <a:blip r:embed="rId10"/>
          <a:stretch>
            <a:fillRect/>
          </a:stretch>
        </p:blipFill>
        <p:spPr>
          <a:xfrm>
            <a:off x="127068" y="378602"/>
            <a:ext cx="1493649" cy="1475360"/>
          </a:xfrm>
          <a:prstGeom prst="rect">
            <a:avLst/>
          </a:prstGeom>
        </p:spPr>
      </p:pic>
    </p:spTree>
    <p:extLst>
      <p:ext uri="{BB962C8B-B14F-4D97-AF65-F5344CB8AC3E}">
        <p14:creationId xmlns:p14="http://schemas.microsoft.com/office/powerpoint/2010/main" val="76119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A5A3C59F-2B53-448A-8006-7E1B5AF37D90}"/>
              </a:ext>
            </a:extLst>
          </p:cNvPr>
          <p:cNvSpPr/>
          <p:nvPr/>
        </p:nvSpPr>
        <p:spPr>
          <a:xfrm>
            <a:off x="2044135" y="471682"/>
            <a:ext cx="6435306" cy="1315091"/>
          </a:xfrm>
          <a:prstGeom prst="snip2DiagRect">
            <a:avLst/>
          </a:prstGeom>
          <a:solidFill>
            <a:schemeClr val="accent2">
              <a:lumMod val="20000"/>
              <a:lumOff val="8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9Slide05 Braxton Regular" panose="03060000000000000000" pitchFamily="66" charset="0"/>
              </a:rPr>
              <a:t>10. </a:t>
            </a:r>
            <a:r>
              <a:rPr lang="en-US" sz="3600" dirty="0" err="1">
                <a:solidFill>
                  <a:srgbClr val="FF0000"/>
                </a:solidFill>
                <a:latin typeface="#9Slide05 Braxton Regular" panose="03060000000000000000" pitchFamily="66" charset="0"/>
              </a:rPr>
              <a:t>Trong</a:t>
            </a:r>
            <a:r>
              <a:rPr lang="en-US" sz="3600" dirty="0">
                <a:solidFill>
                  <a:srgbClr val="FF0000"/>
                </a:solidFill>
                <a:latin typeface="#9Slide05 Braxton Regular" panose="03060000000000000000" pitchFamily="66" charset="0"/>
              </a:rPr>
              <a:t> </a:t>
            </a:r>
            <a:r>
              <a:rPr lang="en-US" sz="3600" dirty="0" err="1">
                <a:solidFill>
                  <a:srgbClr val="FF0000"/>
                </a:solidFill>
                <a:latin typeface="#9Slide05 Braxton Regular" panose="03060000000000000000" pitchFamily="66" charset="0"/>
              </a:rPr>
              <a:t>văn</a:t>
            </a:r>
            <a:r>
              <a:rPr lang="en-US" sz="3600" dirty="0">
                <a:solidFill>
                  <a:srgbClr val="FF0000"/>
                </a:solidFill>
                <a:latin typeface="#9Slide05 Braxton Regular" panose="03060000000000000000" pitchFamily="66" charset="0"/>
              </a:rPr>
              <a:t> </a:t>
            </a:r>
            <a:r>
              <a:rPr lang="en-US" sz="3600" dirty="0" err="1">
                <a:solidFill>
                  <a:srgbClr val="FF0000"/>
                </a:solidFill>
                <a:latin typeface="#9Slide05 Braxton Regular" panose="03060000000000000000" pitchFamily="66" charset="0"/>
              </a:rPr>
              <a:t>bản</a:t>
            </a:r>
            <a:r>
              <a:rPr lang="en-US" sz="3600" dirty="0">
                <a:solidFill>
                  <a:srgbClr val="FF0000"/>
                </a:solidFill>
                <a:latin typeface="#9Slide05 Braxton Regular" panose="03060000000000000000" pitchFamily="66" charset="0"/>
              </a:rPr>
              <a:t>, </a:t>
            </a:r>
            <a:r>
              <a:rPr lang="en-US" sz="3600" dirty="0" err="1">
                <a:solidFill>
                  <a:srgbClr val="FF0000"/>
                </a:solidFill>
                <a:latin typeface="#9Slide05 Braxton Regular" panose="03060000000000000000" pitchFamily="66" charset="0"/>
              </a:rPr>
              <a:t>món</a:t>
            </a:r>
            <a:r>
              <a:rPr lang="en-US" sz="3600" dirty="0">
                <a:solidFill>
                  <a:srgbClr val="FF0000"/>
                </a:solidFill>
                <a:latin typeface="#9Slide05 Braxton Regular" panose="03060000000000000000" pitchFamily="66" charset="0"/>
              </a:rPr>
              <a:t> </a:t>
            </a:r>
            <a:r>
              <a:rPr lang="en-US" sz="3600" dirty="0" err="1">
                <a:solidFill>
                  <a:srgbClr val="FF0000"/>
                </a:solidFill>
                <a:latin typeface="#9Slide05 Braxton Regular" panose="03060000000000000000" pitchFamily="66" charset="0"/>
              </a:rPr>
              <a:t>quà</a:t>
            </a:r>
            <a:r>
              <a:rPr lang="en-US" sz="3600" dirty="0">
                <a:solidFill>
                  <a:srgbClr val="FF0000"/>
                </a:solidFill>
                <a:latin typeface="#9Slide05 Braxton Regular" panose="03060000000000000000" pitchFamily="66" charset="0"/>
              </a:rPr>
              <a:t> </a:t>
            </a:r>
            <a:r>
              <a:rPr lang="en-US" sz="3600" dirty="0" err="1">
                <a:solidFill>
                  <a:srgbClr val="FF0000"/>
                </a:solidFill>
                <a:latin typeface="#9Slide05 Braxton Regular" panose="03060000000000000000" pitchFamily="66" charset="0"/>
              </a:rPr>
              <a:t>mà</a:t>
            </a:r>
            <a:r>
              <a:rPr lang="en-US" sz="3600" dirty="0">
                <a:solidFill>
                  <a:srgbClr val="FF0000"/>
                </a:solidFill>
                <a:latin typeface="#9Slide05 Braxton Regular" panose="03060000000000000000" pitchFamily="66" charset="0"/>
              </a:rPr>
              <a:t> </a:t>
            </a:r>
            <a:r>
              <a:rPr lang="en-US" sz="3600" dirty="0" err="1">
                <a:solidFill>
                  <a:srgbClr val="FF0000"/>
                </a:solidFill>
                <a:latin typeface="#9Slide05 Braxton Regular" panose="03060000000000000000" pitchFamily="66" charset="0"/>
              </a:rPr>
              <a:t>người</a:t>
            </a:r>
            <a:r>
              <a:rPr lang="en-US" sz="3600" dirty="0">
                <a:solidFill>
                  <a:srgbClr val="FF0000"/>
                </a:solidFill>
                <a:latin typeface="#9Slide05 Braxton Regular" panose="03060000000000000000" pitchFamily="66" charset="0"/>
              </a:rPr>
              <a:t> con </a:t>
            </a:r>
            <a:r>
              <a:rPr lang="en-US" sz="3600" dirty="0" err="1">
                <a:solidFill>
                  <a:srgbClr val="FF0000"/>
                </a:solidFill>
                <a:latin typeface="#9Slide05 Braxton Regular" panose="03060000000000000000" pitchFamily="66" charset="0"/>
              </a:rPr>
              <a:t>nhận</a:t>
            </a:r>
            <a:r>
              <a:rPr lang="en-US" sz="3600" dirty="0">
                <a:solidFill>
                  <a:srgbClr val="FF0000"/>
                </a:solidFill>
                <a:latin typeface="#9Slide05 Braxton Regular" panose="03060000000000000000" pitchFamily="66" charset="0"/>
              </a:rPr>
              <a:t> </a:t>
            </a:r>
            <a:r>
              <a:rPr lang="en-US" sz="3600" dirty="0" err="1">
                <a:solidFill>
                  <a:srgbClr val="FF0000"/>
                </a:solidFill>
                <a:latin typeface="#9Slide05 Braxton Regular" panose="03060000000000000000" pitchFamily="66" charset="0"/>
              </a:rPr>
              <a:t>được</a:t>
            </a:r>
            <a:r>
              <a:rPr lang="en-US" sz="3600" dirty="0">
                <a:solidFill>
                  <a:srgbClr val="FF0000"/>
                </a:solidFill>
                <a:latin typeface="#9Slide05 Braxton Regular" panose="03060000000000000000" pitchFamily="66" charset="0"/>
              </a:rPr>
              <a:t> </a:t>
            </a:r>
            <a:r>
              <a:rPr lang="en-US" sz="3600" dirty="0" err="1">
                <a:solidFill>
                  <a:srgbClr val="FF0000"/>
                </a:solidFill>
                <a:latin typeface="#9Slide05 Braxton Regular" panose="03060000000000000000" pitchFamily="66" charset="0"/>
              </a:rPr>
              <a:t>là</a:t>
            </a:r>
            <a:r>
              <a:rPr lang="en-US" sz="3600" dirty="0">
                <a:solidFill>
                  <a:srgbClr val="FF0000"/>
                </a:solidFill>
                <a:latin typeface="#9Slide05 Braxton Regular" panose="03060000000000000000" pitchFamily="66" charset="0"/>
              </a:rPr>
              <a:t> </a:t>
            </a:r>
            <a:r>
              <a:rPr lang="en-US" sz="3600" dirty="0" err="1">
                <a:solidFill>
                  <a:srgbClr val="FF0000"/>
                </a:solidFill>
                <a:latin typeface="#9Slide05 Braxton Regular" panose="03060000000000000000" pitchFamily="66" charset="0"/>
              </a:rPr>
              <a:t>gì</a:t>
            </a:r>
            <a:r>
              <a:rPr lang="en-US" sz="3600" dirty="0">
                <a:solidFill>
                  <a:srgbClr val="FF0000"/>
                </a:solidFill>
                <a:latin typeface="#9Slide05 Braxton Regular" panose="03060000000000000000" pitchFamily="66" charset="0"/>
              </a:rPr>
              <a:t>?</a:t>
            </a:r>
            <a:endParaRPr lang="vi-VN" sz="6000" b="1" dirty="0">
              <a:solidFill>
                <a:srgbClr val="FF0000"/>
              </a:solidFill>
              <a:latin typeface="#9Slide05 Braxton Regular" panose="03060000000000000000" pitchFamily="66" charset="0"/>
            </a:endParaRPr>
          </a:p>
        </p:txBody>
      </p:sp>
      <p:sp>
        <p:nvSpPr>
          <p:cNvPr id="4" name="Rectangle 3">
            <a:extLst>
              <a:ext uri="{FF2B5EF4-FFF2-40B4-BE49-F238E27FC236}">
                <a16:creationId xmlns:a16="http://schemas.microsoft.com/office/drawing/2014/main" id="{6D08C719-D587-4EB5-842A-E11A41107DE3}"/>
              </a:ext>
            </a:extLst>
          </p:cNvPr>
          <p:cNvSpPr/>
          <p:nvPr/>
        </p:nvSpPr>
        <p:spPr>
          <a:xfrm>
            <a:off x="487608" y="2528040"/>
            <a:ext cx="3680099" cy="879104"/>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400" dirty="0">
                <a:solidFill>
                  <a:schemeClr val="tx1"/>
                </a:solidFill>
                <a:latin typeface="#9Slide03 Arima Madurai" panose="00000500000000000000" pitchFamily="2" charset="0"/>
                <a:cs typeface="#9Slide03 Arima Madurai" panose="00000500000000000000" pitchFamily="2" charset="0"/>
              </a:rPr>
              <a:t>A. </a:t>
            </a:r>
            <a:r>
              <a:rPr lang="en-US" sz="2400" dirty="0" err="1">
                <a:solidFill>
                  <a:schemeClr val="tx1"/>
                </a:solidFill>
                <a:latin typeface="#9Slide03 Arima Madurai" panose="00000500000000000000" pitchFamily="2" charset="0"/>
                <a:cs typeface="#9Slide03 Arima Madurai" panose="00000500000000000000" pitchFamily="2" charset="0"/>
              </a:rPr>
              <a:t>Giỏ</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ổi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những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đóa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hoa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người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bố</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4912663" y="2511750"/>
            <a:ext cx="3680099" cy="879104"/>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400" kern="1200" dirty="0">
                <a:solidFill>
                  <a:schemeClr val="tx1"/>
                </a:solidFill>
                <a:latin typeface="#9Slide03 Arima Madurai" panose="00000500000000000000" pitchFamily="2" charset="0"/>
                <a:cs typeface="#9Slide03 Arima Madurai" panose="00000500000000000000" pitchFamily="2" charset="0"/>
              </a:rPr>
              <a:t>B. </a:t>
            </a:r>
            <a:r>
              <a:rPr lang="en-US" sz="2400" dirty="0" err="1">
                <a:solidFill>
                  <a:schemeClr val="tx1"/>
                </a:solidFill>
                <a:latin typeface="#9Slide03 Arima Madurai" panose="00000500000000000000" pitchFamily="2" charset="0"/>
                <a:cs typeface="#9Slide03 Arima Madurai" panose="00000500000000000000" pitchFamily="2" charset="0"/>
              </a:rPr>
              <a:t>Nhưng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đóa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hoa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người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bố</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487608" y="3772803"/>
            <a:ext cx="3680099" cy="879105"/>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400" dirty="0">
                <a:solidFill>
                  <a:schemeClr val="tx1"/>
                </a:solidFill>
                <a:latin typeface="#9Slide03 Arima Madurai" panose="00000500000000000000" pitchFamily="2" charset="0"/>
                <a:cs typeface="#9Slide03 Arima Madurai" panose="00000500000000000000" pitchFamily="2" charset="0"/>
              </a:rPr>
              <a:t>C. </a:t>
            </a:r>
            <a:r>
              <a:rPr lang="en-US" sz="2400" dirty="0" err="1">
                <a:solidFill>
                  <a:schemeClr val="tx1"/>
                </a:solidFill>
                <a:latin typeface="#9Slide03 Arima Madurai" panose="00000500000000000000" pitchFamily="2" charset="0"/>
                <a:cs typeface="#9Slide03 Arima Madurai" panose="00000500000000000000" pitchFamily="2" charset="0"/>
              </a:rPr>
              <a:t>Khu</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vườn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giỏ</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ổi</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4912664" y="3797076"/>
            <a:ext cx="3680099" cy="879105"/>
          </a:xfrm>
          <a:prstGeom prst="rect">
            <a:avLst/>
          </a:prstGeom>
          <a:solidFill>
            <a:schemeClr val="accent6">
              <a:lumMod val="20000"/>
              <a:lumOff val="80000"/>
            </a:schemeClr>
          </a:solidFill>
          <a:ln w="285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400" kern="1200" dirty="0">
                <a:solidFill>
                  <a:schemeClr val="tx1"/>
                </a:solidFill>
                <a:latin typeface="#9Slide03 Arima Madurai" panose="00000500000000000000" pitchFamily="2" charset="0"/>
                <a:cs typeface="#9Slide03 Arima Madurai" panose="00000500000000000000" pitchFamily="2" charset="0"/>
              </a:rPr>
              <a:t>D</a:t>
            </a:r>
            <a:r>
              <a:rPr lang="vi-VN"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Khu</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vườn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người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bố</a:t>
            </a:r>
            <a:endParaRPr lang="vi-VN" sz="2400" dirty="0">
              <a:solidFill>
                <a:schemeClr val="tx1"/>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5780" y="2707167"/>
            <a:ext cx="604292" cy="531044"/>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0769" y="3940688"/>
            <a:ext cx="549303" cy="482721"/>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5720" y="3970932"/>
            <a:ext cx="603557" cy="482845"/>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9997" y="2709879"/>
            <a:ext cx="549444" cy="482845"/>
          </a:xfrm>
          <a:prstGeom prst="rect">
            <a:avLst/>
          </a:prstGeom>
        </p:spPr>
      </p:pic>
      <p:pic>
        <p:nvPicPr>
          <p:cNvPr id="13" name="Picture 12">
            <a:hlinkClick r:id="rId8" action="ppaction://hlinksldjump"/>
            <a:extLst>
              <a:ext uri="{FF2B5EF4-FFF2-40B4-BE49-F238E27FC236}">
                <a16:creationId xmlns:a16="http://schemas.microsoft.com/office/drawing/2014/main" id="{63880ACC-AD8F-4199-A915-2E45CF979A2D}"/>
              </a:ext>
            </a:extLst>
          </p:cNvPr>
          <p:cNvPicPr>
            <a:picLocks noChangeAspect="1"/>
          </p:cNvPicPr>
          <p:nvPr/>
        </p:nvPicPr>
        <p:blipFill>
          <a:blip r:embed="rId9"/>
          <a:stretch>
            <a:fillRect/>
          </a:stretch>
        </p:blipFill>
        <p:spPr>
          <a:xfrm>
            <a:off x="290076" y="445537"/>
            <a:ext cx="1426588" cy="1341236"/>
          </a:xfrm>
          <a:prstGeom prst="rect">
            <a:avLst/>
          </a:prstGeom>
        </p:spPr>
      </p:pic>
    </p:spTree>
    <p:extLst>
      <p:ext uri="{BB962C8B-B14F-4D97-AF65-F5344CB8AC3E}">
        <p14:creationId xmlns:p14="http://schemas.microsoft.com/office/powerpoint/2010/main" val="334384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13A308-105C-4DD5-A787-93DD1B9EFB9F}"/>
              </a:ext>
            </a:extLst>
          </p:cNvPr>
          <p:cNvSpPr txBox="1"/>
          <p:nvPr/>
        </p:nvSpPr>
        <p:spPr>
          <a:xfrm>
            <a:off x="783444" y="268246"/>
            <a:ext cx="7577112" cy="769441"/>
          </a:xfrm>
          <a:prstGeom prst="rect">
            <a:avLst/>
          </a:prstGeom>
          <a:noFill/>
        </p:spPr>
        <p:txBody>
          <a:bodyPr wrap="square" rtlCol="0">
            <a:spAutoFit/>
          </a:bodyPr>
          <a:lstStyle/>
          <a:p>
            <a:pPr algn="ctr"/>
            <a:r>
              <a:rPr lang="en-US" sz="4400" kern="100" dirty="0" err="1">
                <a:solidFill>
                  <a:srgbClr val="FF0000"/>
                </a:solidFill>
                <a:latin typeface="#9Slide07 IcielPony" panose="02000000000000000000" pitchFamily="2" charset="0"/>
                <a:ea typeface="SimSun" panose="02010600030101010101" pitchFamily="2" charset="-122"/>
                <a:sym typeface="Wingdings" panose="05000000000000000000" pitchFamily="2" charset="2"/>
              </a:rPr>
              <a:t>Sắp</a:t>
            </a:r>
            <a:r>
              <a:rPr lang="en-US" sz="4400" kern="100" dirty="0">
                <a:solidFill>
                  <a:srgbClr val="FF0000"/>
                </a:solidFill>
                <a:latin typeface="#9Slide07 IcielPony" panose="02000000000000000000" pitchFamily="2" charset="0"/>
                <a:ea typeface="SimSun" panose="02010600030101010101" pitchFamily="2" charset="-122"/>
                <a:sym typeface="Wingdings" panose="05000000000000000000" pitchFamily="2" charset="2"/>
              </a:rPr>
              <a:t> </a:t>
            </a:r>
            <a:r>
              <a:rPr lang="en-US" sz="4400" kern="100" dirty="0" err="1">
                <a:solidFill>
                  <a:srgbClr val="FF0000"/>
                </a:solidFill>
                <a:latin typeface="#9Slide07 IcielPony" panose="02000000000000000000" pitchFamily="2" charset="0"/>
                <a:ea typeface="SimSun" panose="02010600030101010101" pitchFamily="2" charset="-122"/>
                <a:sym typeface="Wingdings" panose="05000000000000000000" pitchFamily="2" charset="2"/>
              </a:rPr>
              <a:t>xếp</a:t>
            </a:r>
            <a:r>
              <a:rPr lang="en-US" sz="4400" kern="100" dirty="0">
                <a:solidFill>
                  <a:srgbClr val="FF0000"/>
                </a:solidFill>
                <a:latin typeface="#9Slide07 IcielPony" panose="02000000000000000000" pitchFamily="2" charset="0"/>
                <a:ea typeface="SimSun" panose="02010600030101010101" pitchFamily="2" charset="-122"/>
                <a:sym typeface="Wingdings" panose="05000000000000000000" pitchFamily="2" charset="2"/>
              </a:rPr>
              <a:t> </a:t>
            </a:r>
            <a:r>
              <a:rPr lang="en-US" sz="4400" kern="100" dirty="0" err="1">
                <a:solidFill>
                  <a:srgbClr val="FF0000"/>
                </a:solidFill>
                <a:latin typeface="#9Slide07 IcielPony" panose="02000000000000000000" pitchFamily="2" charset="0"/>
                <a:ea typeface="SimSun" panose="02010600030101010101" pitchFamily="2" charset="-122"/>
                <a:sym typeface="Wingdings" panose="05000000000000000000" pitchFamily="2" charset="2"/>
              </a:rPr>
              <a:t>thành</a:t>
            </a:r>
            <a:r>
              <a:rPr lang="en-US" sz="4400" kern="100" dirty="0">
                <a:solidFill>
                  <a:srgbClr val="FF0000"/>
                </a:solidFill>
                <a:latin typeface="#9Slide07 IcielPony" panose="02000000000000000000" pitchFamily="2" charset="0"/>
                <a:ea typeface="SimSun" panose="02010600030101010101" pitchFamily="2" charset="-122"/>
                <a:sym typeface="Wingdings" panose="05000000000000000000" pitchFamily="2" charset="2"/>
              </a:rPr>
              <a:t> </a:t>
            </a:r>
            <a:r>
              <a:rPr lang="en-US" sz="4400" kern="100" dirty="0" err="1">
                <a:solidFill>
                  <a:srgbClr val="FF0000"/>
                </a:solidFill>
                <a:latin typeface="#9Slide07 IcielPony" panose="02000000000000000000" pitchFamily="2" charset="0"/>
                <a:ea typeface="SimSun" panose="02010600030101010101" pitchFamily="2" charset="-122"/>
                <a:sym typeface="Wingdings" panose="05000000000000000000" pitchFamily="2" charset="2"/>
              </a:rPr>
              <a:t>từ</a:t>
            </a:r>
            <a:r>
              <a:rPr lang="en-US" sz="4400" kern="100" dirty="0">
                <a:solidFill>
                  <a:srgbClr val="FF0000"/>
                </a:solidFill>
                <a:latin typeface="#9Slide07 IcielPony" panose="02000000000000000000" pitchFamily="2" charset="0"/>
                <a:ea typeface="SimSun" panose="02010600030101010101" pitchFamily="2" charset="-122"/>
                <a:sym typeface="Wingdings" panose="05000000000000000000" pitchFamily="2" charset="2"/>
              </a:rPr>
              <a:t> </a:t>
            </a:r>
            <a:r>
              <a:rPr lang="en-US" sz="4400" kern="100" dirty="0" err="1">
                <a:solidFill>
                  <a:srgbClr val="FF0000"/>
                </a:solidFill>
                <a:latin typeface="#9Slide07 IcielPony" panose="02000000000000000000" pitchFamily="2" charset="0"/>
                <a:ea typeface="SimSun" panose="02010600030101010101" pitchFamily="2" charset="-122"/>
                <a:sym typeface="Wingdings" panose="05000000000000000000" pitchFamily="2" charset="2"/>
              </a:rPr>
              <a:t>khóa</a:t>
            </a:r>
            <a:endParaRPr lang="vi-VN" sz="4400" dirty="0">
              <a:solidFill>
                <a:srgbClr val="FF0000"/>
              </a:solidFill>
              <a:latin typeface="#9Slide07 IcielPony" panose="02000000000000000000" pitchFamily="2" charset="0"/>
            </a:endParaRPr>
          </a:p>
        </p:txBody>
      </p:sp>
      <p:pic>
        <p:nvPicPr>
          <p:cNvPr id="41" name="Picture 40">
            <a:extLst>
              <a:ext uri="{FF2B5EF4-FFF2-40B4-BE49-F238E27FC236}">
                <a16:creationId xmlns:a16="http://schemas.microsoft.com/office/drawing/2014/main" id="{7525EDD0-1204-4D26-8249-E5E83C35C953}"/>
              </a:ext>
            </a:extLst>
          </p:cNvPr>
          <p:cNvPicPr>
            <a:picLocks noChangeAspect="1"/>
          </p:cNvPicPr>
          <p:nvPr/>
        </p:nvPicPr>
        <p:blipFill>
          <a:blip r:embed="rId3"/>
          <a:stretch>
            <a:fillRect/>
          </a:stretch>
        </p:blipFill>
        <p:spPr>
          <a:xfrm>
            <a:off x="232674" y="3371966"/>
            <a:ext cx="1383912" cy="1390008"/>
          </a:xfrm>
          <a:prstGeom prst="rect">
            <a:avLst/>
          </a:prstGeom>
        </p:spPr>
      </p:pic>
      <p:pic>
        <p:nvPicPr>
          <p:cNvPr id="43" name="Picture 42">
            <a:extLst>
              <a:ext uri="{FF2B5EF4-FFF2-40B4-BE49-F238E27FC236}">
                <a16:creationId xmlns:a16="http://schemas.microsoft.com/office/drawing/2014/main" id="{E7B70FA8-296A-4F75-BD8C-3F8ED539EDF2}"/>
              </a:ext>
            </a:extLst>
          </p:cNvPr>
          <p:cNvPicPr>
            <a:picLocks noChangeAspect="1"/>
          </p:cNvPicPr>
          <p:nvPr/>
        </p:nvPicPr>
        <p:blipFill>
          <a:blip r:embed="rId4"/>
          <a:stretch>
            <a:fillRect/>
          </a:stretch>
        </p:blipFill>
        <p:spPr>
          <a:xfrm>
            <a:off x="2251430" y="1499313"/>
            <a:ext cx="1426588" cy="1475360"/>
          </a:xfrm>
          <a:prstGeom prst="rect">
            <a:avLst/>
          </a:prstGeom>
        </p:spPr>
      </p:pic>
      <p:pic>
        <p:nvPicPr>
          <p:cNvPr id="45" name="Picture 44">
            <a:extLst>
              <a:ext uri="{FF2B5EF4-FFF2-40B4-BE49-F238E27FC236}">
                <a16:creationId xmlns:a16="http://schemas.microsoft.com/office/drawing/2014/main" id="{1F991FF5-3DCD-41D3-AA81-31298BD57510}"/>
              </a:ext>
            </a:extLst>
          </p:cNvPr>
          <p:cNvPicPr>
            <a:picLocks noChangeAspect="1"/>
          </p:cNvPicPr>
          <p:nvPr/>
        </p:nvPicPr>
        <p:blipFill>
          <a:blip r:embed="rId5"/>
          <a:stretch>
            <a:fillRect/>
          </a:stretch>
        </p:blipFill>
        <p:spPr>
          <a:xfrm>
            <a:off x="263100" y="1520763"/>
            <a:ext cx="1408298" cy="1347333"/>
          </a:xfrm>
          <a:prstGeom prst="rect">
            <a:avLst/>
          </a:prstGeom>
        </p:spPr>
      </p:pic>
      <p:pic>
        <p:nvPicPr>
          <p:cNvPr id="47" name="Picture 46">
            <a:extLst>
              <a:ext uri="{FF2B5EF4-FFF2-40B4-BE49-F238E27FC236}">
                <a16:creationId xmlns:a16="http://schemas.microsoft.com/office/drawing/2014/main" id="{3DFFE507-82DD-416C-9AE9-FAF96FFF4CBC}"/>
              </a:ext>
            </a:extLst>
          </p:cNvPr>
          <p:cNvPicPr>
            <a:picLocks noChangeAspect="1"/>
          </p:cNvPicPr>
          <p:nvPr/>
        </p:nvPicPr>
        <p:blipFill>
          <a:blip r:embed="rId6"/>
          <a:stretch>
            <a:fillRect/>
          </a:stretch>
        </p:blipFill>
        <p:spPr>
          <a:xfrm>
            <a:off x="3957062" y="1520763"/>
            <a:ext cx="1450974" cy="1475360"/>
          </a:xfrm>
          <a:prstGeom prst="rect">
            <a:avLst/>
          </a:prstGeom>
        </p:spPr>
      </p:pic>
      <p:pic>
        <p:nvPicPr>
          <p:cNvPr id="49" name="Picture 48">
            <a:extLst>
              <a:ext uri="{FF2B5EF4-FFF2-40B4-BE49-F238E27FC236}">
                <a16:creationId xmlns:a16="http://schemas.microsoft.com/office/drawing/2014/main" id="{51E36584-5EAA-44F4-B9E1-909197D22B23}"/>
              </a:ext>
            </a:extLst>
          </p:cNvPr>
          <p:cNvPicPr>
            <a:picLocks noChangeAspect="1"/>
          </p:cNvPicPr>
          <p:nvPr/>
        </p:nvPicPr>
        <p:blipFill>
          <a:blip r:embed="rId7"/>
          <a:stretch>
            <a:fillRect/>
          </a:stretch>
        </p:blipFill>
        <p:spPr>
          <a:xfrm>
            <a:off x="7467254" y="3430663"/>
            <a:ext cx="1426588" cy="1341236"/>
          </a:xfrm>
          <a:prstGeom prst="rect">
            <a:avLst/>
          </a:prstGeom>
        </p:spPr>
      </p:pic>
      <p:pic>
        <p:nvPicPr>
          <p:cNvPr id="51" name="Picture 50">
            <a:extLst>
              <a:ext uri="{FF2B5EF4-FFF2-40B4-BE49-F238E27FC236}">
                <a16:creationId xmlns:a16="http://schemas.microsoft.com/office/drawing/2014/main" id="{8BCF81AD-E80D-4C6C-88F3-7DA809492C5B}"/>
              </a:ext>
            </a:extLst>
          </p:cNvPr>
          <p:cNvPicPr>
            <a:picLocks noChangeAspect="1"/>
          </p:cNvPicPr>
          <p:nvPr/>
        </p:nvPicPr>
        <p:blipFill>
          <a:blip r:embed="rId8"/>
          <a:stretch>
            <a:fillRect/>
          </a:stretch>
        </p:blipFill>
        <p:spPr>
          <a:xfrm>
            <a:off x="5694631" y="1574015"/>
            <a:ext cx="1493649" cy="1481456"/>
          </a:xfrm>
          <a:prstGeom prst="rect">
            <a:avLst/>
          </a:prstGeom>
        </p:spPr>
      </p:pic>
      <p:pic>
        <p:nvPicPr>
          <p:cNvPr id="53" name="Picture 52">
            <a:extLst>
              <a:ext uri="{FF2B5EF4-FFF2-40B4-BE49-F238E27FC236}">
                <a16:creationId xmlns:a16="http://schemas.microsoft.com/office/drawing/2014/main" id="{F7D1C42B-DC43-4800-BF51-F70CECBA2147}"/>
              </a:ext>
            </a:extLst>
          </p:cNvPr>
          <p:cNvPicPr>
            <a:picLocks noChangeAspect="1"/>
          </p:cNvPicPr>
          <p:nvPr/>
        </p:nvPicPr>
        <p:blipFill>
          <a:blip r:embed="rId9"/>
          <a:stretch>
            <a:fillRect/>
          </a:stretch>
        </p:blipFill>
        <p:spPr>
          <a:xfrm>
            <a:off x="3972704" y="3430663"/>
            <a:ext cx="1420491" cy="1341236"/>
          </a:xfrm>
          <a:prstGeom prst="rect">
            <a:avLst/>
          </a:prstGeom>
        </p:spPr>
      </p:pic>
      <p:pic>
        <p:nvPicPr>
          <p:cNvPr id="55" name="Picture 54">
            <a:extLst>
              <a:ext uri="{FF2B5EF4-FFF2-40B4-BE49-F238E27FC236}">
                <a16:creationId xmlns:a16="http://schemas.microsoft.com/office/drawing/2014/main" id="{AE110C4F-4D9F-4144-A30E-112F1E2F75D5}"/>
              </a:ext>
            </a:extLst>
          </p:cNvPr>
          <p:cNvPicPr>
            <a:picLocks noChangeAspect="1"/>
          </p:cNvPicPr>
          <p:nvPr/>
        </p:nvPicPr>
        <p:blipFill>
          <a:blip r:embed="rId10"/>
          <a:stretch>
            <a:fillRect/>
          </a:stretch>
        </p:blipFill>
        <p:spPr>
          <a:xfrm>
            <a:off x="5665226" y="3452810"/>
            <a:ext cx="1493649" cy="1475360"/>
          </a:xfrm>
          <a:prstGeom prst="rect">
            <a:avLst/>
          </a:prstGeom>
        </p:spPr>
      </p:pic>
      <p:pic>
        <p:nvPicPr>
          <p:cNvPr id="57" name="Picture 56">
            <a:extLst>
              <a:ext uri="{FF2B5EF4-FFF2-40B4-BE49-F238E27FC236}">
                <a16:creationId xmlns:a16="http://schemas.microsoft.com/office/drawing/2014/main" id="{668CBC96-8A23-48D0-A960-FCB2DBB70DE6}"/>
              </a:ext>
            </a:extLst>
          </p:cNvPr>
          <p:cNvPicPr>
            <a:picLocks noChangeAspect="1"/>
          </p:cNvPicPr>
          <p:nvPr/>
        </p:nvPicPr>
        <p:blipFill>
          <a:blip r:embed="rId11"/>
          <a:stretch>
            <a:fillRect/>
          </a:stretch>
        </p:blipFill>
        <p:spPr>
          <a:xfrm>
            <a:off x="1733997" y="3018367"/>
            <a:ext cx="2091109" cy="2097206"/>
          </a:xfrm>
          <a:prstGeom prst="rect">
            <a:avLst/>
          </a:prstGeom>
        </p:spPr>
      </p:pic>
      <p:pic>
        <p:nvPicPr>
          <p:cNvPr id="59" name="Picture 58">
            <a:extLst>
              <a:ext uri="{FF2B5EF4-FFF2-40B4-BE49-F238E27FC236}">
                <a16:creationId xmlns:a16="http://schemas.microsoft.com/office/drawing/2014/main" id="{23F12401-BC96-446F-9602-705C5344AD80}"/>
              </a:ext>
            </a:extLst>
          </p:cNvPr>
          <p:cNvPicPr>
            <a:picLocks noChangeAspect="1"/>
          </p:cNvPicPr>
          <p:nvPr/>
        </p:nvPicPr>
        <p:blipFill>
          <a:blip r:embed="rId12"/>
          <a:stretch>
            <a:fillRect/>
          </a:stretch>
        </p:blipFill>
        <p:spPr>
          <a:xfrm>
            <a:off x="7517834" y="1609319"/>
            <a:ext cx="1420491" cy="1341236"/>
          </a:xfrm>
          <a:prstGeom prst="rect">
            <a:avLst/>
          </a:prstGeom>
        </p:spPr>
      </p:pic>
    </p:spTree>
    <p:extLst>
      <p:ext uri="{BB962C8B-B14F-4D97-AF65-F5344CB8AC3E}">
        <p14:creationId xmlns:p14="http://schemas.microsoft.com/office/powerpoint/2010/main" val="120472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anim calcmode="lin" valueType="num">
                                      <p:cBhvr>
                                        <p:cTn id="43" dur="1000" fill="hold"/>
                                        <p:tgtEl>
                                          <p:spTgt spid="53"/>
                                        </p:tgtEl>
                                        <p:attrNameLst>
                                          <p:attrName>ppt_x</p:attrName>
                                        </p:attrNameLst>
                                      </p:cBhvr>
                                      <p:tavLst>
                                        <p:tav tm="0">
                                          <p:val>
                                            <p:strVal val="#ppt_x"/>
                                          </p:val>
                                        </p:tav>
                                        <p:tav tm="100000">
                                          <p:val>
                                            <p:strVal val="#ppt_x"/>
                                          </p:val>
                                        </p:tav>
                                      </p:tavLst>
                                    </p:anim>
                                    <p:anim calcmode="lin" valueType="num">
                                      <p:cBhvr>
                                        <p:cTn id="44" dur="1000" fill="hold"/>
                                        <p:tgtEl>
                                          <p:spTgt spid="5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1000"/>
                                        <p:tgtEl>
                                          <p:spTgt spid="55"/>
                                        </p:tgtEl>
                                      </p:cBhvr>
                                    </p:animEffect>
                                    <p:anim calcmode="lin" valueType="num">
                                      <p:cBhvr>
                                        <p:cTn id="48" dur="1000" fill="hold"/>
                                        <p:tgtEl>
                                          <p:spTgt spid="55"/>
                                        </p:tgtEl>
                                        <p:attrNameLst>
                                          <p:attrName>ppt_x</p:attrName>
                                        </p:attrNameLst>
                                      </p:cBhvr>
                                      <p:tavLst>
                                        <p:tav tm="0">
                                          <p:val>
                                            <p:strVal val="#ppt_x"/>
                                          </p:val>
                                        </p:tav>
                                        <p:tav tm="100000">
                                          <p:val>
                                            <p:strVal val="#ppt_x"/>
                                          </p:val>
                                        </p:tav>
                                      </p:tavLst>
                                    </p:anim>
                                    <p:anim calcmode="lin" valueType="num">
                                      <p:cBhvr>
                                        <p:cTn id="49" dur="1000" fill="hold"/>
                                        <p:tgtEl>
                                          <p:spTgt spid="5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1000"/>
                                        <p:tgtEl>
                                          <p:spTgt spid="59"/>
                                        </p:tgtEl>
                                      </p:cBhvr>
                                    </p:animEffect>
                                    <p:anim calcmode="lin" valueType="num">
                                      <p:cBhvr>
                                        <p:cTn id="58" dur="1000" fill="hold"/>
                                        <p:tgtEl>
                                          <p:spTgt spid="59"/>
                                        </p:tgtEl>
                                        <p:attrNameLst>
                                          <p:attrName>ppt_x</p:attrName>
                                        </p:attrNameLst>
                                      </p:cBhvr>
                                      <p:tavLst>
                                        <p:tav tm="0">
                                          <p:val>
                                            <p:strVal val="#ppt_x"/>
                                          </p:val>
                                        </p:tav>
                                        <p:tav tm="100000">
                                          <p:val>
                                            <p:strVal val="#ppt_x"/>
                                          </p:val>
                                        </p:tav>
                                      </p:tavLst>
                                    </p:anim>
                                    <p:anim calcmode="lin" valueType="num">
                                      <p:cBhvr>
                                        <p:cTn id="5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13A308-105C-4DD5-A787-93DD1B9EFB9F}"/>
              </a:ext>
            </a:extLst>
          </p:cNvPr>
          <p:cNvSpPr txBox="1"/>
          <p:nvPr/>
        </p:nvSpPr>
        <p:spPr>
          <a:xfrm>
            <a:off x="1733997" y="4052887"/>
            <a:ext cx="6019653" cy="923330"/>
          </a:xfrm>
          <a:prstGeom prst="rect">
            <a:avLst/>
          </a:prstGeom>
          <a:noFill/>
        </p:spPr>
        <p:txBody>
          <a:bodyPr wrap="square" rtlCol="0">
            <a:spAutoFit/>
          </a:bodyPr>
          <a:lstStyle/>
          <a:p>
            <a:pPr algn="ctr"/>
            <a:r>
              <a:rPr lang="en-US" sz="5400" kern="100" dirty="0">
                <a:solidFill>
                  <a:srgbClr val="0070C0"/>
                </a:solidFill>
                <a:latin typeface="#9Slide07 IcielPony" panose="02000000000000000000" pitchFamily="2" charset="0"/>
                <a:ea typeface="SimSun" panose="02010600030101010101" pitchFamily="2" charset="-122"/>
                <a:sym typeface="Wingdings" panose="05000000000000000000" pitchFamily="2" charset="2"/>
              </a:rPr>
              <a:t> THIÊN NHIÊN</a:t>
            </a:r>
            <a:endParaRPr lang="vi-VN" sz="5400" dirty="0">
              <a:solidFill>
                <a:srgbClr val="0070C0"/>
              </a:solidFill>
              <a:latin typeface="#9Slide07 IcielPony" panose="02000000000000000000" pitchFamily="2" charset="0"/>
            </a:endParaRPr>
          </a:p>
        </p:txBody>
      </p:sp>
      <p:pic>
        <p:nvPicPr>
          <p:cNvPr id="41" name="Picture 40">
            <a:extLst>
              <a:ext uri="{FF2B5EF4-FFF2-40B4-BE49-F238E27FC236}">
                <a16:creationId xmlns:a16="http://schemas.microsoft.com/office/drawing/2014/main" id="{7525EDD0-1204-4D26-8249-E5E83C35C953}"/>
              </a:ext>
            </a:extLst>
          </p:cNvPr>
          <p:cNvPicPr>
            <a:picLocks noChangeAspect="1"/>
          </p:cNvPicPr>
          <p:nvPr/>
        </p:nvPicPr>
        <p:blipFill>
          <a:blip r:embed="rId3"/>
          <a:stretch>
            <a:fillRect/>
          </a:stretch>
        </p:blipFill>
        <p:spPr>
          <a:xfrm>
            <a:off x="2009822" y="2391586"/>
            <a:ext cx="1383912" cy="1390008"/>
          </a:xfrm>
          <a:prstGeom prst="rect">
            <a:avLst/>
          </a:prstGeom>
        </p:spPr>
      </p:pic>
      <p:pic>
        <p:nvPicPr>
          <p:cNvPr id="43" name="Picture 42">
            <a:extLst>
              <a:ext uri="{FF2B5EF4-FFF2-40B4-BE49-F238E27FC236}">
                <a16:creationId xmlns:a16="http://schemas.microsoft.com/office/drawing/2014/main" id="{E7B70FA8-296A-4F75-BD8C-3F8ED539EDF2}"/>
              </a:ext>
            </a:extLst>
          </p:cNvPr>
          <p:cNvPicPr>
            <a:picLocks noChangeAspect="1"/>
          </p:cNvPicPr>
          <p:nvPr/>
        </p:nvPicPr>
        <p:blipFill>
          <a:blip r:embed="rId4"/>
          <a:stretch>
            <a:fillRect/>
          </a:stretch>
        </p:blipFill>
        <p:spPr>
          <a:xfrm>
            <a:off x="5656081" y="2259788"/>
            <a:ext cx="1426588" cy="1475360"/>
          </a:xfrm>
          <a:prstGeom prst="rect">
            <a:avLst/>
          </a:prstGeom>
        </p:spPr>
      </p:pic>
      <p:pic>
        <p:nvPicPr>
          <p:cNvPr id="45" name="Picture 44">
            <a:extLst>
              <a:ext uri="{FF2B5EF4-FFF2-40B4-BE49-F238E27FC236}">
                <a16:creationId xmlns:a16="http://schemas.microsoft.com/office/drawing/2014/main" id="{1F991FF5-3DCD-41D3-AA81-31298BD57510}"/>
              </a:ext>
            </a:extLst>
          </p:cNvPr>
          <p:cNvPicPr>
            <a:picLocks noChangeAspect="1"/>
          </p:cNvPicPr>
          <p:nvPr/>
        </p:nvPicPr>
        <p:blipFill>
          <a:blip r:embed="rId5"/>
          <a:stretch>
            <a:fillRect/>
          </a:stretch>
        </p:blipFill>
        <p:spPr>
          <a:xfrm>
            <a:off x="5665226" y="420146"/>
            <a:ext cx="1408298" cy="1347333"/>
          </a:xfrm>
          <a:prstGeom prst="rect">
            <a:avLst/>
          </a:prstGeom>
        </p:spPr>
      </p:pic>
      <p:pic>
        <p:nvPicPr>
          <p:cNvPr id="47" name="Picture 46">
            <a:extLst>
              <a:ext uri="{FF2B5EF4-FFF2-40B4-BE49-F238E27FC236}">
                <a16:creationId xmlns:a16="http://schemas.microsoft.com/office/drawing/2014/main" id="{3DFFE507-82DD-416C-9AE9-FAF96FFF4CBC}"/>
              </a:ext>
            </a:extLst>
          </p:cNvPr>
          <p:cNvPicPr>
            <a:picLocks noChangeAspect="1"/>
          </p:cNvPicPr>
          <p:nvPr/>
        </p:nvPicPr>
        <p:blipFill>
          <a:blip r:embed="rId6"/>
          <a:stretch>
            <a:fillRect/>
          </a:stretch>
        </p:blipFill>
        <p:spPr>
          <a:xfrm>
            <a:off x="199143" y="274634"/>
            <a:ext cx="1450974" cy="1475360"/>
          </a:xfrm>
          <a:prstGeom prst="rect">
            <a:avLst/>
          </a:prstGeom>
        </p:spPr>
      </p:pic>
      <p:pic>
        <p:nvPicPr>
          <p:cNvPr id="49" name="Picture 48">
            <a:extLst>
              <a:ext uri="{FF2B5EF4-FFF2-40B4-BE49-F238E27FC236}">
                <a16:creationId xmlns:a16="http://schemas.microsoft.com/office/drawing/2014/main" id="{51E36584-5EAA-44F4-B9E1-909197D22B23}"/>
              </a:ext>
            </a:extLst>
          </p:cNvPr>
          <p:cNvPicPr>
            <a:picLocks noChangeAspect="1"/>
          </p:cNvPicPr>
          <p:nvPr/>
        </p:nvPicPr>
        <p:blipFill>
          <a:blip r:embed="rId7"/>
          <a:stretch>
            <a:fillRect/>
          </a:stretch>
        </p:blipFill>
        <p:spPr>
          <a:xfrm>
            <a:off x="3789702" y="2425984"/>
            <a:ext cx="1426588" cy="1341236"/>
          </a:xfrm>
          <a:prstGeom prst="rect">
            <a:avLst/>
          </a:prstGeom>
        </p:spPr>
      </p:pic>
      <p:pic>
        <p:nvPicPr>
          <p:cNvPr id="51" name="Picture 50">
            <a:extLst>
              <a:ext uri="{FF2B5EF4-FFF2-40B4-BE49-F238E27FC236}">
                <a16:creationId xmlns:a16="http://schemas.microsoft.com/office/drawing/2014/main" id="{8BCF81AD-E80D-4C6C-88F3-7DA809492C5B}"/>
              </a:ext>
            </a:extLst>
          </p:cNvPr>
          <p:cNvPicPr>
            <a:picLocks noChangeAspect="1"/>
          </p:cNvPicPr>
          <p:nvPr/>
        </p:nvPicPr>
        <p:blipFill>
          <a:blip r:embed="rId8"/>
          <a:stretch>
            <a:fillRect/>
          </a:stretch>
        </p:blipFill>
        <p:spPr>
          <a:xfrm>
            <a:off x="3820307" y="275354"/>
            <a:ext cx="1493649" cy="1481456"/>
          </a:xfrm>
          <a:prstGeom prst="rect">
            <a:avLst/>
          </a:prstGeom>
        </p:spPr>
      </p:pic>
      <p:pic>
        <p:nvPicPr>
          <p:cNvPr id="53" name="Picture 52">
            <a:extLst>
              <a:ext uri="{FF2B5EF4-FFF2-40B4-BE49-F238E27FC236}">
                <a16:creationId xmlns:a16="http://schemas.microsoft.com/office/drawing/2014/main" id="{F7D1C42B-DC43-4800-BF51-F70CECBA2147}"/>
              </a:ext>
            </a:extLst>
          </p:cNvPr>
          <p:cNvPicPr>
            <a:picLocks noChangeAspect="1"/>
          </p:cNvPicPr>
          <p:nvPr/>
        </p:nvPicPr>
        <p:blipFill>
          <a:blip r:embed="rId9"/>
          <a:stretch>
            <a:fillRect/>
          </a:stretch>
        </p:blipFill>
        <p:spPr>
          <a:xfrm>
            <a:off x="7467254" y="375331"/>
            <a:ext cx="1420491" cy="1341236"/>
          </a:xfrm>
          <a:prstGeom prst="rect">
            <a:avLst/>
          </a:prstGeom>
        </p:spPr>
      </p:pic>
      <p:pic>
        <p:nvPicPr>
          <p:cNvPr id="55" name="Picture 54">
            <a:extLst>
              <a:ext uri="{FF2B5EF4-FFF2-40B4-BE49-F238E27FC236}">
                <a16:creationId xmlns:a16="http://schemas.microsoft.com/office/drawing/2014/main" id="{AE110C4F-4D9F-4144-A30E-112F1E2F75D5}"/>
              </a:ext>
            </a:extLst>
          </p:cNvPr>
          <p:cNvPicPr>
            <a:picLocks noChangeAspect="1"/>
          </p:cNvPicPr>
          <p:nvPr/>
        </p:nvPicPr>
        <p:blipFill>
          <a:blip r:embed="rId10"/>
          <a:stretch>
            <a:fillRect/>
          </a:stretch>
        </p:blipFill>
        <p:spPr>
          <a:xfrm>
            <a:off x="7430674" y="2259788"/>
            <a:ext cx="1493649" cy="1475360"/>
          </a:xfrm>
          <a:prstGeom prst="rect">
            <a:avLst/>
          </a:prstGeom>
        </p:spPr>
      </p:pic>
      <p:pic>
        <p:nvPicPr>
          <p:cNvPr id="57" name="Picture 56">
            <a:extLst>
              <a:ext uri="{FF2B5EF4-FFF2-40B4-BE49-F238E27FC236}">
                <a16:creationId xmlns:a16="http://schemas.microsoft.com/office/drawing/2014/main" id="{668CBC96-8A23-48D0-A960-FCB2DBB70DE6}"/>
              </a:ext>
            </a:extLst>
          </p:cNvPr>
          <p:cNvPicPr>
            <a:picLocks noChangeAspect="1"/>
          </p:cNvPicPr>
          <p:nvPr/>
        </p:nvPicPr>
        <p:blipFill>
          <a:blip r:embed="rId11"/>
          <a:stretch>
            <a:fillRect/>
          </a:stretch>
        </p:blipFill>
        <p:spPr>
          <a:xfrm>
            <a:off x="-81287" y="1992805"/>
            <a:ext cx="2091109" cy="2097206"/>
          </a:xfrm>
          <a:prstGeom prst="rect">
            <a:avLst/>
          </a:prstGeom>
        </p:spPr>
      </p:pic>
      <p:pic>
        <p:nvPicPr>
          <p:cNvPr id="59" name="Picture 58">
            <a:extLst>
              <a:ext uri="{FF2B5EF4-FFF2-40B4-BE49-F238E27FC236}">
                <a16:creationId xmlns:a16="http://schemas.microsoft.com/office/drawing/2014/main" id="{23F12401-BC96-446F-9602-705C5344AD80}"/>
              </a:ext>
            </a:extLst>
          </p:cNvPr>
          <p:cNvPicPr>
            <a:picLocks noChangeAspect="1"/>
          </p:cNvPicPr>
          <p:nvPr/>
        </p:nvPicPr>
        <p:blipFill>
          <a:blip r:embed="rId12"/>
          <a:stretch>
            <a:fillRect/>
          </a:stretch>
        </p:blipFill>
        <p:spPr>
          <a:xfrm>
            <a:off x="1973243" y="341696"/>
            <a:ext cx="1420491" cy="1341236"/>
          </a:xfrm>
          <a:prstGeom prst="rect">
            <a:avLst/>
          </a:prstGeom>
        </p:spPr>
      </p:pic>
    </p:spTree>
    <p:extLst>
      <p:ext uri="{BB962C8B-B14F-4D97-AF65-F5344CB8AC3E}">
        <p14:creationId xmlns:p14="http://schemas.microsoft.com/office/powerpoint/2010/main" val="363814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ải Bài 4: Đọc – kể Khu vườn tuổi thơ Tiếng Việt 2 tập 2 Chân trời sáng  tạo | Tiếng Việt 2 - Chân trời sáng tạo">
            <a:extLst>
              <a:ext uri="{FF2B5EF4-FFF2-40B4-BE49-F238E27FC236}">
                <a16:creationId xmlns:a16="http://schemas.microsoft.com/office/drawing/2014/main" id="{8D5478A5-E78C-4E5C-A0AD-18B05FEF1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7" y="63608"/>
            <a:ext cx="4866198" cy="49028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58A7A0-14DE-419F-AF4C-D99E74FFACE7}"/>
              </a:ext>
            </a:extLst>
          </p:cNvPr>
          <p:cNvSpPr/>
          <p:nvPr/>
        </p:nvSpPr>
        <p:spPr>
          <a:xfrm>
            <a:off x="5105988" y="478423"/>
            <a:ext cx="3807424" cy="1384995"/>
          </a:xfrm>
          <a:prstGeom prst="rect">
            <a:avLst/>
          </a:prstGeom>
        </p:spPr>
        <p:txBody>
          <a:bodyPr wrap="square">
            <a:spAutoFit/>
          </a:bodyPr>
          <a:lstStyle/>
          <a:p>
            <a:pPr marL="457200" marR="0" lvl="0" indent="-4572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lang="en-US" sz="2800" kern="100" noProof="0" dirty="0" err="1">
                <a:latin typeface="#9Slide05 SVNBulgary" pitchFamily="2" charset="0"/>
                <a:ea typeface="SimSun" panose="02010600030101010101" pitchFamily="2" charset="-122"/>
              </a:rPr>
              <a:t>Tìm</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đọc</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toàn</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bộ</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truyện</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Vừa</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nhắm</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mắt</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vừa</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mở</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cửa</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sổ</a:t>
            </a:r>
            <a:r>
              <a:rPr lang="en-US" sz="2800" kern="100" noProof="0" dirty="0">
                <a:latin typeface="#9Slide05 SVNBulgary" pitchFamily="2" charset="0"/>
                <a:ea typeface="SimSun" panose="02010600030101010101" pitchFamily="2" charset="-122"/>
              </a:rPr>
              <a:t>”</a:t>
            </a:r>
            <a:endParaRPr kumimoji="0" lang="en-US" sz="2800" b="0" i="0" u="none" strike="noStrike" kern="100" cap="none" spc="0" normalizeH="0" baseline="0" noProof="0" dirty="0">
              <a:ln>
                <a:noFill/>
              </a:ln>
              <a:solidFill>
                <a:srgbClr val="000000"/>
              </a:solidFill>
              <a:effectLst/>
              <a:uLnTx/>
              <a:uFillTx/>
              <a:latin typeface="#9Slide05 SVNBulgary" pitchFamily="2" charset="0"/>
              <a:ea typeface="SimSun" panose="02010600030101010101" pitchFamily="2" charset="-122"/>
              <a:sym typeface="Arial"/>
            </a:endParaRPr>
          </a:p>
        </p:txBody>
      </p:sp>
      <p:sp>
        <p:nvSpPr>
          <p:cNvPr id="4" name="Rectangle 3">
            <a:extLst>
              <a:ext uri="{FF2B5EF4-FFF2-40B4-BE49-F238E27FC236}">
                <a16:creationId xmlns:a16="http://schemas.microsoft.com/office/drawing/2014/main" id="{C44B5C75-330E-4E85-AA81-4E325F098741}"/>
              </a:ext>
            </a:extLst>
          </p:cNvPr>
          <p:cNvSpPr/>
          <p:nvPr/>
        </p:nvSpPr>
        <p:spPr>
          <a:xfrm>
            <a:off x="5105988" y="2156904"/>
            <a:ext cx="3807424" cy="1384995"/>
          </a:xfrm>
          <a:prstGeom prst="rect">
            <a:avLst/>
          </a:prstGeom>
        </p:spPr>
        <p:txBody>
          <a:bodyPr wrap="square">
            <a:spAutoFit/>
          </a:bodyPr>
          <a:lstStyle/>
          <a:p>
            <a:pPr marL="457200" marR="0" lvl="0" indent="-4572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lang="en-US" sz="2800" kern="100" noProof="0" dirty="0">
                <a:latin typeface="#9Slide05 SVNBulgary" pitchFamily="2" charset="0"/>
                <a:ea typeface="SimSun" panose="02010600030101010101" pitchFamily="2" charset="-122"/>
              </a:rPr>
              <a:t>“</a:t>
            </a:r>
            <a:r>
              <a:rPr lang="en-US" sz="2800" kern="100" noProof="0" dirty="0" err="1">
                <a:latin typeface="#9Slide05 SVNBulgary" pitchFamily="2" charset="0"/>
                <a:ea typeface="SimSun" panose="02010600030101010101" pitchFamily="2" charset="-122"/>
              </a:rPr>
              <a:t>Hòa</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mình</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vào</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thiên</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nhiên</a:t>
            </a:r>
            <a:r>
              <a:rPr lang="en-US" sz="2800" kern="100" noProof="0" dirty="0">
                <a:latin typeface="#9Slide05 SVNBulgary" pitchFamily="2" charset="0"/>
                <a:ea typeface="SimSun" panose="02010600030101010101" pitchFamily="2" charset="-122"/>
              </a:rPr>
              <a:t>”</a:t>
            </a:r>
            <a:r>
              <a:rPr lang="en-US" sz="2800" kern="10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và</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viết</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cảm</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nhận</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của</a:t>
            </a:r>
            <a:r>
              <a:rPr lang="en-US" sz="2800" kern="100" noProof="0" dirty="0">
                <a:latin typeface="#9Slide05 SVNBulgary" pitchFamily="2" charset="0"/>
                <a:ea typeface="SimSun" panose="02010600030101010101" pitchFamily="2" charset="-122"/>
              </a:rPr>
              <a:t> </a:t>
            </a:r>
            <a:r>
              <a:rPr lang="en-US" sz="2800" kern="100" noProof="0" dirty="0" err="1">
                <a:latin typeface="#9Slide05 SVNBulgary" pitchFamily="2" charset="0"/>
                <a:ea typeface="SimSun" panose="02010600030101010101" pitchFamily="2" charset="-122"/>
              </a:rPr>
              <a:t>em</a:t>
            </a:r>
            <a:endParaRPr kumimoji="0" lang="en-US" sz="2800" b="0" i="0" u="none" strike="noStrike" kern="100" cap="none" spc="0" normalizeH="0" baseline="0" noProof="0" dirty="0">
              <a:ln>
                <a:noFill/>
              </a:ln>
              <a:solidFill>
                <a:srgbClr val="000000"/>
              </a:solidFill>
              <a:effectLst/>
              <a:uLnTx/>
              <a:uFillTx/>
              <a:latin typeface="#9Slide05 SVNBulgary" pitchFamily="2" charset="0"/>
              <a:ea typeface="SimSun" panose="02010600030101010101" pitchFamily="2" charset="-122"/>
              <a:sym typeface="Arial"/>
            </a:endParaRPr>
          </a:p>
        </p:txBody>
      </p:sp>
      <p:sp>
        <p:nvSpPr>
          <p:cNvPr id="5" name="Rectangle 4">
            <a:extLst>
              <a:ext uri="{FF2B5EF4-FFF2-40B4-BE49-F238E27FC236}">
                <a16:creationId xmlns:a16="http://schemas.microsoft.com/office/drawing/2014/main" id="{5C65E943-2074-448A-B708-E83CA75901A1}"/>
              </a:ext>
            </a:extLst>
          </p:cNvPr>
          <p:cNvSpPr/>
          <p:nvPr/>
        </p:nvSpPr>
        <p:spPr>
          <a:xfrm>
            <a:off x="5105988" y="3835385"/>
            <a:ext cx="3807424" cy="954107"/>
          </a:xfrm>
          <a:prstGeom prst="rect">
            <a:avLst/>
          </a:prstGeom>
        </p:spPr>
        <p:txBody>
          <a:bodyPr wrap="square">
            <a:spAutoFit/>
          </a:bodyPr>
          <a:lstStyle/>
          <a:p>
            <a:pPr marL="457200" marR="0" lvl="0" indent="-457200" algn="just"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800" b="0" i="0" u="none" strike="noStrike" kern="100" cap="none" spc="0" normalizeH="0" baseline="0" dirty="0" err="1">
                <a:ln>
                  <a:noFill/>
                </a:ln>
                <a:solidFill>
                  <a:srgbClr val="000000"/>
                </a:solidFill>
                <a:effectLst/>
                <a:uLnTx/>
                <a:uFillTx/>
                <a:latin typeface="#9Slide05 SVNBulgary" pitchFamily="2" charset="0"/>
                <a:ea typeface="SimSun" panose="02010600030101010101" pitchFamily="2" charset="-122"/>
                <a:sym typeface="Arial"/>
              </a:rPr>
              <a:t>Trao</a:t>
            </a:r>
            <a:r>
              <a:rPr kumimoji="0" lang="en-US" sz="28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1 </a:t>
            </a:r>
            <a:r>
              <a:rPr kumimoji="0" lang="en-US" sz="28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món</a:t>
            </a:r>
            <a:r>
              <a:rPr kumimoji="0" lang="en-US" sz="28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28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quà</a:t>
            </a:r>
            <a:r>
              <a:rPr kumimoji="0" lang="en-US" sz="28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28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đến</a:t>
            </a:r>
            <a:r>
              <a:rPr kumimoji="0" lang="en-US" sz="28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28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người</a:t>
            </a:r>
            <a:r>
              <a:rPr kumimoji="0" lang="en-US" sz="28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28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mà</a:t>
            </a:r>
            <a:r>
              <a:rPr kumimoji="0" lang="en-US" sz="28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28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em</a:t>
            </a:r>
            <a:r>
              <a:rPr kumimoji="0" lang="en-US" sz="28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28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yêu</a:t>
            </a:r>
            <a:r>
              <a:rPr kumimoji="0" lang="en-US" sz="2800" b="0" i="0" u="none" strike="noStrike" kern="100" cap="none" spc="0" normalizeH="0" dirty="0">
                <a:ln>
                  <a:noFill/>
                </a:ln>
                <a:solidFill>
                  <a:srgbClr val="000000"/>
                </a:solidFill>
                <a:effectLst/>
                <a:uLnTx/>
                <a:uFillTx/>
                <a:latin typeface="#9Slide05 SVNBulgary" pitchFamily="2" charset="0"/>
                <a:ea typeface="SimSun" panose="02010600030101010101" pitchFamily="2" charset="-122"/>
                <a:sym typeface="Arial"/>
              </a:rPr>
              <a:t> </a:t>
            </a:r>
            <a:r>
              <a:rPr kumimoji="0" lang="en-US" sz="2800" b="0" i="0" u="none" strike="noStrike" kern="100" cap="none" spc="0" normalizeH="0" dirty="0" err="1">
                <a:ln>
                  <a:noFill/>
                </a:ln>
                <a:solidFill>
                  <a:srgbClr val="000000"/>
                </a:solidFill>
                <a:effectLst/>
                <a:uLnTx/>
                <a:uFillTx/>
                <a:latin typeface="#9Slide05 SVNBulgary" pitchFamily="2" charset="0"/>
                <a:ea typeface="SimSun" panose="02010600030101010101" pitchFamily="2" charset="-122"/>
                <a:sym typeface="Arial"/>
              </a:rPr>
              <a:t>thương</a:t>
            </a:r>
            <a:endParaRPr kumimoji="0" lang="en-US" sz="2800" b="0" i="0" u="none" strike="noStrike" kern="100" cap="none" spc="0" normalizeH="0" baseline="0" noProof="0" dirty="0">
              <a:ln>
                <a:noFill/>
              </a:ln>
              <a:solidFill>
                <a:srgbClr val="000000"/>
              </a:solidFill>
              <a:effectLst/>
              <a:uLnTx/>
              <a:uFillTx/>
              <a:latin typeface="#9Slide05 SVNBulgary" pitchFamily="2" charset="0"/>
              <a:ea typeface="SimSun" panose="02010600030101010101" pitchFamily="2" charset="-122"/>
              <a:sym typeface="Arial"/>
            </a:endParaRPr>
          </a:p>
        </p:txBody>
      </p:sp>
    </p:spTree>
    <p:extLst>
      <p:ext uri="{BB962C8B-B14F-4D97-AF65-F5344CB8AC3E}">
        <p14:creationId xmlns:p14="http://schemas.microsoft.com/office/powerpoint/2010/main" val="354053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03219-56ED-C77E-A1A8-F1943B438F5A}"/>
              </a:ext>
            </a:extLst>
          </p:cNvPr>
          <p:cNvPicPr>
            <a:picLocks noChangeAspect="1"/>
          </p:cNvPicPr>
          <p:nvPr/>
        </p:nvPicPr>
        <p:blipFill rotWithShape="1">
          <a:blip r:embed="rId3"/>
          <a:srcRect t="618"/>
          <a:stretch/>
        </p:blipFill>
        <p:spPr>
          <a:xfrm>
            <a:off x="0" y="384350"/>
            <a:ext cx="9144000" cy="4374800"/>
          </a:xfrm>
          <a:prstGeom prst="rect">
            <a:avLst/>
          </a:prstGeom>
        </p:spPr>
      </p:pic>
      <p:sp>
        <p:nvSpPr>
          <p:cNvPr id="4" name="TextBox 6">
            <a:extLst>
              <a:ext uri="{FF2B5EF4-FFF2-40B4-BE49-F238E27FC236}">
                <a16:creationId xmlns:a16="http://schemas.microsoft.com/office/drawing/2014/main" id="{FC51C7E3-2D75-4501-BB5F-FE6DAAC4399A}"/>
              </a:ext>
            </a:extLst>
          </p:cNvPr>
          <p:cNvSpPr txBox="1"/>
          <p:nvPr/>
        </p:nvSpPr>
        <p:spPr>
          <a:xfrm>
            <a:off x="4743931" y="1052781"/>
            <a:ext cx="3078631" cy="2136932"/>
          </a:xfrm>
          <a:prstGeom prst="rect">
            <a:avLst/>
          </a:prstGeom>
        </p:spPr>
        <p:txBody>
          <a:bodyPr wrap="square" lIns="0" tIns="0" rIns="0" bIns="0" rtlCol="0" anchor="t">
            <a:spAutoFit/>
          </a:bodyPr>
          <a:lstStyle/>
          <a:p>
            <a:pPr algn="ctr">
              <a:lnSpc>
                <a:spcPct val="130000"/>
              </a:lnSpc>
            </a:pPr>
            <a:r>
              <a:rPr lang="en-US" sz="6000" dirty="0" err="1">
                <a:solidFill>
                  <a:srgbClr val="FF0000"/>
                </a:solidFill>
                <a:latin typeface="#9Slide07 SVNBeachwood Sans" pitchFamily="2" charset="0"/>
              </a:rPr>
              <a:t>Chúc</a:t>
            </a:r>
            <a:r>
              <a:rPr lang="en-US" sz="6000" dirty="0">
                <a:solidFill>
                  <a:srgbClr val="FF0000"/>
                </a:solidFill>
                <a:latin typeface="#9Slide07 SVNBeachwood Sans" pitchFamily="2" charset="0"/>
              </a:rPr>
              <a:t> </a:t>
            </a:r>
            <a:r>
              <a:rPr lang="en-US" sz="6000" dirty="0" err="1">
                <a:solidFill>
                  <a:srgbClr val="FF0000"/>
                </a:solidFill>
                <a:latin typeface="#9Slide07 SVNBeachwood Sans" pitchFamily="2" charset="0"/>
              </a:rPr>
              <a:t>các</a:t>
            </a:r>
            <a:r>
              <a:rPr lang="en-US" sz="6000" dirty="0">
                <a:solidFill>
                  <a:srgbClr val="FF0000"/>
                </a:solidFill>
                <a:latin typeface="#9Slide07 SVNBeachwood Sans" pitchFamily="2" charset="0"/>
              </a:rPr>
              <a:t> </a:t>
            </a:r>
            <a:r>
              <a:rPr lang="en-US" sz="6000" dirty="0" err="1">
                <a:solidFill>
                  <a:srgbClr val="FF0000"/>
                </a:solidFill>
                <a:latin typeface="#9Slide07 SVNBeachwood Sans" pitchFamily="2" charset="0"/>
              </a:rPr>
              <a:t>em</a:t>
            </a:r>
            <a:r>
              <a:rPr lang="en-US" sz="6000" dirty="0">
                <a:solidFill>
                  <a:srgbClr val="FF0000"/>
                </a:solidFill>
                <a:latin typeface="#9Slide07 SVNBeachwood Sans" pitchFamily="2" charset="0"/>
              </a:rPr>
              <a:t> </a:t>
            </a:r>
            <a:r>
              <a:rPr lang="en-US" sz="6000" dirty="0" err="1">
                <a:solidFill>
                  <a:srgbClr val="FF0000"/>
                </a:solidFill>
                <a:latin typeface="#9Slide07 SVNBeachwood Sans" pitchFamily="2" charset="0"/>
              </a:rPr>
              <a:t>học</a:t>
            </a:r>
            <a:r>
              <a:rPr lang="en-US" sz="6000" dirty="0">
                <a:solidFill>
                  <a:srgbClr val="FF0000"/>
                </a:solidFill>
                <a:latin typeface="#9Slide07 SVNBeachwood Sans" pitchFamily="2" charset="0"/>
              </a:rPr>
              <a:t> </a:t>
            </a:r>
            <a:r>
              <a:rPr lang="en-US" sz="6000" dirty="0" err="1">
                <a:solidFill>
                  <a:srgbClr val="FF0000"/>
                </a:solidFill>
                <a:latin typeface="#9Slide07 SVNBeachwood Sans" pitchFamily="2" charset="0"/>
              </a:rPr>
              <a:t>tốt</a:t>
            </a:r>
            <a:r>
              <a:rPr lang="en-US" sz="6000" dirty="0">
                <a:solidFill>
                  <a:srgbClr val="FF0000"/>
                </a:solidFill>
                <a:latin typeface="#9Slide07 SVNBeachwood Sans" pitchFamily="2" charset="0"/>
              </a:rPr>
              <a:t> !!!</a:t>
            </a:r>
          </a:p>
        </p:txBody>
      </p:sp>
    </p:spTree>
    <p:extLst>
      <p:ext uri="{BB962C8B-B14F-4D97-AF65-F5344CB8AC3E}">
        <p14:creationId xmlns:p14="http://schemas.microsoft.com/office/powerpoint/2010/main" val="38365816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72E9D0-CA8A-7B82-A758-438CAF8DC113}"/>
              </a:ext>
            </a:extLst>
          </p:cNvPr>
          <p:cNvSpPr txBox="1"/>
          <p:nvPr/>
        </p:nvSpPr>
        <p:spPr>
          <a:xfrm>
            <a:off x="2270331" y="161145"/>
            <a:ext cx="4603338" cy="584775"/>
          </a:xfrm>
          <a:prstGeom prst="rect">
            <a:avLst/>
          </a:prstGeom>
          <a:noFill/>
        </p:spPr>
        <p:txBody>
          <a:bodyPr wrap="square" rtlCol="0">
            <a:spAutoFit/>
          </a:bodyPr>
          <a:lstStyle/>
          <a:p>
            <a:pPr algn="ctr"/>
            <a:r>
              <a:rPr lang="en-US" sz="3200" b="1" kern="100" dirty="0">
                <a:solidFill>
                  <a:srgbClr val="C00000"/>
                </a:solidFill>
                <a:latin typeface="#9Slide07 SVNBeachwood Sans" pitchFamily="2" charset="0"/>
                <a:ea typeface="SimSun" panose="02010600030101010101" pitchFamily="2" charset="-122"/>
              </a:rPr>
              <a:t>NGƯỜI KỂ CHUYỆN</a:t>
            </a:r>
            <a:endParaRPr lang="vi-VN" sz="3200" dirty="0">
              <a:solidFill>
                <a:srgbClr val="C00000"/>
              </a:solidFill>
            </a:endParaRPr>
          </a:p>
        </p:txBody>
      </p:sp>
      <p:grpSp>
        <p:nvGrpSpPr>
          <p:cNvPr id="5" name="Group 4">
            <a:extLst>
              <a:ext uri="{FF2B5EF4-FFF2-40B4-BE49-F238E27FC236}">
                <a16:creationId xmlns:a16="http://schemas.microsoft.com/office/drawing/2014/main" id="{B9D71594-3E58-B35F-2891-35136E8FBA7F}"/>
              </a:ext>
            </a:extLst>
          </p:cNvPr>
          <p:cNvGrpSpPr/>
          <p:nvPr/>
        </p:nvGrpSpPr>
        <p:grpSpPr>
          <a:xfrm>
            <a:off x="2431774" y="904850"/>
            <a:ext cx="6258515" cy="1314890"/>
            <a:chOff x="1743533" y="1285759"/>
            <a:chExt cx="6836702" cy="829243"/>
          </a:xfrm>
          <a:solidFill>
            <a:srgbClr val="FBF3DE"/>
          </a:solidFill>
        </p:grpSpPr>
        <p:sp>
          <p:nvSpPr>
            <p:cNvPr id="6" name="Google Shape;2192;p45">
              <a:extLst>
                <a:ext uri="{FF2B5EF4-FFF2-40B4-BE49-F238E27FC236}">
                  <a16:creationId xmlns:a16="http://schemas.microsoft.com/office/drawing/2014/main" id="{F29A0D2B-B51C-5C22-7965-97B0ADA589E7}"/>
                </a:ext>
              </a:extLst>
            </p:cNvPr>
            <p:cNvSpPr/>
            <p:nvPr/>
          </p:nvSpPr>
          <p:spPr>
            <a:xfrm rot="16200000">
              <a:off x="4747262" y="-1717970"/>
              <a:ext cx="829243" cy="6836702"/>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50" dirty="0">
                <a:solidFill>
                  <a:schemeClr val="bg2"/>
                </a:solidFill>
                <a:latin typeface="#9Slide03 AmpleSoft" panose="02000000000000000000" pitchFamily="2" charset="0"/>
              </a:endParaRPr>
            </a:p>
          </p:txBody>
        </p:sp>
        <p:sp>
          <p:nvSpPr>
            <p:cNvPr id="7" name="Google Shape;1665;p35">
              <a:extLst>
                <a:ext uri="{FF2B5EF4-FFF2-40B4-BE49-F238E27FC236}">
                  <a16:creationId xmlns:a16="http://schemas.microsoft.com/office/drawing/2014/main" id="{FCBD40CA-AC00-1C38-3AC0-D16D76D2FE0F}"/>
                </a:ext>
              </a:extLst>
            </p:cNvPr>
            <p:cNvSpPr txBox="1">
              <a:spLocks/>
            </p:cNvSpPr>
            <p:nvPr/>
          </p:nvSpPr>
          <p:spPr>
            <a:xfrm>
              <a:off x="1932878" y="1422737"/>
              <a:ext cx="6443111" cy="572700"/>
            </a:xfrm>
            <a:prstGeom prst="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solidFill>
                    <a:srgbClr val="0070C0"/>
                  </a:solidFill>
                  <a:latin typeface="#9Slide03 AmpleSoft" panose="02000000000000000000" pitchFamily="2" charset="0"/>
                  <a:cs typeface="#9Slide03 Arima Madurai" panose="00000500000000000000" pitchFamily="2" charset="0"/>
                </a:rPr>
                <a:t>Khái</a:t>
              </a:r>
              <a:r>
                <a:rPr lang="en-US" sz="1800" b="1" dirty="0">
                  <a:solidFill>
                    <a:srgbClr val="0070C0"/>
                  </a:solidFill>
                  <a:latin typeface="#9Slide03 AmpleSoft" panose="02000000000000000000" pitchFamily="2" charset="0"/>
                  <a:cs typeface="#9Slide03 Arima Madurai" panose="00000500000000000000" pitchFamily="2" charset="0"/>
                </a:rPr>
                <a:t> </a:t>
              </a:r>
              <a:r>
                <a:rPr lang="en-US" sz="1800" b="1" dirty="0" err="1">
                  <a:solidFill>
                    <a:srgbClr val="0070C0"/>
                  </a:solidFill>
                  <a:latin typeface="#9Slide03 AmpleSoft" panose="02000000000000000000" pitchFamily="2" charset="0"/>
                  <a:cs typeface="#9Slide03 Arima Madurai" panose="00000500000000000000" pitchFamily="2" charset="0"/>
                </a:rPr>
                <a:t>niệm</a:t>
              </a:r>
              <a:endParaRPr lang="en-US" sz="1800" b="1" dirty="0">
                <a:solidFill>
                  <a:srgbClr val="0070C0"/>
                </a:solidFill>
                <a:latin typeface="#9Slide03 AmpleSoft" panose="02000000000000000000" pitchFamily="2" charset="0"/>
                <a:cs typeface="#9Slide03 Arima Madurai" panose="00000500000000000000" pitchFamily="2" charset="0"/>
              </a:endParaRPr>
            </a:p>
            <a:p>
              <a:pPr algn="ctr"/>
              <a:endParaRPr lang="en-US" sz="900" b="1" dirty="0">
                <a:solidFill>
                  <a:schemeClr val="bg2"/>
                </a:solidFill>
                <a:latin typeface="#9Slide03 AmpleSoft" panose="02000000000000000000" pitchFamily="2" charset="0"/>
                <a:cs typeface="#9Slide03 Arima Madurai" panose="00000500000000000000" pitchFamily="2" charset="0"/>
              </a:endParaRPr>
            </a:p>
            <a:p>
              <a:pPr algn="just"/>
              <a:r>
                <a:rPr lang="en-US" sz="1800" dirty="0" err="1">
                  <a:solidFill>
                    <a:schemeClr val="bg2"/>
                  </a:solidFill>
                  <a:latin typeface="#9Slide03 AmpleSoft" panose="02000000000000000000" pitchFamily="2" charset="0"/>
                  <a:cs typeface="#9Slide03 Arima Madurai" panose="00000500000000000000" pitchFamily="2" charset="0"/>
                </a:rPr>
                <a:t>Người</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kể</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chuyện</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trong</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tác</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phẩm</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văn</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học</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là</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nhân</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vật</a:t>
              </a:r>
              <a:r>
                <a:rPr lang="en-US" sz="1800" dirty="0">
                  <a:solidFill>
                    <a:schemeClr val="bg2"/>
                  </a:solidFill>
                  <a:latin typeface="#9Slide03 AmpleSoft" panose="02000000000000000000" pitchFamily="2" charset="0"/>
                  <a:cs typeface="#9Slide03 Arima Madurai" panose="00000500000000000000" pitchFamily="2" charset="0"/>
                </a:rPr>
                <a:t> do </a:t>
              </a:r>
              <a:r>
                <a:rPr lang="en-US" sz="1800" dirty="0" err="1">
                  <a:solidFill>
                    <a:schemeClr val="bg2"/>
                  </a:solidFill>
                  <a:latin typeface="#9Slide03 AmpleSoft" panose="02000000000000000000" pitchFamily="2" charset="0"/>
                  <a:cs typeface="#9Slide03 Arima Madurai" panose="00000500000000000000" pitchFamily="2" charset="0"/>
                </a:rPr>
                <a:t>tác</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giả</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sáng</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tạo</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ra</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để</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kể</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lại</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câu</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chuyện</a:t>
              </a:r>
              <a:endParaRPr lang="en-US" sz="1800" dirty="0">
                <a:solidFill>
                  <a:schemeClr val="bg2"/>
                </a:solidFill>
                <a:latin typeface="#9Slide03 AmpleSoft" panose="02000000000000000000" pitchFamily="2" charset="0"/>
                <a:cs typeface="#9Slide03 Arima Madurai" panose="00000500000000000000" pitchFamily="2" charset="0"/>
              </a:endParaRPr>
            </a:p>
          </p:txBody>
        </p:sp>
      </p:grpSp>
      <p:pic>
        <p:nvPicPr>
          <p:cNvPr id="8" name="Picture 7">
            <a:extLst>
              <a:ext uri="{FF2B5EF4-FFF2-40B4-BE49-F238E27FC236}">
                <a16:creationId xmlns:a16="http://schemas.microsoft.com/office/drawing/2014/main" id="{C083E10B-1BD2-8190-4C12-EC3698D14968}"/>
              </a:ext>
            </a:extLst>
          </p:cNvPr>
          <p:cNvPicPr>
            <a:picLocks noChangeAspect="1"/>
          </p:cNvPicPr>
          <p:nvPr/>
        </p:nvPicPr>
        <p:blipFill rotWithShape="1">
          <a:blip r:embed="rId3"/>
          <a:srcRect b="5457"/>
          <a:stretch/>
        </p:blipFill>
        <p:spPr>
          <a:xfrm flipH="1">
            <a:off x="-752981" y="1456416"/>
            <a:ext cx="3482560" cy="3145203"/>
          </a:xfrm>
          <a:prstGeom prst="rect">
            <a:avLst/>
          </a:prstGeom>
        </p:spPr>
      </p:pic>
      <p:grpSp>
        <p:nvGrpSpPr>
          <p:cNvPr id="14" name="Group 13">
            <a:extLst>
              <a:ext uri="{FF2B5EF4-FFF2-40B4-BE49-F238E27FC236}">
                <a16:creationId xmlns:a16="http://schemas.microsoft.com/office/drawing/2014/main" id="{BF2ADADD-365A-041D-2A71-58EC1859105B}"/>
              </a:ext>
            </a:extLst>
          </p:cNvPr>
          <p:cNvGrpSpPr/>
          <p:nvPr/>
        </p:nvGrpSpPr>
        <p:grpSpPr>
          <a:xfrm>
            <a:off x="2486894" y="2378672"/>
            <a:ext cx="6203395" cy="2597464"/>
            <a:chOff x="1743533" y="1285759"/>
            <a:chExt cx="6836702" cy="829243"/>
          </a:xfrm>
          <a:solidFill>
            <a:srgbClr val="FBF3DE"/>
          </a:solidFill>
        </p:grpSpPr>
        <p:sp>
          <p:nvSpPr>
            <p:cNvPr id="15" name="Google Shape;2192;p45">
              <a:extLst>
                <a:ext uri="{FF2B5EF4-FFF2-40B4-BE49-F238E27FC236}">
                  <a16:creationId xmlns:a16="http://schemas.microsoft.com/office/drawing/2014/main" id="{8420B1CD-2D3C-0026-A497-CF1A19511E45}"/>
                </a:ext>
              </a:extLst>
            </p:cNvPr>
            <p:cNvSpPr/>
            <p:nvPr/>
          </p:nvSpPr>
          <p:spPr>
            <a:xfrm rot="16200000">
              <a:off x="4747262" y="-1717970"/>
              <a:ext cx="829243" cy="6836702"/>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50" dirty="0">
                <a:solidFill>
                  <a:schemeClr val="bg2"/>
                </a:solidFill>
                <a:latin typeface="#9Slide03 AmpleSoft" panose="02000000000000000000" pitchFamily="2" charset="0"/>
              </a:endParaRPr>
            </a:p>
          </p:txBody>
        </p:sp>
        <p:sp>
          <p:nvSpPr>
            <p:cNvPr id="16" name="Google Shape;1665;p35">
              <a:extLst>
                <a:ext uri="{FF2B5EF4-FFF2-40B4-BE49-F238E27FC236}">
                  <a16:creationId xmlns:a16="http://schemas.microsoft.com/office/drawing/2014/main" id="{585B7264-726F-861D-6460-0D200535EE4F}"/>
                </a:ext>
              </a:extLst>
            </p:cNvPr>
            <p:cNvSpPr txBox="1">
              <a:spLocks/>
            </p:cNvSpPr>
            <p:nvPr/>
          </p:nvSpPr>
          <p:spPr>
            <a:xfrm>
              <a:off x="1932878" y="1422737"/>
              <a:ext cx="6443111" cy="572700"/>
            </a:xfrm>
            <a:prstGeom prst="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solidFill>
                    <a:srgbClr val="0070C0"/>
                  </a:solidFill>
                  <a:latin typeface="#9Slide03 AmpleSoft" panose="02000000000000000000" pitchFamily="2" charset="0"/>
                  <a:cs typeface="#9Slide03 Arima Madurai" panose="00000500000000000000" pitchFamily="2" charset="0"/>
                </a:rPr>
                <a:t>Phân</a:t>
              </a:r>
              <a:r>
                <a:rPr lang="en-US" sz="1800" b="1" dirty="0">
                  <a:solidFill>
                    <a:srgbClr val="0070C0"/>
                  </a:solidFill>
                  <a:latin typeface="#9Slide03 AmpleSoft" panose="02000000000000000000" pitchFamily="2" charset="0"/>
                  <a:cs typeface="#9Slide03 Arima Madurai" panose="00000500000000000000" pitchFamily="2" charset="0"/>
                </a:rPr>
                <a:t> </a:t>
              </a:r>
              <a:r>
                <a:rPr lang="en-US" sz="1800" b="1" dirty="0" err="1">
                  <a:solidFill>
                    <a:srgbClr val="0070C0"/>
                  </a:solidFill>
                  <a:latin typeface="#9Slide03 AmpleSoft" panose="02000000000000000000" pitchFamily="2" charset="0"/>
                  <a:cs typeface="#9Slide03 Arima Madurai" panose="00000500000000000000" pitchFamily="2" charset="0"/>
                </a:rPr>
                <a:t>loại</a:t>
              </a:r>
              <a:endParaRPr lang="en-US" sz="1800" b="1" dirty="0">
                <a:solidFill>
                  <a:srgbClr val="0070C0"/>
                </a:solidFill>
                <a:latin typeface="#9Slide03 AmpleSoft" panose="02000000000000000000" pitchFamily="2" charset="0"/>
                <a:cs typeface="#9Slide03 Arima Madurai" panose="00000500000000000000" pitchFamily="2" charset="0"/>
              </a:endParaRPr>
            </a:p>
            <a:p>
              <a:pPr algn="ctr"/>
              <a:endParaRPr lang="en-US" sz="900" b="1" dirty="0">
                <a:solidFill>
                  <a:srgbClr val="0070C0"/>
                </a:solidFill>
                <a:latin typeface="#9Slide03 AmpleSoft" panose="02000000000000000000" pitchFamily="2" charset="0"/>
                <a:cs typeface="#9Slide03 Arima Madurai" panose="00000500000000000000" pitchFamily="2" charset="0"/>
              </a:endParaRPr>
            </a:p>
            <a:p>
              <a:pPr algn="just"/>
              <a:r>
                <a:rPr lang="en-US" sz="1800" b="1" dirty="0">
                  <a:solidFill>
                    <a:schemeClr val="bg2"/>
                  </a:solidFill>
                  <a:latin typeface="#9Slide03 AmpleSoft" panose="02000000000000000000" pitchFamily="2" charset="0"/>
                  <a:cs typeface="#9Slide03 Arima Madurai" panose="00000500000000000000" pitchFamily="2" charset="0"/>
                </a:rPr>
                <a:t>- </a:t>
              </a:r>
              <a:r>
                <a:rPr lang="en-US" sz="1800" b="1" dirty="0" err="1">
                  <a:solidFill>
                    <a:schemeClr val="bg2"/>
                  </a:solidFill>
                  <a:latin typeface="#9Slide03 AmpleSoft" panose="02000000000000000000" pitchFamily="2" charset="0"/>
                  <a:cs typeface="#9Slide03 Arima Madurai" panose="00000500000000000000" pitchFamily="2" charset="0"/>
                </a:rPr>
                <a:t>Ngôi</a:t>
              </a:r>
              <a:r>
                <a:rPr lang="en-US" sz="1800" b="1" dirty="0">
                  <a:solidFill>
                    <a:schemeClr val="bg2"/>
                  </a:solidFill>
                  <a:latin typeface="#9Slide03 AmpleSoft" panose="02000000000000000000" pitchFamily="2" charset="0"/>
                  <a:cs typeface="#9Slide03 Arima Madurai" panose="00000500000000000000" pitchFamily="2" charset="0"/>
                </a:rPr>
                <a:t> </a:t>
              </a:r>
              <a:r>
                <a:rPr lang="en-US" sz="1800" b="1" dirty="0" err="1">
                  <a:solidFill>
                    <a:schemeClr val="bg2"/>
                  </a:solidFill>
                  <a:latin typeface="#9Slide03 AmpleSoft" panose="02000000000000000000" pitchFamily="2" charset="0"/>
                  <a:cs typeface="#9Slide03 Arima Madurai" panose="00000500000000000000" pitchFamily="2" charset="0"/>
                </a:rPr>
                <a:t>kể</a:t>
              </a:r>
              <a:r>
                <a:rPr lang="en-US" sz="1800" b="1" dirty="0">
                  <a:solidFill>
                    <a:schemeClr val="bg2"/>
                  </a:solidFill>
                  <a:latin typeface="#9Slide03 AmpleSoft" panose="02000000000000000000" pitchFamily="2" charset="0"/>
                  <a:cs typeface="#9Slide03 Arima Madurai" panose="00000500000000000000" pitchFamily="2" charset="0"/>
                </a:rPr>
                <a:t> </a:t>
              </a:r>
              <a:r>
                <a:rPr lang="en-US" sz="1800" b="1" dirty="0" err="1">
                  <a:solidFill>
                    <a:schemeClr val="bg2"/>
                  </a:solidFill>
                  <a:latin typeface="#9Slide03 AmpleSoft" panose="02000000000000000000" pitchFamily="2" charset="0"/>
                  <a:cs typeface="#9Slide03 Arima Madurai" panose="00000500000000000000" pitchFamily="2" charset="0"/>
                </a:rPr>
                <a:t>thứ</a:t>
              </a:r>
              <a:r>
                <a:rPr lang="en-US" sz="1800" b="1" dirty="0">
                  <a:solidFill>
                    <a:schemeClr val="bg2"/>
                  </a:solidFill>
                  <a:latin typeface="#9Slide03 AmpleSoft" panose="02000000000000000000" pitchFamily="2" charset="0"/>
                  <a:cs typeface="#9Slide03 Arima Madurai" panose="00000500000000000000" pitchFamily="2" charset="0"/>
                </a:rPr>
                <a:t> </a:t>
              </a:r>
              <a:r>
                <a:rPr lang="en-US" sz="1800" b="1" dirty="0" err="1">
                  <a:solidFill>
                    <a:schemeClr val="bg2"/>
                  </a:solidFill>
                  <a:latin typeface="#9Slide03 AmpleSoft" panose="02000000000000000000" pitchFamily="2" charset="0"/>
                  <a:cs typeface="#9Slide03 Arima Madurai" panose="00000500000000000000" pitchFamily="2" charset="0"/>
                </a:rPr>
                <a:t>nhất</a:t>
              </a:r>
              <a:r>
                <a:rPr lang="en-US" sz="1800" b="1"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Người</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kể</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xưng</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tôi</a:t>
              </a:r>
              <a:r>
                <a:rPr lang="en-US" sz="1800" dirty="0">
                  <a:solidFill>
                    <a:schemeClr val="bg2"/>
                  </a:solidFill>
                  <a:latin typeface="#9Slide03 AmpleSoft" panose="02000000000000000000" pitchFamily="2" charset="0"/>
                  <a:cs typeface="#9Slide03 Arima Madurai" panose="00000500000000000000" pitchFamily="2" charset="0"/>
                </a:rPr>
                <a:t>”, “ta”, “</a:t>
              </a:r>
              <a:r>
                <a:rPr lang="en-US" sz="1800" dirty="0" err="1">
                  <a:solidFill>
                    <a:schemeClr val="bg2"/>
                  </a:solidFill>
                  <a:latin typeface="#9Slide03 AmpleSoft" panose="02000000000000000000" pitchFamily="2" charset="0"/>
                  <a:cs typeface="#9Slide03 Arima Madurai" panose="00000500000000000000" pitchFamily="2" charset="0"/>
                </a:rPr>
                <a:t>chúng</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tôi</a:t>
              </a:r>
              <a:r>
                <a:rPr lang="en-US" sz="1800" dirty="0">
                  <a:solidFill>
                    <a:schemeClr val="bg2"/>
                  </a:solidFill>
                  <a:latin typeface="#9Slide03 AmpleSoft" panose="02000000000000000000" pitchFamily="2" charset="0"/>
                  <a:cs typeface="#9Slide03 Arima Madurai" panose="00000500000000000000" pitchFamily="2" charset="0"/>
                </a:rPr>
                <a:t>” … </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Câu</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chuyện</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chân</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thực</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đáng</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tin,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dễ</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bộc</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lộ</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cảm</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xúc</a:t>
              </a:r>
              <a:endPar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endParaRPr>
            </a:p>
            <a:p>
              <a:pPr marL="285750" indent="-285750" algn="just">
                <a:buFont typeface="Wingdings" panose="05000000000000000000" pitchFamily="2" charset="2"/>
                <a:buChar char="à"/>
              </a:pP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VD: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Bài</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học</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đường</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đời</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đầu</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tiên</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Đi</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lấy</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mật</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 ...</a:t>
              </a:r>
            </a:p>
            <a:p>
              <a:pPr algn="just"/>
              <a:r>
                <a:rPr lang="vi-VN" sz="1800" b="1" dirty="0">
                  <a:solidFill>
                    <a:schemeClr val="bg2"/>
                  </a:solidFill>
                  <a:latin typeface="#9Slide03 AmpleSoft" panose="02000000000000000000" pitchFamily="2" charset="0"/>
                  <a:cs typeface="#9Slide03 Arima Madurai" panose="00000500000000000000" pitchFamily="2" charset="0"/>
                </a:rPr>
                <a:t>- </a:t>
              </a:r>
              <a:r>
                <a:rPr lang="en-US" sz="1800" b="1" dirty="0" err="1">
                  <a:solidFill>
                    <a:schemeClr val="bg2"/>
                  </a:solidFill>
                  <a:latin typeface="#9Slide03 AmpleSoft" panose="02000000000000000000" pitchFamily="2" charset="0"/>
                  <a:cs typeface="#9Slide03 Arima Madurai" panose="00000500000000000000" pitchFamily="2" charset="0"/>
                </a:rPr>
                <a:t>Ngôi</a:t>
              </a:r>
              <a:r>
                <a:rPr lang="en-US" sz="1800" b="1" dirty="0">
                  <a:solidFill>
                    <a:schemeClr val="bg2"/>
                  </a:solidFill>
                  <a:latin typeface="#9Slide03 AmpleSoft" panose="02000000000000000000" pitchFamily="2" charset="0"/>
                  <a:cs typeface="#9Slide03 Arima Madurai" panose="00000500000000000000" pitchFamily="2" charset="0"/>
                </a:rPr>
                <a:t> </a:t>
              </a:r>
              <a:r>
                <a:rPr lang="en-US" sz="1800" b="1" dirty="0" err="1">
                  <a:solidFill>
                    <a:schemeClr val="bg2"/>
                  </a:solidFill>
                  <a:latin typeface="#9Slide03 AmpleSoft" panose="02000000000000000000" pitchFamily="2" charset="0"/>
                  <a:cs typeface="#9Slide03 Arima Madurai" panose="00000500000000000000" pitchFamily="2" charset="0"/>
                </a:rPr>
                <a:t>kể</a:t>
              </a:r>
              <a:r>
                <a:rPr lang="en-US" sz="1800" b="1" dirty="0">
                  <a:solidFill>
                    <a:schemeClr val="bg2"/>
                  </a:solidFill>
                  <a:latin typeface="#9Slide03 AmpleSoft" panose="02000000000000000000" pitchFamily="2" charset="0"/>
                  <a:cs typeface="#9Slide03 Arima Madurai" panose="00000500000000000000" pitchFamily="2" charset="0"/>
                </a:rPr>
                <a:t> </a:t>
              </a:r>
              <a:r>
                <a:rPr lang="en-US" sz="1800" b="1" dirty="0" err="1">
                  <a:solidFill>
                    <a:schemeClr val="bg2"/>
                  </a:solidFill>
                  <a:latin typeface="#9Slide03 AmpleSoft" panose="02000000000000000000" pitchFamily="2" charset="0"/>
                  <a:cs typeface="#9Slide03 Arima Madurai" panose="00000500000000000000" pitchFamily="2" charset="0"/>
                </a:rPr>
                <a:t>thứ</a:t>
              </a:r>
              <a:r>
                <a:rPr lang="en-US" sz="1800" b="1" dirty="0">
                  <a:solidFill>
                    <a:schemeClr val="bg2"/>
                  </a:solidFill>
                  <a:latin typeface="#9Slide03 AmpleSoft" panose="02000000000000000000" pitchFamily="2" charset="0"/>
                  <a:cs typeface="#9Slide03 Arima Madurai" panose="00000500000000000000" pitchFamily="2" charset="0"/>
                </a:rPr>
                <a:t> </a:t>
              </a:r>
              <a:r>
                <a:rPr lang="en-US" sz="1800" b="1" dirty="0" err="1">
                  <a:solidFill>
                    <a:schemeClr val="bg2"/>
                  </a:solidFill>
                  <a:latin typeface="#9Slide03 AmpleSoft" panose="02000000000000000000" pitchFamily="2" charset="0"/>
                  <a:cs typeface="#9Slide03 Arima Madurai" panose="00000500000000000000" pitchFamily="2" charset="0"/>
                </a:rPr>
                <a:t>ba</a:t>
              </a:r>
              <a:r>
                <a:rPr lang="en-US" sz="1800" b="1"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Người</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kể</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chuyện</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ẩn</a:t>
              </a:r>
              <a:r>
                <a:rPr lang="en-US" sz="1800" dirty="0">
                  <a:solidFill>
                    <a:schemeClr val="bg2"/>
                  </a:solidFill>
                  <a:latin typeface="#9Slide03 AmpleSoft" panose="02000000000000000000" pitchFamily="2" charset="0"/>
                  <a:cs typeface="#9Slide03 Arima Madurai" panose="00000500000000000000" pitchFamily="2" charset="0"/>
                </a:rPr>
                <a:t> </a:t>
              </a:r>
              <a:r>
                <a:rPr lang="en-US" sz="1800" dirty="0" err="1">
                  <a:solidFill>
                    <a:schemeClr val="bg2"/>
                  </a:solidFill>
                  <a:latin typeface="#9Slide03 AmpleSoft" panose="02000000000000000000" pitchFamily="2" charset="0"/>
                  <a:cs typeface="#9Slide03 Arima Madurai" panose="00000500000000000000" pitchFamily="2" charset="0"/>
                </a:rPr>
                <a:t>mình</a:t>
              </a:r>
              <a:r>
                <a:rPr lang="en-US" sz="1800" dirty="0">
                  <a:solidFill>
                    <a:schemeClr val="bg2"/>
                  </a:solidFill>
                  <a:latin typeface="#9Slide03 AmpleSoft" panose="02000000000000000000" pitchFamily="2" charset="0"/>
                  <a:cs typeface="#9Slide03 Arima Madurai" panose="00000500000000000000" pitchFamily="2" charset="0"/>
                </a:rPr>
                <a:t> </a:t>
              </a:r>
            </a:p>
            <a:p>
              <a:pPr marL="285750" indent="-285750" algn="just">
                <a:buFont typeface="Wingdings" panose="05000000000000000000" pitchFamily="2" charset="2"/>
                <a:buChar char="à"/>
              </a:pP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Câu</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chuyện</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khách</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quan</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p>
            <a:p>
              <a:pPr marL="285750" indent="-285750" algn="just">
                <a:buFont typeface="Wingdings" panose="05000000000000000000" pitchFamily="2" charset="2"/>
                <a:buChar char="à"/>
              </a:pP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VD: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Thánh</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Gióng</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Bầy</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chim</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chìa</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r>
                <a:rPr lang="en-US" sz="1800" dirty="0" err="1">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vôi</a:t>
              </a:r>
              <a:r>
                <a:rPr lang="en-US" sz="1800" dirty="0">
                  <a:solidFill>
                    <a:schemeClr val="bg2"/>
                  </a:solidFill>
                  <a:latin typeface="#9Slide03 AmpleSoft" panose="02000000000000000000" pitchFamily="2" charset="0"/>
                  <a:cs typeface="#9Slide03 Arima Madurai" panose="00000500000000000000" pitchFamily="2" charset="0"/>
                  <a:sym typeface="Wingdings" panose="05000000000000000000" pitchFamily="2" charset="2"/>
                </a:rPr>
                <a:t> …</a:t>
              </a:r>
            </a:p>
          </p:txBody>
        </p:sp>
      </p:grpSp>
      <p:pic>
        <p:nvPicPr>
          <p:cNvPr id="4" name="Picture 3">
            <a:extLst>
              <a:ext uri="{FF2B5EF4-FFF2-40B4-BE49-F238E27FC236}">
                <a16:creationId xmlns:a16="http://schemas.microsoft.com/office/drawing/2014/main" id="{3633F5D6-E01C-5E4B-0AE8-791B68D9AE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341248" y="3611656"/>
            <a:ext cx="1253987" cy="1253987"/>
          </a:xfrm>
          <a:prstGeom prst="rect">
            <a:avLst/>
          </a:prstGeom>
        </p:spPr>
      </p:pic>
    </p:spTree>
    <p:extLst>
      <p:ext uri="{BB962C8B-B14F-4D97-AF65-F5344CB8AC3E}">
        <p14:creationId xmlns:p14="http://schemas.microsoft.com/office/powerpoint/2010/main" val="194077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72E9D0-CA8A-7B82-A758-438CAF8DC113}"/>
              </a:ext>
            </a:extLst>
          </p:cNvPr>
          <p:cNvSpPr txBox="1"/>
          <p:nvPr/>
        </p:nvSpPr>
        <p:spPr>
          <a:xfrm>
            <a:off x="1976274" y="198212"/>
            <a:ext cx="5191452" cy="646331"/>
          </a:xfrm>
          <a:prstGeom prst="rect">
            <a:avLst/>
          </a:prstGeom>
          <a:noFill/>
        </p:spPr>
        <p:txBody>
          <a:bodyPr wrap="square" rtlCol="0">
            <a:spAutoFit/>
          </a:bodyPr>
          <a:lstStyle/>
          <a:p>
            <a:pPr algn="ctr"/>
            <a:r>
              <a:rPr lang="en-US" sz="3600" b="1" kern="100" dirty="0">
                <a:solidFill>
                  <a:srgbClr val="C00000"/>
                </a:solidFill>
                <a:latin typeface="#9Slide07 SVNBeachwood Sans" pitchFamily="2" charset="0"/>
                <a:ea typeface="SimSun" panose="02010600030101010101" pitchFamily="2" charset="-122"/>
              </a:rPr>
              <a:t>THAY ĐỔI KIỂU NGƯỜI KỂ CHUYỆN</a:t>
            </a:r>
            <a:endParaRPr lang="vi-VN" sz="3600" dirty="0">
              <a:solidFill>
                <a:srgbClr val="C00000"/>
              </a:solidFill>
            </a:endParaRPr>
          </a:p>
        </p:txBody>
      </p:sp>
      <p:grpSp>
        <p:nvGrpSpPr>
          <p:cNvPr id="5" name="Group 4">
            <a:extLst>
              <a:ext uri="{FF2B5EF4-FFF2-40B4-BE49-F238E27FC236}">
                <a16:creationId xmlns:a16="http://schemas.microsoft.com/office/drawing/2014/main" id="{B9D71594-3E58-B35F-2891-35136E8FBA7F}"/>
              </a:ext>
            </a:extLst>
          </p:cNvPr>
          <p:cNvGrpSpPr/>
          <p:nvPr/>
        </p:nvGrpSpPr>
        <p:grpSpPr>
          <a:xfrm>
            <a:off x="2282756" y="1155629"/>
            <a:ext cx="3175369" cy="3789659"/>
            <a:chOff x="1743533" y="1285759"/>
            <a:chExt cx="6836702" cy="829243"/>
          </a:xfrm>
          <a:solidFill>
            <a:srgbClr val="FBF3DE"/>
          </a:solidFill>
        </p:grpSpPr>
        <p:sp>
          <p:nvSpPr>
            <p:cNvPr id="6" name="Google Shape;2192;p45">
              <a:extLst>
                <a:ext uri="{FF2B5EF4-FFF2-40B4-BE49-F238E27FC236}">
                  <a16:creationId xmlns:a16="http://schemas.microsoft.com/office/drawing/2014/main" id="{F29A0D2B-B51C-5C22-7965-97B0ADA589E7}"/>
                </a:ext>
              </a:extLst>
            </p:cNvPr>
            <p:cNvSpPr/>
            <p:nvPr/>
          </p:nvSpPr>
          <p:spPr>
            <a:xfrm rot="16200000">
              <a:off x="4747262" y="-1717970"/>
              <a:ext cx="829243" cy="6836702"/>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dirty="0">
                <a:solidFill>
                  <a:schemeClr val="bg2"/>
                </a:solidFill>
              </a:endParaRPr>
            </a:p>
          </p:txBody>
        </p:sp>
        <p:sp>
          <p:nvSpPr>
            <p:cNvPr id="7" name="Google Shape;1665;p35">
              <a:extLst>
                <a:ext uri="{FF2B5EF4-FFF2-40B4-BE49-F238E27FC236}">
                  <a16:creationId xmlns:a16="http://schemas.microsoft.com/office/drawing/2014/main" id="{FCBD40CA-AC00-1C38-3AC0-D16D76D2FE0F}"/>
                </a:ext>
              </a:extLst>
            </p:cNvPr>
            <p:cNvSpPr txBox="1">
              <a:spLocks/>
            </p:cNvSpPr>
            <p:nvPr/>
          </p:nvSpPr>
          <p:spPr>
            <a:xfrm>
              <a:off x="1932878" y="1422737"/>
              <a:ext cx="6443111" cy="572700"/>
            </a:xfrm>
            <a:prstGeom prst="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err="1">
                  <a:solidFill>
                    <a:srgbClr val="0070C0"/>
                  </a:solidFill>
                  <a:latin typeface="#9Slide03 Ample" panose="02000000000000000000" pitchFamily="2" charset="0"/>
                  <a:cs typeface="#9Slide03 Arima Madurai" panose="00000500000000000000" pitchFamily="2" charset="0"/>
                </a:rPr>
                <a:t>Đặc</a:t>
              </a:r>
              <a:r>
                <a:rPr lang="en-US" sz="2000" dirty="0">
                  <a:solidFill>
                    <a:srgbClr val="0070C0"/>
                  </a:solidFill>
                  <a:latin typeface="#9Slide03 Ample" panose="02000000000000000000" pitchFamily="2" charset="0"/>
                  <a:cs typeface="#9Slide03 Arima Madurai" panose="00000500000000000000" pitchFamily="2" charset="0"/>
                </a:rPr>
                <a:t> </a:t>
              </a:r>
              <a:r>
                <a:rPr lang="en-US" sz="2000" dirty="0" err="1">
                  <a:solidFill>
                    <a:srgbClr val="0070C0"/>
                  </a:solidFill>
                  <a:latin typeface="#9Slide03 Ample" panose="02000000000000000000" pitchFamily="2" charset="0"/>
                  <a:cs typeface="#9Slide03 Arima Madurai" panose="00000500000000000000" pitchFamily="2" charset="0"/>
                </a:rPr>
                <a:t>điểm</a:t>
              </a:r>
              <a:endParaRPr lang="en-US" sz="2000" dirty="0">
                <a:solidFill>
                  <a:srgbClr val="0070C0"/>
                </a:solidFill>
                <a:latin typeface="#9Slide03 Ample" panose="02000000000000000000" pitchFamily="2" charset="0"/>
                <a:cs typeface="#9Slide03 Arima Madurai" panose="00000500000000000000" pitchFamily="2" charset="0"/>
              </a:endParaRPr>
            </a:p>
            <a:p>
              <a:pPr algn="ctr"/>
              <a:endParaRPr lang="en-US" sz="1000" dirty="0">
                <a:solidFill>
                  <a:srgbClr val="FF0000"/>
                </a:solidFill>
                <a:latin typeface="#9Slide03 Ample" panose="02000000000000000000" pitchFamily="2" charset="0"/>
                <a:cs typeface="#9Slide03 Arima Madurai" panose="00000500000000000000" pitchFamily="2" charset="0"/>
              </a:endParaRPr>
            </a:p>
            <a:p>
              <a:pPr algn="just"/>
              <a:r>
                <a:rPr lang="en-US" sz="2000" dirty="0" err="1">
                  <a:solidFill>
                    <a:schemeClr val="bg2"/>
                  </a:solidFill>
                  <a:latin typeface="#9Slide03 AmpleSoft" panose="02000000000000000000" pitchFamily="2" charset="0"/>
                  <a:cs typeface="#9Slide03 Arima Madurai" panose="00000500000000000000" pitchFamily="2" charset="0"/>
                </a:rPr>
                <a:t>Trong</a:t>
              </a:r>
              <a:r>
                <a:rPr lang="en-US" sz="2000" dirty="0">
                  <a:solidFill>
                    <a:schemeClr val="bg2"/>
                  </a:solidFill>
                  <a:latin typeface="#9Slide03 AmpleSoft" panose="02000000000000000000" pitchFamily="2" charset="0"/>
                  <a:cs typeface="#9Slide03 Arima Madurai" panose="00000500000000000000" pitchFamily="2" charset="0"/>
                </a:rPr>
                <a:t> 1 </a:t>
              </a:r>
              <a:r>
                <a:rPr lang="en-US" sz="2000" dirty="0" err="1">
                  <a:solidFill>
                    <a:schemeClr val="bg2"/>
                  </a:solidFill>
                  <a:latin typeface="#9Slide03 AmpleSoft" panose="02000000000000000000" pitchFamily="2" charset="0"/>
                  <a:cs typeface="#9Slide03 Arima Madurai" panose="00000500000000000000" pitchFamily="2" charset="0"/>
                </a:rPr>
                <a:t>truyện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kể</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nhà</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văn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có</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thể</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sử</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dụng</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nhiều</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ngôi</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kể</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khác</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nhau</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Có</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tác</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phẩm</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sử</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dụng</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hai</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ba</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người</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kể</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chuyện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ngôi</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thứ</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nhất</a:t>
              </a:r>
              <a:r>
                <a:rPr lang="en-US" sz="2000" dirty="0">
                  <a:solidFill>
                    <a:schemeClr val="bg2"/>
                  </a:solidFill>
                  <a:latin typeface="#9Slide03 AmpleSoft" panose="02000000000000000000" pitchFamily="2" charset="0"/>
                  <a:cs typeface="#9Slide03 Arima Madurai" panose="00000500000000000000" pitchFamily="2" charset="0"/>
                </a:rPr>
                <a:t> ; </a:t>
              </a:r>
              <a:r>
                <a:rPr lang="en-US" sz="2000" dirty="0" err="1">
                  <a:solidFill>
                    <a:schemeClr val="bg2"/>
                  </a:solidFill>
                  <a:latin typeface="#9Slide03 AmpleSoft" panose="02000000000000000000" pitchFamily="2" charset="0"/>
                  <a:cs typeface="#9Slide03 Arima Madurai" panose="00000500000000000000" pitchFamily="2" charset="0"/>
                </a:rPr>
                <a:t>có</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tác</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phẩm</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lại</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kết</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hợp</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người</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kể</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chuyện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ngôi</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thứ</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nhất</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và</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người</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kể</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chuyện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ngôi</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thứ</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ba</a:t>
              </a:r>
              <a:endParaRPr lang="en-US" sz="2000" dirty="0">
                <a:solidFill>
                  <a:schemeClr val="bg2"/>
                </a:solidFill>
                <a:latin typeface="#9Slide03 AmpleSoft" panose="02000000000000000000" pitchFamily="2" charset="0"/>
                <a:cs typeface="#9Slide03 Arima Madurai" panose="00000500000000000000" pitchFamily="2" charset="0"/>
              </a:endParaRPr>
            </a:p>
          </p:txBody>
        </p:sp>
      </p:grpSp>
      <p:pic>
        <p:nvPicPr>
          <p:cNvPr id="8" name="Picture 7">
            <a:extLst>
              <a:ext uri="{FF2B5EF4-FFF2-40B4-BE49-F238E27FC236}">
                <a16:creationId xmlns:a16="http://schemas.microsoft.com/office/drawing/2014/main" id="{C083E10B-1BD2-8190-4C12-EC3698D14968}"/>
              </a:ext>
            </a:extLst>
          </p:cNvPr>
          <p:cNvPicPr>
            <a:picLocks noChangeAspect="1"/>
          </p:cNvPicPr>
          <p:nvPr/>
        </p:nvPicPr>
        <p:blipFill rotWithShape="1">
          <a:blip r:embed="rId3"/>
          <a:srcRect b="5457"/>
          <a:stretch/>
        </p:blipFill>
        <p:spPr>
          <a:xfrm flipH="1">
            <a:off x="-718579" y="1622904"/>
            <a:ext cx="3249464" cy="2934687"/>
          </a:xfrm>
          <a:prstGeom prst="rect">
            <a:avLst/>
          </a:prstGeom>
        </p:spPr>
      </p:pic>
      <p:grpSp>
        <p:nvGrpSpPr>
          <p:cNvPr id="10" name="Group 9">
            <a:extLst>
              <a:ext uri="{FF2B5EF4-FFF2-40B4-BE49-F238E27FC236}">
                <a16:creationId xmlns:a16="http://schemas.microsoft.com/office/drawing/2014/main" id="{FCB4B8DA-4032-E4F6-CFB5-0423D7ED67FB}"/>
              </a:ext>
            </a:extLst>
          </p:cNvPr>
          <p:cNvGrpSpPr/>
          <p:nvPr/>
        </p:nvGrpSpPr>
        <p:grpSpPr>
          <a:xfrm>
            <a:off x="5719863" y="1155629"/>
            <a:ext cx="3175370" cy="3789659"/>
            <a:chOff x="1743533" y="1285759"/>
            <a:chExt cx="6836702" cy="829243"/>
          </a:xfrm>
          <a:solidFill>
            <a:srgbClr val="FBF3DE"/>
          </a:solidFill>
        </p:grpSpPr>
        <p:sp>
          <p:nvSpPr>
            <p:cNvPr id="11" name="Google Shape;2192;p45">
              <a:extLst>
                <a:ext uri="{FF2B5EF4-FFF2-40B4-BE49-F238E27FC236}">
                  <a16:creationId xmlns:a16="http://schemas.microsoft.com/office/drawing/2014/main" id="{C0AB6A38-944C-7B00-B361-A6D9414C7F73}"/>
                </a:ext>
              </a:extLst>
            </p:cNvPr>
            <p:cNvSpPr/>
            <p:nvPr/>
          </p:nvSpPr>
          <p:spPr>
            <a:xfrm rot="16200000">
              <a:off x="4747262" y="-1717970"/>
              <a:ext cx="829243" cy="6836702"/>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100" dirty="0">
                <a:solidFill>
                  <a:schemeClr val="bg2"/>
                </a:solidFill>
              </a:endParaRPr>
            </a:p>
          </p:txBody>
        </p:sp>
        <p:sp>
          <p:nvSpPr>
            <p:cNvPr id="12" name="Google Shape;1665;p35">
              <a:extLst>
                <a:ext uri="{FF2B5EF4-FFF2-40B4-BE49-F238E27FC236}">
                  <a16:creationId xmlns:a16="http://schemas.microsoft.com/office/drawing/2014/main" id="{9EA73DB5-AB78-1F47-368F-E860B059A588}"/>
                </a:ext>
              </a:extLst>
            </p:cNvPr>
            <p:cNvSpPr txBox="1">
              <a:spLocks/>
            </p:cNvSpPr>
            <p:nvPr/>
          </p:nvSpPr>
          <p:spPr>
            <a:xfrm>
              <a:off x="1932878" y="1422737"/>
              <a:ext cx="6443111" cy="572700"/>
            </a:xfrm>
            <a:prstGeom prst="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err="1">
                  <a:solidFill>
                    <a:srgbClr val="0070C0"/>
                  </a:solidFill>
                  <a:latin typeface="#9Slide03 Ample" panose="02000000000000000000" pitchFamily="2" charset="0"/>
                  <a:cs typeface="#9Slide03 Arima Madurai" panose="00000500000000000000" pitchFamily="2" charset="0"/>
                </a:rPr>
                <a:t>Tác</a:t>
              </a:r>
              <a:r>
                <a:rPr lang="en-US" sz="2000" dirty="0">
                  <a:solidFill>
                    <a:srgbClr val="0070C0"/>
                  </a:solidFill>
                  <a:latin typeface="#9Slide03 Ample" panose="02000000000000000000" pitchFamily="2" charset="0"/>
                  <a:cs typeface="#9Slide03 Arima Madurai" panose="00000500000000000000" pitchFamily="2" charset="0"/>
                </a:rPr>
                <a:t> </a:t>
              </a:r>
              <a:r>
                <a:rPr lang="en-US" sz="2000" dirty="0" err="1">
                  <a:solidFill>
                    <a:srgbClr val="0070C0"/>
                  </a:solidFill>
                  <a:latin typeface="#9Slide03 Ample" panose="02000000000000000000" pitchFamily="2" charset="0"/>
                  <a:cs typeface="#9Slide03 Arima Madurai" panose="00000500000000000000" pitchFamily="2" charset="0"/>
                </a:rPr>
                <a:t>dụng</a:t>
              </a:r>
              <a:endParaRPr lang="en-US" sz="2000" dirty="0">
                <a:solidFill>
                  <a:srgbClr val="0070C0"/>
                </a:solidFill>
                <a:latin typeface="#9Slide03 Ample" panose="02000000000000000000" pitchFamily="2" charset="0"/>
                <a:cs typeface="#9Slide03 Arima Madurai" panose="00000500000000000000" pitchFamily="2" charset="0"/>
              </a:endParaRPr>
            </a:p>
            <a:p>
              <a:pPr algn="ctr"/>
              <a:endParaRPr lang="en-US" sz="1000" dirty="0">
                <a:solidFill>
                  <a:srgbClr val="FF0000"/>
                </a:solidFill>
                <a:latin typeface="#9Slide03 Ample" panose="02000000000000000000" pitchFamily="2" charset="0"/>
                <a:cs typeface="#9Slide03 Arima Madurai" panose="00000500000000000000" pitchFamily="2" charset="0"/>
              </a:endParaRPr>
            </a:p>
            <a:p>
              <a:pPr algn="just"/>
              <a:r>
                <a:rPr lang="en-US" sz="2000" dirty="0" err="1">
                  <a:solidFill>
                    <a:schemeClr val="bg2"/>
                  </a:solidFill>
                  <a:latin typeface="#9Slide03 AmpleSoft" panose="02000000000000000000" pitchFamily="2" charset="0"/>
                  <a:cs typeface="#9Slide03 Arima Madurai" panose="00000500000000000000" pitchFamily="2" charset="0"/>
                </a:rPr>
                <a:t>Thể</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hiện</a:t>
              </a:r>
              <a:r>
                <a:rPr lang="en-US" sz="2000" dirty="0">
                  <a:solidFill>
                    <a:schemeClr val="bg2"/>
                  </a:solidFill>
                  <a:latin typeface="#9Slide03 AmpleSoft" panose="02000000000000000000" pitchFamily="2" charset="0"/>
                  <a:cs typeface="#9Slide03 Arima Madurai" panose="00000500000000000000" pitchFamily="2" charset="0"/>
                </a:rPr>
                <a:t> ý </a:t>
              </a:r>
              <a:r>
                <a:rPr lang="en-US" sz="2000" dirty="0" err="1">
                  <a:solidFill>
                    <a:schemeClr val="bg2"/>
                  </a:solidFill>
                  <a:latin typeface="#9Slide03 AmpleSoft" panose="02000000000000000000" pitchFamily="2" charset="0"/>
                  <a:cs typeface="#9Slide03 Arima Madurai" panose="00000500000000000000" pitchFamily="2" charset="0"/>
                </a:rPr>
                <a:t>đồ</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nghệ</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thuật</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của</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tác</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giả</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Mỗi</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người</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kể</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chuyện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mang</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đến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cách</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nhìn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nhận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đánh</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giá</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riêng</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về</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nhân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vật</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sự</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việc</a:t>
              </a:r>
              <a:r>
                <a:rPr lang="en-US" sz="2000" dirty="0">
                  <a:solidFill>
                    <a:schemeClr val="bg2"/>
                  </a:solidFill>
                  <a:latin typeface="#9Slide03 AmpleSoft" panose="02000000000000000000" pitchFamily="2" charset="0"/>
                  <a:cs typeface="#9Slide03 Arima Madurai" panose="00000500000000000000" pitchFamily="2" charset="0"/>
                </a:rPr>
                <a:t> ; qua </a:t>
              </a:r>
              <a:r>
                <a:rPr lang="en-US" sz="2000" dirty="0" err="1">
                  <a:solidFill>
                    <a:schemeClr val="bg2"/>
                  </a:solidFill>
                  <a:latin typeface="#9Slide03 AmpleSoft" panose="02000000000000000000" pitchFamily="2" charset="0"/>
                  <a:cs typeface="#9Slide03 Arima Madurai" panose="00000500000000000000" pitchFamily="2" charset="0"/>
                </a:rPr>
                <a:t>đó</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câu</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chuyện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được</a:t>
              </a:r>
              <a:r>
                <a:rPr lang="en-US" sz="2000" dirty="0">
                  <a:solidFill>
                    <a:schemeClr val="bg2"/>
                  </a:solidFill>
                  <a:latin typeface="#9Slide03 AmpleSoft" panose="02000000000000000000" pitchFamily="2" charset="0"/>
                  <a:cs typeface="#9Slide03 Arima Madurai" panose="00000500000000000000" pitchFamily="2" charset="0"/>
                </a:rPr>
                <a:t> soi </a:t>
              </a:r>
              <a:r>
                <a:rPr lang="en-US" sz="2000" dirty="0" err="1">
                  <a:solidFill>
                    <a:schemeClr val="bg2"/>
                  </a:solidFill>
                  <a:latin typeface="#9Slide03 AmpleSoft" panose="02000000000000000000" pitchFamily="2" charset="0"/>
                  <a:cs typeface="#9Slide03 Arima Madurai" panose="00000500000000000000" pitchFamily="2" charset="0"/>
                </a:rPr>
                <a:t>chiếu</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từ</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nhiều</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chiều</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trở</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nên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phong</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phú</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hấp</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dẫn</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và</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sâu</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sắc</a:t>
              </a:r>
              <a:r>
                <a:rPr lang="en-US" sz="2000" dirty="0">
                  <a:solidFill>
                    <a:schemeClr val="bg2"/>
                  </a:solidFill>
                  <a:latin typeface="#9Slide03 AmpleSoft" panose="02000000000000000000" pitchFamily="2" charset="0"/>
                  <a:cs typeface="#9Slide03 Arima Madurai" panose="00000500000000000000" pitchFamily="2" charset="0"/>
                </a:rPr>
                <a:t> </a:t>
              </a:r>
              <a:r>
                <a:rPr lang="en-US" sz="2000" dirty="0" err="1">
                  <a:solidFill>
                    <a:schemeClr val="bg2"/>
                  </a:solidFill>
                  <a:latin typeface="#9Slide03 AmpleSoft" panose="02000000000000000000" pitchFamily="2" charset="0"/>
                  <a:cs typeface="#9Slide03 Arima Madurai" panose="00000500000000000000" pitchFamily="2" charset="0"/>
                </a:rPr>
                <a:t>hơn</a:t>
              </a:r>
              <a:r>
                <a:rPr lang="en-US" sz="2000" dirty="0">
                  <a:solidFill>
                    <a:schemeClr val="bg2"/>
                  </a:solidFill>
                  <a:latin typeface="#9Slide03 AmpleSoft" panose="02000000000000000000" pitchFamily="2" charset="0"/>
                  <a:cs typeface="#9Slide03 Arima Madurai" panose="00000500000000000000" pitchFamily="2" charset="0"/>
                </a:rPr>
                <a:t>.</a:t>
              </a:r>
            </a:p>
          </p:txBody>
        </p:sp>
      </p:grpSp>
    </p:spTree>
    <p:extLst>
      <p:ext uri="{BB962C8B-B14F-4D97-AF65-F5344CB8AC3E}">
        <p14:creationId xmlns:p14="http://schemas.microsoft.com/office/powerpoint/2010/main" val="279459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2EB51-0C0E-4C64-AA06-848D46FC1F03}"/>
              </a:ext>
            </a:extLst>
          </p:cNvPr>
          <p:cNvPicPr>
            <a:picLocks noChangeAspect="1"/>
          </p:cNvPicPr>
          <p:nvPr/>
        </p:nvPicPr>
        <p:blipFill rotWithShape="1">
          <a:blip r:embed="rId3"/>
          <a:srcRect l="37927" t="14456"/>
          <a:stretch/>
        </p:blipFill>
        <p:spPr>
          <a:xfrm>
            <a:off x="4015409" y="1423284"/>
            <a:ext cx="5128591" cy="3295308"/>
          </a:xfrm>
          <a:prstGeom prst="rect">
            <a:avLst/>
          </a:prstGeom>
        </p:spPr>
      </p:pic>
      <p:sp>
        <p:nvSpPr>
          <p:cNvPr id="4" name="TextBox 3">
            <a:extLst>
              <a:ext uri="{FF2B5EF4-FFF2-40B4-BE49-F238E27FC236}">
                <a16:creationId xmlns:a16="http://schemas.microsoft.com/office/drawing/2014/main" id="{D2E12B8E-3882-41F4-9DF6-CC713ACDEBE4}"/>
              </a:ext>
            </a:extLst>
          </p:cNvPr>
          <p:cNvSpPr txBox="1"/>
          <p:nvPr/>
        </p:nvSpPr>
        <p:spPr>
          <a:xfrm>
            <a:off x="2270330" y="212772"/>
            <a:ext cx="4603338" cy="1015663"/>
          </a:xfrm>
          <a:prstGeom prst="rect">
            <a:avLst/>
          </a:prstGeom>
          <a:noFill/>
        </p:spPr>
        <p:txBody>
          <a:bodyPr wrap="square" rtlCol="0">
            <a:spAutoFit/>
          </a:bodyPr>
          <a:lstStyle/>
          <a:p>
            <a:pPr algn="ctr"/>
            <a:r>
              <a:rPr lang="en-US" sz="6000" kern="100" dirty="0" err="1">
                <a:solidFill>
                  <a:srgbClr val="0070C0"/>
                </a:solidFill>
                <a:latin typeface="#9Slide05 Monalisa script" panose="02000000000000000000" pitchFamily="2" charset="0"/>
                <a:ea typeface="SimSun" panose="02010600030101010101" pitchFamily="2" charset="-122"/>
              </a:rPr>
              <a:t>Chiếc</a:t>
            </a:r>
            <a:r>
              <a:rPr lang="en-US" sz="6000" kern="100" dirty="0">
                <a:solidFill>
                  <a:srgbClr val="0070C0"/>
                </a:solidFill>
                <a:latin typeface="#9Slide05 Monalisa script" panose="02000000000000000000" pitchFamily="2" charset="0"/>
                <a:ea typeface="SimSun" panose="02010600030101010101" pitchFamily="2" charset="-122"/>
              </a:rPr>
              <a:t> </a:t>
            </a:r>
            <a:r>
              <a:rPr lang="en-US" sz="6000" kern="100" dirty="0" err="1">
                <a:solidFill>
                  <a:srgbClr val="0070C0"/>
                </a:solidFill>
                <a:latin typeface="#9Slide05 Monalisa script" panose="02000000000000000000" pitchFamily="2" charset="0"/>
                <a:ea typeface="SimSun" panose="02010600030101010101" pitchFamily="2" charset="-122"/>
              </a:rPr>
              <a:t>hộp</a:t>
            </a:r>
            <a:r>
              <a:rPr lang="en-US" sz="6000" kern="100" dirty="0">
                <a:solidFill>
                  <a:srgbClr val="0070C0"/>
                </a:solidFill>
                <a:latin typeface="#9Slide05 Monalisa script" panose="02000000000000000000" pitchFamily="2" charset="0"/>
                <a:ea typeface="SimSun" panose="02010600030101010101" pitchFamily="2" charset="-122"/>
              </a:rPr>
              <a:t> </a:t>
            </a:r>
            <a:r>
              <a:rPr lang="en-US" sz="6000" kern="100" dirty="0" err="1">
                <a:solidFill>
                  <a:srgbClr val="0070C0"/>
                </a:solidFill>
                <a:latin typeface="#9Slide05 Monalisa script" panose="02000000000000000000" pitchFamily="2" charset="0"/>
                <a:ea typeface="SimSun" panose="02010600030101010101" pitchFamily="2" charset="-122"/>
              </a:rPr>
              <a:t>bí</a:t>
            </a:r>
            <a:r>
              <a:rPr lang="en-US" sz="6000" kern="100" dirty="0">
                <a:solidFill>
                  <a:srgbClr val="0070C0"/>
                </a:solidFill>
                <a:latin typeface="#9Slide05 Monalisa script" panose="02000000000000000000" pitchFamily="2" charset="0"/>
                <a:ea typeface="SimSun" panose="02010600030101010101" pitchFamily="2" charset="-122"/>
              </a:rPr>
              <a:t> </a:t>
            </a:r>
            <a:r>
              <a:rPr lang="en-US" sz="6000" kern="100" dirty="0" err="1">
                <a:solidFill>
                  <a:srgbClr val="0070C0"/>
                </a:solidFill>
                <a:latin typeface="#9Slide05 Monalisa script" panose="02000000000000000000" pitchFamily="2" charset="0"/>
                <a:ea typeface="SimSun" panose="02010600030101010101" pitchFamily="2" charset="-122"/>
              </a:rPr>
              <a:t>mật</a:t>
            </a:r>
            <a:endParaRPr lang="vi-VN" sz="6000" dirty="0">
              <a:solidFill>
                <a:srgbClr val="0070C0"/>
              </a:solidFill>
              <a:latin typeface="#9Slide05 Monalisa script" panose="02000000000000000000" pitchFamily="2" charset="0"/>
            </a:endParaRPr>
          </a:p>
        </p:txBody>
      </p:sp>
      <p:sp>
        <p:nvSpPr>
          <p:cNvPr id="2" name="Rectangle: Rounded Corners 1">
            <a:extLst>
              <a:ext uri="{FF2B5EF4-FFF2-40B4-BE49-F238E27FC236}">
                <a16:creationId xmlns:a16="http://schemas.microsoft.com/office/drawing/2014/main" id="{BD01E516-ED99-45F5-BBF5-0725E3CCD6CB}"/>
              </a:ext>
            </a:extLst>
          </p:cNvPr>
          <p:cNvSpPr/>
          <p:nvPr/>
        </p:nvSpPr>
        <p:spPr>
          <a:xfrm>
            <a:off x="302150" y="1407382"/>
            <a:ext cx="3427012" cy="3403159"/>
          </a:xfrm>
          <a:prstGeom prst="roundRect">
            <a:avLst>
              <a:gd name="adj" fmla="val 13726"/>
            </a:avLst>
          </a:prstGeom>
          <a:solidFill>
            <a:srgbClr val="FAEFD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en-US" sz="2400" dirty="0" err="1">
                <a:solidFill>
                  <a:schemeClr val="bg2">
                    <a:lumMod val="50000"/>
                  </a:schemeClr>
                </a:solidFill>
                <a:latin typeface="#9Slide05 Braxton Regular" panose="03060000000000000000" pitchFamily="66" charset="0"/>
              </a:rPr>
              <a:t>Có</a:t>
            </a:r>
            <a:r>
              <a:rPr lang="en-US" sz="2400" dirty="0">
                <a:solidFill>
                  <a:schemeClr val="bg2">
                    <a:lumMod val="50000"/>
                  </a:schemeClr>
                </a:solidFill>
                <a:latin typeface="#9Slide05 Braxton Regular" panose="03060000000000000000" pitchFamily="66" charset="0"/>
              </a:rPr>
              <a:t> 1 </a:t>
            </a:r>
            <a:r>
              <a:rPr lang="en-US" sz="2400" dirty="0" err="1">
                <a:solidFill>
                  <a:schemeClr val="bg2">
                    <a:lumMod val="50000"/>
                  </a:schemeClr>
                </a:solidFill>
                <a:latin typeface="#9Slide05 Braxton Regular" panose="03060000000000000000" pitchFamily="66" charset="0"/>
              </a:rPr>
              <a:t>chiếc</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hộp</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bí</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mật</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với</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các</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loại</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quả</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loài</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hoa</a:t>
            </a:r>
            <a:r>
              <a:rPr lang="en-US" sz="2400" dirty="0">
                <a:solidFill>
                  <a:schemeClr val="bg2">
                    <a:lumMod val="50000"/>
                  </a:schemeClr>
                </a:solidFill>
                <a:latin typeface="#9Slide05 Braxton Regular" panose="03060000000000000000" pitchFamily="66" charset="0"/>
              </a:rPr>
              <a:t>.</a:t>
            </a:r>
          </a:p>
          <a:p>
            <a:pPr algn="just"/>
            <a:endParaRPr lang="en-US" sz="500" dirty="0">
              <a:solidFill>
                <a:schemeClr val="bg2">
                  <a:lumMod val="50000"/>
                </a:schemeClr>
              </a:solidFill>
              <a:latin typeface="#9Slide05 Braxton Regular" panose="03060000000000000000" pitchFamily="66" charset="0"/>
            </a:endParaRPr>
          </a:p>
          <a:p>
            <a:pPr marL="342900" indent="-342900" algn="just">
              <a:buFont typeface="Wingdings" panose="05000000000000000000" pitchFamily="2" charset="2"/>
              <a:buChar char="ü"/>
            </a:pPr>
            <a:r>
              <a:rPr lang="en-US" sz="2400" dirty="0" err="1">
                <a:solidFill>
                  <a:schemeClr val="bg2">
                    <a:lumMod val="50000"/>
                  </a:schemeClr>
                </a:solidFill>
                <a:latin typeface="#9Slide05 Braxton Regular" panose="03060000000000000000" pitchFamily="66" charset="0"/>
              </a:rPr>
              <a:t>Đại</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diện</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các</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nhóm</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sẽ</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lựa</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chọn</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nhắm</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mắt</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và</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chạm</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ngửi</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loại</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hoa</a:t>
            </a:r>
            <a:r>
              <a:rPr lang="en-US" sz="2400" dirty="0">
                <a:solidFill>
                  <a:schemeClr val="bg2">
                    <a:lumMod val="50000"/>
                  </a:schemeClr>
                </a:solidFill>
                <a:latin typeface="#9Slide05 Braxton Regular" panose="03060000000000000000" pitchFamily="66" charset="0"/>
              </a:rPr>
              <a:t>/</a:t>
            </a:r>
            <a:r>
              <a:rPr lang="en-US" sz="2400" dirty="0" err="1">
                <a:solidFill>
                  <a:schemeClr val="bg2">
                    <a:lumMod val="50000"/>
                  </a:schemeClr>
                </a:solidFill>
                <a:latin typeface="#9Slide05 Braxton Regular" panose="03060000000000000000" pitchFamily="66" charset="0"/>
              </a:rPr>
              <a:t>quả</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đó</a:t>
            </a:r>
            <a:r>
              <a:rPr lang="en-US" sz="2400" dirty="0">
                <a:solidFill>
                  <a:schemeClr val="bg2">
                    <a:lumMod val="50000"/>
                  </a:schemeClr>
                </a:solidFill>
                <a:latin typeface="#9Slide05 Braxton Regular" panose="03060000000000000000" pitchFamily="66" charset="0"/>
              </a:rPr>
              <a:t> (1 s)</a:t>
            </a:r>
          </a:p>
          <a:p>
            <a:pPr algn="just"/>
            <a:endParaRPr lang="en-US" sz="500" dirty="0">
              <a:solidFill>
                <a:schemeClr val="bg2">
                  <a:lumMod val="50000"/>
                </a:schemeClr>
              </a:solidFill>
              <a:latin typeface="#9Slide05 Braxton Regular" panose="03060000000000000000" pitchFamily="66" charset="0"/>
            </a:endParaRPr>
          </a:p>
          <a:p>
            <a:pPr marL="342900" indent="-342900" algn="just">
              <a:buFont typeface="Wingdings" panose="05000000000000000000" pitchFamily="2" charset="2"/>
              <a:buChar char="ü"/>
            </a:pPr>
            <a:r>
              <a:rPr lang="en-US" sz="2400" dirty="0" err="1">
                <a:solidFill>
                  <a:schemeClr val="bg2">
                    <a:lumMod val="50000"/>
                  </a:schemeClr>
                </a:solidFill>
                <a:latin typeface="#9Slide05 Braxton Regular" panose="03060000000000000000" pitchFamily="66" charset="0"/>
              </a:rPr>
              <a:t>Đoán</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đúng</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sẽ</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được</a:t>
            </a:r>
            <a:r>
              <a:rPr lang="en-US" sz="2400" dirty="0">
                <a:solidFill>
                  <a:schemeClr val="bg2">
                    <a:lumMod val="50000"/>
                  </a:schemeClr>
                </a:solidFill>
                <a:latin typeface="#9Slide05 Braxton Regular" panose="03060000000000000000" pitchFamily="66" charset="0"/>
              </a:rPr>
              <a:t> + 1 </a:t>
            </a:r>
            <a:r>
              <a:rPr lang="en-US" sz="2400" dirty="0" err="1">
                <a:solidFill>
                  <a:schemeClr val="bg2">
                    <a:lumMod val="50000"/>
                  </a:schemeClr>
                </a:solidFill>
                <a:latin typeface="#9Slide05 Braxton Regular" panose="03060000000000000000" pitchFamily="66" charset="0"/>
              </a:rPr>
              <a:t>điểm</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Nhóm</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nào</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nhiều</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điểm</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hơn</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sẽ</a:t>
            </a:r>
            <a:r>
              <a:rPr lang="en-US" sz="2400" dirty="0">
                <a:solidFill>
                  <a:schemeClr val="bg2">
                    <a:lumMod val="50000"/>
                  </a:schemeClr>
                </a:solidFill>
                <a:latin typeface="#9Slide05 Braxton Regular" panose="03060000000000000000" pitchFamily="66" charset="0"/>
              </a:rPr>
              <a:t> </a:t>
            </a:r>
            <a:r>
              <a:rPr lang="en-US" sz="2400" dirty="0" err="1">
                <a:solidFill>
                  <a:schemeClr val="bg2">
                    <a:lumMod val="50000"/>
                  </a:schemeClr>
                </a:solidFill>
                <a:latin typeface="#9Slide05 Braxton Regular" panose="03060000000000000000" pitchFamily="66" charset="0"/>
              </a:rPr>
              <a:t>thắng</a:t>
            </a:r>
            <a:endParaRPr lang="en-US" sz="2400" dirty="0">
              <a:solidFill>
                <a:schemeClr val="bg2">
                  <a:lumMod val="50000"/>
                </a:schemeClr>
              </a:solidFill>
              <a:latin typeface="#9Slide05 Braxton Regular" panose="03060000000000000000" pitchFamily="66" charset="0"/>
            </a:endParaRPr>
          </a:p>
        </p:txBody>
      </p:sp>
    </p:spTree>
    <p:extLst>
      <p:ext uri="{BB962C8B-B14F-4D97-AF65-F5344CB8AC3E}">
        <p14:creationId xmlns:p14="http://schemas.microsoft.com/office/powerpoint/2010/main" val="179258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ôi khi cần “Vừa nhắm mắt vừa mở cửa sổ”">
            <a:extLst>
              <a:ext uri="{FF2B5EF4-FFF2-40B4-BE49-F238E27FC236}">
                <a16:creationId xmlns:a16="http://schemas.microsoft.com/office/drawing/2014/main" id="{DA9E430E-7B69-4538-BA0F-8488452E78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17"/>
          <a:stretch/>
        </p:blipFill>
        <p:spPr bwMode="auto">
          <a:xfrm>
            <a:off x="1" y="0"/>
            <a:ext cx="493776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4CB431-B30D-4A1D-B732-05825B077CAB}"/>
              </a:ext>
            </a:extLst>
          </p:cNvPr>
          <p:cNvSpPr txBox="1"/>
          <p:nvPr/>
        </p:nvSpPr>
        <p:spPr>
          <a:xfrm>
            <a:off x="4520243" y="1188188"/>
            <a:ext cx="4603338" cy="1938992"/>
          </a:xfrm>
          <a:prstGeom prst="rect">
            <a:avLst/>
          </a:prstGeom>
          <a:noFill/>
        </p:spPr>
        <p:txBody>
          <a:bodyPr wrap="square" rtlCol="0">
            <a:spAutoFit/>
          </a:bodyPr>
          <a:lstStyle/>
          <a:p>
            <a:pPr algn="ctr"/>
            <a:r>
              <a:rPr lang="en-US" sz="6000" b="1" kern="100" dirty="0">
                <a:solidFill>
                  <a:srgbClr val="C00000"/>
                </a:solidFill>
                <a:latin typeface="#9Slide07 SVNBeachwood Sans" pitchFamily="2" charset="0"/>
                <a:ea typeface="SimSun" panose="02010600030101010101" pitchFamily="2" charset="-122"/>
              </a:rPr>
              <a:t>VỪA NHẮM MẮT VỪA MỞ CỬA SỔ</a:t>
            </a:r>
            <a:endParaRPr lang="vi-VN" sz="6000" dirty="0">
              <a:solidFill>
                <a:srgbClr val="C00000"/>
              </a:solidFill>
            </a:endParaRPr>
          </a:p>
        </p:txBody>
      </p:sp>
      <p:sp>
        <p:nvSpPr>
          <p:cNvPr id="4" name="TextBox 3">
            <a:extLst>
              <a:ext uri="{FF2B5EF4-FFF2-40B4-BE49-F238E27FC236}">
                <a16:creationId xmlns:a16="http://schemas.microsoft.com/office/drawing/2014/main" id="{7B7007A1-63D7-487B-B0FB-CFD838E40E9D}"/>
              </a:ext>
            </a:extLst>
          </p:cNvPr>
          <p:cNvSpPr txBox="1"/>
          <p:nvPr/>
        </p:nvSpPr>
        <p:spPr>
          <a:xfrm>
            <a:off x="5086710" y="3308981"/>
            <a:ext cx="4603338" cy="646331"/>
          </a:xfrm>
          <a:prstGeom prst="rect">
            <a:avLst/>
          </a:prstGeom>
          <a:noFill/>
        </p:spPr>
        <p:txBody>
          <a:bodyPr wrap="square" rtlCol="0">
            <a:spAutoFit/>
          </a:bodyPr>
          <a:lstStyle/>
          <a:p>
            <a:pPr algn="ctr"/>
            <a:r>
              <a:rPr lang="en-US" sz="3600" kern="100" dirty="0">
                <a:solidFill>
                  <a:srgbClr val="0070C0"/>
                </a:solidFill>
                <a:latin typeface="#9Slide05 Monalisa script" panose="02000000000000000000" pitchFamily="2" charset="0"/>
                <a:ea typeface="SimSun" panose="02010600030101010101" pitchFamily="2" charset="-122"/>
              </a:rPr>
              <a:t>_</a:t>
            </a:r>
            <a:r>
              <a:rPr lang="en-US" sz="3600" kern="100" dirty="0" err="1">
                <a:solidFill>
                  <a:srgbClr val="0070C0"/>
                </a:solidFill>
                <a:latin typeface="#9Slide05 Monalisa script" panose="02000000000000000000" pitchFamily="2" charset="0"/>
                <a:ea typeface="SimSun" panose="02010600030101010101" pitchFamily="2" charset="-122"/>
              </a:rPr>
              <a:t>Nguyễn</a:t>
            </a:r>
            <a:r>
              <a:rPr lang="en-US" sz="3600" kern="100" dirty="0">
                <a:solidFill>
                  <a:srgbClr val="0070C0"/>
                </a:solidFill>
                <a:latin typeface="#9Slide05 Monalisa script" panose="02000000000000000000" pitchFamily="2" charset="0"/>
                <a:ea typeface="SimSun" panose="02010600030101010101" pitchFamily="2" charset="-122"/>
              </a:rPr>
              <a:t> </a:t>
            </a:r>
            <a:r>
              <a:rPr lang="en-US" sz="3600" kern="100" dirty="0" err="1">
                <a:solidFill>
                  <a:srgbClr val="0070C0"/>
                </a:solidFill>
                <a:latin typeface="#9Slide05 Monalisa script" panose="02000000000000000000" pitchFamily="2" charset="0"/>
                <a:ea typeface="SimSun" panose="02010600030101010101" pitchFamily="2" charset="-122"/>
              </a:rPr>
              <a:t>Ngọc</a:t>
            </a:r>
            <a:r>
              <a:rPr lang="en-US" sz="3600" kern="100" dirty="0">
                <a:solidFill>
                  <a:srgbClr val="0070C0"/>
                </a:solidFill>
                <a:latin typeface="#9Slide05 Monalisa script" panose="02000000000000000000" pitchFamily="2" charset="0"/>
                <a:ea typeface="SimSun" panose="02010600030101010101" pitchFamily="2" charset="-122"/>
              </a:rPr>
              <a:t> </a:t>
            </a:r>
            <a:r>
              <a:rPr lang="en-US" sz="3600" kern="100" dirty="0" err="1">
                <a:solidFill>
                  <a:srgbClr val="0070C0"/>
                </a:solidFill>
                <a:latin typeface="#9Slide05 Monalisa script" panose="02000000000000000000" pitchFamily="2" charset="0"/>
                <a:ea typeface="SimSun" panose="02010600030101010101" pitchFamily="2" charset="-122"/>
              </a:rPr>
              <a:t>Thuần</a:t>
            </a:r>
            <a:r>
              <a:rPr lang="en-US" sz="3600" kern="100" dirty="0">
                <a:solidFill>
                  <a:srgbClr val="0070C0"/>
                </a:solidFill>
                <a:latin typeface="#9Slide05 Monalisa script" panose="02000000000000000000" pitchFamily="2" charset="0"/>
                <a:ea typeface="SimSun" panose="02010600030101010101" pitchFamily="2" charset="-122"/>
              </a:rPr>
              <a:t>_</a:t>
            </a:r>
            <a:endParaRPr lang="vi-VN" sz="3600" dirty="0">
              <a:solidFill>
                <a:srgbClr val="0070C0"/>
              </a:solidFill>
              <a:latin typeface="#9Slide05 Monalisa script" panose="02000000000000000000" pitchFamily="2" charset="0"/>
            </a:endParaRPr>
          </a:p>
        </p:txBody>
      </p:sp>
    </p:spTree>
    <p:extLst>
      <p:ext uri="{BB962C8B-B14F-4D97-AF65-F5344CB8AC3E}">
        <p14:creationId xmlns:p14="http://schemas.microsoft.com/office/powerpoint/2010/main" val="281000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6FEAEB-D144-47F0-93FD-8A352E52BD9C}"/>
              </a:ext>
            </a:extLst>
          </p:cNvPr>
          <p:cNvGrpSpPr/>
          <p:nvPr/>
        </p:nvGrpSpPr>
        <p:grpSpPr>
          <a:xfrm>
            <a:off x="0" y="0"/>
            <a:ext cx="9144000" cy="5143500"/>
            <a:chOff x="0" y="0"/>
            <a:chExt cx="9144000" cy="5143500"/>
          </a:xfrm>
        </p:grpSpPr>
        <p:pic>
          <p:nvPicPr>
            <p:cNvPr id="2050" name="Picture 2" descr="REVIEW &amp;quot;Vừa Nhắm Mắt Vừa Mở Cửa Sổ&amp;quot; – BILA">
              <a:extLst>
                <a:ext uri="{FF2B5EF4-FFF2-40B4-BE49-F238E27FC236}">
                  <a16:creationId xmlns:a16="http://schemas.microsoft.com/office/drawing/2014/main" id="{47C1A4E8-1E13-4DE4-A3E8-90379E0F9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97C9726-40DC-4875-B974-01C72518C397}"/>
                </a:ext>
              </a:extLst>
            </p:cNvPr>
            <p:cNvSpPr/>
            <p:nvPr/>
          </p:nvSpPr>
          <p:spPr>
            <a:xfrm>
              <a:off x="1475117" y="2786334"/>
              <a:ext cx="2691441" cy="474453"/>
            </a:xfrm>
            <a:prstGeom prst="rect">
              <a:avLst/>
            </a:prstGeom>
            <a:solidFill>
              <a:srgbClr val="FB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2E29698-BEEC-4859-8CF7-6CB81ECA3895}"/>
                </a:ext>
              </a:extLst>
            </p:cNvPr>
            <p:cNvSpPr/>
            <p:nvPr/>
          </p:nvSpPr>
          <p:spPr>
            <a:xfrm>
              <a:off x="491707" y="3395934"/>
              <a:ext cx="4735901" cy="563591"/>
            </a:xfrm>
            <a:prstGeom prst="rect">
              <a:avLst/>
            </a:prstGeom>
            <a:solidFill>
              <a:srgbClr val="FB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Google Shape;3998;p51">
            <a:extLst>
              <a:ext uri="{FF2B5EF4-FFF2-40B4-BE49-F238E27FC236}">
                <a16:creationId xmlns:a16="http://schemas.microsoft.com/office/drawing/2014/main" id="{D9B8CF12-39FC-4047-B4AE-CE5A13562EC5}"/>
              </a:ext>
            </a:extLst>
          </p:cNvPr>
          <p:cNvSpPr txBox="1">
            <a:spLocks/>
          </p:cNvSpPr>
          <p:nvPr/>
        </p:nvSpPr>
        <p:spPr>
          <a:xfrm>
            <a:off x="531747" y="2865615"/>
            <a:ext cx="4655820" cy="98715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9999" algn="ctr"/>
            <a:r>
              <a:rPr lang="en-US" sz="5400" dirty="0">
                <a:solidFill>
                  <a:srgbClr val="C00000"/>
                </a:solidFill>
                <a:latin typeface="#9Slide07 SVNBeachwood Sans" pitchFamily="2" charset="0"/>
                <a:cs typeface="Times New Roman" pitchFamily="18" charset="0"/>
              </a:rPr>
              <a:t>I. ĐỌC VĂN BẢN</a:t>
            </a:r>
          </a:p>
        </p:txBody>
      </p:sp>
    </p:spTree>
    <p:extLst>
      <p:ext uri="{BB962C8B-B14F-4D97-AF65-F5344CB8AC3E}">
        <p14:creationId xmlns:p14="http://schemas.microsoft.com/office/powerpoint/2010/main" val="269026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ool Doody Thesis by Slidesgo">
  <a:themeElements>
    <a:clrScheme name="Simple Light">
      <a:dk1>
        <a:srgbClr val="5EB2F7"/>
      </a:dk1>
      <a:lt1>
        <a:srgbClr val="FFFFFF"/>
      </a:lt1>
      <a:dk2>
        <a:srgbClr val="523E2B"/>
      </a:dk2>
      <a:lt2>
        <a:srgbClr val="97E6D2"/>
      </a:lt2>
      <a:accent1>
        <a:srgbClr val="72D1B9"/>
      </a:accent1>
      <a:accent2>
        <a:srgbClr val="40BB9D"/>
      </a:accent2>
      <a:accent3>
        <a:srgbClr val="C2B6B0"/>
      </a:accent3>
      <a:accent4>
        <a:srgbClr val="B5ECFF"/>
      </a:accent4>
      <a:accent5>
        <a:srgbClr val="84C7FE"/>
      </a:accent5>
      <a:accent6>
        <a:srgbClr val="E9F9FB"/>
      </a:accent6>
      <a:hlink>
        <a:srgbClr val="593A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2266</TotalTime>
  <Words>4517</Words>
  <Application>Microsoft Office PowerPoint</Application>
  <PresentationFormat>On-screen Show (16:9)</PresentationFormat>
  <Paragraphs>358</Paragraphs>
  <Slides>48</Slides>
  <Notes>46</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48</vt:i4>
      </vt:variant>
    </vt:vector>
  </HeadingPairs>
  <TitlesOfParts>
    <vt:vector size="70" baseType="lpstr">
      <vt:lpstr>#9Slide03 Ample</vt:lpstr>
      <vt:lpstr>#9Slide05 Gullever Font</vt:lpstr>
      <vt:lpstr>Arial</vt:lpstr>
      <vt:lpstr>#9Slide03 Arima Madurai Black</vt:lpstr>
      <vt:lpstr>#9Slide05 Monalisa script</vt:lpstr>
      <vt:lpstr>Calibri Light</vt:lpstr>
      <vt:lpstr>Open Sans</vt:lpstr>
      <vt:lpstr>#9Slide05 SVNBulgary</vt:lpstr>
      <vt:lpstr>#9Slide05 Braxton Regular</vt:lpstr>
      <vt:lpstr>#9Slide05 ViceroyJF</vt:lpstr>
      <vt:lpstr>#9Slide07 IcielPony</vt:lpstr>
      <vt:lpstr>微软雅黑</vt:lpstr>
      <vt:lpstr>Calibri</vt:lpstr>
      <vt:lpstr>#9Slide07 SVNAdam Gorry</vt:lpstr>
      <vt:lpstr>Wingdings</vt:lpstr>
      <vt:lpstr>#9Slide03 AmpleSoft</vt:lpstr>
      <vt:lpstr>#9Slide03 Arima Madurai</vt:lpstr>
      <vt:lpstr>Patrick Hand</vt:lpstr>
      <vt:lpstr>#9Slide07 SVNBeachwood Sans</vt:lpstr>
      <vt:lpstr>Times New Roman</vt:lpstr>
      <vt:lpstr>Cool Doody Thesis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Vừa nhắm mắt vừa mở cửa sổ Giáo viên:</dc:title>
  <dc:creator>NBN</dc:creator>
  <cp:lastModifiedBy>NBN</cp:lastModifiedBy>
  <cp:revision>96</cp:revision>
  <dcterms:modified xsi:type="dcterms:W3CDTF">2022-07-22T11:28:26Z</dcterms:modified>
</cp:coreProperties>
</file>