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1"/>
  </p:notesMasterIdLst>
  <p:sldIdLst>
    <p:sldId id="256" r:id="rId2"/>
    <p:sldId id="277" r:id="rId3"/>
    <p:sldId id="305" r:id="rId4"/>
    <p:sldId id="313" r:id="rId5"/>
    <p:sldId id="307" r:id="rId6"/>
    <p:sldId id="314" r:id="rId7"/>
    <p:sldId id="306" r:id="rId8"/>
    <p:sldId id="389" r:id="rId9"/>
    <p:sldId id="390" r:id="rId10"/>
    <p:sldId id="391" r:id="rId11"/>
    <p:sldId id="392" r:id="rId12"/>
    <p:sldId id="312" r:id="rId13"/>
    <p:sldId id="393" r:id="rId14"/>
    <p:sldId id="394" r:id="rId15"/>
    <p:sldId id="258" r:id="rId16"/>
    <p:sldId id="322" r:id="rId17"/>
    <p:sldId id="398" r:id="rId18"/>
    <p:sldId id="402" r:id="rId19"/>
    <p:sldId id="400" r:id="rId20"/>
    <p:sldId id="403" r:id="rId21"/>
    <p:sldId id="404" r:id="rId22"/>
    <p:sldId id="405" r:id="rId23"/>
    <p:sldId id="406" r:id="rId24"/>
    <p:sldId id="407" r:id="rId25"/>
    <p:sldId id="445" r:id="rId26"/>
    <p:sldId id="409" r:id="rId27"/>
    <p:sldId id="410" r:id="rId28"/>
    <p:sldId id="412" r:id="rId29"/>
    <p:sldId id="414" r:id="rId30"/>
    <p:sldId id="416" r:id="rId31"/>
    <p:sldId id="267" r:id="rId32"/>
    <p:sldId id="397" r:id="rId33"/>
    <p:sldId id="421" r:id="rId34"/>
    <p:sldId id="422" r:id="rId35"/>
    <p:sldId id="447" r:id="rId36"/>
    <p:sldId id="423" r:id="rId37"/>
    <p:sldId id="424" r:id="rId38"/>
    <p:sldId id="433" r:id="rId39"/>
    <p:sldId id="259" r:id="rId40"/>
  </p:sldIdLst>
  <p:sldSz cx="18288000" cy="10287000"/>
  <p:notesSz cx="6858000" cy="9144000"/>
  <p:embeddedFontLst>
    <p:embeddedFont>
      <p:font typeface="More Sugar" panose="020B0604020202020204" charset="0"/>
      <p:regular r:id="rId42"/>
    </p:embeddedFont>
    <p:embeddedFont>
      <p:font typeface="TT Norms" panose="020B0604020202020204" charset="0"/>
      <p:regular r:id="rId43"/>
    </p:embeddedFont>
    <p:embeddedFont>
      <p:font typeface="TT Phobos" panose="020B0604020202020204" charset="0"/>
      <p:regular r:id="rId44"/>
    </p:embeddedFont>
    <p:embeddedFont>
      <p:font typeface="TT Phobos Inline" panose="020B0604020202020204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0" userDrawn="1">
          <p15:clr>
            <a:srgbClr val="A4A3A4"/>
          </p15:clr>
        </p15:guide>
        <p15:guide id="2" pos="36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2121"/>
    <a:srgbClr val="0099FF"/>
    <a:srgbClr val="0000FF"/>
    <a:srgbClr val="00FFFF"/>
    <a:srgbClr val="FFFFFF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816" y="60"/>
      </p:cViewPr>
      <p:guideLst>
        <p:guide orient="horz" pos="2040"/>
        <p:guide pos="36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úy Mai" userId="222f1c7e07c9bd7a" providerId="LiveId" clId="{12046443-81CC-453A-ADF8-D65F09C89840}"/>
    <pc:docChg chg="undo redo custSel addSld delSld modSld sldOrd">
      <pc:chgData name="Thúy Mai" userId="222f1c7e07c9bd7a" providerId="LiveId" clId="{12046443-81CC-453A-ADF8-D65F09C89840}" dt="2023-09-24T13:53:10.512" v="4749" actId="47"/>
      <pc:docMkLst>
        <pc:docMk/>
      </pc:docMkLst>
      <pc:sldChg chg="delSp modSp mod">
        <pc:chgData name="Thúy Mai" userId="222f1c7e07c9bd7a" providerId="LiveId" clId="{12046443-81CC-453A-ADF8-D65F09C89840}" dt="2023-09-20T03:06:30.174" v="109" actId="1076"/>
        <pc:sldMkLst>
          <pc:docMk/>
          <pc:sldMk cId="0" sldId="256"/>
        </pc:sldMkLst>
        <pc:spChg chg="mod">
          <ac:chgData name="Thúy Mai" userId="222f1c7e07c9bd7a" providerId="LiveId" clId="{12046443-81CC-453A-ADF8-D65F09C89840}" dt="2023-09-20T03:06:30.174" v="109" actId="1076"/>
          <ac:spMkLst>
            <pc:docMk/>
            <pc:sldMk cId="0" sldId="256"/>
            <ac:spMk id="12" creationId="{00000000-0000-0000-0000-000000000000}"/>
          </ac:spMkLst>
        </pc:spChg>
        <pc:spChg chg="del">
          <ac:chgData name="Thúy Mai" userId="222f1c7e07c9bd7a" providerId="LiveId" clId="{12046443-81CC-453A-ADF8-D65F09C89840}" dt="2023-09-20T03:06:13.050" v="104" actId="478"/>
          <ac:spMkLst>
            <pc:docMk/>
            <pc:sldMk cId="0" sldId="256"/>
            <ac:spMk id="17" creationId="{00000000-0000-0000-0000-000000000000}"/>
          </ac:spMkLst>
        </pc:spChg>
        <pc:spChg chg="del mod">
          <ac:chgData name="Thúy Mai" userId="222f1c7e07c9bd7a" providerId="LiveId" clId="{12046443-81CC-453A-ADF8-D65F09C89840}" dt="2023-09-20T03:06:27.812" v="108" actId="478"/>
          <ac:spMkLst>
            <pc:docMk/>
            <pc:sldMk cId="0" sldId="256"/>
            <ac:spMk id="18" creationId="{00000000-0000-0000-0000-000000000000}"/>
          </ac:spMkLst>
        </pc:spChg>
      </pc:sldChg>
      <pc:sldChg chg="addSp delSp modSp del mod">
        <pc:chgData name="Thúy Mai" userId="222f1c7e07c9bd7a" providerId="LiveId" clId="{12046443-81CC-453A-ADF8-D65F09C89840}" dt="2023-09-23T14:16:36.519" v="4377" actId="47"/>
        <pc:sldMkLst>
          <pc:docMk/>
          <pc:sldMk cId="0" sldId="257"/>
        </pc:sldMkLst>
        <pc:spChg chg="add del mod">
          <ac:chgData name="Thúy Mai" userId="222f1c7e07c9bd7a" providerId="LiveId" clId="{12046443-81CC-453A-ADF8-D65F09C89840}" dt="2023-09-20T03:32:41.885" v="291" actId="21"/>
          <ac:spMkLst>
            <pc:docMk/>
            <pc:sldMk cId="0" sldId="257"/>
            <ac:spMk id="15" creationId="{462532FA-DB76-F0A9-A278-A52EF51A2C35}"/>
          </ac:spMkLst>
        </pc:spChg>
      </pc:sldChg>
      <pc:sldChg chg="addSp delSp modSp mod ord modAnim">
        <pc:chgData name="Thúy Mai" userId="222f1c7e07c9bd7a" providerId="LiveId" clId="{12046443-81CC-453A-ADF8-D65F09C89840}" dt="2023-09-23T13:33:07.876" v="3556" actId="207"/>
        <pc:sldMkLst>
          <pc:docMk/>
          <pc:sldMk cId="0" sldId="258"/>
        </pc:sldMkLst>
        <pc:spChg chg="mod">
          <ac:chgData name="Thúy Mai" userId="222f1c7e07c9bd7a" providerId="LiveId" clId="{12046443-81CC-453A-ADF8-D65F09C89840}" dt="2023-09-23T13:18:52.022" v="3292" actId="1076"/>
          <ac:spMkLst>
            <pc:docMk/>
            <pc:sldMk cId="0" sldId="258"/>
            <ac:spMk id="2" creationId="{00000000-0000-0000-0000-000000000000}"/>
          </ac:spMkLst>
        </pc:spChg>
        <pc:spChg chg="mod topLvl">
          <ac:chgData name="Thúy Mai" userId="222f1c7e07c9bd7a" providerId="LiveId" clId="{12046443-81CC-453A-ADF8-D65F09C89840}" dt="2023-09-23T13:33:01.882" v="3554" actId="478"/>
          <ac:spMkLst>
            <pc:docMk/>
            <pc:sldMk cId="0" sldId="258"/>
            <ac:spMk id="4" creationId="{00000000-0000-0000-0000-000000000000}"/>
          </ac:spMkLst>
        </pc:spChg>
        <pc:spChg chg="del mod topLvl">
          <ac:chgData name="Thúy Mai" userId="222f1c7e07c9bd7a" providerId="LiveId" clId="{12046443-81CC-453A-ADF8-D65F09C89840}" dt="2023-09-23T13:33:01.882" v="3554" actId="478"/>
          <ac:spMkLst>
            <pc:docMk/>
            <pc:sldMk cId="0" sldId="258"/>
            <ac:spMk id="5" creationId="{00000000-0000-0000-0000-000000000000}"/>
          </ac:spMkLst>
        </pc:spChg>
        <pc:spChg chg="del mod topLvl">
          <ac:chgData name="Thúy Mai" userId="222f1c7e07c9bd7a" providerId="LiveId" clId="{12046443-81CC-453A-ADF8-D65F09C89840}" dt="2023-09-23T13:18:35.220" v="3273" actId="478"/>
          <ac:spMkLst>
            <pc:docMk/>
            <pc:sldMk cId="0" sldId="258"/>
            <ac:spMk id="7" creationId="{00000000-0000-0000-0000-000000000000}"/>
          </ac:spMkLst>
        </pc:spChg>
        <pc:spChg chg="del mod topLvl">
          <ac:chgData name="Thúy Mai" userId="222f1c7e07c9bd7a" providerId="LiveId" clId="{12046443-81CC-453A-ADF8-D65F09C89840}" dt="2023-09-23T13:18:29.524" v="3268" actId="478"/>
          <ac:spMkLst>
            <pc:docMk/>
            <pc:sldMk cId="0" sldId="258"/>
            <ac:spMk id="8" creationId="{00000000-0000-0000-0000-000000000000}"/>
          </ac:spMkLst>
        </pc:spChg>
        <pc:spChg chg="mod">
          <ac:chgData name="Thúy Mai" userId="222f1c7e07c9bd7a" providerId="LiveId" clId="{12046443-81CC-453A-ADF8-D65F09C89840}" dt="2023-09-23T13:33:07.876" v="3556" actId="207"/>
          <ac:spMkLst>
            <pc:docMk/>
            <pc:sldMk cId="0" sldId="258"/>
            <ac:spMk id="10" creationId="{00000000-0000-0000-0000-000000000000}"/>
          </ac:spMkLst>
        </pc:spChg>
        <pc:spChg chg="del">
          <ac:chgData name="Thúy Mai" userId="222f1c7e07c9bd7a" providerId="LiveId" clId="{12046443-81CC-453A-ADF8-D65F09C89840}" dt="2023-09-23T13:18:03.432" v="3263" actId="478"/>
          <ac:spMkLst>
            <pc:docMk/>
            <pc:sldMk cId="0" sldId="258"/>
            <ac:spMk id="11" creationId="{00000000-0000-0000-0000-000000000000}"/>
          </ac:spMkLst>
        </pc:spChg>
        <pc:spChg chg="del">
          <ac:chgData name="Thúy Mai" userId="222f1c7e07c9bd7a" providerId="LiveId" clId="{12046443-81CC-453A-ADF8-D65F09C89840}" dt="2023-09-23T13:18:05.559" v="3264" actId="478"/>
          <ac:spMkLst>
            <pc:docMk/>
            <pc:sldMk cId="0" sldId="258"/>
            <ac:spMk id="12" creationId="{00000000-0000-0000-0000-000000000000}"/>
          </ac:spMkLst>
        </pc:spChg>
        <pc:spChg chg="del">
          <ac:chgData name="Thúy Mai" userId="222f1c7e07c9bd7a" providerId="LiveId" clId="{12046443-81CC-453A-ADF8-D65F09C89840}" dt="2023-09-23T13:18:07.608" v="3265" actId="478"/>
          <ac:spMkLst>
            <pc:docMk/>
            <pc:sldMk cId="0" sldId="258"/>
            <ac:spMk id="13" creationId="{00000000-0000-0000-0000-000000000000}"/>
          </ac:spMkLst>
        </pc:spChg>
        <pc:spChg chg="add mod">
          <ac:chgData name="Thúy Mai" userId="222f1c7e07c9bd7a" providerId="LiveId" clId="{12046443-81CC-453A-ADF8-D65F09C89840}" dt="2023-09-23T13:18:54.867" v="3293" actId="1076"/>
          <ac:spMkLst>
            <pc:docMk/>
            <pc:sldMk cId="0" sldId="258"/>
            <ac:spMk id="15" creationId="{0B71193C-E1C2-BC9F-D1C5-0ED20AD717DB}"/>
          </ac:spMkLst>
        </pc:spChg>
        <pc:grpChg chg="del mod">
          <ac:chgData name="Thúy Mai" userId="222f1c7e07c9bd7a" providerId="LiveId" clId="{12046443-81CC-453A-ADF8-D65F09C89840}" dt="2023-09-23T13:33:01.882" v="3554" actId="478"/>
          <ac:grpSpMkLst>
            <pc:docMk/>
            <pc:sldMk cId="0" sldId="258"/>
            <ac:grpSpMk id="3" creationId="{00000000-0000-0000-0000-000000000000}"/>
          </ac:grpSpMkLst>
        </pc:grpChg>
        <pc:grpChg chg="del">
          <ac:chgData name="Thúy Mai" userId="222f1c7e07c9bd7a" providerId="LiveId" clId="{12046443-81CC-453A-ADF8-D65F09C89840}" dt="2023-09-23T13:18:29.524" v="3268" actId="478"/>
          <ac:grpSpMkLst>
            <pc:docMk/>
            <pc:sldMk cId="0" sldId="258"/>
            <ac:grpSpMk id="6" creationId="{00000000-0000-0000-0000-000000000000}"/>
          </ac:grpSpMkLst>
        </pc:grpChg>
        <pc:graphicFrameChg chg="add del mod">
          <ac:chgData name="Thúy Mai" userId="222f1c7e07c9bd7a" providerId="LiveId" clId="{12046443-81CC-453A-ADF8-D65F09C89840}" dt="2023-09-23T13:18:31.604" v="3271"/>
          <ac:graphicFrameMkLst>
            <pc:docMk/>
            <pc:sldMk cId="0" sldId="258"/>
            <ac:graphicFrameMk id="14" creationId="{2633454A-DB35-65EB-C285-88DAD4B2949C}"/>
          </ac:graphicFrameMkLst>
        </pc:graphicFrameChg>
      </pc:sldChg>
      <pc:sldChg chg="addSp delSp modSp mod setBg modAnim">
        <pc:chgData name="Thúy Mai" userId="222f1c7e07c9bd7a" providerId="LiveId" clId="{12046443-81CC-453A-ADF8-D65F09C89840}" dt="2023-09-23T14:18:23.156" v="4403"/>
        <pc:sldMkLst>
          <pc:docMk/>
          <pc:sldMk cId="0" sldId="259"/>
        </pc:sldMkLst>
        <pc:spChg chg="mod topLvl">
          <ac:chgData name="Thúy Mai" userId="222f1c7e07c9bd7a" providerId="LiveId" clId="{12046443-81CC-453A-ADF8-D65F09C89840}" dt="2023-09-23T14:17:33.494" v="4381" actId="478"/>
          <ac:spMkLst>
            <pc:docMk/>
            <pc:sldMk cId="0" sldId="259"/>
            <ac:spMk id="4" creationId="{00000000-0000-0000-0000-000000000000}"/>
          </ac:spMkLst>
        </pc:spChg>
        <pc:spChg chg="del mod topLvl">
          <ac:chgData name="Thúy Mai" userId="222f1c7e07c9bd7a" providerId="LiveId" clId="{12046443-81CC-453A-ADF8-D65F09C89840}" dt="2023-09-23T14:17:33.494" v="4381" actId="478"/>
          <ac:spMkLst>
            <pc:docMk/>
            <pc:sldMk cId="0" sldId="259"/>
            <ac:spMk id="5" creationId="{00000000-0000-0000-0000-000000000000}"/>
          </ac:spMkLst>
        </pc:spChg>
        <pc:spChg chg="del">
          <ac:chgData name="Thúy Mai" userId="222f1c7e07c9bd7a" providerId="LiveId" clId="{12046443-81CC-453A-ADF8-D65F09C89840}" dt="2023-09-23T14:17:45.260" v="4382" actId="478"/>
          <ac:spMkLst>
            <pc:docMk/>
            <pc:sldMk cId="0" sldId="259"/>
            <ac:spMk id="11" creationId="{00000000-0000-0000-0000-000000000000}"/>
          </ac:spMkLst>
        </pc:spChg>
        <pc:spChg chg="del">
          <ac:chgData name="Thúy Mai" userId="222f1c7e07c9bd7a" providerId="LiveId" clId="{12046443-81CC-453A-ADF8-D65F09C89840}" dt="2023-09-23T14:17:45.260" v="4382" actId="478"/>
          <ac:spMkLst>
            <pc:docMk/>
            <pc:sldMk cId="0" sldId="259"/>
            <ac:spMk id="12" creationId="{00000000-0000-0000-0000-000000000000}"/>
          </ac:spMkLst>
        </pc:spChg>
        <pc:spChg chg="del">
          <ac:chgData name="Thúy Mai" userId="222f1c7e07c9bd7a" providerId="LiveId" clId="{12046443-81CC-453A-ADF8-D65F09C89840}" dt="2023-09-23T14:17:45.260" v="4382" actId="478"/>
          <ac:spMkLst>
            <pc:docMk/>
            <pc:sldMk cId="0" sldId="259"/>
            <ac:spMk id="13" creationId="{00000000-0000-0000-0000-000000000000}"/>
          </ac:spMkLst>
        </pc:spChg>
        <pc:spChg chg="del">
          <ac:chgData name="Thúy Mai" userId="222f1c7e07c9bd7a" providerId="LiveId" clId="{12046443-81CC-453A-ADF8-D65F09C89840}" dt="2023-09-23T14:17:45.260" v="4382" actId="478"/>
          <ac:spMkLst>
            <pc:docMk/>
            <pc:sldMk cId="0" sldId="259"/>
            <ac:spMk id="14" creationId="{00000000-0000-0000-0000-000000000000}"/>
          </ac:spMkLst>
        </pc:spChg>
        <pc:spChg chg="del">
          <ac:chgData name="Thúy Mai" userId="222f1c7e07c9bd7a" providerId="LiveId" clId="{12046443-81CC-453A-ADF8-D65F09C89840}" dt="2023-09-23T14:17:45.260" v="4382" actId="478"/>
          <ac:spMkLst>
            <pc:docMk/>
            <pc:sldMk cId="0" sldId="259"/>
            <ac:spMk id="15" creationId="{00000000-0000-0000-0000-000000000000}"/>
          </ac:spMkLst>
        </pc:spChg>
        <pc:spChg chg="del">
          <ac:chgData name="Thúy Mai" userId="222f1c7e07c9bd7a" providerId="LiveId" clId="{12046443-81CC-453A-ADF8-D65F09C89840}" dt="2023-09-23T14:17:45.260" v="4382" actId="478"/>
          <ac:spMkLst>
            <pc:docMk/>
            <pc:sldMk cId="0" sldId="259"/>
            <ac:spMk id="16" creationId="{00000000-0000-0000-0000-000000000000}"/>
          </ac:spMkLst>
        </pc:spChg>
        <pc:spChg chg="del">
          <ac:chgData name="Thúy Mai" userId="222f1c7e07c9bd7a" providerId="LiveId" clId="{12046443-81CC-453A-ADF8-D65F09C89840}" dt="2023-09-23T14:17:45.260" v="4382" actId="478"/>
          <ac:spMkLst>
            <pc:docMk/>
            <pc:sldMk cId="0" sldId="259"/>
            <ac:spMk id="17" creationId="{00000000-0000-0000-0000-000000000000}"/>
          </ac:spMkLst>
        </pc:spChg>
        <pc:spChg chg="del">
          <ac:chgData name="Thúy Mai" userId="222f1c7e07c9bd7a" providerId="LiveId" clId="{12046443-81CC-453A-ADF8-D65F09C89840}" dt="2023-09-23T14:17:45.260" v="4382" actId="478"/>
          <ac:spMkLst>
            <pc:docMk/>
            <pc:sldMk cId="0" sldId="259"/>
            <ac:spMk id="18" creationId="{00000000-0000-0000-0000-000000000000}"/>
          </ac:spMkLst>
        </pc:spChg>
        <pc:spChg chg="del">
          <ac:chgData name="Thúy Mai" userId="222f1c7e07c9bd7a" providerId="LiveId" clId="{12046443-81CC-453A-ADF8-D65F09C89840}" dt="2023-09-23T14:17:45.260" v="4382" actId="478"/>
          <ac:spMkLst>
            <pc:docMk/>
            <pc:sldMk cId="0" sldId="259"/>
            <ac:spMk id="19" creationId="{00000000-0000-0000-0000-000000000000}"/>
          </ac:spMkLst>
        </pc:spChg>
        <pc:spChg chg="del">
          <ac:chgData name="Thúy Mai" userId="222f1c7e07c9bd7a" providerId="LiveId" clId="{12046443-81CC-453A-ADF8-D65F09C89840}" dt="2023-09-23T14:17:45.260" v="4382" actId="478"/>
          <ac:spMkLst>
            <pc:docMk/>
            <pc:sldMk cId="0" sldId="259"/>
            <ac:spMk id="20" creationId="{00000000-0000-0000-0000-000000000000}"/>
          </ac:spMkLst>
        </pc:spChg>
        <pc:spChg chg="add mod">
          <ac:chgData name="Thúy Mai" userId="222f1c7e07c9bd7a" providerId="LiveId" clId="{12046443-81CC-453A-ADF8-D65F09C89840}" dt="2023-09-23T14:18:12.273" v="4399" actId="1076"/>
          <ac:spMkLst>
            <pc:docMk/>
            <pc:sldMk cId="0" sldId="259"/>
            <ac:spMk id="23" creationId="{E1F64348-764E-CFA1-E04F-B70A02CF2DB7}"/>
          </ac:spMkLst>
        </pc:spChg>
        <pc:grpChg chg="del mod">
          <ac:chgData name="Thúy Mai" userId="222f1c7e07c9bd7a" providerId="LiveId" clId="{12046443-81CC-453A-ADF8-D65F09C89840}" dt="2023-09-23T14:17:33.494" v="4381" actId="478"/>
          <ac:grpSpMkLst>
            <pc:docMk/>
            <pc:sldMk cId="0" sldId="259"/>
            <ac:grpSpMk id="3" creationId="{00000000-0000-0000-0000-000000000000}"/>
          </ac:grpSpMkLst>
        </pc:grpChg>
        <pc:grpChg chg="mod">
          <ac:chgData name="Thúy Mai" userId="222f1c7e07c9bd7a" providerId="LiveId" clId="{12046443-81CC-453A-ADF8-D65F09C89840}" dt="2023-09-23T14:18:17.539" v="4401" actId="1076"/>
          <ac:grpSpMkLst>
            <pc:docMk/>
            <pc:sldMk cId="0" sldId="259"/>
            <ac:grpSpMk id="6" creationId="{00000000-0000-0000-0000-000000000000}"/>
          </ac:grpSpMkLst>
        </pc:grpChg>
        <pc:graphicFrameChg chg="add del mod">
          <ac:chgData name="Thúy Mai" userId="222f1c7e07c9bd7a" providerId="LiveId" clId="{12046443-81CC-453A-ADF8-D65F09C89840}" dt="2023-09-23T14:17:46.338" v="4385"/>
          <ac:graphicFrameMkLst>
            <pc:docMk/>
            <pc:sldMk cId="0" sldId="259"/>
            <ac:graphicFrameMk id="21" creationId="{5D1A8E7A-9973-6F3D-D46C-11702BCF296A}"/>
          </ac:graphicFrameMkLst>
        </pc:graphicFrameChg>
      </pc:sldChg>
      <pc:sldChg chg="del">
        <pc:chgData name="Thúy Mai" userId="222f1c7e07c9bd7a" providerId="LiveId" clId="{12046443-81CC-453A-ADF8-D65F09C89840}" dt="2023-09-23T14:18:28.674" v="4404" actId="47"/>
        <pc:sldMkLst>
          <pc:docMk/>
          <pc:sldMk cId="0" sldId="260"/>
        </pc:sldMkLst>
      </pc:sldChg>
      <pc:sldChg chg="addSp delSp modSp mod ord setBg modAnim">
        <pc:chgData name="Thúy Mai" userId="222f1c7e07c9bd7a" providerId="LiveId" clId="{12046443-81CC-453A-ADF8-D65F09C89840}" dt="2023-09-23T13:42:57.627" v="3734" actId="207"/>
        <pc:sldMkLst>
          <pc:docMk/>
          <pc:sldMk cId="0" sldId="261"/>
        </pc:sldMkLst>
        <pc:spChg chg="mod">
          <ac:chgData name="Thúy Mai" userId="222f1c7e07c9bd7a" providerId="LiveId" clId="{12046443-81CC-453A-ADF8-D65F09C89840}" dt="2023-09-23T13:38:33.358" v="3642" actId="1076"/>
          <ac:spMkLst>
            <pc:docMk/>
            <pc:sldMk cId="0" sldId="261"/>
            <ac:spMk id="9" creationId="{00000000-0000-0000-0000-000000000000}"/>
          </ac:spMkLst>
        </pc:spChg>
        <pc:spChg chg="del">
          <ac:chgData name="Thúy Mai" userId="222f1c7e07c9bd7a" providerId="LiveId" clId="{12046443-81CC-453A-ADF8-D65F09C89840}" dt="2023-09-23T13:38:45.621" v="3648" actId="478"/>
          <ac:spMkLst>
            <pc:docMk/>
            <pc:sldMk cId="0" sldId="261"/>
            <ac:spMk id="10" creationId="{00000000-0000-0000-0000-000000000000}"/>
          </ac:spMkLst>
        </pc:spChg>
        <pc:spChg chg="del">
          <ac:chgData name="Thúy Mai" userId="222f1c7e07c9bd7a" providerId="LiveId" clId="{12046443-81CC-453A-ADF8-D65F09C89840}" dt="2023-09-23T13:38:45.621" v="3648" actId="478"/>
          <ac:spMkLst>
            <pc:docMk/>
            <pc:sldMk cId="0" sldId="261"/>
            <ac:spMk id="11" creationId="{00000000-0000-0000-0000-000000000000}"/>
          </ac:spMkLst>
        </pc:spChg>
        <pc:spChg chg="del">
          <ac:chgData name="Thúy Mai" userId="222f1c7e07c9bd7a" providerId="LiveId" clId="{12046443-81CC-453A-ADF8-D65F09C89840}" dt="2023-09-23T13:38:45.621" v="3648" actId="478"/>
          <ac:spMkLst>
            <pc:docMk/>
            <pc:sldMk cId="0" sldId="261"/>
            <ac:spMk id="12" creationId="{00000000-0000-0000-0000-000000000000}"/>
          </ac:spMkLst>
        </pc:spChg>
        <pc:spChg chg="del">
          <ac:chgData name="Thúy Mai" userId="222f1c7e07c9bd7a" providerId="LiveId" clId="{12046443-81CC-453A-ADF8-D65F09C89840}" dt="2023-09-23T13:38:45.621" v="3648" actId="478"/>
          <ac:spMkLst>
            <pc:docMk/>
            <pc:sldMk cId="0" sldId="261"/>
            <ac:spMk id="13" creationId="{00000000-0000-0000-0000-000000000000}"/>
          </ac:spMkLst>
        </pc:spChg>
        <pc:spChg chg="del">
          <ac:chgData name="Thúy Mai" userId="222f1c7e07c9bd7a" providerId="LiveId" clId="{12046443-81CC-453A-ADF8-D65F09C89840}" dt="2023-09-23T13:38:45.621" v="3648" actId="478"/>
          <ac:spMkLst>
            <pc:docMk/>
            <pc:sldMk cId="0" sldId="261"/>
            <ac:spMk id="14" creationId="{00000000-0000-0000-0000-000000000000}"/>
          </ac:spMkLst>
        </pc:spChg>
        <pc:spChg chg="del">
          <ac:chgData name="Thúy Mai" userId="222f1c7e07c9bd7a" providerId="LiveId" clId="{12046443-81CC-453A-ADF8-D65F09C89840}" dt="2023-09-23T13:38:45.621" v="3648" actId="478"/>
          <ac:spMkLst>
            <pc:docMk/>
            <pc:sldMk cId="0" sldId="261"/>
            <ac:spMk id="15" creationId="{00000000-0000-0000-0000-000000000000}"/>
          </ac:spMkLst>
        </pc:spChg>
        <pc:spChg chg="del">
          <ac:chgData name="Thúy Mai" userId="222f1c7e07c9bd7a" providerId="LiveId" clId="{12046443-81CC-453A-ADF8-D65F09C89840}" dt="2023-09-23T13:38:45.621" v="3648" actId="478"/>
          <ac:spMkLst>
            <pc:docMk/>
            <pc:sldMk cId="0" sldId="261"/>
            <ac:spMk id="16" creationId="{00000000-0000-0000-0000-000000000000}"/>
          </ac:spMkLst>
        </pc:spChg>
        <pc:spChg chg="mod">
          <ac:chgData name="Thúy Mai" userId="222f1c7e07c9bd7a" providerId="LiveId" clId="{12046443-81CC-453A-ADF8-D65F09C89840}" dt="2023-09-23T13:38:34.779" v="3643" actId="1076"/>
          <ac:spMkLst>
            <pc:docMk/>
            <pc:sldMk cId="0" sldId="261"/>
            <ac:spMk id="17" creationId="{00000000-0000-0000-0000-000000000000}"/>
          </ac:spMkLst>
        </pc:spChg>
        <pc:spChg chg="add del mod">
          <ac:chgData name="Thúy Mai" userId="222f1c7e07c9bd7a" providerId="LiveId" clId="{12046443-81CC-453A-ADF8-D65F09C89840}" dt="2023-09-23T13:41:28.182" v="3702" actId="478"/>
          <ac:spMkLst>
            <pc:docMk/>
            <pc:sldMk cId="0" sldId="261"/>
            <ac:spMk id="20" creationId="{37C86241-4D36-2267-3362-25A2C20DBA4F}"/>
          </ac:spMkLst>
        </pc:spChg>
        <pc:spChg chg="add mod">
          <ac:chgData name="Thúy Mai" userId="222f1c7e07c9bd7a" providerId="LiveId" clId="{12046443-81CC-453A-ADF8-D65F09C89840}" dt="2023-09-23T13:42:57.627" v="3734" actId="207"/>
          <ac:spMkLst>
            <pc:docMk/>
            <pc:sldMk cId="0" sldId="261"/>
            <ac:spMk id="23" creationId="{B51E6AF3-9E63-C4D9-DC75-97DDC7C41152}"/>
          </ac:spMkLst>
        </pc:spChg>
        <pc:grpChg chg="del">
          <ac:chgData name="Thúy Mai" userId="222f1c7e07c9bd7a" providerId="LiveId" clId="{12046443-81CC-453A-ADF8-D65F09C89840}" dt="2023-09-23T13:38:37.416" v="3644" actId="478"/>
          <ac:grpSpMkLst>
            <pc:docMk/>
            <pc:sldMk cId="0" sldId="261"/>
            <ac:grpSpMk id="2" creationId="{00000000-0000-0000-0000-000000000000}"/>
          </ac:grpSpMkLst>
        </pc:grpChg>
        <pc:grpChg chg="mod">
          <ac:chgData name="Thúy Mai" userId="222f1c7e07c9bd7a" providerId="LiveId" clId="{12046443-81CC-453A-ADF8-D65F09C89840}" dt="2023-09-23T13:38:43.350" v="3647" actId="1076"/>
          <ac:grpSpMkLst>
            <pc:docMk/>
            <pc:sldMk cId="0" sldId="261"/>
            <ac:grpSpMk id="6" creationId="{00000000-0000-0000-0000-000000000000}"/>
          </ac:grpSpMkLst>
        </pc:grpChg>
        <pc:graphicFrameChg chg="add del mod">
          <ac:chgData name="Thúy Mai" userId="222f1c7e07c9bd7a" providerId="LiveId" clId="{12046443-81CC-453A-ADF8-D65F09C89840}" dt="2023-09-23T13:39:06.490" v="3653"/>
          <ac:graphicFrameMkLst>
            <pc:docMk/>
            <pc:sldMk cId="0" sldId="261"/>
            <ac:graphicFrameMk id="18" creationId="{06AA1CE7-EBBC-E370-91AB-9F65B722CD2E}"/>
          </ac:graphicFrameMkLst>
        </pc:graphicFrameChg>
        <pc:graphicFrameChg chg="add del mod">
          <ac:chgData name="Thúy Mai" userId="222f1c7e07c9bd7a" providerId="LiveId" clId="{12046443-81CC-453A-ADF8-D65F09C89840}" dt="2023-09-23T13:41:39.890" v="3705"/>
          <ac:graphicFrameMkLst>
            <pc:docMk/>
            <pc:sldMk cId="0" sldId="261"/>
            <ac:graphicFrameMk id="21" creationId="{E0BCBC2E-1AB6-430A-998F-F4613F8AC6A7}"/>
          </ac:graphicFrameMkLst>
        </pc:graphicFrameChg>
      </pc:sldChg>
      <pc:sldChg chg="addSp delSp modSp mod ord">
        <pc:chgData name="Thúy Mai" userId="222f1c7e07c9bd7a" providerId="LiveId" clId="{12046443-81CC-453A-ADF8-D65F09C89840}" dt="2023-09-22T09:59:45.773" v="1465" actId="1076"/>
        <pc:sldMkLst>
          <pc:docMk/>
          <pc:sldMk cId="0" sldId="262"/>
        </pc:sldMkLst>
        <pc:spChg chg="mod topLvl">
          <ac:chgData name="Thúy Mai" userId="222f1c7e07c9bd7a" providerId="LiveId" clId="{12046443-81CC-453A-ADF8-D65F09C89840}" dt="2023-09-22T09:54:45.359" v="1458" actId="1076"/>
          <ac:spMkLst>
            <pc:docMk/>
            <pc:sldMk cId="0" sldId="262"/>
            <ac:spMk id="6" creationId="{00000000-0000-0000-0000-000000000000}"/>
          </ac:spMkLst>
        </pc:spChg>
        <pc:spChg chg="del mod topLvl">
          <ac:chgData name="Thúy Mai" userId="222f1c7e07c9bd7a" providerId="LiveId" clId="{12046443-81CC-453A-ADF8-D65F09C89840}" dt="2023-09-22T09:54:27.156" v="1450" actId="478"/>
          <ac:spMkLst>
            <pc:docMk/>
            <pc:sldMk cId="0" sldId="262"/>
            <ac:spMk id="7" creationId="{00000000-0000-0000-0000-000000000000}"/>
          </ac:spMkLst>
        </pc:spChg>
        <pc:spChg chg="del">
          <ac:chgData name="Thúy Mai" userId="222f1c7e07c9bd7a" providerId="LiveId" clId="{12046443-81CC-453A-ADF8-D65F09C89840}" dt="2023-09-22T09:49:22.123" v="1351" actId="478"/>
          <ac:spMkLst>
            <pc:docMk/>
            <pc:sldMk cId="0" sldId="262"/>
            <ac:spMk id="8" creationId="{00000000-0000-0000-0000-000000000000}"/>
          </ac:spMkLst>
        </pc:spChg>
        <pc:spChg chg="del">
          <ac:chgData name="Thúy Mai" userId="222f1c7e07c9bd7a" providerId="LiveId" clId="{12046443-81CC-453A-ADF8-D65F09C89840}" dt="2023-09-22T09:49:22.123" v="1351" actId="478"/>
          <ac:spMkLst>
            <pc:docMk/>
            <pc:sldMk cId="0" sldId="262"/>
            <ac:spMk id="9" creationId="{00000000-0000-0000-0000-000000000000}"/>
          </ac:spMkLst>
        </pc:spChg>
        <pc:spChg chg="del">
          <ac:chgData name="Thúy Mai" userId="222f1c7e07c9bd7a" providerId="LiveId" clId="{12046443-81CC-453A-ADF8-D65F09C89840}" dt="2023-09-22T09:49:22.123" v="1351" actId="478"/>
          <ac:spMkLst>
            <pc:docMk/>
            <pc:sldMk cId="0" sldId="262"/>
            <ac:spMk id="10" creationId="{00000000-0000-0000-0000-000000000000}"/>
          </ac:spMkLst>
        </pc:spChg>
        <pc:spChg chg="del">
          <ac:chgData name="Thúy Mai" userId="222f1c7e07c9bd7a" providerId="LiveId" clId="{12046443-81CC-453A-ADF8-D65F09C89840}" dt="2023-09-22T09:49:22.123" v="1351" actId="478"/>
          <ac:spMkLst>
            <pc:docMk/>
            <pc:sldMk cId="0" sldId="262"/>
            <ac:spMk id="11" creationId="{00000000-0000-0000-0000-000000000000}"/>
          </ac:spMkLst>
        </pc:spChg>
        <pc:spChg chg="del">
          <ac:chgData name="Thúy Mai" userId="222f1c7e07c9bd7a" providerId="LiveId" clId="{12046443-81CC-453A-ADF8-D65F09C89840}" dt="2023-09-22T09:49:22.123" v="1351" actId="478"/>
          <ac:spMkLst>
            <pc:docMk/>
            <pc:sldMk cId="0" sldId="262"/>
            <ac:spMk id="12" creationId="{00000000-0000-0000-0000-000000000000}"/>
          </ac:spMkLst>
        </pc:spChg>
        <pc:spChg chg="mod">
          <ac:chgData name="Thúy Mai" userId="222f1c7e07c9bd7a" providerId="LiveId" clId="{12046443-81CC-453A-ADF8-D65F09C89840}" dt="2023-09-22T09:49:33.002" v="1355" actId="1076"/>
          <ac:spMkLst>
            <pc:docMk/>
            <pc:sldMk cId="0" sldId="262"/>
            <ac:spMk id="13" creationId="{00000000-0000-0000-0000-000000000000}"/>
          </ac:spMkLst>
        </pc:spChg>
        <pc:spChg chg="mod">
          <ac:chgData name="Thúy Mai" userId="222f1c7e07c9bd7a" providerId="LiveId" clId="{12046443-81CC-453A-ADF8-D65F09C89840}" dt="2023-09-22T09:49:34.615" v="1356" actId="1076"/>
          <ac:spMkLst>
            <pc:docMk/>
            <pc:sldMk cId="0" sldId="262"/>
            <ac:spMk id="15" creationId="{00000000-0000-0000-0000-000000000000}"/>
          </ac:spMkLst>
        </pc:spChg>
        <pc:spChg chg="del">
          <ac:chgData name="Thúy Mai" userId="222f1c7e07c9bd7a" providerId="LiveId" clId="{12046443-81CC-453A-ADF8-D65F09C89840}" dt="2023-09-22T09:49:18.709" v="1350" actId="478"/>
          <ac:spMkLst>
            <pc:docMk/>
            <pc:sldMk cId="0" sldId="262"/>
            <ac:spMk id="16" creationId="{00000000-0000-0000-0000-000000000000}"/>
          </ac:spMkLst>
        </pc:spChg>
        <pc:spChg chg="del">
          <ac:chgData name="Thúy Mai" userId="222f1c7e07c9bd7a" providerId="LiveId" clId="{12046443-81CC-453A-ADF8-D65F09C89840}" dt="2023-09-22T09:49:22.123" v="1351" actId="478"/>
          <ac:spMkLst>
            <pc:docMk/>
            <pc:sldMk cId="0" sldId="262"/>
            <ac:spMk id="17" creationId="{00000000-0000-0000-0000-000000000000}"/>
          </ac:spMkLst>
        </pc:spChg>
        <pc:spChg chg="del">
          <ac:chgData name="Thúy Mai" userId="222f1c7e07c9bd7a" providerId="LiveId" clId="{12046443-81CC-453A-ADF8-D65F09C89840}" dt="2023-09-22T09:49:25.587" v="1352" actId="478"/>
          <ac:spMkLst>
            <pc:docMk/>
            <pc:sldMk cId="0" sldId="262"/>
            <ac:spMk id="18" creationId="{00000000-0000-0000-0000-000000000000}"/>
          </ac:spMkLst>
        </pc:spChg>
        <pc:spChg chg="del">
          <ac:chgData name="Thúy Mai" userId="222f1c7e07c9bd7a" providerId="LiveId" clId="{12046443-81CC-453A-ADF8-D65F09C89840}" dt="2023-09-22T09:49:22.123" v="1351" actId="478"/>
          <ac:spMkLst>
            <pc:docMk/>
            <pc:sldMk cId="0" sldId="262"/>
            <ac:spMk id="19" creationId="{00000000-0000-0000-0000-000000000000}"/>
          </ac:spMkLst>
        </pc:spChg>
        <pc:spChg chg="del">
          <ac:chgData name="Thúy Mai" userId="222f1c7e07c9bd7a" providerId="LiveId" clId="{12046443-81CC-453A-ADF8-D65F09C89840}" dt="2023-09-22T09:49:25.587" v="1352" actId="478"/>
          <ac:spMkLst>
            <pc:docMk/>
            <pc:sldMk cId="0" sldId="262"/>
            <ac:spMk id="20" creationId="{00000000-0000-0000-0000-000000000000}"/>
          </ac:spMkLst>
        </pc:spChg>
        <pc:spChg chg="del">
          <ac:chgData name="Thúy Mai" userId="222f1c7e07c9bd7a" providerId="LiveId" clId="{12046443-81CC-453A-ADF8-D65F09C89840}" dt="2023-09-22T09:49:22.123" v="1351" actId="478"/>
          <ac:spMkLst>
            <pc:docMk/>
            <pc:sldMk cId="0" sldId="262"/>
            <ac:spMk id="21" creationId="{00000000-0000-0000-0000-000000000000}"/>
          </ac:spMkLst>
        </pc:spChg>
        <pc:spChg chg="add mod">
          <ac:chgData name="Thúy Mai" userId="222f1c7e07c9bd7a" providerId="LiveId" clId="{12046443-81CC-453A-ADF8-D65F09C89840}" dt="2023-09-22T09:59:45.773" v="1465" actId="1076"/>
          <ac:spMkLst>
            <pc:docMk/>
            <pc:sldMk cId="0" sldId="262"/>
            <ac:spMk id="24" creationId="{11BBBF14-EAF6-79FB-542A-6125F139A188}"/>
          </ac:spMkLst>
        </pc:spChg>
        <pc:grpChg chg="del mod">
          <ac:chgData name="Thúy Mai" userId="222f1c7e07c9bd7a" providerId="LiveId" clId="{12046443-81CC-453A-ADF8-D65F09C89840}" dt="2023-09-22T09:54:27.156" v="1450" actId="478"/>
          <ac:grpSpMkLst>
            <pc:docMk/>
            <pc:sldMk cId="0" sldId="262"/>
            <ac:grpSpMk id="5" creationId="{00000000-0000-0000-0000-000000000000}"/>
          </ac:grpSpMkLst>
        </pc:grpChg>
        <pc:graphicFrameChg chg="add del mod">
          <ac:chgData name="Thúy Mai" userId="222f1c7e07c9bd7a" providerId="LiveId" clId="{12046443-81CC-453A-ADF8-D65F09C89840}" dt="2023-09-22T09:53:53.626" v="1439"/>
          <ac:graphicFrameMkLst>
            <pc:docMk/>
            <pc:sldMk cId="0" sldId="262"/>
            <ac:graphicFrameMk id="22" creationId="{90B1742C-EC2A-8129-31CB-C603B08D9AA7}"/>
          </ac:graphicFrameMkLst>
        </pc:graphicFrameChg>
      </pc:sldChg>
      <pc:sldChg chg="delSp modSp add del mod ord setBg">
        <pc:chgData name="Thúy Mai" userId="222f1c7e07c9bd7a" providerId="LiveId" clId="{12046443-81CC-453A-ADF8-D65F09C89840}" dt="2023-09-24T13:41:24.031" v="4562" actId="47"/>
        <pc:sldMkLst>
          <pc:docMk/>
          <pc:sldMk cId="0" sldId="263"/>
        </pc:sldMkLst>
        <pc:spChg chg="mod">
          <ac:chgData name="Thúy Mai" userId="222f1c7e07c9bd7a" providerId="LiveId" clId="{12046443-81CC-453A-ADF8-D65F09C89840}" dt="2023-09-24T13:41:09.015" v="4557" actId="1076"/>
          <ac:spMkLst>
            <pc:docMk/>
            <pc:sldMk cId="0" sldId="263"/>
            <ac:spMk id="2" creationId="{00000000-0000-0000-0000-000000000000}"/>
          </ac:spMkLst>
        </pc:spChg>
        <pc:graphicFrameChg chg="del">
          <ac:chgData name="Thúy Mai" userId="222f1c7e07c9bd7a" providerId="LiveId" clId="{12046443-81CC-453A-ADF8-D65F09C89840}" dt="2023-09-24T13:41:21.045" v="4560" actId="21"/>
          <ac:graphicFrameMkLst>
            <pc:docMk/>
            <pc:sldMk cId="0" sldId="263"/>
            <ac:graphicFrameMk id="17" creationId="{9A40B446-61F0-F4D0-0DD0-92A360915C7D}"/>
          </ac:graphicFrameMkLst>
        </pc:graphicFrameChg>
        <pc:graphicFrameChg chg="del">
          <ac:chgData name="Thúy Mai" userId="222f1c7e07c9bd7a" providerId="LiveId" clId="{12046443-81CC-453A-ADF8-D65F09C89840}" dt="2023-09-24T13:41:21.045" v="4560" actId="21"/>
          <ac:graphicFrameMkLst>
            <pc:docMk/>
            <pc:sldMk cId="0" sldId="263"/>
            <ac:graphicFrameMk id="20" creationId="{DB78A96A-F833-205E-0B5E-1BF5F204A26D}"/>
          </ac:graphicFrameMkLst>
        </pc:graphicFrameChg>
      </pc:sldChg>
      <pc:sldChg chg="del">
        <pc:chgData name="Thúy Mai" userId="222f1c7e07c9bd7a" providerId="LiveId" clId="{12046443-81CC-453A-ADF8-D65F09C89840}" dt="2023-09-23T14:18:28.674" v="4404" actId="47"/>
        <pc:sldMkLst>
          <pc:docMk/>
          <pc:sldMk cId="0" sldId="264"/>
        </pc:sldMkLst>
      </pc:sldChg>
      <pc:sldChg chg="del">
        <pc:chgData name="Thúy Mai" userId="222f1c7e07c9bd7a" providerId="LiveId" clId="{12046443-81CC-453A-ADF8-D65F09C89840}" dt="2023-09-23T14:18:28.674" v="4404" actId="47"/>
        <pc:sldMkLst>
          <pc:docMk/>
          <pc:sldMk cId="0" sldId="265"/>
        </pc:sldMkLst>
      </pc:sldChg>
      <pc:sldChg chg="del">
        <pc:chgData name="Thúy Mai" userId="222f1c7e07c9bd7a" providerId="LiveId" clId="{12046443-81CC-453A-ADF8-D65F09C89840}" dt="2023-09-23T14:18:28.674" v="4404" actId="47"/>
        <pc:sldMkLst>
          <pc:docMk/>
          <pc:sldMk cId="0" sldId="266"/>
        </pc:sldMkLst>
      </pc:sldChg>
      <pc:sldChg chg="addSp modSp mod ord">
        <pc:chgData name="Thúy Mai" userId="222f1c7e07c9bd7a" providerId="LiveId" clId="{12046443-81CC-453A-ADF8-D65F09C89840}" dt="2023-09-20T10:09:58.265" v="798" actId="1076"/>
        <pc:sldMkLst>
          <pc:docMk/>
          <pc:sldMk cId="0" sldId="267"/>
        </pc:sldMkLst>
        <pc:spChg chg="add mod">
          <ac:chgData name="Thúy Mai" userId="222f1c7e07c9bd7a" providerId="LiveId" clId="{12046443-81CC-453A-ADF8-D65F09C89840}" dt="2023-09-20T10:09:58.265" v="798" actId="1076"/>
          <ac:spMkLst>
            <pc:docMk/>
            <pc:sldMk cId="0" sldId="267"/>
            <ac:spMk id="8" creationId="{E5C369D4-AB66-E73F-A1B9-67589E3F6C9A}"/>
          </ac:spMkLst>
        </pc:spChg>
      </pc:sldChg>
      <pc:sldChg chg="del">
        <pc:chgData name="Thúy Mai" userId="222f1c7e07c9bd7a" providerId="LiveId" clId="{12046443-81CC-453A-ADF8-D65F09C89840}" dt="2023-09-23T14:18:28.674" v="4404" actId="47"/>
        <pc:sldMkLst>
          <pc:docMk/>
          <pc:sldMk cId="0" sldId="268"/>
        </pc:sldMkLst>
      </pc:sldChg>
      <pc:sldChg chg="del">
        <pc:chgData name="Thúy Mai" userId="222f1c7e07c9bd7a" providerId="LiveId" clId="{12046443-81CC-453A-ADF8-D65F09C89840}" dt="2023-09-23T14:18:28.674" v="4404" actId="47"/>
        <pc:sldMkLst>
          <pc:docMk/>
          <pc:sldMk cId="0" sldId="269"/>
        </pc:sldMkLst>
      </pc:sldChg>
      <pc:sldChg chg="del">
        <pc:chgData name="Thúy Mai" userId="222f1c7e07c9bd7a" providerId="LiveId" clId="{12046443-81CC-453A-ADF8-D65F09C89840}" dt="2023-09-23T14:18:28.674" v="4404" actId="47"/>
        <pc:sldMkLst>
          <pc:docMk/>
          <pc:sldMk cId="0" sldId="270"/>
        </pc:sldMkLst>
      </pc:sldChg>
      <pc:sldChg chg="del">
        <pc:chgData name="Thúy Mai" userId="222f1c7e07c9bd7a" providerId="LiveId" clId="{12046443-81CC-453A-ADF8-D65F09C89840}" dt="2023-09-23T14:17:02.370" v="4378" actId="47"/>
        <pc:sldMkLst>
          <pc:docMk/>
          <pc:sldMk cId="0" sldId="271"/>
        </pc:sldMkLst>
      </pc:sldChg>
      <pc:sldChg chg="addSp delSp modSp mod ord setBg modAnim">
        <pc:chgData name="Thúy Mai" userId="222f1c7e07c9bd7a" providerId="LiveId" clId="{12046443-81CC-453A-ADF8-D65F09C89840}" dt="2023-09-22T13:07:19.779" v="2217"/>
        <pc:sldMkLst>
          <pc:docMk/>
          <pc:sldMk cId="0" sldId="272"/>
        </pc:sldMkLst>
        <pc:spChg chg="del">
          <ac:chgData name="Thúy Mai" userId="222f1c7e07c9bd7a" providerId="LiveId" clId="{12046443-81CC-453A-ADF8-D65F09C89840}" dt="2023-09-22T13:06:53.688" v="2192" actId="478"/>
          <ac:spMkLst>
            <pc:docMk/>
            <pc:sldMk cId="0" sldId="272"/>
            <ac:spMk id="6" creationId="{00000000-0000-0000-0000-000000000000}"/>
          </ac:spMkLst>
        </pc:spChg>
        <pc:spChg chg="add mod">
          <ac:chgData name="Thúy Mai" userId="222f1c7e07c9bd7a" providerId="LiveId" clId="{12046443-81CC-453A-ADF8-D65F09C89840}" dt="2023-09-22T13:07:14.493" v="2215" actId="1076"/>
          <ac:spMkLst>
            <pc:docMk/>
            <pc:sldMk cId="0" sldId="272"/>
            <ac:spMk id="8" creationId="{D588D4A9-E7D3-6109-6C25-C129DBBF73D7}"/>
          </ac:spMkLst>
        </pc:spChg>
        <pc:graphicFrameChg chg="add del mod">
          <ac:chgData name="Thúy Mai" userId="222f1c7e07c9bd7a" providerId="LiveId" clId="{12046443-81CC-453A-ADF8-D65F09C89840}" dt="2023-09-22T13:07:03.529" v="2195"/>
          <ac:graphicFrameMkLst>
            <pc:docMk/>
            <pc:sldMk cId="0" sldId="272"/>
            <ac:graphicFrameMk id="7" creationId="{80DEA10E-8123-2EAC-AA38-DEF116C00A7A}"/>
          </ac:graphicFrameMkLst>
        </pc:graphicFrameChg>
      </pc:sldChg>
      <pc:sldChg chg="del">
        <pc:chgData name="Thúy Mai" userId="222f1c7e07c9bd7a" providerId="LiveId" clId="{12046443-81CC-453A-ADF8-D65F09C89840}" dt="2023-09-23T14:17:02.370" v="4378" actId="47"/>
        <pc:sldMkLst>
          <pc:docMk/>
          <pc:sldMk cId="0" sldId="273"/>
        </pc:sldMkLst>
      </pc:sldChg>
      <pc:sldChg chg="del">
        <pc:chgData name="Thúy Mai" userId="222f1c7e07c9bd7a" providerId="LiveId" clId="{12046443-81CC-453A-ADF8-D65F09C89840}" dt="2023-09-23T14:17:02.370" v="4378" actId="47"/>
        <pc:sldMkLst>
          <pc:docMk/>
          <pc:sldMk cId="0" sldId="274"/>
        </pc:sldMkLst>
      </pc:sldChg>
      <pc:sldChg chg="del">
        <pc:chgData name="Thúy Mai" userId="222f1c7e07c9bd7a" providerId="LiveId" clId="{12046443-81CC-453A-ADF8-D65F09C89840}" dt="2023-09-23T14:17:02.370" v="4378" actId="47"/>
        <pc:sldMkLst>
          <pc:docMk/>
          <pc:sldMk cId="0" sldId="275"/>
        </pc:sldMkLst>
      </pc:sldChg>
      <pc:sldChg chg="del">
        <pc:chgData name="Thúy Mai" userId="222f1c7e07c9bd7a" providerId="LiveId" clId="{12046443-81CC-453A-ADF8-D65F09C89840}" dt="2023-09-23T14:17:02.370" v="4378" actId="47"/>
        <pc:sldMkLst>
          <pc:docMk/>
          <pc:sldMk cId="0" sldId="276"/>
        </pc:sldMkLst>
      </pc:sldChg>
      <pc:sldChg chg="addSp delSp modSp add del mod setBg">
        <pc:chgData name="Thúy Mai" userId="222f1c7e07c9bd7a" providerId="LiveId" clId="{12046443-81CC-453A-ADF8-D65F09C89840}" dt="2023-09-24T13:45:01.129" v="4617" actId="47"/>
        <pc:sldMkLst>
          <pc:docMk/>
          <pc:sldMk cId="3366598103" sldId="276"/>
        </pc:sldMkLst>
        <pc:spChg chg="del">
          <ac:chgData name="Thúy Mai" userId="222f1c7e07c9bd7a" providerId="LiveId" clId="{12046443-81CC-453A-ADF8-D65F09C89840}" dt="2023-09-24T13:41:31.718" v="4563" actId="21"/>
          <ac:spMkLst>
            <pc:docMk/>
            <pc:sldMk cId="3366598103" sldId="276"/>
            <ac:spMk id="13" creationId="{F469CACB-ABDA-0C65-44E0-FC8DF4A97F22}"/>
          </ac:spMkLst>
        </pc:spChg>
        <pc:graphicFrameChg chg="add del modGraphic">
          <ac:chgData name="Thúy Mai" userId="222f1c7e07c9bd7a" providerId="LiveId" clId="{12046443-81CC-453A-ADF8-D65F09C89840}" dt="2023-09-24T13:43:22.997" v="4591" actId="21"/>
          <ac:graphicFrameMkLst>
            <pc:docMk/>
            <pc:sldMk cId="3366598103" sldId="276"/>
            <ac:graphicFrameMk id="17" creationId="{9A40B446-61F0-F4D0-0DD0-92A360915C7D}"/>
          </ac:graphicFrameMkLst>
        </pc:graphicFrameChg>
      </pc:sldChg>
      <pc:sldChg chg="addSp delSp modSp mod ord setBg modAnim">
        <pc:chgData name="Thúy Mai" userId="222f1c7e07c9bd7a" providerId="LiveId" clId="{12046443-81CC-453A-ADF8-D65F09C89840}" dt="2023-09-23T09:08:23.350" v="3112"/>
        <pc:sldMkLst>
          <pc:docMk/>
          <pc:sldMk cId="0" sldId="277"/>
        </pc:sldMkLst>
        <pc:spChg chg="del">
          <ac:chgData name="Thúy Mai" userId="222f1c7e07c9bd7a" providerId="LiveId" clId="{12046443-81CC-453A-ADF8-D65F09C89840}" dt="2023-09-23T09:05:09.528" v="3051" actId="478"/>
          <ac:spMkLst>
            <pc:docMk/>
            <pc:sldMk cId="0" sldId="277"/>
            <ac:spMk id="2" creationId="{00000000-0000-0000-0000-000000000000}"/>
          </ac:spMkLst>
        </pc:spChg>
        <pc:spChg chg="mod">
          <ac:chgData name="Thúy Mai" userId="222f1c7e07c9bd7a" providerId="LiveId" clId="{12046443-81CC-453A-ADF8-D65F09C89840}" dt="2023-09-23T09:08:12.379" v="3106" actId="1076"/>
          <ac:spMkLst>
            <pc:docMk/>
            <pc:sldMk cId="0" sldId="277"/>
            <ac:spMk id="3" creationId="{00000000-0000-0000-0000-000000000000}"/>
          </ac:spMkLst>
        </pc:spChg>
        <pc:spChg chg="mod">
          <ac:chgData name="Thúy Mai" userId="222f1c7e07c9bd7a" providerId="LiveId" clId="{12046443-81CC-453A-ADF8-D65F09C89840}" dt="2023-09-23T09:08:14.724" v="3108" actId="1076"/>
          <ac:spMkLst>
            <pc:docMk/>
            <pc:sldMk cId="0" sldId="277"/>
            <ac:spMk id="4" creationId="{00000000-0000-0000-0000-000000000000}"/>
          </ac:spMkLst>
        </pc:spChg>
        <pc:spChg chg="mod">
          <ac:chgData name="Thúy Mai" userId="222f1c7e07c9bd7a" providerId="LiveId" clId="{12046443-81CC-453A-ADF8-D65F09C89840}" dt="2023-09-23T09:08:13.700" v="3107" actId="1076"/>
          <ac:spMkLst>
            <pc:docMk/>
            <pc:sldMk cId="0" sldId="277"/>
            <ac:spMk id="5" creationId="{00000000-0000-0000-0000-000000000000}"/>
          </ac:spMkLst>
        </pc:spChg>
        <pc:spChg chg="mod ord">
          <ac:chgData name="Thúy Mai" userId="222f1c7e07c9bd7a" providerId="LiveId" clId="{12046443-81CC-453A-ADF8-D65F09C89840}" dt="2023-09-23T09:08:15.604" v="3109" actId="1076"/>
          <ac:spMkLst>
            <pc:docMk/>
            <pc:sldMk cId="0" sldId="277"/>
            <ac:spMk id="6" creationId="{00000000-0000-0000-0000-000000000000}"/>
          </ac:spMkLst>
        </pc:spChg>
        <pc:spChg chg="add mod ord">
          <ac:chgData name="Thúy Mai" userId="222f1c7e07c9bd7a" providerId="LiveId" clId="{12046443-81CC-453A-ADF8-D65F09C89840}" dt="2023-09-23T09:07:09.847" v="3067" actId="196"/>
          <ac:spMkLst>
            <pc:docMk/>
            <pc:sldMk cId="0" sldId="277"/>
            <ac:spMk id="7" creationId="{09971EB7-C6B5-4BED-F4B3-892F8131AD19}"/>
          </ac:spMkLst>
        </pc:spChg>
        <pc:spChg chg="add del mod">
          <ac:chgData name="Thúy Mai" userId="222f1c7e07c9bd7a" providerId="LiveId" clId="{12046443-81CC-453A-ADF8-D65F09C89840}" dt="2023-09-23T09:07:29.570" v="3075" actId="478"/>
          <ac:spMkLst>
            <pc:docMk/>
            <pc:sldMk cId="0" sldId="277"/>
            <ac:spMk id="8" creationId="{E4846ECA-043F-F096-CCAE-3D0A157B6AE1}"/>
          </ac:spMkLst>
        </pc:spChg>
        <pc:spChg chg="add mod">
          <ac:chgData name="Thúy Mai" userId="222f1c7e07c9bd7a" providerId="LiveId" clId="{12046443-81CC-453A-ADF8-D65F09C89840}" dt="2023-09-23T09:08:17.270" v="3110" actId="1076"/>
          <ac:spMkLst>
            <pc:docMk/>
            <pc:sldMk cId="0" sldId="277"/>
            <ac:spMk id="10" creationId="{083F5F3F-1A73-59FF-EFB4-CBAB1EA5435C}"/>
          </ac:spMkLst>
        </pc:spChg>
        <pc:graphicFrameChg chg="add del mod">
          <ac:chgData name="Thúy Mai" userId="222f1c7e07c9bd7a" providerId="LiveId" clId="{12046443-81CC-453A-ADF8-D65F09C89840}" dt="2023-09-23T09:07:35.779" v="3078"/>
          <ac:graphicFrameMkLst>
            <pc:docMk/>
            <pc:sldMk cId="0" sldId="277"/>
            <ac:graphicFrameMk id="9" creationId="{1646DB05-A72E-1FFD-67B4-D7A27FD0A6BF}"/>
          </ac:graphicFrameMkLst>
        </pc:graphicFrameChg>
      </pc:sldChg>
      <pc:sldChg chg="del">
        <pc:chgData name="Thúy Mai" userId="222f1c7e07c9bd7a" providerId="LiveId" clId="{12046443-81CC-453A-ADF8-D65F09C89840}" dt="2023-09-23T14:17:02.370" v="4378" actId="47"/>
        <pc:sldMkLst>
          <pc:docMk/>
          <pc:sldMk cId="0" sldId="278"/>
        </pc:sldMkLst>
      </pc:sldChg>
      <pc:sldChg chg="del">
        <pc:chgData name="Thúy Mai" userId="222f1c7e07c9bd7a" providerId="LiveId" clId="{12046443-81CC-453A-ADF8-D65F09C89840}" dt="2023-09-23T14:17:02.370" v="4378" actId="47"/>
        <pc:sldMkLst>
          <pc:docMk/>
          <pc:sldMk cId="0" sldId="279"/>
        </pc:sldMkLst>
      </pc:sldChg>
      <pc:sldChg chg="add del setBg">
        <pc:chgData name="Thúy Mai" userId="222f1c7e07c9bd7a" providerId="LiveId" clId="{12046443-81CC-453A-ADF8-D65F09C89840}" dt="2023-09-24T13:53:10.512" v="4749" actId="47"/>
        <pc:sldMkLst>
          <pc:docMk/>
          <pc:sldMk cId="2718290520" sldId="279"/>
        </pc:sldMkLst>
      </pc:sldChg>
      <pc:sldChg chg="del">
        <pc:chgData name="Thúy Mai" userId="222f1c7e07c9bd7a" providerId="LiveId" clId="{12046443-81CC-453A-ADF8-D65F09C89840}" dt="2023-09-23T14:17:02.370" v="4378" actId="47"/>
        <pc:sldMkLst>
          <pc:docMk/>
          <pc:sldMk cId="0" sldId="280"/>
        </pc:sldMkLst>
      </pc:sldChg>
      <pc:sldChg chg="del">
        <pc:chgData name="Thúy Mai" userId="222f1c7e07c9bd7a" providerId="LiveId" clId="{12046443-81CC-453A-ADF8-D65F09C89840}" dt="2023-09-23T14:17:02.370" v="4378" actId="47"/>
        <pc:sldMkLst>
          <pc:docMk/>
          <pc:sldMk cId="0" sldId="281"/>
        </pc:sldMkLst>
      </pc:sldChg>
      <pc:sldChg chg="del">
        <pc:chgData name="Thúy Mai" userId="222f1c7e07c9bd7a" providerId="LiveId" clId="{12046443-81CC-453A-ADF8-D65F09C89840}" dt="2023-09-23T14:17:02.370" v="4378" actId="47"/>
        <pc:sldMkLst>
          <pc:docMk/>
          <pc:sldMk cId="0" sldId="282"/>
        </pc:sldMkLst>
      </pc:sldChg>
      <pc:sldChg chg="del">
        <pc:chgData name="Thúy Mai" userId="222f1c7e07c9bd7a" providerId="LiveId" clId="{12046443-81CC-453A-ADF8-D65F09C89840}" dt="2023-09-23T14:17:02.370" v="4378" actId="47"/>
        <pc:sldMkLst>
          <pc:docMk/>
          <pc:sldMk cId="0" sldId="283"/>
        </pc:sldMkLst>
      </pc:sldChg>
      <pc:sldChg chg="addSp delSp modSp mod ord setBg delAnim modAnim">
        <pc:chgData name="Thúy Mai" userId="222f1c7e07c9bd7a" providerId="LiveId" clId="{12046443-81CC-453A-ADF8-D65F09C89840}" dt="2023-09-23T13:41:16.857" v="3701"/>
        <pc:sldMkLst>
          <pc:docMk/>
          <pc:sldMk cId="0" sldId="284"/>
        </pc:sldMkLst>
        <pc:spChg chg="del">
          <ac:chgData name="Thúy Mai" userId="222f1c7e07c9bd7a" providerId="LiveId" clId="{12046443-81CC-453A-ADF8-D65F09C89840}" dt="2023-09-23T13:34:01.941" v="3563" actId="478"/>
          <ac:spMkLst>
            <pc:docMk/>
            <pc:sldMk cId="0" sldId="284"/>
            <ac:spMk id="2" creationId="{00000000-0000-0000-0000-000000000000}"/>
          </ac:spMkLst>
        </pc:spChg>
        <pc:spChg chg="del mod">
          <ac:chgData name="Thúy Mai" userId="222f1c7e07c9bd7a" providerId="LiveId" clId="{12046443-81CC-453A-ADF8-D65F09C89840}" dt="2023-09-23T13:40:17.851" v="3682" actId="478"/>
          <ac:spMkLst>
            <pc:docMk/>
            <pc:sldMk cId="0" sldId="284"/>
            <ac:spMk id="3" creationId="{00000000-0000-0000-0000-000000000000}"/>
          </ac:spMkLst>
        </pc:spChg>
        <pc:spChg chg="mod">
          <ac:chgData name="Thúy Mai" userId="222f1c7e07c9bd7a" providerId="LiveId" clId="{12046443-81CC-453A-ADF8-D65F09C89840}" dt="2023-09-23T13:35:30.725" v="3603" actId="1076"/>
          <ac:spMkLst>
            <pc:docMk/>
            <pc:sldMk cId="0" sldId="284"/>
            <ac:spMk id="4" creationId="{00000000-0000-0000-0000-000000000000}"/>
          </ac:spMkLst>
        </pc:spChg>
        <pc:spChg chg="mod">
          <ac:chgData name="Thúy Mai" userId="222f1c7e07c9bd7a" providerId="LiveId" clId="{12046443-81CC-453A-ADF8-D65F09C89840}" dt="2023-09-23T13:34:15.935" v="3572" actId="1076"/>
          <ac:spMkLst>
            <pc:docMk/>
            <pc:sldMk cId="0" sldId="284"/>
            <ac:spMk id="5" creationId="{00000000-0000-0000-0000-000000000000}"/>
          </ac:spMkLst>
        </pc:spChg>
        <pc:spChg chg="del">
          <ac:chgData name="Thúy Mai" userId="222f1c7e07c9bd7a" providerId="LiveId" clId="{12046443-81CC-453A-ADF8-D65F09C89840}" dt="2023-09-23T13:34:01.941" v="3563" actId="478"/>
          <ac:spMkLst>
            <pc:docMk/>
            <pc:sldMk cId="0" sldId="284"/>
            <ac:spMk id="6" creationId="{00000000-0000-0000-0000-000000000000}"/>
          </ac:spMkLst>
        </pc:spChg>
        <pc:spChg chg="add mod ord">
          <ac:chgData name="Thúy Mai" userId="222f1c7e07c9bd7a" providerId="LiveId" clId="{12046443-81CC-453A-ADF8-D65F09C89840}" dt="2023-09-23T13:39:37.936" v="3674" actId="20577"/>
          <ac:spMkLst>
            <pc:docMk/>
            <pc:sldMk cId="0" sldId="284"/>
            <ac:spMk id="9" creationId="{313B74CC-C92A-830B-7D4D-EFC167516F0E}"/>
          </ac:spMkLst>
        </pc:spChg>
        <pc:spChg chg="add del mod">
          <ac:chgData name="Thúy Mai" userId="222f1c7e07c9bd7a" providerId="LiveId" clId="{12046443-81CC-453A-ADF8-D65F09C89840}" dt="2023-09-23T13:35:09.517" v="3595" actId="478"/>
          <ac:spMkLst>
            <pc:docMk/>
            <pc:sldMk cId="0" sldId="284"/>
            <ac:spMk id="10" creationId="{79C20604-1772-6FEC-2A73-7086939F8F29}"/>
          </ac:spMkLst>
        </pc:spChg>
        <pc:spChg chg="add mod ord">
          <ac:chgData name="Thúy Mai" userId="222f1c7e07c9bd7a" providerId="LiveId" clId="{12046443-81CC-453A-ADF8-D65F09C89840}" dt="2023-09-23T13:39:47.829" v="3680" actId="1076"/>
          <ac:spMkLst>
            <pc:docMk/>
            <pc:sldMk cId="0" sldId="284"/>
            <ac:spMk id="11" creationId="{FAD41684-EE9A-208A-7503-DA557EBAEB57}"/>
          </ac:spMkLst>
        </pc:spChg>
        <pc:spChg chg="del mod topLvl">
          <ac:chgData name="Thúy Mai" userId="222f1c7e07c9bd7a" providerId="LiveId" clId="{12046443-81CC-453A-ADF8-D65F09C89840}" dt="2023-09-23T13:39:27.986" v="3668" actId="478"/>
          <ac:spMkLst>
            <pc:docMk/>
            <pc:sldMk cId="0" sldId="284"/>
            <ac:spMk id="13" creationId="{0C00553F-2D1F-A80B-9182-872841EE41CA}"/>
          </ac:spMkLst>
        </pc:spChg>
        <pc:spChg chg="del mod topLvl">
          <ac:chgData name="Thúy Mai" userId="222f1c7e07c9bd7a" providerId="LiveId" clId="{12046443-81CC-453A-ADF8-D65F09C89840}" dt="2023-09-23T13:36:30.679" v="3616" actId="478"/>
          <ac:spMkLst>
            <pc:docMk/>
            <pc:sldMk cId="0" sldId="284"/>
            <ac:spMk id="14" creationId="{3AC10026-5AEC-CD7A-0AF3-AB61DAE67706}"/>
          </ac:spMkLst>
        </pc:spChg>
        <pc:spChg chg="add mod">
          <ac:chgData name="Thúy Mai" userId="222f1c7e07c9bd7a" providerId="LiveId" clId="{12046443-81CC-453A-ADF8-D65F09C89840}" dt="2023-09-23T13:38:05.984" v="3638" actId="207"/>
          <ac:spMkLst>
            <pc:docMk/>
            <pc:sldMk cId="0" sldId="284"/>
            <ac:spMk id="15" creationId="{F791C799-0275-8585-3D7A-BE5FDCF8F03E}"/>
          </ac:spMkLst>
        </pc:spChg>
        <pc:spChg chg="add mod">
          <ac:chgData name="Thúy Mai" userId="222f1c7e07c9bd7a" providerId="LiveId" clId="{12046443-81CC-453A-ADF8-D65F09C89840}" dt="2023-09-23T13:41:13.410" v="3700" actId="14100"/>
          <ac:spMkLst>
            <pc:docMk/>
            <pc:sldMk cId="0" sldId="284"/>
            <ac:spMk id="18" creationId="{36ECF251-90EA-22B5-29C8-C5DE5F0DF472}"/>
          </ac:spMkLst>
        </pc:spChg>
        <pc:spChg chg="add mod">
          <ac:chgData name="Thúy Mai" userId="222f1c7e07c9bd7a" providerId="LiveId" clId="{12046443-81CC-453A-ADF8-D65F09C89840}" dt="2023-09-23T13:40:24.413" v="3685" actId="14100"/>
          <ac:spMkLst>
            <pc:docMk/>
            <pc:sldMk cId="0" sldId="284"/>
            <ac:spMk id="19" creationId="{2EA2CC44-DEBC-A597-5DC2-2D32E0B2B504}"/>
          </ac:spMkLst>
        </pc:spChg>
        <pc:grpChg chg="add del mod">
          <ac:chgData name="Thúy Mai" userId="222f1c7e07c9bd7a" providerId="LiveId" clId="{12046443-81CC-453A-ADF8-D65F09C89840}" dt="2023-09-23T13:36:30.679" v="3616" actId="478"/>
          <ac:grpSpMkLst>
            <pc:docMk/>
            <pc:sldMk cId="0" sldId="284"/>
            <ac:grpSpMk id="12" creationId="{DC8946DF-5FA3-31AE-B4E5-4A2873ED2DE6}"/>
          </ac:grpSpMkLst>
        </pc:grpChg>
        <pc:graphicFrameChg chg="add del mod">
          <ac:chgData name="Thúy Mai" userId="222f1c7e07c9bd7a" providerId="LiveId" clId="{12046443-81CC-453A-ADF8-D65F09C89840}" dt="2023-09-23T13:34:20.639" v="3575"/>
          <ac:graphicFrameMkLst>
            <pc:docMk/>
            <pc:sldMk cId="0" sldId="284"/>
            <ac:graphicFrameMk id="7" creationId="{1BD1EAF3-C6E4-B050-5816-4C3BFBCD8936}"/>
          </ac:graphicFrameMkLst>
        </pc:graphicFrameChg>
        <pc:graphicFrameChg chg="add del mod">
          <ac:chgData name="Thúy Mai" userId="222f1c7e07c9bd7a" providerId="LiveId" clId="{12046443-81CC-453A-ADF8-D65F09C89840}" dt="2023-09-23T13:39:42.918" v="3677"/>
          <ac:graphicFrameMkLst>
            <pc:docMk/>
            <pc:sldMk cId="0" sldId="284"/>
            <ac:graphicFrameMk id="16" creationId="{DDF95692-C194-2F32-6938-29B6BBCC8838}"/>
          </ac:graphicFrameMkLst>
        </pc:graphicFrameChg>
      </pc:sldChg>
      <pc:sldChg chg="del">
        <pc:chgData name="Thúy Mai" userId="222f1c7e07c9bd7a" providerId="LiveId" clId="{12046443-81CC-453A-ADF8-D65F09C89840}" dt="2023-09-23T14:17:02.370" v="4378" actId="47"/>
        <pc:sldMkLst>
          <pc:docMk/>
          <pc:sldMk cId="0" sldId="285"/>
        </pc:sldMkLst>
      </pc:sldChg>
      <pc:sldChg chg="del">
        <pc:chgData name="Thúy Mai" userId="222f1c7e07c9bd7a" providerId="LiveId" clId="{12046443-81CC-453A-ADF8-D65F09C89840}" dt="2023-09-23T14:17:02.370" v="4378" actId="47"/>
        <pc:sldMkLst>
          <pc:docMk/>
          <pc:sldMk cId="0" sldId="286"/>
        </pc:sldMkLst>
      </pc:sldChg>
      <pc:sldChg chg="del">
        <pc:chgData name="Thúy Mai" userId="222f1c7e07c9bd7a" providerId="LiveId" clId="{12046443-81CC-453A-ADF8-D65F09C89840}" dt="2023-09-23T14:17:02.370" v="4378" actId="47"/>
        <pc:sldMkLst>
          <pc:docMk/>
          <pc:sldMk cId="0" sldId="287"/>
        </pc:sldMkLst>
      </pc:sldChg>
      <pc:sldChg chg="del">
        <pc:chgData name="Thúy Mai" userId="222f1c7e07c9bd7a" providerId="LiveId" clId="{12046443-81CC-453A-ADF8-D65F09C89840}" dt="2023-09-23T14:17:02.370" v="4378" actId="47"/>
        <pc:sldMkLst>
          <pc:docMk/>
          <pc:sldMk cId="0" sldId="288"/>
        </pc:sldMkLst>
      </pc:sldChg>
      <pc:sldChg chg="delSp add del mod setBg">
        <pc:chgData name="Thúy Mai" userId="222f1c7e07c9bd7a" providerId="LiveId" clId="{12046443-81CC-453A-ADF8-D65F09C89840}" dt="2023-09-24T13:44:58.630" v="4616" actId="47"/>
        <pc:sldMkLst>
          <pc:docMk/>
          <pc:sldMk cId="2858039143" sldId="288"/>
        </pc:sldMkLst>
        <pc:spChg chg="del">
          <ac:chgData name="Thúy Mai" userId="222f1c7e07c9bd7a" providerId="LiveId" clId="{12046443-81CC-453A-ADF8-D65F09C89840}" dt="2023-09-24T13:41:37.920" v="4564" actId="21"/>
          <ac:spMkLst>
            <pc:docMk/>
            <pc:sldMk cId="2858039143" sldId="288"/>
            <ac:spMk id="13" creationId="{F469CACB-ABDA-0C65-44E0-FC8DF4A97F22}"/>
          </ac:spMkLst>
        </pc:spChg>
      </pc:sldChg>
      <pc:sldChg chg="del">
        <pc:chgData name="Thúy Mai" userId="222f1c7e07c9bd7a" providerId="LiveId" clId="{12046443-81CC-453A-ADF8-D65F09C89840}" dt="2023-09-23T14:17:02.370" v="4378" actId="47"/>
        <pc:sldMkLst>
          <pc:docMk/>
          <pc:sldMk cId="0" sldId="289"/>
        </pc:sldMkLst>
      </pc:sldChg>
      <pc:sldChg chg="delSp add del mod setBg">
        <pc:chgData name="Thúy Mai" userId="222f1c7e07c9bd7a" providerId="LiveId" clId="{12046443-81CC-453A-ADF8-D65F09C89840}" dt="2023-09-24T13:53:09.341" v="4748" actId="47"/>
        <pc:sldMkLst>
          <pc:docMk/>
          <pc:sldMk cId="275827250" sldId="289"/>
        </pc:sldMkLst>
        <pc:graphicFrameChg chg="del">
          <ac:chgData name="Thúy Mai" userId="222f1c7e07c9bd7a" providerId="LiveId" clId="{12046443-81CC-453A-ADF8-D65F09C89840}" dt="2023-09-24T13:45:09.465" v="4620" actId="21"/>
          <ac:graphicFrameMkLst>
            <pc:docMk/>
            <pc:sldMk cId="275827250" sldId="289"/>
            <ac:graphicFrameMk id="12" creationId="{69835C1D-7871-2191-AA46-CE0A5901ACB5}"/>
          </ac:graphicFrameMkLst>
        </pc:graphicFrameChg>
      </pc:sldChg>
      <pc:sldChg chg="del">
        <pc:chgData name="Thúy Mai" userId="222f1c7e07c9bd7a" providerId="LiveId" clId="{12046443-81CC-453A-ADF8-D65F09C89840}" dt="2023-09-23T14:17:02.370" v="4378" actId="47"/>
        <pc:sldMkLst>
          <pc:docMk/>
          <pc:sldMk cId="0" sldId="290"/>
        </pc:sldMkLst>
      </pc:sldChg>
      <pc:sldChg chg="del">
        <pc:chgData name="Thúy Mai" userId="222f1c7e07c9bd7a" providerId="LiveId" clId="{12046443-81CC-453A-ADF8-D65F09C89840}" dt="2023-09-23T14:17:02.370" v="4378" actId="47"/>
        <pc:sldMkLst>
          <pc:docMk/>
          <pc:sldMk cId="0" sldId="291"/>
        </pc:sldMkLst>
      </pc:sldChg>
      <pc:sldChg chg="del">
        <pc:chgData name="Thúy Mai" userId="222f1c7e07c9bd7a" providerId="LiveId" clId="{12046443-81CC-453A-ADF8-D65F09C89840}" dt="2023-09-23T14:17:02.370" v="4378" actId="47"/>
        <pc:sldMkLst>
          <pc:docMk/>
          <pc:sldMk cId="0" sldId="292"/>
        </pc:sldMkLst>
      </pc:sldChg>
      <pc:sldChg chg="del">
        <pc:chgData name="Thúy Mai" userId="222f1c7e07c9bd7a" providerId="LiveId" clId="{12046443-81CC-453A-ADF8-D65F09C89840}" dt="2023-09-23T14:17:02.370" v="4378" actId="47"/>
        <pc:sldMkLst>
          <pc:docMk/>
          <pc:sldMk cId="0" sldId="293"/>
        </pc:sldMkLst>
      </pc:sldChg>
      <pc:sldChg chg="del">
        <pc:chgData name="Thúy Mai" userId="222f1c7e07c9bd7a" providerId="LiveId" clId="{12046443-81CC-453A-ADF8-D65F09C89840}" dt="2023-09-23T14:17:02.370" v="4378" actId="47"/>
        <pc:sldMkLst>
          <pc:docMk/>
          <pc:sldMk cId="0" sldId="294"/>
        </pc:sldMkLst>
      </pc:sldChg>
      <pc:sldChg chg="del">
        <pc:chgData name="Thúy Mai" userId="222f1c7e07c9bd7a" providerId="LiveId" clId="{12046443-81CC-453A-ADF8-D65F09C89840}" dt="2023-09-23T14:17:02.370" v="4378" actId="47"/>
        <pc:sldMkLst>
          <pc:docMk/>
          <pc:sldMk cId="0" sldId="295"/>
        </pc:sldMkLst>
      </pc:sldChg>
      <pc:sldChg chg="del">
        <pc:chgData name="Thúy Mai" userId="222f1c7e07c9bd7a" providerId="LiveId" clId="{12046443-81CC-453A-ADF8-D65F09C89840}" dt="2023-09-23T14:17:02.370" v="4378" actId="47"/>
        <pc:sldMkLst>
          <pc:docMk/>
          <pc:sldMk cId="0" sldId="296"/>
        </pc:sldMkLst>
      </pc:sldChg>
      <pc:sldChg chg="del">
        <pc:chgData name="Thúy Mai" userId="222f1c7e07c9bd7a" providerId="LiveId" clId="{12046443-81CC-453A-ADF8-D65F09C89840}" dt="2023-09-23T14:17:02.370" v="4378" actId="47"/>
        <pc:sldMkLst>
          <pc:docMk/>
          <pc:sldMk cId="0" sldId="297"/>
        </pc:sldMkLst>
      </pc:sldChg>
      <pc:sldChg chg="del">
        <pc:chgData name="Thúy Mai" userId="222f1c7e07c9bd7a" providerId="LiveId" clId="{12046443-81CC-453A-ADF8-D65F09C89840}" dt="2023-09-23T14:17:02.370" v="4378" actId="47"/>
        <pc:sldMkLst>
          <pc:docMk/>
          <pc:sldMk cId="0" sldId="298"/>
        </pc:sldMkLst>
      </pc:sldChg>
      <pc:sldChg chg="modSp del mod">
        <pc:chgData name="Thúy Mai" userId="222f1c7e07c9bd7a" providerId="LiveId" clId="{12046443-81CC-453A-ADF8-D65F09C89840}" dt="2023-09-23T14:17:02.370" v="4378" actId="47"/>
        <pc:sldMkLst>
          <pc:docMk/>
          <pc:sldMk cId="0" sldId="299"/>
        </pc:sldMkLst>
        <pc:spChg chg="mod">
          <ac:chgData name="Thúy Mai" userId="222f1c7e07c9bd7a" providerId="LiveId" clId="{12046443-81CC-453A-ADF8-D65F09C89840}" dt="2023-09-23T13:05:58.892" v="3116" actId="1076"/>
          <ac:spMkLst>
            <pc:docMk/>
            <pc:sldMk cId="0" sldId="299"/>
            <ac:spMk id="4" creationId="{00000000-0000-0000-0000-000000000000}"/>
          </ac:spMkLst>
        </pc:spChg>
      </pc:sldChg>
      <pc:sldChg chg="addSp delSp modSp add mod setBg">
        <pc:chgData name="Thúy Mai" userId="222f1c7e07c9bd7a" providerId="LiveId" clId="{12046443-81CC-453A-ADF8-D65F09C89840}" dt="2023-09-22T09:53:35.474" v="1436" actId="207"/>
        <pc:sldMkLst>
          <pc:docMk/>
          <pc:sldMk cId="4185286998" sldId="300"/>
        </pc:sldMkLst>
        <pc:spChg chg="mod ord">
          <ac:chgData name="Thúy Mai" userId="222f1c7e07c9bd7a" providerId="LiveId" clId="{12046443-81CC-453A-ADF8-D65F09C89840}" dt="2023-09-22T09:53:09.739" v="1426" actId="1076"/>
          <ac:spMkLst>
            <pc:docMk/>
            <pc:sldMk cId="4185286998" sldId="300"/>
            <ac:spMk id="2" creationId="{00000000-0000-0000-0000-000000000000}"/>
          </ac:spMkLst>
        </pc:spChg>
        <pc:spChg chg="del">
          <ac:chgData name="Thúy Mai" userId="222f1c7e07c9bd7a" providerId="LiveId" clId="{12046443-81CC-453A-ADF8-D65F09C89840}" dt="2023-09-22T09:50:39.667" v="1363" actId="478"/>
          <ac:spMkLst>
            <pc:docMk/>
            <pc:sldMk cId="4185286998" sldId="300"/>
            <ac:spMk id="3" creationId="{00000000-0000-0000-0000-000000000000}"/>
          </ac:spMkLst>
        </pc:spChg>
        <pc:spChg chg="del">
          <ac:chgData name="Thúy Mai" userId="222f1c7e07c9bd7a" providerId="LiveId" clId="{12046443-81CC-453A-ADF8-D65F09C89840}" dt="2023-09-22T09:50:41.024" v="1364" actId="478"/>
          <ac:spMkLst>
            <pc:docMk/>
            <pc:sldMk cId="4185286998" sldId="300"/>
            <ac:spMk id="4" creationId="{00000000-0000-0000-0000-000000000000}"/>
          </ac:spMkLst>
        </pc:spChg>
        <pc:spChg chg="mod">
          <ac:chgData name="Thúy Mai" userId="222f1c7e07c9bd7a" providerId="LiveId" clId="{12046443-81CC-453A-ADF8-D65F09C89840}" dt="2023-09-22T09:52:54.572" v="1418" actId="1076"/>
          <ac:spMkLst>
            <pc:docMk/>
            <pc:sldMk cId="4185286998" sldId="300"/>
            <ac:spMk id="5" creationId="{00000000-0000-0000-0000-000000000000}"/>
          </ac:spMkLst>
        </pc:spChg>
        <pc:spChg chg="mod">
          <ac:chgData name="Thúy Mai" userId="222f1c7e07c9bd7a" providerId="LiveId" clId="{12046443-81CC-453A-ADF8-D65F09C89840}" dt="2023-09-22T09:52:54.572" v="1418" actId="1076"/>
          <ac:spMkLst>
            <pc:docMk/>
            <pc:sldMk cId="4185286998" sldId="300"/>
            <ac:spMk id="6" creationId="{00000000-0000-0000-0000-000000000000}"/>
          </ac:spMkLst>
        </pc:spChg>
        <pc:spChg chg="mod">
          <ac:chgData name="Thúy Mai" userId="222f1c7e07c9bd7a" providerId="LiveId" clId="{12046443-81CC-453A-ADF8-D65F09C89840}" dt="2023-09-22T09:52:54.572" v="1418" actId="1076"/>
          <ac:spMkLst>
            <pc:docMk/>
            <pc:sldMk cId="4185286998" sldId="300"/>
            <ac:spMk id="7" creationId="{00000000-0000-0000-0000-000000000000}"/>
          </ac:spMkLst>
        </pc:spChg>
        <pc:spChg chg="mod">
          <ac:chgData name="Thúy Mai" userId="222f1c7e07c9bd7a" providerId="LiveId" clId="{12046443-81CC-453A-ADF8-D65F09C89840}" dt="2023-09-22T09:52:54.572" v="1418" actId="1076"/>
          <ac:spMkLst>
            <pc:docMk/>
            <pc:sldMk cId="4185286998" sldId="300"/>
            <ac:spMk id="8" creationId="{00000000-0000-0000-0000-000000000000}"/>
          </ac:spMkLst>
        </pc:spChg>
        <pc:spChg chg="mod">
          <ac:chgData name="Thúy Mai" userId="222f1c7e07c9bd7a" providerId="LiveId" clId="{12046443-81CC-453A-ADF8-D65F09C89840}" dt="2023-09-22T09:52:59.660" v="1421" actId="1076"/>
          <ac:spMkLst>
            <pc:docMk/>
            <pc:sldMk cId="4185286998" sldId="300"/>
            <ac:spMk id="9" creationId="{00000000-0000-0000-0000-000000000000}"/>
          </ac:spMkLst>
        </pc:spChg>
        <pc:spChg chg="add mod">
          <ac:chgData name="Thúy Mai" userId="222f1c7e07c9bd7a" providerId="LiveId" clId="{12046443-81CC-453A-ADF8-D65F09C89840}" dt="2023-09-22T09:53:35.474" v="1436" actId="207"/>
          <ac:spMkLst>
            <pc:docMk/>
            <pc:sldMk cId="4185286998" sldId="300"/>
            <ac:spMk id="13" creationId="{E6DCB006-7279-8D3F-72F1-D2086150DBD1}"/>
          </ac:spMkLst>
        </pc:spChg>
        <pc:graphicFrameChg chg="add del mod">
          <ac:chgData name="Thúy Mai" userId="222f1c7e07c9bd7a" providerId="LiveId" clId="{12046443-81CC-453A-ADF8-D65F09C89840}" dt="2023-09-22T09:50:46.557" v="1370"/>
          <ac:graphicFrameMkLst>
            <pc:docMk/>
            <pc:sldMk cId="4185286998" sldId="300"/>
            <ac:graphicFrameMk id="10" creationId="{D226DD13-A272-BC8C-8AA5-039D88973BB8}"/>
          </ac:graphicFrameMkLst>
        </pc:graphicFrameChg>
        <pc:graphicFrameChg chg="add del mod">
          <ac:chgData name="Thúy Mai" userId="222f1c7e07c9bd7a" providerId="LiveId" clId="{12046443-81CC-453A-ADF8-D65F09C89840}" dt="2023-09-22T09:50:53.264" v="1373"/>
          <ac:graphicFrameMkLst>
            <pc:docMk/>
            <pc:sldMk cId="4185286998" sldId="300"/>
            <ac:graphicFrameMk id="11" creationId="{F5633CB5-58ED-C8AA-FCDA-B44126A38366}"/>
          </ac:graphicFrameMkLst>
        </pc:graphicFrameChg>
      </pc:sldChg>
      <pc:sldChg chg="modSp del mod">
        <pc:chgData name="Thúy Mai" userId="222f1c7e07c9bd7a" providerId="LiveId" clId="{12046443-81CC-453A-ADF8-D65F09C89840}" dt="2023-09-23T14:17:02.370" v="4378" actId="47"/>
        <pc:sldMkLst>
          <pc:docMk/>
          <pc:sldMk cId="0" sldId="301"/>
        </pc:sldMkLst>
        <pc:spChg chg="mod">
          <ac:chgData name="Thúy Mai" userId="222f1c7e07c9bd7a" providerId="LiveId" clId="{12046443-81CC-453A-ADF8-D65F09C89840}" dt="2023-09-23T13:06:03.641" v="3118" actId="1076"/>
          <ac:spMkLst>
            <pc:docMk/>
            <pc:sldMk cId="0" sldId="301"/>
            <ac:spMk id="6" creationId="{00000000-0000-0000-0000-000000000000}"/>
          </ac:spMkLst>
        </pc:spChg>
      </pc:sldChg>
      <pc:sldChg chg="del">
        <pc:chgData name="Thúy Mai" userId="222f1c7e07c9bd7a" providerId="LiveId" clId="{12046443-81CC-453A-ADF8-D65F09C89840}" dt="2023-09-23T14:17:02.370" v="4378" actId="47"/>
        <pc:sldMkLst>
          <pc:docMk/>
          <pc:sldMk cId="0" sldId="302"/>
        </pc:sldMkLst>
      </pc:sldChg>
      <pc:sldChg chg="del">
        <pc:chgData name="Thúy Mai" userId="222f1c7e07c9bd7a" providerId="LiveId" clId="{12046443-81CC-453A-ADF8-D65F09C89840}" dt="2023-09-23T14:17:02.370" v="4378" actId="47"/>
        <pc:sldMkLst>
          <pc:docMk/>
          <pc:sldMk cId="0" sldId="303"/>
        </pc:sldMkLst>
      </pc:sldChg>
      <pc:sldChg chg="del">
        <pc:chgData name="Thúy Mai" userId="222f1c7e07c9bd7a" providerId="LiveId" clId="{12046443-81CC-453A-ADF8-D65F09C89840}" dt="2023-09-23T14:17:02.370" v="4378" actId="47"/>
        <pc:sldMkLst>
          <pc:docMk/>
          <pc:sldMk cId="0" sldId="304"/>
        </pc:sldMkLst>
      </pc:sldChg>
      <pc:sldChg chg="add setBg">
        <pc:chgData name="Thúy Mai" userId="222f1c7e07c9bd7a" providerId="LiveId" clId="{12046443-81CC-453A-ADF8-D65F09C89840}" dt="2023-09-20T03:13:16.585" v="115"/>
        <pc:sldMkLst>
          <pc:docMk/>
          <pc:sldMk cId="3742640051" sldId="305"/>
        </pc:sldMkLst>
      </pc:sldChg>
      <pc:sldChg chg="addSp delSp modSp add mod setBg modAnim">
        <pc:chgData name="Thúy Mai" userId="222f1c7e07c9bd7a" providerId="LiveId" clId="{12046443-81CC-453A-ADF8-D65F09C89840}" dt="2023-09-20T05:00:58.174" v="573"/>
        <pc:sldMkLst>
          <pc:docMk/>
          <pc:sldMk cId="4176720637" sldId="306"/>
        </pc:sldMkLst>
        <pc:spChg chg="add del mod">
          <ac:chgData name="Thúy Mai" userId="222f1c7e07c9bd7a" providerId="LiveId" clId="{12046443-81CC-453A-ADF8-D65F09C89840}" dt="2023-09-20T03:26:05.339" v="252" actId="21"/>
          <ac:spMkLst>
            <pc:docMk/>
            <pc:sldMk cId="4176720637" sldId="306"/>
            <ac:spMk id="6" creationId="{81F69098-A36E-8D9F-ED5E-1C8DE1958241}"/>
          </ac:spMkLst>
        </pc:spChg>
        <pc:spChg chg="add del mod">
          <ac:chgData name="Thúy Mai" userId="222f1c7e07c9bd7a" providerId="LiveId" clId="{12046443-81CC-453A-ADF8-D65F09C89840}" dt="2023-09-20T03:34:00.073" v="325" actId="21"/>
          <ac:spMkLst>
            <pc:docMk/>
            <pc:sldMk cId="4176720637" sldId="306"/>
            <ac:spMk id="7" creationId="{B278A532-D4F9-9523-807C-40B344D44FAE}"/>
          </ac:spMkLst>
        </pc:spChg>
        <pc:spChg chg="mod">
          <ac:chgData name="Thúy Mai" userId="222f1c7e07c9bd7a" providerId="LiveId" clId="{12046443-81CC-453A-ADF8-D65F09C89840}" dt="2023-09-20T05:00:52.949" v="572" actId="1076"/>
          <ac:spMkLst>
            <pc:docMk/>
            <pc:sldMk cId="4176720637" sldId="306"/>
            <ac:spMk id="16" creationId="{00000000-0000-0000-0000-000000000000}"/>
          </ac:spMkLst>
        </pc:spChg>
        <pc:spChg chg="mod">
          <ac:chgData name="Thúy Mai" userId="222f1c7e07c9bd7a" providerId="LiveId" clId="{12046443-81CC-453A-ADF8-D65F09C89840}" dt="2023-09-20T05:00:52.949" v="572" actId="1076"/>
          <ac:spMkLst>
            <pc:docMk/>
            <pc:sldMk cId="4176720637" sldId="306"/>
            <ac:spMk id="17" creationId="{00000000-0000-0000-0000-000000000000}"/>
          </ac:spMkLst>
        </pc:spChg>
        <pc:spChg chg="mod">
          <ac:chgData name="Thúy Mai" userId="222f1c7e07c9bd7a" providerId="LiveId" clId="{12046443-81CC-453A-ADF8-D65F09C89840}" dt="2023-09-20T05:00:52.949" v="572" actId="1076"/>
          <ac:spMkLst>
            <pc:docMk/>
            <pc:sldMk cId="4176720637" sldId="306"/>
            <ac:spMk id="18" creationId="{00000000-0000-0000-0000-000000000000}"/>
          </ac:spMkLst>
        </pc:spChg>
        <pc:spChg chg="mod">
          <ac:chgData name="Thúy Mai" userId="222f1c7e07c9bd7a" providerId="LiveId" clId="{12046443-81CC-453A-ADF8-D65F09C89840}" dt="2023-09-20T05:00:52.949" v="572" actId="1076"/>
          <ac:spMkLst>
            <pc:docMk/>
            <pc:sldMk cId="4176720637" sldId="306"/>
            <ac:spMk id="19" creationId="{00000000-0000-0000-0000-000000000000}"/>
          </ac:spMkLst>
        </pc:spChg>
        <pc:spChg chg="mod">
          <ac:chgData name="Thúy Mai" userId="222f1c7e07c9bd7a" providerId="LiveId" clId="{12046443-81CC-453A-ADF8-D65F09C89840}" dt="2023-09-20T05:00:46.712" v="570" actId="14100"/>
          <ac:spMkLst>
            <pc:docMk/>
            <pc:sldMk cId="4176720637" sldId="306"/>
            <ac:spMk id="22" creationId="{00000000-0000-0000-0000-000000000000}"/>
          </ac:spMkLst>
        </pc:spChg>
        <pc:spChg chg="mod">
          <ac:chgData name="Thúy Mai" userId="222f1c7e07c9bd7a" providerId="LiveId" clId="{12046443-81CC-453A-ADF8-D65F09C89840}" dt="2023-09-20T05:00:52.949" v="572" actId="1076"/>
          <ac:spMkLst>
            <pc:docMk/>
            <pc:sldMk cId="4176720637" sldId="306"/>
            <ac:spMk id="24" creationId="{00000000-0000-0000-0000-000000000000}"/>
          </ac:spMkLst>
        </pc:spChg>
        <pc:spChg chg="mod">
          <ac:chgData name="Thúy Mai" userId="222f1c7e07c9bd7a" providerId="LiveId" clId="{12046443-81CC-453A-ADF8-D65F09C89840}" dt="2023-09-20T05:00:43.489" v="569" actId="14100"/>
          <ac:spMkLst>
            <pc:docMk/>
            <pc:sldMk cId="4176720637" sldId="306"/>
            <ac:spMk id="25" creationId="{00000000-0000-0000-0000-000000000000}"/>
          </ac:spMkLst>
        </pc:spChg>
        <pc:spChg chg="mod">
          <ac:chgData name="Thúy Mai" userId="222f1c7e07c9bd7a" providerId="LiveId" clId="{12046443-81CC-453A-ADF8-D65F09C89840}" dt="2023-09-20T05:00:52.949" v="572" actId="1076"/>
          <ac:spMkLst>
            <pc:docMk/>
            <pc:sldMk cId="4176720637" sldId="306"/>
            <ac:spMk id="26" creationId="{00000000-0000-0000-0000-000000000000}"/>
          </ac:spMkLst>
        </pc:spChg>
        <pc:spChg chg="mod">
          <ac:chgData name="Thúy Mai" userId="222f1c7e07c9bd7a" providerId="LiveId" clId="{12046443-81CC-453A-ADF8-D65F09C89840}" dt="2023-09-20T05:00:52.949" v="572" actId="1076"/>
          <ac:spMkLst>
            <pc:docMk/>
            <pc:sldMk cId="4176720637" sldId="306"/>
            <ac:spMk id="27" creationId="{00000000-0000-0000-0000-000000000000}"/>
          </ac:spMkLst>
        </pc:spChg>
        <pc:graphicFrameChg chg="add del mod">
          <ac:chgData name="Thúy Mai" userId="222f1c7e07c9bd7a" providerId="LiveId" clId="{12046443-81CC-453A-ADF8-D65F09C89840}" dt="2023-09-20T03:25:33.732" v="242"/>
          <ac:graphicFrameMkLst>
            <pc:docMk/>
            <pc:sldMk cId="4176720637" sldId="306"/>
            <ac:graphicFrameMk id="2" creationId="{E25D174E-4FAF-2B63-73A2-6B71B292E1C1}"/>
          </ac:graphicFrameMkLst>
        </pc:graphicFrameChg>
        <pc:picChg chg="mod">
          <ac:chgData name="Thúy Mai" userId="222f1c7e07c9bd7a" providerId="LiveId" clId="{12046443-81CC-453A-ADF8-D65F09C89840}" dt="2023-09-20T05:00:09.268" v="560" actId="1076"/>
          <ac:picMkLst>
            <pc:docMk/>
            <pc:sldMk cId="4176720637" sldId="306"/>
            <ac:picMk id="3" creationId="{00000000-0000-0000-0000-000000000000}"/>
          </ac:picMkLst>
        </pc:picChg>
        <pc:picChg chg="mod">
          <ac:chgData name="Thúy Mai" userId="222f1c7e07c9bd7a" providerId="LiveId" clId="{12046443-81CC-453A-ADF8-D65F09C89840}" dt="2023-09-20T05:00:52.949" v="572" actId="1076"/>
          <ac:picMkLst>
            <pc:docMk/>
            <pc:sldMk cId="4176720637" sldId="306"/>
            <ac:picMk id="4" creationId="{00000000-0000-0000-0000-000000000000}"/>
          </ac:picMkLst>
        </pc:picChg>
        <pc:picChg chg="mod">
          <ac:chgData name="Thúy Mai" userId="222f1c7e07c9bd7a" providerId="LiveId" clId="{12046443-81CC-453A-ADF8-D65F09C89840}" dt="2023-09-20T05:00:33.538" v="565" actId="1076"/>
          <ac:picMkLst>
            <pc:docMk/>
            <pc:sldMk cId="4176720637" sldId="306"/>
            <ac:picMk id="8" creationId="{00000000-0000-0000-0000-000000000000}"/>
          </ac:picMkLst>
        </pc:picChg>
        <pc:picChg chg="mod">
          <ac:chgData name="Thúy Mai" userId="222f1c7e07c9bd7a" providerId="LiveId" clId="{12046443-81CC-453A-ADF8-D65F09C89840}" dt="2023-09-20T05:00:52.949" v="572" actId="1076"/>
          <ac:picMkLst>
            <pc:docMk/>
            <pc:sldMk cId="4176720637" sldId="306"/>
            <ac:picMk id="9" creationId="{00000000-0000-0000-0000-000000000000}"/>
          </ac:picMkLst>
        </pc:picChg>
        <pc:picChg chg="mod">
          <ac:chgData name="Thúy Mai" userId="222f1c7e07c9bd7a" providerId="LiveId" clId="{12046443-81CC-453A-ADF8-D65F09C89840}" dt="2023-09-20T05:00:52.949" v="572" actId="1076"/>
          <ac:picMkLst>
            <pc:docMk/>
            <pc:sldMk cId="4176720637" sldId="306"/>
            <ac:picMk id="10" creationId="{00000000-0000-0000-0000-000000000000}"/>
          </ac:picMkLst>
        </pc:picChg>
        <pc:picChg chg="mod">
          <ac:chgData name="Thúy Mai" userId="222f1c7e07c9bd7a" providerId="LiveId" clId="{12046443-81CC-453A-ADF8-D65F09C89840}" dt="2023-09-20T05:00:52.949" v="572" actId="1076"/>
          <ac:picMkLst>
            <pc:docMk/>
            <pc:sldMk cId="4176720637" sldId="306"/>
            <ac:picMk id="11" creationId="{00000000-0000-0000-0000-000000000000}"/>
          </ac:picMkLst>
        </pc:picChg>
        <pc:picChg chg="mod">
          <ac:chgData name="Thúy Mai" userId="222f1c7e07c9bd7a" providerId="LiveId" clId="{12046443-81CC-453A-ADF8-D65F09C89840}" dt="2023-09-20T05:00:48.067" v="571" actId="1076"/>
          <ac:picMkLst>
            <pc:docMk/>
            <pc:sldMk cId="4176720637" sldId="306"/>
            <ac:picMk id="33" creationId="{00000000-0000-0000-0000-000000000000}"/>
          </ac:picMkLst>
        </pc:picChg>
      </pc:sldChg>
      <pc:sldChg chg="addSp delSp modSp add mod ord setBg modAnim">
        <pc:chgData name="Thúy Mai" userId="222f1c7e07c9bd7a" providerId="LiveId" clId="{12046443-81CC-453A-ADF8-D65F09C89840}" dt="2023-09-20T03:55:04.443" v="495"/>
        <pc:sldMkLst>
          <pc:docMk/>
          <pc:sldMk cId="3615313657" sldId="307"/>
        </pc:sldMkLst>
        <pc:spChg chg="add del mod">
          <ac:chgData name="Thúy Mai" userId="222f1c7e07c9bd7a" providerId="LiveId" clId="{12046443-81CC-453A-ADF8-D65F09C89840}" dt="2023-09-20T03:33:36.237" v="312" actId="21"/>
          <ac:spMkLst>
            <pc:docMk/>
            <pc:sldMk cId="3615313657" sldId="307"/>
            <ac:spMk id="2" creationId="{287297FB-6D91-1565-64B9-4497A357308C}"/>
          </ac:spMkLst>
        </pc:spChg>
        <pc:spChg chg="mod">
          <ac:chgData name="Thúy Mai" userId="222f1c7e07c9bd7a" providerId="LiveId" clId="{12046443-81CC-453A-ADF8-D65F09C89840}" dt="2023-09-20T03:54:53.799" v="494" actId="14100"/>
          <ac:spMkLst>
            <pc:docMk/>
            <pc:sldMk cId="3615313657" sldId="307"/>
            <ac:spMk id="16" creationId="{00000000-0000-0000-0000-000000000000}"/>
          </ac:spMkLst>
        </pc:spChg>
        <pc:spChg chg="mod">
          <ac:chgData name="Thúy Mai" userId="222f1c7e07c9bd7a" providerId="LiveId" clId="{12046443-81CC-453A-ADF8-D65F09C89840}" dt="2023-09-20T03:54:53.799" v="494" actId="14100"/>
          <ac:spMkLst>
            <pc:docMk/>
            <pc:sldMk cId="3615313657" sldId="307"/>
            <ac:spMk id="17" creationId="{00000000-0000-0000-0000-000000000000}"/>
          </ac:spMkLst>
        </pc:spChg>
        <pc:spChg chg="mod">
          <ac:chgData name="Thúy Mai" userId="222f1c7e07c9bd7a" providerId="LiveId" clId="{12046443-81CC-453A-ADF8-D65F09C89840}" dt="2023-09-20T03:54:53.799" v="494" actId="14100"/>
          <ac:spMkLst>
            <pc:docMk/>
            <pc:sldMk cId="3615313657" sldId="307"/>
            <ac:spMk id="18" creationId="{00000000-0000-0000-0000-000000000000}"/>
          </ac:spMkLst>
        </pc:spChg>
        <pc:spChg chg="mod">
          <ac:chgData name="Thúy Mai" userId="222f1c7e07c9bd7a" providerId="LiveId" clId="{12046443-81CC-453A-ADF8-D65F09C89840}" dt="2023-09-20T03:54:53.799" v="494" actId="14100"/>
          <ac:spMkLst>
            <pc:docMk/>
            <pc:sldMk cId="3615313657" sldId="307"/>
            <ac:spMk id="19" creationId="{00000000-0000-0000-0000-000000000000}"/>
          </ac:spMkLst>
        </pc:spChg>
        <pc:spChg chg="mod">
          <ac:chgData name="Thúy Mai" userId="222f1c7e07c9bd7a" providerId="LiveId" clId="{12046443-81CC-453A-ADF8-D65F09C89840}" dt="2023-09-20T03:54:28.664" v="489" actId="14100"/>
          <ac:spMkLst>
            <pc:docMk/>
            <pc:sldMk cId="3615313657" sldId="307"/>
            <ac:spMk id="22" creationId="{00000000-0000-0000-0000-000000000000}"/>
          </ac:spMkLst>
        </pc:spChg>
        <pc:spChg chg="mod">
          <ac:chgData name="Thúy Mai" userId="222f1c7e07c9bd7a" providerId="LiveId" clId="{12046443-81CC-453A-ADF8-D65F09C89840}" dt="2023-09-20T03:54:53.799" v="494" actId="14100"/>
          <ac:spMkLst>
            <pc:docMk/>
            <pc:sldMk cId="3615313657" sldId="307"/>
            <ac:spMk id="24" creationId="{00000000-0000-0000-0000-000000000000}"/>
          </ac:spMkLst>
        </pc:spChg>
        <pc:spChg chg="mod">
          <ac:chgData name="Thúy Mai" userId="222f1c7e07c9bd7a" providerId="LiveId" clId="{12046443-81CC-453A-ADF8-D65F09C89840}" dt="2023-09-20T03:54:24.762" v="488" actId="122"/>
          <ac:spMkLst>
            <pc:docMk/>
            <pc:sldMk cId="3615313657" sldId="307"/>
            <ac:spMk id="25" creationId="{00000000-0000-0000-0000-000000000000}"/>
          </ac:spMkLst>
        </pc:spChg>
        <pc:spChg chg="mod">
          <ac:chgData name="Thúy Mai" userId="222f1c7e07c9bd7a" providerId="LiveId" clId="{12046443-81CC-453A-ADF8-D65F09C89840}" dt="2023-09-20T03:54:53.799" v="494" actId="14100"/>
          <ac:spMkLst>
            <pc:docMk/>
            <pc:sldMk cId="3615313657" sldId="307"/>
            <ac:spMk id="26" creationId="{00000000-0000-0000-0000-000000000000}"/>
          </ac:spMkLst>
        </pc:spChg>
        <pc:spChg chg="mod">
          <ac:chgData name="Thúy Mai" userId="222f1c7e07c9bd7a" providerId="LiveId" clId="{12046443-81CC-453A-ADF8-D65F09C89840}" dt="2023-09-20T03:54:53.799" v="494" actId="14100"/>
          <ac:spMkLst>
            <pc:docMk/>
            <pc:sldMk cId="3615313657" sldId="307"/>
            <ac:spMk id="27" creationId="{00000000-0000-0000-0000-000000000000}"/>
          </ac:spMkLst>
        </pc:spChg>
        <pc:picChg chg="mod">
          <ac:chgData name="Thúy Mai" userId="222f1c7e07c9bd7a" providerId="LiveId" clId="{12046443-81CC-453A-ADF8-D65F09C89840}" dt="2023-09-20T03:54:53.799" v="494" actId="14100"/>
          <ac:picMkLst>
            <pc:docMk/>
            <pc:sldMk cId="3615313657" sldId="307"/>
            <ac:picMk id="4" creationId="{00000000-0000-0000-0000-000000000000}"/>
          </ac:picMkLst>
        </pc:picChg>
        <pc:picChg chg="mod">
          <ac:chgData name="Thúy Mai" userId="222f1c7e07c9bd7a" providerId="LiveId" clId="{12046443-81CC-453A-ADF8-D65F09C89840}" dt="2023-09-20T03:53:36.103" v="484" actId="1076"/>
          <ac:picMkLst>
            <pc:docMk/>
            <pc:sldMk cId="3615313657" sldId="307"/>
            <ac:picMk id="8" creationId="{00000000-0000-0000-0000-000000000000}"/>
          </ac:picMkLst>
        </pc:picChg>
        <pc:picChg chg="mod">
          <ac:chgData name="Thúy Mai" userId="222f1c7e07c9bd7a" providerId="LiveId" clId="{12046443-81CC-453A-ADF8-D65F09C89840}" dt="2023-09-20T03:54:53.799" v="494" actId="14100"/>
          <ac:picMkLst>
            <pc:docMk/>
            <pc:sldMk cId="3615313657" sldId="307"/>
            <ac:picMk id="9" creationId="{00000000-0000-0000-0000-000000000000}"/>
          </ac:picMkLst>
        </pc:picChg>
        <pc:picChg chg="mod">
          <ac:chgData name="Thúy Mai" userId="222f1c7e07c9bd7a" providerId="LiveId" clId="{12046443-81CC-453A-ADF8-D65F09C89840}" dt="2023-09-20T03:54:53.799" v="494" actId="14100"/>
          <ac:picMkLst>
            <pc:docMk/>
            <pc:sldMk cId="3615313657" sldId="307"/>
            <ac:picMk id="10" creationId="{00000000-0000-0000-0000-000000000000}"/>
          </ac:picMkLst>
        </pc:picChg>
        <pc:picChg chg="mod">
          <ac:chgData name="Thúy Mai" userId="222f1c7e07c9bd7a" providerId="LiveId" clId="{12046443-81CC-453A-ADF8-D65F09C89840}" dt="2023-09-20T03:54:53.799" v="494" actId="14100"/>
          <ac:picMkLst>
            <pc:docMk/>
            <pc:sldMk cId="3615313657" sldId="307"/>
            <ac:picMk id="11" creationId="{00000000-0000-0000-0000-000000000000}"/>
          </ac:picMkLst>
        </pc:picChg>
        <pc:picChg chg="mod">
          <ac:chgData name="Thúy Mai" userId="222f1c7e07c9bd7a" providerId="LiveId" clId="{12046443-81CC-453A-ADF8-D65F09C89840}" dt="2023-09-20T03:54:30.279" v="490" actId="1076"/>
          <ac:picMkLst>
            <pc:docMk/>
            <pc:sldMk cId="3615313657" sldId="307"/>
            <ac:picMk id="33" creationId="{00000000-0000-0000-0000-000000000000}"/>
          </ac:picMkLst>
        </pc:picChg>
      </pc:sldChg>
      <pc:sldChg chg="add del setBg">
        <pc:chgData name="Thúy Mai" userId="222f1c7e07c9bd7a" providerId="LiveId" clId="{12046443-81CC-453A-ADF8-D65F09C89840}" dt="2023-09-20T03:14:02.974" v="120" actId="47"/>
        <pc:sldMkLst>
          <pc:docMk/>
          <pc:sldMk cId="3324511374" sldId="308"/>
        </pc:sldMkLst>
      </pc:sldChg>
      <pc:sldChg chg="addSp delSp modSp add mod ord setBg modAnim">
        <pc:chgData name="Thúy Mai" userId="222f1c7e07c9bd7a" providerId="LiveId" clId="{12046443-81CC-453A-ADF8-D65F09C89840}" dt="2023-09-20T05:03:26.485" v="601" actId="113"/>
        <pc:sldMkLst>
          <pc:docMk/>
          <pc:sldMk cId="1014260659" sldId="309"/>
        </pc:sldMkLst>
        <pc:spChg chg="add del mod">
          <ac:chgData name="Thúy Mai" userId="222f1c7e07c9bd7a" providerId="LiveId" clId="{12046443-81CC-453A-ADF8-D65F09C89840}" dt="2023-09-20T03:34:26.546" v="332" actId="21"/>
          <ac:spMkLst>
            <pc:docMk/>
            <pc:sldMk cId="1014260659" sldId="309"/>
            <ac:spMk id="2" creationId="{ECD0792D-4D49-D471-1FDE-35DECAFB4D0E}"/>
          </ac:spMkLst>
        </pc:spChg>
        <pc:spChg chg="mod">
          <ac:chgData name="Thúy Mai" userId="222f1c7e07c9bd7a" providerId="LiveId" clId="{12046443-81CC-453A-ADF8-D65F09C89840}" dt="2023-09-20T05:02:53.354" v="596" actId="1076"/>
          <ac:spMkLst>
            <pc:docMk/>
            <pc:sldMk cId="1014260659" sldId="309"/>
            <ac:spMk id="16" creationId="{00000000-0000-0000-0000-000000000000}"/>
          </ac:spMkLst>
        </pc:spChg>
        <pc:spChg chg="mod">
          <ac:chgData name="Thúy Mai" userId="222f1c7e07c9bd7a" providerId="LiveId" clId="{12046443-81CC-453A-ADF8-D65F09C89840}" dt="2023-09-20T05:03:23.852" v="600" actId="113"/>
          <ac:spMkLst>
            <pc:docMk/>
            <pc:sldMk cId="1014260659" sldId="309"/>
            <ac:spMk id="17" creationId="{00000000-0000-0000-0000-000000000000}"/>
          </ac:spMkLst>
        </pc:spChg>
        <pc:spChg chg="mod">
          <ac:chgData name="Thúy Mai" userId="222f1c7e07c9bd7a" providerId="LiveId" clId="{12046443-81CC-453A-ADF8-D65F09C89840}" dt="2023-09-20T05:03:26.485" v="601" actId="113"/>
          <ac:spMkLst>
            <pc:docMk/>
            <pc:sldMk cId="1014260659" sldId="309"/>
            <ac:spMk id="18" creationId="{00000000-0000-0000-0000-000000000000}"/>
          </ac:spMkLst>
        </pc:spChg>
        <pc:spChg chg="mod">
          <ac:chgData name="Thúy Mai" userId="222f1c7e07c9bd7a" providerId="LiveId" clId="{12046443-81CC-453A-ADF8-D65F09C89840}" dt="2023-09-20T05:03:21.096" v="599" actId="113"/>
          <ac:spMkLst>
            <pc:docMk/>
            <pc:sldMk cId="1014260659" sldId="309"/>
            <ac:spMk id="19" creationId="{00000000-0000-0000-0000-000000000000}"/>
          </ac:spMkLst>
        </pc:spChg>
        <pc:spChg chg="mod">
          <ac:chgData name="Thúy Mai" userId="222f1c7e07c9bd7a" providerId="LiveId" clId="{12046443-81CC-453A-ADF8-D65F09C89840}" dt="2023-09-20T05:02:44.272" v="594" actId="14100"/>
          <ac:spMkLst>
            <pc:docMk/>
            <pc:sldMk cId="1014260659" sldId="309"/>
            <ac:spMk id="22" creationId="{00000000-0000-0000-0000-000000000000}"/>
          </ac:spMkLst>
        </pc:spChg>
        <pc:spChg chg="mod">
          <ac:chgData name="Thúy Mai" userId="222f1c7e07c9bd7a" providerId="LiveId" clId="{12046443-81CC-453A-ADF8-D65F09C89840}" dt="2023-09-20T05:02:53.354" v="596" actId="1076"/>
          <ac:spMkLst>
            <pc:docMk/>
            <pc:sldMk cId="1014260659" sldId="309"/>
            <ac:spMk id="24" creationId="{00000000-0000-0000-0000-000000000000}"/>
          </ac:spMkLst>
        </pc:spChg>
        <pc:spChg chg="mod">
          <ac:chgData name="Thúy Mai" userId="222f1c7e07c9bd7a" providerId="LiveId" clId="{12046443-81CC-453A-ADF8-D65F09C89840}" dt="2023-09-20T05:02:47.391" v="595" actId="1076"/>
          <ac:spMkLst>
            <pc:docMk/>
            <pc:sldMk cId="1014260659" sldId="309"/>
            <ac:spMk id="25" creationId="{00000000-0000-0000-0000-000000000000}"/>
          </ac:spMkLst>
        </pc:spChg>
        <pc:spChg chg="mod">
          <ac:chgData name="Thúy Mai" userId="222f1c7e07c9bd7a" providerId="LiveId" clId="{12046443-81CC-453A-ADF8-D65F09C89840}" dt="2023-09-20T05:02:53.354" v="596" actId="1076"/>
          <ac:spMkLst>
            <pc:docMk/>
            <pc:sldMk cId="1014260659" sldId="309"/>
            <ac:spMk id="26" creationId="{00000000-0000-0000-0000-000000000000}"/>
          </ac:spMkLst>
        </pc:spChg>
        <pc:spChg chg="mod">
          <ac:chgData name="Thúy Mai" userId="222f1c7e07c9bd7a" providerId="LiveId" clId="{12046443-81CC-453A-ADF8-D65F09C89840}" dt="2023-09-20T05:02:53.354" v="596" actId="1076"/>
          <ac:spMkLst>
            <pc:docMk/>
            <pc:sldMk cId="1014260659" sldId="309"/>
            <ac:spMk id="27" creationId="{00000000-0000-0000-0000-000000000000}"/>
          </ac:spMkLst>
        </pc:spChg>
        <pc:picChg chg="mod">
          <ac:chgData name="Thúy Mai" userId="222f1c7e07c9bd7a" providerId="LiveId" clId="{12046443-81CC-453A-ADF8-D65F09C89840}" dt="2023-09-20T05:02:53.354" v="596" actId="1076"/>
          <ac:picMkLst>
            <pc:docMk/>
            <pc:sldMk cId="1014260659" sldId="309"/>
            <ac:picMk id="4" creationId="{00000000-0000-0000-0000-000000000000}"/>
          </ac:picMkLst>
        </pc:picChg>
        <pc:picChg chg="mod">
          <ac:chgData name="Thúy Mai" userId="222f1c7e07c9bd7a" providerId="LiveId" clId="{12046443-81CC-453A-ADF8-D65F09C89840}" dt="2023-09-20T05:02:06.317" v="587" actId="1076"/>
          <ac:picMkLst>
            <pc:docMk/>
            <pc:sldMk cId="1014260659" sldId="309"/>
            <ac:picMk id="8" creationId="{00000000-0000-0000-0000-000000000000}"/>
          </ac:picMkLst>
        </pc:picChg>
        <pc:picChg chg="mod">
          <ac:chgData name="Thúy Mai" userId="222f1c7e07c9bd7a" providerId="LiveId" clId="{12046443-81CC-453A-ADF8-D65F09C89840}" dt="2023-09-20T05:02:53.354" v="596" actId="1076"/>
          <ac:picMkLst>
            <pc:docMk/>
            <pc:sldMk cId="1014260659" sldId="309"/>
            <ac:picMk id="9" creationId="{00000000-0000-0000-0000-000000000000}"/>
          </ac:picMkLst>
        </pc:picChg>
        <pc:picChg chg="mod">
          <ac:chgData name="Thúy Mai" userId="222f1c7e07c9bd7a" providerId="LiveId" clId="{12046443-81CC-453A-ADF8-D65F09C89840}" dt="2023-09-20T05:02:53.354" v="596" actId="1076"/>
          <ac:picMkLst>
            <pc:docMk/>
            <pc:sldMk cId="1014260659" sldId="309"/>
            <ac:picMk id="10" creationId="{00000000-0000-0000-0000-000000000000}"/>
          </ac:picMkLst>
        </pc:picChg>
        <pc:picChg chg="mod">
          <ac:chgData name="Thúy Mai" userId="222f1c7e07c9bd7a" providerId="LiveId" clId="{12046443-81CC-453A-ADF8-D65F09C89840}" dt="2023-09-20T05:02:53.354" v="596" actId="1076"/>
          <ac:picMkLst>
            <pc:docMk/>
            <pc:sldMk cId="1014260659" sldId="309"/>
            <ac:picMk id="11" creationId="{00000000-0000-0000-0000-000000000000}"/>
          </ac:picMkLst>
        </pc:picChg>
        <pc:picChg chg="mod">
          <ac:chgData name="Thúy Mai" userId="222f1c7e07c9bd7a" providerId="LiveId" clId="{12046443-81CC-453A-ADF8-D65F09C89840}" dt="2023-09-20T05:02:24.754" v="590" actId="1076"/>
          <ac:picMkLst>
            <pc:docMk/>
            <pc:sldMk cId="1014260659" sldId="309"/>
            <ac:picMk id="20" creationId="{00000000-0000-0000-0000-000000000000}"/>
          </ac:picMkLst>
        </pc:picChg>
        <pc:picChg chg="mod">
          <ac:chgData name="Thúy Mai" userId="222f1c7e07c9bd7a" providerId="LiveId" clId="{12046443-81CC-453A-ADF8-D65F09C89840}" dt="2023-09-20T03:16:32.070" v="145" actId="1076"/>
          <ac:picMkLst>
            <pc:docMk/>
            <pc:sldMk cId="1014260659" sldId="309"/>
            <ac:picMk id="33" creationId="{00000000-0000-0000-0000-000000000000}"/>
          </ac:picMkLst>
        </pc:picChg>
      </pc:sldChg>
      <pc:sldChg chg="add del setBg">
        <pc:chgData name="Thúy Mai" userId="222f1c7e07c9bd7a" providerId="LiveId" clId="{12046443-81CC-453A-ADF8-D65F09C89840}" dt="2023-09-20T03:14:07.571" v="121" actId="47"/>
        <pc:sldMkLst>
          <pc:docMk/>
          <pc:sldMk cId="959763508" sldId="310"/>
        </pc:sldMkLst>
      </pc:sldChg>
      <pc:sldChg chg="add del setBg">
        <pc:chgData name="Thúy Mai" userId="222f1c7e07c9bd7a" providerId="LiveId" clId="{12046443-81CC-453A-ADF8-D65F09C89840}" dt="2023-09-20T03:14:08.015" v="122" actId="47"/>
        <pc:sldMkLst>
          <pc:docMk/>
          <pc:sldMk cId="3684673286" sldId="311"/>
        </pc:sldMkLst>
      </pc:sldChg>
      <pc:sldChg chg="addSp delSp modSp add mod ord setBg modAnim">
        <pc:chgData name="Thúy Mai" userId="222f1c7e07c9bd7a" providerId="LiveId" clId="{12046443-81CC-453A-ADF8-D65F09C89840}" dt="2023-09-20T03:53:54.382" v="485"/>
        <pc:sldMkLst>
          <pc:docMk/>
          <pc:sldMk cId="3145121705" sldId="312"/>
        </pc:sldMkLst>
        <pc:spChg chg="add del mod">
          <ac:chgData name="Thúy Mai" userId="222f1c7e07c9bd7a" providerId="LiveId" clId="{12046443-81CC-453A-ADF8-D65F09C89840}" dt="2023-09-20T03:31:27.664" v="267" actId="21"/>
          <ac:spMkLst>
            <pc:docMk/>
            <pc:sldMk cId="3145121705" sldId="312"/>
            <ac:spMk id="5" creationId="{AAD58C46-BA75-FFF1-618F-D6353404D33A}"/>
          </ac:spMkLst>
        </pc:spChg>
        <pc:spChg chg="add del mod">
          <ac:chgData name="Thúy Mai" userId="222f1c7e07c9bd7a" providerId="LiveId" clId="{12046443-81CC-453A-ADF8-D65F09C89840}" dt="2023-09-20T03:33:22.908" v="305" actId="21"/>
          <ac:spMkLst>
            <pc:docMk/>
            <pc:sldMk cId="3145121705" sldId="312"/>
            <ac:spMk id="6" creationId="{7BB1C881-52F3-7E98-B826-1E5BCB973708}"/>
          </ac:spMkLst>
        </pc:spChg>
        <pc:spChg chg="mod">
          <ac:chgData name="Thúy Mai" userId="222f1c7e07c9bd7a" providerId="LiveId" clId="{12046443-81CC-453A-ADF8-D65F09C89840}" dt="2023-09-20T03:52:17.242" v="468" actId="1076"/>
          <ac:spMkLst>
            <pc:docMk/>
            <pc:sldMk cId="3145121705" sldId="312"/>
            <ac:spMk id="16" creationId="{00000000-0000-0000-0000-000000000000}"/>
          </ac:spMkLst>
        </pc:spChg>
        <pc:spChg chg="mod">
          <ac:chgData name="Thúy Mai" userId="222f1c7e07c9bd7a" providerId="LiveId" clId="{12046443-81CC-453A-ADF8-D65F09C89840}" dt="2023-09-20T03:51:48.257" v="463" actId="1076"/>
          <ac:spMkLst>
            <pc:docMk/>
            <pc:sldMk cId="3145121705" sldId="312"/>
            <ac:spMk id="17" creationId="{00000000-0000-0000-0000-000000000000}"/>
          </ac:spMkLst>
        </pc:spChg>
        <pc:spChg chg="mod">
          <ac:chgData name="Thúy Mai" userId="222f1c7e07c9bd7a" providerId="LiveId" clId="{12046443-81CC-453A-ADF8-D65F09C89840}" dt="2023-09-20T03:51:59.810" v="464" actId="1076"/>
          <ac:spMkLst>
            <pc:docMk/>
            <pc:sldMk cId="3145121705" sldId="312"/>
            <ac:spMk id="18" creationId="{00000000-0000-0000-0000-000000000000}"/>
          </ac:spMkLst>
        </pc:spChg>
        <pc:spChg chg="mod">
          <ac:chgData name="Thúy Mai" userId="222f1c7e07c9bd7a" providerId="LiveId" clId="{12046443-81CC-453A-ADF8-D65F09C89840}" dt="2023-09-20T03:52:25.466" v="470" actId="1076"/>
          <ac:spMkLst>
            <pc:docMk/>
            <pc:sldMk cId="3145121705" sldId="312"/>
            <ac:spMk id="19" creationId="{00000000-0000-0000-0000-000000000000}"/>
          </ac:spMkLst>
        </pc:spChg>
        <pc:spChg chg="del mod">
          <ac:chgData name="Thúy Mai" userId="222f1c7e07c9bd7a" providerId="LiveId" clId="{12046443-81CC-453A-ADF8-D65F09C89840}" dt="2023-09-20T03:50:57.095" v="454" actId="478"/>
          <ac:spMkLst>
            <pc:docMk/>
            <pc:sldMk cId="3145121705" sldId="312"/>
            <ac:spMk id="22" creationId="{00000000-0000-0000-0000-000000000000}"/>
          </ac:spMkLst>
        </pc:spChg>
        <pc:spChg chg="mod">
          <ac:chgData name="Thúy Mai" userId="222f1c7e07c9bd7a" providerId="LiveId" clId="{12046443-81CC-453A-ADF8-D65F09C89840}" dt="2023-09-20T03:51:48.257" v="463" actId="1076"/>
          <ac:spMkLst>
            <pc:docMk/>
            <pc:sldMk cId="3145121705" sldId="312"/>
            <ac:spMk id="24" creationId="{00000000-0000-0000-0000-000000000000}"/>
          </ac:spMkLst>
        </pc:spChg>
        <pc:spChg chg="mod">
          <ac:chgData name="Thúy Mai" userId="222f1c7e07c9bd7a" providerId="LiveId" clId="{12046443-81CC-453A-ADF8-D65F09C89840}" dt="2023-09-20T03:51:33.241" v="462" actId="1076"/>
          <ac:spMkLst>
            <pc:docMk/>
            <pc:sldMk cId="3145121705" sldId="312"/>
            <ac:spMk id="25" creationId="{00000000-0000-0000-0000-000000000000}"/>
          </ac:spMkLst>
        </pc:spChg>
        <pc:spChg chg="mod">
          <ac:chgData name="Thúy Mai" userId="222f1c7e07c9bd7a" providerId="LiveId" clId="{12046443-81CC-453A-ADF8-D65F09C89840}" dt="2023-09-20T03:51:59.810" v="464" actId="1076"/>
          <ac:spMkLst>
            <pc:docMk/>
            <pc:sldMk cId="3145121705" sldId="312"/>
            <ac:spMk id="26" creationId="{00000000-0000-0000-0000-000000000000}"/>
          </ac:spMkLst>
        </pc:spChg>
        <pc:spChg chg="mod">
          <ac:chgData name="Thúy Mai" userId="222f1c7e07c9bd7a" providerId="LiveId" clId="{12046443-81CC-453A-ADF8-D65F09C89840}" dt="2023-09-20T03:51:59.810" v="464" actId="1076"/>
          <ac:spMkLst>
            <pc:docMk/>
            <pc:sldMk cId="3145121705" sldId="312"/>
            <ac:spMk id="27" creationId="{00000000-0000-0000-0000-000000000000}"/>
          </ac:spMkLst>
        </pc:spChg>
        <pc:graphicFrameChg chg="add del mod">
          <ac:chgData name="Thúy Mai" userId="222f1c7e07c9bd7a" providerId="LiveId" clId="{12046443-81CC-453A-ADF8-D65F09C89840}" dt="2023-09-20T03:29:05.200" v="255"/>
          <ac:graphicFrameMkLst>
            <pc:docMk/>
            <pc:sldMk cId="3145121705" sldId="312"/>
            <ac:graphicFrameMk id="2" creationId="{49EBBCA1-914E-4D08-C283-D99BDA8FC9D5}"/>
          </ac:graphicFrameMkLst>
        </pc:graphicFrameChg>
        <pc:picChg chg="mod">
          <ac:chgData name="Thúy Mai" userId="222f1c7e07c9bd7a" providerId="LiveId" clId="{12046443-81CC-453A-ADF8-D65F09C89840}" dt="2023-09-20T03:51:48.257" v="463" actId="1076"/>
          <ac:picMkLst>
            <pc:docMk/>
            <pc:sldMk cId="3145121705" sldId="312"/>
            <ac:picMk id="4" creationId="{00000000-0000-0000-0000-000000000000}"/>
          </ac:picMkLst>
        </pc:picChg>
        <pc:picChg chg="mod">
          <ac:chgData name="Thúy Mai" userId="222f1c7e07c9bd7a" providerId="LiveId" clId="{12046443-81CC-453A-ADF8-D65F09C89840}" dt="2023-09-20T03:51:30.332" v="461" actId="1076"/>
          <ac:picMkLst>
            <pc:docMk/>
            <pc:sldMk cId="3145121705" sldId="312"/>
            <ac:picMk id="8" creationId="{00000000-0000-0000-0000-000000000000}"/>
          </ac:picMkLst>
        </pc:picChg>
        <pc:picChg chg="mod">
          <ac:chgData name="Thúy Mai" userId="222f1c7e07c9bd7a" providerId="LiveId" clId="{12046443-81CC-453A-ADF8-D65F09C89840}" dt="2023-09-20T03:51:59.810" v="464" actId="1076"/>
          <ac:picMkLst>
            <pc:docMk/>
            <pc:sldMk cId="3145121705" sldId="312"/>
            <ac:picMk id="9" creationId="{00000000-0000-0000-0000-000000000000}"/>
          </ac:picMkLst>
        </pc:picChg>
        <pc:picChg chg="mod">
          <ac:chgData name="Thúy Mai" userId="222f1c7e07c9bd7a" providerId="LiveId" clId="{12046443-81CC-453A-ADF8-D65F09C89840}" dt="2023-09-20T03:51:59.810" v="464" actId="1076"/>
          <ac:picMkLst>
            <pc:docMk/>
            <pc:sldMk cId="3145121705" sldId="312"/>
            <ac:picMk id="10" creationId="{00000000-0000-0000-0000-000000000000}"/>
          </ac:picMkLst>
        </pc:picChg>
        <pc:picChg chg="mod">
          <ac:chgData name="Thúy Mai" userId="222f1c7e07c9bd7a" providerId="LiveId" clId="{12046443-81CC-453A-ADF8-D65F09C89840}" dt="2023-09-20T03:52:14.685" v="467" actId="1076"/>
          <ac:picMkLst>
            <pc:docMk/>
            <pc:sldMk cId="3145121705" sldId="312"/>
            <ac:picMk id="11" creationId="{00000000-0000-0000-0000-000000000000}"/>
          </ac:picMkLst>
        </pc:picChg>
        <pc:picChg chg="mod">
          <ac:chgData name="Thúy Mai" userId="222f1c7e07c9bd7a" providerId="LiveId" clId="{12046443-81CC-453A-ADF8-D65F09C89840}" dt="2023-09-20T03:16:05.987" v="140" actId="1076"/>
          <ac:picMkLst>
            <pc:docMk/>
            <pc:sldMk cId="3145121705" sldId="312"/>
            <ac:picMk id="20" creationId="{00000000-0000-0000-0000-000000000000}"/>
          </ac:picMkLst>
        </pc:picChg>
        <pc:picChg chg="mod">
          <ac:chgData name="Thúy Mai" userId="222f1c7e07c9bd7a" providerId="LiveId" clId="{12046443-81CC-453A-ADF8-D65F09C89840}" dt="2023-09-20T03:46:53.872" v="427" actId="1076"/>
          <ac:picMkLst>
            <pc:docMk/>
            <pc:sldMk cId="3145121705" sldId="312"/>
            <ac:picMk id="33" creationId="{00000000-0000-0000-0000-000000000000}"/>
          </ac:picMkLst>
        </pc:picChg>
      </pc:sldChg>
      <pc:sldChg chg="addSp delSp modSp add mod setBg delAnim">
        <pc:chgData name="Thúy Mai" userId="222f1c7e07c9bd7a" providerId="LiveId" clId="{12046443-81CC-453A-ADF8-D65F09C89840}" dt="2023-09-20T03:22:17.395" v="239" actId="1076"/>
        <pc:sldMkLst>
          <pc:docMk/>
          <pc:sldMk cId="34399172" sldId="313"/>
        </pc:sldMkLst>
        <pc:spChg chg="add del mod">
          <ac:chgData name="Thúy Mai" userId="222f1c7e07c9bd7a" providerId="LiveId" clId="{12046443-81CC-453A-ADF8-D65F09C89840}" dt="2023-09-20T03:22:14.156" v="238" actId="1076"/>
          <ac:spMkLst>
            <pc:docMk/>
            <pc:sldMk cId="34399172" sldId="313"/>
            <ac:spMk id="3" creationId="{00000000-0000-0000-0000-000000000000}"/>
          </ac:spMkLst>
        </pc:spChg>
        <pc:spChg chg="mod">
          <ac:chgData name="Thúy Mai" userId="222f1c7e07c9bd7a" providerId="LiveId" clId="{12046443-81CC-453A-ADF8-D65F09C89840}" dt="2023-09-20T03:22:17.395" v="239" actId="1076"/>
          <ac:spMkLst>
            <pc:docMk/>
            <pc:sldMk cId="34399172" sldId="313"/>
            <ac:spMk id="4" creationId="{00000000-0000-0000-0000-000000000000}"/>
          </ac:spMkLst>
        </pc:spChg>
        <pc:spChg chg="del">
          <ac:chgData name="Thúy Mai" userId="222f1c7e07c9bd7a" providerId="LiveId" clId="{12046443-81CC-453A-ADF8-D65F09C89840}" dt="2023-09-20T03:19:43.631" v="156" actId="478"/>
          <ac:spMkLst>
            <pc:docMk/>
            <pc:sldMk cId="34399172" sldId="313"/>
            <ac:spMk id="10" creationId="{00000000-0000-0000-0000-000000000000}"/>
          </ac:spMkLst>
        </pc:spChg>
        <pc:spChg chg="del">
          <ac:chgData name="Thúy Mai" userId="222f1c7e07c9bd7a" providerId="LiveId" clId="{12046443-81CC-453A-ADF8-D65F09C89840}" dt="2023-09-20T03:19:43.631" v="156" actId="478"/>
          <ac:spMkLst>
            <pc:docMk/>
            <pc:sldMk cId="34399172" sldId="313"/>
            <ac:spMk id="11" creationId="{00000000-0000-0000-0000-000000000000}"/>
          </ac:spMkLst>
        </pc:spChg>
        <pc:spChg chg="add mod">
          <ac:chgData name="Thúy Mai" userId="222f1c7e07c9bd7a" providerId="LiveId" clId="{12046443-81CC-453A-ADF8-D65F09C89840}" dt="2023-09-20T03:22:07.248" v="236" actId="1076"/>
          <ac:spMkLst>
            <pc:docMk/>
            <pc:sldMk cId="34399172" sldId="313"/>
            <ac:spMk id="13" creationId="{2795C30A-61B7-B53E-A6F2-133A66C528D1}"/>
          </ac:spMkLst>
        </pc:spChg>
        <pc:graphicFrameChg chg="add del mod">
          <ac:chgData name="Thúy Mai" userId="222f1c7e07c9bd7a" providerId="LiveId" clId="{12046443-81CC-453A-ADF8-D65F09C89840}" dt="2023-09-20T03:20:01.919" v="166"/>
          <ac:graphicFrameMkLst>
            <pc:docMk/>
            <pc:sldMk cId="34399172" sldId="313"/>
            <ac:graphicFrameMk id="8" creationId="{F5EC1DA6-CF43-BFB5-DDC0-1570DC0309F8}"/>
          </ac:graphicFrameMkLst>
        </pc:graphicFrameChg>
        <pc:picChg chg="del">
          <ac:chgData name="Thúy Mai" userId="222f1c7e07c9bd7a" providerId="LiveId" clId="{12046443-81CC-453A-ADF8-D65F09C89840}" dt="2023-09-20T03:19:25.784" v="152" actId="478"/>
          <ac:picMkLst>
            <pc:docMk/>
            <pc:sldMk cId="34399172" sldId="313"/>
            <ac:picMk id="2" creationId="{00000000-0000-0000-0000-000000000000}"/>
          </ac:picMkLst>
        </pc:picChg>
        <pc:picChg chg="mod">
          <ac:chgData name="Thúy Mai" userId="222f1c7e07c9bd7a" providerId="LiveId" clId="{12046443-81CC-453A-ADF8-D65F09C89840}" dt="2023-09-20T03:22:04.763" v="235" actId="1076"/>
          <ac:picMkLst>
            <pc:docMk/>
            <pc:sldMk cId="34399172" sldId="313"/>
            <ac:picMk id="5" creationId="{00000000-0000-0000-0000-000000000000}"/>
          </ac:picMkLst>
        </pc:picChg>
        <pc:picChg chg="del">
          <ac:chgData name="Thúy Mai" userId="222f1c7e07c9bd7a" providerId="LiveId" clId="{12046443-81CC-453A-ADF8-D65F09C89840}" dt="2023-09-20T03:19:43.631" v="156" actId="478"/>
          <ac:picMkLst>
            <pc:docMk/>
            <pc:sldMk cId="34399172" sldId="313"/>
            <ac:picMk id="6" creationId="{00000000-0000-0000-0000-000000000000}"/>
          </ac:picMkLst>
        </pc:picChg>
        <pc:picChg chg="mod">
          <ac:chgData name="Thúy Mai" userId="222f1c7e07c9bd7a" providerId="LiveId" clId="{12046443-81CC-453A-ADF8-D65F09C89840}" dt="2023-09-20T03:22:10.739" v="237" actId="1076"/>
          <ac:picMkLst>
            <pc:docMk/>
            <pc:sldMk cId="34399172" sldId="313"/>
            <ac:picMk id="7" creationId="{00000000-0000-0000-0000-000000000000}"/>
          </ac:picMkLst>
        </pc:picChg>
        <pc:picChg chg="del mod">
          <ac:chgData name="Thúy Mai" userId="222f1c7e07c9bd7a" providerId="LiveId" clId="{12046443-81CC-453A-ADF8-D65F09C89840}" dt="2023-09-20T03:20:43.598" v="212" actId="478"/>
          <ac:picMkLst>
            <pc:docMk/>
            <pc:sldMk cId="34399172" sldId="313"/>
            <ac:picMk id="9" creationId="{00000000-0000-0000-0000-000000000000}"/>
          </ac:picMkLst>
        </pc:picChg>
      </pc:sldChg>
      <pc:sldChg chg="add del setBg">
        <pc:chgData name="Thúy Mai" userId="222f1c7e07c9bd7a" providerId="LiveId" clId="{12046443-81CC-453A-ADF8-D65F09C89840}" dt="2023-09-20T03:14:08.531" v="123" actId="47"/>
        <pc:sldMkLst>
          <pc:docMk/>
          <pc:sldMk cId="900300354" sldId="313"/>
        </pc:sldMkLst>
      </pc:sldChg>
      <pc:sldChg chg="addSp delSp modSp add mod ord setBg modAnim">
        <pc:chgData name="Thúy Mai" userId="222f1c7e07c9bd7a" providerId="LiveId" clId="{12046443-81CC-453A-ADF8-D65F09C89840}" dt="2023-09-20T03:49:17.593" v="432" actId="208"/>
        <pc:sldMkLst>
          <pc:docMk/>
          <pc:sldMk cId="3213350419" sldId="314"/>
        </pc:sldMkLst>
        <pc:spChg chg="add del mod">
          <ac:chgData name="Thúy Mai" userId="222f1c7e07c9bd7a" providerId="LiveId" clId="{12046443-81CC-453A-ADF8-D65F09C89840}" dt="2023-09-20T03:33:07.494" v="298" actId="21"/>
          <ac:spMkLst>
            <pc:docMk/>
            <pc:sldMk cId="3213350419" sldId="314"/>
            <ac:spMk id="2" creationId="{28C19B2F-8E44-194C-C539-FA2C2A8208D6}"/>
          </ac:spMkLst>
        </pc:spChg>
        <pc:spChg chg="mod">
          <ac:chgData name="Thúy Mai" userId="222f1c7e07c9bd7a" providerId="LiveId" clId="{12046443-81CC-453A-ADF8-D65F09C89840}" dt="2023-09-20T03:49:17.593" v="432" actId="208"/>
          <ac:spMkLst>
            <pc:docMk/>
            <pc:sldMk cId="3213350419" sldId="314"/>
            <ac:spMk id="16" creationId="{00000000-0000-0000-0000-000000000000}"/>
          </ac:spMkLst>
        </pc:spChg>
        <pc:spChg chg="mod">
          <ac:chgData name="Thúy Mai" userId="222f1c7e07c9bd7a" providerId="LiveId" clId="{12046443-81CC-453A-ADF8-D65F09C89840}" dt="2023-09-20T03:49:17.593" v="432" actId="208"/>
          <ac:spMkLst>
            <pc:docMk/>
            <pc:sldMk cId="3213350419" sldId="314"/>
            <ac:spMk id="17" creationId="{00000000-0000-0000-0000-000000000000}"/>
          </ac:spMkLst>
        </pc:spChg>
        <pc:spChg chg="mod">
          <ac:chgData name="Thúy Mai" userId="222f1c7e07c9bd7a" providerId="LiveId" clId="{12046443-81CC-453A-ADF8-D65F09C89840}" dt="2023-09-20T03:49:17.593" v="432" actId="208"/>
          <ac:spMkLst>
            <pc:docMk/>
            <pc:sldMk cId="3213350419" sldId="314"/>
            <ac:spMk id="18" creationId="{00000000-0000-0000-0000-000000000000}"/>
          </ac:spMkLst>
        </pc:spChg>
        <pc:spChg chg="mod">
          <ac:chgData name="Thúy Mai" userId="222f1c7e07c9bd7a" providerId="LiveId" clId="{12046443-81CC-453A-ADF8-D65F09C89840}" dt="2023-09-20T03:49:17.593" v="432" actId="208"/>
          <ac:spMkLst>
            <pc:docMk/>
            <pc:sldMk cId="3213350419" sldId="314"/>
            <ac:spMk id="19" creationId="{00000000-0000-0000-0000-000000000000}"/>
          </ac:spMkLst>
        </pc:spChg>
        <pc:spChg chg="mod">
          <ac:chgData name="Thúy Mai" userId="222f1c7e07c9bd7a" providerId="LiveId" clId="{12046443-81CC-453A-ADF8-D65F09C89840}" dt="2023-09-20T03:44:14.635" v="399" actId="1076"/>
          <ac:spMkLst>
            <pc:docMk/>
            <pc:sldMk cId="3213350419" sldId="314"/>
            <ac:spMk id="24" creationId="{00000000-0000-0000-0000-000000000000}"/>
          </ac:spMkLst>
        </pc:spChg>
        <pc:spChg chg="mod">
          <ac:chgData name="Thúy Mai" userId="222f1c7e07c9bd7a" providerId="LiveId" clId="{12046443-81CC-453A-ADF8-D65F09C89840}" dt="2023-09-20T03:38:39.047" v="375" actId="1076"/>
          <ac:spMkLst>
            <pc:docMk/>
            <pc:sldMk cId="3213350419" sldId="314"/>
            <ac:spMk id="25" creationId="{00000000-0000-0000-0000-000000000000}"/>
          </ac:spMkLst>
        </pc:spChg>
        <pc:spChg chg="mod">
          <ac:chgData name="Thúy Mai" userId="222f1c7e07c9bd7a" providerId="LiveId" clId="{12046443-81CC-453A-ADF8-D65F09C89840}" dt="2023-09-20T03:43:34.225" v="395" actId="1076"/>
          <ac:spMkLst>
            <pc:docMk/>
            <pc:sldMk cId="3213350419" sldId="314"/>
            <ac:spMk id="26" creationId="{00000000-0000-0000-0000-000000000000}"/>
          </ac:spMkLst>
        </pc:spChg>
        <pc:spChg chg="mod">
          <ac:chgData name="Thúy Mai" userId="222f1c7e07c9bd7a" providerId="LiveId" clId="{12046443-81CC-453A-ADF8-D65F09C89840}" dt="2023-09-20T03:44:19.400" v="400" actId="1076"/>
          <ac:spMkLst>
            <pc:docMk/>
            <pc:sldMk cId="3213350419" sldId="314"/>
            <ac:spMk id="27" creationId="{00000000-0000-0000-0000-000000000000}"/>
          </ac:spMkLst>
        </pc:spChg>
        <pc:picChg chg="mod">
          <ac:chgData name="Thúy Mai" userId="222f1c7e07c9bd7a" providerId="LiveId" clId="{12046443-81CC-453A-ADF8-D65F09C89840}" dt="2023-09-20T03:43:34.225" v="395" actId="1076"/>
          <ac:picMkLst>
            <pc:docMk/>
            <pc:sldMk cId="3213350419" sldId="314"/>
            <ac:picMk id="4" creationId="{00000000-0000-0000-0000-000000000000}"/>
          </ac:picMkLst>
        </pc:picChg>
        <pc:picChg chg="mod">
          <ac:chgData name="Thúy Mai" userId="222f1c7e07c9bd7a" providerId="LiveId" clId="{12046443-81CC-453A-ADF8-D65F09C89840}" dt="2023-09-20T03:46:02.473" v="419" actId="1076"/>
          <ac:picMkLst>
            <pc:docMk/>
            <pc:sldMk cId="3213350419" sldId="314"/>
            <ac:picMk id="8" creationId="{00000000-0000-0000-0000-000000000000}"/>
          </ac:picMkLst>
        </pc:picChg>
        <pc:picChg chg="mod">
          <ac:chgData name="Thúy Mai" userId="222f1c7e07c9bd7a" providerId="LiveId" clId="{12046443-81CC-453A-ADF8-D65F09C89840}" dt="2023-09-20T03:44:26.082" v="401" actId="1076"/>
          <ac:picMkLst>
            <pc:docMk/>
            <pc:sldMk cId="3213350419" sldId="314"/>
            <ac:picMk id="9" creationId="{00000000-0000-0000-0000-000000000000}"/>
          </ac:picMkLst>
        </pc:picChg>
        <pc:picChg chg="mod">
          <ac:chgData name="Thúy Mai" userId="222f1c7e07c9bd7a" providerId="LiveId" clId="{12046443-81CC-453A-ADF8-D65F09C89840}" dt="2023-09-20T03:44:19.400" v="400" actId="1076"/>
          <ac:picMkLst>
            <pc:docMk/>
            <pc:sldMk cId="3213350419" sldId="314"/>
            <ac:picMk id="10" creationId="{00000000-0000-0000-0000-000000000000}"/>
          </ac:picMkLst>
        </pc:picChg>
        <pc:picChg chg="mod">
          <ac:chgData name="Thúy Mai" userId="222f1c7e07c9bd7a" providerId="LiveId" clId="{12046443-81CC-453A-ADF8-D65F09C89840}" dt="2023-09-20T03:44:11.608" v="398" actId="1076"/>
          <ac:picMkLst>
            <pc:docMk/>
            <pc:sldMk cId="3213350419" sldId="314"/>
            <ac:picMk id="11" creationId="{00000000-0000-0000-0000-000000000000}"/>
          </ac:picMkLst>
        </pc:picChg>
      </pc:sldChg>
      <pc:sldChg chg="add del setBg">
        <pc:chgData name="Thúy Mai" userId="222f1c7e07c9bd7a" providerId="LiveId" clId="{12046443-81CC-453A-ADF8-D65F09C89840}" dt="2023-09-20T03:14:09.206" v="124" actId="47"/>
        <pc:sldMkLst>
          <pc:docMk/>
          <pc:sldMk cId="3711216662" sldId="314"/>
        </pc:sldMkLst>
      </pc:sldChg>
      <pc:sldChg chg="addSp delSp modSp add mod ord setBg modAnim">
        <pc:chgData name="Thúy Mai" userId="222f1c7e07c9bd7a" providerId="LiveId" clId="{12046443-81CC-453A-ADF8-D65F09C89840}" dt="2023-09-20T04:58:41.102" v="537"/>
        <pc:sldMkLst>
          <pc:docMk/>
          <pc:sldMk cId="3908473324" sldId="315"/>
        </pc:sldMkLst>
        <pc:spChg chg="add del mod">
          <ac:chgData name="Thúy Mai" userId="222f1c7e07c9bd7a" providerId="LiveId" clId="{12046443-81CC-453A-ADF8-D65F09C89840}" dt="2023-09-20T03:33:47.884" v="319" actId="21"/>
          <ac:spMkLst>
            <pc:docMk/>
            <pc:sldMk cId="3908473324" sldId="315"/>
            <ac:spMk id="2" creationId="{5EECDA03-3702-A512-5B2B-14AA1F251D5B}"/>
          </ac:spMkLst>
        </pc:spChg>
        <pc:spChg chg="mod">
          <ac:chgData name="Thúy Mai" userId="222f1c7e07c9bd7a" providerId="LiveId" clId="{12046443-81CC-453A-ADF8-D65F09C89840}" dt="2023-09-20T04:56:36.534" v="530" actId="1076"/>
          <ac:spMkLst>
            <pc:docMk/>
            <pc:sldMk cId="3908473324" sldId="315"/>
            <ac:spMk id="16" creationId="{00000000-0000-0000-0000-000000000000}"/>
          </ac:spMkLst>
        </pc:spChg>
        <pc:spChg chg="mod">
          <ac:chgData name="Thúy Mai" userId="222f1c7e07c9bd7a" providerId="LiveId" clId="{12046443-81CC-453A-ADF8-D65F09C89840}" dt="2023-09-20T04:56:29.090" v="529" actId="1076"/>
          <ac:spMkLst>
            <pc:docMk/>
            <pc:sldMk cId="3908473324" sldId="315"/>
            <ac:spMk id="17" creationId="{00000000-0000-0000-0000-000000000000}"/>
          </ac:spMkLst>
        </pc:spChg>
        <pc:spChg chg="mod">
          <ac:chgData name="Thúy Mai" userId="222f1c7e07c9bd7a" providerId="LiveId" clId="{12046443-81CC-453A-ADF8-D65F09C89840}" dt="2023-09-20T04:56:36.534" v="530" actId="1076"/>
          <ac:spMkLst>
            <pc:docMk/>
            <pc:sldMk cId="3908473324" sldId="315"/>
            <ac:spMk id="18" creationId="{00000000-0000-0000-0000-000000000000}"/>
          </ac:spMkLst>
        </pc:spChg>
        <pc:spChg chg="mod">
          <ac:chgData name="Thúy Mai" userId="222f1c7e07c9bd7a" providerId="LiveId" clId="{12046443-81CC-453A-ADF8-D65F09C89840}" dt="2023-09-20T04:56:16.260" v="528" actId="1076"/>
          <ac:spMkLst>
            <pc:docMk/>
            <pc:sldMk cId="3908473324" sldId="315"/>
            <ac:spMk id="19" creationId="{00000000-0000-0000-0000-000000000000}"/>
          </ac:spMkLst>
        </pc:spChg>
        <pc:spChg chg="mod">
          <ac:chgData name="Thúy Mai" userId="222f1c7e07c9bd7a" providerId="LiveId" clId="{12046443-81CC-453A-ADF8-D65F09C89840}" dt="2023-09-20T04:56:06.087" v="527" actId="14100"/>
          <ac:spMkLst>
            <pc:docMk/>
            <pc:sldMk cId="3908473324" sldId="315"/>
            <ac:spMk id="22" creationId="{00000000-0000-0000-0000-000000000000}"/>
          </ac:spMkLst>
        </pc:spChg>
        <pc:spChg chg="mod">
          <ac:chgData name="Thúy Mai" userId="222f1c7e07c9bd7a" providerId="LiveId" clId="{12046443-81CC-453A-ADF8-D65F09C89840}" dt="2023-09-20T04:56:29.090" v="529" actId="1076"/>
          <ac:spMkLst>
            <pc:docMk/>
            <pc:sldMk cId="3908473324" sldId="315"/>
            <ac:spMk id="24" creationId="{00000000-0000-0000-0000-000000000000}"/>
          </ac:spMkLst>
        </pc:spChg>
        <pc:spChg chg="mod">
          <ac:chgData name="Thúy Mai" userId="222f1c7e07c9bd7a" providerId="LiveId" clId="{12046443-81CC-453A-ADF8-D65F09C89840}" dt="2023-09-20T04:56:43.454" v="531" actId="1076"/>
          <ac:spMkLst>
            <pc:docMk/>
            <pc:sldMk cId="3908473324" sldId="315"/>
            <ac:spMk id="25" creationId="{00000000-0000-0000-0000-000000000000}"/>
          </ac:spMkLst>
        </pc:spChg>
        <pc:spChg chg="mod">
          <ac:chgData name="Thúy Mai" userId="222f1c7e07c9bd7a" providerId="LiveId" clId="{12046443-81CC-453A-ADF8-D65F09C89840}" dt="2023-09-20T04:56:16.260" v="528" actId="1076"/>
          <ac:spMkLst>
            <pc:docMk/>
            <pc:sldMk cId="3908473324" sldId="315"/>
            <ac:spMk id="26" creationId="{00000000-0000-0000-0000-000000000000}"/>
          </ac:spMkLst>
        </pc:spChg>
        <pc:spChg chg="mod">
          <ac:chgData name="Thúy Mai" userId="222f1c7e07c9bd7a" providerId="LiveId" clId="{12046443-81CC-453A-ADF8-D65F09C89840}" dt="2023-09-20T04:56:36.534" v="530" actId="1076"/>
          <ac:spMkLst>
            <pc:docMk/>
            <pc:sldMk cId="3908473324" sldId="315"/>
            <ac:spMk id="27" creationId="{00000000-0000-0000-0000-000000000000}"/>
          </ac:spMkLst>
        </pc:spChg>
        <pc:picChg chg="mod">
          <ac:chgData name="Thúy Mai" userId="222f1c7e07c9bd7a" providerId="LiveId" clId="{12046443-81CC-453A-ADF8-D65F09C89840}" dt="2023-09-20T04:56:16.260" v="528" actId="1076"/>
          <ac:picMkLst>
            <pc:docMk/>
            <pc:sldMk cId="3908473324" sldId="315"/>
            <ac:picMk id="4" creationId="{00000000-0000-0000-0000-000000000000}"/>
          </ac:picMkLst>
        </pc:picChg>
        <pc:picChg chg="mod">
          <ac:chgData name="Thúy Mai" userId="222f1c7e07c9bd7a" providerId="LiveId" clId="{12046443-81CC-453A-ADF8-D65F09C89840}" dt="2023-09-20T04:58:36.873" v="536" actId="1076"/>
          <ac:picMkLst>
            <pc:docMk/>
            <pc:sldMk cId="3908473324" sldId="315"/>
            <ac:picMk id="8" creationId="{00000000-0000-0000-0000-000000000000}"/>
          </ac:picMkLst>
        </pc:picChg>
        <pc:picChg chg="mod">
          <ac:chgData name="Thúy Mai" userId="222f1c7e07c9bd7a" providerId="LiveId" clId="{12046443-81CC-453A-ADF8-D65F09C89840}" dt="2023-09-20T04:56:36.534" v="530" actId="1076"/>
          <ac:picMkLst>
            <pc:docMk/>
            <pc:sldMk cId="3908473324" sldId="315"/>
            <ac:picMk id="9" creationId="{00000000-0000-0000-0000-000000000000}"/>
          </ac:picMkLst>
        </pc:picChg>
        <pc:picChg chg="mod">
          <ac:chgData name="Thúy Mai" userId="222f1c7e07c9bd7a" providerId="LiveId" clId="{12046443-81CC-453A-ADF8-D65F09C89840}" dt="2023-09-20T04:56:36.534" v="530" actId="1076"/>
          <ac:picMkLst>
            <pc:docMk/>
            <pc:sldMk cId="3908473324" sldId="315"/>
            <ac:picMk id="10" creationId="{00000000-0000-0000-0000-000000000000}"/>
          </ac:picMkLst>
        </pc:picChg>
        <pc:picChg chg="mod">
          <ac:chgData name="Thúy Mai" userId="222f1c7e07c9bd7a" providerId="LiveId" clId="{12046443-81CC-453A-ADF8-D65F09C89840}" dt="2023-09-20T04:56:29.090" v="529" actId="1076"/>
          <ac:picMkLst>
            <pc:docMk/>
            <pc:sldMk cId="3908473324" sldId="315"/>
            <ac:picMk id="11" creationId="{00000000-0000-0000-0000-000000000000}"/>
          </ac:picMkLst>
        </pc:picChg>
      </pc:sldChg>
      <pc:sldChg chg="addSp delSp modSp add mod ord setBg modAnim">
        <pc:chgData name="Thúy Mai" userId="222f1c7e07c9bd7a" providerId="LiveId" clId="{12046443-81CC-453A-ADF8-D65F09C89840}" dt="2023-09-20T05:05:50.347" v="629"/>
        <pc:sldMkLst>
          <pc:docMk/>
          <pc:sldMk cId="2009119629" sldId="316"/>
        </pc:sldMkLst>
        <pc:spChg chg="add del mod">
          <ac:chgData name="Thúy Mai" userId="222f1c7e07c9bd7a" providerId="LiveId" clId="{12046443-81CC-453A-ADF8-D65F09C89840}" dt="2023-09-20T03:34:40.912" v="339" actId="21"/>
          <ac:spMkLst>
            <pc:docMk/>
            <pc:sldMk cId="2009119629" sldId="316"/>
            <ac:spMk id="2" creationId="{0895288C-C778-E19A-1131-18B6CB6408EB}"/>
          </ac:spMkLst>
        </pc:spChg>
        <pc:spChg chg="mod">
          <ac:chgData name="Thúy Mai" userId="222f1c7e07c9bd7a" providerId="LiveId" clId="{12046443-81CC-453A-ADF8-D65F09C89840}" dt="2023-09-20T05:05:03.014" v="620" actId="1076"/>
          <ac:spMkLst>
            <pc:docMk/>
            <pc:sldMk cId="2009119629" sldId="316"/>
            <ac:spMk id="16" creationId="{00000000-0000-0000-0000-000000000000}"/>
          </ac:spMkLst>
        </pc:spChg>
        <pc:spChg chg="mod">
          <ac:chgData name="Thúy Mai" userId="222f1c7e07c9bd7a" providerId="LiveId" clId="{12046443-81CC-453A-ADF8-D65F09C89840}" dt="2023-09-20T05:05:03.014" v="620" actId="1076"/>
          <ac:spMkLst>
            <pc:docMk/>
            <pc:sldMk cId="2009119629" sldId="316"/>
            <ac:spMk id="17" creationId="{00000000-0000-0000-0000-000000000000}"/>
          </ac:spMkLst>
        </pc:spChg>
        <pc:spChg chg="mod">
          <ac:chgData name="Thúy Mai" userId="222f1c7e07c9bd7a" providerId="LiveId" clId="{12046443-81CC-453A-ADF8-D65F09C89840}" dt="2023-09-20T05:05:03.014" v="620" actId="1076"/>
          <ac:spMkLst>
            <pc:docMk/>
            <pc:sldMk cId="2009119629" sldId="316"/>
            <ac:spMk id="18" creationId="{00000000-0000-0000-0000-000000000000}"/>
          </ac:spMkLst>
        </pc:spChg>
        <pc:spChg chg="mod">
          <ac:chgData name="Thúy Mai" userId="222f1c7e07c9bd7a" providerId="LiveId" clId="{12046443-81CC-453A-ADF8-D65F09C89840}" dt="2023-09-20T05:05:03.014" v="620" actId="1076"/>
          <ac:spMkLst>
            <pc:docMk/>
            <pc:sldMk cId="2009119629" sldId="316"/>
            <ac:spMk id="19" creationId="{00000000-0000-0000-0000-000000000000}"/>
          </ac:spMkLst>
        </pc:spChg>
        <pc:spChg chg="mod">
          <ac:chgData name="Thúy Mai" userId="222f1c7e07c9bd7a" providerId="LiveId" clId="{12046443-81CC-453A-ADF8-D65F09C89840}" dt="2023-09-20T05:05:48.297" v="628" actId="1076"/>
          <ac:spMkLst>
            <pc:docMk/>
            <pc:sldMk cId="2009119629" sldId="316"/>
            <ac:spMk id="22" creationId="{00000000-0000-0000-0000-000000000000}"/>
          </ac:spMkLst>
        </pc:spChg>
        <pc:spChg chg="mod">
          <ac:chgData name="Thúy Mai" userId="222f1c7e07c9bd7a" providerId="LiveId" clId="{12046443-81CC-453A-ADF8-D65F09C89840}" dt="2023-09-20T05:05:03.014" v="620" actId="1076"/>
          <ac:spMkLst>
            <pc:docMk/>
            <pc:sldMk cId="2009119629" sldId="316"/>
            <ac:spMk id="24" creationId="{00000000-0000-0000-0000-000000000000}"/>
          </ac:spMkLst>
        </pc:spChg>
        <pc:spChg chg="mod">
          <ac:chgData name="Thúy Mai" userId="222f1c7e07c9bd7a" providerId="LiveId" clId="{12046443-81CC-453A-ADF8-D65F09C89840}" dt="2023-09-20T05:05:48.297" v="628" actId="1076"/>
          <ac:spMkLst>
            <pc:docMk/>
            <pc:sldMk cId="2009119629" sldId="316"/>
            <ac:spMk id="25" creationId="{00000000-0000-0000-0000-000000000000}"/>
          </ac:spMkLst>
        </pc:spChg>
        <pc:spChg chg="mod">
          <ac:chgData name="Thúy Mai" userId="222f1c7e07c9bd7a" providerId="LiveId" clId="{12046443-81CC-453A-ADF8-D65F09C89840}" dt="2023-09-20T05:05:03.014" v="620" actId="1076"/>
          <ac:spMkLst>
            <pc:docMk/>
            <pc:sldMk cId="2009119629" sldId="316"/>
            <ac:spMk id="26" creationId="{00000000-0000-0000-0000-000000000000}"/>
          </ac:spMkLst>
        </pc:spChg>
        <pc:spChg chg="mod">
          <ac:chgData name="Thúy Mai" userId="222f1c7e07c9bd7a" providerId="LiveId" clId="{12046443-81CC-453A-ADF8-D65F09C89840}" dt="2023-09-20T05:05:03.014" v="620" actId="1076"/>
          <ac:spMkLst>
            <pc:docMk/>
            <pc:sldMk cId="2009119629" sldId="316"/>
            <ac:spMk id="27" creationId="{00000000-0000-0000-0000-000000000000}"/>
          </ac:spMkLst>
        </pc:spChg>
        <pc:picChg chg="mod">
          <ac:chgData name="Thúy Mai" userId="222f1c7e07c9bd7a" providerId="LiveId" clId="{12046443-81CC-453A-ADF8-D65F09C89840}" dt="2023-09-20T05:05:03.014" v="620" actId="1076"/>
          <ac:picMkLst>
            <pc:docMk/>
            <pc:sldMk cId="2009119629" sldId="316"/>
            <ac:picMk id="4" creationId="{00000000-0000-0000-0000-000000000000}"/>
          </ac:picMkLst>
        </pc:picChg>
        <pc:picChg chg="mod">
          <ac:chgData name="Thúy Mai" userId="222f1c7e07c9bd7a" providerId="LiveId" clId="{12046443-81CC-453A-ADF8-D65F09C89840}" dt="2023-09-20T05:05:14.366" v="622" actId="1076"/>
          <ac:picMkLst>
            <pc:docMk/>
            <pc:sldMk cId="2009119629" sldId="316"/>
            <ac:picMk id="8" creationId="{00000000-0000-0000-0000-000000000000}"/>
          </ac:picMkLst>
        </pc:picChg>
        <pc:picChg chg="mod">
          <ac:chgData name="Thúy Mai" userId="222f1c7e07c9bd7a" providerId="LiveId" clId="{12046443-81CC-453A-ADF8-D65F09C89840}" dt="2023-09-20T05:05:03.014" v="620" actId="1076"/>
          <ac:picMkLst>
            <pc:docMk/>
            <pc:sldMk cId="2009119629" sldId="316"/>
            <ac:picMk id="9" creationId="{00000000-0000-0000-0000-000000000000}"/>
          </ac:picMkLst>
        </pc:picChg>
        <pc:picChg chg="mod">
          <ac:chgData name="Thúy Mai" userId="222f1c7e07c9bd7a" providerId="LiveId" clId="{12046443-81CC-453A-ADF8-D65F09C89840}" dt="2023-09-20T05:05:03.014" v="620" actId="1076"/>
          <ac:picMkLst>
            <pc:docMk/>
            <pc:sldMk cId="2009119629" sldId="316"/>
            <ac:picMk id="10" creationId="{00000000-0000-0000-0000-000000000000}"/>
          </ac:picMkLst>
        </pc:picChg>
        <pc:picChg chg="mod">
          <ac:chgData name="Thúy Mai" userId="222f1c7e07c9bd7a" providerId="LiveId" clId="{12046443-81CC-453A-ADF8-D65F09C89840}" dt="2023-09-20T05:05:03.014" v="620" actId="1076"/>
          <ac:picMkLst>
            <pc:docMk/>
            <pc:sldMk cId="2009119629" sldId="316"/>
            <ac:picMk id="11" creationId="{00000000-0000-0000-0000-000000000000}"/>
          </ac:picMkLst>
        </pc:picChg>
      </pc:sldChg>
      <pc:sldChg chg="addSp delSp modSp add mod ord setBg modAnim">
        <pc:chgData name="Thúy Mai" userId="222f1c7e07c9bd7a" providerId="LiveId" clId="{12046443-81CC-453A-ADF8-D65F09C89840}" dt="2023-09-20T05:08:29.338" v="705" actId="14100"/>
        <pc:sldMkLst>
          <pc:docMk/>
          <pc:sldMk cId="470971599" sldId="317"/>
        </pc:sldMkLst>
        <pc:spChg chg="add del mod">
          <ac:chgData name="Thúy Mai" userId="222f1c7e07c9bd7a" providerId="LiveId" clId="{12046443-81CC-453A-ADF8-D65F09C89840}" dt="2023-09-20T03:34:54.792" v="346" actId="21"/>
          <ac:spMkLst>
            <pc:docMk/>
            <pc:sldMk cId="470971599" sldId="317"/>
            <ac:spMk id="2" creationId="{B6876677-CEDD-CCD4-9F7D-9F1A7644DAEF}"/>
          </ac:spMkLst>
        </pc:spChg>
        <pc:spChg chg="mod">
          <ac:chgData name="Thúy Mai" userId="222f1c7e07c9bd7a" providerId="LiveId" clId="{12046443-81CC-453A-ADF8-D65F09C89840}" dt="2023-09-20T05:07:29.462" v="647" actId="1076"/>
          <ac:spMkLst>
            <pc:docMk/>
            <pc:sldMk cId="470971599" sldId="317"/>
            <ac:spMk id="16" creationId="{00000000-0000-0000-0000-000000000000}"/>
          </ac:spMkLst>
        </pc:spChg>
        <pc:spChg chg="mod">
          <ac:chgData name="Thúy Mai" userId="222f1c7e07c9bd7a" providerId="LiveId" clId="{12046443-81CC-453A-ADF8-D65F09C89840}" dt="2023-09-20T05:07:29.462" v="647" actId="1076"/>
          <ac:spMkLst>
            <pc:docMk/>
            <pc:sldMk cId="470971599" sldId="317"/>
            <ac:spMk id="17" creationId="{00000000-0000-0000-0000-000000000000}"/>
          </ac:spMkLst>
        </pc:spChg>
        <pc:spChg chg="mod">
          <ac:chgData name="Thúy Mai" userId="222f1c7e07c9bd7a" providerId="LiveId" clId="{12046443-81CC-453A-ADF8-D65F09C89840}" dt="2023-09-20T05:07:29.462" v="647" actId="1076"/>
          <ac:spMkLst>
            <pc:docMk/>
            <pc:sldMk cId="470971599" sldId="317"/>
            <ac:spMk id="18" creationId="{00000000-0000-0000-0000-000000000000}"/>
          </ac:spMkLst>
        </pc:spChg>
        <pc:spChg chg="mod">
          <ac:chgData name="Thúy Mai" userId="222f1c7e07c9bd7a" providerId="LiveId" clId="{12046443-81CC-453A-ADF8-D65F09C89840}" dt="2023-09-20T05:07:29.462" v="647" actId="1076"/>
          <ac:spMkLst>
            <pc:docMk/>
            <pc:sldMk cId="470971599" sldId="317"/>
            <ac:spMk id="19" creationId="{00000000-0000-0000-0000-000000000000}"/>
          </ac:spMkLst>
        </pc:spChg>
        <pc:spChg chg="mod">
          <ac:chgData name="Thúy Mai" userId="222f1c7e07c9bd7a" providerId="LiveId" clId="{12046443-81CC-453A-ADF8-D65F09C89840}" dt="2023-09-20T05:08:29.338" v="705" actId="14100"/>
          <ac:spMkLst>
            <pc:docMk/>
            <pc:sldMk cId="470971599" sldId="317"/>
            <ac:spMk id="22" creationId="{00000000-0000-0000-0000-000000000000}"/>
          </ac:spMkLst>
        </pc:spChg>
        <pc:spChg chg="mod">
          <ac:chgData name="Thúy Mai" userId="222f1c7e07c9bd7a" providerId="LiveId" clId="{12046443-81CC-453A-ADF8-D65F09C89840}" dt="2023-09-20T05:07:29.462" v="647" actId="1076"/>
          <ac:spMkLst>
            <pc:docMk/>
            <pc:sldMk cId="470971599" sldId="317"/>
            <ac:spMk id="24" creationId="{00000000-0000-0000-0000-000000000000}"/>
          </ac:spMkLst>
        </pc:spChg>
        <pc:spChg chg="mod">
          <ac:chgData name="Thúy Mai" userId="222f1c7e07c9bd7a" providerId="LiveId" clId="{12046443-81CC-453A-ADF8-D65F09C89840}" dt="2023-09-20T05:08:26.354" v="704" actId="1076"/>
          <ac:spMkLst>
            <pc:docMk/>
            <pc:sldMk cId="470971599" sldId="317"/>
            <ac:spMk id="25" creationId="{00000000-0000-0000-0000-000000000000}"/>
          </ac:spMkLst>
        </pc:spChg>
        <pc:spChg chg="mod">
          <ac:chgData name="Thúy Mai" userId="222f1c7e07c9bd7a" providerId="LiveId" clId="{12046443-81CC-453A-ADF8-D65F09C89840}" dt="2023-09-20T05:07:29.462" v="647" actId="1076"/>
          <ac:spMkLst>
            <pc:docMk/>
            <pc:sldMk cId="470971599" sldId="317"/>
            <ac:spMk id="26" creationId="{00000000-0000-0000-0000-000000000000}"/>
          </ac:spMkLst>
        </pc:spChg>
        <pc:spChg chg="mod">
          <ac:chgData name="Thúy Mai" userId="222f1c7e07c9bd7a" providerId="LiveId" clId="{12046443-81CC-453A-ADF8-D65F09C89840}" dt="2023-09-20T05:07:29.462" v="647" actId="1076"/>
          <ac:spMkLst>
            <pc:docMk/>
            <pc:sldMk cId="470971599" sldId="317"/>
            <ac:spMk id="27" creationId="{00000000-0000-0000-0000-000000000000}"/>
          </ac:spMkLst>
        </pc:spChg>
        <pc:picChg chg="mod">
          <ac:chgData name="Thúy Mai" userId="222f1c7e07c9bd7a" providerId="LiveId" clId="{12046443-81CC-453A-ADF8-D65F09C89840}" dt="2023-09-20T05:07:29.462" v="647" actId="1076"/>
          <ac:picMkLst>
            <pc:docMk/>
            <pc:sldMk cId="470971599" sldId="317"/>
            <ac:picMk id="4" creationId="{00000000-0000-0000-0000-000000000000}"/>
          </ac:picMkLst>
        </pc:picChg>
        <pc:picChg chg="mod">
          <ac:chgData name="Thúy Mai" userId="222f1c7e07c9bd7a" providerId="LiveId" clId="{12046443-81CC-453A-ADF8-D65F09C89840}" dt="2023-09-20T05:07:33.852" v="648" actId="1076"/>
          <ac:picMkLst>
            <pc:docMk/>
            <pc:sldMk cId="470971599" sldId="317"/>
            <ac:picMk id="8" creationId="{00000000-0000-0000-0000-000000000000}"/>
          </ac:picMkLst>
        </pc:picChg>
        <pc:picChg chg="mod">
          <ac:chgData name="Thúy Mai" userId="222f1c7e07c9bd7a" providerId="LiveId" clId="{12046443-81CC-453A-ADF8-D65F09C89840}" dt="2023-09-20T05:07:29.462" v="647" actId="1076"/>
          <ac:picMkLst>
            <pc:docMk/>
            <pc:sldMk cId="470971599" sldId="317"/>
            <ac:picMk id="9" creationId="{00000000-0000-0000-0000-000000000000}"/>
          </ac:picMkLst>
        </pc:picChg>
        <pc:picChg chg="mod">
          <ac:chgData name="Thúy Mai" userId="222f1c7e07c9bd7a" providerId="LiveId" clId="{12046443-81CC-453A-ADF8-D65F09C89840}" dt="2023-09-20T05:07:29.462" v="647" actId="1076"/>
          <ac:picMkLst>
            <pc:docMk/>
            <pc:sldMk cId="470971599" sldId="317"/>
            <ac:picMk id="10" creationId="{00000000-0000-0000-0000-000000000000}"/>
          </ac:picMkLst>
        </pc:picChg>
        <pc:picChg chg="mod">
          <ac:chgData name="Thúy Mai" userId="222f1c7e07c9bd7a" providerId="LiveId" clId="{12046443-81CC-453A-ADF8-D65F09C89840}" dt="2023-09-20T05:07:29.462" v="647" actId="1076"/>
          <ac:picMkLst>
            <pc:docMk/>
            <pc:sldMk cId="470971599" sldId="317"/>
            <ac:picMk id="11" creationId="{00000000-0000-0000-0000-000000000000}"/>
          </ac:picMkLst>
        </pc:picChg>
        <pc:picChg chg="mod">
          <ac:chgData name="Thúy Mai" userId="222f1c7e07c9bd7a" providerId="LiveId" clId="{12046443-81CC-453A-ADF8-D65F09C89840}" dt="2023-09-20T05:07:52.201" v="652" actId="1076"/>
          <ac:picMkLst>
            <pc:docMk/>
            <pc:sldMk cId="470971599" sldId="317"/>
            <ac:picMk id="33" creationId="{00000000-0000-0000-0000-000000000000}"/>
          </ac:picMkLst>
        </pc:picChg>
      </pc:sldChg>
      <pc:sldChg chg="addSp delSp modSp add mod ord setBg modAnim">
        <pc:chgData name="Thúy Mai" userId="222f1c7e07c9bd7a" providerId="LiveId" clId="{12046443-81CC-453A-ADF8-D65F09C89840}" dt="2023-09-20T05:10:24.860" v="741"/>
        <pc:sldMkLst>
          <pc:docMk/>
          <pc:sldMk cId="3414606216" sldId="318"/>
        </pc:sldMkLst>
        <pc:spChg chg="add del mod">
          <ac:chgData name="Thúy Mai" userId="222f1c7e07c9bd7a" providerId="LiveId" clId="{12046443-81CC-453A-ADF8-D65F09C89840}" dt="2023-09-20T03:35:09.052" v="353" actId="21"/>
          <ac:spMkLst>
            <pc:docMk/>
            <pc:sldMk cId="3414606216" sldId="318"/>
            <ac:spMk id="2" creationId="{D9175BD7-4B85-F46B-47DC-6CEE2FE1CA51}"/>
          </ac:spMkLst>
        </pc:spChg>
        <pc:spChg chg="mod">
          <ac:chgData name="Thúy Mai" userId="222f1c7e07c9bd7a" providerId="LiveId" clId="{12046443-81CC-453A-ADF8-D65F09C89840}" dt="2023-09-20T05:09:46.102" v="727" actId="1076"/>
          <ac:spMkLst>
            <pc:docMk/>
            <pc:sldMk cId="3414606216" sldId="318"/>
            <ac:spMk id="16" creationId="{00000000-0000-0000-0000-000000000000}"/>
          </ac:spMkLst>
        </pc:spChg>
        <pc:spChg chg="mod">
          <ac:chgData name="Thúy Mai" userId="222f1c7e07c9bd7a" providerId="LiveId" clId="{12046443-81CC-453A-ADF8-D65F09C89840}" dt="2023-09-20T05:09:46.102" v="727" actId="1076"/>
          <ac:spMkLst>
            <pc:docMk/>
            <pc:sldMk cId="3414606216" sldId="318"/>
            <ac:spMk id="17" creationId="{00000000-0000-0000-0000-000000000000}"/>
          </ac:spMkLst>
        </pc:spChg>
        <pc:spChg chg="mod">
          <ac:chgData name="Thúy Mai" userId="222f1c7e07c9bd7a" providerId="LiveId" clId="{12046443-81CC-453A-ADF8-D65F09C89840}" dt="2023-09-20T05:09:46.102" v="727" actId="1076"/>
          <ac:spMkLst>
            <pc:docMk/>
            <pc:sldMk cId="3414606216" sldId="318"/>
            <ac:spMk id="18" creationId="{00000000-0000-0000-0000-000000000000}"/>
          </ac:spMkLst>
        </pc:spChg>
        <pc:spChg chg="mod">
          <ac:chgData name="Thúy Mai" userId="222f1c7e07c9bd7a" providerId="LiveId" clId="{12046443-81CC-453A-ADF8-D65F09C89840}" dt="2023-09-20T05:09:46.102" v="727" actId="1076"/>
          <ac:spMkLst>
            <pc:docMk/>
            <pc:sldMk cId="3414606216" sldId="318"/>
            <ac:spMk id="19" creationId="{00000000-0000-0000-0000-000000000000}"/>
          </ac:spMkLst>
        </pc:spChg>
        <pc:spChg chg="mod">
          <ac:chgData name="Thúy Mai" userId="222f1c7e07c9bd7a" providerId="LiveId" clId="{12046443-81CC-453A-ADF8-D65F09C89840}" dt="2023-09-20T05:10:07.225" v="736" actId="14100"/>
          <ac:spMkLst>
            <pc:docMk/>
            <pc:sldMk cId="3414606216" sldId="318"/>
            <ac:spMk id="22" creationId="{00000000-0000-0000-0000-000000000000}"/>
          </ac:spMkLst>
        </pc:spChg>
        <pc:spChg chg="mod">
          <ac:chgData name="Thúy Mai" userId="222f1c7e07c9bd7a" providerId="LiveId" clId="{12046443-81CC-453A-ADF8-D65F09C89840}" dt="2023-09-20T05:09:46.102" v="727" actId="1076"/>
          <ac:spMkLst>
            <pc:docMk/>
            <pc:sldMk cId="3414606216" sldId="318"/>
            <ac:spMk id="24" creationId="{00000000-0000-0000-0000-000000000000}"/>
          </ac:spMkLst>
        </pc:spChg>
        <pc:spChg chg="mod">
          <ac:chgData name="Thúy Mai" userId="222f1c7e07c9bd7a" providerId="LiveId" clId="{12046443-81CC-453A-ADF8-D65F09C89840}" dt="2023-09-20T05:10:13.018" v="739" actId="1076"/>
          <ac:spMkLst>
            <pc:docMk/>
            <pc:sldMk cId="3414606216" sldId="318"/>
            <ac:spMk id="25" creationId="{00000000-0000-0000-0000-000000000000}"/>
          </ac:spMkLst>
        </pc:spChg>
        <pc:spChg chg="mod">
          <ac:chgData name="Thúy Mai" userId="222f1c7e07c9bd7a" providerId="LiveId" clId="{12046443-81CC-453A-ADF8-D65F09C89840}" dt="2023-09-20T05:09:46.102" v="727" actId="1076"/>
          <ac:spMkLst>
            <pc:docMk/>
            <pc:sldMk cId="3414606216" sldId="318"/>
            <ac:spMk id="26" creationId="{00000000-0000-0000-0000-000000000000}"/>
          </ac:spMkLst>
        </pc:spChg>
        <pc:spChg chg="mod">
          <ac:chgData name="Thúy Mai" userId="222f1c7e07c9bd7a" providerId="LiveId" clId="{12046443-81CC-453A-ADF8-D65F09C89840}" dt="2023-09-20T05:09:46.102" v="727" actId="1076"/>
          <ac:spMkLst>
            <pc:docMk/>
            <pc:sldMk cId="3414606216" sldId="318"/>
            <ac:spMk id="27" creationId="{00000000-0000-0000-0000-000000000000}"/>
          </ac:spMkLst>
        </pc:spChg>
        <pc:picChg chg="mod">
          <ac:chgData name="Thúy Mai" userId="222f1c7e07c9bd7a" providerId="LiveId" clId="{12046443-81CC-453A-ADF8-D65F09C89840}" dt="2023-09-20T05:09:46.102" v="727" actId="1076"/>
          <ac:picMkLst>
            <pc:docMk/>
            <pc:sldMk cId="3414606216" sldId="318"/>
            <ac:picMk id="4" creationId="{00000000-0000-0000-0000-000000000000}"/>
          </ac:picMkLst>
        </pc:picChg>
        <pc:picChg chg="mod">
          <ac:chgData name="Thúy Mai" userId="222f1c7e07c9bd7a" providerId="LiveId" clId="{12046443-81CC-453A-ADF8-D65F09C89840}" dt="2023-09-20T05:10:17.221" v="740" actId="1076"/>
          <ac:picMkLst>
            <pc:docMk/>
            <pc:sldMk cId="3414606216" sldId="318"/>
            <ac:picMk id="8" creationId="{00000000-0000-0000-0000-000000000000}"/>
          </ac:picMkLst>
        </pc:picChg>
        <pc:picChg chg="mod">
          <ac:chgData name="Thúy Mai" userId="222f1c7e07c9bd7a" providerId="LiveId" clId="{12046443-81CC-453A-ADF8-D65F09C89840}" dt="2023-09-20T05:09:46.102" v="727" actId="1076"/>
          <ac:picMkLst>
            <pc:docMk/>
            <pc:sldMk cId="3414606216" sldId="318"/>
            <ac:picMk id="9" creationId="{00000000-0000-0000-0000-000000000000}"/>
          </ac:picMkLst>
        </pc:picChg>
        <pc:picChg chg="mod">
          <ac:chgData name="Thúy Mai" userId="222f1c7e07c9bd7a" providerId="LiveId" clId="{12046443-81CC-453A-ADF8-D65F09C89840}" dt="2023-09-20T05:09:46.102" v="727" actId="1076"/>
          <ac:picMkLst>
            <pc:docMk/>
            <pc:sldMk cId="3414606216" sldId="318"/>
            <ac:picMk id="10" creationId="{00000000-0000-0000-0000-000000000000}"/>
          </ac:picMkLst>
        </pc:picChg>
        <pc:picChg chg="mod">
          <ac:chgData name="Thúy Mai" userId="222f1c7e07c9bd7a" providerId="LiveId" clId="{12046443-81CC-453A-ADF8-D65F09C89840}" dt="2023-09-20T05:09:46.102" v="727" actId="1076"/>
          <ac:picMkLst>
            <pc:docMk/>
            <pc:sldMk cId="3414606216" sldId="318"/>
            <ac:picMk id="11" creationId="{00000000-0000-0000-0000-000000000000}"/>
          </ac:picMkLst>
        </pc:picChg>
        <pc:picChg chg="mod">
          <ac:chgData name="Thúy Mai" userId="222f1c7e07c9bd7a" providerId="LiveId" clId="{12046443-81CC-453A-ADF8-D65F09C89840}" dt="2023-09-20T05:10:05.398" v="735" actId="1076"/>
          <ac:picMkLst>
            <pc:docMk/>
            <pc:sldMk cId="3414606216" sldId="318"/>
            <ac:picMk id="33" creationId="{00000000-0000-0000-0000-000000000000}"/>
          </ac:picMkLst>
        </pc:picChg>
      </pc:sldChg>
      <pc:sldChg chg="addSp delSp modSp add mod ord setBg modAnim">
        <pc:chgData name="Thúy Mai" userId="222f1c7e07c9bd7a" providerId="LiveId" clId="{12046443-81CC-453A-ADF8-D65F09C89840}" dt="2023-09-20T05:13:22.071" v="780"/>
        <pc:sldMkLst>
          <pc:docMk/>
          <pc:sldMk cId="833534462" sldId="319"/>
        </pc:sldMkLst>
        <pc:spChg chg="add del mod">
          <ac:chgData name="Thúy Mai" userId="222f1c7e07c9bd7a" providerId="LiveId" clId="{12046443-81CC-453A-ADF8-D65F09C89840}" dt="2023-09-20T03:35:18.080" v="360"/>
          <ac:spMkLst>
            <pc:docMk/>
            <pc:sldMk cId="833534462" sldId="319"/>
            <ac:spMk id="2" creationId="{DC38C107-5152-0A0D-1C3F-C0BCFCFABE5D}"/>
          </ac:spMkLst>
        </pc:spChg>
        <pc:spChg chg="mod">
          <ac:chgData name="Thúy Mai" userId="222f1c7e07c9bd7a" providerId="LiveId" clId="{12046443-81CC-453A-ADF8-D65F09C89840}" dt="2023-09-20T05:13:15.870" v="778" actId="1076"/>
          <ac:spMkLst>
            <pc:docMk/>
            <pc:sldMk cId="833534462" sldId="319"/>
            <ac:spMk id="16" creationId="{00000000-0000-0000-0000-000000000000}"/>
          </ac:spMkLst>
        </pc:spChg>
        <pc:spChg chg="mod">
          <ac:chgData name="Thúy Mai" userId="222f1c7e07c9bd7a" providerId="LiveId" clId="{12046443-81CC-453A-ADF8-D65F09C89840}" dt="2023-09-20T05:13:15.870" v="778" actId="1076"/>
          <ac:spMkLst>
            <pc:docMk/>
            <pc:sldMk cId="833534462" sldId="319"/>
            <ac:spMk id="17" creationId="{00000000-0000-0000-0000-000000000000}"/>
          </ac:spMkLst>
        </pc:spChg>
        <pc:spChg chg="mod">
          <ac:chgData name="Thúy Mai" userId="222f1c7e07c9bd7a" providerId="LiveId" clId="{12046443-81CC-453A-ADF8-D65F09C89840}" dt="2023-09-20T05:13:15.870" v="778" actId="1076"/>
          <ac:spMkLst>
            <pc:docMk/>
            <pc:sldMk cId="833534462" sldId="319"/>
            <ac:spMk id="18" creationId="{00000000-0000-0000-0000-000000000000}"/>
          </ac:spMkLst>
        </pc:spChg>
        <pc:spChg chg="mod">
          <ac:chgData name="Thúy Mai" userId="222f1c7e07c9bd7a" providerId="LiveId" clId="{12046443-81CC-453A-ADF8-D65F09C89840}" dt="2023-09-20T05:13:15.870" v="778" actId="1076"/>
          <ac:spMkLst>
            <pc:docMk/>
            <pc:sldMk cId="833534462" sldId="319"/>
            <ac:spMk id="19" creationId="{00000000-0000-0000-0000-000000000000}"/>
          </ac:spMkLst>
        </pc:spChg>
        <pc:spChg chg="mod">
          <ac:chgData name="Thúy Mai" userId="222f1c7e07c9bd7a" providerId="LiveId" clId="{12046443-81CC-453A-ADF8-D65F09C89840}" dt="2023-09-20T05:13:11.248" v="777" actId="14100"/>
          <ac:spMkLst>
            <pc:docMk/>
            <pc:sldMk cId="833534462" sldId="319"/>
            <ac:spMk id="22" creationId="{00000000-0000-0000-0000-000000000000}"/>
          </ac:spMkLst>
        </pc:spChg>
        <pc:spChg chg="mod">
          <ac:chgData name="Thúy Mai" userId="222f1c7e07c9bd7a" providerId="LiveId" clId="{12046443-81CC-453A-ADF8-D65F09C89840}" dt="2023-09-20T05:13:15.870" v="778" actId="1076"/>
          <ac:spMkLst>
            <pc:docMk/>
            <pc:sldMk cId="833534462" sldId="319"/>
            <ac:spMk id="24" creationId="{00000000-0000-0000-0000-000000000000}"/>
          </ac:spMkLst>
        </pc:spChg>
        <pc:spChg chg="mod">
          <ac:chgData name="Thúy Mai" userId="222f1c7e07c9bd7a" providerId="LiveId" clId="{12046443-81CC-453A-ADF8-D65F09C89840}" dt="2023-09-20T05:13:08.290" v="776" actId="1076"/>
          <ac:spMkLst>
            <pc:docMk/>
            <pc:sldMk cId="833534462" sldId="319"/>
            <ac:spMk id="25" creationId="{00000000-0000-0000-0000-000000000000}"/>
          </ac:spMkLst>
        </pc:spChg>
        <pc:spChg chg="mod">
          <ac:chgData name="Thúy Mai" userId="222f1c7e07c9bd7a" providerId="LiveId" clId="{12046443-81CC-453A-ADF8-D65F09C89840}" dt="2023-09-20T05:13:15.870" v="778" actId="1076"/>
          <ac:spMkLst>
            <pc:docMk/>
            <pc:sldMk cId="833534462" sldId="319"/>
            <ac:spMk id="26" creationId="{00000000-0000-0000-0000-000000000000}"/>
          </ac:spMkLst>
        </pc:spChg>
        <pc:spChg chg="mod">
          <ac:chgData name="Thúy Mai" userId="222f1c7e07c9bd7a" providerId="LiveId" clId="{12046443-81CC-453A-ADF8-D65F09C89840}" dt="2023-09-20T05:13:15.870" v="778" actId="1076"/>
          <ac:spMkLst>
            <pc:docMk/>
            <pc:sldMk cId="833534462" sldId="319"/>
            <ac:spMk id="27" creationId="{00000000-0000-0000-0000-000000000000}"/>
          </ac:spMkLst>
        </pc:spChg>
        <pc:picChg chg="mod">
          <ac:chgData name="Thúy Mai" userId="222f1c7e07c9bd7a" providerId="LiveId" clId="{12046443-81CC-453A-ADF8-D65F09C89840}" dt="2023-09-20T05:13:15.870" v="778" actId="1076"/>
          <ac:picMkLst>
            <pc:docMk/>
            <pc:sldMk cId="833534462" sldId="319"/>
            <ac:picMk id="4" creationId="{00000000-0000-0000-0000-000000000000}"/>
          </ac:picMkLst>
        </pc:picChg>
        <pc:picChg chg="mod">
          <ac:chgData name="Thúy Mai" userId="222f1c7e07c9bd7a" providerId="LiveId" clId="{12046443-81CC-453A-ADF8-D65F09C89840}" dt="2023-09-20T05:12:44.602" v="770" actId="1076"/>
          <ac:picMkLst>
            <pc:docMk/>
            <pc:sldMk cId="833534462" sldId="319"/>
            <ac:picMk id="8" creationId="{00000000-0000-0000-0000-000000000000}"/>
          </ac:picMkLst>
        </pc:picChg>
        <pc:picChg chg="mod">
          <ac:chgData name="Thúy Mai" userId="222f1c7e07c9bd7a" providerId="LiveId" clId="{12046443-81CC-453A-ADF8-D65F09C89840}" dt="2023-09-20T05:13:15.870" v="778" actId="1076"/>
          <ac:picMkLst>
            <pc:docMk/>
            <pc:sldMk cId="833534462" sldId="319"/>
            <ac:picMk id="9" creationId="{00000000-0000-0000-0000-000000000000}"/>
          </ac:picMkLst>
        </pc:picChg>
        <pc:picChg chg="mod">
          <ac:chgData name="Thúy Mai" userId="222f1c7e07c9bd7a" providerId="LiveId" clId="{12046443-81CC-453A-ADF8-D65F09C89840}" dt="2023-09-20T05:13:15.870" v="778" actId="1076"/>
          <ac:picMkLst>
            <pc:docMk/>
            <pc:sldMk cId="833534462" sldId="319"/>
            <ac:picMk id="10" creationId="{00000000-0000-0000-0000-000000000000}"/>
          </ac:picMkLst>
        </pc:picChg>
        <pc:picChg chg="mod">
          <ac:chgData name="Thúy Mai" userId="222f1c7e07c9bd7a" providerId="LiveId" clId="{12046443-81CC-453A-ADF8-D65F09C89840}" dt="2023-09-20T05:13:15.870" v="778" actId="1076"/>
          <ac:picMkLst>
            <pc:docMk/>
            <pc:sldMk cId="833534462" sldId="319"/>
            <ac:picMk id="11" creationId="{00000000-0000-0000-0000-000000000000}"/>
          </ac:picMkLst>
        </pc:picChg>
      </pc:sldChg>
      <pc:sldChg chg="addSp delSp modSp add mod modAnim">
        <pc:chgData name="Thúy Mai" userId="222f1c7e07c9bd7a" providerId="LiveId" clId="{12046443-81CC-453A-ADF8-D65F09C89840}" dt="2023-09-22T09:28:04.112" v="929" actId="1076"/>
        <pc:sldMkLst>
          <pc:docMk/>
          <pc:sldMk cId="0" sldId="320"/>
        </pc:sldMkLst>
        <pc:spChg chg="mod">
          <ac:chgData name="Thúy Mai" userId="222f1c7e07c9bd7a" providerId="LiveId" clId="{12046443-81CC-453A-ADF8-D65F09C89840}" dt="2023-09-20T10:12:02.917" v="800" actId="2711"/>
          <ac:spMkLst>
            <pc:docMk/>
            <pc:sldMk cId="0" sldId="320"/>
            <ac:spMk id="2" creationId="{00000000-0000-0000-0000-000000000000}"/>
          </ac:spMkLst>
        </pc:spChg>
        <pc:spChg chg="del mod">
          <ac:chgData name="Thúy Mai" userId="222f1c7e07c9bd7a" providerId="LiveId" clId="{12046443-81CC-453A-ADF8-D65F09C89840}" dt="2023-09-22T09:26:08.571" v="885" actId="478"/>
          <ac:spMkLst>
            <pc:docMk/>
            <pc:sldMk cId="0" sldId="320"/>
            <ac:spMk id="3" creationId="{00000000-0000-0000-0000-000000000000}"/>
          </ac:spMkLst>
        </pc:spChg>
        <pc:spChg chg="mod">
          <ac:chgData name="Thúy Mai" userId="222f1c7e07c9bd7a" providerId="LiveId" clId="{12046443-81CC-453A-ADF8-D65F09C89840}" dt="2023-09-20T10:12:02.917" v="800" actId="2711"/>
          <ac:spMkLst>
            <pc:docMk/>
            <pc:sldMk cId="0" sldId="320"/>
            <ac:spMk id="5" creationId="{00000000-0000-0000-0000-000000000000}"/>
          </ac:spMkLst>
        </pc:spChg>
        <pc:spChg chg="mod">
          <ac:chgData name="Thúy Mai" userId="222f1c7e07c9bd7a" providerId="LiveId" clId="{12046443-81CC-453A-ADF8-D65F09C89840}" dt="2023-09-20T10:12:02.917" v="800" actId="2711"/>
          <ac:spMkLst>
            <pc:docMk/>
            <pc:sldMk cId="0" sldId="320"/>
            <ac:spMk id="6" creationId="{00000000-0000-0000-0000-000000000000}"/>
          </ac:spMkLst>
        </pc:spChg>
        <pc:spChg chg="mod">
          <ac:chgData name="Thúy Mai" userId="222f1c7e07c9bd7a" providerId="LiveId" clId="{12046443-81CC-453A-ADF8-D65F09C89840}" dt="2023-09-22T09:26:13.845" v="887" actId="1076"/>
          <ac:spMkLst>
            <pc:docMk/>
            <pc:sldMk cId="0" sldId="320"/>
            <ac:spMk id="7" creationId="{00000000-0000-0000-0000-000000000000}"/>
          </ac:spMkLst>
        </pc:spChg>
        <pc:spChg chg="mod">
          <ac:chgData name="Thúy Mai" userId="222f1c7e07c9bd7a" providerId="LiveId" clId="{12046443-81CC-453A-ADF8-D65F09C89840}" dt="2023-09-22T09:26:11.400" v="886" actId="1076"/>
          <ac:spMkLst>
            <pc:docMk/>
            <pc:sldMk cId="0" sldId="320"/>
            <ac:spMk id="8" creationId="{00000000-0000-0000-0000-000000000000}"/>
          </ac:spMkLst>
        </pc:spChg>
        <pc:spChg chg="mod">
          <ac:chgData name="Thúy Mai" userId="222f1c7e07c9bd7a" providerId="LiveId" clId="{12046443-81CC-453A-ADF8-D65F09C89840}" dt="2023-09-20T10:12:02.917" v="800" actId="2711"/>
          <ac:spMkLst>
            <pc:docMk/>
            <pc:sldMk cId="0" sldId="320"/>
            <ac:spMk id="9" creationId="{00000000-0000-0000-0000-000000000000}"/>
          </ac:spMkLst>
        </pc:spChg>
        <pc:spChg chg="mod">
          <ac:chgData name="Thúy Mai" userId="222f1c7e07c9bd7a" providerId="LiveId" clId="{12046443-81CC-453A-ADF8-D65F09C89840}" dt="2023-09-20T10:12:02.917" v="800" actId="2711"/>
          <ac:spMkLst>
            <pc:docMk/>
            <pc:sldMk cId="0" sldId="320"/>
            <ac:spMk id="10" creationId="{00000000-0000-0000-0000-000000000000}"/>
          </ac:spMkLst>
        </pc:spChg>
        <pc:spChg chg="mod">
          <ac:chgData name="Thúy Mai" userId="222f1c7e07c9bd7a" providerId="LiveId" clId="{12046443-81CC-453A-ADF8-D65F09C89840}" dt="2023-09-20T10:12:02.917" v="800" actId="2711"/>
          <ac:spMkLst>
            <pc:docMk/>
            <pc:sldMk cId="0" sldId="320"/>
            <ac:spMk id="11" creationId="{00000000-0000-0000-0000-000000000000}"/>
          </ac:spMkLst>
        </pc:spChg>
        <pc:spChg chg="mod">
          <ac:chgData name="Thúy Mai" userId="222f1c7e07c9bd7a" providerId="LiveId" clId="{12046443-81CC-453A-ADF8-D65F09C89840}" dt="2023-09-20T10:12:02.917" v="800" actId="2711"/>
          <ac:spMkLst>
            <pc:docMk/>
            <pc:sldMk cId="0" sldId="320"/>
            <ac:spMk id="12" creationId="{00000000-0000-0000-0000-000000000000}"/>
          </ac:spMkLst>
        </pc:spChg>
        <pc:spChg chg="del mod">
          <ac:chgData name="Thúy Mai" userId="222f1c7e07c9bd7a" providerId="LiveId" clId="{12046443-81CC-453A-ADF8-D65F09C89840}" dt="2023-09-20T10:12:12.730" v="802" actId="478"/>
          <ac:spMkLst>
            <pc:docMk/>
            <pc:sldMk cId="0" sldId="320"/>
            <ac:spMk id="13" creationId="{00000000-0000-0000-0000-000000000000}"/>
          </ac:spMkLst>
        </pc:spChg>
        <pc:spChg chg="del mod">
          <ac:chgData name="Thúy Mai" userId="222f1c7e07c9bd7a" providerId="LiveId" clId="{12046443-81CC-453A-ADF8-D65F09C89840}" dt="2023-09-20T10:12:09.998" v="801" actId="478"/>
          <ac:spMkLst>
            <pc:docMk/>
            <pc:sldMk cId="0" sldId="320"/>
            <ac:spMk id="14" creationId="{00000000-0000-0000-0000-000000000000}"/>
          </ac:spMkLst>
        </pc:spChg>
        <pc:spChg chg="del mod">
          <ac:chgData name="Thúy Mai" userId="222f1c7e07c9bd7a" providerId="LiveId" clId="{12046443-81CC-453A-ADF8-D65F09C89840}" dt="2023-09-20T10:12:09.998" v="801" actId="478"/>
          <ac:spMkLst>
            <pc:docMk/>
            <pc:sldMk cId="0" sldId="320"/>
            <ac:spMk id="15" creationId="{00000000-0000-0000-0000-000000000000}"/>
          </ac:spMkLst>
        </pc:spChg>
        <pc:spChg chg="add mod">
          <ac:chgData name="Thúy Mai" userId="222f1c7e07c9bd7a" providerId="LiveId" clId="{12046443-81CC-453A-ADF8-D65F09C89840}" dt="2023-09-22T09:26:56.702" v="909" actId="1076"/>
          <ac:spMkLst>
            <pc:docMk/>
            <pc:sldMk cId="0" sldId="320"/>
            <ac:spMk id="15" creationId="{F7447EC4-5255-BDD7-54B7-E4417A675823}"/>
          </ac:spMkLst>
        </pc:spChg>
        <pc:spChg chg="mod">
          <ac:chgData name="Thúy Mai" userId="222f1c7e07c9bd7a" providerId="LiveId" clId="{12046443-81CC-453A-ADF8-D65F09C89840}" dt="2023-09-20T10:12:02.917" v="800" actId="2711"/>
          <ac:spMkLst>
            <pc:docMk/>
            <pc:sldMk cId="0" sldId="320"/>
            <ac:spMk id="18" creationId="{00000000-0000-0000-0000-000000000000}"/>
          </ac:spMkLst>
        </pc:spChg>
        <pc:spChg chg="mod">
          <ac:chgData name="Thúy Mai" userId="222f1c7e07c9bd7a" providerId="LiveId" clId="{12046443-81CC-453A-ADF8-D65F09C89840}" dt="2023-09-20T10:12:02.917" v="800" actId="2711"/>
          <ac:spMkLst>
            <pc:docMk/>
            <pc:sldMk cId="0" sldId="320"/>
            <ac:spMk id="19" creationId="{00000000-0000-0000-0000-000000000000}"/>
          </ac:spMkLst>
        </pc:spChg>
        <pc:spChg chg="add mod">
          <ac:chgData name="Thúy Mai" userId="222f1c7e07c9bd7a" providerId="LiveId" clId="{12046443-81CC-453A-ADF8-D65F09C89840}" dt="2023-09-22T09:28:04.112" v="929" actId="1076"/>
          <ac:spMkLst>
            <pc:docMk/>
            <pc:sldMk cId="0" sldId="320"/>
            <ac:spMk id="20" creationId="{0C633692-AE57-200F-A377-A407FABA5651}"/>
          </ac:spMkLst>
        </pc:spChg>
        <pc:spChg chg="add mod">
          <ac:chgData name="Thúy Mai" userId="222f1c7e07c9bd7a" providerId="LiveId" clId="{12046443-81CC-453A-ADF8-D65F09C89840}" dt="2023-09-22T09:27:35.652" v="917" actId="1076"/>
          <ac:spMkLst>
            <pc:docMk/>
            <pc:sldMk cId="0" sldId="320"/>
            <ac:spMk id="22" creationId="{72311408-6BED-8B26-6BFF-88D62705D19A}"/>
          </ac:spMkLst>
        </pc:spChg>
        <pc:grpChg chg="mod">
          <ac:chgData name="Thúy Mai" userId="222f1c7e07c9bd7a" providerId="LiveId" clId="{12046443-81CC-453A-ADF8-D65F09C89840}" dt="2023-09-20T10:12:27.732" v="806" actId="1076"/>
          <ac:grpSpMkLst>
            <pc:docMk/>
            <pc:sldMk cId="0" sldId="320"/>
            <ac:grpSpMk id="4" creationId="{00000000-0000-0000-0000-000000000000}"/>
          </ac:grpSpMkLst>
        </pc:grpChg>
        <pc:grpChg chg="mod">
          <ac:chgData name="Thúy Mai" userId="222f1c7e07c9bd7a" providerId="LiveId" clId="{12046443-81CC-453A-ADF8-D65F09C89840}" dt="2023-09-20T10:12:22.038" v="805" actId="1076"/>
          <ac:grpSpMkLst>
            <pc:docMk/>
            <pc:sldMk cId="0" sldId="320"/>
            <ac:grpSpMk id="16" creationId="{00000000-0000-0000-0000-000000000000}"/>
          </ac:grpSpMkLst>
        </pc:grpChg>
        <pc:graphicFrameChg chg="add del mod">
          <ac:chgData name="Thúy Mai" userId="222f1c7e07c9bd7a" providerId="LiveId" clId="{12046443-81CC-453A-ADF8-D65F09C89840}" dt="2023-09-22T09:26:19.349" v="891"/>
          <ac:graphicFrameMkLst>
            <pc:docMk/>
            <pc:sldMk cId="0" sldId="320"/>
            <ac:graphicFrameMk id="13" creationId="{A9687BB4-F5DB-E8E4-AA0C-531C77FD2650}"/>
          </ac:graphicFrameMkLst>
        </pc:graphicFrameChg>
        <pc:graphicFrameChg chg="add del mod">
          <ac:chgData name="Thúy Mai" userId="222f1c7e07c9bd7a" providerId="LiveId" clId="{12046443-81CC-453A-ADF8-D65F09C89840}" dt="2023-09-20T10:12:34.175" v="809"/>
          <ac:graphicFrameMkLst>
            <pc:docMk/>
            <pc:sldMk cId="0" sldId="320"/>
            <ac:graphicFrameMk id="20" creationId="{23226F94-A597-203A-5200-816ED3DE9765}"/>
          </ac:graphicFrameMkLst>
        </pc:graphicFrameChg>
        <pc:graphicFrameChg chg="add del mod">
          <ac:chgData name="Thúy Mai" userId="222f1c7e07c9bd7a" providerId="LiveId" clId="{12046443-81CC-453A-ADF8-D65F09C89840}" dt="2023-09-20T10:13:15.130" v="827"/>
          <ac:graphicFrameMkLst>
            <pc:docMk/>
            <pc:sldMk cId="0" sldId="320"/>
            <ac:graphicFrameMk id="23" creationId="{8F1BF4C9-28B8-1BFB-A8BF-A525379C9849}"/>
          </ac:graphicFrameMkLst>
        </pc:graphicFrameChg>
        <pc:graphicFrameChg chg="add mod modGraphic">
          <ac:chgData name="Thúy Mai" userId="222f1c7e07c9bd7a" providerId="LiveId" clId="{12046443-81CC-453A-ADF8-D65F09C89840}" dt="2023-09-22T09:27:59.830" v="926" actId="1076"/>
          <ac:graphicFrameMkLst>
            <pc:docMk/>
            <pc:sldMk cId="0" sldId="320"/>
            <ac:graphicFrameMk id="24" creationId="{BFE27228-26A8-F2DC-CDA6-D5D996CAC0CB}"/>
          </ac:graphicFrameMkLst>
        </pc:graphicFrameChg>
      </pc:sldChg>
      <pc:sldChg chg="addSp delSp modSp add mod modAnim">
        <pc:chgData name="Thúy Mai" userId="222f1c7e07c9bd7a" providerId="LiveId" clId="{12046443-81CC-453A-ADF8-D65F09C89840}" dt="2023-09-23T13:33:22.845" v="3559" actId="1076"/>
        <pc:sldMkLst>
          <pc:docMk/>
          <pc:sldMk cId="0" sldId="321"/>
        </pc:sldMkLst>
        <pc:spChg chg="del mod">
          <ac:chgData name="Thúy Mai" userId="222f1c7e07c9bd7a" providerId="LiveId" clId="{12046443-81CC-453A-ADF8-D65F09C89840}" dt="2023-09-23T13:33:17.915" v="3558" actId="478"/>
          <ac:spMkLst>
            <pc:docMk/>
            <pc:sldMk cId="0" sldId="321"/>
            <ac:spMk id="2" creationId="{00000000-0000-0000-0000-000000000000}"/>
          </ac:spMkLst>
        </pc:spChg>
        <pc:spChg chg="del">
          <ac:chgData name="Thúy Mai" userId="222f1c7e07c9bd7a" providerId="LiveId" clId="{12046443-81CC-453A-ADF8-D65F09C89840}" dt="2023-09-20T10:15:39.221" v="841" actId="478"/>
          <ac:spMkLst>
            <pc:docMk/>
            <pc:sldMk cId="0" sldId="321"/>
            <ac:spMk id="3" creationId="{00000000-0000-0000-0000-000000000000}"/>
          </ac:spMkLst>
        </pc:spChg>
        <pc:spChg chg="mod">
          <ac:chgData name="Thúy Mai" userId="222f1c7e07c9bd7a" providerId="LiveId" clId="{12046443-81CC-453A-ADF8-D65F09C89840}" dt="2023-09-23T13:33:22.845" v="3559" actId="1076"/>
          <ac:spMkLst>
            <pc:docMk/>
            <pc:sldMk cId="0" sldId="321"/>
            <ac:spMk id="5" creationId="{00000000-0000-0000-0000-000000000000}"/>
          </ac:spMkLst>
        </pc:spChg>
        <pc:spChg chg="add mod">
          <ac:chgData name="Thúy Mai" userId="222f1c7e07c9bd7a" providerId="LiveId" clId="{12046443-81CC-453A-ADF8-D65F09C89840}" dt="2023-09-23T13:30:38.259" v="3547" actId="207"/>
          <ac:spMkLst>
            <pc:docMk/>
            <pc:sldMk cId="0" sldId="321"/>
            <ac:spMk id="10" creationId="{B5A93ED0-BFC5-A032-43FE-A9089C59FB3F}"/>
          </ac:spMkLst>
        </pc:spChg>
        <pc:graphicFrameChg chg="add del mod">
          <ac:chgData name="Thúy Mai" userId="222f1c7e07c9bd7a" providerId="LiveId" clId="{12046443-81CC-453A-ADF8-D65F09C89840}" dt="2023-09-23T13:30:07.252" v="3529"/>
          <ac:graphicFrameMkLst>
            <pc:docMk/>
            <pc:sldMk cId="0" sldId="321"/>
            <ac:graphicFrameMk id="3" creationId="{F2590CF4-0D7C-A2B3-36D0-0AF18DB7DB68}"/>
          </ac:graphicFrameMkLst>
        </pc:graphicFrameChg>
        <pc:graphicFrameChg chg="add del mod">
          <ac:chgData name="Thúy Mai" userId="222f1c7e07c9bd7a" providerId="LiveId" clId="{12046443-81CC-453A-ADF8-D65F09C89840}" dt="2023-09-20T10:15:45.229" v="844"/>
          <ac:graphicFrameMkLst>
            <pc:docMk/>
            <pc:sldMk cId="0" sldId="321"/>
            <ac:graphicFrameMk id="9" creationId="{D8077D9D-D200-B962-802A-6977655A6B81}"/>
          </ac:graphicFrameMkLst>
        </pc:graphicFrameChg>
        <pc:graphicFrameChg chg="add del mod modGraphic">
          <ac:chgData name="Thúy Mai" userId="222f1c7e07c9bd7a" providerId="LiveId" clId="{12046443-81CC-453A-ADF8-D65F09C89840}" dt="2023-09-22T09:39:30.007" v="1163" actId="21"/>
          <ac:graphicFrameMkLst>
            <pc:docMk/>
            <pc:sldMk cId="0" sldId="321"/>
            <ac:graphicFrameMk id="10" creationId="{11455C85-AA84-F73F-8612-C4139E57D9AC}"/>
          </ac:graphicFrameMkLst>
        </pc:graphicFrameChg>
      </pc:sldChg>
      <pc:sldChg chg="addSp delSp modSp add mod ord setBg modAnim">
        <pc:chgData name="Thúy Mai" userId="222f1c7e07c9bd7a" providerId="LiveId" clId="{12046443-81CC-453A-ADF8-D65F09C89840}" dt="2023-09-22T10:17:32.174" v="1693" actId="1035"/>
        <pc:sldMkLst>
          <pc:docMk/>
          <pc:sldMk cId="0" sldId="322"/>
        </pc:sldMkLst>
        <pc:spChg chg="del topLvl">
          <ac:chgData name="Thúy Mai" userId="222f1c7e07c9bd7a" providerId="LiveId" clId="{12046443-81CC-453A-ADF8-D65F09C89840}" dt="2023-09-20T13:22:36.158" v="852" actId="478"/>
          <ac:spMkLst>
            <pc:docMk/>
            <pc:sldMk cId="0" sldId="322"/>
            <ac:spMk id="5" creationId="{00000000-0000-0000-0000-000000000000}"/>
          </ac:spMkLst>
        </pc:spChg>
        <pc:spChg chg="del mod topLvl">
          <ac:chgData name="Thúy Mai" userId="222f1c7e07c9bd7a" providerId="LiveId" clId="{12046443-81CC-453A-ADF8-D65F09C89840}" dt="2023-09-20T13:22:35.385" v="851" actId="478"/>
          <ac:spMkLst>
            <pc:docMk/>
            <pc:sldMk cId="0" sldId="322"/>
            <ac:spMk id="6" creationId="{00000000-0000-0000-0000-000000000000}"/>
          </ac:spMkLst>
        </pc:spChg>
        <pc:spChg chg="mod">
          <ac:chgData name="Thúy Mai" userId="222f1c7e07c9bd7a" providerId="LiveId" clId="{12046443-81CC-453A-ADF8-D65F09C89840}" dt="2023-09-22T10:16:46.482" v="1676" actId="1035"/>
          <ac:spMkLst>
            <pc:docMk/>
            <pc:sldMk cId="0" sldId="322"/>
            <ac:spMk id="7" creationId="{00000000-0000-0000-0000-000000000000}"/>
          </ac:spMkLst>
        </pc:spChg>
        <pc:spChg chg="mod">
          <ac:chgData name="Thúy Mai" userId="222f1c7e07c9bd7a" providerId="LiveId" clId="{12046443-81CC-453A-ADF8-D65F09C89840}" dt="2023-09-22T10:16:46.482" v="1676" actId="1035"/>
          <ac:spMkLst>
            <pc:docMk/>
            <pc:sldMk cId="0" sldId="322"/>
            <ac:spMk id="8" creationId="{00000000-0000-0000-0000-000000000000}"/>
          </ac:spMkLst>
        </pc:spChg>
        <pc:spChg chg="del">
          <ac:chgData name="Thúy Mai" userId="222f1c7e07c9bd7a" providerId="LiveId" clId="{12046443-81CC-453A-ADF8-D65F09C89840}" dt="2023-09-20T13:22:40.402" v="854" actId="478"/>
          <ac:spMkLst>
            <pc:docMk/>
            <pc:sldMk cId="0" sldId="322"/>
            <ac:spMk id="9" creationId="{00000000-0000-0000-0000-000000000000}"/>
          </ac:spMkLst>
        </pc:spChg>
        <pc:spChg chg="add mod">
          <ac:chgData name="Thúy Mai" userId="222f1c7e07c9bd7a" providerId="LiveId" clId="{12046443-81CC-453A-ADF8-D65F09C89840}" dt="2023-09-22T10:17:32.174" v="1693" actId="1035"/>
          <ac:spMkLst>
            <pc:docMk/>
            <pc:sldMk cId="0" sldId="322"/>
            <ac:spMk id="9" creationId="{40E73B38-43D4-3567-4761-D7C75928E270}"/>
          </ac:spMkLst>
        </pc:spChg>
        <pc:spChg chg="del">
          <ac:chgData name="Thúy Mai" userId="222f1c7e07c9bd7a" providerId="LiveId" clId="{12046443-81CC-453A-ADF8-D65F09C89840}" dt="2023-09-20T13:22:38.795" v="853" actId="478"/>
          <ac:spMkLst>
            <pc:docMk/>
            <pc:sldMk cId="0" sldId="322"/>
            <ac:spMk id="10" creationId="{00000000-0000-0000-0000-000000000000}"/>
          </ac:spMkLst>
        </pc:spChg>
        <pc:spChg chg="add mod">
          <ac:chgData name="Thúy Mai" userId="222f1c7e07c9bd7a" providerId="LiveId" clId="{12046443-81CC-453A-ADF8-D65F09C89840}" dt="2023-09-22T10:16:46.482" v="1676" actId="1035"/>
          <ac:spMkLst>
            <pc:docMk/>
            <pc:sldMk cId="0" sldId="322"/>
            <ac:spMk id="11" creationId="{FB4BEFE9-52EA-145E-F26E-25948AC071CA}"/>
          </ac:spMkLst>
        </pc:spChg>
        <pc:spChg chg="add mod">
          <ac:chgData name="Thúy Mai" userId="222f1c7e07c9bd7a" providerId="LiveId" clId="{12046443-81CC-453A-ADF8-D65F09C89840}" dt="2023-09-22T10:16:46.482" v="1676" actId="1035"/>
          <ac:spMkLst>
            <pc:docMk/>
            <pc:sldMk cId="0" sldId="322"/>
            <ac:spMk id="15" creationId="{706CF002-28A8-CDF5-8799-AF049228D191}"/>
          </ac:spMkLst>
        </pc:spChg>
        <pc:spChg chg="add mod">
          <ac:chgData name="Thúy Mai" userId="222f1c7e07c9bd7a" providerId="LiveId" clId="{12046443-81CC-453A-ADF8-D65F09C89840}" dt="2023-09-22T10:16:46.482" v="1676" actId="1035"/>
          <ac:spMkLst>
            <pc:docMk/>
            <pc:sldMk cId="0" sldId="322"/>
            <ac:spMk id="16" creationId="{0CE73C0A-F657-B58E-B308-8DA650FD61C1}"/>
          </ac:spMkLst>
        </pc:spChg>
        <pc:spChg chg="mod">
          <ac:chgData name="Thúy Mai" userId="222f1c7e07c9bd7a" providerId="LiveId" clId="{12046443-81CC-453A-ADF8-D65F09C89840}" dt="2023-09-20T13:24:08.978" v="872" actId="571"/>
          <ac:spMkLst>
            <pc:docMk/>
            <pc:sldMk cId="0" sldId="322"/>
            <ac:spMk id="16" creationId="{E5B074B0-FCD6-C0D5-DF90-7A9F7F37923B}"/>
          </ac:spMkLst>
        </pc:spChg>
        <pc:spChg chg="add mod">
          <ac:chgData name="Thúy Mai" userId="222f1c7e07c9bd7a" providerId="LiveId" clId="{12046443-81CC-453A-ADF8-D65F09C89840}" dt="2023-09-22T10:16:46.482" v="1676" actId="1035"/>
          <ac:spMkLst>
            <pc:docMk/>
            <pc:sldMk cId="0" sldId="322"/>
            <ac:spMk id="17" creationId="{EF551D7D-DA6D-64C6-F357-4E0EDCBAF8AB}"/>
          </ac:spMkLst>
        </pc:spChg>
        <pc:spChg chg="add mod">
          <ac:chgData name="Thúy Mai" userId="222f1c7e07c9bd7a" providerId="LiveId" clId="{12046443-81CC-453A-ADF8-D65F09C89840}" dt="2023-09-22T10:16:59.648" v="1679" actId="1076"/>
          <ac:spMkLst>
            <pc:docMk/>
            <pc:sldMk cId="0" sldId="322"/>
            <ac:spMk id="18" creationId="{19D5EC9D-8266-AB78-3A09-2737C4FE4F85}"/>
          </ac:spMkLst>
        </pc:spChg>
        <pc:spChg chg="add mod">
          <ac:chgData name="Thúy Mai" userId="222f1c7e07c9bd7a" providerId="LiveId" clId="{12046443-81CC-453A-ADF8-D65F09C89840}" dt="2023-09-22T10:16:46.482" v="1676" actId="1035"/>
          <ac:spMkLst>
            <pc:docMk/>
            <pc:sldMk cId="0" sldId="322"/>
            <ac:spMk id="19" creationId="{0A9818D2-FBF8-A21C-BF58-CBA03B39B0B7}"/>
          </ac:spMkLst>
        </pc:spChg>
        <pc:spChg chg="add mod">
          <ac:chgData name="Thúy Mai" userId="222f1c7e07c9bd7a" providerId="LiveId" clId="{12046443-81CC-453A-ADF8-D65F09C89840}" dt="2023-09-22T10:13:12.697" v="1600"/>
          <ac:spMkLst>
            <pc:docMk/>
            <pc:sldMk cId="0" sldId="322"/>
            <ac:spMk id="21" creationId="{797F71CB-D50E-2694-5127-0D2FB17E9CA8}"/>
          </ac:spMkLst>
        </pc:spChg>
        <pc:spChg chg="add mod">
          <ac:chgData name="Thúy Mai" userId="222f1c7e07c9bd7a" providerId="LiveId" clId="{12046443-81CC-453A-ADF8-D65F09C89840}" dt="2023-09-22T10:13:12.697" v="1600"/>
          <ac:spMkLst>
            <pc:docMk/>
            <pc:sldMk cId="0" sldId="322"/>
            <ac:spMk id="23" creationId="{BBEFDB41-600D-5C8E-3EA3-49C832F68276}"/>
          </ac:spMkLst>
        </pc:spChg>
        <pc:spChg chg="add mod">
          <ac:chgData name="Thúy Mai" userId="222f1c7e07c9bd7a" providerId="LiveId" clId="{12046443-81CC-453A-ADF8-D65F09C89840}" dt="2023-09-22T10:17:27.322" v="1692" actId="20577"/>
          <ac:spMkLst>
            <pc:docMk/>
            <pc:sldMk cId="0" sldId="322"/>
            <ac:spMk id="24" creationId="{FEEE5959-2469-8F3E-89E7-B7D4326A07F4}"/>
          </ac:spMkLst>
        </pc:spChg>
        <pc:spChg chg="add mod">
          <ac:chgData name="Thúy Mai" userId="222f1c7e07c9bd7a" providerId="LiveId" clId="{12046443-81CC-453A-ADF8-D65F09C89840}" dt="2023-09-22T10:17:09.579" v="1684" actId="1076"/>
          <ac:spMkLst>
            <pc:docMk/>
            <pc:sldMk cId="0" sldId="322"/>
            <ac:spMk id="25" creationId="{2D1E1602-39C3-B234-8E3E-F62C4E21914F}"/>
          </ac:spMkLst>
        </pc:spChg>
        <pc:grpChg chg="mod">
          <ac:chgData name="Thúy Mai" userId="222f1c7e07c9bd7a" providerId="LiveId" clId="{12046443-81CC-453A-ADF8-D65F09C89840}" dt="2023-09-22T10:00:16.306" v="1469" actId="14100"/>
          <ac:grpSpMkLst>
            <pc:docMk/>
            <pc:sldMk cId="0" sldId="322"/>
            <ac:grpSpMk id="2" creationId="{00000000-0000-0000-0000-000000000000}"/>
          </ac:grpSpMkLst>
        </pc:grpChg>
        <pc:grpChg chg="del">
          <ac:chgData name="Thúy Mai" userId="222f1c7e07c9bd7a" providerId="LiveId" clId="{12046443-81CC-453A-ADF8-D65F09C89840}" dt="2023-09-20T13:22:35.385" v="851" actId="478"/>
          <ac:grpSpMkLst>
            <pc:docMk/>
            <pc:sldMk cId="0" sldId="322"/>
            <ac:grpSpMk id="4" creationId="{00000000-0000-0000-0000-000000000000}"/>
          </ac:grpSpMkLst>
        </pc:grpChg>
        <pc:grpChg chg="add mod">
          <ac:chgData name="Thúy Mai" userId="222f1c7e07c9bd7a" providerId="LiveId" clId="{12046443-81CC-453A-ADF8-D65F09C89840}" dt="2023-09-20T13:24:08.978" v="872" actId="571"/>
          <ac:grpSpMkLst>
            <pc:docMk/>
            <pc:sldMk cId="0" sldId="322"/>
            <ac:grpSpMk id="15" creationId="{1A727363-D56F-8C53-6458-7E3172F65B80}"/>
          </ac:grpSpMkLst>
        </pc:grpChg>
        <pc:graphicFrameChg chg="add del mod">
          <ac:chgData name="Thúy Mai" userId="222f1c7e07c9bd7a" providerId="LiveId" clId="{12046443-81CC-453A-ADF8-D65F09C89840}" dt="2023-09-22T10:01:12.998" v="1473"/>
          <ac:graphicFrameMkLst>
            <pc:docMk/>
            <pc:sldMk cId="0" sldId="322"/>
            <ac:graphicFrameMk id="4" creationId="{17A9A331-108B-D7D3-9C0E-8ADF4C285FC2}"/>
          </ac:graphicFrameMkLst>
        </pc:graphicFrameChg>
        <pc:graphicFrameChg chg="add del mod modGraphic">
          <ac:chgData name="Thúy Mai" userId="222f1c7e07c9bd7a" providerId="LiveId" clId="{12046443-81CC-453A-ADF8-D65F09C89840}" dt="2023-09-22T10:16:16.398" v="1666" actId="478"/>
          <ac:graphicFrameMkLst>
            <pc:docMk/>
            <pc:sldMk cId="0" sldId="322"/>
            <ac:graphicFrameMk id="5" creationId="{68DF60BB-3DE0-52DD-31BC-316A9DD64333}"/>
          </ac:graphicFrameMkLst>
        </pc:graphicFrameChg>
        <pc:graphicFrameChg chg="add mod modGraphic">
          <ac:chgData name="Thúy Mai" userId="222f1c7e07c9bd7a" providerId="LiveId" clId="{12046443-81CC-453A-ADF8-D65F09C89840}" dt="2023-09-22T10:17:20.001" v="1689" actId="14100"/>
          <ac:graphicFrameMkLst>
            <pc:docMk/>
            <pc:sldMk cId="0" sldId="322"/>
            <ac:graphicFrameMk id="6" creationId="{0BAC1689-8590-E83B-729A-FE1900354CE8}"/>
          </ac:graphicFrameMkLst>
        </pc:graphicFrameChg>
        <pc:graphicFrameChg chg="add del mod">
          <ac:chgData name="Thúy Mai" userId="222f1c7e07c9bd7a" providerId="LiveId" clId="{12046443-81CC-453A-ADF8-D65F09C89840}" dt="2023-09-20T13:22:57.340" v="858"/>
          <ac:graphicFrameMkLst>
            <pc:docMk/>
            <pc:sldMk cId="0" sldId="322"/>
            <ac:graphicFrameMk id="11" creationId="{1C9AA7BC-AE6A-4FBE-57AF-F3A28DE1B3B7}"/>
          </ac:graphicFrameMkLst>
        </pc:graphicFrameChg>
        <pc:graphicFrameChg chg="add del mod">
          <ac:chgData name="Thúy Mai" userId="222f1c7e07c9bd7a" providerId="LiveId" clId="{12046443-81CC-453A-ADF8-D65F09C89840}" dt="2023-09-22T09:39:46.003" v="1168" actId="21"/>
          <ac:graphicFrameMkLst>
            <pc:docMk/>
            <pc:sldMk cId="0" sldId="322"/>
            <ac:graphicFrameMk id="12" creationId="{6E8BB42F-C25A-F94B-9900-5DDDF3238D77}"/>
          </ac:graphicFrameMkLst>
        </pc:graphicFrameChg>
        <pc:graphicFrameChg chg="add del mod">
          <ac:chgData name="Thúy Mai" userId="222f1c7e07c9bd7a" providerId="LiveId" clId="{12046443-81CC-453A-ADF8-D65F09C89840}" dt="2023-09-20T13:23:55.216" v="863"/>
          <ac:graphicFrameMkLst>
            <pc:docMk/>
            <pc:sldMk cId="0" sldId="322"/>
            <ac:graphicFrameMk id="13" creationId="{2D7F0792-77F6-8767-03BC-B58DEB94DB80}"/>
          </ac:graphicFrameMkLst>
        </pc:graphicFrameChg>
        <pc:graphicFrameChg chg="add del mod">
          <ac:chgData name="Thúy Mai" userId="222f1c7e07c9bd7a" providerId="LiveId" clId="{12046443-81CC-453A-ADF8-D65F09C89840}" dt="2023-09-22T09:42:07.050" v="1226" actId="21"/>
          <ac:graphicFrameMkLst>
            <pc:docMk/>
            <pc:sldMk cId="0" sldId="322"/>
            <ac:graphicFrameMk id="14" creationId="{0BD75AE8-CF43-4577-BAC5-CCBAB91C2402}"/>
          </ac:graphicFrameMkLst>
        </pc:graphicFrameChg>
        <pc:graphicFrameChg chg="add del mod">
          <ac:chgData name="Thúy Mai" userId="222f1c7e07c9bd7a" providerId="LiveId" clId="{12046443-81CC-453A-ADF8-D65F09C89840}" dt="2023-09-20T13:24:08.144" v="871"/>
          <ac:graphicFrameMkLst>
            <pc:docMk/>
            <pc:sldMk cId="0" sldId="322"/>
            <ac:graphicFrameMk id="17" creationId="{69F6650D-E9C9-40EC-C2E0-4B62313F3BAE}"/>
          </ac:graphicFrameMkLst>
        </pc:graphicFrameChg>
        <pc:graphicFrameChg chg="add del mod">
          <ac:chgData name="Thúy Mai" userId="222f1c7e07c9bd7a" providerId="LiveId" clId="{12046443-81CC-453A-ADF8-D65F09C89840}" dt="2023-09-20T13:24:08.144" v="871"/>
          <ac:graphicFrameMkLst>
            <pc:docMk/>
            <pc:sldMk cId="0" sldId="322"/>
            <ac:graphicFrameMk id="18" creationId="{43AEE373-6E72-866B-8C80-78C50CE6C2DA}"/>
          </ac:graphicFrameMkLst>
        </pc:graphicFrameChg>
        <pc:graphicFrameChg chg="add del mod">
          <ac:chgData name="Thúy Mai" userId="222f1c7e07c9bd7a" providerId="LiveId" clId="{12046443-81CC-453A-ADF8-D65F09C89840}" dt="2023-09-20T13:24:12.096" v="875"/>
          <ac:graphicFrameMkLst>
            <pc:docMk/>
            <pc:sldMk cId="0" sldId="322"/>
            <ac:graphicFrameMk id="19" creationId="{58A5F34B-9557-2F30-E7D7-D60A5EE43811}"/>
          </ac:graphicFrameMkLst>
        </pc:graphicFrameChg>
        <pc:graphicFrameChg chg="add del mod modGraphic">
          <ac:chgData name="Thúy Mai" userId="222f1c7e07c9bd7a" providerId="LiveId" clId="{12046443-81CC-453A-ADF8-D65F09C89840}" dt="2023-09-22T09:43:52.533" v="1266" actId="21"/>
          <ac:graphicFrameMkLst>
            <pc:docMk/>
            <pc:sldMk cId="0" sldId="322"/>
            <ac:graphicFrameMk id="20" creationId="{CEB6530D-49B0-808E-D85B-C7BA7877BCD2}"/>
          </ac:graphicFrameMkLst>
        </pc:graphicFrameChg>
        <pc:graphicFrameChg chg="add del mod">
          <ac:chgData name="Thúy Mai" userId="222f1c7e07c9bd7a" providerId="LiveId" clId="{12046443-81CC-453A-ADF8-D65F09C89840}" dt="2023-09-20T13:24:46.839" v="881"/>
          <ac:graphicFrameMkLst>
            <pc:docMk/>
            <pc:sldMk cId="0" sldId="322"/>
            <ac:graphicFrameMk id="21" creationId="{42150A7F-2AA1-2A42-374B-E4DDBA87F692}"/>
          </ac:graphicFrameMkLst>
        </pc:graphicFrameChg>
        <pc:graphicFrameChg chg="add del mod modGraphic">
          <ac:chgData name="Thúy Mai" userId="222f1c7e07c9bd7a" providerId="LiveId" clId="{12046443-81CC-453A-ADF8-D65F09C89840}" dt="2023-09-22T09:47:17.706" v="1327" actId="21"/>
          <ac:graphicFrameMkLst>
            <pc:docMk/>
            <pc:sldMk cId="0" sldId="322"/>
            <ac:graphicFrameMk id="22" creationId="{BEB8D65B-811A-5EFB-7B35-5E043BAAD24D}"/>
          </ac:graphicFrameMkLst>
        </pc:graphicFrameChg>
      </pc:sldChg>
      <pc:sldChg chg="addSp delSp modSp add mod delAnim modAnim">
        <pc:chgData name="Thúy Mai" userId="222f1c7e07c9bd7a" providerId="LiveId" clId="{12046443-81CC-453A-ADF8-D65F09C89840}" dt="2023-09-22T09:36:46.531" v="1135" actId="478"/>
        <pc:sldMkLst>
          <pc:docMk/>
          <pc:sldMk cId="348534350" sldId="323"/>
        </pc:sldMkLst>
        <pc:spChg chg="mod topLvl">
          <ac:chgData name="Thúy Mai" userId="222f1c7e07c9bd7a" providerId="LiveId" clId="{12046443-81CC-453A-ADF8-D65F09C89840}" dt="2023-09-22T09:29:42.487" v="968" actId="478"/>
          <ac:spMkLst>
            <pc:docMk/>
            <pc:sldMk cId="348534350" sldId="323"/>
            <ac:spMk id="5" creationId="{00000000-0000-0000-0000-000000000000}"/>
          </ac:spMkLst>
        </pc:spChg>
        <pc:spChg chg="del mod topLvl">
          <ac:chgData name="Thúy Mai" userId="222f1c7e07c9bd7a" providerId="LiveId" clId="{12046443-81CC-453A-ADF8-D65F09C89840}" dt="2023-09-22T09:29:42.487" v="968" actId="478"/>
          <ac:spMkLst>
            <pc:docMk/>
            <pc:sldMk cId="348534350" sldId="323"/>
            <ac:spMk id="6" creationId="{00000000-0000-0000-0000-000000000000}"/>
          </ac:spMkLst>
        </pc:spChg>
        <pc:spChg chg="del">
          <ac:chgData name="Thúy Mai" userId="222f1c7e07c9bd7a" providerId="LiveId" clId="{12046443-81CC-453A-ADF8-D65F09C89840}" dt="2023-09-22T09:28:10.851" v="931" actId="478"/>
          <ac:spMkLst>
            <pc:docMk/>
            <pc:sldMk cId="348534350" sldId="323"/>
            <ac:spMk id="9" creationId="{00000000-0000-0000-0000-000000000000}"/>
          </ac:spMkLst>
        </pc:spChg>
        <pc:spChg chg="del">
          <ac:chgData name="Thúy Mai" userId="222f1c7e07c9bd7a" providerId="LiveId" clId="{12046443-81CC-453A-ADF8-D65F09C89840}" dt="2023-09-22T09:28:12.173" v="932" actId="478"/>
          <ac:spMkLst>
            <pc:docMk/>
            <pc:sldMk cId="348534350" sldId="323"/>
            <ac:spMk id="10" creationId="{00000000-0000-0000-0000-000000000000}"/>
          </ac:spMkLst>
        </pc:spChg>
        <pc:spChg chg="del">
          <ac:chgData name="Thúy Mai" userId="222f1c7e07c9bd7a" providerId="LiveId" clId="{12046443-81CC-453A-ADF8-D65F09C89840}" dt="2023-09-22T09:28:12.677" v="933" actId="478"/>
          <ac:spMkLst>
            <pc:docMk/>
            <pc:sldMk cId="348534350" sldId="323"/>
            <ac:spMk id="11" creationId="{00000000-0000-0000-0000-000000000000}"/>
          </ac:spMkLst>
        </pc:spChg>
        <pc:spChg chg="del">
          <ac:chgData name="Thúy Mai" userId="222f1c7e07c9bd7a" providerId="LiveId" clId="{12046443-81CC-453A-ADF8-D65F09C89840}" dt="2023-09-22T09:28:13.230" v="934" actId="478"/>
          <ac:spMkLst>
            <pc:docMk/>
            <pc:sldMk cId="348534350" sldId="323"/>
            <ac:spMk id="12" creationId="{00000000-0000-0000-0000-000000000000}"/>
          </ac:spMkLst>
        </pc:spChg>
        <pc:spChg chg="del">
          <ac:chgData name="Thúy Mai" userId="222f1c7e07c9bd7a" providerId="LiveId" clId="{12046443-81CC-453A-ADF8-D65F09C89840}" dt="2023-09-22T09:28:21.645" v="939" actId="478"/>
          <ac:spMkLst>
            <pc:docMk/>
            <pc:sldMk cId="348534350" sldId="323"/>
            <ac:spMk id="15" creationId="{F7447EC4-5255-BDD7-54B7-E4417A675823}"/>
          </ac:spMkLst>
        </pc:spChg>
        <pc:spChg chg="del">
          <ac:chgData name="Thúy Mai" userId="222f1c7e07c9bd7a" providerId="LiveId" clId="{12046443-81CC-453A-ADF8-D65F09C89840}" dt="2023-09-22T09:36:46.531" v="1135" actId="478"/>
          <ac:spMkLst>
            <pc:docMk/>
            <pc:sldMk cId="348534350" sldId="323"/>
            <ac:spMk id="20" creationId="{0C633692-AE57-200F-A377-A407FABA5651}"/>
          </ac:spMkLst>
        </pc:spChg>
        <pc:spChg chg="add mod">
          <ac:chgData name="Thúy Mai" userId="222f1c7e07c9bd7a" providerId="LiveId" clId="{12046443-81CC-453A-ADF8-D65F09C89840}" dt="2023-09-22T09:31:55.700" v="1012" actId="1076"/>
          <ac:spMkLst>
            <pc:docMk/>
            <pc:sldMk cId="348534350" sldId="323"/>
            <ac:spMk id="21" creationId="{DFC7EC8C-B0DD-23FF-0135-AA88EB58DBC4}"/>
          </ac:spMkLst>
        </pc:spChg>
        <pc:spChg chg="del">
          <ac:chgData name="Thúy Mai" userId="222f1c7e07c9bd7a" providerId="LiveId" clId="{12046443-81CC-453A-ADF8-D65F09C89840}" dt="2023-09-22T09:28:23.159" v="940" actId="478"/>
          <ac:spMkLst>
            <pc:docMk/>
            <pc:sldMk cId="348534350" sldId="323"/>
            <ac:spMk id="22" creationId="{72311408-6BED-8B26-6BFF-88D62705D19A}"/>
          </ac:spMkLst>
        </pc:spChg>
        <pc:spChg chg="add mod">
          <ac:chgData name="Thúy Mai" userId="222f1c7e07c9bd7a" providerId="LiveId" clId="{12046443-81CC-453A-ADF8-D65F09C89840}" dt="2023-09-22T09:32:11.618" v="1022" actId="1036"/>
          <ac:spMkLst>
            <pc:docMk/>
            <pc:sldMk cId="348534350" sldId="323"/>
            <ac:spMk id="25" creationId="{368C1578-AFE3-3522-E452-A53B512FEB20}"/>
          </ac:spMkLst>
        </pc:spChg>
        <pc:spChg chg="add mod">
          <ac:chgData name="Thúy Mai" userId="222f1c7e07c9bd7a" providerId="LiveId" clId="{12046443-81CC-453A-ADF8-D65F09C89840}" dt="2023-09-22T09:32:33.310" v="1032"/>
          <ac:spMkLst>
            <pc:docMk/>
            <pc:sldMk cId="348534350" sldId="323"/>
            <ac:spMk id="26" creationId="{3262141C-3F47-FE25-AE6C-A165FE826F7B}"/>
          </ac:spMkLst>
        </pc:spChg>
        <pc:spChg chg="add mod">
          <ac:chgData name="Thúy Mai" userId="222f1c7e07c9bd7a" providerId="LiveId" clId="{12046443-81CC-453A-ADF8-D65F09C89840}" dt="2023-09-22T09:32:42.725" v="1037" actId="1076"/>
          <ac:spMkLst>
            <pc:docMk/>
            <pc:sldMk cId="348534350" sldId="323"/>
            <ac:spMk id="27" creationId="{753A8BF3-0731-8317-9CAE-8EB14C656B8B}"/>
          </ac:spMkLst>
        </pc:spChg>
        <pc:spChg chg="add mod">
          <ac:chgData name="Thúy Mai" userId="222f1c7e07c9bd7a" providerId="LiveId" clId="{12046443-81CC-453A-ADF8-D65F09C89840}" dt="2023-09-22T09:32:49.399" v="1041"/>
          <ac:spMkLst>
            <pc:docMk/>
            <pc:sldMk cId="348534350" sldId="323"/>
            <ac:spMk id="28" creationId="{B6C3F48C-3867-EE3D-2B06-B4066A5CA16A}"/>
          </ac:spMkLst>
        </pc:spChg>
        <pc:spChg chg="add mod">
          <ac:chgData name="Thúy Mai" userId="222f1c7e07c9bd7a" providerId="LiveId" clId="{12046443-81CC-453A-ADF8-D65F09C89840}" dt="2023-09-22T09:33:01.990" v="1045"/>
          <ac:spMkLst>
            <pc:docMk/>
            <pc:sldMk cId="348534350" sldId="323"/>
            <ac:spMk id="29" creationId="{BB176AA2-4264-2618-EE23-95173C77E739}"/>
          </ac:spMkLst>
        </pc:spChg>
        <pc:spChg chg="add mod">
          <ac:chgData name="Thúy Mai" userId="222f1c7e07c9bd7a" providerId="LiveId" clId="{12046443-81CC-453A-ADF8-D65F09C89840}" dt="2023-09-22T09:33:22.183" v="1052"/>
          <ac:spMkLst>
            <pc:docMk/>
            <pc:sldMk cId="348534350" sldId="323"/>
            <ac:spMk id="30" creationId="{67035164-D251-240E-BA4E-89A1171241AE}"/>
          </ac:spMkLst>
        </pc:spChg>
        <pc:spChg chg="add mod">
          <ac:chgData name="Thúy Mai" userId="222f1c7e07c9bd7a" providerId="LiveId" clId="{12046443-81CC-453A-ADF8-D65F09C89840}" dt="2023-09-22T09:33:36.887" v="1059" actId="14100"/>
          <ac:spMkLst>
            <pc:docMk/>
            <pc:sldMk cId="348534350" sldId="323"/>
            <ac:spMk id="31" creationId="{76682B8D-C5B9-570C-44BF-569CBD426A86}"/>
          </ac:spMkLst>
        </pc:spChg>
        <pc:spChg chg="add mod">
          <ac:chgData name="Thúy Mai" userId="222f1c7e07c9bd7a" providerId="LiveId" clId="{12046443-81CC-453A-ADF8-D65F09C89840}" dt="2023-09-22T09:33:55.571" v="1064" actId="1076"/>
          <ac:spMkLst>
            <pc:docMk/>
            <pc:sldMk cId="348534350" sldId="323"/>
            <ac:spMk id="32" creationId="{AC5C8AB7-F6F0-ACDC-BE3F-80E779085EA9}"/>
          </ac:spMkLst>
        </pc:spChg>
        <pc:spChg chg="add mod">
          <ac:chgData name="Thúy Mai" userId="222f1c7e07c9bd7a" providerId="LiveId" clId="{12046443-81CC-453A-ADF8-D65F09C89840}" dt="2023-09-22T09:34:05.661" v="1069" actId="1076"/>
          <ac:spMkLst>
            <pc:docMk/>
            <pc:sldMk cId="348534350" sldId="323"/>
            <ac:spMk id="33" creationId="{B22E3A45-5521-4E1F-E0E3-FBDFA3CF30E2}"/>
          </ac:spMkLst>
        </pc:spChg>
        <pc:spChg chg="add mod">
          <ac:chgData name="Thúy Mai" userId="222f1c7e07c9bd7a" providerId="LiveId" clId="{12046443-81CC-453A-ADF8-D65F09C89840}" dt="2023-09-22T09:34:19.978" v="1077" actId="1037"/>
          <ac:spMkLst>
            <pc:docMk/>
            <pc:sldMk cId="348534350" sldId="323"/>
            <ac:spMk id="34" creationId="{F92CC0DA-C9E5-A157-54B0-97E47B280C78}"/>
          </ac:spMkLst>
        </pc:spChg>
        <pc:spChg chg="add mod">
          <ac:chgData name="Thúy Mai" userId="222f1c7e07c9bd7a" providerId="LiveId" clId="{12046443-81CC-453A-ADF8-D65F09C89840}" dt="2023-09-22T09:34:46.264" v="1091" actId="1076"/>
          <ac:spMkLst>
            <pc:docMk/>
            <pc:sldMk cId="348534350" sldId="323"/>
            <ac:spMk id="35" creationId="{F9356C46-F06F-7F71-806E-7354846F601E}"/>
          </ac:spMkLst>
        </pc:spChg>
        <pc:spChg chg="add mod">
          <ac:chgData name="Thúy Mai" userId="222f1c7e07c9bd7a" providerId="LiveId" clId="{12046443-81CC-453A-ADF8-D65F09C89840}" dt="2023-09-22T09:34:43.034" v="1090" actId="1036"/>
          <ac:spMkLst>
            <pc:docMk/>
            <pc:sldMk cId="348534350" sldId="323"/>
            <ac:spMk id="36" creationId="{285AFA01-5BD3-1801-8960-7763BA9C696A}"/>
          </ac:spMkLst>
        </pc:spChg>
        <pc:spChg chg="add mod">
          <ac:chgData name="Thúy Mai" userId="222f1c7e07c9bd7a" providerId="LiveId" clId="{12046443-81CC-453A-ADF8-D65F09C89840}" dt="2023-09-22T09:35:04.318" v="1097" actId="1035"/>
          <ac:spMkLst>
            <pc:docMk/>
            <pc:sldMk cId="348534350" sldId="323"/>
            <ac:spMk id="37" creationId="{36E1CE49-D882-9D2C-1764-4C30D2A104E5}"/>
          </ac:spMkLst>
        </pc:spChg>
        <pc:spChg chg="add mod">
          <ac:chgData name="Thúy Mai" userId="222f1c7e07c9bd7a" providerId="LiveId" clId="{12046443-81CC-453A-ADF8-D65F09C89840}" dt="2023-09-22T09:35:21.191" v="1104" actId="1076"/>
          <ac:spMkLst>
            <pc:docMk/>
            <pc:sldMk cId="348534350" sldId="323"/>
            <ac:spMk id="38" creationId="{AA9914CB-F868-BFD6-20B6-4FA1BB35D78C}"/>
          </ac:spMkLst>
        </pc:spChg>
        <pc:spChg chg="add mod">
          <ac:chgData name="Thúy Mai" userId="222f1c7e07c9bd7a" providerId="LiveId" clId="{12046443-81CC-453A-ADF8-D65F09C89840}" dt="2023-09-22T09:35:35.622" v="1111" actId="20577"/>
          <ac:spMkLst>
            <pc:docMk/>
            <pc:sldMk cId="348534350" sldId="323"/>
            <ac:spMk id="39" creationId="{26A96C6C-73B5-223F-2DC2-BF56D5A09125}"/>
          </ac:spMkLst>
        </pc:spChg>
        <pc:spChg chg="add mod">
          <ac:chgData name="Thúy Mai" userId="222f1c7e07c9bd7a" providerId="LiveId" clId="{12046443-81CC-453A-ADF8-D65F09C89840}" dt="2023-09-22T09:36:32.525" v="1132" actId="1036"/>
          <ac:spMkLst>
            <pc:docMk/>
            <pc:sldMk cId="348534350" sldId="323"/>
            <ac:spMk id="40" creationId="{2F3B8102-D299-DF5C-17DF-CFFE4939522E}"/>
          </ac:spMkLst>
        </pc:spChg>
        <pc:grpChg chg="del mod">
          <ac:chgData name="Thúy Mai" userId="222f1c7e07c9bd7a" providerId="LiveId" clId="{12046443-81CC-453A-ADF8-D65F09C89840}" dt="2023-09-22T09:29:42.487" v="968" actId="478"/>
          <ac:grpSpMkLst>
            <pc:docMk/>
            <pc:sldMk cId="348534350" sldId="323"/>
            <ac:grpSpMk id="4" creationId="{00000000-0000-0000-0000-000000000000}"/>
          </ac:grpSpMkLst>
        </pc:grpChg>
        <pc:grpChg chg="del mod">
          <ac:chgData name="Thúy Mai" userId="222f1c7e07c9bd7a" providerId="LiveId" clId="{12046443-81CC-453A-ADF8-D65F09C89840}" dt="2023-09-22T09:28:14.388" v="936" actId="478"/>
          <ac:grpSpMkLst>
            <pc:docMk/>
            <pc:sldMk cId="348534350" sldId="323"/>
            <ac:grpSpMk id="16" creationId="{00000000-0000-0000-0000-000000000000}"/>
          </ac:grpSpMkLst>
        </pc:grpChg>
        <pc:graphicFrameChg chg="add del mod">
          <ac:chgData name="Thúy Mai" userId="222f1c7e07c9bd7a" providerId="LiveId" clId="{12046443-81CC-453A-ADF8-D65F09C89840}" dt="2023-09-22T09:28:37.251" v="944"/>
          <ac:graphicFrameMkLst>
            <pc:docMk/>
            <pc:sldMk cId="348534350" sldId="323"/>
            <ac:graphicFrameMk id="3" creationId="{95782260-DC44-DB1D-CCFF-F46120CA906E}"/>
          </ac:graphicFrameMkLst>
        </pc:graphicFrameChg>
        <pc:graphicFrameChg chg="add mod modGraphic">
          <ac:chgData name="Thúy Mai" userId="222f1c7e07c9bd7a" providerId="LiveId" clId="{12046443-81CC-453A-ADF8-D65F09C89840}" dt="2023-09-22T09:36:39.780" v="1134" actId="1076"/>
          <ac:graphicFrameMkLst>
            <pc:docMk/>
            <pc:sldMk cId="348534350" sldId="323"/>
            <ac:graphicFrameMk id="13" creationId="{E4A5356E-5F4E-C9C9-3D4A-BD3742CA0B39}"/>
          </ac:graphicFrameMkLst>
        </pc:graphicFrameChg>
        <pc:graphicFrameChg chg="del mod">
          <ac:chgData name="Thúy Mai" userId="222f1c7e07c9bd7a" providerId="LiveId" clId="{12046443-81CC-453A-ADF8-D65F09C89840}" dt="2023-09-22T09:29:27.409" v="965" actId="478"/>
          <ac:graphicFrameMkLst>
            <pc:docMk/>
            <pc:sldMk cId="348534350" sldId="323"/>
            <ac:graphicFrameMk id="24" creationId="{BFE27228-26A8-F2DC-CDA6-D5D996CAC0CB}"/>
          </ac:graphicFrameMkLst>
        </pc:graphicFrameChg>
      </pc:sldChg>
      <pc:sldChg chg="addSp delSp modSp add mod ord setBg">
        <pc:chgData name="Thúy Mai" userId="222f1c7e07c9bd7a" providerId="LiveId" clId="{12046443-81CC-453A-ADF8-D65F09C89840}" dt="2023-09-22T09:46:34.713" v="1310" actId="1076"/>
        <pc:sldMkLst>
          <pc:docMk/>
          <pc:sldMk cId="475983386" sldId="324"/>
        </pc:sldMkLst>
        <pc:spChg chg="mod">
          <ac:chgData name="Thúy Mai" userId="222f1c7e07c9bd7a" providerId="LiveId" clId="{12046443-81CC-453A-ADF8-D65F09C89840}" dt="2023-09-22T09:39:05.852" v="1159" actId="207"/>
          <ac:spMkLst>
            <pc:docMk/>
            <pc:sldMk cId="475983386" sldId="324"/>
            <ac:spMk id="3" creationId="{00000000-0000-0000-0000-000000000000}"/>
          </ac:spMkLst>
        </pc:spChg>
        <pc:spChg chg="del">
          <ac:chgData name="Thúy Mai" userId="222f1c7e07c9bd7a" providerId="LiveId" clId="{12046443-81CC-453A-ADF8-D65F09C89840}" dt="2023-09-22T09:38:58.066" v="1155" actId="478"/>
          <ac:spMkLst>
            <pc:docMk/>
            <pc:sldMk cId="475983386" sldId="324"/>
            <ac:spMk id="5" creationId="{00000000-0000-0000-0000-000000000000}"/>
          </ac:spMkLst>
        </pc:spChg>
        <pc:spChg chg="del">
          <ac:chgData name="Thúy Mai" userId="222f1c7e07c9bd7a" providerId="LiveId" clId="{12046443-81CC-453A-ADF8-D65F09C89840}" dt="2023-09-22T09:38:58.620" v="1156" actId="478"/>
          <ac:spMkLst>
            <pc:docMk/>
            <pc:sldMk cId="475983386" sldId="324"/>
            <ac:spMk id="6" creationId="{00000000-0000-0000-0000-000000000000}"/>
          </ac:spMkLst>
        </pc:spChg>
        <pc:spChg chg="del">
          <ac:chgData name="Thúy Mai" userId="222f1c7e07c9bd7a" providerId="LiveId" clId="{12046443-81CC-453A-ADF8-D65F09C89840}" dt="2023-09-22T09:38:59.049" v="1157" actId="478"/>
          <ac:spMkLst>
            <pc:docMk/>
            <pc:sldMk cId="475983386" sldId="324"/>
            <ac:spMk id="7" creationId="{00000000-0000-0000-0000-000000000000}"/>
          </ac:spMkLst>
        </pc:spChg>
        <pc:spChg chg="del">
          <ac:chgData name="Thúy Mai" userId="222f1c7e07c9bd7a" providerId="LiveId" clId="{12046443-81CC-453A-ADF8-D65F09C89840}" dt="2023-09-22T09:39:01.363" v="1158" actId="478"/>
          <ac:spMkLst>
            <pc:docMk/>
            <pc:sldMk cId="475983386" sldId="324"/>
            <ac:spMk id="8" creationId="{00000000-0000-0000-0000-000000000000}"/>
          </ac:spMkLst>
        </pc:spChg>
        <pc:spChg chg="add mod">
          <ac:chgData name="Thúy Mai" userId="222f1c7e07c9bd7a" providerId="LiveId" clId="{12046443-81CC-453A-ADF8-D65F09C89840}" dt="2023-09-22T09:46:12.808" v="1304" actId="1076"/>
          <ac:spMkLst>
            <pc:docMk/>
            <pc:sldMk cId="475983386" sldId="324"/>
            <ac:spMk id="12" creationId="{0A50504E-F7E6-50F4-383C-5CDAC93EECBD}"/>
          </ac:spMkLst>
        </pc:spChg>
        <pc:spChg chg="add mod">
          <ac:chgData name="Thúy Mai" userId="222f1c7e07c9bd7a" providerId="LiveId" clId="{12046443-81CC-453A-ADF8-D65F09C89840}" dt="2023-09-22T09:41:59.913" v="1222" actId="1076"/>
          <ac:spMkLst>
            <pc:docMk/>
            <pc:sldMk cId="475983386" sldId="324"/>
            <ac:spMk id="13" creationId="{D3B318FF-3DC2-6E57-3745-0050C09F526A}"/>
          </ac:spMkLst>
        </pc:spChg>
        <pc:spChg chg="add mod">
          <ac:chgData name="Thúy Mai" userId="222f1c7e07c9bd7a" providerId="LiveId" clId="{12046443-81CC-453A-ADF8-D65F09C89840}" dt="2023-09-22T09:46:25.288" v="1308" actId="1076"/>
          <ac:spMkLst>
            <pc:docMk/>
            <pc:sldMk cId="475983386" sldId="324"/>
            <ac:spMk id="14" creationId="{25C1959E-2296-5D77-2FAF-0F892FDA8971}"/>
          </ac:spMkLst>
        </pc:spChg>
        <pc:grpChg chg="mod">
          <ac:chgData name="Thúy Mai" userId="222f1c7e07c9bd7a" providerId="LiveId" clId="{12046443-81CC-453A-ADF8-D65F09C89840}" dt="2023-09-22T09:41:59.913" v="1222" actId="1076"/>
          <ac:grpSpMkLst>
            <pc:docMk/>
            <pc:sldMk cId="475983386" sldId="324"/>
            <ac:grpSpMk id="2" creationId="{00000000-0000-0000-0000-000000000000}"/>
          </ac:grpSpMkLst>
        </pc:grpChg>
        <pc:graphicFrameChg chg="add mod modGraphic">
          <ac:chgData name="Thúy Mai" userId="222f1c7e07c9bd7a" providerId="LiveId" clId="{12046443-81CC-453A-ADF8-D65F09C89840}" dt="2023-09-22T09:46:10.767" v="1303" actId="1076"/>
          <ac:graphicFrameMkLst>
            <pc:docMk/>
            <pc:sldMk cId="475983386" sldId="324"/>
            <ac:graphicFrameMk id="9" creationId="{D2FFA6CF-1C8D-3E24-DD67-527F3E096A79}"/>
          </ac:graphicFrameMkLst>
        </pc:graphicFrameChg>
        <pc:graphicFrameChg chg="add mod modGraphic">
          <ac:chgData name="Thúy Mai" userId="222f1c7e07c9bd7a" providerId="LiveId" clId="{12046443-81CC-453A-ADF8-D65F09C89840}" dt="2023-09-22T09:46:34.713" v="1310" actId="1076"/>
          <ac:graphicFrameMkLst>
            <pc:docMk/>
            <pc:sldMk cId="475983386" sldId="324"/>
            <ac:graphicFrameMk id="10" creationId="{AB54BC6F-801D-6915-16B3-8C2AF492868D}"/>
          </ac:graphicFrameMkLst>
        </pc:graphicFrameChg>
        <pc:graphicFrameChg chg="add mod">
          <ac:chgData name="Thúy Mai" userId="222f1c7e07c9bd7a" providerId="LiveId" clId="{12046443-81CC-453A-ADF8-D65F09C89840}" dt="2023-09-22T09:46:31.034" v="1309" actId="1076"/>
          <ac:graphicFrameMkLst>
            <pc:docMk/>
            <pc:sldMk cId="475983386" sldId="324"/>
            <ac:graphicFrameMk id="15" creationId="{84152A05-7043-84E4-3D1D-CAB253F66806}"/>
          </ac:graphicFrameMkLst>
        </pc:graphicFrameChg>
      </pc:sldChg>
      <pc:sldChg chg="add del">
        <pc:chgData name="Thúy Mai" userId="222f1c7e07c9bd7a" providerId="LiveId" clId="{12046443-81CC-453A-ADF8-D65F09C89840}" dt="2023-09-22T09:36:49.413" v="1136" actId="47"/>
        <pc:sldMkLst>
          <pc:docMk/>
          <pc:sldMk cId="2797375453" sldId="324"/>
        </pc:sldMkLst>
      </pc:sldChg>
      <pc:sldChg chg="addSp delSp modSp add mod">
        <pc:chgData name="Thúy Mai" userId="222f1c7e07c9bd7a" providerId="LiveId" clId="{12046443-81CC-453A-ADF8-D65F09C89840}" dt="2023-09-22T09:48:22.776" v="1347" actId="1076"/>
        <pc:sldMkLst>
          <pc:docMk/>
          <pc:sldMk cId="2908484794" sldId="325"/>
        </pc:sldMkLst>
        <pc:spChg chg="mod">
          <ac:chgData name="Thúy Mai" userId="222f1c7e07c9bd7a" providerId="LiveId" clId="{12046443-81CC-453A-ADF8-D65F09C89840}" dt="2023-09-22T09:48:19.641" v="1346" actId="2710"/>
          <ac:spMkLst>
            <pc:docMk/>
            <pc:sldMk cId="2908484794" sldId="325"/>
            <ac:spMk id="3" creationId="{00000000-0000-0000-0000-000000000000}"/>
          </ac:spMkLst>
        </pc:spChg>
        <pc:spChg chg="mod">
          <ac:chgData name="Thúy Mai" userId="222f1c7e07c9bd7a" providerId="LiveId" clId="{12046443-81CC-453A-ADF8-D65F09C89840}" dt="2023-09-22T09:48:19.641" v="1346" actId="2710"/>
          <ac:spMkLst>
            <pc:docMk/>
            <pc:sldMk cId="2908484794" sldId="325"/>
            <ac:spMk id="4" creationId="{00000000-0000-0000-0000-000000000000}"/>
          </ac:spMkLst>
        </pc:spChg>
        <pc:spChg chg="add mod">
          <ac:chgData name="Thúy Mai" userId="222f1c7e07c9bd7a" providerId="LiveId" clId="{12046443-81CC-453A-ADF8-D65F09C89840}" dt="2023-09-22T09:48:22.776" v="1347" actId="1076"/>
          <ac:spMkLst>
            <pc:docMk/>
            <pc:sldMk cId="2908484794" sldId="325"/>
            <ac:spMk id="7" creationId="{2600F204-FC28-518F-C0E5-E3CC20B25BC0}"/>
          </ac:spMkLst>
        </pc:spChg>
        <pc:spChg chg="mod">
          <ac:chgData name="Thúy Mai" userId="222f1c7e07c9bd7a" providerId="LiveId" clId="{12046443-81CC-453A-ADF8-D65F09C89840}" dt="2023-09-22T09:48:19.641" v="1346" actId="2710"/>
          <ac:spMkLst>
            <pc:docMk/>
            <pc:sldMk cId="2908484794" sldId="325"/>
            <ac:spMk id="12" creationId="{0A50504E-F7E6-50F4-383C-5CDAC93EECBD}"/>
          </ac:spMkLst>
        </pc:spChg>
        <pc:spChg chg="del mod">
          <ac:chgData name="Thúy Mai" userId="222f1c7e07c9bd7a" providerId="LiveId" clId="{12046443-81CC-453A-ADF8-D65F09C89840}" dt="2023-09-22T09:46:19.300" v="1306" actId="21"/>
          <ac:spMkLst>
            <pc:docMk/>
            <pc:sldMk cId="2908484794" sldId="325"/>
            <ac:spMk id="13" creationId="{D3B318FF-3DC2-6E57-3745-0050C09F526A}"/>
          </ac:spMkLst>
        </pc:spChg>
        <pc:grpChg chg="mod">
          <ac:chgData name="Thúy Mai" userId="222f1c7e07c9bd7a" providerId="LiveId" clId="{12046443-81CC-453A-ADF8-D65F09C89840}" dt="2023-09-22T09:43:38.964" v="1261" actId="1076"/>
          <ac:grpSpMkLst>
            <pc:docMk/>
            <pc:sldMk cId="2908484794" sldId="325"/>
            <ac:grpSpMk id="2" creationId="{00000000-0000-0000-0000-000000000000}"/>
          </ac:grpSpMkLst>
        </pc:grpChg>
        <pc:graphicFrameChg chg="add del mod modGraphic">
          <ac:chgData name="Thúy Mai" userId="222f1c7e07c9bd7a" providerId="LiveId" clId="{12046443-81CC-453A-ADF8-D65F09C89840}" dt="2023-09-22T09:46:19.300" v="1306" actId="21"/>
          <ac:graphicFrameMkLst>
            <pc:docMk/>
            <pc:sldMk cId="2908484794" sldId="325"/>
            <ac:graphicFrameMk id="5" creationId="{A6E2F8A6-0DC6-1E01-79EB-6B934F72BA2F}"/>
          </ac:graphicFrameMkLst>
        </pc:graphicFrameChg>
        <pc:graphicFrameChg chg="add mod modGraphic">
          <ac:chgData name="Thúy Mai" userId="222f1c7e07c9bd7a" providerId="LiveId" clId="{12046443-81CC-453A-ADF8-D65F09C89840}" dt="2023-09-22T09:46:41.229" v="1312" actId="1076"/>
          <ac:graphicFrameMkLst>
            <pc:docMk/>
            <pc:sldMk cId="2908484794" sldId="325"/>
            <ac:graphicFrameMk id="6" creationId="{E16F7FED-6515-4918-F9F3-50E82424D9FD}"/>
          </ac:graphicFrameMkLst>
        </pc:graphicFrameChg>
        <pc:graphicFrameChg chg="add mod modGraphic">
          <ac:chgData name="Thúy Mai" userId="222f1c7e07c9bd7a" providerId="LiveId" clId="{12046443-81CC-453A-ADF8-D65F09C89840}" dt="2023-09-22T09:48:16.930" v="1345" actId="14734"/>
          <ac:graphicFrameMkLst>
            <pc:docMk/>
            <pc:sldMk cId="2908484794" sldId="325"/>
            <ac:graphicFrameMk id="8" creationId="{ADB06FC3-3F40-7EC0-D162-12D083ACD1AA}"/>
          </ac:graphicFrameMkLst>
        </pc:graphicFrameChg>
        <pc:graphicFrameChg chg="del modGraphic">
          <ac:chgData name="Thúy Mai" userId="222f1c7e07c9bd7a" providerId="LiveId" clId="{12046443-81CC-453A-ADF8-D65F09C89840}" dt="2023-09-22T09:42:12.347" v="1228" actId="478"/>
          <ac:graphicFrameMkLst>
            <pc:docMk/>
            <pc:sldMk cId="2908484794" sldId="325"/>
            <ac:graphicFrameMk id="9" creationId="{D2FFA6CF-1C8D-3E24-DD67-527F3E096A79}"/>
          </ac:graphicFrameMkLst>
        </pc:graphicFrameChg>
        <pc:graphicFrameChg chg="del">
          <ac:chgData name="Thúy Mai" userId="222f1c7e07c9bd7a" providerId="LiveId" clId="{12046443-81CC-453A-ADF8-D65F09C89840}" dt="2023-09-22T09:44:00.022" v="1268" actId="478"/>
          <ac:graphicFrameMkLst>
            <pc:docMk/>
            <pc:sldMk cId="2908484794" sldId="325"/>
            <ac:graphicFrameMk id="10" creationId="{AB54BC6F-801D-6915-16B3-8C2AF492868D}"/>
          </ac:graphicFrameMkLst>
        </pc:graphicFrameChg>
      </pc:sldChg>
      <pc:sldChg chg="add del setBg">
        <pc:chgData name="Thúy Mai" userId="222f1c7e07c9bd7a" providerId="LiveId" clId="{12046443-81CC-453A-ADF8-D65F09C89840}" dt="2023-09-22T09:50:46.557" v="1370"/>
        <pc:sldMkLst>
          <pc:docMk/>
          <pc:sldMk cId="2132238568" sldId="326"/>
        </pc:sldMkLst>
      </pc:sldChg>
      <pc:sldChg chg="addSp delSp modSp add mod delAnim modAnim">
        <pc:chgData name="Thúy Mai" userId="222f1c7e07c9bd7a" providerId="LiveId" clId="{12046443-81CC-453A-ADF8-D65F09C89840}" dt="2023-09-22T10:16:06.034" v="1665"/>
        <pc:sldMkLst>
          <pc:docMk/>
          <pc:sldMk cId="3034480172" sldId="326"/>
        </pc:sldMkLst>
        <pc:spChg chg="add mod">
          <ac:chgData name="Thúy Mai" userId="222f1c7e07c9bd7a" providerId="LiveId" clId="{12046443-81CC-453A-ADF8-D65F09C89840}" dt="2023-09-22T10:15:35.898" v="1650" actId="1076"/>
          <ac:spMkLst>
            <pc:docMk/>
            <pc:sldMk cId="3034480172" sldId="326"/>
            <ac:spMk id="4" creationId="{56BDA0E6-1B7F-1BC7-0587-489579B983CE}"/>
          </ac:spMkLst>
        </pc:spChg>
        <pc:spChg chg="add mod">
          <ac:chgData name="Thúy Mai" userId="222f1c7e07c9bd7a" providerId="LiveId" clId="{12046443-81CC-453A-ADF8-D65F09C89840}" dt="2023-09-22T10:15:57.817" v="1659" actId="20577"/>
          <ac:spMkLst>
            <pc:docMk/>
            <pc:sldMk cId="3034480172" sldId="326"/>
            <ac:spMk id="10" creationId="{E93242D0-1794-3AFC-842D-A4059D2B7180}"/>
          </ac:spMkLst>
        </pc:spChg>
        <pc:spChg chg="del">
          <ac:chgData name="Thúy Mai" userId="222f1c7e07c9bd7a" providerId="LiveId" clId="{12046443-81CC-453A-ADF8-D65F09C89840}" dt="2023-09-22T10:14:33.739" v="1621" actId="478"/>
          <ac:spMkLst>
            <pc:docMk/>
            <pc:sldMk cId="3034480172" sldId="326"/>
            <ac:spMk id="11" creationId="{FB4BEFE9-52EA-145E-F26E-25948AC071CA}"/>
          </ac:spMkLst>
        </pc:spChg>
        <pc:spChg chg="mod">
          <ac:chgData name="Thúy Mai" userId="222f1c7e07c9bd7a" providerId="LiveId" clId="{12046443-81CC-453A-ADF8-D65F09C89840}" dt="2023-09-22T10:14:55.345" v="1631" actId="1076"/>
          <ac:spMkLst>
            <pc:docMk/>
            <pc:sldMk cId="3034480172" sldId="326"/>
            <ac:spMk id="15" creationId="{706CF002-28A8-CDF5-8799-AF049228D191}"/>
          </ac:spMkLst>
        </pc:spChg>
        <pc:spChg chg="mod">
          <ac:chgData name="Thúy Mai" userId="222f1c7e07c9bd7a" providerId="LiveId" clId="{12046443-81CC-453A-ADF8-D65F09C89840}" dt="2023-09-22T10:14:49.548" v="1628" actId="1076"/>
          <ac:spMkLst>
            <pc:docMk/>
            <pc:sldMk cId="3034480172" sldId="326"/>
            <ac:spMk id="16" creationId="{0CE73C0A-F657-B58E-B308-8DA650FD61C1}"/>
          </ac:spMkLst>
        </pc:spChg>
        <pc:spChg chg="mod">
          <ac:chgData name="Thúy Mai" userId="222f1c7e07c9bd7a" providerId="LiveId" clId="{12046443-81CC-453A-ADF8-D65F09C89840}" dt="2023-09-22T10:15:06.407" v="1637" actId="1076"/>
          <ac:spMkLst>
            <pc:docMk/>
            <pc:sldMk cId="3034480172" sldId="326"/>
            <ac:spMk id="17" creationId="{EF551D7D-DA6D-64C6-F357-4E0EDCBAF8AB}"/>
          </ac:spMkLst>
        </pc:spChg>
        <pc:graphicFrameChg chg="del">
          <ac:chgData name="Thúy Mai" userId="222f1c7e07c9bd7a" providerId="LiveId" clId="{12046443-81CC-453A-ADF8-D65F09C89840}" dt="2023-09-22T10:14:26.759" v="1619" actId="478"/>
          <ac:graphicFrameMkLst>
            <pc:docMk/>
            <pc:sldMk cId="3034480172" sldId="326"/>
            <ac:graphicFrameMk id="5" creationId="{68DF60BB-3DE0-52DD-31BC-316A9DD64333}"/>
          </ac:graphicFrameMkLst>
        </pc:graphicFrameChg>
        <pc:graphicFrameChg chg="mod modGraphic">
          <ac:chgData name="Thúy Mai" userId="222f1c7e07c9bd7a" providerId="LiveId" clId="{12046443-81CC-453A-ADF8-D65F09C89840}" dt="2023-09-22T10:15:15.787" v="1645" actId="20577"/>
          <ac:graphicFrameMkLst>
            <pc:docMk/>
            <pc:sldMk cId="3034480172" sldId="326"/>
            <ac:graphicFrameMk id="6" creationId="{0BAC1689-8590-E83B-729A-FE1900354CE8}"/>
          </ac:graphicFrameMkLst>
        </pc:graphicFrameChg>
      </pc:sldChg>
      <pc:sldChg chg="addSp delSp modSp add mod ord delAnim modAnim">
        <pc:chgData name="Thúy Mai" userId="222f1c7e07c9bd7a" providerId="LiveId" clId="{12046443-81CC-453A-ADF8-D65F09C89840}" dt="2023-09-22T10:30:53.963" v="1776" actId="478"/>
        <pc:sldMkLst>
          <pc:docMk/>
          <pc:sldMk cId="1358788277" sldId="327"/>
        </pc:sldMkLst>
        <pc:spChg chg="mod">
          <ac:chgData name="Thúy Mai" userId="222f1c7e07c9bd7a" providerId="LiveId" clId="{12046443-81CC-453A-ADF8-D65F09C89840}" dt="2023-09-22T10:30:32.774" v="1770" actId="1038"/>
          <ac:spMkLst>
            <pc:docMk/>
            <pc:sldMk cId="1358788277" sldId="327"/>
            <ac:spMk id="7" creationId="{00000000-0000-0000-0000-000000000000}"/>
          </ac:spMkLst>
        </pc:spChg>
        <pc:spChg chg="mod">
          <ac:chgData name="Thúy Mai" userId="222f1c7e07c9bd7a" providerId="LiveId" clId="{12046443-81CC-453A-ADF8-D65F09C89840}" dt="2023-09-22T10:27:37.105" v="1715"/>
          <ac:spMkLst>
            <pc:docMk/>
            <pc:sldMk cId="1358788277" sldId="327"/>
            <ac:spMk id="9" creationId="{40E73B38-43D4-3567-4761-D7C75928E270}"/>
          </ac:spMkLst>
        </pc:spChg>
        <pc:spChg chg="del">
          <ac:chgData name="Thúy Mai" userId="222f1c7e07c9bd7a" providerId="LiveId" clId="{12046443-81CC-453A-ADF8-D65F09C89840}" dt="2023-09-22T10:27:14.766" v="1698" actId="478"/>
          <ac:spMkLst>
            <pc:docMk/>
            <pc:sldMk cId="1358788277" sldId="327"/>
            <ac:spMk id="11" creationId="{FB4BEFE9-52EA-145E-F26E-25948AC071CA}"/>
          </ac:spMkLst>
        </pc:spChg>
        <pc:spChg chg="del">
          <ac:chgData name="Thúy Mai" userId="222f1c7e07c9bd7a" providerId="LiveId" clId="{12046443-81CC-453A-ADF8-D65F09C89840}" dt="2023-09-22T10:27:14.766" v="1698" actId="478"/>
          <ac:spMkLst>
            <pc:docMk/>
            <pc:sldMk cId="1358788277" sldId="327"/>
            <ac:spMk id="15" creationId="{706CF002-28A8-CDF5-8799-AF049228D191}"/>
          </ac:spMkLst>
        </pc:spChg>
        <pc:spChg chg="del">
          <ac:chgData name="Thúy Mai" userId="222f1c7e07c9bd7a" providerId="LiveId" clId="{12046443-81CC-453A-ADF8-D65F09C89840}" dt="2023-09-22T10:27:14.766" v="1698" actId="478"/>
          <ac:spMkLst>
            <pc:docMk/>
            <pc:sldMk cId="1358788277" sldId="327"/>
            <ac:spMk id="16" creationId="{0CE73C0A-F657-B58E-B308-8DA650FD61C1}"/>
          </ac:spMkLst>
        </pc:spChg>
        <pc:spChg chg="del">
          <ac:chgData name="Thúy Mai" userId="222f1c7e07c9bd7a" providerId="LiveId" clId="{12046443-81CC-453A-ADF8-D65F09C89840}" dt="2023-09-22T10:27:14.766" v="1698" actId="478"/>
          <ac:spMkLst>
            <pc:docMk/>
            <pc:sldMk cId="1358788277" sldId="327"/>
            <ac:spMk id="17" creationId="{EF551D7D-DA6D-64C6-F357-4E0EDCBAF8AB}"/>
          </ac:spMkLst>
        </pc:spChg>
        <pc:spChg chg="del">
          <ac:chgData name="Thúy Mai" userId="222f1c7e07c9bd7a" providerId="LiveId" clId="{12046443-81CC-453A-ADF8-D65F09C89840}" dt="2023-09-22T10:27:14.766" v="1698" actId="478"/>
          <ac:spMkLst>
            <pc:docMk/>
            <pc:sldMk cId="1358788277" sldId="327"/>
            <ac:spMk id="18" creationId="{19D5EC9D-8266-AB78-3A09-2737C4FE4F85}"/>
          </ac:spMkLst>
        </pc:spChg>
        <pc:spChg chg="del">
          <ac:chgData name="Thúy Mai" userId="222f1c7e07c9bd7a" providerId="LiveId" clId="{12046443-81CC-453A-ADF8-D65F09C89840}" dt="2023-09-22T10:27:14.766" v="1698" actId="478"/>
          <ac:spMkLst>
            <pc:docMk/>
            <pc:sldMk cId="1358788277" sldId="327"/>
            <ac:spMk id="19" creationId="{0A9818D2-FBF8-A21C-BF58-CBA03B39B0B7}"/>
          </ac:spMkLst>
        </pc:spChg>
        <pc:spChg chg="mod ord">
          <ac:chgData name="Thúy Mai" userId="222f1c7e07c9bd7a" providerId="LiveId" clId="{12046443-81CC-453A-ADF8-D65F09C89840}" dt="2023-09-22T10:30:49.825" v="1775" actId="1076"/>
          <ac:spMkLst>
            <pc:docMk/>
            <pc:sldMk cId="1358788277" sldId="327"/>
            <ac:spMk id="24" creationId="{FEEE5959-2469-8F3E-89E7-B7D4326A07F4}"/>
          </ac:spMkLst>
        </pc:spChg>
        <pc:spChg chg="mod ord">
          <ac:chgData name="Thúy Mai" userId="222f1c7e07c9bd7a" providerId="LiveId" clId="{12046443-81CC-453A-ADF8-D65F09C89840}" dt="2023-09-22T10:30:32.774" v="1770" actId="1038"/>
          <ac:spMkLst>
            <pc:docMk/>
            <pc:sldMk cId="1358788277" sldId="327"/>
            <ac:spMk id="25" creationId="{2D1E1602-39C3-B234-8E3E-F62C4E21914F}"/>
          </ac:spMkLst>
        </pc:spChg>
        <pc:graphicFrameChg chg="add del mod">
          <ac:chgData name="Thúy Mai" userId="222f1c7e07c9bd7a" providerId="LiveId" clId="{12046443-81CC-453A-ADF8-D65F09C89840}" dt="2023-09-22T10:27:16.636" v="1701"/>
          <ac:graphicFrameMkLst>
            <pc:docMk/>
            <pc:sldMk cId="1358788277" sldId="327"/>
            <ac:graphicFrameMk id="4" creationId="{EC2B45B6-FE66-73C3-E85C-8D35E6A76853}"/>
          </ac:graphicFrameMkLst>
        </pc:graphicFrameChg>
        <pc:graphicFrameChg chg="add del mod modGraphic">
          <ac:chgData name="Thúy Mai" userId="222f1c7e07c9bd7a" providerId="LiveId" clId="{12046443-81CC-453A-ADF8-D65F09C89840}" dt="2023-09-22T10:30:53.963" v="1776" actId="478"/>
          <ac:graphicFrameMkLst>
            <pc:docMk/>
            <pc:sldMk cId="1358788277" sldId="327"/>
            <ac:graphicFrameMk id="5" creationId="{F7D0BF63-5A1C-4EE4-8937-CE31F1C10294}"/>
          </ac:graphicFrameMkLst>
        </pc:graphicFrameChg>
        <pc:graphicFrameChg chg="del">
          <ac:chgData name="Thúy Mai" userId="222f1c7e07c9bd7a" providerId="LiveId" clId="{12046443-81CC-453A-ADF8-D65F09C89840}" dt="2023-09-22T10:27:11.810" v="1697" actId="478"/>
          <ac:graphicFrameMkLst>
            <pc:docMk/>
            <pc:sldMk cId="1358788277" sldId="327"/>
            <ac:graphicFrameMk id="6" creationId="{0BAC1689-8590-E83B-729A-FE1900354CE8}"/>
          </ac:graphicFrameMkLst>
        </pc:graphicFrameChg>
        <pc:graphicFrameChg chg="add mod modGraphic">
          <ac:chgData name="Thúy Mai" userId="222f1c7e07c9bd7a" providerId="LiveId" clId="{12046443-81CC-453A-ADF8-D65F09C89840}" dt="2023-09-22T10:30:35.681" v="1771" actId="1076"/>
          <ac:graphicFrameMkLst>
            <pc:docMk/>
            <pc:sldMk cId="1358788277" sldId="327"/>
            <ac:graphicFrameMk id="10" creationId="{9505C253-1B67-F257-93B9-7E28C9B2894F}"/>
          </ac:graphicFrameMkLst>
        </pc:graphicFrameChg>
      </pc:sldChg>
      <pc:sldChg chg="addSp delSp modSp add mod delAnim modAnim">
        <pc:chgData name="Thúy Mai" userId="222f1c7e07c9bd7a" providerId="LiveId" clId="{12046443-81CC-453A-ADF8-D65F09C89840}" dt="2023-09-22T10:34:39.169" v="1851" actId="478"/>
        <pc:sldMkLst>
          <pc:docMk/>
          <pc:sldMk cId="3807917428" sldId="328"/>
        </pc:sldMkLst>
        <pc:spChg chg="add mod">
          <ac:chgData name="Thúy Mai" userId="222f1c7e07c9bd7a" providerId="LiveId" clId="{12046443-81CC-453A-ADF8-D65F09C89840}" dt="2023-09-22T10:34:07.244" v="1839" actId="14100"/>
          <ac:spMkLst>
            <pc:docMk/>
            <pc:sldMk cId="3807917428" sldId="328"/>
            <ac:spMk id="6" creationId="{F7041EC9-8754-DCE3-630E-670FA116B5FC}"/>
          </ac:spMkLst>
        </pc:spChg>
        <pc:spChg chg="mod">
          <ac:chgData name="Thúy Mai" userId="222f1c7e07c9bd7a" providerId="LiveId" clId="{12046443-81CC-453A-ADF8-D65F09C89840}" dt="2023-09-22T10:31:24.904" v="1784"/>
          <ac:spMkLst>
            <pc:docMk/>
            <pc:sldMk cId="3807917428" sldId="328"/>
            <ac:spMk id="9" creationId="{40E73B38-43D4-3567-4761-D7C75928E270}"/>
          </ac:spMkLst>
        </pc:spChg>
        <pc:spChg chg="add mod">
          <ac:chgData name="Thúy Mai" userId="222f1c7e07c9bd7a" providerId="LiveId" clId="{12046443-81CC-453A-ADF8-D65F09C89840}" dt="2023-09-22T10:34:10.137" v="1840" actId="14100"/>
          <ac:spMkLst>
            <pc:docMk/>
            <pc:sldMk cId="3807917428" sldId="328"/>
            <ac:spMk id="11" creationId="{3832779A-707A-8093-AE77-0016BE8CDFEA}"/>
          </ac:spMkLst>
        </pc:spChg>
        <pc:spChg chg="add mod">
          <ac:chgData name="Thúy Mai" userId="222f1c7e07c9bd7a" providerId="LiveId" clId="{12046443-81CC-453A-ADF8-D65F09C89840}" dt="2023-09-22T10:34:37.262" v="1850" actId="2711"/>
          <ac:spMkLst>
            <pc:docMk/>
            <pc:sldMk cId="3807917428" sldId="328"/>
            <ac:spMk id="12" creationId="{C72DE08E-8BB5-9599-9EA5-CBEC3F383B62}"/>
          </ac:spMkLst>
        </pc:spChg>
        <pc:spChg chg="del">
          <ac:chgData name="Thúy Mai" userId="222f1c7e07c9bd7a" providerId="LiveId" clId="{12046443-81CC-453A-ADF8-D65F09C89840}" dt="2023-09-22T10:31:34.519" v="1786" actId="478"/>
          <ac:spMkLst>
            <pc:docMk/>
            <pc:sldMk cId="3807917428" sldId="328"/>
            <ac:spMk id="24" creationId="{FEEE5959-2469-8F3E-89E7-B7D4326A07F4}"/>
          </ac:spMkLst>
        </pc:spChg>
        <pc:spChg chg="del">
          <ac:chgData name="Thúy Mai" userId="222f1c7e07c9bd7a" providerId="LiveId" clId="{12046443-81CC-453A-ADF8-D65F09C89840}" dt="2023-09-22T10:31:32.045" v="1785" actId="478"/>
          <ac:spMkLst>
            <pc:docMk/>
            <pc:sldMk cId="3807917428" sldId="328"/>
            <ac:spMk id="25" creationId="{2D1E1602-39C3-B234-8E3E-F62C4E21914F}"/>
          </ac:spMkLst>
        </pc:spChg>
        <pc:graphicFrameChg chg="add del mod">
          <ac:chgData name="Thúy Mai" userId="222f1c7e07c9bd7a" providerId="LiveId" clId="{12046443-81CC-453A-ADF8-D65F09C89840}" dt="2023-09-22T10:31:09.449" v="1780"/>
          <ac:graphicFrameMkLst>
            <pc:docMk/>
            <pc:sldMk cId="3807917428" sldId="328"/>
            <ac:graphicFrameMk id="4" creationId="{AFE3C847-C089-017B-97BF-C82E1AE20CA9}"/>
          </ac:graphicFrameMkLst>
        </pc:graphicFrameChg>
        <pc:graphicFrameChg chg="add del mod modGraphic">
          <ac:chgData name="Thúy Mai" userId="222f1c7e07c9bd7a" providerId="LiveId" clId="{12046443-81CC-453A-ADF8-D65F09C89840}" dt="2023-09-22T10:34:39.169" v="1851" actId="478"/>
          <ac:graphicFrameMkLst>
            <pc:docMk/>
            <pc:sldMk cId="3807917428" sldId="328"/>
            <ac:graphicFrameMk id="5" creationId="{FE4EC15C-A8F3-DA5E-9369-86A8987FA0B1}"/>
          </ac:graphicFrameMkLst>
        </pc:graphicFrameChg>
        <pc:graphicFrameChg chg="mod modGraphic">
          <ac:chgData name="Thúy Mai" userId="222f1c7e07c9bd7a" providerId="LiveId" clId="{12046443-81CC-453A-ADF8-D65F09C89840}" dt="2023-09-22T10:34:12.761" v="1842" actId="14734"/>
          <ac:graphicFrameMkLst>
            <pc:docMk/>
            <pc:sldMk cId="3807917428" sldId="328"/>
            <ac:graphicFrameMk id="10" creationId="{9505C253-1B67-F257-93B9-7E28C9B2894F}"/>
          </ac:graphicFrameMkLst>
        </pc:graphicFrameChg>
      </pc:sldChg>
      <pc:sldChg chg="addSp delSp modSp add mod delAnim">
        <pc:chgData name="Thúy Mai" userId="222f1c7e07c9bd7a" providerId="LiveId" clId="{12046443-81CC-453A-ADF8-D65F09C89840}" dt="2023-09-22T10:40:30.628" v="1956" actId="14100"/>
        <pc:sldMkLst>
          <pc:docMk/>
          <pc:sldMk cId="2899430657" sldId="329"/>
        </pc:sldMkLst>
        <pc:spChg chg="add mod">
          <ac:chgData name="Thúy Mai" userId="222f1c7e07c9bd7a" providerId="LiveId" clId="{12046443-81CC-453A-ADF8-D65F09C89840}" dt="2023-09-22T10:35:09.419" v="1859" actId="1076"/>
          <ac:spMkLst>
            <pc:docMk/>
            <pc:sldMk cId="2899430657" sldId="329"/>
            <ac:spMk id="4" creationId="{8BA25619-47E4-9AAE-A4CE-4C9FF0F2D547}"/>
          </ac:spMkLst>
        </pc:spChg>
        <pc:spChg chg="del">
          <ac:chgData name="Thúy Mai" userId="222f1c7e07c9bd7a" providerId="LiveId" clId="{12046443-81CC-453A-ADF8-D65F09C89840}" dt="2023-09-22T10:34:46.844" v="1854" actId="478"/>
          <ac:spMkLst>
            <pc:docMk/>
            <pc:sldMk cId="2899430657" sldId="329"/>
            <ac:spMk id="6" creationId="{F7041EC9-8754-DCE3-630E-670FA116B5FC}"/>
          </ac:spMkLst>
        </pc:spChg>
        <pc:spChg chg="mod ord">
          <ac:chgData name="Thúy Mai" userId="222f1c7e07c9bd7a" providerId="LiveId" clId="{12046443-81CC-453A-ADF8-D65F09C89840}" dt="2023-09-22T10:35:40.741" v="1866" actId="166"/>
          <ac:spMkLst>
            <pc:docMk/>
            <pc:sldMk cId="2899430657" sldId="329"/>
            <ac:spMk id="8" creationId="{00000000-0000-0000-0000-000000000000}"/>
          </ac:spMkLst>
        </pc:spChg>
        <pc:spChg chg="del">
          <ac:chgData name="Thúy Mai" userId="222f1c7e07c9bd7a" providerId="LiveId" clId="{12046443-81CC-453A-ADF8-D65F09C89840}" dt="2023-09-22T10:35:05.770" v="1858" actId="478"/>
          <ac:spMkLst>
            <pc:docMk/>
            <pc:sldMk cId="2899430657" sldId="329"/>
            <ac:spMk id="9" creationId="{40E73B38-43D4-3567-4761-D7C75928E270}"/>
          </ac:spMkLst>
        </pc:spChg>
        <pc:spChg chg="del">
          <ac:chgData name="Thúy Mai" userId="222f1c7e07c9bd7a" providerId="LiveId" clId="{12046443-81CC-453A-ADF8-D65F09C89840}" dt="2023-09-22T10:34:46.844" v="1854" actId="478"/>
          <ac:spMkLst>
            <pc:docMk/>
            <pc:sldMk cId="2899430657" sldId="329"/>
            <ac:spMk id="11" creationId="{3832779A-707A-8093-AE77-0016BE8CDFEA}"/>
          </ac:spMkLst>
        </pc:spChg>
        <pc:spChg chg="del">
          <ac:chgData name="Thúy Mai" userId="222f1c7e07c9bd7a" providerId="LiveId" clId="{12046443-81CC-453A-ADF8-D65F09C89840}" dt="2023-09-22T10:34:50.636" v="1855" actId="478"/>
          <ac:spMkLst>
            <pc:docMk/>
            <pc:sldMk cId="2899430657" sldId="329"/>
            <ac:spMk id="12" creationId="{C72DE08E-8BB5-9599-9EA5-CBEC3F383B62}"/>
          </ac:spMkLst>
        </pc:spChg>
        <pc:spChg chg="add mod">
          <ac:chgData name="Thúy Mai" userId="222f1c7e07c9bd7a" providerId="LiveId" clId="{12046443-81CC-453A-ADF8-D65F09C89840}" dt="2023-09-22T10:39:32.437" v="1931" actId="1076"/>
          <ac:spMkLst>
            <pc:docMk/>
            <pc:sldMk cId="2899430657" sldId="329"/>
            <ac:spMk id="16" creationId="{E27C0A34-0C2C-F8C6-1188-DCFE8B82F42F}"/>
          </ac:spMkLst>
        </pc:spChg>
        <pc:spChg chg="add mod">
          <ac:chgData name="Thúy Mai" userId="222f1c7e07c9bd7a" providerId="LiveId" clId="{12046443-81CC-453A-ADF8-D65F09C89840}" dt="2023-09-22T10:39:17.858" v="1929" actId="1076"/>
          <ac:spMkLst>
            <pc:docMk/>
            <pc:sldMk cId="2899430657" sldId="329"/>
            <ac:spMk id="18" creationId="{BD51BAF5-7380-D529-A4D4-290B9DF82C10}"/>
          </ac:spMkLst>
        </pc:spChg>
        <pc:spChg chg="add mod">
          <ac:chgData name="Thúy Mai" userId="222f1c7e07c9bd7a" providerId="LiveId" clId="{12046443-81CC-453A-ADF8-D65F09C89840}" dt="2023-09-22T10:40:08.175" v="1948" actId="14100"/>
          <ac:spMkLst>
            <pc:docMk/>
            <pc:sldMk cId="2899430657" sldId="329"/>
            <ac:spMk id="19" creationId="{0DBBE1E9-1B1E-88B9-56D1-C800236A4840}"/>
          </ac:spMkLst>
        </pc:spChg>
        <pc:spChg chg="add mod">
          <ac:chgData name="Thúy Mai" userId="222f1c7e07c9bd7a" providerId="LiveId" clId="{12046443-81CC-453A-ADF8-D65F09C89840}" dt="2023-09-22T10:40:30.628" v="1956" actId="14100"/>
          <ac:spMkLst>
            <pc:docMk/>
            <pc:sldMk cId="2899430657" sldId="329"/>
            <ac:spMk id="20" creationId="{96C244E6-1912-0CC6-1FDF-C6B5674E7FAF}"/>
          </ac:spMkLst>
        </pc:spChg>
        <pc:graphicFrameChg chg="add mod modGraphic">
          <ac:chgData name="Thúy Mai" userId="222f1c7e07c9bd7a" providerId="LiveId" clId="{12046443-81CC-453A-ADF8-D65F09C89840}" dt="2023-09-22T10:39:59.517" v="1943" actId="20577"/>
          <ac:graphicFrameMkLst>
            <pc:docMk/>
            <pc:sldMk cId="2899430657" sldId="329"/>
            <ac:graphicFrameMk id="5" creationId="{3185AB12-9C60-B0BF-02D8-FA9F3428470D}"/>
          </ac:graphicFrameMkLst>
        </pc:graphicFrameChg>
        <pc:graphicFrameChg chg="del">
          <ac:chgData name="Thúy Mai" userId="222f1c7e07c9bd7a" providerId="LiveId" clId="{12046443-81CC-453A-ADF8-D65F09C89840}" dt="2023-09-22T10:34:44.794" v="1853" actId="478"/>
          <ac:graphicFrameMkLst>
            <pc:docMk/>
            <pc:sldMk cId="2899430657" sldId="329"/>
            <ac:graphicFrameMk id="10" creationId="{9505C253-1B67-F257-93B9-7E28C9B2894F}"/>
          </ac:graphicFrameMkLst>
        </pc:graphicFrameChg>
        <pc:graphicFrameChg chg="add del mod">
          <ac:chgData name="Thúy Mai" userId="222f1c7e07c9bd7a" providerId="LiveId" clId="{12046443-81CC-453A-ADF8-D65F09C89840}" dt="2023-09-22T10:36:36.147" v="1873"/>
          <ac:graphicFrameMkLst>
            <pc:docMk/>
            <pc:sldMk cId="2899430657" sldId="329"/>
            <ac:graphicFrameMk id="13" creationId="{98BBB3D5-D78B-6150-B220-BB7EA57B5043}"/>
          </ac:graphicFrameMkLst>
        </pc:graphicFrameChg>
        <pc:graphicFrameChg chg="add mod modGraphic">
          <ac:chgData name="Thúy Mai" userId="222f1c7e07c9bd7a" providerId="LiveId" clId="{12046443-81CC-453A-ADF8-D65F09C89840}" dt="2023-09-22T10:40:11.130" v="1949" actId="21"/>
          <ac:graphicFrameMkLst>
            <pc:docMk/>
            <pc:sldMk cId="2899430657" sldId="329"/>
            <ac:graphicFrameMk id="14" creationId="{13243772-7667-2C15-441F-C66B3EBDEB1A}"/>
          </ac:graphicFrameMkLst>
        </pc:graphicFrameChg>
      </pc:sldChg>
      <pc:sldChg chg="addSp delSp modSp add mod">
        <pc:chgData name="Thúy Mai" userId="222f1c7e07c9bd7a" providerId="LiveId" clId="{12046443-81CC-453A-ADF8-D65F09C89840}" dt="2023-09-22T10:44:22.372" v="2043" actId="20577"/>
        <pc:sldMkLst>
          <pc:docMk/>
          <pc:sldMk cId="2146386725" sldId="330"/>
        </pc:sldMkLst>
        <pc:spChg chg="add mod">
          <ac:chgData name="Thúy Mai" userId="222f1c7e07c9bd7a" providerId="LiveId" clId="{12046443-81CC-453A-ADF8-D65F09C89840}" dt="2023-09-22T10:41:31.333" v="1976" actId="1076"/>
          <ac:spMkLst>
            <pc:docMk/>
            <pc:sldMk cId="2146386725" sldId="330"/>
            <ac:spMk id="6" creationId="{09FE0F92-ECEA-E74C-5247-1F396541E808}"/>
          </ac:spMkLst>
        </pc:spChg>
        <pc:spChg chg="add mod">
          <ac:chgData name="Thúy Mai" userId="222f1c7e07c9bd7a" providerId="LiveId" clId="{12046443-81CC-453A-ADF8-D65F09C89840}" dt="2023-09-22T10:41:57.006" v="1986" actId="14100"/>
          <ac:spMkLst>
            <pc:docMk/>
            <pc:sldMk cId="2146386725" sldId="330"/>
            <ac:spMk id="9" creationId="{D2DE0CF1-547D-4F66-40DD-8BB35B9656A2}"/>
          </ac:spMkLst>
        </pc:spChg>
        <pc:spChg chg="add mod">
          <ac:chgData name="Thúy Mai" userId="222f1c7e07c9bd7a" providerId="LiveId" clId="{12046443-81CC-453A-ADF8-D65F09C89840}" dt="2023-09-22T10:42:23.204" v="1995" actId="2710"/>
          <ac:spMkLst>
            <pc:docMk/>
            <pc:sldMk cId="2146386725" sldId="330"/>
            <ac:spMk id="10" creationId="{61FF3BFE-C5CC-9B10-0816-C1216DB7E186}"/>
          </ac:spMkLst>
        </pc:spChg>
        <pc:spChg chg="add mod">
          <ac:chgData name="Thúy Mai" userId="222f1c7e07c9bd7a" providerId="LiveId" clId="{12046443-81CC-453A-ADF8-D65F09C89840}" dt="2023-09-22T10:44:22.372" v="2043" actId="20577"/>
          <ac:spMkLst>
            <pc:docMk/>
            <pc:sldMk cId="2146386725" sldId="330"/>
            <ac:spMk id="11" creationId="{51432FC3-95CA-5285-4A15-8FA65423D453}"/>
          </ac:spMkLst>
        </pc:spChg>
        <pc:spChg chg="add mod">
          <ac:chgData name="Thúy Mai" userId="222f1c7e07c9bd7a" providerId="LiveId" clId="{12046443-81CC-453A-ADF8-D65F09C89840}" dt="2023-09-22T10:43:53.781" v="2029" actId="1076"/>
          <ac:spMkLst>
            <pc:docMk/>
            <pc:sldMk cId="2146386725" sldId="330"/>
            <ac:spMk id="12" creationId="{F0B59623-ABD9-B303-0580-ACCD5207215E}"/>
          </ac:spMkLst>
        </pc:spChg>
        <pc:spChg chg="add mod">
          <ac:chgData name="Thúy Mai" userId="222f1c7e07c9bd7a" providerId="LiveId" clId="{12046443-81CC-453A-ADF8-D65F09C89840}" dt="2023-09-22T10:44:01.796" v="2032" actId="1035"/>
          <ac:spMkLst>
            <pc:docMk/>
            <pc:sldMk cId="2146386725" sldId="330"/>
            <ac:spMk id="13" creationId="{A12DB721-3D8B-37E3-5C75-A2554E0A5E2F}"/>
          </ac:spMkLst>
        </pc:spChg>
        <pc:graphicFrameChg chg="modGraphic">
          <ac:chgData name="Thúy Mai" userId="222f1c7e07c9bd7a" providerId="LiveId" clId="{12046443-81CC-453A-ADF8-D65F09C89840}" dt="2023-09-22T10:43:50.789" v="2028" actId="20577"/>
          <ac:graphicFrameMkLst>
            <pc:docMk/>
            <pc:sldMk cId="2146386725" sldId="330"/>
            <ac:graphicFrameMk id="5" creationId="{3185AB12-9C60-B0BF-02D8-FA9F3428470D}"/>
          </ac:graphicFrameMkLst>
        </pc:graphicFrameChg>
        <pc:graphicFrameChg chg="del mod modGraphic">
          <ac:chgData name="Thúy Mai" userId="222f1c7e07c9bd7a" providerId="LiveId" clId="{12046443-81CC-453A-ADF8-D65F09C89840}" dt="2023-09-22T10:44:15.145" v="2035" actId="478"/>
          <ac:graphicFrameMkLst>
            <pc:docMk/>
            <pc:sldMk cId="2146386725" sldId="330"/>
            <ac:graphicFrameMk id="14" creationId="{13243772-7667-2C15-441F-C66B3EBDEB1A}"/>
          </ac:graphicFrameMkLst>
        </pc:graphicFrameChg>
      </pc:sldChg>
      <pc:sldChg chg="addSp delSp modSp add mod">
        <pc:chgData name="Thúy Mai" userId="222f1c7e07c9bd7a" providerId="LiveId" clId="{12046443-81CC-453A-ADF8-D65F09C89840}" dt="2023-09-22T13:02:06.842" v="2122" actId="20577"/>
        <pc:sldMkLst>
          <pc:docMk/>
          <pc:sldMk cId="3584528967" sldId="331"/>
        </pc:sldMkLst>
        <pc:spChg chg="del">
          <ac:chgData name="Thúy Mai" userId="222f1c7e07c9bd7a" providerId="LiveId" clId="{12046443-81CC-453A-ADF8-D65F09C89840}" dt="2023-09-22T10:45:13.942" v="2052" actId="478"/>
          <ac:spMkLst>
            <pc:docMk/>
            <pc:sldMk cId="3584528967" sldId="331"/>
            <ac:spMk id="4" creationId="{8BA25619-47E4-9AAE-A4CE-4C9FF0F2D547}"/>
          </ac:spMkLst>
        </pc:spChg>
        <pc:spChg chg="del">
          <ac:chgData name="Thúy Mai" userId="222f1c7e07c9bd7a" providerId="LiveId" clId="{12046443-81CC-453A-ADF8-D65F09C89840}" dt="2023-09-22T10:45:08.102" v="2047" actId="478"/>
          <ac:spMkLst>
            <pc:docMk/>
            <pc:sldMk cId="3584528967" sldId="331"/>
            <ac:spMk id="6" creationId="{09FE0F92-ECEA-E74C-5247-1F396541E808}"/>
          </ac:spMkLst>
        </pc:spChg>
        <pc:spChg chg="add mod">
          <ac:chgData name="Thúy Mai" userId="222f1c7e07c9bd7a" providerId="LiveId" clId="{12046443-81CC-453A-ADF8-D65F09C89840}" dt="2023-09-22T13:01:33.978" v="2105" actId="1076"/>
          <ac:spMkLst>
            <pc:docMk/>
            <pc:sldMk cId="3584528967" sldId="331"/>
            <ac:spMk id="9" creationId="{AF8A1EF9-45F3-A6B1-A759-985AB027F4A2}"/>
          </ac:spMkLst>
        </pc:spChg>
        <pc:spChg chg="del">
          <ac:chgData name="Thúy Mai" userId="222f1c7e07c9bd7a" providerId="LiveId" clId="{12046443-81CC-453A-ADF8-D65F09C89840}" dt="2023-09-22T10:45:08.102" v="2047" actId="478"/>
          <ac:spMkLst>
            <pc:docMk/>
            <pc:sldMk cId="3584528967" sldId="331"/>
            <ac:spMk id="9" creationId="{D2DE0CF1-547D-4F66-40DD-8BB35B9656A2}"/>
          </ac:spMkLst>
        </pc:spChg>
        <pc:spChg chg="add mod">
          <ac:chgData name="Thúy Mai" userId="222f1c7e07c9bd7a" providerId="LiveId" clId="{12046443-81CC-453A-ADF8-D65F09C89840}" dt="2023-09-22T13:02:06.842" v="2122" actId="20577"/>
          <ac:spMkLst>
            <pc:docMk/>
            <pc:sldMk cId="3584528967" sldId="331"/>
            <ac:spMk id="10" creationId="{0A9DC740-AEFE-939F-D27A-01E0E6710379}"/>
          </ac:spMkLst>
        </pc:spChg>
        <pc:spChg chg="del">
          <ac:chgData name="Thúy Mai" userId="222f1c7e07c9bd7a" providerId="LiveId" clId="{12046443-81CC-453A-ADF8-D65F09C89840}" dt="2023-09-22T10:45:04.517" v="2046" actId="478"/>
          <ac:spMkLst>
            <pc:docMk/>
            <pc:sldMk cId="3584528967" sldId="331"/>
            <ac:spMk id="10" creationId="{61FF3BFE-C5CC-9B10-0816-C1216DB7E186}"/>
          </ac:spMkLst>
        </pc:spChg>
        <pc:spChg chg="del">
          <ac:chgData name="Thúy Mai" userId="222f1c7e07c9bd7a" providerId="LiveId" clId="{12046443-81CC-453A-ADF8-D65F09C89840}" dt="2023-09-22T10:45:04.517" v="2046" actId="478"/>
          <ac:spMkLst>
            <pc:docMk/>
            <pc:sldMk cId="3584528967" sldId="331"/>
            <ac:spMk id="11" creationId="{51432FC3-95CA-5285-4A15-8FA65423D453}"/>
          </ac:spMkLst>
        </pc:spChg>
        <pc:spChg chg="del">
          <ac:chgData name="Thúy Mai" userId="222f1c7e07c9bd7a" providerId="LiveId" clId="{12046443-81CC-453A-ADF8-D65F09C89840}" dt="2023-09-22T10:45:04.517" v="2046" actId="478"/>
          <ac:spMkLst>
            <pc:docMk/>
            <pc:sldMk cId="3584528967" sldId="331"/>
            <ac:spMk id="12" creationId="{F0B59623-ABD9-B303-0580-ACCD5207215E}"/>
          </ac:spMkLst>
        </pc:spChg>
        <pc:spChg chg="del">
          <ac:chgData name="Thúy Mai" userId="222f1c7e07c9bd7a" providerId="LiveId" clId="{12046443-81CC-453A-ADF8-D65F09C89840}" dt="2023-09-22T10:45:04.517" v="2046" actId="478"/>
          <ac:spMkLst>
            <pc:docMk/>
            <pc:sldMk cId="3584528967" sldId="331"/>
            <ac:spMk id="13" creationId="{A12DB721-3D8B-37E3-5C75-A2554E0A5E2F}"/>
          </ac:spMkLst>
        </pc:spChg>
        <pc:spChg chg="add mod">
          <ac:chgData name="Thúy Mai" userId="222f1c7e07c9bd7a" providerId="LiveId" clId="{12046443-81CC-453A-ADF8-D65F09C89840}" dt="2023-09-22T13:01:26.211" v="2102" actId="1076"/>
          <ac:spMkLst>
            <pc:docMk/>
            <pc:sldMk cId="3584528967" sldId="331"/>
            <ac:spMk id="16" creationId="{46C765DE-8766-EDC4-619C-2EA9BC712460}"/>
          </ac:spMkLst>
        </pc:spChg>
        <pc:graphicFrameChg chg="add del mod">
          <ac:chgData name="Thúy Mai" userId="222f1c7e07c9bd7a" providerId="LiveId" clId="{12046443-81CC-453A-ADF8-D65F09C89840}" dt="2023-09-22T12:59:12.792" v="2059"/>
          <ac:graphicFrameMkLst>
            <pc:docMk/>
            <pc:sldMk cId="3584528967" sldId="331"/>
            <ac:graphicFrameMk id="4" creationId="{C4A2185F-215A-D9DD-77B3-055A24695670}"/>
          </ac:graphicFrameMkLst>
        </pc:graphicFrameChg>
        <pc:graphicFrameChg chg="del">
          <ac:chgData name="Thúy Mai" userId="222f1c7e07c9bd7a" providerId="LiveId" clId="{12046443-81CC-453A-ADF8-D65F09C89840}" dt="2023-09-22T10:44:59.941" v="2045" actId="478"/>
          <ac:graphicFrameMkLst>
            <pc:docMk/>
            <pc:sldMk cId="3584528967" sldId="331"/>
            <ac:graphicFrameMk id="5" creationId="{3185AB12-9C60-B0BF-02D8-FA9F3428470D}"/>
          </ac:graphicFrameMkLst>
        </pc:graphicFrameChg>
        <pc:graphicFrameChg chg="add del mod modGraphic">
          <ac:chgData name="Thúy Mai" userId="222f1c7e07c9bd7a" providerId="LiveId" clId="{12046443-81CC-453A-ADF8-D65F09C89840}" dt="2023-09-22T13:01:13.231" v="2097" actId="478"/>
          <ac:graphicFrameMkLst>
            <pc:docMk/>
            <pc:sldMk cId="3584528967" sldId="331"/>
            <ac:graphicFrameMk id="5" creationId="{D203BDB8-7871-74CA-117B-DEDBA4B9C078}"/>
          </ac:graphicFrameMkLst>
        </pc:graphicFrameChg>
        <pc:graphicFrameChg chg="add del mod">
          <ac:chgData name="Thúy Mai" userId="222f1c7e07c9bd7a" providerId="LiveId" clId="{12046443-81CC-453A-ADF8-D65F09C89840}" dt="2023-09-22T10:45:10.382" v="2050"/>
          <ac:graphicFrameMkLst>
            <pc:docMk/>
            <pc:sldMk cId="3584528967" sldId="331"/>
            <ac:graphicFrameMk id="14" creationId="{408B6DC7-433D-2F13-842A-DBCE7906E08E}"/>
          </ac:graphicFrameMkLst>
        </pc:graphicFrameChg>
        <pc:graphicFrameChg chg="add del mod">
          <ac:chgData name="Thúy Mai" userId="222f1c7e07c9bd7a" providerId="LiveId" clId="{12046443-81CC-453A-ADF8-D65F09C89840}" dt="2023-09-22T13:00:11.366" v="2080" actId="478"/>
          <ac:graphicFrameMkLst>
            <pc:docMk/>
            <pc:sldMk cId="3584528967" sldId="331"/>
            <ac:graphicFrameMk id="15" creationId="{34B9C9AC-D718-9593-720C-5DC70758F7BB}"/>
          </ac:graphicFrameMkLst>
        </pc:graphicFrameChg>
        <pc:graphicFrameChg chg="add del mod modGraphic">
          <ac:chgData name="Thúy Mai" userId="222f1c7e07c9bd7a" providerId="LiveId" clId="{12046443-81CC-453A-ADF8-D65F09C89840}" dt="2023-09-22T13:01:46.366" v="2110" actId="14100"/>
          <ac:graphicFrameMkLst>
            <pc:docMk/>
            <pc:sldMk cId="3584528967" sldId="331"/>
            <ac:graphicFrameMk id="17" creationId="{1D967113-C57F-2F44-D29E-A6C74A01E525}"/>
          </ac:graphicFrameMkLst>
        </pc:graphicFrameChg>
      </pc:sldChg>
      <pc:sldChg chg="add del">
        <pc:chgData name="Thúy Mai" userId="222f1c7e07c9bd7a" providerId="LiveId" clId="{12046443-81CC-453A-ADF8-D65F09C89840}" dt="2023-09-22T13:05:48.420" v="2185" actId="47"/>
        <pc:sldMkLst>
          <pc:docMk/>
          <pc:sldMk cId="1983425057" sldId="332"/>
        </pc:sldMkLst>
      </pc:sldChg>
      <pc:sldChg chg="addSp delSp modSp add mod ord delAnim modAnim">
        <pc:chgData name="Thúy Mai" userId="222f1c7e07c9bd7a" providerId="LiveId" clId="{12046443-81CC-453A-ADF8-D65F09C89840}" dt="2023-09-22T13:05:40.803" v="2184"/>
        <pc:sldMkLst>
          <pc:docMk/>
          <pc:sldMk cId="2033336785" sldId="333"/>
        </pc:sldMkLst>
        <pc:spChg chg="mod">
          <ac:chgData name="Thúy Mai" userId="222f1c7e07c9bd7a" providerId="LiveId" clId="{12046443-81CC-453A-ADF8-D65F09C89840}" dt="2023-09-22T13:04:28.013" v="2153" actId="207"/>
          <ac:spMkLst>
            <pc:docMk/>
            <pc:sldMk cId="2033336785" sldId="333"/>
            <ac:spMk id="9" creationId="{40E73B38-43D4-3567-4761-D7C75928E270}"/>
          </ac:spMkLst>
        </pc:spChg>
        <pc:spChg chg="add mod">
          <ac:chgData name="Thúy Mai" userId="222f1c7e07c9bd7a" providerId="LiveId" clId="{12046443-81CC-453A-ADF8-D65F09C89840}" dt="2023-09-22T13:05:32.676" v="2182" actId="1076"/>
          <ac:spMkLst>
            <pc:docMk/>
            <pc:sldMk cId="2033336785" sldId="333"/>
            <ac:spMk id="10" creationId="{C1B47B8A-0ADF-CCF9-6212-9965C9E35E97}"/>
          </ac:spMkLst>
        </pc:spChg>
        <pc:spChg chg="del">
          <ac:chgData name="Thúy Mai" userId="222f1c7e07c9bd7a" providerId="LiveId" clId="{12046443-81CC-453A-ADF8-D65F09C89840}" dt="2023-09-22T13:04:02.503" v="2127" actId="478"/>
          <ac:spMkLst>
            <pc:docMk/>
            <pc:sldMk cId="2033336785" sldId="333"/>
            <ac:spMk id="11" creationId="{FB4BEFE9-52EA-145E-F26E-25948AC071CA}"/>
          </ac:spMkLst>
        </pc:spChg>
        <pc:spChg chg="del">
          <ac:chgData name="Thúy Mai" userId="222f1c7e07c9bd7a" providerId="LiveId" clId="{12046443-81CC-453A-ADF8-D65F09C89840}" dt="2023-09-22T13:03:55.845" v="2126" actId="478"/>
          <ac:spMkLst>
            <pc:docMk/>
            <pc:sldMk cId="2033336785" sldId="333"/>
            <ac:spMk id="15" creationId="{706CF002-28A8-CDF5-8799-AF049228D191}"/>
          </ac:spMkLst>
        </pc:spChg>
        <pc:spChg chg="del">
          <ac:chgData name="Thúy Mai" userId="222f1c7e07c9bd7a" providerId="LiveId" clId="{12046443-81CC-453A-ADF8-D65F09C89840}" dt="2023-09-22T13:04:02.503" v="2127" actId="478"/>
          <ac:spMkLst>
            <pc:docMk/>
            <pc:sldMk cId="2033336785" sldId="333"/>
            <ac:spMk id="16" creationId="{0CE73C0A-F657-B58E-B308-8DA650FD61C1}"/>
          </ac:spMkLst>
        </pc:spChg>
        <pc:spChg chg="del">
          <ac:chgData name="Thúy Mai" userId="222f1c7e07c9bd7a" providerId="LiveId" clId="{12046443-81CC-453A-ADF8-D65F09C89840}" dt="2023-09-22T13:03:55.845" v="2126" actId="478"/>
          <ac:spMkLst>
            <pc:docMk/>
            <pc:sldMk cId="2033336785" sldId="333"/>
            <ac:spMk id="17" creationId="{EF551D7D-DA6D-64C6-F357-4E0EDCBAF8AB}"/>
          </ac:spMkLst>
        </pc:spChg>
        <pc:spChg chg="del">
          <ac:chgData name="Thúy Mai" userId="222f1c7e07c9bd7a" providerId="LiveId" clId="{12046443-81CC-453A-ADF8-D65F09C89840}" dt="2023-09-22T13:04:02.503" v="2127" actId="478"/>
          <ac:spMkLst>
            <pc:docMk/>
            <pc:sldMk cId="2033336785" sldId="333"/>
            <ac:spMk id="18" creationId="{19D5EC9D-8266-AB78-3A09-2737C4FE4F85}"/>
          </ac:spMkLst>
        </pc:spChg>
        <pc:spChg chg="del">
          <ac:chgData name="Thúy Mai" userId="222f1c7e07c9bd7a" providerId="LiveId" clId="{12046443-81CC-453A-ADF8-D65F09C89840}" dt="2023-09-22T13:03:55.845" v="2126" actId="478"/>
          <ac:spMkLst>
            <pc:docMk/>
            <pc:sldMk cId="2033336785" sldId="333"/>
            <ac:spMk id="19" creationId="{0A9818D2-FBF8-A21C-BF58-CBA03B39B0B7}"/>
          </ac:spMkLst>
        </pc:spChg>
        <pc:spChg chg="del">
          <ac:chgData name="Thúy Mai" userId="222f1c7e07c9bd7a" providerId="LiveId" clId="{12046443-81CC-453A-ADF8-D65F09C89840}" dt="2023-09-22T13:04:02.503" v="2127" actId="478"/>
          <ac:spMkLst>
            <pc:docMk/>
            <pc:sldMk cId="2033336785" sldId="333"/>
            <ac:spMk id="24" creationId="{FEEE5959-2469-8F3E-89E7-B7D4326A07F4}"/>
          </ac:spMkLst>
        </pc:spChg>
        <pc:spChg chg="del">
          <ac:chgData name="Thúy Mai" userId="222f1c7e07c9bd7a" providerId="LiveId" clId="{12046443-81CC-453A-ADF8-D65F09C89840}" dt="2023-09-22T13:03:55.845" v="2126" actId="478"/>
          <ac:spMkLst>
            <pc:docMk/>
            <pc:sldMk cId="2033336785" sldId="333"/>
            <ac:spMk id="25" creationId="{2D1E1602-39C3-B234-8E3E-F62C4E21914F}"/>
          </ac:spMkLst>
        </pc:spChg>
        <pc:graphicFrameChg chg="add del mod">
          <ac:chgData name="Thúy Mai" userId="222f1c7e07c9bd7a" providerId="LiveId" clId="{12046443-81CC-453A-ADF8-D65F09C89840}" dt="2023-09-22T13:04:06.851" v="2132"/>
          <ac:graphicFrameMkLst>
            <pc:docMk/>
            <pc:sldMk cId="2033336785" sldId="333"/>
            <ac:graphicFrameMk id="4" creationId="{5F475955-C42E-B64A-D57A-E88B87A943F1}"/>
          </ac:graphicFrameMkLst>
        </pc:graphicFrameChg>
        <pc:graphicFrameChg chg="del">
          <ac:chgData name="Thúy Mai" userId="222f1c7e07c9bd7a" providerId="LiveId" clId="{12046443-81CC-453A-ADF8-D65F09C89840}" dt="2023-09-22T13:03:48.918" v="2125" actId="478"/>
          <ac:graphicFrameMkLst>
            <pc:docMk/>
            <pc:sldMk cId="2033336785" sldId="333"/>
            <ac:graphicFrameMk id="6" creationId="{0BAC1689-8590-E83B-729A-FE1900354CE8}"/>
          </ac:graphicFrameMkLst>
        </pc:graphicFrameChg>
      </pc:sldChg>
      <pc:sldChg chg="addSp delSp modSp add mod ord delAnim modAnim">
        <pc:chgData name="Thúy Mai" userId="222f1c7e07c9bd7a" providerId="LiveId" clId="{12046443-81CC-453A-ADF8-D65F09C89840}" dt="2023-09-22T13:20:07.406" v="2388" actId="20577"/>
        <pc:sldMkLst>
          <pc:docMk/>
          <pc:sldMk cId="1166095093" sldId="334"/>
        </pc:sldMkLst>
        <pc:spChg chg="add mod">
          <ac:chgData name="Thúy Mai" userId="222f1c7e07c9bd7a" providerId="LiveId" clId="{12046443-81CC-453A-ADF8-D65F09C89840}" dt="2023-09-22T13:12:03.397" v="2304" actId="1076"/>
          <ac:spMkLst>
            <pc:docMk/>
            <pc:sldMk cId="1166095093" sldId="334"/>
            <ac:spMk id="6" creationId="{DE4BA09A-65EF-EC96-D9E1-67ACCBB6F304}"/>
          </ac:spMkLst>
        </pc:spChg>
        <pc:spChg chg="del">
          <ac:chgData name="Thúy Mai" userId="222f1c7e07c9bd7a" providerId="LiveId" clId="{12046443-81CC-453A-ADF8-D65F09C89840}" dt="2023-09-22T13:08:14.466" v="2222" actId="478"/>
          <ac:spMkLst>
            <pc:docMk/>
            <pc:sldMk cId="1166095093" sldId="334"/>
            <ac:spMk id="9" creationId="{40E73B38-43D4-3567-4761-D7C75928E270}"/>
          </ac:spMkLst>
        </pc:spChg>
        <pc:spChg chg="del">
          <ac:chgData name="Thúy Mai" userId="222f1c7e07c9bd7a" providerId="LiveId" clId="{12046443-81CC-453A-ADF8-D65F09C89840}" dt="2023-09-22T13:08:14.466" v="2222" actId="478"/>
          <ac:spMkLst>
            <pc:docMk/>
            <pc:sldMk cId="1166095093" sldId="334"/>
            <ac:spMk id="10" creationId="{C1B47B8A-0ADF-CCF9-6212-9965C9E35E97}"/>
          </ac:spMkLst>
        </pc:spChg>
        <pc:spChg chg="add mod">
          <ac:chgData name="Thúy Mai" userId="222f1c7e07c9bd7a" providerId="LiveId" clId="{12046443-81CC-453A-ADF8-D65F09C89840}" dt="2023-09-22T13:20:07.406" v="2388" actId="20577"/>
          <ac:spMkLst>
            <pc:docMk/>
            <pc:sldMk cId="1166095093" sldId="334"/>
            <ac:spMk id="13" creationId="{C941C372-84DC-4351-02FD-07D8C1196462}"/>
          </ac:spMkLst>
        </pc:spChg>
        <pc:grpChg chg="mod">
          <ac:chgData name="Thúy Mai" userId="222f1c7e07c9bd7a" providerId="LiveId" clId="{12046443-81CC-453A-ADF8-D65F09C89840}" dt="2023-09-22T13:11:55.922" v="2301" actId="1076"/>
          <ac:grpSpMkLst>
            <pc:docMk/>
            <pc:sldMk cId="1166095093" sldId="334"/>
            <ac:grpSpMk id="2" creationId="{00000000-0000-0000-0000-000000000000}"/>
          </ac:grpSpMkLst>
        </pc:grpChg>
        <pc:graphicFrameChg chg="add mod modGraphic">
          <ac:chgData name="Thúy Mai" userId="222f1c7e07c9bd7a" providerId="LiveId" clId="{12046443-81CC-453A-ADF8-D65F09C89840}" dt="2023-09-22T13:12:05.661" v="2305" actId="1076"/>
          <ac:graphicFrameMkLst>
            <pc:docMk/>
            <pc:sldMk cId="1166095093" sldId="334"/>
            <ac:graphicFrameMk id="4" creationId="{275B65D2-D110-20E9-2B8E-52A7B87A909D}"/>
          </ac:graphicFrameMkLst>
        </pc:graphicFrameChg>
        <pc:graphicFrameChg chg="add del mod">
          <ac:chgData name="Thúy Mai" userId="222f1c7e07c9bd7a" providerId="LiveId" clId="{12046443-81CC-453A-ADF8-D65F09C89840}" dt="2023-09-22T13:10:15.434" v="2267"/>
          <ac:graphicFrameMkLst>
            <pc:docMk/>
            <pc:sldMk cId="1166095093" sldId="334"/>
            <ac:graphicFrameMk id="11" creationId="{8053AA66-4004-333E-C221-C714F21E7ACB}"/>
          </ac:graphicFrameMkLst>
        </pc:graphicFrameChg>
        <pc:graphicFrameChg chg="add del mod">
          <ac:chgData name="Thúy Mai" userId="222f1c7e07c9bd7a" providerId="LiveId" clId="{12046443-81CC-453A-ADF8-D65F09C89840}" dt="2023-09-22T13:10:48.977" v="2281"/>
          <ac:graphicFrameMkLst>
            <pc:docMk/>
            <pc:sldMk cId="1166095093" sldId="334"/>
            <ac:graphicFrameMk id="14" creationId="{B7A6DDBA-84A2-D340-12B2-8E88149C0E0C}"/>
          </ac:graphicFrameMkLst>
        </pc:graphicFrameChg>
        <pc:graphicFrameChg chg="add mod modGraphic">
          <ac:chgData name="Thúy Mai" userId="222f1c7e07c9bd7a" providerId="LiveId" clId="{12046443-81CC-453A-ADF8-D65F09C89840}" dt="2023-09-22T13:12:34.388" v="2314" actId="14100"/>
          <ac:graphicFrameMkLst>
            <pc:docMk/>
            <pc:sldMk cId="1166095093" sldId="334"/>
            <ac:graphicFrameMk id="15" creationId="{ACA8BCDC-4994-BC56-DF23-037C4D006A95}"/>
          </ac:graphicFrameMkLst>
        </pc:graphicFrameChg>
      </pc:sldChg>
      <pc:sldChg chg="add del ord">
        <pc:chgData name="Thúy Mai" userId="222f1c7e07c9bd7a" providerId="LiveId" clId="{12046443-81CC-453A-ADF8-D65F09C89840}" dt="2023-09-22T13:07:23.972" v="2218" actId="47"/>
        <pc:sldMkLst>
          <pc:docMk/>
          <pc:sldMk cId="2747842348" sldId="334"/>
        </pc:sldMkLst>
      </pc:sldChg>
      <pc:sldChg chg="addSp delSp modSp add mod">
        <pc:chgData name="Thúy Mai" userId="222f1c7e07c9bd7a" providerId="LiveId" clId="{12046443-81CC-453A-ADF8-D65F09C89840}" dt="2023-09-22T14:16:06.058" v="2396" actId="1076"/>
        <pc:sldMkLst>
          <pc:docMk/>
          <pc:sldMk cId="580359401" sldId="335"/>
        </pc:sldMkLst>
        <pc:spChg chg="mod">
          <ac:chgData name="Thúy Mai" userId="222f1c7e07c9bd7a" providerId="LiveId" clId="{12046443-81CC-453A-ADF8-D65F09C89840}" dt="2023-09-22T14:16:06.058" v="2396" actId="1076"/>
          <ac:spMkLst>
            <pc:docMk/>
            <pc:sldMk cId="580359401" sldId="335"/>
            <ac:spMk id="6" creationId="{DE4BA09A-65EF-EC96-D9E1-67ACCBB6F304}"/>
          </ac:spMkLst>
        </pc:spChg>
        <pc:spChg chg="mod">
          <ac:chgData name="Thúy Mai" userId="222f1c7e07c9bd7a" providerId="LiveId" clId="{12046443-81CC-453A-ADF8-D65F09C89840}" dt="2023-09-22T14:16:00.624" v="2394" actId="1076"/>
          <ac:spMkLst>
            <pc:docMk/>
            <pc:sldMk cId="580359401" sldId="335"/>
            <ac:spMk id="13" creationId="{C941C372-84DC-4351-02FD-07D8C1196462}"/>
          </ac:spMkLst>
        </pc:spChg>
        <pc:spChg chg="add del mod">
          <ac:chgData name="Thúy Mai" userId="222f1c7e07c9bd7a" providerId="LiveId" clId="{12046443-81CC-453A-ADF8-D65F09C89840}" dt="2023-09-22T13:14:56.954" v="2370" actId="478"/>
          <ac:spMkLst>
            <pc:docMk/>
            <pc:sldMk cId="580359401" sldId="335"/>
            <ac:spMk id="14" creationId="{E64B259E-EBD9-2A7B-DE67-C26266CA489B}"/>
          </ac:spMkLst>
        </pc:spChg>
        <pc:graphicFrameChg chg="del">
          <ac:chgData name="Thúy Mai" userId="222f1c7e07c9bd7a" providerId="LiveId" clId="{12046443-81CC-453A-ADF8-D65F09C89840}" dt="2023-09-22T13:12:58.530" v="2316" actId="478"/>
          <ac:graphicFrameMkLst>
            <pc:docMk/>
            <pc:sldMk cId="580359401" sldId="335"/>
            <ac:graphicFrameMk id="4" creationId="{275B65D2-D110-20E9-2B8E-52A7B87A909D}"/>
          </ac:graphicFrameMkLst>
        </pc:graphicFrameChg>
        <pc:graphicFrameChg chg="add del mod">
          <ac:chgData name="Thúy Mai" userId="222f1c7e07c9bd7a" providerId="LiveId" clId="{12046443-81CC-453A-ADF8-D65F09C89840}" dt="2023-09-22T13:13:03.197" v="2320"/>
          <ac:graphicFrameMkLst>
            <pc:docMk/>
            <pc:sldMk cId="580359401" sldId="335"/>
            <ac:graphicFrameMk id="5" creationId="{83043FF2-D29C-8D27-1783-FB6304985E02}"/>
          </ac:graphicFrameMkLst>
        </pc:graphicFrameChg>
        <pc:graphicFrameChg chg="add mod modGraphic">
          <ac:chgData name="Thúy Mai" userId="222f1c7e07c9bd7a" providerId="LiveId" clId="{12046443-81CC-453A-ADF8-D65F09C89840}" dt="2023-09-22T14:16:03.639" v="2395" actId="1076"/>
          <ac:graphicFrameMkLst>
            <pc:docMk/>
            <pc:sldMk cId="580359401" sldId="335"/>
            <ac:graphicFrameMk id="9" creationId="{44A6701A-035F-1010-4A19-D1E2404C9C4E}"/>
          </ac:graphicFrameMkLst>
        </pc:graphicFrameChg>
        <pc:graphicFrameChg chg="add del mod">
          <ac:chgData name="Thúy Mai" userId="222f1c7e07c9bd7a" providerId="LiveId" clId="{12046443-81CC-453A-ADF8-D65F09C89840}" dt="2023-09-22T13:14:32.767" v="2358"/>
          <ac:graphicFrameMkLst>
            <pc:docMk/>
            <pc:sldMk cId="580359401" sldId="335"/>
            <ac:graphicFrameMk id="10" creationId="{330D5631-022A-1543-E2D4-C5EEF2B87B4D}"/>
          </ac:graphicFrameMkLst>
        </pc:graphicFrameChg>
        <pc:graphicFrameChg chg="add del mod">
          <ac:chgData name="Thúy Mai" userId="222f1c7e07c9bd7a" providerId="LiveId" clId="{12046443-81CC-453A-ADF8-D65F09C89840}" dt="2023-09-22T13:14:54.066" v="2368"/>
          <ac:graphicFrameMkLst>
            <pc:docMk/>
            <pc:sldMk cId="580359401" sldId="335"/>
            <ac:graphicFrameMk id="11" creationId="{8E580139-A1F8-909B-0924-7EE0D73B0233}"/>
          </ac:graphicFrameMkLst>
        </pc:graphicFrameChg>
        <pc:graphicFrameChg chg="add mod modGraphic">
          <ac:chgData name="Thúy Mai" userId="222f1c7e07c9bd7a" providerId="LiveId" clId="{12046443-81CC-453A-ADF8-D65F09C89840}" dt="2023-09-22T14:15:58.049" v="2393" actId="1076"/>
          <ac:graphicFrameMkLst>
            <pc:docMk/>
            <pc:sldMk cId="580359401" sldId="335"/>
            <ac:graphicFrameMk id="12" creationId="{12AB788A-6073-E0D1-76CA-F2F9D1193206}"/>
          </ac:graphicFrameMkLst>
        </pc:graphicFrameChg>
        <pc:graphicFrameChg chg="del">
          <ac:chgData name="Thúy Mai" userId="222f1c7e07c9bd7a" providerId="LiveId" clId="{12046443-81CC-453A-ADF8-D65F09C89840}" dt="2023-09-22T13:13:00.207" v="2317" actId="478"/>
          <ac:graphicFrameMkLst>
            <pc:docMk/>
            <pc:sldMk cId="580359401" sldId="335"/>
            <ac:graphicFrameMk id="15" creationId="{ACA8BCDC-4994-BC56-DF23-037C4D006A95}"/>
          </ac:graphicFrameMkLst>
        </pc:graphicFrameChg>
      </pc:sldChg>
      <pc:sldChg chg="addSp delSp modSp add mod setBg">
        <pc:chgData name="Thúy Mai" userId="222f1c7e07c9bd7a" providerId="LiveId" clId="{12046443-81CC-453A-ADF8-D65F09C89840}" dt="2023-09-22T14:21:53.661" v="2454" actId="1076"/>
        <pc:sldMkLst>
          <pc:docMk/>
          <pc:sldMk cId="891708040" sldId="336"/>
        </pc:sldMkLst>
        <pc:spChg chg="mod">
          <ac:chgData name="Thúy Mai" userId="222f1c7e07c9bd7a" providerId="LiveId" clId="{12046443-81CC-453A-ADF8-D65F09C89840}" dt="2023-09-22T14:20:59.380" v="2431" actId="164"/>
          <ac:spMkLst>
            <pc:docMk/>
            <pc:sldMk cId="891708040" sldId="336"/>
            <ac:spMk id="2" creationId="{00000000-0000-0000-0000-000000000000}"/>
          </ac:spMkLst>
        </pc:spChg>
        <pc:spChg chg="mod">
          <ac:chgData name="Thúy Mai" userId="222f1c7e07c9bd7a" providerId="LiveId" clId="{12046443-81CC-453A-ADF8-D65F09C89840}" dt="2023-09-22T14:20:59.380" v="2431" actId="164"/>
          <ac:spMkLst>
            <pc:docMk/>
            <pc:sldMk cId="891708040" sldId="336"/>
            <ac:spMk id="3" creationId="{00000000-0000-0000-0000-000000000000}"/>
          </ac:spMkLst>
        </pc:spChg>
        <pc:spChg chg="mod">
          <ac:chgData name="Thúy Mai" userId="222f1c7e07c9bd7a" providerId="LiveId" clId="{12046443-81CC-453A-ADF8-D65F09C89840}" dt="2023-09-22T14:21:53.661" v="2454" actId="1076"/>
          <ac:spMkLst>
            <pc:docMk/>
            <pc:sldMk cId="891708040" sldId="336"/>
            <ac:spMk id="4" creationId="{00000000-0000-0000-0000-000000000000}"/>
          </ac:spMkLst>
        </pc:spChg>
        <pc:spChg chg="mod">
          <ac:chgData name="Thúy Mai" userId="222f1c7e07c9bd7a" providerId="LiveId" clId="{12046443-81CC-453A-ADF8-D65F09C89840}" dt="2023-09-22T14:20:59.380" v="2431" actId="164"/>
          <ac:spMkLst>
            <pc:docMk/>
            <pc:sldMk cId="891708040" sldId="336"/>
            <ac:spMk id="5" creationId="{00000000-0000-0000-0000-000000000000}"/>
          </ac:spMkLst>
        </pc:spChg>
        <pc:spChg chg="mod">
          <ac:chgData name="Thúy Mai" userId="222f1c7e07c9bd7a" providerId="LiveId" clId="{12046443-81CC-453A-ADF8-D65F09C89840}" dt="2023-09-22T14:20:59.380" v="2431" actId="164"/>
          <ac:spMkLst>
            <pc:docMk/>
            <pc:sldMk cId="891708040" sldId="336"/>
            <ac:spMk id="6" creationId="{00000000-0000-0000-0000-000000000000}"/>
          </ac:spMkLst>
        </pc:spChg>
        <pc:spChg chg="mod">
          <ac:chgData name="Thúy Mai" userId="222f1c7e07c9bd7a" providerId="LiveId" clId="{12046443-81CC-453A-ADF8-D65F09C89840}" dt="2023-09-22T14:20:59.380" v="2431" actId="164"/>
          <ac:spMkLst>
            <pc:docMk/>
            <pc:sldMk cId="891708040" sldId="336"/>
            <ac:spMk id="7" creationId="{00000000-0000-0000-0000-000000000000}"/>
          </ac:spMkLst>
        </pc:spChg>
        <pc:spChg chg="del">
          <ac:chgData name="Thúy Mai" userId="222f1c7e07c9bd7a" providerId="LiveId" clId="{12046443-81CC-453A-ADF8-D65F09C89840}" dt="2023-09-22T14:17:26.527" v="2398" actId="478"/>
          <ac:spMkLst>
            <pc:docMk/>
            <pc:sldMk cId="891708040" sldId="336"/>
            <ac:spMk id="8" creationId="{00000000-0000-0000-0000-000000000000}"/>
          </ac:spMkLst>
        </pc:spChg>
        <pc:spChg chg="del">
          <ac:chgData name="Thúy Mai" userId="222f1c7e07c9bd7a" providerId="LiveId" clId="{12046443-81CC-453A-ADF8-D65F09C89840}" dt="2023-09-22T14:17:32.573" v="2399" actId="478"/>
          <ac:spMkLst>
            <pc:docMk/>
            <pc:sldMk cId="891708040" sldId="336"/>
            <ac:spMk id="9" creationId="{00000000-0000-0000-0000-000000000000}"/>
          </ac:spMkLst>
        </pc:spChg>
        <pc:spChg chg="add mod">
          <ac:chgData name="Thúy Mai" userId="222f1c7e07c9bd7a" providerId="LiveId" clId="{12046443-81CC-453A-ADF8-D65F09C89840}" dt="2023-09-22T14:21:52.431" v="2453" actId="1076"/>
          <ac:spMkLst>
            <pc:docMk/>
            <pc:sldMk cId="891708040" sldId="336"/>
            <ac:spMk id="13" creationId="{C0A6EADB-A5AD-F701-38B4-A1BDF47C679B}"/>
          </ac:spMkLst>
        </pc:spChg>
        <pc:spChg chg="add mod">
          <ac:chgData name="Thúy Mai" userId="222f1c7e07c9bd7a" providerId="LiveId" clId="{12046443-81CC-453A-ADF8-D65F09C89840}" dt="2023-09-22T14:21:50.668" v="2452" actId="1076"/>
          <ac:spMkLst>
            <pc:docMk/>
            <pc:sldMk cId="891708040" sldId="336"/>
            <ac:spMk id="17" creationId="{2D311CDD-389D-CC06-0C6B-79F5FA759CBB}"/>
          </ac:spMkLst>
        </pc:spChg>
        <pc:grpChg chg="add mod">
          <ac:chgData name="Thúy Mai" userId="222f1c7e07c9bd7a" providerId="LiveId" clId="{12046443-81CC-453A-ADF8-D65F09C89840}" dt="2023-09-22T14:21:49.157" v="2451" actId="1076"/>
          <ac:grpSpMkLst>
            <pc:docMk/>
            <pc:sldMk cId="891708040" sldId="336"/>
            <ac:grpSpMk id="14" creationId="{0A53ABA4-16AB-0FE4-E7BF-82BB4014F9FE}"/>
          </ac:grpSpMkLst>
        </pc:grpChg>
        <pc:graphicFrameChg chg="add del mod">
          <ac:chgData name="Thúy Mai" userId="222f1c7e07c9bd7a" providerId="LiveId" clId="{12046443-81CC-453A-ADF8-D65F09C89840}" dt="2023-09-22T14:19:21.384" v="2406"/>
          <ac:graphicFrameMkLst>
            <pc:docMk/>
            <pc:sldMk cId="891708040" sldId="336"/>
            <ac:graphicFrameMk id="10" creationId="{63852881-AD20-038C-C03F-FBA315DB55B6}"/>
          </ac:graphicFrameMkLst>
        </pc:graphicFrameChg>
        <pc:graphicFrameChg chg="add del mod">
          <ac:chgData name="Thúy Mai" userId="222f1c7e07c9bd7a" providerId="LiveId" clId="{12046443-81CC-453A-ADF8-D65F09C89840}" dt="2023-09-22T14:19:28.262" v="2410"/>
          <ac:graphicFrameMkLst>
            <pc:docMk/>
            <pc:sldMk cId="891708040" sldId="336"/>
            <ac:graphicFrameMk id="11" creationId="{FD0C5513-ED13-06B5-0119-AC7DB38B37DB}"/>
          </ac:graphicFrameMkLst>
        </pc:graphicFrameChg>
        <pc:graphicFrameChg chg="add del mod">
          <ac:chgData name="Thúy Mai" userId="222f1c7e07c9bd7a" providerId="LiveId" clId="{12046443-81CC-453A-ADF8-D65F09C89840}" dt="2023-09-22T14:21:14.177" v="2437"/>
          <ac:graphicFrameMkLst>
            <pc:docMk/>
            <pc:sldMk cId="891708040" sldId="336"/>
            <ac:graphicFrameMk id="15" creationId="{93567ED8-4F2A-F6F2-8154-8D6D64AC1F3B}"/>
          </ac:graphicFrameMkLst>
        </pc:graphicFrameChg>
      </pc:sldChg>
      <pc:sldChg chg="addSp delSp modSp add mod ord modAnim">
        <pc:chgData name="Thúy Mai" userId="222f1c7e07c9bd7a" providerId="LiveId" clId="{12046443-81CC-453A-ADF8-D65F09C89840}" dt="2023-09-22T14:28:08.026" v="2603" actId="1035"/>
        <pc:sldMkLst>
          <pc:docMk/>
          <pc:sldMk cId="1380579564" sldId="337"/>
        </pc:sldMkLst>
        <pc:spChg chg="add del">
          <ac:chgData name="Thúy Mai" userId="222f1c7e07c9bd7a" providerId="LiveId" clId="{12046443-81CC-453A-ADF8-D65F09C89840}" dt="2023-09-22T14:22:43.162" v="2466" actId="478"/>
          <ac:spMkLst>
            <pc:docMk/>
            <pc:sldMk cId="1380579564" sldId="337"/>
            <ac:spMk id="10" creationId="{37F830C8-BD79-2832-0E69-B866F674DE78}"/>
          </ac:spMkLst>
        </pc:spChg>
        <pc:spChg chg="del">
          <ac:chgData name="Thúy Mai" userId="222f1c7e07c9bd7a" providerId="LiveId" clId="{12046443-81CC-453A-ADF8-D65F09C89840}" dt="2023-09-22T14:22:15.341" v="2460" actId="478"/>
          <ac:spMkLst>
            <pc:docMk/>
            <pc:sldMk cId="1380579564" sldId="337"/>
            <ac:spMk id="13" creationId="{C941C372-84DC-4351-02FD-07D8C1196462}"/>
          </ac:spMkLst>
        </pc:spChg>
        <pc:spChg chg="add mod">
          <ac:chgData name="Thúy Mai" userId="222f1c7e07c9bd7a" providerId="LiveId" clId="{12046443-81CC-453A-ADF8-D65F09C89840}" dt="2023-09-22T14:28:08.026" v="2603" actId="1035"/>
          <ac:spMkLst>
            <pc:docMk/>
            <pc:sldMk cId="1380579564" sldId="337"/>
            <ac:spMk id="16" creationId="{7CC3E879-0ACC-9E30-79A7-1EDD994DE64B}"/>
          </ac:spMkLst>
        </pc:spChg>
        <pc:spChg chg="add mod">
          <ac:chgData name="Thúy Mai" userId="222f1c7e07c9bd7a" providerId="LiveId" clId="{12046443-81CC-453A-ADF8-D65F09C89840}" dt="2023-09-22T14:28:08.026" v="2603" actId="1035"/>
          <ac:spMkLst>
            <pc:docMk/>
            <pc:sldMk cId="1380579564" sldId="337"/>
            <ac:spMk id="17" creationId="{EF4A83F3-7A30-7278-FE13-A934DACBDA96}"/>
          </ac:spMkLst>
        </pc:spChg>
        <pc:spChg chg="add mod">
          <ac:chgData name="Thúy Mai" userId="222f1c7e07c9bd7a" providerId="LiveId" clId="{12046443-81CC-453A-ADF8-D65F09C89840}" dt="2023-09-22T14:28:08.026" v="2603" actId="1035"/>
          <ac:spMkLst>
            <pc:docMk/>
            <pc:sldMk cId="1380579564" sldId="337"/>
            <ac:spMk id="18" creationId="{22A91975-B718-C7A7-EB1A-EC86F0DE0460}"/>
          </ac:spMkLst>
        </pc:spChg>
        <pc:spChg chg="add mod">
          <ac:chgData name="Thúy Mai" userId="222f1c7e07c9bd7a" providerId="LiveId" clId="{12046443-81CC-453A-ADF8-D65F09C89840}" dt="2023-09-22T14:28:08.026" v="2603" actId="1035"/>
          <ac:spMkLst>
            <pc:docMk/>
            <pc:sldMk cId="1380579564" sldId="337"/>
            <ac:spMk id="19" creationId="{6BFA13AE-33E6-3A74-16F2-478529E5C1C9}"/>
          </ac:spMkLst>
        </pc:spChg>
        <pc:spChg chg="add mod">
          <ac:chgData name="Thúy Mai" userId="222f1c7e07c9bd7a" providerId="LiveId" clId="{12046443-81CC-453A-ADF8-D65F09C89840}" dt="2023-09-22T14:28:08.026" v="2603" actId="1035"/>
          <ac:spMkLst>
            <pc:docMk/>
            <pc:sldMk cId="1380579564" sldId="337"/>
            <ac:spMk id="20" creationId="{DF9D8B61-6195-9CA2-69BB-3BAF58A06AF5}"/>
          </ac:spMkLst>
        </pc:spChg>
        <pc:spChg chg="add mod">
          <ac:chgData name="Thúy Mai" userId="222f1c7e07c9bd7a" providerId="LiveId" clId="{12046443-81CC-453A-ADF8-D65F09C89840}" dt="2023-09-22T14:28:08.026" v="2603" actId="1035"/>
          <ac:spMkLst>
            <pc:docMk/>
            <pc:sldMk cId="1380579564" sldId="337"/>
            <ac:spMk id="21" creationId="{706EA1B5-8C32-A18B-76B6-0BAF9C5996C3}"/>
          </ac:spMkLst>
        </pc:spChg>
        <pc:spChg chg="add mod">
          <ac:chgData name="Thúy Mai" userId="222f1c7e07c9bd7a" providerId="LiveId" clId="{12046443-81CC-453A-ADF8-D65F09C89840}" dt="2023-09-22T14:28:08.026" v="2603" actId="1035"/>
          <ac:spMkLst>
            <pc:docMk/>
            <pc:sldMk cId="1380579564" sldId="337"/>
            <ac:spMk id="22" creationId="{51671745-0667-AB7A-187F-911BEB176D9C}"/>
          </ac:spMkLst>
        </pc:spChg>
        <pc:spChg chg="add mod">
          <ac:chgData name="Thúy Mai" userId="222f1c7e07c9bd7a" providerId="LiveId" clId="{12046443-81CC-453A-ADF8-D65F09C89840}" dt="2023-09-22T14:28:08.026" v="2603" actId="1035"/>
          <ac:spMkLst>
            <pc:docMk/>
            <pc:sldMk cId="1380579564" sldId="337"/>
            <ac:spMk id="23" creationId="{93025108-FEFD-8C19-6D46-E396F15B279E}"/>
          </ac:spMkLst>
        </pc:spChg>
        <pc:spChg chg="add mod">
          <ac:chgData name="Thúy Mai" userId="222f1c7e07c9bd7a" providerId="LiveId" clId="{12046443-81CC-453A-ADF8-D65F09C89840}" dt="2023-09-22T14:28:08.026" v="2603" actId="1035"/>
          <ac:spMkLst>
            <pc:docMk/>
            <pc:sldMk cId="1380579564" sldId="337"/>
            <ac:spMk id="24" creationId="{39BA8585-BC15-CAAA-694E-BA999F6C45F4}"/>
          </ac:spMkLst>
        </pc:spChg>
        <pc:spChg chg="add mod">
          <ac:chgData name="Thúy Mai" userId="222f1c7e07c9bd7a" providerId="LiveId" clId="{12046443-81CC-453A-ADF8-D65F09C89840}" dt="2023-09-22T14:28:08.026" v="2603" actId="1035"/>
          <ac:spMkLst>
            <pc:docMk/>
            <pc:sldMk cId="1380579564" sldId="337"/>
            <ac:spMk id="25" creationId="{C6094678-FBF0-4383-C74B-FB2AFD51958D}"/>
          </ac:spMkLst>
        </pc:spChg>
        <pc:graphicFrameChg chg="mod modGraphic">
          <ac:chgData name="Thúy Mai" userId="222f1c7e07c9bd7a" providerId="LiveId" clId="{12046443-81CC-453A-ADF8-D65F09C89840}" dt="2023-09-22T14:28:08.026" v="2603" actId="1035"/>
          <ac:graphicFrameMkLst>
            <pc:docMk/>
            <pc:sldMk cId="1380579564" sldId="337"/>
            <ac:graphicFrameMk id="4" creationId="{275B65D2-D110-20E9-2B8E-52A7B87A909D}"/>
          </ac:graphicFrameMkLst>
        </pc:graphicFrameChg>
        <pc:graphicFrameChg chg="add del mod">
          <ac:chgData name="Thúy Mai" userId="222f1c7e07c9bd7a" providerId="LiveId" clId="{12046443-81CC-453A-ADF8-D65F09C89840}" dt="2023-09-22T14:22:36.274" v="2463"/>
          <ac:graphicFrameMkLst>
            <pc:docMk/>
            <pc:sldMk cId="1380579564" sldId="337"/>
            <ac:graphicFrameMk id="5" creationId="{67D333F8-1A28-D278-21AE-FEE918392436}"/>
          </ac:graphicFrameMkLst>
        </pc:graphicFrameChg>
        <pc:graphicFrameChg chg="add del mod">
          <ac:chgData name="Thúy Mai" userId="222f1c7e07c9bd7a" providerId="LiveId" clId="{12046443-81CC-453A-ADF8-D65F09C89840}" dt="2023-09-22T14:22:51.089" v="2469"/>
          <ac:graphicFrameMkLst>
            <pc:docMk/>
            <pc:sldMk cId="1380579564" sldId="337"/>
            <ac:graphicFrameMk id="11" creationId="{5738E2F4-8BA1-844E-DAD6-8FF207250BFB}"/>
          </ac:graphicFrameMkLst>
        </pc:graphicFrameChg>
        <pc:graphicFrameChg chg="add del mod modGraphic">
          <ac:chgData name="Thúy Mai" userId="222f1c7e07c9bd7a" providerId="LiveId" clId="{12046443-81CC-453A-ADF8-D65F09C89840}" dt="2023-09-22T14:28:02.728" v="2590" actId="478"/>
          <ac:graphicFrameMkLst>
            <pc:docMk/>
            <pc:sldMk cId="1380579564" sldId="337"/>
            <ac:graphicFrameMk id="12" creationId="{F15783A0-9774-0489-C4EB-5EE226D3DD4E}"/>
          </ac:graphicFrameMkLst>
        </pc:graphicFrameChg>
        <pc:graphicFrameChg chg="del">
          <ac:chgData name="Thúy Mai" userId="222f1c7e07c9bd7a" providerId="LiveId" clId="{12046443-81CC-453A-ADF8-D65F09C89840}" dt="2023-09-22T14:22:13.057" v="2459" actId="478"/>
          <ac:graphicFrameMkLst>
            <pc:docMk/>
            <pc:sldMk cId="1380579564" sldId="337"/>
            <ac:graphicFrameMk id="15" creationId="{ACA8BCDC-4994-BC56-DF23-037C4D006A95}"/>
          </ac:graphicFrameMkLst>
        </pc:graphicFrameChg>
      </pc:sldChg>
      <pc:sldChg chg="add del setBg">
        <pc:chgData name="Thúy Mai" userId="222f1c7e07c9bd7a" providerId="LiveId" clId="{12046443-81CC-453A-ADF8-D65F09C89840}" dt="2023-09-22T14:22:03.780" v="2455" actId="47"/>
        <pc:sldMkLst>
          <pc:docMk/>
          <pc:sldMk cId="3552257688" sldId="337"/>
        </pc:sldMkLst>
      </pc:sldChg>
      <pc:sldChg chg="addSp delSp modSp add mod ord modAnim">
        <pc:chgData name="Thúy Mai" userId="222f1c7e07c9bd7a" providerId="LiveId" clId="{12046443-81CC-453A-ADF8-D65F09C89840}" dt="2023-09-22T14:34:04.998" v="2733"/>
        <pc:sldMkLst>
          <pc:docMk/>
          <pc:sldMk cId="691053067" sldId="338"/>
        </pc:sldMkLst>
        <pc:spChg chg="add del">
          <ac:chgData name="Thúy Mai" userId="222f1c7e07c9bd7a" providerId="LiveId" clId="{12046443-81CC-453A-ADF8-D65F09C89840}" dt="2023-09-22T14:28:21.962" v="2609" actId="478"/>
          <ac:spMkLst>
            <pc:docMk/>
            <pc:sldMk cId="691053067" sldId="338"/>
            <ac:spMk id="6" creationId="{DE4BA09A-65EF-EC96-D9E1-67ACCBB6F304}"/>
          </ac:spMkLst>
        </pc:spChg>
        <pc:spChg chg="add mod">
          <ac:chgData name="Thúy Mai" userId="222f1c7e07c9bd7a" providerId="LiveId" clId="{12046443-81CC-453A-ADF8-D65F09C89840}" dt="2023-09-22T14:32:06.476" v="2680" actId="1076"/>
          <ac:spMkLst>
            <pc:docMk/>
            <pc:sldMk cId="691053067" sldId="338"/>
            <ac:spMk id="11" creationId="{3D465D50-3BA2-7F11-8A5D-24DDD2AF899E}"/>
          </ac:spMkLst>
        </pc:spChg>
        <pc:spChg chg="add mod">
          <ac:chgData name="Thúy Mai" userId="222f1c7e07c9bd7a" providerId="LiveId" clId="{12046443-81CC-453A-ADF8-D65F09C89840}" dt="2023-09-22T14:32:15.294" v="2685" actId="1076"/>
          <ac:spMkLst>
            <pc:docMk/>
            <pc:sldMk cId="691053067" sldId="338"/>
            <ac:spMk id="12" creationId="{37A1499C-AE83-39DC-F3F7-FCF565F62F7A}"/>
          </ac:spMkLst>
        </pc:spChg>
        <pc:spChg chg="add del mod">
          <ac:chgData name="Thúy Mai" userId="222f1c7e07c9bd7a" providerId="LiveId" clId="{12046443-81CC-453A-ADF8-D65F09C89840}" dt="2023-09-22T14:28:24.940" v="2610" actId="1076"/>
          <ac:spMkLst>
            <pc:docMk/>
            <pc:sldMk cId="691053067" sldId="338"/>
            <ac:spMk id="13" creationId="{C941C372-84DC-4351-02FD-07D8C1196462}"/>
          </ac:spMkLst>
        </pc:spChg>
        <pc:spChg chg="add mod">
          <ac:chgData name="Thúy Mai" userId="222f1c7e07c9bd7a" providerId="LiveId" clId="{12046443-81CC-453A-ADF8-D65F09C89840}" dt="2023-09-22T14:33:39.330" v="2723" actId="14100"/>
          <ac:spMkLst>
            <pc:docMk/>
            <pc:sldMk cId="691053067" sldId="338"/>
            <ac:spMk id="14" creationId="{9275AFE1-B08A-ECE4-12CC-92ED74F6C745}"/>
          </ac:spMkLst>
        </pc:spChg>
        <pc:spChg chg="add mod">
          <ac:chgData name="Thúy Mai" userId="222f1c7e07c9bd7a" providerId="LiveId" clId="{12046443-81CC-453A-ADF8-D65F09C89840}" dt="2023-09-22T14:32:42.159" v="2694" actId="122"/>
          <ac:spMkLst>
            <pc:docMk/>
            <pc:sldMk cId="691053067" sldId="338"/>
            <ac:spMk id="16" creationId="{369F3A7D-E52C-B9BA-732A-09641042BEC6}"/>
          </ac:spMkLst>
        </pc:spChg>
        <pc:spChg chg="add mod">
          <ac:chgData name="Thúy Mai" userId="222f1c7e07c9bd7a" providerId="LiveId" clId="{12046443-81CC-453A-ADF8-D65F09C89840}" dt="2023-09-22T14:32:53.782" v="2700" actId="122"/>
          <ac:spMkLst>
            <pc:docMk/>
            <pc:sldMk cId="691053067" sldId="338"/>
            <ac:spMk id="17" creationId="{65FEA541-530E-132D-BEC4-B0CE5CB3AC41}"/>
          </ac:spMkLst>
        </pc:spChg>
        <pc:spChg chg="add mod">
          <ac:chgData name="Thúy Mai" userId="222f1c7e07c9bd7a" providerId="LiveId" clId="{12046443-81CC-453A-ADF8-D65F09C89840}" dt="2023-09-22T14:33:45.363" v="2724" actId="1076"/>
          <ac:spMkLst>
            <pc:docMk/>
            <pc:sldMk cId="691053067" sldId="338"/>
            <ac:spMk id="18" creationId="{7B165699-AADC-199E-58BA-7566C4A1BB60}"/>
          </ac:spMkLst>
        </pc:spChg>
        <pc:graphicFrameChg chg="add del">
          <ac:chgData name="Thúy Mai" userId="222f1c7e07c9bd7a" providerId="LiveId" clId="{12046443-81CC-453A-ADF8-D65F09C89840}" dt="2023-09-22T14:28:21.962" v="2609" actId="478"/>
          <ac:graphicFrameMkLst>
            <pc:docMk/>
            <pc:sldMk cId="691053067" sldId="338"/>
            <ac:graphicFrameMk id="4" creationId="{275B65D2-D110-20E9-2B8E-52A7B87A909D}"/>
          </ac:graphicFrameMkLst>
        </pc:graphicFrameChg>
        <pc:graphicFrameChg chg="add del mod">
          <ac:chgData name="Thúy Mai" userId="222f1c7e07c9bd7a" providerId="LiveId" clId="{12046443-81CC-453A-ADF8-D65F09C89840}" dt="2023-09-22T14:29:55.411" v="2614"/>
          <ac:graphicFrameMkLst>
            <pc:docMk/>
            <pc:sldMk cId="691053067" sldId="338"/>
            <ac:graphicFrameMk id="5" creationId="{34FE39AE-6725-D4EF-D82E-71E2DAC9F47B}"/>
          </ac:graphicFrameMkLst>
        </pc:graphicFrameChg>
        <pc:graphicFrameChg chg="add del mod modGraphic">
          <ac:chgData name="Thúy Mai" userId="222f1c7e07c9bd7a" providerId="LiveId" clId="{12046443-81CC-453A-ADF8-D65F09C89840}" dt="2023-09-22T14:33:15.845" v="2715" actId="478"/>
          <ac:graphicFrameMkLst>
            <pc:docMk/>
            <pc:sldMk cId="691053067" sldId="338"/>
            <ac:graphicFrameMk id="9" creationId="{6BD9211A-4A59-FE50-7D39-AAD24EE3667F}"/>
          </ac:graphicFrameMkLst>
        </pc:graphicFrameChg>
        <pc:graphicFrameChg chg="mod modGraphic">
          <ac:chgData name="Thúy Mai" userId="222f1c7e07c9bd7a" providerId="LiveId" clId="{12046443-81CC-453A-ADF8-D65F09C89840}" dt="2023-09-22T14:33:34.437" v="2721" actId="14734"/>
          <ac:graphicFrameMkLst>
            <pc:docMk/>
            <pc:sldMk cId="691053067" sldId="338"/>
            <ac:graphicFrameMk id="15" creationId="{ACA8BCDC-4994-BC56-DF23-037C4D006A95}"/>
          </ac:graphicFrameMkLst>
        </pc:graphicFrameChg>
      </pc:sldChg>
      <pc:sldChg chg="addSp delSp modSp add mod delAnim modAnim">
        <pc:chgData name="Thúy Mai" userId="222f1c7e07c9bd7a" providerId="LiveId" clId="{12046443-81CC-453A-ADF8-D65F09C89840}" dt="2023-09-23T08:52:26.402" v="2812" actId="478"/>
        <pc:sldMkLst>
          <pc:docMk/>
          <pc:sldMk cId="3707439730" sldId="339"/>
        </pc:sldMkLst>
        <pc:spChg chg="add mod">
          <ac:chgData name="Thúy Mai" userId="222f1c7e07c9bd7a" providerId="LiveId" clId="{12046443-81CC-453A-ADF8-D65F09C89840}" dt="2023-09-22T14:35:47.904" v="2758" actId="122"/>
          <ac:spMkLst>
            <pc:docMk/>
            <pc:sldMk cId="3707439730" sldId="339"/>
            <ac:spMk id="4" creationId="{490904EC-FF45-46A2-6C79-FF2B27B94007}"/>
          </ac:spMkLst>
        </pc:spChg>
        <pc:spChg chg="add mod">
          <ac:chgData name="Thúy Mai" userId="222f1c7e07c9bd7a" providerId="LiveId" clId="{12046443-81CC-453A-ADF8-D65F09C89840}" dt="2023-09-22T14:36:08.867" v="2762"/>
          <ac:spMkLst>
            <pc:docMk/>
            <pc:sldMk cId="3707439730" sldId="339"/>
            <ac:spMk id="5" creationId="{2EC7C780-8729-F199-5C8E-707D7F489EDE}"/>
          </ac:spMkLst>
        </pc:spChg>
        <pc:spChg chg="add mod">
          <ac:chgData name="Thúy Mai" userId="222f1c7e07c9bd7a" providerId="LiveId" clId="{12046443-81CC-453A-ADF8-D65F09C89840}" dt="2023-09-22T14:36:21.255" v="2770" actId="20577"/>
          <ac:spMkLst>
            <pc:docMk/>
            <pc:sldMk cId="3707439730" sldId="339"/>
            <ac:spMk id="6" creationId="{AADF3030-F018-D2B5-1093-4711CB2C9DEE}"/>
          </ac:spMkLst>
        </pc:spChg>
        <pc:spChg chg="add del mod">
          <ac:chgData name="Thúy Mai" userId="222f1c7e07c9bd7a" providerId="LiveId" clId="{12046443-81CC-453A-ADF8-D65F09C89840}" dt="2023-09-23T08:52:24.089" v="2811" actId="478"/>
          <ac:spMkLst>
            <pc:docMk/>
            <pc:sldMk cId="3707439730" sldId="339"/>
            <ac:spMk id="10" creationId="{D49C7FF5-E556-776A-F993-C9C3FD263C51}"/>
          </ac:spMkLst>
        </pc:spChg>
        <pc:spChg chg="add del mod">
          <ac:chgData name="Thúy Mai" userId="222f1c7e07c9bd7a" providerId="LiveId" clId="{12046443-81CC-453A-ADF8-D65F09C89840}" dt="2023-09-23T08:52:24.089" v="2811" actId="478"/>
          <ac:spMkLst>
            <pc:docMk/>
            <pc:sldMk cId="3707439730" sldId="339"/>
            <ac:spMk id="11" creationId="{C29ADD73-6D62-ECA0-5767-9F0934CA2587}"/>
          </ac:spMkLst>
        </pc:spChg>
        <pc:spChg chg="add del mod">
          <ac:chgData name="Thúy Mai" userId="222f1c7e07c9bd7a" providerId="LiveId" clId="{12046443-81CC-453A-ADF8-D65F09C89840}" dt="2023-09-23T08:52:24.089" v="2811" actId="478"/>
          <ac:spMkLst>
            <pc:docMk/>
            <pc:sldMk cId="3707439730" sldId="339"/>
            <ac:spMk id="12" creationId="{12EB6D64-01FB-C237-F7EF-CFD97631AE37}"/>
          </ac:spMkLst>
        </pc:spChg>
        <pc:graphicFrameChg chg="del mod modGraphic">
          <ac:chgData name="Thúy Mai" userId="222f1c7e07c9bd7a" providerId="LiveId" clId="{12046443-81CC-453A-ADF8-D65F09C89840}" dt="2023-09-23T08:52:26.402" v="2812" actId="478"/>
          <ac:graphicFrameMkLst>
            <pc:docMk/>
            <pc:sldMk cId="3707439730" sldId="339"/>
            <ac:graphicFrameMk id="9" creationId="{6BD9211A-4A59-FE50-7D39-AAD24EE3667F}"/>
          </ac:graphicFrameMkLst>
        </pc:graphicFrameChg>
        <pc:graphicFrameChg chg="mod modGraphic">
          <ac:chgData name="Thúy Mai" userId="222f1c7e07c9bd7a" providerId="LiveId" clId="{12046443-81CC-453A-ADF8-D65F09C89840}" dt="2023-09-23T08:52:14.795" v="2810" actId="2164"/>
          <ac:graphicFrameMkLst>
            <pc:docMk/>
            <pc:sldMk cId="3707439730" sldId="339"/>
            <ac:graphicFrameMk id="15" creationId="{ACA8BCDC-4994-BC56-DF23-037C4D006A95}"/>
          </ac:graphicFrameMkLst>
        </pc:graphicFrameChg>
      </pc:sldChg>
      <pc:sldChg chg="addSp delSp modSp add mod modAnim">
        <pc:chgData name="Thúy Mai" userId="222f1c7e07c9bd7a" providerId="LiveId" clId="{12046443-81CC-453A-ADF8-D65F09C89840}" dt="2023-09-23T08:52:12.292" v="2809" actId="478"/>
        <pc:sldMkLst>
          <pc:docMk/>
          <pc:sldMk cId="404512032" sldId="340"/>
        </pc:sldMkLst>
        <pc:spChg chg="mod">
          <ac:chgData name="Thúy Mai" userId="222f1c7e07c9bd7a" providerId="LiveId" clId="{12046443-81CC-453A-ADF8-D65F09C89840}" dt="2023-09-23T08:50:09.126" v="2783"/>
          <ac:spMkLst>
            <pc:docMk/>
            <pc:sldMk cId="404512032" sldId="340"/>
            <ac:spMk id="4" creationId="{490904EC-FF45-46A2-6C79-FF2B27B94007}"/>
          </ac:spMkLst>
        </pc:spChg>
        <pc:spChg chg="mod">
          <ac:chgData name="Thúy Mai" userId="222f1c7e07c9bd7a" providerId="LiveId" clId="{12046443-81CC-453A-ADF8-D65F09C89840}" dt="2023-09-23T08:50:13.291" v="2785"/>
          <ac:spMkLst>
            <pc:docMk/>
            <pc:sldMk cId="404512032" sldId="340"/>
            <ac:spMk id="5" creationId="{2EC7C780-8729-F199-5C8E-707D7F489EDE}"/>
          </ac:spMkLst>
        </pc:spChg>
        <pc:spChg chg="mod">
          <ac:chgData name="Thúy Mai" userId="222f1c7e07c9bd7a" providerId="LiveId" clId="{12046443-81CC-453A-ADF8-D65F09C89840}" dt="2023-09-23T08:50:28.299" v="2795" actId="1037"/>
          <ac:spMkLst>
            <pc:docMk/>
            <pc:sldMk cId="404512032" sldId="340"/>
            <ac:spMk id="6" creationId="{AADF3030-F018-D2B5-1093-4711CB2C9DEE}"/>
          </ac:spMkLst>
        </pc:spChg>
        <pc:spChg chg="add mod">
          <ac:chgData name="Thúy Mai" userId="222f1c7e07c9bd7a" providerId="LiveId" clId="{12046443-81CC-453A-ADF8-D65F09C89840}" dt="2023-09-23T08:51:56.763" v="2801" actId="122"/>
          <ac:spMkLst>
            <pc:docMk/>
            <pc:sldMk cId="404512032" sldId="340"/>
            <ac:spMk id="10" creationId="{DC1957E2-4161-5391-4A36-1C4AADA6949E}"/>
          </ac:spMkLst>
        </pc:spChg>
        <pc:spChg chg="add mod">
          <ac:chgData name="Thúy Mai" userId="222f1c7e07c9bd7a" providerId="LiveId" clId="{12046443-81CC-453A-ADF8-D65F09C89840}" dt="2023-09-23T08:52:01.156" v="2803"/>
          <ac:spMkLst>
            <pc:docMk/>
            <pc:sldMk cId="404512032" sldId="340"/>
            <ac:spMk id="11" creationId="{2A1E4F97-5E19-544C-A444-98D603F625CD}"/>
          </ac:spMkLst>
        </pc:spChg>
        <pc:spChg chg="add mod">
          <ac:chgData name="Thúy Mai" userId="222f1c7e07c9bd7a" providerId="LiveId" clId="{12046443-81CC-453A-ADF8-D65F09C89840}" dt="2023-09-23T08:52:08.848" v="2808" actId="20577"/>
          <ac:spMkLst>
            <pc:docMk/>
            <pc:sldMk cId="404512032" sldId="340"/>
            <ac:spMk id="12" creationId="{F3100E87-057B-898B-C391-7A498B3B9E53}"/>
          </ac:spMkLst>
        </pc:spChg>
        <pc:graphicFrameChg chg="del mod">
          <ac:chgData name="Thúy Mai" userId="222f1c7e07c9bd7a" providerId="LiveId" clId="{12046443-81CC-453A-ADF8-D65F09C89840}" dt="2023-09-23T08:52:12.292" v="2809" actId="478"/>
          <ac:graphicFrameMkLst>
            <pc:docMk/>
            <pc:sldMk cId="404512032" sldId="340"/>
            <ac:graphicFrameMk id="9" creationId="{6BD9211A-4A59-FE50-7D39-AAD24EE3667F}"/>
          </ac:graphicFrameMkLst>
        </pc:graphicFrameChg>
        <pc:graphicFrameChg chg="mod modGraphic">
          <ac:chgData name="Thúy Mai" userId="222f1c7e07c9bd7a" providerId="LiveId" clId="{12046443-81CC-453A-ADF8-D65F09C89840}" dt="2023-09-23T08:49:54.403" v="2778" actId="14100"/>
          <ac:graphicFrameMkLst>
            <pc:docMk/>
            <pc:sldMk cId="404512032" sldId="340"/>
            <ac:graphicFrameMk id="15" creationId="{ACA8BCDC-4994-BC56-DF23-037C4D006A95}"/>
          </ac:graphicFrameMkLst>
        </pc:graphicFrameChg>
      </pc:sldChg>
      <pc:sldChg chg="addSp delSp modSp add mod ord modAnim">
        <pc:chgData name="Thúy Mai" userId="222f1c7e07c9bd7a" providerId="LiveId" clId="{12046443-81CC-453A-ADF8-D65F09C89840}" dt="2023-09-23T08:55:35.715" v="2868" actId="1076"/>
        <pc:sldMkLst>
          <pc:docMk/>
          <pc:sldMk cId="1702195007" sldId="341"/>
        </pc:sldMkLst>
        <pc:spChg chg="mod">
          <ac:chgData name="Thúy Mai" userId="222f1c7e07c9bd7a" providerId="LiveId" clId="{12046443-81CC-453A-ADF8-D65F09C89840}" dt="2023-09-23T08:53:40.469" v="2817" actId="1076"/>
          <ac:spMkLst>
            <pc:docMk/>
            <pc:sldMk cId="1702195007" sldId="341"/>
            <ac:spMk id="6" creationId="{DE4BA09A-65EF-EC96-D9E1-67ACCBB6F304}"/>
          </ac:spMkLst>
        </pc:spChg>
        <pc:spChg chg="add mod">
          <ac:chgData name="Thúy Mai" userId="222f1c7e07c9bd7a" providerId="LiveId" clId="{12046443-81CC-453A-ADF8-D65F09C89840}" dt="2023-09-23T08:54:41.766" v="2844" actId="14100"/>
          <ac:spMkLst>
            <pc:docMk/>
            <pc:sldMk cId="1702195007" sldId="341"/>
            <ac:spMk id="11" creationId="{FA7775D8-9EF1-9744-8B03-B9D30DF7EB22}"/>
          </ac:spMkLst>
        </pc:spChg>
        <pc:spChg chg="del">
          <ac:chgData name="Thúy Mai" userId="222f1c7e07c9bd7a" providerId="LiveId" clId="{12046443-81CC-453A-ADF8-D65F09C89840}" dt="2023-09-23T08:53:37.234" v="2816" actId="478"/>
          <ac:spMkLst>
            <pc:docMk/>
            <pc:sldMk cId="1702195007" sldId="341"/>
            <ac:spMk id="13" creationId="{C941C372-84DC-4351-02FD-07D8C1196462}"/>
          </ac:spMkLst>
        </pc:spChg>
        <pc:spChg chg="add mod">
          <ac:chgData name="Thúy Mai" userId="222f1c7e07c9bd7a" providerId="LiveId" clId="{12046443-81CC-453A-ADF8-D65F09C89840}" dt="2023-09-23T08:55:28.476" v="2866" actId="1036"/>
          <ac:spMkLst>
            <pc:docMk/>
            <pc:sldMk cId="1702195007" sldId="341"/>
            <ac:spMk id="14" creationId="{ADEC7777-D0F2-00F6-9894-2FA7C623ABF0}"/>
          </ac:spMkLst>
        </pc:spChg>
        <pc:graphicFrameChg chg="add del mod">
          <ac:chgData name="Thúy Mai" userId="222f1c7e07c9bd7a" providerId="LiveId" clId="{12046443-81CC-453A-ADF8-D65F09C89840}" dt="2023-09-23T08:53:45.172" v="2820"/>
          <ac:graphicFrameMkLst>
            <pc:docMk/>
            <pc:sldMk cId="1702195007" sldId="341"/>
            <ac:graphicFrameMk id="4" creationId="{FA0343A7-F497-0F5D-B081-69A797EF1820}"/>
          </ac:graphicFrameMkLst>
        </pc:graphicFrameChg>
        <pc:graphicFrameChg chg="add del mod modGraphic">
          <ac:chgData name="Thúy Mai" userId="222f1c7e07c9bd7a" providerId="LiveId" clId="{12046443-81CC-453A-ADF8-D65F09C89840}" dt="2023-09-23T08:55:17.208" v="2862" actId="478"/>
          <ac:graphicFrameMkLst>
            <pc:docMk/>
            <pc:sldMk cId="1702195007" sldId="341"/>
            <ac:graphicFrameMk id="5" creationId="{1B0B7E35-9E9F-5550-600F-400F611C4CA2}"/>
          </ac:graphicFrameMkLst>
        </pc:graphicFrameChg>
        <pc:graphicFrameChg chg="mod modGraphic">
          <ac:chgData name="Thúy Mai" userId="222f1c7e07c9bd7a" providerId="LiveId" clId="{12046443-81CC-453A-ADF8-D65F09C89840}" dt="2023-09-23T08:55:35.715" v="2868" actId="1076"/>
          <ac:graphicFrameMkLst>
            <pc:docMk/>
            <pc:sldMk cId="1702195007" sldId="341"/>
            <ac:graphicFrameMk id="9" creationId="{44A6701A-035F-1010-4A19-D1E2404C9C4E}"/>
          </ac:graphicFrameMkLst>
        </pc:graphicFrameChg>
        <pc:graphicFrameChg chg="del">
          <ac:chgData name="Thúy Mai" userId="222f1c7e07c9bd7a" providerId="LiveId" clId="{12046443-81CC-453A-ADF8-D65F09C89840}" dt="2023-09-23T08:53:37.234" v="2816" actId="478"/>
          <ac:graphicFrameMkLst>
            <pc:docMk/>
            <pc:sldMk cId="1702195007" sldId="341"/>
            <ac:graphicFrameMk id="12" creationId="{12AB788A-6073-E0D1-76CA-F2F9D1193206}"/>
          </ac:graphicFrameMkLst>
        </pc:graphicFrameChg>
      </pc:sldChg>
      <pc:sldChg chg="addSp delSp modSp add mod ord delAnim modAnim">
        <pc:chgData name="Thúy Mai" userId="222f1c7e07c9bd7a" providerId="LiveId" clId="{12046443-81CC-453A-ADF8-D65F09C89840}" dt="2023-09-23T09:03:00.816" v="3011" actId="1076"/>
        <pc:sldMkLst>
          <pc:docMk/>
          <pc:sldMk cId="3049127225" sldId="342"/>
        </pc:sldMkLst>
        <pc:spChg chg="del">
          <ac:chgData name="Thúy Mai" userId="222f1c7e07c9bd7a" providerId="LiveId" clId="{12046443-81CC-453A-ADF8-D65F09C89840}" dt="2023-09-23T08:55:48.813" v="2872" actId="478"/>
          <ac:spMkLst>
            <pc:docMk/>
            <pc:sldMk cId="3049127225" sldId="342"/>
            <ac:spMk id="6" creationId="{DE4BA09A-65EF-EC96-D9E1-67ACCBB6F304}"/>
          </ac:spMkLst>
        </pc:spChg>
        <pc:spChg chg="add mod">
          <ac:chgData name="Thúy Mai" userId="222f1c7e07c9bd7a" providerId="LiveId" clId="{12046443-81CC-453A-ADF8-D65F09C89840}" dt="2023-09-23T09:03:00.816" v="3011" actId="1076"/>
          <ac:spMkLst>
            <pc:docMk/>
            <pc:sldMk cId="3049127225" sldId="342"/>
            <ac:spMk id="11" creationId="{029F083C-9582-D9BE-BF7A-4DBEBF3AAACC}"/>
          </ac:spMkLst>
        </pc:spChg>
        <pc:spChg chg="mod">
          <ac:chgData name="Thúy Mai" userId="222f1c7e07c9bd7a" providerId="LiveId" clId="{12046443-81CC-453A-ADF8-D65F09C89840}" dt="2023-09-23T09:00:42.028" v="2970" actId="1076"/>
          <ac:spMkLst>
            <pc:docMk/>
            <pc:sldMk cId="3049127225" sldId="342"/>
            <ac:spMk id="13" creationId="{C941C372-84DC-4351-02FD-07D8C1196462}"/>
          </ac:spMkLst>
        </pc:spChg>
        <pc:spChg chg="add mod">
          <ac:chgData name="Thúy Mai" userId="222f1c7e07c9bd7a" providerId="LiveId" clId="{12046443-81CC-453A-ADF8-D65F09C89840}" dt="2023-09-23T09:03:00.816" v="3011" actId="1076"/>
          <ac:spMkLst>
            <pc:docMk/>
            <pc:sldMk cId="3049127225" sldId="342"/>
            <ac:spMk id="14" creationId="{A263D459-E8A2-C493-2AB8-DFD3B66E5B83}"/>
          </ac:spMkLst>
        </pc:spChg>
        <pc:spChg chg="add mod">
          <ac:chgData name="Thúy Mai" userId="222f1c7e07c9bd7a" providerId="LiveId" clId="{12046443-81CC-453A-ADF8-D65F09C89840}" dt="2023-09-23T09:03:00.816" v="3011" actId="1076"/>
          <ac:spMkLst>
            <pc:docMk/>
            <pc:sldMk cId="3049127225" sldId="342"/>
            <ac:spMk id="15" creationId="{898C2E16-7522-B2B3-8FC9-BDF0CB7F28E8}"/>
          </ac:spMkLst>
        </pc:spChg>
        <pc:spChg chg="add mod">
          <ac:chgData name="Thúy Mai" userId="222f1c7e07c9bd7a" providerId="LiveId" clId="{12046443-81CC-453A-ADF8-D65F09C89840}" dt="2023-09-23T09:03:00.816" v="3011" actId="1076"/>
          <ac:spMkLst>
            <pc:docMk/>
            <pc:sldMk cId="3049127225" sldId="342"/>
            <ac:spMk id="16" creationId="{667C94F1-595E-5C80-6D14-B63B8386321C}"/>
          </ac:spMkLst>
        </pc:spChg>
        <pc:spChg chg="add del mod">
          <ac:chgData name="Thúy Mai" userId="222f1c7e07c9bd7a" providerId="LiveId" clId="{12046443-81CC-453A-ADF8-D65F09C89840}" dt="2023-09-23T09:00:32.908" v="2967" actId="478"/>
          <ac:spMkLst>
            <pc:docMk/>
            <pc:sldMk cId="3049127225" sldId="342"/>
            <ac:spMk id="17" creationId="{AA025DAA-9C06-1BE9-459A-2BA1BDFB2471}"/>
          </ac:spMkLst>
        </pc:spChg>
        <pc:spChg chg="add del mod">
          <ac:chgData name="Thúy Mai" userId="222f1c7e07c9bd7a" providerId="LiveId" clId="{12046443-81CC-453A-ADF8-D65F09C89840}" dt="2023-09-23T09:00:34.595" v="2968" actId="478"/>
          <ac:spMkLst>
            <pc:docMk/>
            <pc:sldMk cId="3049127225" sldId="342"/>
            <ac:spMk id="18" creationId="{DA05D5D4-1ECE-8D81-41A2-00ACC92C810B}"/>
          </ac:spMkLst>
        </pc:spChg>
        <pc:graphicFrameChg chg="add del mod">
          <ac:chgData name="Thúy Mai" userId="222f1c7e07c9bd7a" providerId="LiveId" clId="{12046443-81CC-453A-ADF8-D65F09C89840}" dt="2023-09-23T08:56:12.267" v="2877"/>
          <ac:graphicFrameMkLst>
            <pc:docMk/>
            <pc:sldMk cId="3049127225" sldId="342"/>
            <ac:graphicFrameMk id="4" creationId="{0C0263D2-4B07-4BAF-501E-1F873EE44214}"/>
          </ac:graphicFrameMkLst>
        </pc:graphicFrameChg>
        <pc:graphicFrameChg chg="add del mod modGraphic">
          <ac:chgData name="Thúy Mai" userId="222f1c7e07c9bd7a" providerId="LiveId" clId="{12046443-81CC-453A-ADF8-D65F09C89840}" dt="2023-09-23T09:02:35.732" v="3008" actId="478"/>
          <ac:graphicFrameMkLst>
            <pc:docMk/>
            <pc:sldMk cId="3049127225" sldId="342"/>
            <ac:graphicFrameMk id="5" creationId="{FBCACA19-7B46-3127-FD26-C4B7FA0D7102}"/>
          </ac:graphicFrameMkLst>
        </pc:graphicFrameChg>
        <pc:graphicFrameChg chg="del">
          <ac:chgData name="Thúy Mai" userId="222f1c7e07c9bd7a" providerId="LiveId" clId="{12046443-81CC-453A-ADF8-D65F09C89840}" dt="2023-09-23T08:55:48.813" v="2872" actId="478"/>
          <ac:graphicFrameMkLst>
            <pc:docMk/>
            <pc:sldMk cId="3049127225" sldId="342"/>
            <ac:graphicFrameMk id="9" creationId="{44A6701A-035F-1010-4A19-D1E2404C9C4E}"/>
          </ac:graphicFrameMkLst>
        </pc:graphicFrameChg>
        <pc:graphicFrameChg chg="mod modGraphic">
          <ac:chgData name="Thúy Mai" userId="222f1c7e07c9bd7a" providerId="LiveId" clId="{12046443-81CC-453A-ADF8-D65F09C89840}" dt="2023-09-23T09:03:00.816" v="3011" actId="1076"/>
          <ac:graphicFrameMkLst>
            <pc:docMk/>
            <pc:sldMk cId="3049127225" sldId="342"/>
            <ac:graphicFrameMk id="12" creationId="{12AB788A-6073-E0D1-76CA-F2F9D1193206}"/>
          </ac:graphicFrameMkLst>
        </pc:graphicFrameChg>
      </pc:sldChg>
      <pc:sldChg chg="add del">
        <pc:chgData name="Thúy Mai" userId="222f1c7e07c9bd7a" providerId="LiveId" clId="{12046443-81CC-453A-ADF8-D65F09C89840}" dt="2023-09-23T09:02:45.547" v="3009" actId="47"/>
        <pc:sldMkLst>
          <pc:docMk/>
          <pc:sldMk cId="970587215" sldId="343"/>
        </pc:sldMkLst>
      </pc:sldChg>
      <pc:sldChg chg="modSp add mod ord">
        <pc:chgData name="Thúy Mai" userId="222f1c7e07c9bd7a" providerId="LiveId" clId="{12046443-81CC-453A-ADF8-D65F09C89840}" dt="2023-09-23T09:00:10.546" v="2959"/>
        <pc:sldMkLst>
          <pc:docMk/>
          <pc:sldMk cId="695126727" sldId="344"/>
        </pc:sldMkLst>
        <pc:spChg chg="mod">
          <ac:chgData name="Thúy Mai" userId="222f1c7e07c9bd7a" providerId="LiveId" clId="{12046443-81CC-453A-ADF8-D65F09C89840}" dt="2023-09-23T09:00:00.447" v="2957" actId="1076"/>
          <ac:spMkLst>
            <pc:docMk/>
            <pc:sldMk cId="695126727" sldId="344"/>
            <ac:spMk id="11" creationId="{029F083C-9582-D9BE-BF7A-4DBEBF3AAACC}"/>
          </ac:spMkLst>
        </pc:spChg>
        <pc:spChg chg="mod">
          <ac:chgData name="Thúy Mai" userId="222f1c7e07c9bd7a" providerId="LiveId" clId="{12046443-81CC-453A-ADF8-D65F09C89840}" dt="2023-09-23T09:00:00.447" v="2957" actId="1076"/>
          <ac:spMkLst>
            <pc:docMk/>
            <pc:sldMk cId="695126727" sldId="344"/>
            <ac:spMk id="13" creationId="{C941C372-84DC-4351-02FD-07D8C1196462}"/>
          </ac:spMkLst>
        </pc:spChg>
        <pc:spChg chg="mod">
          <ac:chgData name="Thúy Mai" userId="222f1c7e07c9bd7a" providerId="LiveId" clId="{12046443-81CC-453A-ADF8-D65F09C89840}" dt="2023-09-23T09:00:00.447" v="2957" actId="1076"/>
          <ac:spMkLst>
            <pc:docMk/>
            <pc:sldMk cId="695126727" sldId="344"/>
            <ac:spMk id="14" creationId="{A263D459-E8A2-C493-2AB8-DFD3B66E5B83}"/>
          </ac:spMkLst>
        </pc:spChg>
        <pc:spChg chg="mod">
          <ac:chgData name="Thúy Mai" userId="222f1c7e07c9bd7a" providerId="LiveId" clId="{12046443-81CC-453A-ADF8-D65F09C89840}" dt="2023-09-23T09:00:00.447" v="2957" actId="1076"/>
          <ac:spMkLst>
            <pc:docMk/>
            <pc:sldMk cId="695126727" sldId="344"/>
            <ac:spMk id="15" creationId="{898C2E16-7522-B2B3-8FC9-BDF0CB7F28E8}"/>
          </ac:spMkLst>
        </pc:spChg>
        <pc:spChg chg="mod">
          <ac:chgData name="Thúy Mai" userId="222f1c7e07c9bd7a" providerId="LiveId" clId="{12046443-81CC-453A-ADF8-D65F09C89840}" dt="2023-09-23T09:00:00.447" v="2957" actId="1076"/>
          <ac:spMkLst>
            <pc:docMk/>
            <pc:sldMk cId="695126727" sldId="344"/>
            <ac:spMk id="16" creationId="{667C94F1-595E-5C80-6D14-B63B8386321C}"/>
          </ac:spMkLst>
        </pc:spChg>
        <pc:spChg chg="mod">
          <ac:chgData name="Thúy Mai" userId="222f1c7e07c9bd7a" providerId="LiveId" clId="{12046443-81CC-453A-ADF8-D65F09C89840}" dt="2023-09-23T09:00:00.447" v="2957" actId="1076"/>
          <ac:spMkLst>
            <pc:docMk/>
            <pc:sldMk cId="695126727" sldId="344"/>
            <ac:spMk id="17" creationId="{AA025DAA-9C06-1BE9-459A-2BA1BDFB2471}"/>
          </ac:spMkLst>
        </pc:spChg>
        <pc:spChg chg="mod">
          <ac:chgData name="Thúy Mai" userId="222f1c7e07c9bd7a" providerId="LiveId" clId="{12046443-81CC-453A-ADF8-D65F09C89840}" dt="2023-09-23T09:00:00.447" v="2957" actId="1076"/>
          <ac:spMkLst>
            <pc:docMk/>
            <pc:sldMk cId="695126727" sldId="344"/>
            <ac:spMk id="18" creationId="{DA05D5D4-1ECE-8D81-41A2-00ACC92C810B}"/>
          </ac:spMkLst>
        </pc:spChg>
        <pc:graphicFrameChg chg="mod">
          <ac:chgData name="Thúy Mai" userId="222f1c7e07c9bd7a" providerId="LiveId" clId="{12046443-81CC-453A-ADF8-D65F09C89840}" dt="2023-09-23T09:00:00.447" v="2957" actId="1076"/>
          <ac:graphicFrameMkLst>
            <pc:docMk/>
            <pc:sldMk cId="695126727" sldId="344"/>
            <ac:graphicFrameMk id="12" creationId="{12AB788A-6073-E0D1-76CA-F2F9D1193206}"/>
          </ac:graphicFrameMkLst>
        </pc:graphicFrameChg>
      </pc:sldChg>
      <pc:sldChg chg="addSp delSp modSp add mod delAnim modAnim">
        <pc:chgData name="Thúy Mai" userId="222f1c7e07c9bd7a" providerId="LiveId" clId="{12046443-81CC-453A-ADF8-D65F09C89840}" dt="2023-09-23T09:04:11.885" v="3047"/>
        <pc:sldMkLst>
          <pc:docMk/>
          <pc:sldMk cId="3841992968" sldId="345"/>
        </pc:sldMkLst>
        <pc:spChg chg="add mod">
          <ac:chgData name="Thúy Mai" userId="222f1c7e07c9bd7a" providerId="LiveId" clId="{12046443-81CC-453A-ADF8-D65F09C89840}" dt="2023-09-23T09:04:03.333" v="3044" actId="1076"/>
          <ac:spMkLst>
            <pc:docMk/>
            <pc:sldMk cId="3841992968" sldId="345"/>
            <ac:spMk id="6" creationId="{E1056F3F-137D-80CB-D2ED-EB49EDF2480A}"/>
          </ac:spMkLst>
        </pc:spChg>
        <pc:spChg chg="del">
          <ac:chgData name="Thúy Mai" userId="222f1c7e07c9bd7a" providerId="LiveId" clId="{12046443-81CC-453A-ADF8-D65F09C89840}" dt="2023-09-23T09:03:08.815" v="3013" actId="478"/>
          <ac:spMkLst>
            <pc:docMk/>
            <pc:sldMk cId="3841992968" sldId="345"/>
            <ac:spMk id="11" creationId="{029F083C-9582-D9BE-BF7A-4DBEBF3AAACC}"/>
          </ac:spMkLst>
        </pc:spChg>
        <pc:spChg chg="mod">
          <ac:chgData name="Thúy Mai" userId="222f1c7e07c9bd7a" providerId="LiveId" clId="{12046443-81CC-453A-ADF8-D65F09C89840}" dt="2023-09-23T09:04:06.076" v="3045" actId="1076"/>
          <ac:spMkLst>
            <pc:docMk/>
            <pc:sldMk cId="3841992968" sldId="345"/>
            <ac:spMk id="13" creationId="{C941C372-84DC-4351-02FD-07D8C1196462}"/>
          </ac:spMkLst>
        </pc:spChg>
        <pc:spChg chg="del">
          <ac:chgData name="Thúy Mai" userId="222f1c7e07c9bd7a" providerId="LiveId" clId="{12046443-81CC-453A-ADF8-D65F09C89840}" dt="2023-09-23T09:03:08.815" v="3013" actId="478"/>
          <ac:spMkLst>
            <pc:docMk/>
            <pc:sldMk cId="3841992968" sldId="345"/>
            <ac:spMk id="14" creationId="{A263D459-E8A2-C493-2AB8-DFD3B66E5B83}"/>
          </ac:spMkLst>
        </pc:spChg>
        <pc:spChg chg="del">
          <ac:chgData name="Thúy Mai" userId="222f1c7e07c9bd7a" providerId="LiveId" clId="{12046443-81CC-453A-ADF8-D65F09C89840}" dt="2023-09-23T09:03:08.815" v="3013" actId="478"/>
          <ac:spMkLst>
            <pc:docMk/>
            <pc:sldMk cId="3841992968" sldId="345"/>
            <ac:spMk id="15" creationId="{898C2E16-7522-B2B3-8FC9-BDF0CB7F28E8}"/>
          </ac:spMkLst>
        </pc:spChg>
        <pc:spChg chg="del">
          <ac:chgData name="Thúy Mai" userId="222f1c7e07c9bd7a" providerId="LiveId" clId="{12046443-81CC-453A-ADF8-D65F09C89840}" dt="2023-09-23T09:03:11.044" v="3014" actId="478"/>
          <ac:spMkLst>
            <pc:docMk/>
            <pc:sldMk cId="3841992968" sldId="345"/>
            <ac:spMk id="16" creationId="{667C94F1-595E-5C80-6D14-B63B8386321C}"/>
          </ac:spMkLst>
        </pc:spChg>
        <pc:graphicFrameChg chg="add del mod">
          <ac:chgData name="Thúy Mai" userId="222f1c7e07c9bd7a" providerId="LiveId" clId="{12046443-81CC-453A-ADF8-D65F09C89840}" dt="2023-09-23T09:03:18.303" v="3017"/>
          <ac:graphicFrameMkLst>
            <pc:docMk/>
            <pc:sldMk cId="3841992968" sldId="345"/>
            <ac:graphicFrameMk id="4" creationId="{BC458CC1-E850-39E1-2771-54FA7D6207C9}"/>
          </ac:graphicFrameMkLst>
        </pc:graphicFrameChg>
        <pc:graphicFrameChg chg="del">
          <ac:chgData name="Thúy Mai" userId="222f1c7e07c9bd7a" providerId="LiveId" clId="{12046443-81CC-453A-ADF8-D65F09C89840}" dt="2023-09-23T09:03:05.053" v="3012" actId="478"/>
          <ac:graphicFrameMkLst>
            <pc:docMk/>
            <pc:sldMk cId="3841992968" sldId="345"/>
            <ac:graphicFrameMk id="12" creationId="{12AB788A-6073-E0D1-76CA-F2F9D1193206}"/>
          </ac:graphicFrameMkLst>
        </pc:graphicFrameChg>
      </pc:sldChg>
      <pc:sldChg chg="addSp delSp modSp add mod ord delAnim modAnim">
        <pc:chgData name="Thúy Mai" userId="222f1c7e07c9bd7a" providerId="LiveId" clId="{12046443-81CC-453A-ADF8-D65F09C89840}" dt="2023-09-23T13:16:02.988" v="3254" actId="1076"/>
        <pc:sldMkLst>
          <pc:docMk/>
          <pc:sldMk cId="1903725953" sldId="346"/>
        </pc:sldMkLst>
        <pc:spChg chg="del">
          <ac:chgData name="Thúy Mai" userId="222f1c7e07c9bd7a" providerId="LiveId" clId="{12046443-81CC-453A-ADF8-D65F09C89840}" dt="2023-09-23T13:08:57.194" v="3175" actId="478"/>
          <ac:spMkLst>
            <pc:docMk/>
            <pc:sldMk cId="1903725953" sldId="346"/>
            <ac:spMk id="6" creationId="{E1056F3F-137D-80CB-D2ED-EB49EDF2480A}"/>
          </ac:spMkLst>
        </pc:spChg>
        <pc:spChg chg="add mod">
          <ac:chgData name="Thúy Mai" userId="222f1c7e07c9bd7a" providerId="LiveId" clId="{12046443-81CC-453A-ADF8-D65F09C89840}" dt="2023-09-23T13:13:28.200" v="3210" actId="1076"/>
          <ac:spMkLst>
            <pc:docMk/>
            <pc:sldMk cId="1903725953" sldId="346"/>
            <ac:spMk id="10" creationId="{E27AF391-F1CD-2199-6E20-194330502110}"/>
          </ac:spMkLst>
        </pc:spChg>
        <pc:spChg chg="mod">
          <ac:chgData name="Thúy Mai" userId="222f1c7e07c9bd7a" providerId="LiveId" clId="{12046443-81CC-453A-ADF8-D65F09C89840}" dt="2023-09-23T13:16:02.988" v="3254" actId="1076"/>
          <ac:spMkLst>
            <pc:docMk/>
            <pc:sldMk cId="1903725953" sldId="346"/>
            <ac:spMk id="13" creationId="{C941C372-84DC-4351-02FD-07D8C1196462}"/>
          </ac:spMkLst>
        </pc:spChg>
        <pc:graphicFrameChg chg="add del mod">
          <ac:chgData name="Thúy Mai" userId="222f1c7e07c9bd7a" providerId="LiveId" clId="{12046443-81CC-453A-ADF8-D65F09C89840}" dt="2023-09-23T13:08:18.112" v="3160"/>
          <ac:graphicFrameMkLst>
            <pc:docMk/>
            <pc:sldMk cId="1903725953" sldId="346"/>
            <ac:graphicFrameMk id="4" creationId="{E736A596-1902-BF0B-0210-FFA9099A1AC3}"/>
          </ac:graphicFrameMkLst>
        </pc:graphicFrameChg>
        <pc:graphicFrameChg chg="add del mod">
          <ac:chgData name="Thúy Mai" userId="222f1c7e07c9bd7a" providerId="LiveId" clId="{12046443-81CC-453A-ADF8-D65F09C89840}" dt="2023-09-23T13:08:54.684" v="3173"/>
          <ac:graphicFrameMkLst>
            <pc:docMk/>
            <pc:sldMk cId="1903725953" sldId="346"/>
            <ac:graphicFrameMk id="5" creationId="{292E1EDE-262A-B22A-5C7E-3CBE15D44C5C}"/>
          </ac:graphicFrameMkLst>
        </pc:graphicFrameChg>
        <pc:graphicFrameChg chg="add mod modGraphic">
          <ac:chgData name="Thúy Mai" userId="222f1c7e07c9bd7a" providerId="LiveId" clId="{12046443-81CC-453A-ADF8-D65F09C89840}" dt="2023-09-23T13:12:53.799" v="3199" actId="14100"/>
          <ac:graphicFrameMkLst>
            <pc:docMk/>
            <pc:sldMk cId="1903725953" sldId="346"/>
            <ac:graphicFrameMk id="9" creationId="{CA55C565-2CD1-4287-1429-3AA18981E152}"/>
          </ac:graphicFrameMkLst>
        </pc:graphicFrameChg>
      </pc:sldChg>
      <pc:sldChg chg="addSp delSp modSp add mod setBg modNotes modNotesTx">
        <pc:chgData name="Thúy Mai" userId="222f1c7e07c9bd7a" providerId="LiveId" clId="{12046443-81CC-453A-ADF8-D65F09C89840}" dt="2023-09-23T13:13:23.902" v="3207" actId="21"/>
        <pc:sldMkLst>
          <pc:docMk/>
          <pc:sldMk cId="224705553" sldId="347"/>
        </pc:sldMkLst>
        <pc:spChg chg="mod">
          <ac:chgData name="Thúy Mai" userId="222f1c7e07c9bd7a" providerId="LiveId" clId="{12046443-81CC-453A-ADF8-D65F09C89840}" dt="2023-09-23T13:06:32.323" v="3123" actId="1076"/>
          <ac:spMkLst>
            <pc:docMk/>
            <pc:sldMk cId="224705553" sldId="347"/>
            <ac:spMk id="4" creationId="{00000000-0000-0000-0000-000000000000}"/>
          </ac:spMkLst>
        </pc:spChg>
        <pc:spChg chg="mod">
          <ac:chgData name="Thúy Mai" userId="222f1c7e07c9bd7a" providerId="LiveId" clId="{12046443-81CC-453A-ADF8-D65F09C89840}" dt="2023-09-23T13:06:29.248" v="3122" actId="1076"/>
          <ac:spMkLst>
            <pc:docMk/>
            <pc:sldMk cId="224705553" sldId="347"/>
            <ac:spMk id="5" creationId="{00000000-0000-0000-0000-000000000000}"/>
          </ac:spMkLst>
        </pc:spChg>
        <pc:spChg chg="del">
          <ac:chgData name="Thúy Mai" userId="222f1c7e07c9bd7a" providerId="LiveId" clId="{12046443-81CC-453A-ADF8-D65F09C89840}" dt="2023-09-23T13:06:28.255" v="3121" actId="478"/>
          <ac:spMkLst>
            <pc:docMk/>
            <pc:sldMk cId="224705553" sldId="347"/>
            <ac:spMk id="6" creationId="{00000000-0000-0000-0000-000000000000}"/>
          </ac:spMkLst>
        </pc:spChg>
        <pc:spChg chg="del">
          <ac:chgData name="Thúy Mai" userId="222f1c7e07c9bd7a" providerId="LiveId" clId="{12046443-81CC-453A-ADF8-D65F09C89840}" dt="2023-09-23T13:06:26.054" v="3120" actId="478"/>
          <ac:spMkLst>
            <pc:docMk/>
            <pc:sldMk cId="224705553" sldId="347"/>
            <ac:spMk id="7" creationId="{00000000-0000-0000-0000-000000000000}"/>
          </ac:spMkLst>
        </pc:spChg>
        <pc:spChg chg="del">
          <ac:chgData name="Thúy Mai" userId="222f1c7e07c9bd7a" providerId="LiveId" clId="{12046443-81CC-453A-ADF8-D65F09C89840}" dt="2023-09-23T13:06:26.054" v="3120" actId="478"/>
          <ac:spMkLst>
            <pc:docMk/>
            <pc:sldMk cId="224705553" sldId="347"/>
            <ac:spMk id="8" creationId="{00000000-0000-0000-0000-000000000000}"/>
          </ac:spMkLst>
        </pc:spChg>
        <pc:spChg chg="mod">
          <ac:chgData name="Thúy Mai" userId="222f1c7e07c9bd7a" providerId="LiveId" clId="{12046443-81CC-453A-ADF8-D65F09C89840}" dt="2023-09-23T13:06:34.915" v="3124" actId="1076"/>
          <ac:spMkLst>
            <pc:docMk/>
            <pc:sldMk cId="224705553" sldId="347"/>
            <ac:spMk id="10" creationId="{00000000-0000-0000-0000-000000000000}"/>
          </ac:spMkLst>
        </pc:spChg>
        <pc:spChg chg="mod">
          <ac:chgData name="Thúy Mai" userId="222f1c7e07c9bd7a" providerId="LiveId" clId="{12046443-81CC-453A-ADF8-D65F09C89840}" dt="2023-09-23T13:06:39.689" v="3125"/>
          <ac:spMkLst>
            <pc:docMk/>
            <pc:sldMk cId="224705553" sldId="347"/>
            <ac:spMk id="13" creationId="{CA4D70FB-C69F-5AC0-98A5-16D2A2C205FE}"/>
          </ac:spMkLst>
        </pc:spChg>
        <pc:spChg chg="add mod">
          <ac:chgData name="Thúy Mai" userId="222f1c7e07c9bd7a" providerId="LiveId" clId="{12046443-81CC-453A-ADF8-D65F09C89840}" dt="2023-09-23T13:08:00.320" v="3157" actId="20577"/>
          <ac:spMkLst>
            <pc:docMk/>
            <pc:sldMk cId="224705553" sldId="347"/>
            <ac:spMk id="16" creationId="{5F70D8A6-B60C-EEDD-7C45-FB88B85D1DE1}"/>
          </ac:spMkLst>
        </pc:spChg>
        <pc:spChg chg="add del mod">
          <ac:chgData name="Thúy Mai" userId="222f1c7e07c9bd7a" providerId="LiveId" clId="{12046443-81CC-453A-ADF8-D65F09C89840}" dt="2023-09-23T13:13:23.902" v="3207" actId="21"/>
          <ac:spMkLst>
            <pc:docMk/>
            <pc:sldMk cId="224705553" sldId="347"/>
            <ac:spMk id="17" creationId="{11C0A4ED-14C7-030D-0B11-9E8CC04281CF}"/>
          </ac:spMkLst>
        </pc:spChg>
        <pc:grpChg chg="add mod ord">
          <ac:chgData name="Thúy Mai" userId="222f1c7e07c9bd7a" providerId="LiveId" clId="{12046443-81CC-453A-ADF8-D65F09C89840}" dt="2023-09-23T13:06:42.651" v="3126" actId="167"/>
          <ac:grpSpMkLst>
            <pc:docMk/>
            <pc:sldMk cId="224705553" sldId="347"/>
            <ac:grpSpMk id="12" creationId="{DF7BF981-65DC-629E-FFBD-6816736FD815}"/>
          </ac:grpSpMkLst>
        </pc:grpChg>
        <pc:graphicFrameChg chg="add del mod">
          <ac:chgData name="Thúy Mai" userId="222f1c7e07c9bd7a" providerId="LiveId" clId="{12046443-81CC-453A-ADF8-D65F09C89840}" dt="2023-09-23T13:07:18.476" v="3136"/>
          <ac:graphicFrameMkLst>
            <pc:docMk/>
            <pc:sldMk cId="224705553" sldId="347"/>
            <ac:graphicFrameMk id="14" creationId="{B1BD87A2-5161-5875-EC3A-2074CB7CC206}"/>
          </ac:graphicFrameMkLst>
        </pc:graphicFrameChg>
      </pc:sldChg>
      <pc:sldChg chg="addSp delSp modSp add mod delAnim modAnim">
        <pc:chgData name="Thúy Mai" userId="222f1c7e07c9bd7a" providerId="LiveId" clId="{12046443-81CC-453A-ADF8-D65F09C89840}" dt="2023-09-23T13:17:19.291" v="3260" actId="1037"/>
        <pc:sldMkLst>
          <pc:docMk/>
          <pc:sldMk cId="1463158650" sldId="348"/>
        </pc:sldMkLst>
        <pc:spChg chg="add mod">
          <ac:chgData name="Thúy Mai" userId="222f1c7e07c9bd7a" providerId="LiveId" clId="{12046443-81CC-453A-ADF8-D65F09C89840}" dt="2023-09-23T13:17:10.470" v="3258" actId="1076"/>
          <ac:spMkLst>
            <pc:docMk/>
            <pc:sldMk cId="1463158650" sldId="348"/>
            <ac:spMk id="11" creationId="{4F9D998F-AFF1-1491-EFA7-2EEB6C8775D2}"/>
          </ac:spMkLst>
        </pc:spChg>
        <pc:spChg chg="add mod">
          <ac:chgData name="Thúy Mai" userId="222f1c7e07c9bd7a" providerId="LiveId" clId="{12046443-81CC-453A-ADF8-D65F09C89840}" dt="2023-09-23T13:16:20.584" v="3256" actId="1076"/>
          <ac:spMkLst>
            <pc:docMk/>
            <pc:sldMk cId="1463158650" sldId="348"/>
            <ac:spMk id="12" creationId="{9D6D35CC-9879-9447-15FE-9150C380E05E}"/>
          </ac:spMkLst>
        </pc:spChg>
        <pc:spChg chg="mod">
          <ac:chgData name="Thúy Mai" userId="222f1c7e07c9bd7a" providerId="LiveId" clId="{12046443-81CC-453A-ADF8-D65F09C89840}" dt="2023-09-23T13:17:19.291" v="3260" actId="1037"/>
          <ac:spMkLst>
            <pc:docMk/>
            <pc:sldMk cId="1463158650" sldId="348"/>
            <ac:spMk id="13" creationId="{C941C372-84DC-4351-02FD-07D8C1196462}"/>
          </ac:spMkLst>
        </pc:spChg>
        <pc:graphicFrameChg chg="add del mod">
          <ac:chgData name="Thúy Mai" userId="222f1c7e07c9bd7a" providerId="LiveId" clId="{12046443-81CC-453A-ADF8-D65F09C89840}" dt="2023-09-23T13:13:06.916" v="3204"/>
          <ac:graphicFrameMkLst>
            <pc:docMk/>
            <pc:sldMk cId="1463158650" sldId="348"/>
            <ac:graphicFrameMk id="4" creationId="{689C7175-B7D2-CFFD-8601-3A443FD80997}"/>
          </ac:graphicFrameMkLst>
        </pc:graphicFrameChg>
        <pc:graphicFrameChg chg="add del mod">
          <ac:chgData name="Thúy Mai" userId="222f1c7e07c9bd7a" providerId="LiveId" clId="{12046443-81CC-453A-ADF8-D65F09C89840}" dt="2023-09-23T13:13:40.131" v="3214"/>
          <ac:graphicFrameMkLst>
            <pc:docMk/>
            <pc:sldMk cId="1463158650" sldId="348"/>
            <ac:graphicFrameMk id="5" creationId="{48CB391A-505A-5687-DCCB-232145FBF596}"/>
          </ac:graphicFrameMkLst>
        </pc:graphicFrameChg>
        <pc:graphicFrameChg chg="add del mod">
          <ac:chgData name="Thúy Mai" userId="222f1c7e07c9bd7a" providerId="LiveId" clId="{12046443-81CC-453A-ADF8-D65F09C89840}" dt="2023-09-23T13:14:03.053" v="3223"/>
          <ac:graphicFrameMkLst>
            <pc:docMk/>
            <pc:sldMk cId="1463158650" sldId="348"/>
            <ac:graphicFrameMk id="6" creationId="{F1052CEA-AE7A-9F73-636F-E515C5D606E3}"/>
          </ac:graphicFrameMkLst>
        </pc:graphicFrameChg>
        <pc:graphicFrameChg chg="del">
          <ac:chgData name="Thúy Mai" userId="222f1c7e07c9bd7a" providerId="LiveId" clId="{12046443-81CC-453A-ADF8-D65F09C89840}" dt="2023-09-23T13:13:31.679" v="3211" actId="478"/>
          <ac:graphicFrameMkLst>
            <pc:docMk/>
            <pc:sldMk cId="1463158650" sldId="348"/>
            <ac:graphicFrameMk id="9" creationId="{CA55C565-2CD1-4287-1429-3AA18981E152}"/>
          </ac:graphicFrameMkLst>
        </pc:graphicFrameChg>
      </pc:sldChg>
      <pc:sldChg chg="addSp delSp modSp add mod ord delAnim modAnim">
        <pc:chgData name="Thúy Mai" userId="222f1c7e07c9bd7a" providerId="LiveId" clId="{12046443-81CC-453A-ADF8-D65F09C89840}" dt="2023-09-23T13:22:36.420" v="3361" actId="207"/>
        <pc:sldMkLst>
          <pc:docMk/>
          <pc:sldMk cId="2943624913" sldId="349"/>
        </pc:sldMkLst>
        <pc:spChg chg="add mod">
          <ac:chgData name="Thúy Mai" userId="222f1c7e07c9bd7a" providerId="LiveId" clId="{12046443-81CC-453A-ADF8-D65F09C89840}" dt="2023-09-23T13:21:20.081" v="3324" actId="1076"/>
          <ac:spMkLst>
            <pc:docMk/>
            <pc:sldMk cId="2943624913" sldId="349"/>
            <ac:spMk id="6" creationId="{6EBDD711-B53D-0942-C3D8-D00722D237E7}"/>
          </ac:spMkLst>
        </pc:spChg>
        <pc:spChg chg="del">
          <ac:chgData name="Thúy Mai" userId="222f1c7e07c9bd7a" providerId="LiveId" clId="{12046443-81CC-453A-ADF8-D65F09C89840}" dt="2023-09-23T13:19:07.285" v="3299" actId="478"/>
          <ac:spMkLst>
            <pc:docMk/>
            <pc:sldMk cId="2943624913" sldId="349"/>
            <ac:spMk id="11" creationId="{4F9D998F-AFF1-1491-EFA7-2EEB6C8775D2}"/>
          </ac:spMkLst>
        </pc:spChg>
        <pc:spChg chg="del">
          <ac:chgData name="Thúy Mai" userId="222f1c7e07c9bd7a" providerId="LiveId" clId="{12046443-81CC-453A-ADF8-D65F09C89840}" dt="2023-09-23T13:19:07.977" v="3300" actId="478"/>
          <ac:spMkLst>
            <pc:docMk/>
            <pc:sldMk cId="2943624913" sldId="349"/>
            <ac:spMk id="12" creationId="{9D6D35CC-9879-9447-15FE-9150C380E05E}"/>
          </ac:spMkLst>
        </pc:spChg>
        <pc:spChg chg="mod">
          <ac:chgData name="Thúy Mai" userId="222f1c7e07c9bd7a" providerId="LiveId" clId="{12046443-81CC-453A-ADF8-D65F09C89840}" dt="2023-09-23T13:22:36.420" v="3361" actId="207"/>
          <ac:spMkLst>
            <pc:docMk/>
            <pc:sldMk cId="2943624913" sldId="349"/>
            <ac:spMk id="13" creationId="{C941C372-84DC-4351-02FD-07D8C1196462}"/>
          </ac:spMkLst>
        </pc:spChg>
        <pc:spChg chg="add mod">
          <ac:chgData name="Thúy Mai" userId="222f1c7e07c9bd7a" providerId="LiveId" clId="{12046443-81CC-453A-ADF8-D65F09C89840}" dt="2023-09-23T13:21:40.504" v="3338" actId="1076"/>
          <ac:spMkLst>
            <pc:docMk/>
            <pc:sldMk cId="2943624913" sldId="349"/>
            <ac:spMk id="14" creationId="{6FDC621C-D989-7931-0B70-B40F6BB10EE6}"/>
          </ac:spMkLst>
        </pc:spChg>
        <pc:graphicFrameChg chg="add del mod">
          <ac:chgData name="Thúy Mai" userId="222f1c7e07c9bd7a" providerId="LiveId" clId="{12046443-81CC-453A-ADF8-D65F09C89840}" dt="2023-09-23T13:20:03.187" v="3303"/>
          <ac:graphicFrameMkLst>
            <pc:docMk/>
            <pc:sldMk cId="2943624913" sldId="349"/>
            <ac:graphicFrameMk id="4" creationId="{EEBF4119-9DEC-B514-83E0-58BF382F9DD1}"/>
          </ac:graphicFrameMkLst>
        </pc:graphicFrameChg>
        <pc:graphicFrameChg chg="add mod modGraphic">
          <ac:chgData name="Thúy Mai" userId="222f1c7e07c9bd7a" providerId="LiveId" clId="{12046443-81CC-453A-ADF8-D65F09C89840}" dt="2023-09-23T13:21:32.707" v="3326" actId="1076"/>
          <ac:graphicFrameMkLst>
            <pc:docMk/>
            <pc:sldMk cId="2943624913" sldId="349"/>
            <ac:graphicFrameMk id="5" creationId="{B4131A68-0CB2-7316-EB1C-CA6AF9373BB0}"/>
          </ac:graphicFrameMkLst>
        </pc:graphicFrameChg>
        <pc:graphicFrameChg chg="add del mod">
          <ac:chgData name="Thúy Mai" userId="222f1c7e07c9bd7a" providerId="LiveId" clId="{12046443-81CC-453A-ADF8-D65F09C89840}" dt="2023-09-23T13:21:33.542" v="3329"/>
          <ac:graphicFrameMkLst>
            <pc:docMk/>
            <pc:sldMk cId="2943624913" sldId="349"/>
            <ac:graphicFrameMk id="9" creationId="{40A501D0-152C-A009-19E4-B94D726BCBF4}"/>
          </ac:graphicFrameMkLst>
        </pc:graphicFrameChg>
        <pc:graphicFrameChg chg="add del mod">
          <ac:chgData name="Thúy Mai" userId="222f1c7e07c9bd7a" providerId="LiveId" clId="{12046443-81CC-453A-ADF8-D65F09C89840}" dt="2023-09-23T13:22:29.643" v="3357"/>
          <ac:graphicFrameMkLst>
            <pc:docMk/>
            <pc:sldMk cId="2943624913" sldId="349"/>
            <ac:graphicFrameMk id="15" creationId="{028CAC3B-B766-E508-EB3B-66707AB4D4FA}"/>
          </ac:graphicFrameMkLst>
        </pc:graphicFrameChg>
      </pc:sldChg>
      <pc:sldChg chg="addSp delSp modSp add mod delAnim modAnim">
        <pc:chgData name="Thúy Mai" userId="222f1c7e07c9bd7a" providerId="LiveId" clId="{12046443-81CC-453A-ADF8-D65F09C89840}" dt="2023-09-23T13:28:00.490" v="3506"/>
        <pc:sldMkLst>
          <pc:docMk/>
          <pc:sldMk cId="757693704" sldId="350"/>
        </pc:sldMkLst>
        <pc:spChg chg="add mod">
          <ac:chgData name="Thúy Mai" userId="222f1c7e07c9bd7a" providerId="LiveId" clId="{12046443-81CC-453A-ADF8-D65F09C89840}" dt="2023-09-23T13:27:45.071" v="3501" actId="1035"/>
          <ac:spMkLst>
            <pc:docMk/>
            <pc:sldMk cId="757693704" sldId="350"/>
            <ac:spMk id="12" creationId="{EFAC9906-19C3-4C74-90D4-70DC401A262F}"/>
          </ac:spMkLst>
        </pc:spChg>
        <pc:spChg chg="mod">
          <ac:chgData name="Thúy Mai" userId="222f1c7e07c9bd7a" providerId="LiveId" clId="{12046443-81CC-453A-ADF8-D65F09C89840}" dt="2023-09-23T13:22:56.038" v="3368" actId="1076"/>
          <ac:spMkLst>
            <pc:docMk/>
            <pc:sldMk cId="757693704" sldId="350"/>
            <ac:spMk id="13" creationId="{C941C372-84DC-4351-02FD-07D8C1196462}"/>
          </ac:spMkLst>
        </pc:spChg>
        <pc:spChg chg="del">
          <ac:chgData name="Thúy Mai" userId="222f1c7e07c9bd7a" providerId="LiveId" clId="{12046443-81CC-453A-ADF8-D65F09C89840}" dt="2023-09-23T13:22:43.692" v="3362" actId="478"/>
          <ac:spMkLst>
            <pc:docMk/>
            <pc:sldMk cId="757693704" sldId="350"/>
            <ac:spMk id="14" creationId="{6FDC621C-D989-7931-0B70-B40F6BB10EE6}"/>
          </ac:spMkLst>
        </pc:spChg>
        <pc:spChg chg="add mod">
          <ac:chgData name="Thúy Mai" userId="222f1c7e07c9bd7a" providerId="LiveId" clId="{12046443-81CC-453A-ADF8-D65F09C89840}" dt="2023-09-23T13:27:45.071" v="3501" actId="1035"/>
          <ac:spMkLst>
            <pc:docMk/>
            <pc:sldMk cId="757693704" sldId="350"/>
            <ac:spMk id="15" creationId="{FA01BD1D-041C-D70B-55F2-E33AB98AACBA}"/>
          </ac:spMkLst>
        </pc:spChg>
        <pc:spChg chg="add mod">
          <ac:chgData name="Thúy Mai" userId="222f1c7e07c9bd7a" providerId="LiveId" clId="{12046443-81CC-453A-ADF8-D65F09C89840}" dt="2023-09-23T13:27:45.071" v="3501" actId="1035"/>
          <ac:spMkLst>
            <pc:docMk/>
            <pc:sldMk cId="757693704" sldId="350"/>
            <ac:spMk id="16" creationId="{A0BA38F9-35CB-E4E2-3B40-2EF55C9427A3}"/>
          </ac:spMkLst>
        </pc:spChg>
        <pc:spChg chg="add mod">
          <ac:chgData name="Thúy Mai" userId="222f1c7e07c9bd7a" providerId="LiveId" clId="{12046443-81CC-453A-ADF8-D65F09C89840}" dt="2023-09-23T13:27:45.071" v="3501" actId="1035"/>
          <ac:spMkLst>
            <pc:docMk/>
            <pc:sldMk cId="757693704" sldId="350"/>
            <ac:spMk id="17" creationId="{03A706FF-EC53-54A1-F8A2-60A6737B4C8E}"/>
          </ac:spMkLst>
        </pc:spChg>
        <pc:spChg chg="add mod">
          <ac:chgData name="Thúy Mai" userId="222f1c7e07c9bd7a" providerId="LiveId" clId="{12046443-81CC-453A-ADF8-D65F09C89840}" dt="2023-09-23T13:27:45.071" v="3501" actId="1035"/>
          <ac:spMkLst>
            <pc:docMk/>
            <pc:sldMk cId="757693704" sldId="350"/>
            <ac:spMk id="18" creationId="{81634D5A-7CFC-AEED-5D92-18A1668710CE}"/>
          </ac:spMkLst>
        </pc:spChg>
        <pc:spChg chg="add mod">
          <ac:chgData name="Thúy Mai" userId="222f1c7e07c9bd7a" providerId="LiveId" clId="{12046443-81CC-453A-ADF8-D65F09C89840}" dt="2023-09-23T13:27:57.984" v="3505" actId="113"/>
          <ac:spMkLst>
            <pc:docMk/>
            <pc:sldMk cId="757693704" sldId="350"/>
            <ac:spMk id="19" creationId="{0216A6BD-632C-51CB-4D78-5BB81BD08449}"/>
          </ac:spMkLst>
        </pc:spChg>
        <pc:graphicFrameChg chg="add del mod">
          <ac:chgData name="Thúy Mai" userId="222f1c7e07c9bd7a" providerId="LiveId" clId="{12046443-81CC-453A-ADF8-D65F09C89840}" dt="2023-09-23T13:22:06.316" v="3348"/>
          <ac:graphicFrameMkLst>
            <pc:docMk/>
            <pc:sldMk cId="757693704" sldId="350"/>
            <ac:graphicFrameMk id="4" creationId="{4F3110D2-8F9F-9A5D-EC9B-90CA7A192C71}"/>
          </ac:graphicFrameMkLst>
        </pc:graphicFrameChg>
        <pc:graphicFrameChg chg="mod modGraphic">
          <ac:chgData name="Thúy Mai" userId="222f1c7e07c9bd7a" providerId="LiveId" clId="{12046443-81CC-453A-ADF8-D65F09C89840}" dt="2023-09-23T13:27:45.071" v="3501" actId="1035"/>
          <ac:graphicFrameMkLst>
            <pc:docMk/>
            <pc:sldMk cId="757693704" sldId="350"/>
            <ac:graphicFrameMk id="5" creationId="{B4131A68-0CB2-7316-EB1C-CA6AF9373BB0}"/>
          </ac:graphicFrameMkLst>
        </pc:graphicFrameChg>
        <pc:graphicFrameChg chg="add del mod">
          <ac:chgData name="Thúy Mai" userId="222f1c7e07c9bd7a" providerId="LiveId" clId="{12046443-81CC-453A-ADF8-D65F09C89840}" dt="2023-09-23T13:23:02.813" v="3371"/>
          <ac:graphicFrameMkLst>
            <pc:docMk/>
            <pc:sldMk cId="757693704" sldId="350"/>
            <ac:graphicFrameMk id="9" creationId="{A81E6490-548D-30D0-ADB5-2F6F61B1026B}"/>
          </ac:graphicFrameMkLst>
        </pc:graphicFrameChg>
        <pc:graphicFrameChg chg="add del mod modGraphic">
          <ac:chgData name="Thúy Mai" userId="222f1c7e07c9bd7a" providerId="LiveId" clId="{12046443-81CC-453A-ADF8-D65F09C89840}" dt="2023-09-23T13:26:18.170" v="3455" actId="478"/>
          <ac:graphicFrameMkLst>
            <pc:docMk/>
            <pc:sldMk cId="757693704" sldId="350"/>
            <ac:graphicFrameMk id="10" creationId="{53E94E2C-BCBF-7561-4905-73FD16701A78}"/>
          </ac:graphicFrameMkLst>
        </pc:graphicFrameChg>
      </pc:sldChg>
      <pc:sldChg chg="addSp delSp modSp add mod ord delAnim modAnim">
        <pc:chgData name="Thúy Mai" userId="222f1c7e07c9bd7a" providerId="LiveId" clId="{12046443-81CC-453A-ADF8-D65F09C89840}" dt="2023-09-23T13:29:28.668" v="3526" actId="113"/>
        <pc:sldMkLst>
          <pc:docMk/>
          <pc:sldMk cId="3762308308" sldId="351"/>
        </pc:sldMkLst>
        <pc:spChg chg="mod">
          <ac:chgData name="Thúy Mai" userId="222f1c7e07c9bd7a" providerId="LiveId" clId="{12046443-81CC-453A-ADF8-D65F09C89840}" dt="2023-09-23T13:26:41.367" v="3466" actId="207"/>
          <ac:spMkLst>
            <pc:docMk/>
            <pc:sldMk cId="3762308308" sldId="351"/>
            <ac:spMk id="13" creationId="{C941C372-84DC-4351-02FD-07D8C1196462}"/>
          </ac:spMkLst>
        </pc:spChg>
        <pc:spChg chg="mod">
          <ac:chgData name="Thúy Mai" userId="222f1c7e07c9bd7a" providerId="LiveId" clId="{12046443-81CC-453A-ADF8-D65F09C89840}" dt="2023-09-23T13:29:28.668" v="3526" actId="113"/>
          <ac:spMkLst>
            <pc:docMk/>
            <pc:sldMk cId="3762308308" sldId="351"/>
            <ac:spMk id="14" creationId="{6FDC621C-D989-7931-0B70-B40F6BB10EE6}"/>
          </ac:spMkLst>
        </pc:spChg>
        <pc:graphicFrameChg chg="add del mod">
          <ac:chgData name="Thúy Mai" userId="222f1c7e07c9bd7a" providerId="LiveId" clId="{12046443-81CC-453A-ADF8-D65F09C89840}" dt="2023-09-23T13:26:31.992" v="3461"/>
          <ac:graphicFrameMkLst>
            <pc:docMk/>
            <pc:sldMk cId="3762308308" sldId="351"/>
            <ac:graphicFrameMk id="4" creationId="{D375656E-7BB9-ED38-6BDD-1319744EE507}"/>
          </ac:graphicFrameMkLst>
        </pc:graphicFrameChg>
        <pc:graphicFrameChg chg="del">
          <ac:chgData name="Thúy Mai" userId="222f1c7e07c9bd7a" providerId="LiveId" clId="{12046443-81CC-453A-ADF8-D65F09C89840}" dt="2023-09-23T13:26:47.563" v="3467" actId="478"/>
          <ac:graphicFrameMkLst>
            <pc:docMk/>
            <pc:sldMk cId="3762308308" sldId="351"/>
            <ac:graphicFrameMk id="5" creationId="{B4131A68-0CB2-7316-EB1C-CA6AF9373BB0}"/>
          </ac:graphicFrameMkLst>
        </pc:graphicFrameChg>
        <pc:graphicFrameChg chg="add del mod">
          <ac:chgData name="Thúy Mai" userId="222f1c7e07c9bd7a" providerId="LiveId" clId="{12046443-81CC-453A-ADF8-D65F09C89840}" dt="2023-09-23T13:28:22.847" v="3510"/>
          <ac:graphicFrameMkLst>
            <pc:docMk/>
            <pc:sldMk cId="3762308308" sldId="351"/>
            <ac:graphicFrameMk id="9" creationId="{B222D2DC-0F91-FC61-B978-FA8C30FF9482}"/>
          </ac:graphicFrameMkLst>
        </pc:graphicFrameChg>
      </pc:sldChg>
      <pc:sldChg chg="addSp delSp modSp add del mod delAnim modAnim">
        <pc:chgData name="Thúy Mai" userId="222f1c7e07c9bd7a" providerId="LiveId" clId="{12046443-81CC-453A-ADF8-D65F09C89840}" dt="2023-09-23T13:28:05.116" v="3507" actId="47"/>
        <pc:sldMkLst>
          <pc:docMk/>
          <pc:sldMk cId="2990026996" sldId="352"/>
        </pc:sldMkLst>
        <pc:spChg chg="add del mod">
          <ac:chgData name="Thúy Mai" userId="222f1c7e07c9bd7a" providerId="LiveId" clId="{12046443-81CC-453A-ADF8-D65F09C89840}" dt="2023-09-23T13:27:48.427" v="3502" actId="21"/>
          <ac:spMkLst>
            <pc:docMk/>
            <pc:sldMk cId="2990026996" sldId="352"/>
            <ac:spMk id="10" creationId="{4AD609BF-324F-9825-F7F9-DBFF0E02B1FF}"/>
          </ac:spMkLst>
        </pc:spChg>
        <pc:spChg chg="del">
          <ac:chgData name="Thúy Mai" userId="222f1c7e07c9bd7a" providerId="LiveId" clId="{12046443-81CC-453A-ADF8-D65F09C89840}" dt="2023-09-23T13:27:02.280" v="3469" actId="478"/>
          <ac:spMkLst>
            <pc:docMk/>
            <pc:sldMk cId="2990026996" sldId="352"/>
            <ac:spMk id="12" creationId="{EFAC9906-19C3-4C74-90D4-70DC401A262F}"/>
          </ac:spMkLst>
        </pc:spChg>
        <pc:spChg chg="del">
          <ac:chgData name="Thúy Mai" userId="222f1c7e07c9bd7a" providerId="LiveId" clId="{12046443-81CC-453A-ADF8-D65F09C89840}" dt="2023-09-23T13:27:02.280" v="3469" actId="478"/>
          <ac:spMkLst>
            <pc:docMk/>
            <pc:sldMk cId="2990026996" sldId="352"/>
            <ac:spMk id="15" creationId="{FA01BD1D-041C-D70B-55F2-E33AB98AACBA}"/>
          </ac:spMkLst>
        </pc:spChg>
        <pc:spChg chg="del">
          <ac:chgData name="Thúy Mai" userId="222f1c7e07c9bd7a" providerId="LiveId" clId="{12046443-81CC-453A-ADF8-D65F09C89840}" dt="2023-09-23T13:27:02.280" v="3469" actId="478"/>
          <ac:spMkLst>
            <pc:docMk/>
            <pc:sldMk cId="2990026996" sldId="352"/>
            <ac:spMk id="16" creationId="{A0BA38F9-35CB-E4E2-3B40-2EF55C9427A3}"/>
          </ac:spMkLst>
        </pc:spChg>
        <pc:spChg chg="del">
          <ac:chgData name="Thúy Mai" userId="222f1c7e07c9bd7a" providerId="LiveId" clId="{12046443-81CC-453A-ADF8-D65F09C89840}" dt="2023-09-23T13:27:02.280" v="3469" actId="478"/>
          <ac:spMkLst>
            <pc:docMk/>
            <pc:sldMk cId="2990026996" sldId="352"/>
            <ac:spMk id="17" creationId="{03A706FF-EC53-54A1-F8A2-60A6737B4C8E}"/>
          </ac:spMkLst>
        </pc:spChg>
        <pc:spChg chg="del">
          <ac:chgData name="Thúy Mai" userId="222f1c7e07c9bd7a" providerId="LiveId" clId="{12046443-81CC-453A-ADF8-D65F09C89840}" dt="2023-09-23T13:27:02.280" v="3469" actId="478"/>
          <ac:spMkLst>
            <pc:docMk/>
            <pc:sldMk cId="2990026996" sldId="352"/>
            <ac:spMk id="18" creationId="{81634D5A-7CFC-AEED-5D92-18A1668710CE}"/>
          </ac:spMkLst>
        </pc:spChg>
        <pc:graphicFrameChg chg="add del mod">
          <ac:chgData name="Thúy Mai" userId="222f1c7e07c9bd7a" providerId="LiveId" clId="{12046443-81CC-453A-ADF8-D65F09C89840}" dt="2023-09-23T13:27:07.687" v="3473"/>
          <ac:graphicFrameMkLst>
            <pc:docMk/>
            <pc:sldMk cId="2990026996" sldId="352"/>
            <ac:graphicFrameMk id="4" creationId="{ECC4E8F4-F39B-86BC-2CF6-686223A89565}"/>
          </ac:graphicFrameMkLst>
        </pc:graphicFrameChg>
        <pc:graphicFrameChg chg="del">
          <ac:chgData name="Thúy Mai" userId="222f1c7e07c9bd7a" providerId="LiveId" clId="{12046443-81CC-453A-ADF8-D65F09C89840}" dt="2023-09-23T13:27:02.280" v="3469" actId="478"/>
          <ac:graphicFrameMkLst>
            <pc:docMk/>
            <pc:sldMk cId="2990026996" sldId="352"/>
            <ac:graphicFrameMk id="5" creationId="{B4131A68-0CB2-7316-EB1C-CA6AF9373BB0}"/>
          </ac:graphicFrameMkLst>
        </pc:graphicFrameChg>
      </pc:sldChg>
      <pc:sldChg chg="addSp delSp modSp add mod ord">
        <pc:chgData name="Thúy Mai" userId="222f1c7e07c9bd7a" providerId="LiveId" clId="{12046443-81CC-453A-ADF8-D65F09C89840}" dt="2023-09-23T13:44:12.524" v="3762" actId="1076"/>
        <pc:sldMkLst>
          <pc:docMk/>
          <pc:sldMk cId="3749591252" sldId="352"/>
        </pc:sldMkLst>
        <pc:spChg chg="mod">
          <ac:chgData name="Thúy Mai" userId="222f1c7e07c9bd7a" providerId="LiveId" clId="{12046443-81CC-453A-ADF8-D65F09C89840}" dt="2023-09-23T13:43:25.036" v="3751" actId="207"/>
          <ac:spMkLst>
            <pc:docMk/>
            <pc:sldMk cId="3749591252" sldId="352"/>
            <ac:spMk id="9" creationId="{313B74CC-C92A-830B-7D4D-EFC167516F0E}"/>
          </ac:spMkLst>
        </pc:spChg>
        <pc:spChg chg="mod">
          <ac:chgData name="Thúy Mai" userId="222f1c7e07c9bd7a" providerId="LiveId" clId="{12046443-81CC-453A-ADF8-D65F09C89840}" dt="2023-09-23T13:44:12.524" v="3762" actId="1076"/>
          <ac:spMkLst>
            <pc:docMk/>
            <pc:sldMk cId="3749591252" sldId="352"/>
            <ac:spMk id="18" creationId="{36ECF251-90EA-22B5-29C8-C5DE5F0DF472}"/>
          </ac:spMkLst>
        </pc:spChg>
        <pc:graphicFrameChg chg="add del mod">
          <ac:chgData name="Thúy Mai" userId="222f1c7e07c9bd7a" providerId="LiveId" clId="{12046443-81CC-453A-ADF8-D65F09C89840}" dt="2023-09-23T13:43:18.588" v="3740"/>
          <ac:graphicFrameMkLst>
            <pc:docMk/>
            <pc:sldMk cId="3749591252" sldId="352"/>
            <ac:graphicFrameMk id="2" creationId="{F1818144-A4E2-338C-238F-BF12A1B6DD8D}"/>
          </ac:graphicFrameMkLst>
        </pc:graphicFrameChg>
        <pc:graphicFrameChg chg="add del mod">
          <ac:chgData name="Thúy Mai" userId="222f1c7e07c9bd7a" providerId="LiveId" clId="{12046443-81CC-453A-ADF8-D65F09C89840}" dt="2023-09-23T13:43:40.967" v="3754"/>
          <ac:graphicFrameMkLst>
            <pc:docMk/>
            <pc:sldMk cId="3749591252" sldId="352"/>
            <ac:graphicFrameMk id="3" creationId="{62874E5B-3B89-BC3C-6E02-E22D2BC407B4}"/>
          </ac:graphicFrameMkLst>
        </pc:graphicFrameChg>
      </pc:sldChg>
      <pc:sldChg chg="addSp delSp modSp add mod ord delAnim modAnim">
        <pc:chgData name="Thúy Mai" userId="222f1c7e07c9bd7a" providerId="LiveId" clId="{12046443-81CC-453A-ADF8-D65F09C89840}" dt="2023-09-23T13:50:59.789" v="3919"/>
        <pc:sldMkLst>
          <pc:docMk/>
          <pc:sldMk cId="6574537" sldId="353"/>
        </pc:sldMkLst>
        <pc:spChg chg="del">
          <ac:chgData name="Thúy Mai" userId="222f1c7e07c9bd7a" providerId="LiveId" clId="{12046443-81CC-453A-ADF8-D65F09C89840}" dt="2023-09-23T13:45:58.911" v="3767" actId="478"/>
          <ac:spMkLst>
            <pc:docMk/>
            <pc:sldMk cId="6574537" sldId="353"/>
            <ac:spMk id="6" creationId="{6EBDD711-B53D-0942-C3D8-D00722D237E7}"/>
          </ac:spMkLst>
        </pc:spChg>
        <pc:spChg chg="add mod">
          <ac:chgData name="Thúy Mai" userId="222f1c7e07c9bd7a" providerId="LiveId" clId="{12046443-81CC-453A-ADF8-D65F09C89840}" dt="2023-09-23T13:50:52.561" v="3916" actId="403"/>
          <ac:spMkLst>
            <pc:docMk/>
            <pc:sldMk cId="6574537" sldId="353"/>
            <ac:spMk id="9" creationId="{1E9131C9-3301-6E1F-5406-1F876FDF460C}"/>
          </ac:spMkLst>
        </pc:spChg>
        <pc:spChg chg="add del mod">
          <ac:chgData name="Thúy Mai" userId="222f1c7e07c9bd7a" providerId="LiveId" clId="{12046443-81CC-453A-ADF8-D65F09C89840}" dt="2023-09-23T13:47:13.469" v="3808" actId="478"/>
          <ac:spMkLst>
            <pc:docMk/>
            <pc:sldMk cId="6574537" sldId="353"/>
            <ac:spMk id="12" creationId="{D603182E-0D60-9CA6-7A87-13F6E83A24F8}"/>
          </ac:spMkLst>
        </pc:spChg>
        <pc:spChg chg="del">
          <ac:chgData name="Thúy Mai" userId="222f1c7e07c9bd7a" providerId="LiveId" clId="{12046443-81CC-453A-ADF8-D65F09C89840}" dt="2023-09-23T13:45:58.358" v="3766" actId="478"/>
          <ac:spMkLst>
            <pc:docMk/>
            <pc:sldMk cId="6574537" sldId="353"/>
            <ac:spMk id="13" creationId="{C941C372-84DC-4351-02FD-07D8C1196462}"/>
          </ac:spMkLst>
        </pc:spChg>
        <pc:spChg chg="del">
          <ac:chgData name="Thúy Mai" userId="222f1c7e07c9bd7a" providerId="LiveId" clId="{12046443-81CC-453A-ADF8-D65F09C89840}" dt="2023-09-23T13:45:58.358" v="3766" actId="478"/>
          <ac:spMkLst>
            <pc:docMk/>
            <pc:sldMk cId="6574537" sldId="353"/>
            <ac:spMk id="14" creationId="{6FDC621C-D989-7931-0B70-B40F6BB10EE6}"/>
          </ac:spMkLst>
        </pc:spChg>
        <pc:graphicFrameChg chg="add del mod">
          <ac:chgData name="Thúy Mai" userId="222f1c7e07c9bd7a" providerId="LiveId" clId="{12046443-81CC-453A-ADF8-D65F09C89840}" dt="2023-09-23T13:46:00.413" v="3770"/>
          <ac:graphicFrameMkLst>
            <pc:docMk/>
            <pc:sldMk cId="6574537" sldId="353"/>
            <ac:graphicFrameMk id="4" creationId="{F2BA491E-C964-AD72-F9E8-C343BF4021A2}"/>
          </ac:graphicFrameMkLst>
        </pc:graphicFrameChg>
        <pc:graphicFrameChg chg="add del mod">
          <ac:chgData name="Thúy Mai" userId="222f1c7e07c9bd7a" providerId="LiveId" clId="{12046443-81CC-453A-ADF8-D65F09C89840}" dt="2023-09-23T13:46:15.361" v="3783"/>
          <ac:graphicFrameMkLst>
            <pc:docMk/>
            <pc:sldMk cId="6574537" sldId="353"/>
            <ac:graphicFrameMk id="10" creationId="{508DC4C1-5B00-AA75-E2A2-CB7E60B3CB2B}"/>
          </ac:graphicFrameMkLst>
        </pc:graphicFrameChg>
        <pc:graphicFrameChg chg="add del mod">
          <ac:chgData name="Thúy Mai" userId="222f1c7e07c9bd7a" providerId="LiveId" clId="{12046443-81CC-453A-ADF8-D65F09C89840}" dt="2023-09-23T13:46:26.967" v="3796"/>
          <ac:graphicFrameMkLst>
            <pc:docMk/>
            <pc:sldMk cId="6574537" sldId="353"/>
            <ac:graphicFrameMk id="15" creationId="{F61BAEFB-0354-AEA3-D9EA-C39B1BEF533F}"/>
          </ac:graphicFrameMkLst>
        </pc:graphicFrameChg>
        <pc:graphicFrameChg chg="add mod modGraphic">
          <ac:chgData name="Thúy Mai" userId="222f1c7e07c9bd7a" providerId="LiveId" clId="{12046443-81CC-453A-ADF8-D65F09C89840}" dt="2023-09-23T13:50:42.912" v="3912" actId="1076"/>
          <ac:graphicFrameMkLst>
            <pc:docMk/>
            <pc:sldMk cId="6574537" sldId="353"/>
            <ac:graphicFrameMk id="16" creationId="{B5D1F618-8B09-5C13-00C8-FAE7AD342343}"/>
          </ac:graphicFrameMkLst>
        </pc:graphicFrameChg>
        <pc:picChg chg="add mod">
          <ac:chgData name="Thúy Mai" userId="222f1c7e07c9bd7a" providerId="LiveId" clId="{12046443-81CC-453A-ADF8-D65F09C89840}" dt="2023-09-23T13:50:46.705" v="3915" actId="1076"/>
          <ac:picMkLst>
            <pc:docMk/>
            <pc:sldMk cId="6574537" sldId="353"/>
            <ac:picMk id="17" creationId="{9C7BC32C-8F35-141F-E257-A3977360ABD4}"/>
          </ac:picMkLst>
        </pc:picChg>
      </pc:sldChg>
      <pc:sldChg chg="addSp delSp modSp add mod modAnim">
        <pc:chgData name="Thúy Mai" userId="222f1c7e07c9bd7a" providerId="LiveId" clId="{12046443-81CC-453A-ADF8-D65F09C89840}" dt="2023-09-23T13:49:17.972" v="3878" actId="1076"/>
        <pc:sldMkLst>
          <pc:docMk/>
          <pc:sldMk cId="2718952277" sldId="354"/>
        </pc:sldMkLst>
        <pc:spChg chg="mod">
          <ac:chgData name="Thúy Mai" userId="222f1c7e07c9bd7a" providerId="LiveId" clId="{12046443-81CC-453A-ADF8-D65F09C89840}" dt="2023-09-23T13:47:51.195" v="3832" actId="1076"/>
          <ac:spMkLst>
            <pc:docMk/>
            <pc:sldMk cId="2718952277" sldId="354"/>
            <ac:spMk id="9" creationId="{1E9131C9-3301-6E1F-5406-1F876FDF460C}"/>
          </ac:spMkLst>
        </pc:spChg>
        <pc:spChg chg="add mod">
          <ac:chgData name="Thúy Mai" userId="222f1c7e07c9bd7a" providerId="LiveId" clId="{12046443-81CC-453A-ADF8-D65F09C89840}" dt="2023-09-23T13:48:34.651" v="3854" actId="1076"/>
          <ac:spMkLst>
            <pc:docMk/>
            <pc:sldMk cId="2718952277" sldId="354"/>
            <ac:spMk id="10" creationId="{D3704730-2F02-8AE5-6993-332689ED9F8B}"/>
          </ac:spMkLst>
        </pc:spChg>
        <pc:spChg chg="add mod">
          <ac:chgData name="Thúy Mai" userId="222f1c7e07c9bd7a" providerId="LiveId" clId="{12046443-81CC-453A-ADF8-D65F09C89840}" dt="2023-09-23T13:48:56.948" v="3868" actId="207"/>
          <ac:spMkLst>
            <pc:docMk/>
            <pc:sldMk cId="2718952277" sldId="354"/>
            <ac:spMk id="11" creationId="{42EB4C11-DBBE-708C-6C8B-8FC3DC82CE78}"/>
          </ac:spMkLst>
        </pc:spChg>
        <pc:spChg chg="add mod">
          <ac:chgData name="Thúy Mai" userId="222f1c7e07c9bd7a" providerId="LiveId" clId="{12046443-81CC-453A-ADF8-D65F09C89840}" dt="2023-09-23T13:49:17.972" v="3878" actId="1076"/>
          <ac:spMkLst>
            <pc:docMk/>
            <pc:sldMk cId="2718952277" sldId="354"/>
            <ac:spMk id="12" creationId="{3D14ED2A-7873-2B27-02D9-6EB40430F33D}"/>
          </ac:spMkLst>
        </pc:spChg>
        <pc:graphicFrameChg chg="add del mod">
          <ac:chgData name="Thúy Mai" userId="222f1c7e07c9bd7a" providerId="LiveId" clId="{12046443-81CC-453A-ADF8-D65F09C89840}" dt="2023-09-23T13:47:26.035" v="3817"/>
          <ac:graphicFrameMkLst>
            <pc:docMk/>
            <pc:sldMk cId="2718952277" sldId="354"/>
            <ac:graphicFrameMk id="4" creationId="{6B4B7A0E-40C0-D314-3C5D-E44EFF116822}"/>
          </ac:graphicFrameMkLst>
        </pc:graphicFrameChg>
        <pc:graphicFrameChg chg="add del mod">
          <ac:chgData name="Thúy Mai" userId="222f1c7e07c9bd7a" providerId="LiveId" clId="{12046443-81CC-453A-ADF8-D65F09C89840}" dt="2023-09-23T13:47:59.863" v="3835"/>
          <ac:graphicFrameMkLst>
            <pc:docMk/>
            <pc:sldMk cId="2718952277" sldId="354"/>
            <ac:graphicFrameMk id="5" creationId="{39C40137-17D5-D437-FA1A-DBA7009464E2}"/>
          </ac:graphicFrameMkLst>
        </pc:graphicFrameChg>
        <pc:graphicFrameChg chg="add del mod">
          <ac:chgData name="Thúy Mai" userId="222f1c7e07c9bd7a" providerId="LiveId" clId="{12046443-81CC-453A-ADF8-D65F09C89840}" dt="2023-09-23T13:48:42.542" v="3857"/>
          <ac:graphicFrameMkLst>
            <pc:docMk/>
            <pc:sldMk cId="2718952277" sldId="354"/>
            <ac:graphicFrameMk id="13" creationId="{4E6D0897-996E-E0D6-B72C-D94121732B82}"/>
          </ac:graphicFrameMkLst>
        </pc:graphicFrameChg>
        <pc:graphicFrameChg chg="add del mod">
          <ac:chgData name="Thúy Mai" userId="222f1c7e07c9bd7a" providerId="LiveId" clId="{12046443-81CC-453A-ADF8-D65F09C89840}" dt="2023-09-23T13:49:06.990" v="3871"/>
          <ac:graphicFrameMkLst>
            <pc:docMk/>
            <pc:sldMk cId="2718952277" sldId="354"/>
            <ac:graphicFrameMk id="14" creationId="{D2CE5247-9610-1555-E6CF-DFEDA615B5BC}"/>
          </ac:graphicFrameMkLst>
        </pc:graphicFrameChg>
        <pc:graphicFrameChg chg="del">
          <ac:chgData name="Thúy Mai" userId="222f1c7e07c9bd7a" providerId="LiveId" clId="{12046443-81CC-453A-ADF8-D65F09C89840}" dt="2023-09-23T13:47:24.782" v="3814" actId="478"/>
          <ac:graphicFrameMkLst>
            <pc:docMk/>
            <pc:sldMk cId="2718952277" sldId="354"/>
            <ac:graphicFrameMk id="16" creationId="{B5D1F618-8B09-5C13-00C8-FAE7AD342343}"/>
          </ac:graphicFrameMkLst>
        </pc:graphicFrameChg>
      </pc:sldChg>
      <pc:sldChg chg="addSp delSp modSp add mod ord modAnim">
        <pc:chgData name="Thúy Mai" userId="222f1c7e07c9bd7a" providerId="LiveId" clId="{12046443-81CC-453A-ADF8-D65F09C89840}" dt="2023-09-23T13:52:12.889" v="3940"/>
        <pc:sldMkLst>
          <pc:docMk/>
          <pc:sldMk cId="2943897913" sldId="355"/>
        </pc:sldMkLst>
        <pc:spChg chg="add mod">
          <ac:chgData name="Thúy Mai" userId="222f1c7e07c9bd7a" providerId="LiveId" clId="{12046443-81CC-453A-ADF8-D65F09C89840}" dt="2023-09-23T13:51:09.459" v="3921" actId="1076"/>
          <ac:spMkLst>
            <pc:docMk/>
            <pc:sldMk cId="2943897913" sldId="355"/>
            <ac:spMk id="6" creationId="{6A312D5E-6FB5-CA12-7DEA-5B12D1A28A5B}"/>
          </ac:spMkLst>
        </pc:spChg>
        <pc:spChg chg="mod">
          <ac:chgData name="Thúy Mai" userId="222f1c7e07c9bd7a" providerId="LiveId" clId="{12046443-81CC-453A-ADF8-D65F09C89840}" dt="2023-09-23T13:49:37.369" v="3901" actId="207"/>
          <ac:spMkLst>
            <pc:docMk/>
            <pc:sldMk cId="2943897913" sldId="355"/>
            <ac:spMk id="9" creationId="{1E9131C9-3301-6E1F-5406-1F876FDF460C}"/>
          </ac:spMkLst>
        </pc:spChg>
        <pc:spChg chg="add mod">
          <ac:chgData name="Thúy Mai" userId="222f1c7e07c9bd7a" providerId="LiveId" clId="{12046443-81CC-453A-ADF8-D65F09C89840}" dt="2023-09-23T13:52:10.974" v="3939" actId="1076"/>
          <ac:spMkLst>
            <pc:docMk/>
            <pc:sldMk cId="2943897913" sldId="355"/>
            <ac:spMk id="12" creationId="{EAF5A5A5-F95B-796E-CAB6-3BE352E2F413}"/>
          </ac:spMkLst>
        </pc:spChg>
        <pc:grpChg chg="mod">
          <ac:chgData name="Thúy Mai" userId="222f1c7e07c9bd7a" providerId="LiveId" clId="{12046443-81CC-453A-ADF8-D65F09C89840}" dt="2023-09-23T13:50:02.091" v="3904" actId="1076"/>
          <ac:grpSpMkLst>
            <pc:docMk/>
            <pc:sldMk cId="2943897913" sldId="355"/>
            <ac:grpSpMk id="2" creationId="{00000000-0000-0000-0000-000000000000}"/>
          </ac:grpSpMkLst>
        </pc:grpChg>
        <pc:graphicFrameChg chg="add del mod">
          <ac:chgData name="Thúy Mai" userId="222f1c7e07c9bd7a" providerId="LiveId" clId="{12046443-81CC-453A-ADF8-D65F09C89840}" dt="2023-09-23T13:49:31.753" v="3885"/>
          <ac:graphicFrameMkLst>
            <pc:docMk/>
            <pc:sldMk cId="2943897913" sldId="355"/>
            <ac:graphicFrameMk id="4" creationId="{FB92CC74-5985-2A55-8EC7-3A9351D0791B}"/>
          </ac:graphicFrameMkLst>
        </pc:graphicFrameChg>
        <pc:graphicFrameChg chg="add del mod">
          <ac:chgData name="Thúy Mai" userId="222f1c7e07c9bd7a" providerId="LiveId" clId="{12046443-81CC-453A-ADF8-D65F09C89840}" dt="2023-09-23T13:49:33.338" v="3890"/>
          <ac:graphicFrameMkLst>
            <pc:docMk/>
            <pc:sldMk cId="2943897913" sldId="355"/>
            <ac:graphicFrameMk id="5" creationId="{042F71B0-E81D-0BAA-E64C-65B28EB388F8}"/>
          </ac:graphicFrameMkLst>
        </pc:graphicFrameChg>
        <pc:graphicFrameChg chg="add del mod">
          <ac:chgData name="Thúy Mai" userId="222f1c7e07c9bd7a" providerId="LiveId" clId="{12046443-81CC-453A-ADF8-D65F09C89840}" dt="2023-09-23T13:51:26.025" v="3924"/>
          <ac:graphicFrameMkLst>
            <pc:docMk/>
            <pc:sldMk cId="2943897913" sldId="355"/>
            <ac:graphicFrameMk id="10" creationId="{287B7F4F-67B7-06A6-0BDC-5D366E2BCFF4}"/>
          </ac:graphicFrameMkLst>
        </pc:graphicFrameChg>
        <pc:graphicFrameChg chg="del">
          <ac:chgData name="Thúy Mai" userId="222f1c7e07c9bd7a" providerId="LiveId" clId="{12046443-81CC-453A-ADF8-D65F09C89840}" dt="2023-09-23T13:49:25.951" v="3882" actId="478"/>
          <ac:graphicFrameMkLst>
            <pc:docMk/>
            <pc:sldMk cId="2943897913" sldId="355"/>
            <ac:graphicFrameMk id="16" creationId="{B5D1F618-8B09-5C13-00C8-FAE7AD342343}"/>
          </ac:graphicFrameMkLst>
        </pc:graphicFrameChg>
      </pc:sldChg>
      <pc:sldChg chg="addSp delSp modSp add mod delAnim modAnim">
        <pc:chgData name="Thúy Mai" userId="222f1c7e07c9bd7a" providerId="LiveId" clId="{12046443-81CC-453A-ADF8-D65F09C89840}" dt="2023-09-23T13:53:51.453" v="3977" actId="1076"/>
        <pc:sldMkLst>
          <pc:docMk/>
          <pc:sldMk cId="3884144551" sldId="356"/>
        </pc:sldMkLst>
        <pc:spChg chg="mod">
          <ac:chgData name="Thúy Mai" userId="222f1c7e07c9bd7a" providerId="LiveId" clId="{12046443-81CC-453A-ADF8-D65F09C89840}" dt="2023-09-23T13:53:51.453" v="3977" actId="1076"/>
          <ac:spMkLst>
            <pc:docMk/>
            <pc:sldMk cId="3884144551" sldId="356"/>
            <ac:spMk id="6" creationId="{6A312D5E-6FB5-CA12-7DEA-5B12D1A28A5B}"/>
          </ac:spMkLst>
        </pc:spChg>
        <pc:spChg chg="del">
          <ac:chgData name="Thúy Mai" userId="222f1c7e07c9bd7a" providerId="LiveId" clId="{12046443-81CC-453A-ADF8-D65F09C89840}" dt="2023-09-23T13:52:26.099" v="3944" actId="478"/>
          <ac:spMkLst>
            <pc:docMk/>
            <pc:sldMk cId="3884144551" sldId="356"/>
            <ac:spMk id="9" creationId="{1E9131C9-3301-6E1F-5406-1F876FDF460C}"/>
          </ac:spMkLst>
        </pc:spChg>
        <pc:spChg chg="add mod">
          <ac:chgData name="Thúy Mai" userId="222f1c7e07c9bd7a" providerId="LiveId" clId="{12046443-81CC-453A-ADF8-D65F09C89840}" dt="2023-09-23T13:53:49.910" v="3976" actId="1076"/>
          <ac:spMkLst>
            <pc:docMk/>
            <pc:sldMk cId="3884144551" sldId="356"/>
            <ac:spMk id="10" creationId="{E2108280-57FC-B381-AA5E-D693743DF7CF}"/>
          </ac:spMkLst>
        </pc:spChg>
        <pc:spChg chg="mod">
          <ac:chgData name="Thúy Mai" userId="222f1c7e07c9bd7a" providerId="LiveId" clId="{12046443-81CC-453A-ADF8-D65F09C89840}" dt="2023-09-23T13:52:32.663" v="3948" actId="1076"/>
          <ac:spMkLst>
            <pc:docMk/>
            <pc:sldMk cId="3884144551" sldId="356"/>
            <ac:spMk id="12" creationId="{EAF5A5A5-F95B-796E-CAB6-3BE352E2F413}"/>
          </ac:spMkLst>
        </pc:spChg>
        <pc:graphicFrameChg chg="add del mod">
          <ac:chgData name="Thúy Mai" userId="222f1c7e07c9bd7a" providerId="LiveId" clId="{12046443-81CC-453A-ADF8-D65F09C89840}" dt="2023-09-23T13:52:47.291" v="3951"/>
          <ac:graphicFrameMkLst>
            <pc:docMk/>
            <pc:sldMk cId="3884144551" sldId="356"/>
            <ac:graphicFrameMk id="4" creationId="{67D03239-06C4-B051-AF19-B0A0A96837D3}"/>
          </ac:graphicFrameMkLst>
        </pc:graphicFrameChg>
      </pc:sldChg>
      <pc:sldChg chg="modSp add mod modAnim">
        <pc:chgData name="Thúy Mai" userId="222f1c7e07c9bd7a" providerId="LiveId" clId="{12046443-81CC-453A-ADF8-D65F09C89840}" dt="2023-09-23T13:54:24.041" v="3985" actId="207"/>
        <pc:sldMkLst>
          <pc:docMk/>
          <pc:sldMk cId="1309377915" sldId="357"/>
        </pc:sldMkLst>
        <pc:spChg chg="mod">
          <ac:chgData name="Thúy Mai" userId="222f1c7e07c9bd7a" providerId="LiveId" clId="{12046443-81CC-453A-ADF8-D65F09C89840}" dt="2023-09-23T13:54:24.041" v="3985" actId="207"/>
          <ac:spMkLst>
            <pc:docMk/>
            <pc:sldMk cId="1309377915" sldId="357"/>
            <ac:spMk id="10" creationId="{E2108280-57FC-B381-AA5E-D693743DF7CF}"/>
          </ac:spMkLst>
        </pc:spChg>
      </pc:sldChg>
      <pc:sldChg chg="addSp delSp modSp add mod modAnim">
        <pc:chgData name="Thúy Mai" userId="222f1c7e07c9bd7a" providerId="LiveId" clId="{12046443-81CC-453A-ADF8-D65F09C89840}" dt="2023-09-23T13:56:20.374" v="4028" actId="242"/>
        <pc:sldMkLst>
          <pc:docMk/>
          <pc:sldMk cId="3819987335" sldId="358"/>
        </pc:sldMkLst>
        <pc:spChg chg="add mod">
          <ac:chgData name="Thúy Mai" userId="222f1c7e07c9bd7a" providerId="LiveId" clId="{12046443-81CC-453A-ADF8-D65F09C89840}" dt="2023-09-23T13:55:15.742" v="4004" actId="1076"/>
          <ac:spMkLst>
            <pc:docMk/>
            <pc:sldMk cId="3819987335" sldId="358"/>
            <ac:spMk id="9" creationId="{C76A4EF8-CF5C-AE64-70A9-81D51065F2AA}"/>
          </ac:spMkLst>
        </pc:spChg>
        <pc:spChg chg="mod">
          <ac:chgData name="Thúy Mai" userId="222f1c7e07c9bd7a" providerId="LiveId" clId="{12046443-81CC-453A-ADF8-D65F09C89840}" dt="2023-09-23T13:54:33.770" v="3988" actId="20577"/>
          <ac:spMkLst>
            <pc:docMk/>
            <pc:sldMk cId="3819987335" sldId="358"/>
            <ac:spMk id="10" creationId="{E2108280-57FC-B381-AA5E-D693743DF7CF}"/>
          </ac:spMkLst>
        </pc:spChg>
        <pc:graphicFrameChg chg="add del mod">
          <ac:chgData name="Thúy Mai" userId="222f1c7e07c9bd7a" providerId="LiveId" clId="{12046443-81CC-453A-ADF8-D65F09C89840}" dt="2023-09-23T13:55:01.977" v="3992"/>
          <ac:graphicFrameMkLst>
            <pc:docMk/>
            <pc:sldMk cId="3819987335" sldId="358"/>
            <ac:graphicFrameMk id="4" creationId="{25189A1E-B01A-B53F-D434-351F511ED9B8}"/>
          </ac:graphicFrameMkLst>
        </pc:graphicFrameChg>
        <pc:graphicFrameChg chg="add del mod">
          <ac:chgData name="Thúy Mai" userId="222f1c7e07c9bd7a" providerId="LiveId" clId="{12046443-81CC-453A-ADF8-D65F09C89840}" dt="2023-09-23T13:55:24.894" v="4008"/>
          <ac:graphicFrameMkLst>
            <pc:docMk/>
            <pc:sldMk cId="3819987335" sldId="358"/>
            <ac:graphicFrameMk id="11" creationId="{96EEA856-EBF8-DD5A-1832-3A6FCD733211}"/>
          </ac:graphicFrameMkLst>
        </pc:graphicFrameChg>
        <pc:graphicFrameChg chg="add mod modGraphic">
          <ac:chgData name="Thúy Mai" userId="222f1c7e07c9bd7a" providerId="LiveId" clId="{12046443-81CC-453A-ADF8-D65F09C89840}" dt="2023-09-23T13:56:20.374" v="4028" actId="242"/>
          <ac:graphicFrameMkLst>
            <pc:docMk/>
            <pc:sldMk cId="3819987335" sldId="358"/>
            <ac:graphicFrameMk id="13" creationId="{61F0A4D0-45DE-059B-3D58-10E76AFB53B4}"/>
          </ac:graphicFrameMkLst>
        </pc:graphicFrameChg>
      </pc:sldChg>
      <pc:sldChg chg="addSp delSp modSp add mod delAnim modAnim">
        <pc:chgData name="Thúy Mai" userId="222f1c7e07c9bd7a" providerId="LiveId" clId="{12046443-81CC-453A-ADF8-D65F09C89840}" dt="2023-09-23T13:57:59.969" v="4043"/>
        <pc:sldMkLst>
          <pc:docMk/>
          <pc:sldMk cId="2804975031" sldId="359"/>
        </pc:sldMkLst>
        <pc:spChg chg="mod">
          <ac:chgData name="Thúy Mai" userId="222f1c7e07c9bd7a" providerId="LiveId" clId="{12046443-81CC-453A-ADF8-D65F09C89840}" dt="2023-09-23T13:57:47.205" v="4040" actId="207"/>
          <ac:spMkLst>
            <pc:docMk/>
            <pc:sldMk cId="2804975031" sldId="359"/>
            <ac:spMk id="9" creationId="{C76A4EF8-CF5C-AE64-70A9-81D51065F2AA}"/>
          </ac:spMkLst>
        </pc:spChg>
        <pc:spChg chg="del">
          <ac:chgData name="Thúy Mai" userId="222f1c7e07c9bd7a" providerId="LiveId" clId="{12046443-81CC-453A-ADF8-D65F09C89840}" dt="2023-09-23T13:56:35.366" v="4035" actId="478"/>
          <ac:spMkLst>
            <pc:docMk/>
            <pc:sldMk cId="2804975031" sldId="359"/>
            <ac:spMk id="10" creationId="{E2108280-57FC-B381-AA5E-D693743DF7CF}"/>
          </ac:spMkLst>
        </pc:spChg>
        <pc:graphicFrameChg chg="add del mod">
          <ac:chgData name="Thúy Mai" userId="222f1c7e07c9bd7a" providerId="LiveId" clId="{12046443-81CC-453A-ADF8-D65F09C89840}" dt="2023-09-23T13:56:32.528" v="4033"/>
          <ac:graphicFrameMkLst>
            <pc:docMk/>
            <pc:sldMk cId="2804975031" sldId="359"/>
            <ac:graphicFrameMk id="4" creationId="{EC095074-53E9-3A23-9724-D00D35793029}"/>
          </ac:graphicFrameMkLst>
        </pc:graphicFrameChg>
        <pc:graphicFrameChg chg="del">
          <ac:chgData name="Thúy Mai" userId="222f1c7e07c9bd7a" providerId="LiveId" clId="{12046443-81CC-453A-ADF8-D65F09C89840}" dt="2023-09-23T13:56:30.270" v="4030" actId="478"/>
          <ac:graphicFrameMkLst>
            <pc:docMk/>
            <pc:sldMk cId="2804975031" sldId="359"/>
            <ac:graphicFrameMk id="13" creationId="{61F0A4D0-45DE-059B-3D58-10E76AFB53B4}"/>
          </ac:graphicFrameMkLst>
        </pc:graphicFrameChg>
      </pc:sldChg>
      <pc:sldChg chg="addSp delSp modSp add mod ord modAnim">
        <pc:chgData name="Thúy Mai" userId="222f1c7e07c9bd7a" providerId="LiveId" clId="{12046443-81CC-453A-ADF8-D65F09C89840}" dt="2023-09-23T13:58:45.518" v="4057" actId="207"/>
        <pc:sldMkLst>
          <pc:docMk/>
          <pc:sldMk cId="2333058233" sldId="360"/>
        </pc:sldMkLst>
        <pc:spChg chg="mod">
          <ac:chgData name="Thúy Mai" userId="222f1c7e07c9bd7a" providerId="LiveId" clId="{12046443-81CC-453A-ADF8-D65F09C89840}" dt="2023-09-23T13:58:45.518" v="4057" actId="207"/>
          <ac:spMkLst>
            <pc:docMk/>
            <pc:sldMk cId="2333058233" sldId="360"/>
            <ac:spMk id="10" creationId="{E2108280-57FC-B381-AA5E-D693743DF7CF}"/>
          </ac:spMkLst>
        </pc:spChg>
        <pc:spChg chg="mod">
          <ac:chgData name="Thúy Mai" userId="222f1c7e07c9bd7a" providerId="LiveId" clId="{12046443-81CC-453A-ADF8-D65F09C89840}" dt="2023-09-23T13:58:20.716" v="4049" actId="1076"/>
          <ac:spMkLst>
            <pc:docMk/>
            <pc:sldMk cId="2333058233" sldId="360"/>
            <ac:spMk id="12" creationId="{EAF5A5A5-F95B-796E-CAB6-3BE352E2F413}"/>
          </ac:spMkLst>
        </pc:spChg>
        <pc:graphicFrameChg chg="add del mod">
          <ac:chgData name="Thúy Mai" userId="222f1c7e07c9bd7a" providerId="LiveId" clId="{12046443-81CC-453A-ADF8-D65F09C89840}" dt="2023-09-23T13:58:29.604" v="4052"/>
          <ac:graphicFrameMkLst>
            <pc:docMk/>
            <pc:sldMk cId="2333058233" sldId="360"/>
            <ac:graphicFrameMk id="4" creationId="{00063349-FBD0-5232-71D1-D35E6FD2AA5F}"/>
          </ac:graphicFrameMkLst>
        </pc:graphicFrameChg>
      </pc:sldChg>
      <pc:sldChg chg="addSp delSp modSp add mod modAnim">
        <pc:chgData name="Thúy Mai" userId="222f1c7e07c9bd7a" providerId="LiveId" clId="{12046443-81CC-453A-ADF8-D65F09C89840}" dt="2023-09-23T13:59:48.927" v="4070" actId="207"/>
        <pc:sldMkLst>
          <pc:docMk/>
          <pc:sldMk cId="2796015102" sldId="361"/>
        </pc:sldMkLst>
        <pc:spChg chg="mod">
          <ac:chgData name="Thúy Mai" userId="222f1c7e07c9bd7a" providerId="LiveId" clId="{12046443-81CC-453A-ADF8-D65F09C89840}" dt="2023-09-23T13:59:48.927" v="4070" actId="207"/>
          <ac:spMkLst>
            <pc:docMk/>
            <pc:sldMk cId="2796015102" sldId="361"/>
            <ac:spMk id="10" creationId="{E2108280-57FC-B381-AA5E-D693743DF7CF}"/>
          </ac:spMkLst>
        </pc:spChg>
        <pc:graphicFrameChg chg="add del mod">
          <ac:chgData name="Thúy Mai" userId="222f1c7e07c9bd7a" providerId="LiveId" clId="{12046443-81CC-453A-ADF8-D65F09C89840}" dt="2023-09-23T13:59:28.735" v="4063"/>
          <ac:graphicFrameMkLst>
            <pc:docMk/>
            <pc:sldMk cId="2796015102" sldId="361"/>
            <ac:graphicFrameMk id="4" creationId="{DFC6D21F-F1DB-A4ED-D059-7D8EC42E0283}"/>
          </ac:graphicFrameMkLst>
        </pc:graphicFrameChg>
      </pc:sldChg>
      <pc:sldChg chg="addSp delSp modSp add mod modAnim">
        <pc:chgData name="Thúy Mai" userId="222f1c7e07c9bd7a" providerId="LiveId" clId="{12046443-81CC-453A-ADF8-D65F09C89840}" dt="2023-09-23T14:01:33.719" v="4099"/>
        <pc:sldMkLst>
          <pc:docMk/>
          <pc:sldMk cId="3756701217" sldId="362"/>
        </pc:sldMkLst>
        <pc:spChg chg="del mod">
          <ac:chgData name="Thúy Mai" userId="222f1c7e07c9bd7a" providerId="LiveId" clId="{12046443-81CC-453A-ADF8-D65F09C89840}" dt="2023-09-23T14:00:47.740" v="4087" actId="478"/>
          <ac:spMkLst>
            <pc:docMk/>
            <pc:sldMk cId="3756701217" sldId="362"/>
            <ac:spMk id="6" creationId="{6A312D5E-6FB5-CA12-7DEA-5B12D1A28A5B}"/>
          </ac:spMkLst>
        </pc:spChg>
        <pc:spChg chg="mod">
          <ac:chgData name="Thúy Mai" userId="222f1c7e07c9bd7a" providerId="LiveId" clId="{12046443-81CC-453A-ADF8-D65F09C89840}" dt="2023-09-23T14:01:33.719" v="4099"/>
          <ac:spMkLst>
            <pc:docMk/>
            <pc:sldMk cId="3756701217" sldId="362"/>
            <ac:spMk id="10" creationId="{E2108280-57FC-B381-AA5E-D693743DF7CF}"/>
          </ac:spMkLst>
        </pc:spChg>
        <pc:spChg chg="del">
          <ac:chgData name="Thúy Mai" userId="222f1c7e07c9bd7a" providerId="LiveId" clId="{12046443-81CC-453A-ADF8-D65F09C89840}" dt="2023-09-23T14:00:20.898" v="4078" actId="478"/>
          <ac:spMkLst>
            <pc:docMk/>
            <pc:sldMk cId="3756701217" sldId="362"/>
            <ac:spMk id="12" creationId="{EAF5A5A5-F95B-796E-CAB6-3BE352E2F413}"/>
          </ac:spMkLst>
        </pc:spChg>
        <pc:graphicFrameChg chg="add del mod">
          <ac:chgData name="Thúy Mai" userId="222f1c7e07c9bd7a" providerId="LiveId" clId="{12046443-81CC-453A-ADF8-D65F09C89840}" dt="2023-09-23T14:00:03.937" v="4074"/>
          <ac:graphicFrameMkLst>
            <pc:docMk/>
            <pc:sldMk cId="3756701217" sldId="362"/>
            <ac:graphicFrameMk id="4" creationId="{90CEC7D8-5518-40BF-7D02-28CF93700265}"/>
          </ac:graphicFrameMkLst>
        </pc:graphicFrameChg>
        <pc:graphicFrameChg chg="add del mod">
          <ac:chgData name="Thúy Mai" userId="222f1c7e07c9bd7a" providerId="LiveId" clId="{12046443-81CC-453A-ADF8-D65F09C89840}" dt="2023-09-23T14:01:33.719" v="4099"/>
          <ac:graphicFrameMkLst>
            <pc:docMk/>
            <pc:sldMk cId="3756701217" sldId="362"/>
            <ac:graphicFrameMk id="5" creationId="{53F08BFB-5F4A-7839-4059-7BC5018EBE37}"/>
          </ac:graphicFrameMkLst>
        </pc:graphicFrameChg>
      </pc:sldChg>
      <pc:sldChg chg="addSp delSp modSp add mod ord modAnim">
        <pc:chgData name="Thúy Mai" userId="222f1c7e07c9bd7a" providerId="LiveId" clId="{12046443-81CC-453A-ADF8-D65F09C89840}" dt="2023-09-23T14:02:15.219" v="4117" actId="14100"/>
        <pc:sldMkLst>
          <pc:docMk/>
          <pc:sldMk cId="437708984" sldId="363"/>
        </pc:sldMkLst>
        <pc:spChg chg="mod">
          <ac:chgData name="Thúy Mai" userId="222f1c7e07c9bd7a" providerId="LiveId" clId="{12046443-81CC-453A-ADF8-D65F09C89840}" dt="2023-09-23T14:02:15.219" v="4117" actId="14100"/>
          <ac:spMkLst>
            <pc:docMk/>
            <pc:sldMk cId="437708984" sldId="363"/>
            <ac:spMk id="6" creationId="{6A312D5E-6FB5-CA12-7DEA-5B12D1A28A5B}"/>
          </ac:spMkLst>
        </pc:spChg>
        <pc:spChg chg="mod">
          <ac:chgData name="Thúy Mai" userId="222f1c7e07c9bd7a" providerId="LiveId" clId="{12046443-81CC-453A-ADF8-D65F09C89840}" dt="2023-09-23T14:02:11.983" v="4116" actId="207"/>
          <ac:spMkLst>
            <pc:docMk/>
            <pc:sldMk cId="437708984" sldId="363"/>
            <ac:spMk id="10" creationId="{E2108280-57FC-B381-AA5E-D693743DF7CF}"/>
          </ac:spMkLst>
        </pc:spChg>
        <pc:graphicFrameChg chg="add del mod">
          <ac:chgData name="Thúy Mai" userId="222f1c7e07c9bd7a" providerId="LiveId" clId="{12046443-81CC-453A-ADF8-D65F09C89840}" dt="2023-09-23T14:01:36.957" v="4102"/>
          <ac:graphicFrameMkLst>
            <pc:docMk/>
            <pc:sldMk cId="437708984" sldId="363"/>
            <ac:graphicFrameMk id="4" creationId="{D279E462-6656-03AE-3E58-B64467D1CC73}"/>
          </ac:graphicFrameMkLst>
        </pc:graphicFrameChg>
      </pc:sldChg>
      <pc:sldChg chg="addSp delSp modSp add mod delAnim modAnim">
        <pc:chgData name="Thúy Mai" userId="222f1c7e07c9bd7a" providerId="LiveId" clId="{12046443-81CC-453A-ADF8-D65F09C89840}" dt="2023-09-23T14:04:22.738" v="4152"/>
        <pc:sldMkLst>
          <pc:docMk/>
          <pc:sldMk cId="2029117527" sldId="364"/>
        </pc:sldMkLst>
        <pc:spChg chg="del">
          <ac:chgData name="Thúy Mai" userId="222f1c7e07c9bd7a" providerId="LiveId" clId="{12046443-81CC-453A-ADF8-D65F09C89840}" dt="2023-09-23T14:03:27.637" v="4119" actId="478"/>
          <ac:spMkLst>
            <pc:docMk/>
            <pc:sldMk cId="2029117527" sldId="364"/>
            <ac:spMk id="6" creationId="{6A312D5E-6FB5-CA12-7DEA-5B12D1A28A5B}"/>
          </ac:spMkLst>
        </pc:spChg>
        <pc:spChg chg="add mod">
          <ac:chgData name="Thúy Mai" userId="222f1c7e07c9bd7a" providerId="LiveId" clId="{12046443-81CC-453A-ADF8-D65F09C89840}" dt="2023-09-23T14:04:14.415" v="4149" actId="1076"/>
          <ac:spMkLst>
            <pc:docMk/>
            <pc:sldMk cId="2029117527" sldId="364"/>
            <ac:spMk id="9" creationId="{F1BA5D6C-4017-F550-0C73-45D92F0BEB69}"/>
          </ac:spMkLst>
        </pc:spChg>
        <pc:spChg chg="del">
          <ac:chgData name="Thúy Mai" userId="222f1c7e07c9bd7a" providerId="LiveId" clId="{12046443-81CC-453A-ADF8-D65F09C89840}" dt="2023-09-23T14:03:29.479" v="4120" actId="478"/>
          <ac:spMkLst>
            <pc:docMk/>
            <pc:sldMk cId="2029117527" sldId="364"/>
            <ac:spMk id="10" creationId="{E2108280-57FC-B381-AA5E-D693743DF7CF}"/>
          </ac:spMkLst>
        </pc:spChg>
        <pc:spChg chg="mod">
          <ac:chgData name="Thúy Mai" userId="222f1c7e07c9bd7a" providerId="LiveId" clId="{12046443-81CC-453A-ADF8-D65F09C89840}" dt="2023-09-23T14:03:54.364" v="4137" actId="207"/>
          <ac:spMkLst>
            <pc:docMk/>
            <pc:sldMk cId="2029117527" sldId="364"/>
            <ac:spMk id="12" creationId="{EAF5A5A5-F95B-796E-CAB6-3BE352E2F413}"/>
          </ac:spMkLst>
        </pc:spChg>
        <pc:graphicFrameChg chg="add del mod">
          <ac:chgData name="Thúy Mai" userId="222f1c7e07c9bd7a" providerId="LiveId" clId="{12046443-81CC-453A-ADF8-D65F09C89840}" dt="2023-09-23T14:03:31.683" v="4123"/>
          <ac:graphicFrameMkLst>
            <pc:docMk/>
            <pc:sldMk cId="2029117527" sldId="364"/>
            <ac:graphicFrameMk id="4" creationId="{FA843AB0-3BBB-7F60-AD06-8DFEC56AD21D}"/>
          </ac:graphicFrameMkLst>
        </pc:graphicFrameChg>
      </pc:sldChg>
      <pc:sldChg chg="addSp delSp modSp add mod delAnim modAnim">
        <pc:chgData name="Thúy Mai" userId="222f1c7e07c9bd7a" providerId="LiveId" clId="{12046443-81CC-453A-ADF8-D65F09C89840}" dt="2023-09-23T14:04:53.037" v="4165" actId="207"/>
        <pc:sldMkLst>
          <pc:docMk/>
          <pc:sldMk cId="96661913" sldId="365"/>
        </pc:sldMkLst>
        <pc:spChg chg="mod">
          <ac:chgData name="Thúy Mai" userId="222f1c7e07c9bd7a" providerId="LiveId" clId="{12046443-81CC-453A-ADF8-D65F09C89840}" dt="2023-09-23T14:04:53.037" v="4165" actId="207"/>
          <ac:spMkLst>
            <pc:docMk/>
            <pc:sldMk cId="96661913" sldId="365"/>
            <ac:spMk id="9" creationId="{F1BA5D6C-4017-F550-0C73-45D92F0BEB69}"/>
          </ac:spMkLst>
        </pc:spChg>
        <pc:spChg chg="del">
          <ac:chgData name="Thúy Mai" userId="222f1c7e07c9bd7a" providerId="LiveId" clId="{12046443-81CC-453A-ADF8-D65F09C89840}" dt="2023-09-23T14:04:40.384" v="4154" actId="478"/>
          <ac:spMkLst>
            <pc:docMk/>
            <pc:sldMk cId="96661913" sldId="365"/>
            <ac:spMk id="12" creationId="{EAF5A5A5-F95B-796E-CAB6-3BE352E2F413}"/>
          </ac:spMkLst>
        </pc:spChg>
        <pc:graphicFrameChg chg="add del mod">
          <ac:chgData name="Thúy Mai" userId="222f1c7e07c9bd7a" providerId="LiveId" clId="{12046443-81CC-453A-ADF8-D65F09C89840}" dt="2023-09-23T14:04:41.614" v="4157"/>
          <ac:graphicFrameMkLst>
            <pc:docMk/>
            <pc:sldMk cId="96661913" sldId="365"/>
            <ac:graphicFrameMk id="4" creationId="{FE87EB7E-406D-71D7-E917-F727C23DA55A}"/>
          </ac:graphicFrameMkLst>
        </pc:graphicFrameChg>
      </pc:sldChg>
      <pc:sldChg chg="addSp delSp modSp add mod modAnim">
        <pc:chgData name="Thúy Mai" userId="222f1c7e07c9bd7a" providerId="LiveId" clId="{12046443-81CC-453A-ADF8-D65F09C89840}" dt="2023-09-23T14:05:41.390" v="4180"/>
        <pc:sldMkLst>
          <pc:docMk/>
          <pc:sldMk cId="1632533880" sldId="366"/>
        </pc:sldMkLst>
        <pc:spChg chg="mod">
          <ac:chgData name="Thúy Mai" userId="222f1c7e07c9bd7a" providerId="LiveId" clId="{12046443-81CC-453A-ADF8-D65F09C89840}" dt="2023-09-23T14:05:32.936" v="4177" actId="20577"/>
          <ac:spMkLst>
            <pc:docMk/>
            <pc:sldMk cId="1632533880" sldId="366"/>
            <ac:spMk id="9" creationId="{F1BA5D6C-4017-F550-0C73-45D92F0BEB69}"/>
          </ac:spMkLst>
        </pc:spChg>
        <pc:graphicFrameChg chg="add del mod">
          <ac:chgData name="Thúy Mai" userId="222f1c7e07c9bd7a" providerId="LiveId" clId="{12046443-81CC-453A-ADF8-D65F09C89840}" dt="2023-09-23T14:05:13.941" v="4169"/>
          <ac:graphicFrameMkLst>
            <pc:docMk/>
            <pc:sldMk cId="1632533880" sldId="366"/>
            <ac:graphicFrameMk id="4" creationId="{CBBF5534-FB39-C238-05C4-E32F4CA616C1}"/>
          </ac:graphicFrameMkLst>
        </pc:graphicFrameChg>
      </pc:sldChg>
      <pc:sldChg chg="modSp add mod modAnim">
        <pc:chgData name="Thúy Mai" userId="222f1c7e07c9bd7a" providerId="LiveId" clId="{12046443-81CC-453A-ADF8-D65F09C89840}" dt="2023-09-23T14:06:12.828" v="4186" actId="20577"/>
        <pc:sldMkLst>
          <pc:docMk/>
          <pc:sldMk cId="2196501499" sldId="367"/>
        </pc:sldMkLst>
        <pc:spChg chg="mod">
          <ac:chgData name="Thúy Mai" userId="222f1c7e07c9bd7a" providerId="LiveId" clId="{12046443-81CC-453A-ADF8-D65F09C89840}" dt="2023-09-23T14:06:12.828" v="4186" actId="20577"/>
          <ac:spMkLst>
            <pc:docMk/>
            <pc:sldMk cId="2196501499" sldId="367"/>
            <ac:spMk id="9" creationId="{F1BA5D6C-4017-F550-0C73-45D92F0BEB69}"/>
          </ac:spMkLst>
        </pc:spChg>
      </pc:sldChg>
      <pc:sldChg chg="addSp delSp modSp add mod ord modAnim">
        <pc:chgData name="Thúy Mai" userId="222f1c7e07c9bd7a" providerId="LiveId" clId="{12046443-81CC-453A-ADF8-D65F09C89840}" dt="2023-09-23T14:08:40.717" v="4217"/>
        <pc:sldMkLst>
          <pc:docMk/>
          <pc:sldMk cId="1561002916" sldId="368"/>
        </pc:sldMkLst>
        <pc:spChg chg="mod">
          <ac:chgData name="Thúy Mai" userId="222f1c7e07c9bd7a" providerId="LiveId" clId="{12046443-81CC-453A-ADF8-D65F09C89840}" dt="2023-09-23T14:07:16.638" v="4203" actId="1076"/>
          <ac:spMkLst>
            <pc:docMk/>
            <pc:sldMk cId="1561002916" sldId="368"/>
            <ac:spMk id="7" creationId="{00000000-0000-0000-0000-000000000000}"/>
          </ac:spMkLst>
        </pc:spChg>
        <pc:spChg chg="mod">
          <ac:chgData name="Thúy Mai" userId="222f1c7e07c9bd7a" providerId="LiveId" clId="{12046443-81CC-453A-ADF8-D65F09C89840}" dt="2023-09-23T14:07:22.127" v="4205" actId="1076"/>
          <ac:spMkLst>
            <pc:docMk/>
            <pc:sldMk cId="1561002916" sldId="368"/>
            <ac:spMk id="8" creationId="{00000000-0000-0000-0000-000000000000}"/>
          </ac:spMkLst>
        </pc:spChg>
        <pc:spChg chg="mod">
          <ac:chgData name="Thúy Mai" userId="222f1c7e07c9bd7a" providerId="LiveId" clId="{12046443-81CC-453A-ADF8-D65F09C89840}" dt="2023-09-23T14:07:19.328" v="4204" actId="1076"/>
          <ac:spMkLst>
            <pc:docMk/>
            <pc:sldMk cId="1561002916" sldId="368"/>
            <ac:spMk id="9" creationId="{F1BA5D6C-4017-F550-0C73-45D92F0BEB69}"/>
          </ac:spMkLst>
        </pc:spChg>
        <pc:graphicFrameChg chg="add del mod">
          <ac:chgData name="Thúy Mai" userId="222f1c7e07c9bd7a" providerId="LiveId" clId="{12046443-81CC-453A-ADF8-D65F09C89840}" dt="2023-09-23T14:06:34.654" v="4192"/>
          <ac:graphicFrameMkLst>
            <pc:docMk/>
            <pc:sldMk cId="1561002916" sldId="368"/>
            <ac:graphicFrameMk id="4" creationId="{A1CB7456-43B7-CBAE-CC09-C779AB1766FE}"/>
          </ac:graphicFrameMkLst>
        </pc:graphicFrameChg>
      </pc:sldChg>
      <pc:sldChg chg="modSp add mod modAnim">
        <pc:chgData name="Thúy Mai" userId="222f1c7e07c9bd7a" providerId="LiveId" clId="{12046443-81CC-453A-ADF8-D65F09C89840}" dt="2023-09-23T14:08:47.059" v="4219"/>
        <pc:sldMkLst>
          <pc:docMk/>
          <pc:sldMk cId="1182765519" sldId="369"/>
        </pc:sldMkLst>
        <pc:spChg chg="mod">
          <ac:chgData name="Thúy Mai" userId="222f1c7e07c9bd7a" providerId="LiveId" clId="{12046443-81CC-453A-ADF8-D65F09C89840}" dt="2023-09-23T14:07:41.421" v="4210" actId="1076"/>
          <ac:spMkLst>
            <pc:docMk/>
            <pc:sldMk cId="1182765519" sldId="369"/>
            <ac:spMk id="9" creationId="{F1BA5D6C-4017-F550-0C73-45D92F0BEB69}"/>
          </ac:spMkLst>
        </pc:spChg>
      </pc:sldChg>
      <pc:sldChg chg="modSp add mod modAnim">
        <pc:chgData name="Thúy Mai" userId="222f1c7e07c9bd7a" providerId="LiveId" clId="{12046443-81CC-453A-ADF8-D65F09C89840}" dt="2023-09-23T14:08:18.814" v="4215" actId="1076"/>
        <pc:sldMkLst>
          <pc:docMk/>
          <pc:sldMk cId="3471417545" sldId="370"/>
        </pc:sldMkLst>
        <pc:spChg chg="mod">
          <ac:chgData name="Thúy Mai" userId="222f1c7e07c9bd7a" providerId="LiveId" clId="{12046443-81CC-453A-ADF8-D65F09C89840}" dt="2023-09-23T14:08:18.814" v="4215" actId="1076"/>
          <ac:spMkLst>
            <pc:docMk/>
            <pc:sldMk cId="3471417545" sldId="370"/>
            <ac:spMk id="9" creationId="{F1BA5D6C-4017-F550-0C73-45D92F0BEB69}"/>
          </ac:spMkLst>
        </pc:spChg>
      </pc:sldChg>
      <pc:sldChg chg="addSp delSp modSp add mod modAnim">
        <pc:chgData name="Thúy Mai" userId="222f1c7e07c9bd7a" providerId="LiveId" clId="{12046443-81CC-453A-ADF8-D65F09C89840}" dt="2023-09-23T14:09:37.967" v="4233"/>
        <pc:sldMkLst>
          <pc:docMk/>
          <pc:sldMk cId="2388947201" sldId="371"/>
        </pc:sldMkLst>
        <pc:spChg chg="mod">
          <ac:chgData name="Thúy Mai" userId="222f1c7e07c9bd7a" providerId="LiveId" clId="{12046443-81CC-453A-ADF8-D65F09C89840}" dt="2023-09-23T14:09:24.156" v="4230" actId="1076"/>
          <ac:spMkLst>
            <pc:docMk/>
            <pc:sldMk cId="2388947201" sldId="371"/>
            <ac:spMk id="8" creationId="{00000000-0000-0000-0000-000000000000}"/>
          </ac:spMkLst>
        </pc:spChg>
        <pc:spChg chg="mod">
          <ac:chgData name="Thúy Mai" userId="222f1c7e07c9bd7a" providerId="LiveId" clId="{12046443-81CC-453A-ADF8-D65F09C89840}" dt="2023-09-23T14:09:21.214" v="4229" actId="1076"/>
          <ac:spMkLst>
            <pc:docMk/>
            <pc:sldMk cId="2388947201" sldId="371"/>
            <ac:spMk id="9" creationId="{F1BA5D6C-4017-F550-0C73-45D92F0BEB69}"/>
          </ac:spMkLst>
        </pc:spChg>
        <pc:graphicFrameChg chg="add del mod">
          <ac:chgData name="Thúy Mai" userId="222f1c7e07c9bd7a" providerId="LiveId" clId="{12046443-81CC-453A-ADF8-D65F09C89840}" dt="2023-09-23T14:08:59.901" v="4223"/>
          <ac:graphicFrameMkLst>
            <pc:docMk/>
            <pc:sldMk cId="2388947201" sldId="371"/>
            <ac:graphicFrameMk id="4" creationId="{B5BF64DF-505C-F671-1DF2-2AEBA909C312}"/>
          </ac:graphicFrameMkLst>
        </pc:graphicFrameChg>
      </pc:sldChg>
      <pc:sldChg chg="addSp delSp modSp add mod modAnim">
        <pc:chgData name="Thúy Mai" userId="222f1c7e07c9bd7a" providerId="LiveId" clId="{12046443-81CC-453A-ADF8-D65F09C89840}" dt="2023-09-23T14:10:15.839" v="4245"/>
        <pc:sldMkLst>
          <pc:docMk/>
          <pc:sldMk cId="1615496064" sldId="372"/>
        </pc:sldMkLst>
        <pc:spChg chg="mod">
          <ac:chgData name="Thúy Mai" userId="222f1c7e07c9bd7a" providerId="LiveId" clId="{12046443-81CC-453A-ADF8-D65F09C89840}" dt="2023-09-23T14:10:10.712" v="4243" actId="20577"/>
          <ac:spMkLst>
            <pc:docMk/>
            <pc:sldMk cId="1615496064" sldId="372"/>
            <ac:spMk id="9" creationId="{F1BA5D6C-4017-F550-0C73-45D92F0BEB69}"/>
          </ac:spMkLst>
        </pc:spChg>
        <pc:graphicFrameChg chg="add del mod">
          <ac:chgData name="Thúy Mai" userId="222f1c7e07c9bd7a" providerId="LiveId" clId="{12046443-81CC-453A-ADF8-D65F09C89840}" dt="2023-09-23T14:09:53.225" v="4236"/>
          <ac:graphicFrameMkLst>
            <pc:docMk/>
            <pc:sldMk cId="1615496064" sldId="372"/>
            <ac:graphicFrameMk id="4" creationId="{88FDBFED-E5A1-7F6A-25C1-DE4F07A043F8}"/>
          </ac:graphicFrameMkLst>
        </pc:graphicFrameChg>
      </pc:sldChg>
      <pc:sldChg chg="addSp delSp modSp add mod modAnim">
        <pc:chgData name="Thúy Mai" userId="222f1c7e07c9bd7a" providerId="LiveId" clId="{12046443-81CC-453A-ADF8-D65F09C89840}" dt="2023-09-23T14:11:57.713" v="4268" actId="1076"/>
        <pc:sldMkLst>
          <pc:docMk/>
          <pc:sldMk cId="3496273608" sldId="373"/>
        </pc:sldMkLst>
        <pc:spChg chg="add mod">
          <ac:chgData name="Thúy Mai" userId="222f1c7e07c9bd7a" providerId="LiveId" clId="{12046443-81CC-453A-ADF8-D65F09C89840}" dt="2023-09-23T14:11:57.713" v="4268" actId="1076"/>
          <ac:spMkLst>
            <pc:docMk/>
            <pc:sldMk cId="3496273608" sldId="373"/>
            <ac:spMk id="6" creationId="{8F5224BF-9FD0-E98A-306F-D40614FD6DC2}"/>
          </ac:spMkLst>
        </pc:spChg>
        <pc:spChg chg="mod">
          <ac:chgData name="Thúy Mai" userId="222f1c7e07c9bd7a" providerId="LiveId" clId="{12046443-81CC-453A-ADF8-D65F09C89840}" dt="2023-09-23T14:10:22.125" v="4246" actId="20577"/>
          <ac:spMkLst>
            <pc:docMk/>
            <pc:sldMk cId="3496273608" sldId="373"/>
            <ac:spMk id="9" creationId="{F1BA5D6C-4017-F550-0C73-45D92F0BEB69}"/>
          </ac:spMkLst>
        </pc:spChg>
        <pc:grpChg chg="mod">
          <ac:chgData name="Thúy Mai" userId="222f1c7e07c9bd7a" providerId="LiveId" clId="{12046443-81CC-453A-ADF8-D65F09C89840}" dt="2023-09-23T14:10:49.043" v="4258" actId="1076"/>
          <ac:grpSpMkLst>
            <pc:docMk/>
            <pc:sldMk cId="3496273608" sldId="373"/>
            <ac:grpSpMk id="2" creationId="{00000000-0000-0000-0000-000000000000}"/>
          </ac:grpSpMkLst>
        </pc:grpChg>
        <pc:graphicFrameChg chg="add del mod">
          <ac:chgData name="Thúy Mai" userId="222f1c7e07c9bd7a" providerId="LiveId" clId="{12046443-81CC-453A-ADF8-D65F09C89840}" dt="2023-09-23T14:10:36.466" v="4251"/>
          <ac:graphicFrameMkLst>
            <pc:docMk/>
            <pc:sldMk cId="3496273608" sldId="373"/>
            <ac:graphicFrameMk id="4" creationId="{272D0CAE-98BA-9731-7138-E3391AADE76F}"/>
          </ac:graphicFrameMkLst>
        </pc:graphicFrameChg>
      </pc:sldChg>
      <pc:sldChg chg="addSp delSp modSp add mod delAnim">
        <pc:chgData name="Thúy Mai" userId="222f1c7e07c9bd7a" providerId="LiveId" clId="{12046443-81CC-453A-ADF8-D65F09C89840}" dt="2023-09-23T14:14:13.977" v="4329" actId="1076"/>
        <pc:sldMkLst>
          <pc:docMk/>
          <pc:sldMk cId="460451306" sldId="374"/>
        </pc:sldMkLst>
        <pc:spChg chg="add mod">
          <ac:chgData name="Thúy Mai" userId="222f1c7e07c9bd7a" providerId="LiveId" clId="{12046443-81CC-453A-ADF8-D65F09C89840}" dt="2023-09-23T14:14:11.178" v="4328" actId="404"/>
          <ac:spMkLst>
            <pc:docMk/>
            <pc:sldMk cId="460451306" sldId="374"/>
            <ac:spMk id="5" creationId="{1BBA7BB4-5217-C98F-5F6B-EADF90AB444E}"/>
          </ac:spMkLst>
        </pc:spChg>
        <pc:spChg chg="del">
          <ac:chgData name="Thúy Mai" userId="222f1c7e07c9bd7a" providerId="LiveId" clId="{12046443-81CC-453A-ADF8-D65F09C89840}" dt="2023-09-23T14:11:47.622" v="4265" actId="478"/>
          <ac:spMkLst>
            <pc:docMk/>
            <pc:sldMk cId="460451306" sldId="374"/>
            <ac:spMk id="6" creationId="{8F5224BF-9FD0-E98A-306F-D40614FD6DC2}"/>
          </ac:spMkLst>
        </pc:spChg>
        <pc:spChg chg="del mod">
          <ac:chgData name="Thúy Mai" userId="222f1c7e07c9bd7a" providerId="LiveId" clId="{12046443-81CC-453A-ADF8-D65F09C89840}" dt="2023-09-23T14:11:46.555" v="4264" actId="478"/>
          <ac:spMkLst>
            <pc:docMk/>
            <pc:sldMk cId="460451306" sldId="374"/>
            <ac:spMk id="9" creationId="{F1BA5D6C-4017-F550-0C73-45D92F0BEB69}"/>
          </ac:spMkLst>
        </pc:spChg>
        <pc:graphicFrameChg chg="add del mod">
          <ac:chgData name="Thúy Mai" userId="222f1c7e07c9bd7a" providerId="LiveId" clId="{12046443-81CC-453A-ADF8-D65F09C89840}" dt="2023-09-23T14:12:31.103" v="4280"/>
          <ac:graphicFrameMkLst>
            <pc:docMk/>
            <pc:sldMk cId="460451306" sldId="374"/>
            <ac:graphicFrameMk id="10" creationId="{9086FBEE-6EA7-765C-E5E5-E9AFAA112593}"/>
          </ac:graphicFrameMkLst>
        </pc:graphicFrameChg>
        <pc:graphicFrameChg chg="add mod modGraphic">
          <ac:chgData name="Thúy Mai" userId="222f1c7e07c9bd7a" providerId="LiveId" clId="{12046443-81CC-453A-ADF8-D65F09C89840}" dt="2023-09-23T14:14:13.977" v="4329" actId="1076"/>
          <ac:graphicFrameMkLst>
            <pc:docMk/>
            <pc:sldMk cId="460451306" sldId="374"/>
            <ac:graphicFrameMk id="11" creationId="{5DC73E6F-C9B1-D6A8-FA2A-E2AFA92A1275}"/>
          </ac:graphicFrameMkLst>
        </pc:graphicFrameChg>
      </pc:sldChg>
      <pc:sldChg chg="modSp add mod">
        <pc:chgData name="Thúy Mai" userId="222f1c7e07c9bd7a" providerId="LiveId" clId="{12046443-81CC-453A-ADF8-D65F09C89840}" dt="2023-09-23T14:14:18.980" v="4330" actId="2164"/>
        <pc:sldMkLst>
          <pc:docMk/>
          <pc:sldMk cId="2655925358" sldId="375"/>
        </pc:sldMkLst>
        <pc:graphicFrameChg chg="modGraphic">
          <ac:chgData name="Thúy Mai" userId="222f1c7e07c9bd7a" providerId="LiveId" clId="{12046443-81CC-453A-ADF8-D65F09C89840}" dt="2023-09-23T14:14:18.980" v="4330" actId="2164"/>
          <ac:graphicFrameMkLst>
            <pc:docMk/>
            <pc:sldMk cId="2655925358" sldId="375"/>
            <ac:graphicFrameMk id="11" creationId="{5DC73E6F-C9B1-D6A8-FA2A-E2AFA92A1275}"/>
          </ac:graphicFrameMkLst>
        </pc:graphicFrameChg>
      </pc:sldChg>
      <pc:sldChg chg="addSp delSp modSp add mod">
        <pc:chgData name="Thúy Mai" userId="222f1c7e07c9bd7a" providerId="LiveId" clId="{12046443-81CC-453A-ADF8-D65F09C89840}" dt="2023-09-23T14:16:21.504" v="4375" actId="1076"/>
        <pc:sldMkLst>
          <pc:docMk/>
          <pc:sldMk cId="2750836275" sldId="376"/>
        </pc:sldMkLst>
        <pc:spChg chg="mod">
          <ac:chgData name="Thúy Mai" userId="222f1c7e07c9bd7a" providerId="LiveId" clId="{12046443-81CC-453A-ADF8-D65F09C89840}" dt="2023-09-23T14:16:21.504" v="4375" actId="1076"/>
          <ac:spMkLst>
            <pc:docMk/>
            <pc:sldMk cId="2750836275" sldId="376"/>
            <ac:spMk id="5" creationId="{1BBA7BB4-5217-C98F-5F6B-EADF90AB444E}"/>
          </ac:spMkLst>
        </pc:spChg>
        <pc:grpChg chg="mod">
          <ac:chgData name="Thúy Mai" userId="222f1c7e07c9bd7a" providerId="LiveId" clId="{12046443-81CC-453A-ADF8-D65F09C89840}" dt="2023-09-23T14:16:19.489" v="4374" actId="1076"/>
          <ac:grpSpMkLst>
            <pc:docMk/>
            <pc:sldMk cId="2750836275" sldId="376"/>
            <ac:grpSpMk id="2" creationId="{00000000-0000-0000-0000-000000000000}"/>
          </ac:grpSpMkLst>
        </pc:grpChg>
        <pc:graphicFrameChg chg="add del mod">
          <ac:chgData name="Thúy Mai" userId="222f1c7e07c9bd7a" providerId="LiveId" clId="{12046443-81CC-453A-ADF8-D65F09C89840}" dt="2023-09-23T14:14:30.834" v="4334"/>
          <ac:graphicFrameMkLst>
            <pc:docMk/>
            <pc:sldMk cId="2750836275" sldId="376"/>
            <ac:graphicFrameMk id="4" creationId="{B3708A88-7D4E-E9CF-305A-B1282E5AA4CD}"/>
          </ac:graphicFrameMkLst>
        </pc:graphicFrameChg>
        <pc:graphicFrameChg chg="add del mod">
          <ac:chgData name="Thúy Mai" userId="222f1c7e07c9bd7a" providerId="LiveId" clId="{12046443-81CC-453A-ADF8-D65F09C89840}" dt="2023-09-23T14:14:50.235" v="4342"/>
          <ac:graphicFrameMkLst>
            <pc:docMk/>
            <pc:sldMk cId="2750836275" sldId="376"/>
            <ac:graphicFrameMk id="6" creationId="{8D859615-0A20-6BF9-0381-99282ABA8315}"/>
          </ac:graphicFrameMkLst>
        </pc:graphicFrameChg>
        <pc:graphicFrameChg chg="add mod modGraphic">
          <ac:chgData name="Thúy Mai" userId="222f1c7e07c9bd7a" providerId="LiveId" clId="{12046443-81CC-453A-ADF8-D65F09C89840}" dt="2023-09-23T14:16:16.278" v="4373" actId="1076"/>
          <ac:graphicFrameMkLst>
            <pc:docMk/>
            <pc:sldMk cId="2750836275" sldId="376"/>
            <ac:graphicFrameMk id="9" creationId="{2F275A59-18E0-1355-6E6D-71EED04D8148}"/>
          </ac:graphicFrameMkLst>
        </pc:graphicFrameChg>
        <pc:graphicFrameChg chg="del">
          <ac:chgData name="Thúy Mai" userId="222f1c7e07c9bd7a" providerId="LiveId" clId="{12046443-81CC-453A-ADF8-D65F09C89840}" dt="2023-09-23T14:14:49.221" v="4339" actId="478"/>
          <ac:graphicFrameMkLst>
            <pc:docMk/>
            <pc:sldMk cId="2750836275" sldId="376"/>
            <ac:graphicFrameMk id="11" creationId="{5DC73E6F-C9B1-D6A8-FA2A-E2AFA92A1275}"/>
          </ac:graphicFrameMkLst>
        </pc:graphicFrameChg>
      </pc:sldChg>
      <pc:sldChg chg="addSp delSp modSp add mod ord">
        <pc:chgData name="Thúy Mai" userId="222f1c7e07c9bd7a" providerId="LiveId" clId="{12046443-81CC-453A-ADF8-D65F09C89840}" dt="2023-09-24T13:37:12.431" v="4497" actId="207"/>
        <pc:sldMkLst>
          <pc:docMk/>
          <pc:sldMk cId="4066813016" sldId="377"/>
        </pc:sldMkLst>
        <pc:spChg chg="del">
          <ac:chgData name="Thúy Mai" userId="222f1c7e07c9bd7a" providerId="LiveId" clId="{12046443-81CC-453A-ADF8-D65F09C89840}" dt="2023-09-24T13:34:02.566" v="4408" actId="478"/>
          <ac:spMkLst>
            <pc:docMk/>
            <pc:sldMk cId="4066813016" sldId="377"/>
            <ac:spMk id="5" creationId="{1BBA7BB4-5217-C98F-5F6B-EADF90AB444E}"/>
          </ac:spMkLst>
        </pc:spChg>
        <pc:spChg chg="add mod">
          <ac:chgData name="Thúy Mai" userId="222f1c7e07c9bd7a" providerId="LiveId" clId="{12046443-81CC-453A-ADF8-D65F09C89840}" dt="2023-09-24T13:37:12.431" v="4497" actId="207"/>
          <ac:spMkLst>
            <pc:docMk/>
            <pc:sldMk cId="4066813016" sldId="377"/>
            <ac:spMk id="10" creationId="{7CFDF687-950D-1B87-3BF2-0032C6506F00}"/>
          </ac:spMkLst>
        </pc:spChg>
        <pc:spChg chg="add mod">
          <ac:chgData name="Thúy Mai" userId="222f1c7e07c9bd7a" providerId="LiveId" clId="{12046443-81CC-453A-ADF8-D65F09C89840}" dt="2023-09-24T13:37:01.709" v="4494" actId="1076"/>
          <ac:spMkLst>
            <pc:docMk/>
            <pc:sldMk cId="4066813016" sldId="377"/>
            <ac:spMk id="12" creationId="{9C570F2A-374D-2121-50D6-D79F6484DFB4}"/>
          </ac:spMkLst>
        </pc:spChg>
        <pc:spChg chg="add mod">
          <ac:chgData name="Thúy Mai" userId="222f1c7e07c9bd7a" providerId="LiveId" clId="{12046443-81CC-453A-ADF8-D65F09C89840}" dt="2023-09-24T13:37:03.658" v="4495" actId="1076"/>
          <ac:spMkLst>
            <pc:docMk/>
            <pc:sldMk cId="4066813016" sldId="377"/>
            <ac:spMk id="14" creationId="{C972B380-5C5D-DE70-9CA5-7F2E20CC299B}"/>
          </ac:spMkLst>
        </pc:spChg>
        <pc:graphicFrameChg chg="add del mod">
          <ac:chgData name="Thúy Mai" userId="222f1c7e07c9bd7a" providerId="LiveId" clId="{12046443-81CC-453A-ADF8-D65F09C89840}" dt="2023-09-24T13:34:06.418" v="4412"/>
          <ac:graphicFrameMkLst>
            <pc:docMk/>
            <pc:sldMk cId="4066813016" sldId="377"/>
            <ac:graphicFrameMk id="4" creationId="{BC112914-81F7-96E9-30FF-CF276C1DAF1D}"/>
          </ac:graphicFrameMkLst>
        </pc:graphicFrameChg>
        <pc:graphicFrameChg chg="del">
          <ac:chgData name="Thúy Mai" userId="222f1c7e07c9bd7a" providerId="LiveId" clId="{12046443-81CC-453A-ADF8-D65F09C89840}" dt="2023-09-24T13:34:03.941" v="4409" actId="478"/>
          <ac:graphicFrameMkLst>
            <pc:docMk/>
            <pc:sldMk cId="4066813016" sldId="377"/>
            <ac:graphicFrameMk id="9" creationId="{2F275A59-18E0-1355-6E6D-71EED04D8148}"/>
          </ac:graphicFrameMkLst>
        </pc:graphicFrameChg>
      </pc:sldChg>
      <pc:sldChg chg="addSp delSp modSp add mod">
        <pc:chgData name="Thúy Mai" userId="222f1c7e07c9bd7a" providerId="LiveId" clId="{12046443-81CC-453A-ADF8-D65F09C89840}" dt="2023-09-24T13:39:37.777" v="4547" actId="20577"/>
        <pc:sldMkLst>
          <pc:docMk/>
          <pc:sldMk cId="3047179736" sldId="378"/>
        </pc:sldMkLst>
        <pc:spChg chg="add mod">
          <ac:chgData name="Thúy Mai" userId="222f1c7e07c9bd7a" providerId="LiveId" clId="{12046443-81CC-453A-ADF8-D65F09C89840}" dt="2023-09-24T13:39:37.777" v="4547" actId="20577"/>
          <ac:spMkLst>
            <pc:docMk/>
            <pc:sldMk cId="3047179736" sldId="378"/>
            <ac:spMk id="6" creationId="{149E56A1-5258-9194-87F9-645CE732F6FA}"/>
          </ac:spMkLst>
        </pc:spChg>
        <pc:spChg chg="del">
          <ac:chgData name="Thúy Mai" userId="222f1c7e07c9bd7a" providerId="LiveId" clId="{12046443-81CC-453A-ADF8-D65F09C89840}" dt="2023-09-24T13:37:33.961" v="4499" actId="478"/>
          <ac:spMkLst>
            <pc:docMk/>
            <pc:sldMk cId="3047179736" sldId="378"/>
            <ac:spMk id="10" creationId="{7CFDF687-950D-1B87-3BF2-0032C6506F00}"/>
          </ac:spMkLst>
        </pc:spChg>
        <pc:spChg chg="del">
          <ac:chgData name="Thúy Mai" userId="222f1c7e07c9bd7a" providerId="LiveId" clId="{12046443-81CC-453A-ADF8-D65F09C89840}" dt="2023-09-24T13:37:36.589" v="4500" actId="478"/>
          <ac:spMkLst>
            <pc:docMk/>
            <pc:sldMk cId="3047179736" sldId="378"/>
            <ac:spMk id="12" creationId="{9C570F2A-374D-2121-50D6-D79F6484DFB4}"/>
          </ac:spMkLst>
        </pc:spChg>
        <pc:spChg chg="del">
          <ac:chgData name="Thúy Mai" userId="222f1c7e07c9bd7a" providerId="LiveId" clId="{12046443-81CC-453A-ADF8-D65F09C89840}" dt="2023-09-24T13:37:36.589" v="4500" actId="478"/>
          <ac:spMkLst>
            <pc:docMk/>
            <pc:sldMk cId="3047179736" sldId="378"/>
            <ac:spMk id="14" creationId="{C972B380-5C5D-DE70-9CA5-7F2E20CC299B}"/>
          </ac:spMkLst>
        </pc:spChg>
        <pc:graphicFrameChg chg="add del mod">
          <ac:chgData name="Thúy Mai" userId="222f1c7e07c9bd7a" providerId="LiveId" clId="{12046443-81CC-453A-ADF8-D65F09C89840}" dt="2023-09-24T13:37:38.284" v="4503"/>
          <ac:graphicFrameMkLst>
            <pc:docMk/>
            <pc:sldMk cId="3047179736" sldId="378"/>
            <ac:graphicFrameMk id="4" creationId="{C85ADBF3-00C7-EA6A-5F19-1383668A6693}"/>
          </ac:graphicFrameMkLst>
        </pc:graphicFrameChg>
      </pc:sldChg>
      <pc:sldChg chg="modSp add mod">
        <pc:chgData name="Thúy Mai" userId="222f1c7e07c9bd7a" providerId="LiveId" clId="{12046443-81CC-453A-ADF8-D65F09C89840}" dt="2023-09-24T13:39:57.479" v="4552" actId="20577"/>
        <pc:sldMkLst>
          <pc:docMk/>
          <pc:sldMk cId="1686524824" sldId="379"/>
        </pc:sldMkLst>
        <pc:spChg chg="mod">
          <ac:chgData name="Thúy Mai" userId="222f1c7e07c9bd7a" providerId="LiveId" clId="{12046443-81CC-453A-ADF8-D65F09C89840}" dt="2023-09-24T13:39:57.479" v="4552" actId="20577"/>
          <ac:spMkLst>
            <pc:docMk/>
            <pc:sldMk cId="1686524824" sldId="379"/>
            <ac:spMk id="6" creationId="{149E56A1-5258-9194-87F9-645CE732F6FA}"/>
          </ac:spMkLst>
        </pc:spChg>
      </pc:sldChg>
      <pc:sldChg chg="modSp add mod">
        <pc:chgData name="Thúy Mai" userId="222f1c7e07c9bd7a" providerId="LiveId" clId="{12046443-81CC-453A-ADF8-D65F09C89840}" dt="2023-09-24T13:40:09.522" v="4555" actId="1076"/>
        <pc:sldMkLst>
          <pc:docMk/>
          <pc:sldMk cId="3558229317" sldId="380"/>
        </pc:sldMkLst>
        <pc:spChg chg="mod">
          <ac:chgData name="Thúy Mai" userId="222f1c7e07c9bd7a" providerId="LiveId" clId="{12046443-81CC-453A-ADF8-D65F09C89840}" dt="2023-09-24T13:40:09.522" v="4555" actId="1076"/>
          <ac:spMkLst>
            <pc:docMk/>
            <pc:sldMk cId="3558229317" sldId="380"/>
            <ac:spMk id="6" creationId="{149E56A1-5258-9194-87F9-645CE732F6FA}"/>
          </ac:spMkLst>
        </pc:spChg>
      </pc:sldChg>
      <pc:sldChg chg="addSp delSp modSp add mod">
        <pc:chgData name="Thúy Mai" userId="222f1c7e07c9bd7a" providerId="LiveId" clId="{12046443-81CC-453A-ADF8-D65F09C89840}" dt="2023-09-24T13:42:57.177" v="4585" actId="20577"/>
        <pc:sldMkLst>
          <pc:docMk/>
          <pc:sldMk cId="626257799" sldId="381"/>
        </pc:sldMkLst>
        <pc:spChg chg="del">
          <ac:chgData name="Thúy Mai" userId="222f1c7e07c9bd7a" providerId="LiveId" clId="{12046443-81CC-453A-ADF8-D65F09C89840}" dt="2023-09-24T13:41:16.010" v="4559" actId="478"/>
          <ac:spMkLst>
            <pc:docMk/>
            <pc:sldMk cId="626257799" sldId="381"/>
            <ac:spMk id="6" creationId="{149E56A1-5258-9194-87F9-645CE732F6FA}"/>
          </ac:spMkLst>
        </pc:spChg>
        <pc:spChg chg="add mod">
          <ac:chgData name="Thúy Mai" userId="222f1c7e07c9bd7a" providerId="LiveId" clId="{12046443-81CC-453A-ADF8-D65F09C89840}" dt="2023-09-24T13:41:39.566" v="4565"/>
          <ac:spMkLst>
            <pc:docMk/>
            <pc:sldMk cId="626257799" sldId="381"/>
            <ac:spMk id="9" creationId="{CDA7113D-1E7B-8353-FCD5-646957224F04}"/>
          </ac:spMkLst>
        </pc:spChg>
        <pc:graphicFrameChg chg="add mod modGraphic">
          <ac:chgData name="Thúy Mai" userId="222f1c7e07c9bd7a" providerId="LiveId" clId="{12046443-81CC-453A-ADF8-D65F09C89840}" dt="2023-09-24T13:42:57.177" v="4585" actId="20577"/>
          <ac:graphicFrameMkLst>
            <pc:docMk/>
            <pc:sldMk cId="626257799" sldId="381"/>
            <ac:graphicFrameMk id="4" creationId="{9D492265-6942-27D7-B929-75A139C3D4D5}"/>
          </ac:graphicFrameMkLst>
        </pc:graphicFrameChg>
        <pc:graphicFrameChg chg="add mod modGraphic">
          <ac:chgData name="Thúy Mai" userId="222f1c7e07c9bd7a" providerId="LiveId" clId="{12046443-81CC-453A-ADF8-D65F09C89840}" dt="2023-09-24T13:42:06.396" v="4571" actId="207"/>
          <ac:graphicFrameMkLst>
            <pc:docMk/>
            <pc:sldMk cId="626257799" sldId="381"/>
            <ac:graphicFrameMk id="5" creationId="{F163A4A7-4DFB-2558-85BF-80AB6F522C58}"/>
          </ac:graphicFrameMkLst>
        </pc:graphicFrameChg>
        <pc:graphicFrameChg chg="add del mod">
          <ac:chgData name="Thúy Mai" userId="222f1c7e07c9bd7a" providerId="LiveId" clId="{12046443-81CC-453A-ADF8-D65F09C89840}" dt="2023-09-24T13:41:54.124" v="4568"/>
          <ac:graphicFrameMkLst>
            <pc:docMk/>
            <pc:sldMk cId="626257799" sldId="381"/>
            <ac:graphicFrameMk id="10" creationId="{A86400CA-3F44-E717-C65A-E6858FE22A22}"/>
          </ac:graphicFrameMkLst>
        </pc:graphicFrameChg>
        <pc:graphicFrameChg chg="add del mod">
          <ac:chgData name="Thúy Mai" userId="222f1c7e07c9bd7a" providerId="LiveId" clId="{12046443-81CC-453A-ADF8-D65F09C89840}" dt="2023-09-24T13:42:23.260" v="4574"/>
          <ac:graphicFrameMkLst>
            <pc:docMk/>
            <pc:sldMk cId="626257799" sldId="381"/>
            <ac:graphicFrameMk id="11" creationId="{0582554F-E80D-9A85-AEF7-C330A4C07DE8}"/>
          </ac:graphicFrameMkLst>
        </pc:graphicFrameChg>
      </pc:sldChg>
      <pc:sldChg chg="addSp delSp modSp add mod">
        <pc:chgData name="Thúy Mai" userId="222f1c7e07c9bd7a" providerId="LiveId" clId="{12046443-81CC-453A-ADF8-D65F09C89840}" dt="2023-09-24T13:43:57.906" v="4600" actId="20577"/>
        <pc:sldMkLst>
          <pc:docMk/>
          <pc:sldMk cId="2291470448" sldId="382"/>
        </pc:sldMkLst>
        <pc:graphicFrameChg chg="del">
          <ac:chgData name="Thúy Mai" userId="222f1c7e07c9bd7a" providerId="LiveId" clId="{12046443-81CC-453A-ADF8-D65F09C89840}" dt="2023-09-24T13:43:07.911" v="4587" actId="478"/>
          <ac:graphicFrameMkLst>
            <pc:docMk/>
            <pc:sldMk cId="2291470448" sldId="382"/>
            <ac:graphicFrameMk id="4" creationId="{9D492265-6942-27D7-B929-75A139C3D4D5}"/>
          </ac:graphicFrameMkLst>
        </pc:graphicFrameChg>
        <pc:graphicFrameChg chg="del">
          <ac:chgData name="Thúy Mai" userId="222f1c7e07c9bd7a" providerId="LiveId" clId="{12046443-81CC-453A-ADF8-D65F09C89840}" dt="2023-09-24T13:43:07.911" v="4587" actId="478"/>
          <ac:graphicFrameMkLst>
            <pc:docMk/>
            <pc:sldMk cId="2291470448" sldId="382"/>
            <ac:graphicFrameMk id="5" creationId="{F163A4A7-4DFB-2558-85BF-80AB6F522C58}"/>
          </ac:graphicFrameMkLst>
        </pc:graphicFrameChg>
        <pc:graphicFrameChg chg="add mod modGraphic">
          <ac:chgData name="Thúy Mai" userId="222f1c7e07c9bd7a" providerId="LiveId" clId="{12046443-81CC-453A-ADF8-D65F09C89840}" dt="2023-09-24T13:43:57.906" v="4600" actId="20577"/>
          <ac:graphicFrameMkLst>
            <pc:docMk/>
            <pc:sldMk cId="2291470448" sldId="382"/>
            <ac:graphicFrameMk id="6" creationId="{E5A02794-0A3D-3BE9-6815-821B29D1F596}"/>
          </ac:graphicFrameMkLst>
        </pc:graphicFrameChg>
        <pc:graphicFrameChg chg="add del mod">
          <ac:chgData name="Thúy Mai" userId="222f1c7e07c9bd7a" providerId="LiveId" clId="{12046443-81CC-453A-ADF8-D65F09C89840}" dt="2023-09-24T13:43:39.420" v="4595"/>
          <ac:graphicFrameMkLst>
            <pc:docMk/>
            <pc:sldMk cId="2291470448" sldId="382"/>
            <ac:graphicFrameMk id="10" creationId="{082E484F-5DFE-D0BD-D370-297866A6D266}"/>
          </ac:graphicFrameMkLst>
        </pc:graphicFrameChg>
      </pc:sldChg>
      <pc:sldChg chg="addSp delSp modSp add mod">
        <pc:chgData name="Thúy Mai" userId="222f1c7e07c9bd7a" providerId="LiveId" clId="{12046443-81CC-453A-ADF8-D65F09C89840}" dt="2023-09-24T13:44:46.588" v="4615" actId="14100"/>
        <pc:sldMkLst>
          <pc:docMk/>
          <pc:sldMk cId="303904894" sldId="383"/>
        </pc:sldMkLst>
        <pc:spChg chg="mod">
          <ac:chgData name="Thúy Mai" userId="222f1c7e07c9bd7a" providerId="LiveId" clId="{12046443-81CC-453A-ADF8-D65F09C89840}" dt="2023-09-24T13:44:35.976" v="4613" actId="1076"/>
          <ac:spMkLst>
            <pc:docMk/>
            <pc:sldMk cId="303904894" sldId="383"/>
            <ac:spMk id="9" creationId="{CDA7113D-1E7B-8353-FCD5-646957224F04}"/>
          </ac:spMkLst>
        </pc:spChg>
        <pc:graphicFrameChg chg="add del mod">
          <ac:chgData name="Thúy Mai" userId="222f1c7e07c9bd7a" providerId="LiveId" clId="{12046443-81CC-453A-ADF8-D65F09C89840}" dt="2023-09-24T13:44:19.584" v="4606"/>
          <ac:graphicFrameMkLst>
            <pc:docMk/>
            <pc:sldMk cId="303904894" sldId="383"/>
            <ac:graphicFrameMk id="4" creationId="{C9804D4E-D82D-3EB9-90EC-03D61F154B32}"/>
          </ac:graphicFrameMkLst>
        </pc:graphicFrameChg>
        <pc:graphicFrameChg chg="mod modGraphic">
          <ac:chgData name="Thúy Mai" userId="222f1c7e07c9bd7a" providerId="LiveId" clId="{12046443-81CC-453A-ADF8-D65F09C89840}" dt="2023-09-24T13:44:46.588" v="4615" actId="14100"/>
          <ac:graphicFrameMkLst>
            <pc:docMk/>
            <pc:sldMk cId="303904894" sldId="383"/>
            <ac:graphicFrameMk id="6" creationId="{E5A02794-0A3D-3BE9-6815-821B29D1F596}"/>
          </ac:graphicFrameMkLst>
        </pc:graphicFrameChg>
      </pc:sldChg>
      <pc:sldChg chg="addSp delSp modSp add mod">
        <pc:chgData name="Thúy Mai" userId="222f1c7e07c9bd7a" providerId="LiveId" clId="{12046443-81CC-453A-ADF8-D65F09C89840}" dt="2023-09-24T13:49:57.573" v="4685" actId="1076"/>
        <pc:sldMkLst>
          <pc:docMk/>
          <pc:sldMk cId="2796224629" sldId="384"/>
        </pc:sldMkLst>
        <pc:graphicFrameChg chg="add mod modGraphic">
          <ac:chgData name="Thúy Mai" userId="222f1c7e07c9bd7a" providerId="LiveId" clId="{12046443-81CC-453A-ADF8-D65F09C89840}" dt="2023-09-24T13:49:57.573" v="4685" actId="1076"/>
          <ac:graphicFrameMkLst>
            <pc:docMk/>
            <pc:sldMk cId="2796224629" sldId="384"/>
            <ac:graphicFrameMk id="4" creationId="{22183651-26CD-89E6-A58C-975B6C9199CA}"/>
          </ac:graphicFrameMkLst>
        </pc:graphicFrameChg>
        <pc:graphicFrameChg chg="add del mod">
          <ac:chgData name="Thúy Mai" userId="222f1c7e07c9bd7a" providerId="LiveId" clId="{12046443-81CC-453A-ADF8-D65F09C89840}" dt="2023-09-24T13:45:22.469" v="4624"/>
          <ac:graphicFrameMkLst>
            <pc:docMk/>
            <pc:sldMk cId="2796224629" sldId="384"/>
            <ac:graphicFrameMk id="5" creationId="{0ABA41D4-A14D-3633-7FDA-4DB96D0F002C}"/>
          </ac:graphicFrameMkLst>
        </pc:graphicFrameChg>
        <pc:graphicFrameChg chg="del">
          <ac:chgData name="Thúy Mai" userId="222f1c7e07c9bd7a" providerId="LiveId" clId="{12046443-81CC-453A-ADF8-D65F09C89840}" dt="2023-09-24T13:45:04.887" v="4619" actId="478"/>
          <ac:graphicFrameMkLst>
            <pc:docMk/>
            <pc:sldMk cId="2796224629" sldId="384"/>
            <ac:graphicFrameMk id="6" creationId="{E5A02794-0A3D-3BE9-6815-821B29D1F596}"/>
          </ac:graphicFrameMkLst>
        </pc:graphicFrameChg>
        <pc:graphicFrameChg chg="add del mod">
          <ac:chgData name="Thúy Mai" userId="222f1c7e07c9bd7a" providerId="LiveId" clId="{12046443-81CC-453A-ADF8-D65F09C89840}" dt="2023-09-24T13:46:33.711" v="4638"/>
          <ac:graphicFrameMkLst>
            <pc:docMk/>
            <pc:sldMk cId="2796224629" sldId="384"/>
            <ac:graphicFrameMk id="10" creationId="{9A3F4A5E-928B-435D-3397-095198E840B6}"/>
          </ac:graphicFrameMkLst>
        </pc:graphicFrameChg>
      </pc:sldChg>
      <pc:sldChg chg="modSp add mod ord">
        <pc:chgData name="Thúy Mai" userId="222f1c7e07c9bd7a" providerId="LiveId" clId="{12046443-81CC-453A-ADF8-D65F09C89840}" dt="2023-09-24T13:47:30.394" v="4654"/>
        <pc:sldMkLst>
          <pc:docMk/>
          <pc:sldMk cId="694034948" sldId="385"/>
        </pc:sldMkLst>
        <pc:graphicFrameChg chg="mod modGraphic">
          <ac:chgData name="Thúy Mai" userId="222f1c7e07c9bd7a" providerId="LiveId" clId="{12046443-81CC-453A-ADF8-D65F09C89840}" dt="2023-09-24T13:47:28.261" v="4652" actId="1076"/>
          <ac:graphicFrameMkLst>
            <pc:docMk/>
            <pc:sldMk cId="694034948" sldId="385"/>
            <ac:graphicFrameMk id="4" creationId="{22183651-26CD-89E6-A58C-975B6C9199CA}"/>
          </ac:graphicFrameMkLst>
        </pc:graphicFrameChg>
      </pc:sldChg>
      <pc:sldChg chg="modSp add mod">
        <pc:chgData name="Thúy Mai" userId="222f1c7e07c9bd7a" providerId="LiveId" clId="{12046443-81CC-453A-ADF8-D65F09C89840}" dt="2023-09-24T13:50:36.098" v="4707" actId="2164"/>
        <pc:sldMkLst>
          <pc:docMk/>
          <pc:sldMk cId="1784070503" sldId="386"/>
        </pc:sldMkLst>
        <pc:graphicFrameChg chg="modGraphic">
          <ac:chgData name="Thúy Mai" userId="222f1c7e07c9bd7a" providerId="LiveId" clId="{12046443-81CC-453A-ADF8-D65F09C89840}" dt="2023-09-24T13:50:36.098" v="4707" actId="2164"/>
          <ac:graphicFrameMkLst>
            <pc:docMk/>
            <pc:sldMk cId="1784070503" sldId="386"/>
            <ac:graphicFrameMk id="4" creationId="{22183651-26CD-89E6-A58C-975B6C9199CA}"/>
          </ac:graphicFrameMkLst>
        </pc:graphicFrameChg>
      </pc:sldChg>
      <pc:sldChg chg="modSp add mod">
        <pc:chgData name="Thúy Mai" userId="222f1c7e07c9bd7a" providerId="LiveId" clId="{12046443-81CC-453A-ADF8-D65F09C89840}" dt="2023-09-24T13:51:11.418" v="4714" actId="1076"/>
        <pc:sldMkLst>
          <pc:docMk/>
          <pc:sldMk cId="947197562" sldId="387"/>
        </pc:sldMkLst>
        <pc:graphicFrameChg chg="mod modGraphic">
          <ac:chgData name="Thúy Mai" userId="222f1c7e07c9bd7a" providerId="LiveId" clId="{12046443-81CC-453A-ADF8-D65F09C89840}" dt="2023-09-24T13:51:11.418" v="4714" actId="1076"/>
          <ac:graphicFrameMkLst>
            <pc:docMk/>
            <pc:sldMk cId="947197562" sldId="387"/>
            <ac:graphicFrameMk id="4" creationId="{22183651-26CD-89E6-A58C-975B6C9199CA}"/>
          </ac:graphicFrameMkLst>
        </pc:graphicFrameChg>
      </pc:sldChg>
      <pc:sldChg chg="addSp delSp modSp add mod">
        <pc:chgData name="Thúy Mai" userId="222f1c7e07c9bd7a" providerId="LiveId" clId="{12046443-81CC-453A-ADF8-D65F09C89840}" dt="2023-09-24T13:52:56.428" v="4747" actId="1076"/>
        <pc:sldMkLst>
          <pc:docMk/>
          <pc:sldMk cId="2290284611" sldId="388"/>
        </pc:sldMkLst>
        <pc:spChg chg="mod">
          <ac:chgData name="Thúy Mai" userId="222f1c7e07c9bd7a" providerId="LiveId" clId="{12046443-81CC-453A-ADF8-D65F09C89840}" dt="2023-09-24T13:52:39.390" v="4741" actId="571"/>
          <ac:spMkLst>
            <pc:docMk/>
            <pc:sldMk cId="2290284611" sldId="388"/>
            <ac:spMk id="11" creationId="{2C4721A0-10BF-9292-7BF2-03100E840491}"/>
          </ac:spMkLst>
        </pc:spChg>
        <pc:grpChg chg="add mod">
          <ac:chgData name="Thúy Mai" userId="222f1c7e07c9bd7a" providerId="LiveId" clId="{12046443-81CC-453A-ADF8-D65F09C89840}" dt="2023-09-24T13:52:39.390" v="4741" actId="571"/>
          <ac:grpSpMkLst>
            <pc:docMk/>
            <pc:sldMk cId="2290284611" sldId="388"/>
            <ac:grpSpMk id="10" creationId="{80D9FBC0-2B2A-0146-5D49-55C81623523C}"/>
          </ac:grpSpMkLst>
        </pc:grpChg>
        <pc:graphicFrameChg chg="mod modGraphic">
          <ac:chgData name="Thúy Mai" userId="222f1c7e07c9bd7a" providerId="LiveId" clId="{12046443-81CC-453A-ADF8-D65F09C89840}" dt="2023-09-24T13:52:56.428" v="4747" actId="1076"/>
          <ac:graphicFrameMkLst>
            <pc:docMk/>
            <pc:sldMk cId="2290284611" sldId="388"/>
            <ac:graphicFrameMk id="4" creationId="{22183651-26CD-89E6-A58C-975B6C9199CA}"/>
          </ac:graphicFrameMkLst>
        </pc:graphicFrameChg>
        <pc:graphicFrameChg chg="add del mod">
          <ac:chgData name="Thúy Mai" userId="222f1c7e07c9bd7a" providerId="LiveId" clId="{12046443-81CC-453A-ADF8-D65F09C89840}" dt="2023-09-24T13:51:42.503" v="4723"/>
          <ac:graphicFrameMkLst>
            <pc:docMk/>
            <pc:sldMk cId="2290284611" sldId="388"/>
            <ac:graphicFrameMk id="5" creationId="{0332FE56-8422-8442-C14C-F0BEF06A9F5B}"/>
          </ac:graphicFrameMkLst>
        </pc:graphicFrameChg>
        <pc:graphicFrameChg chg="add del mod">
          <ac:chgData name="Thúy Mai" userId="222f1c7e07c9bd7a" providerId="LiveId" clId="{12046443-81CC-453A-ADF8-D65F09C89840}" dt="2023-09-24T13:51:53.340" v="4726"/>
          <ac:graphicFrameMkLst>
            <pc:docMk/>
            <pc:sldMk cId="2290284611" sldId="388"/>
            <ac:graphicFrameMk id="6" creationId="{F955B53F-7E30-C0B6-2606-558676D1B4A4}"/>
          </ac:graphicFrameMkLst>
        </pc:graphicFrameChg>
        <pc:graphicFrameChg chg="add mod">
          <ac:chgData name="Thúy Mai" userId="222f1c7e07c9bd7a" providerId="LiveId" clId="{12046443-81CC-453A-ADF8-D65F09C89840}" dt="2023-09-24T13:52:39.390" v="4741" actId="571"/>
          <ac:graphicFrameMkLst>
            <pc:docMk/>
            <pc:sldMk cId="2290284611" sldId="388"/>
            <ac:graphicFrameMk id="12" creationId="{54023FB5-FC49-A538-16D4-8468E440A0A8}"/>
          </ac:graphicFrameMkLst>
        </pc:graphicFrameChg>
      </pc:sldChg>
      <pc:sldChg chg="add del setBg">
        <pc:chgData name="Thúy Mai" userId="222f1c7e07c9bd7a" providerId="LiveId" clId="{12046443-81CC-453A-ADF8-D65F09C89840}" dt="2023-09-24T13:51:42.503" v="4723"/>
        <pc:sldMkLst>
          <pc:docMk/>
          <pc:sldMk cId="292407325" sldId="389"/>
        </pc:sldMkLst>
      </pc:sldChg>
    </pc:docChg>
  </pc:docChgLst>
  <pc:docChgLst>
    <pc:chgData name="Thúy Mai" userId="222f1c7e07c9bd7a" providerId="LiveId" clId="{BA52F253-3D91-4476-AAF4-E3260EFBFD08}"/>
    <pc:docChg chg="undo custSel addSld delSld modSld sldOrd">
      <pc:chgData name="Thúy Mai" userId="222f1c7e07c9bd7a" providerId="LiveId" clId="{BA52F253-3D91-4476-AAF4-E3260EFBFD08}" dt="2023-10-10T02:50:02.459" v="2799"/>
      <pc:docMkLst>
        <pc:docMk/>
      </pc:docMkLst>
      <pc:sldChg chg="modAnim">
        <pc:chgData name="Thúy Mai" userId="222f1c7e07c9bd7a" providerId="LiveId" clId="{BA52F253-3D91-4476-AAF4-E3260EFBFD08}" dt="2023-10-10T02:41:28.568" v="2767"/>
        <pc:sldMkLst>
          <pc:docMk/>
          <pc:sldMk cId="0" sldId="256"/>
        </pc:sldMkLst>
      </pc:sldChg>
      <pc:sldChg chg="modSp mod ord">
        <pc:chgData name="Thúy Mai" userId="222f1c7e07c9bd7a" providerId="LiveId" clId="{BA52F253-3D91-4476-AAF4-E3260EFBFD08}" dt="2023-10-10T02:40:37.197" v="2764" actId="1076"/>
        <pc:sldMkLst>
          <pc:docMk/>
          <pc:sldMk cId="0" sldId="258"/>
        </pc:sldMkLst>
        <pc:spChg chg="mod">
          <ac:chgData name="Thúy Mai" userId="222f1c7e07c9bd7a" providerId="LiveId" clId="{BA52F253-3D91-4476-AAF4-E3260EFBFD08}" dt="2023-10-10T02:40:37.197" v="2764" actId="1076"/>
          <ac:spMkLst>
            <pc:docMk/>
            <pc:sldMk cId="0" sldId="258"/>
            <ac:spMk id="15" creationId="{0B71193C-E1C2-BC9F-D1C5-0ED20AD717DB}"/>
          </ac:spMkLst>
        </pc:spChg>
      </pc:sldChg>
      <pc:sldChg chg="addSp delSp modSp mod ord modAnim">
        <pc:chgData name="Thúy Mai" userId="222f1c7e07c9bd7a" providerId="LiveId" clId="{BA52F253-3D91-4476-AAF4-E3260EFBFD08}" dt="2023-10-10T02:39:14.400" v="2702" actId="14100"/>
        <pc:sldMkLst>
          <pc:docMk/>
          <pc:sldMk cId="0" sldId="259"/>
        </pc:sldMkLst>
        <pc:spChg chg="mod">
          <ac:chgData name="Thúy Mai" userId="222f1c7e07c9bd7a" providerId="LiveId" clId="{BA52F253-3D91-4476-AAF4-E3260EFBFD08}" dt="2023-10-10T02:39:12.366" v="2701" actId="1076"/>
          <ac:spMkLst>
            <pc:docMk/>
            <pc:sldMk cId="0" sldId="259"/>
            <ac:spMk id="23" creationId="{E1F64348-764E-CFA1-E04F-B70A02CF2DB7}"/>
          </ac:spMkLst>
        </pc:spChg>
        <pc:grpChg chg="mod">
          <ac:chgData name="Thúy Mai" userId="222f1c7e07c9bd7a" providerId="LiveId" clId="{BA52F253-3D91-4476-AAF4-E3260EFBFD08}" dt="2023-10-10T02:39:14.400" v="2702" actId="14100"/>
          <ac:grpSpMkLst>
            <pc:docMk/>
            <pc:sldMk cId="0" sldId="259"/>
            <ac:grpSpMk id="6" creationId="{00000000-0000-0000-0000-000000000000}"/>
          </ac:grpSpMkLst>
        </pc:grpChg>
        <pc:graphicFrameChg chg="add del mod">
          <ac:chgData name="Thúy Mai" userId="222f1c7e07c9bd7a" providerId="LiveId" clId="{BA52F253-3D91-4476-AAF4-E3260EFBFD08}" dt="2023-10-10T02:38:47.995" v="2681"/>
          <ac:graphicFrameMkLst>
            <pc:docMk/>
            <pc:sldMk cId="0" sldId="259"/>
            <ac:graphicFrameMk id="3" creationId="{ADC5CE8A-1D15-EE9E-3DAD-5566067141AA}"/>
          </ac:graphicFrameMkLst>
        </pc:graphicFrameChg>
      </pc:sldChg>
      <pc:sldChg chg="del">
        <pc:chgData name="Thúy Mai" userId="222f1c7e07c9bd7a" providerId="LiveId" clId="{BA52F253-3D91-4476-AAF4-E3260EFBFD08}" dt="2023-10-10T02:41:05.425" v="2765" actId="47"/>
        <pc:sldMkLst>
          <pc:docMk/>
          <pc:sldMk cId="0" sldId="261"/>
        </pc:sldMkLst>
      </pc:sldChg>
      <pc:sldChg chg="del">
        <pc:chgData name="Thúy Mai" userId="222f1c7e07c9bd7a" providerId="LiveId" clId="{BA52F253-3D91-4476-AAF4-E3260EFBFD08}" dt="2023-10-10T02:41:05.425" v="2765" actId="47"/>
        <pc:sldMkLst>
          <pc:docMk/>
          <pc:sldMk cId="0" sldId="262"/>
        </pc:sldMkLst>
      </pc:sldChg>
      <pc:sldChg chg="modSp mod ord modAnim">
        <pc:chgData name="Thúy Mai" userId="222f1c7e07c9bd7a" providerId="LiveId" clId="{BA52F253-3D91-4476-AAF4-E3260EFBFD08}" dt="2023-10-10T02:50:02.459" v="2799"/>
        <pc:sldMkLst>
          <pc:docMk/>
          <pc:sldMk cId="0" sldId="267"/>
        </pc:sldMkLst>
        <pc:spChg chg="mod">
          <ac:chgData name="Thúy Mai" userId="222f1c7e07c9bd7a" providerId="LiveId" clId="{BA52F253-3D91-4476-AAF4-E3260EFBFD08}" dt="2023-10-10T02:02:46.028" v="1904" actId="403"/>
          <ac:spMkLst>
            <pc:docMk/>
            <pc:sldMk cId="0" sldId="267"/>
            <ac:spMk id="8" creationId="{E5C369D4-AB66-E73F-A1B9-67589E3F6C9A}"/>
          </ac:spMkLst>
        </pc:spChg>
      </pc:sldChg>
      <pc:sldChg chg="modSp mod ord">
        <pc:chgData name="Thúy Mai" userId="222f1c7e07c9bd7a" providerId="LiveId" clId="{BA52F253-3D91-4476-AAF4-E3260EFBFD08}" dt="2023-10-10T02:25:29.713" v="2424" actId="14100"/>
        <pc:sldMkLst>
          <pc:docMk/>
          <pc:sldMk cId="0" sldId="272"/>
        </pc:sldMkLst>
        <pc:spChg chg="mod">
          <ac:chgData name="Thúy Mai" userId="222f1c7e07c9bd7a" providerId="LiveId" clId="{BA52F253-3D91-4476-AAF4-E3260EFBFD08}" dt="2023-10-10T02:25:29.713" v="2424" actId="14100"/>
          <ac:spMkLst>
            <pc:docMk/>
            <pc:sldMk cId="0" sldId="272"/>
            <ac:spMk id="8" creationId="{D588D4A9-E7D3-6109-6C25-C129DBBF73D7}"/>
          </ac:spMkLst>
        </pc:spChg>
      </pc:sldChg>
      <pc:sldChg chg="modSp mod ord">
        <pc:chgData name="Thúy Mai" userId="222f1c7e07c9bd7a" providerId="LiveId" clId="{BA52F253-3D91-4476-AAF4-E3260EFBFD08}" dt="2023-10-10T02:39:29.022" v="2704"/>
        <pc:sldMkLst>
          <pc:docMk/>
          <pc:sldMk cId="0" sldId="277"/>
        </pc:sldMkLst>
        <pc:spChg chg="mod">
          <ac:chgData name="Thúy Mai" userId="222f1c7e07c9bd7a" providerId="LiveId" clId="{BA52F253-3D91-4476-AAF4-E3260EFBFD08}" dt="2023-10-09T03:12:38.755" v="705" actId="14100"/>
          <ac:spMkLst>
            <pc:docMk/>
            <pc:sldMk cId="0" sldId="277"/>
            <ac:spMk id="10" creationId="{083F5F3F-1A73-59FF-EFB4-CBAB1EA5435C}"/>
          </ac:spMkLst>
        </pc:spChg>
      </pc:sldChg>
      <pc:sldChg chg="del">
        <pc:chgData name="Thúy Mai" userId="222f1c7e07c9bd7a" providerId="LiveId" clId="{BA52F253-3D91-4476-AAF4-E3260EFBFD08}" dt="2023-10-10T02:41:05.425" v="2765" actId="47"/>
        <pc:sldMkLst>
          <pc:docMk/>
          <pc:sldMk cId="0" sldId="284"/>
        </pc:sldMkLst>
      </pc:sldChg>
      <pc:sldChg chg="del ord">
        <pc:chgData name="Thúy Mai" userId="222f1c7e07c9bd7a" providerId="LiveId" clId="{BA52F253-3D91-4476-AAF4-E3260EFBFD08}" dt="2023-10-10T02:02:57.049" v="1907" actId="47"/>
        <pc:sldMkLst>
          <pc:docMk/>
          <pc:sldMk cId="4185286998" sldId="300"/>
        </pc:sldMkLst>
      </pc:sldChg>
      <pc:sldChg chg="addSp delSp modSp mod">
        <pc:chgData name="Thúy Mai" userId="222f1c7e07c9bd7a" providerId="LiveId" clId="{BA52F253-3D91-4476-AAF4-E3260EFBFD08}" dt="2023-10-10T02:42:18.553" v="2773" actId="1076"/>
        <pc:sldMkLst>
          <pc:docMk/>
          <pc:sldMk cId="3742640051" sldId="305"/>
        </pc:sldMkLst>
        <pc:spChg chg="mod">
          <ac:chgData name="Thúy Mai" userId="222f1c7e07c9bd7a" providerId="LiveId" clId="{BA52F253-3D91-4476-AAF4-E3260EFBFD08}" dt="2023-10-09T03:13:17.132" v="711" actId="14100"/>
          <ac:spMkLst>
            <pc:docMk/>
            <pc:sldMk cId="3742640051" sldId="305"/>
            <ac:spMk id="3" creationId="{00000000-0000-0000-0000-000000000000}"/>
          </ac:spMkLst>
        </pc:spChg>
        <pc:spChg chg="mod">
          <ac:chgData name="Thúy Mai" userId="222f1c7e07c9bd7a" providerId="LiveId" clId="{BA52F253-3D91-4476-AAF4-E3260EFBFD08}" dt="2023-10-09T03:13:19.816" v="712" actId="1076"/>
          <ac:spMkLst>
            <pc:docMk/>
            <pc:sldMk cId="3742640051" sldId="305"/>
            <ac:spMk id="4" creationId="{00000000-0000-0000-0000-000000000000}"/>
          </ac:spMkLst>
        </pc:spChg>
        <pc:spChg chg="add del mod">
          <ac:chgData name="Thúy Mai" userId="222f1c7e07c9bd7a" providerId="LiveId" clId="{BA52F253-3D91-4476-AAF4-E3260EFBFD08}" dt="2023-10-10T02:42:15.714" v="2772" actId="1076"/>
          <ac:spMkLst>
            <pc:docMk/>
            <pc:sldMk cId="3742640051" sldId="305"/>
            <ac:spMk id="10" creationId="{00000000-0000-0000-0000-000000000000}"/>
          </ac:spMkLst>
        </pc:spChg>
        <pc:spChg chg="mod">
          <ac:chgData name="Thúy Mai" userId="222f1c7e07c9bd7a" providerId="LiveId" clId="{BA52F253-3D91-4476-AAF4-E3260EFBFD08}" dt="2023-10-10T02:42:18.553" v="2773" actId="1076"/>
          <ac:spMkLst>
            <pc:docMk/>
            <pc:sldMk cId="3742640051" sldId="305"/>
            <ac:spMk id="11" creationId="{00000000-0000-0000-0000-000000000000}"/>
          </ac:spMkLst>
        </pc:spChg>
        <pc:picChg chg="mod">
          <ac:chgData name="Thúy Mai" userId="222f1c7e07c9bd7a" providerId="LiveId" clId="{BA52F253-3D91-4476-AAF4-E3260EFBFD08}" dt="2023-10-09T03:13:05.840" v="706" actId="1076"/>
          <ac:picMkLst>
            <pc:docMk/>
            <pc:sldMk cId="3742640051" sldId="305"/>
            <ac:picMk id="7" creationId="{00000000-0000-0000-0000-000000000000}"/>
          </ac:picMkLst>
        </pc:picChg>
      </pc:sldChg>
      <pc:sldChg chg="addSp delSp modSp mod ord modAnim">
        <pc:chgData name="Thúy Mai" userId="222f1c7e07c9bd7a" providerId="LiveId" clId="{BA52F253-3D91-4476-AAF4-E3260EFBFD08}" dt="2023-10-10T02:44:38.398" v="2777"/>
        <pc:sldMkLst>
          <pc:docMk/>
          <pc:sldMk cId="4176720637" sldId="306"/>
        </pc:sldMkLst>
        <pc:spChg chg="add del mod">
          <ac:chgData name="Thúy Mai" userId="222f1c7e07c9bd7a" providerId="LiveId" clId="{BA52F253-3D91-4476-AAF4-E3260EFBFD08}" dt="2023-10-09T02:47:23.005" v="188" actId="21"/>
          <ac:spMkLst>
            <pc:docMk/>
            <pc:sldMk cId="4176720637" sldId="306"/>
            <ac:spMk id="2" creationId="{66EF7896-9269-BF12-7D9B-419DD02CCA3B}"/>
          </ac:spMkLst>
        </pc:spChg>
        <pc:spChg chg="add del mod">
          <ac:chgData name="Thúy Mai" userId="222f1c7e07c9bd7a" providerId="LiveId" clId="{BA52F253-3D91-4476-AAF4-E3260EFBFD08}" dt="2023-10-09T02:48:29.763" v="214" actId="21"/>
          <ac:spMkLst>
            <pc:docMk/>
            <pc:sldMk cId="4176720637" sldId="306"/>
            <ac:spMk id="5" creationId="{618090C5-DBAE-F583-DEBF-6861A1261126}"/>
          </ac:spMkLst>
        </pc:spChg>
        <pc:spChg chg="mod">
          <ac:chgData name="Thúy Mai" userId="222f1c7e07c9bd7a" providerId="LiveId" clId="{BA52F253-3D91-4476-AAF4-E3260EFBFD08}" dt="2023-10-09T02:47:47.949" v="200" actId="1076"/>
          <ac:spMkLst>
            <pc:docMk/>
            <pc:sldMk cId="4176720637" sldId="306"/>
            <ac:spMk id="16" creationId="{00000000-0000-0000-0000-000000000000}"/>
          </ac:spMkLst>
        </pc:spChg>
        <pc:spChg chg="mod">
          <ac:chgData name="Thúy Mai" userId="222f1c7e07c9bd7a" providerId="LiveId" clId="{BA52F253-3D91-4476-AAF4-E3260EFBFD08}" dt="2023-10-09T02:48:08.771" v="206" actId="14100"/>
          <ac:spMkLst>
            <pc:docMk/>
            <pc:sldMk cId="4176720637" sldId="306"/>
            <ac:spMk id="17" creationId="{00000000-0000-0000-0000-000000000000}"/>
          </ac:spMkLst>
        </pc:spChg>
        <pc:spChg chg="mod">
          <ac:chgData name="Thúy Mai" userId="222f1c7e07c9bd7a" providerId="LiveId" clId="{BA52F253-3D91-4476-AAF4-E3260EFBFD08}" dt="2023-10-09T02:48:14.714" v="209" actId="122"/>
          <ac:spMkLst>
            <pc:docMk/>
            <pc:sldMk cId="4176720637" sldId="306"/>
            <ac:spMk id="18" creationId="{00000000-0000-0000-0000-000000000000}"/>
          </ac:spMkLst>
        </pc:spChg>
        <pc:spChg chg="mod">
          <ac:chgData name="Thúy Mai" userId="222f1c7e07c9bd7a" providerId="LiveId" clId="{BA52F253-3D91-4476-AAF4-E3260EFBFD08}" dt="2023-10-09T02:48:21.742" v="212" actId="122"/>
          <ac:spMkLst>
            <pc:docMk/>
            <pc:sldMk cId="4176720637" sldId="306"/>
            <ac:spMk id="19" creationId="{00000000-0000-0000-0000-000000000000}"/>
          </ac:spMkLst>
        </pc:spChg>
        <pc:spChg chg="mod">
          <ac:chgData name="Thúy Mai" userId="222f1c7e07c9bd7a" providerId="LiveId" clId="{BA52F253-3D91-4476-AAF4-E3260EFBFD08}" dt="2023-10-09T02:47:35.367" v="193" actId="14100"/>
          <ac:spMkLst>
            <pc:docMk/>
            <pc:sldMk cId="4176720637" sldId="306"/>
            <ac:spMk id="22" creationId="{00000000-0000-0000-0000-000000000000}"/>
          </ac:spMkLst>
        </pc:spChg>
        <pc:spChg chg="mod">
          <ac:chgData name="Thúy Mai" userId="222f1c7e07c9bd7a" providerId="LiveId" clId="{BA52F253-3D91-4476-AAF4-E3260EFBFD08}" dt="2023-10-09T03:07:59.031" v="586" actId="207"/>
          <ac:spMkLst>
            <pc:docMk/>
            <pc:sldMk cId="4176720637" sldId="306"/>
            <ac:spMk id="25" creationId="{00000000-0000-0000-0000-000000000000}"/>
          </ac:spMkLst>
        </pc:spChg>
        <pc:spChg chg="mod">
          <ac:chgData name="Thúy Mai" userId="222f1c7e07c9bd7a" providerId="LiveId" clId="{BA52F253-3D91-4476-AAF4-E3260EFBFD08}" dt="2023-10-09T02:47:52.789" v="201" actId="1076"/>
          <ac:spMkLst>
            <pc:docMk/>
            <pc:sldMk cId="4176720637" sldId="306"/>
            <ac:spMk id="27" creationId="{00000000-0000-0000-0000-000000000000}"/>
          </ac:spMkLst>
        </pc:spChg>
        <pc:picChg chg="mod">
          <ac:chgData name="Thúy Mai" userId="222f1c7e07c9bd7a" providerId="LiveId" clId="{BA52F253-3D91-4476-AAF4-E3260EFBFD08}" dt="2023-10-09T02:47:45.526" v="199" actId="1076"/>
          <ac:picMkLst>
            <pc:docMk/>
            <pc:sldMk cId="4176720637" sldId="306"/>
            <ac:picMk id="4" creationId="{00000000-0000-0000-0000-000000000000}"/>
          </ac:picMkLst>
        </pc:picChg>
        <pc:picChg chg="mod">
          <ac:chgData name="Thúy Mai" userId="222f1c7e07c9bd7a" providerId="LiveId" clId="{BA52F253-3D91-4476-AAF4-E3260EFBFD08}" dt="2023-10-09T02:47:52.789" v="201" actId="1076"/>
          <ac:picMkLst>
            <pc:docMk/>
            <pc:sldMk cId="4176720637" sldId="306"/>
            <ac:picMk id="10" creationId="{00000000-0000-0000-0000-000000000000}"/>
          </ac:picMkLst>
        </pc:picChg>
      </pc:sldChg>
      <pc:sldChg chg="addSp delSp modSp mod ord modAnim">
        <pc:chgData name="Thúy Mai" userId="222f1c7e07c9bd7a" providerId="LiveId" clId="{BA52F253-3D91-4476-AAF4-E3260EFBFD08}" dt="2023-10-10T02:44:00.596" v="2775"/>
        <pc:sldMkLst>
          <pc:docMk/>
          <pc:sldMk cId="3615313657" sldId="307"/>
        </pc:sldMkLst>
        <pc:spChg chg="add del mod">
          <ac:chgData name="Thúy Mai" userId="222f1c7e07c9bd7a" providerId="LiveId" clId="{BA52F253-3D91-4476-AAF4-E3260EFBFD08}" dt="2023-10-09T02:44:52.435" v="109" actId="21"/>
          <ac:spMkLst>
            <pc:docMk/>
            <pc:sldMk cId="3615313657" sldId="307"/>
            <ac:spMk id="5" creationId="{81CFCD3A-5E14-678F-C501-F41146638C93}"/>
          </ac:spMkLst>
        </pc:spChg>
        <pc:spChg chg="mod">
          <ac:chgData name="Thúy Mai" userId="222f1c7e07c9bd7a" providerId="LiveId" clId="{BA52F253-3D91-4476-AAF4-E3260EFBFD08}" dt="2023-10-09T02:44:05.042" v="96" actId="1076"/>
          <ac:spMkLst>
            <pc:docMk/>
            <pc:sldMk cId="3615313657" sldId="307"/>
            <ac:spMk id="16" creationId="{00000000-0000-0000-0000-000000000000}"/>
          </ac:spMkLst>
        </pc:spChg>
        <pc:spChg chg="mod">
          <ac:chgData name="Thúy Mai" userId="222f1c7e07c9bd7a" providerId="LiveId" clId="{BA52F253-3D91-4476-AAF4-E3260EFBFD08}" dt="2023-10-09T02:43:41.844" v="87" actId="122"/>
          <ac:spMkLst>
            <pc:docMk/>
            <pc:sldMk cId="3615313657" sldId="307"/>
            <ac:spMk id="17" creationId="{00000000-0000-0000-0000-000000000000}"/>
          </ac:spMkLst>
        </pc:spChg>
        <pc:spChg chg="mod">
          <ac:chgData name="Thúy Mai" userId="222f1c7e07c9bd7a" providerId="LiveId" clId="{BA52F253-3D91-4476-AAF4-E3260EFBFD08}" dt="2023-10-09T02:43:29.560" v="83" actId="122"/>
          <ac:spMkLst>
            <pc:docMk/>
            <pc:sldMk cId="3615313657" sldId="307"/>
            <ac:spMk id="18" creationId="{00000000-0000-0000-0000-000000000000}"/>
          </ac:spMkLst>
        </pc:spChg>
        <pc:spChg chg="mod">
          <ac:chgData name="Thúy Mai" userId="222f1c7e07c9bd7a" providerId="LiveId" clId="{BA52F253-3D91-4476-AAF4-E3260EFBFD08}" dt="2023-10-09T02:44:48.502" v="108" actId="1076"/>
          <ac:spMkLst>
            <pc:docMk/>
            <pc:sldMk cId="3615313657" sldId="307"/>
            <ac:spMk id="19" creationId="{00000000-0000-0000-0000-000000000000}"/>
          </ac:spMkLst>
        </pc:spChg>
        <pc:spChg chg="mod">
          <ac:chgData name="Thúy Mai" userId="222f1c7e07c9bd7a" providerId="LiveId" clId="{BA52F253-3D91-4476-AAF4-E3260EFBFD08}" dt="2023-10-09T02:43:10.280" v="74" actId="14100"/>
          <ac:spMkLst>
            <pc:docMk/>
            <pc:sldMk cId="3615313657" sldId="307"/>
            <ac:spMk id="22" creationId="{00000000-0000-0000-0000-000000000000}"/>
          </ac:spMkLst>
        </pc:spChg>
        <pc:spChg chg="mod">
          <ac:chgData name="Thúy Mai" userId="222f1c7e07c9bd7a" providerId="LiveId" clId="{BA52F253-3D91-4476-AAF4-E3260EFBFD08}" dt="2023-10-09T02:43:34.017" v="84" actId="1076"/>
          <ac:spMkLst>
            <pc:docMk/>
            <pc:sldMk cId="3615313657" sldId="307"/>
            <ac:spMk id="24" creationId="{00000000-0000-0000-0000-000000000000}"/>
          </ac:spMkLst>
        </pc:spChg>
        <pc:spChg chg="mod">
          <ac:chgData name="Thúy Mai" userId="222f1c7e07c9bd7a" providerId="LiveId" clId="{BA52F253-3D91-4476-AAF4-E3260EFBFD08}" dt="2023-10-09T03:08:09.274" v="588" actId="207"/>
          <ac:spMkLst>
            <pc:docMk/>
            <pc:sldMk cId="3615313657" sldId="307"/>
            <ac:spMk id="25" creationId="{00000000-0000-0000-0000-000000000000}"/>
          </ac:spMkLst>
        </pc:spChg>
        <pc:spChg chg="mod">
          <ac:chgData name="Thúy Mai" userId="222f1c7e07c9bd7a" providerId="LiveId" clId="{BA52F253-3D91-4476-AAF4-E3260EFBFD08}" dt="2023-10-09T02:44:06.801" v="97" actId="1076"/>
          <ac:spMkLst>
            <pc:docMk/>
            <pc:sldMk cId="3615313657" sldId="307"/>
            <ac:spMk id="26" creationId="{00000000-0000-0000-0000-000000000000}"/>
          </ac:spMkLst>
        </pc:spChg>
        <pc:graphicFrameChg chg="add del mod">
          <ac:chgData name="Thúy Mai" userId="222f1c7e07c9bd7a" providerId="LiveId" clId="{BA52F253-3D91-4476-AAF4-E3260EFBFD08}" dt="2023-10-09T02:42:32.868" v="57"/>
          <ac:graphicFrameMkLst>
            <pc:docMk/>
            <pc:sldMk cId="3615313657" sldId="307"/>
            <ac:graphicFrameMk id="2" creationId="{E66E11B8-D6CE-7899-9E1F-3EAD7B43D239}"/>
          </ac:graphicFrameMkLst>
        </pc:graphicFrameChg>
        <pc:picChg chg="mod">
          <ac:chgData name="Thúy Mai" userId="222f1c7e07c9bd7a" providerId="LiveId" clId="{BA52F253-3D91-4476-AAF4-E3260EFBFD08}" dt="2023-10-09T02:44:08.665" v="98" actId="1076"/>
          <ac:picMkLst>
            <pc:docMk/>
            <pc:sldMk cId="3615313657" sldId="307"/>
            <ac:picMk id="9" creationId="{00000000-0000-0000-0000-000000000000}"/>
          </ac:picMkLst>
        </pc:picChg>
        <pc:picChg chg="mod">
          <ac:chgData name="Thúy Mai" userId="222f1c7e07c9bd7a" providerId="LiveId" clId="{BA52F253-3D91-4476-AAF4-E3260EFBFD08}" dt="2023-10-09T02:44:02.756" v="95" actId="1076"/>
          <ac:picMkLst>
            <pc:docMk/>
            <pc:sldMk cId="3615313657" sldId="307"/>
            <ac:picMk id="10" creationId="{00000000-0000-0000-0000-000000000000}"/>
          </ac:picMkLst>
        </pc:picChg>
        <pc:picChg chg="mod">
          <ac:chgData name="Thúy Mai" userId="222f1c7e07c9bd7a" providerId="LiveId" clId="{BA52F253-3D91-4476-AAF4-E3260EFBFD08}" dt="2023-10-09T02:43:34.017" v="84" actId="1076"/>
          <ac:picMkLst>
            <pc:docMk/>
            <pc:sldMk cId="3615313657" sldId="307"/>
            <ac:picMk id="11" creationId="{00000000-0000-0000-0000-000000000000}"/>
          </ac:picMkLst>
        </pc:picChg>
      </pc:sldChg>
      <pc:sldChg chg="del">
        <pc:chgData name="Thúy Mai" userId="222f1c7e07c9bd7a" providerId="LiveId" clId="{BA52F253-3D91-4476-AAF4-E3260EFBFD08}" dt="2023-10-09T02:40:20.264" v="29" actId="47"/>
        <pc:sldMkLst>
          <pc:docMk/>
          <pc:sldMk cId="1014260659" sldId="309"/>
        </pc:sldMkLst>
      </pc:sldChg>
      <pc:sldChg chg="addSp delSp modSp mod ord modAnim">
        <pc:chgData name="Thúy Mai" userId="222f1c7e07c9bd7a" providerId="LiveId" clId="{BA52F253-3D91-4476-AAF4-E3260EFBFD08}" dt="2023-10-10T02:47:36.758" v="2791" actId="1076"/>
        <pc:sldMkLst>
          <pc:docMk/>
          <pc:sldMk cId="3145121705" sldId="312"/>
        </pc:sldMkLst>
        <pc:spChg chg="add del mod">
          <ac:chgData name="Thúy Mai" userId="222f1c7e07c9bd7a" providerId="LiveId" clId="{BA52F253-3D91-4476-AAF4-E3260EFBFD08}" dt="2023-10-09T02:59:12.406" v="411" actId="21"/>
          <ac:spMkLst>
            <pc:docMk/>
            <pc:sldMk cId="3145121705" sldId="312"/>
            <ac:spMk id="2" creationId="{BF2690D6-2A66-792D-EF06-DB5F756BB214}"/>
          </ac:spMkLst>
        </pc:spChg>
        <pc:spChg chg="add mod">
          <ac:chgData name="Thúy Mai" userId="222f1c7e07c9bd7a" providerId="LiveId" clId="{BA52F253-3D91-4476-AAF4-E3260EFBFD08}" dt="2023-10-09T03:07:39.841" v="580" actId="207"/>
          <ac:spMkLst>
            <pc:docMk/>
            <pc:sldMk cId="3145121705" sldId="312"/>
            <ac:spMk id="5" creationId="{C5477705-AAB3-A901-DF60-97D788065A9B}"/>
          </ac:spMkLst>
        </pc:spChg>
        <pc:spChg chg="mod">
          <ac:chgData name="Thúy Mai" userId="222f1c7e07c9bd7a" providerId="LiveId" clId="{BA52F253-3D91-4476-AAF4-E3260EFBFD08}" dt="2023-10-09T02:59:03.811" v="408" actId="1076"/>
          <ac:spMkLst>
            <pc:docMk/>
            <pc:sldMk cId="3145121705" sldId="312"/>
            <ac:spMk id="16" creationId="{00000000-0000-0000-0000-000000000000}"/>
          </ac:spMkLst>
        </pc:spChg>
        <pc:spChg chg="mod">
          <ac:chgData name="Thúy Mai" userId="222f1c7e07c9bd7a" providerId="LiveId" clId="{BA52F253-3D91-4476-AAF4-E3260EFBFD08}" dt="2023-10-09T02:59:03.811" v="408" actId="1076"/>
          <ac:spMkLst>
            <pc:docMk/>
            <pc:sldMk cId="3145121705" sldId="312"/>
            <ac:spMk id="17" creationId="{00000000-0000-0000-0000-000000000000}"/>
          </ac:spMkLst>
        </pc:spChg>
        <pc:spChg chg="mod">
          <ac:chgData name="Thúy Mai" userId="222f1c7e07c9bd7a" providerId="LiveId" clId="{BA52F253-3D91-4476-AAF4-E3260EFBFD08}" dt="2023-10-10T02:47:36.758" v="2791" actId="1076"/>
          <ac:spMkLst>
            <pc:docMk/>
            <pc:sldMk cId="3145121705" sldId="312"/>
            <ac:spMk id="18" creationId="{00000000-0000-0000-0000-000000000000}"/>
          </ac:spMkLst>
        </pc:spChg>
        <pc:spChg chg="mod">
          <ac:chgData name="Thúy Mai" userId="222f1c7e07c9bd7a" providerId="LiveId" clId="{BA52F253-3D91-4476-AAF4-E3260EFBFD08}" dt="2023-10-10T02:47:32.229" v="2790" actId="1076"/>
          <ac:spMkLst>
            <pc:docMk/>
            <pc:sldMk cId="3145121705" sldId="312"/>
            <ac:spMk id="19" creationId="{00000000-0000-0000-0000-000000000000}"/>
          </ac:spMkLst>
        </pc:spChg>
        <pc:spChg chg="mod">
          <ac:chgData name="Thúy Mai" userId="222f1c7e07c9bd7a" providerId="LiveId" clId="{BA52F253-3D91-4476-AAF4-E3260EFBFD08}" dt="2023-10-09T02:59:03.811" v="408" actId="1076"/>
          <ac:spMkLst>
            <pc:docMk/>
            <pc:sldMk cId="3145121705" sldId="312"/>
            <ac:spMk id="24" creationId="{00000000-0000-0000-0000-000000000000}"/>
          </ac:spMkLst>
        </pc:spChg>
        <pc:spChg chg="mod">
          <ac:chgData name="Thúy Mai" userId="222f1c7e07c9bd7a" providerId="LiveId" clId="{BA52F253-3D91-4476-AAF4-E3260EFBFD08}" dt="2023-10-09T02:57:46.585" v="383" actId="20578"/>
          <ac:spMkLst>
            <pc:docMk/>
            <pc:sldMk cId="3145121705" sldId="312"/>
            <ac:spMk id="25" creationId="{00000000-0000-0000-0000-000000000000}"/>
          </ac:spMkLst>
        </pc:spChg>
        <pc:spChg chg="mod">
          <ac:chgData name="Thúy Mai" userId="222f1c7e07c9bd7a" providerId="LiveId" clId="{BA52F253-3D91-4476-AAF4-E3260EFBFD08}" dt="2023-10-10T02:47:32.229" v="2790" actId="1076"/>
          <ac:spMkLst>
            <pc:docMk/>
            <pc:sldMk cId="3145121705" sldId="312"/>
            <ac:spMk id="26" creationId="{00000000-0000-0000-0000-000000000000}"/>
          </ac:spMkLst>
        </pc:spChg>
        <pc:spChg chg="mod">
          <ac:chgData name="Thúy Mai" userId="222f1c7e07c9bd7a" providerId="LiveId" clId="{BA52F253-3D91-4476-AAF4-E3260EFBFD08}" dt="2023-10-10T02:47:36.758" v="2791" actId="1076"/>
          <ac:spMkLst>
            <pc:docMk/>
            <pc:sldMk cId="3145121705" sldId="312"/>
            <ac:spMk id="27" creationId="{00000000-0000-0000-0000-000000000000}"/>
          </ac:spMkLst>
        </pc:spChg>
        <pc:picChg chg="mod">
          <ac:chgData name="Thúy Mai" userId="222f1c7e07c9bd7a" providerId="LiveId" clId="{BA52F253-3D91-4476-AAF4-E3260EFBFD08}" dt="2023-10-09T02:59:03.811" v="408" actId="1076"/>
          <ac:picMkLst>
            <pc:docMk/>
            <pc:sldMk cId="3145121705" sldId="312"/>
            <ac:picMk id="4" creationId="{00000000-0000-0000-0000-000000000000}"/>
          </ac:picMkLst>
        </pc:picChg>
        <pc:picChg chg="mod">
          <ac:chgData name="Thúy Mai" userId="222f1c7e07c9bd7a" providerId="LiveId" clId="{BA52F253-3D91-4476-AAF4-E3260EFBFD08}" dt="2023-10-10T02:47:32.229" v="2790" actId="1076"/>
          <ac:picMkLst>
            <pc:docMk/>
            <pc:sldMk cId="3145121705" sldId="312"/>
            <ac:picMk id="9" creationId="{00000000-0000-0000-0000-000000000000}"/>
          </ac:picMkLst>
        </pc:picChg>
        <pc:picChg chg="mod">
          <ac:chgData name="Thúy Mai" userId="222f1c7e07c9bd7a" providerId="LiveId" clId="{BA52F253-3D91-4476-AAF4-E3260EFBFD08}" dt="2023-10-10T02:47:36.758" v="2791" actId="1076"/>
          <ac:picMkLst>
            <pc:docMk/>
            <pc:sldMk cId="3145121705" sldId="312"/>
            <ac:picMk id="10" creationId="{00000000-0000-0000-0000-000000000000}"/>
          </ac:picMkLst>
        </pc:picChg>
        <pc:picChg chg="mod">
          <ac:chgData name="Thúy Mai" userId="222f1c7e07c9bd7a" providerId="LiveId" clId="{BA52F253-3D91-4476-AAF4-E3260EFBFD08}" dt="2023-10-09T02:59:03.811" v="408" actId="1076"/>
          <ac:picMkLst>
            <pc:docMk/>
            <pc:sldMk cId="3145121705" sldId="312"/>
            <ac:picMk id="11" creationId="{00000000-0000-0000-0000-000000000000}"/>
          </ac:picMkLst>
        </pc:picChg>
      </pc:sldChg>
      <pc:sldChg chg="addSp delSp modSp mod">
        <pc:chgData name="Thúy Mai" userId="222f1c7e07c9bd7a" providerId="LiveId" clId="{BA52F253-3D91-4476-AAF4-E3260EFBFD08}" dt="2023-10-09T03:08:25.052" v="590" actId="1076"/>
        <pc:sldMkLst>
          <pc:docMk/>
          <pc:sldMk cId="34399172" sldId="313"/>
        </pc:sldMkLst>
        <pc:spChg chg="mod">
          <ac:chgData name="Thúy Mai" userId="222f1c7e07c9bd7a" providerId="LiveId" clId="{BA52F253-3D91-4476-AAF4-E3260EFBFD08}" dt="2023-10-09T03:08:25.052" v="590" actId="1076"/>
          <ac:spMkLst>
            <pc:docMk/>
            <pc:sldMk cId="34399172" sldId="313"/>
            <ac:spMk id="3" creationId="{00000000-0000-0000-0000-000000000000}"/>
          </ac:spMkLst>
        </pc:spChg>
        <pc:spChg chg="mod">
          <ac:chgData name="Thúy Mai" userId="222f1c7e07c9bd7a" providerId="LiveId" clId="{BA52F253-3D91-4476-AAF4-E3260EFBFD08}" dt="2023-10-09T03:08:25.052" v="590" actId="1076"/>
          <ac:spMkLst>
            <pc:docMk/>
            <pc:sldMk cId="34399172" sldId="313"/>
            <ac:spMk id="4" creationId="{00000000-0000-0000-0000-000000000000}"/>
          </ac:spMkLst>
        </pc:spChg>
        <pc:spChg chg="add del mod">
          <ac:chgData name="Thúy Mai" userId="222f1c7e07c9bd7a" providerId="LiveId" clId="{BA52F253-3D91-4476-AAF4-E3260EFBFD08}" dt="2023-10-09T02:39:50.128" v="22" actId="1076"/>
          <ac:spMkLst>
            <pc:docMk/>
            <pc:sldMk cId="34399172" sldId="313"/>
            <ac:spMk id="13" creationId="{2795C30A-61B7-B53E-A6F2-133A66C528D1}"/>
          </ac:spMkLst>
        </pc:spChg>
        <pc:graphicFrameChg chg="add del mod">
          <ac:chgData name="Thúy Mai" userId="222f1c7e07c9bd7a" providerId="LiveId" clId="{BA52F253-3D91-4476-AAF4-E3260EFBFD08}" dt="2023-10-09T02:39:07.690" v="2"/>
          <ac:graphicFrameMkLst>
            <pc:docMk/>
            <pc:sldMk cId="34399172" sldId="313"/>
            <ac:graphicFrameMk id="2" creationId="{3E6C7571-4131-0C10-11EC-F81CA46BA3CA}"/>
          </ac:graphicFrameMkLst>
        </pc:graphicFrameChg>
        <pc:picChg chg="mod">
          <ac:chgData name="Thúy Mai" userId="222f1c7e07c9bd7a" providerId="LiveId" clId="{BA52F253-3D91-4476-AAF4-E3260EFBFD08}" dt="2023-10-09T03:08:18.984" v="589" actId="1076"/>
          <ac:picMkLst>
            <pc:docMk/>
            <pc:sldMk cId="34399172" sldId="313"/>
            <ac:picMk id="7" creationId="{00000000-0000-0000-0000-000000000000}"/>
          </ac:picMkLst>
        </pc:picChg>
      </pc:sldChg>
      <pc:sldChg chg="addSp delSp modSp mod ord modAnim">
        <pc:chgData name="Thúy Mai" userId="222f1c7e07c9bd7a" providerId="LiveId" clId="{BA52F253-3D91-4476-AAF4-E3260EFBFD08}" dt="2023-10-10T02:44:32.975" v="2776"/>
        <pc:sldMkLst>
          <pc:docMk/>
          <pc:sldMk cId="3213350419" sldId="314"/>
        </pc:sldMkLst>
        <pc:spChg chg="add del mod">
          <ac:chgData name="Thúy Mai" userId="222f1c7e07c9bd7a" providerId="LiveId" clId="{BA52F253-3D91-4476-AAF4-E3260EFBFD08}" dt="2023-10-09T02:47:17.466" v="185" actId="21"/>
          <ac:spMkLst>
            <pc:docMk/>
            <pc:sldMk cId="3213350419" sldId="314"/>
            <ac:spMk id="2" creationId="{25FB5F46-FC22-4C89-CEE2-7E67614DED72}"/>
          </ac:spMkLst>
        </pc:spChg>
        <pc:spChg chg="mod">
          <ac:chgData name="Thúy Mai" userId="222f1c7e07c9bd7a" providerId="LiveId" clId="{BA52F253-3D91-4476-AAF4-E3260EFBFD08}" dt="2023-10-09T02:47:04.165" v="174" actId="1076"/>
          <ac:spMkLst>
            <pc:docMk/>
            <pc:sldMk cId="3213350419" sldId="314"/>
            <ac:spMk id="16" creationId="{00000000-0000-0000-0000-000000000000}"/>
          </ac:spMkLst>
        </pc:spChg>
        <pc:spChg chg="mod">
          <ac:chgData name="Thúy Mai" userId="222f1c7e07c9bd7a" providerId="LiveId" clId="{BA52F253-3D91-4476-AAF4-E3260EFBFD08}" dt="2023-10-09T02:47:00.119" v="173" actId="20577"/>
          <ac:spMkLst>
            <pc:docMk/>
            <pc:sldMk cId="3213350419" sldId="314"/>
            <ac:spMk id="17" creationId="{00000000-0000-0000-0000-000000000000}"/>
          </ac:spMkLst>
        </pc:spChg>
        <pc:spChg chg="mod">
          <ac:chgData name="Thúy Mai" userId="222f1c7e07c9bd7a" providerId="LiveId" clId="{BA52F253-3D91-4476-AAF4-E3260EFBFD08}" dt="2023-10-09T02:45:45.256" v="135" actId="20577"/>
          <ac:spMkLst>
            <pc:docMk/>
            <pc:sldMk cId="3213350419" sldId="314"/>
            <ac:spMk id="18" creationId="{00000000-0000-0000-0000-000000000000}"/>
          </ac:spMkLst>
        </pc:spChg>
        <pc:spChg chg="mod">
          <ac:chgData name="Thúy Mai" userId="222f1c7e07c9bd7a" providerId="LiveId" clId="{BA52F253-3D91-4476-AAF4-E3260EFBFD08}" dt="2023-10-09T02:46:04.656" v="147" actId="113"/>
          <ac:spMkLst>
            <pc:docMk/>
            <pc:sldMk cId="3213350419" sldId="314"/>
            <ac:spMk id="19" creationId="{00000000-0000-0000-0000-000000000000}"/>
          </ac:spMkLst>
        </pc:spChg>
        <pc:spChg chg="mod">
          <ac:chgData name="Thúy Mai" userId="222f1c7e07c9bd7a" providerId="LiveId" clId="{BA52F253-3D91-4476-AAF4-E3260EFBFD08}" dt="2023-10-09T02:46:54.362" v="169" actId="1076"/>
          <ac:spMkLst>
            <pc:docMk/>
            <pc:sldMk cId="3213350419" sldId="314"/>
            <ac:spMk id="24" creationId="{00000000-0000-0000-0000-000000000000}"/>
          </ac:spMkLst>
        </pc:spChg>
        <pc:spChg chg="mod">
          <ac:chgData name="Thúy Mai" userId="222f1c7e07c9bd7a" providerId="LiveId" clId="{BA52F253-3D91-4476-AAF4-E3260EFBFD08}" dt="2023-10-09T03:08:02.818" v="587" actId="207"/>
          <ac:spMkLst>
            <pc:docMk/>
            <pc:sldMk cId="3213350419" sldId="314"/>
            <ac:spMk id="25" creationId="{00000000-0000-0000-0000-000000000000}"/>
          </ac:spMkLst>
        </pc:spChg>
        <pc:picChg chg="mod">
          <ac:chgData name="Thúy Mai" userId="222f1c7e07c9bd7a" providerId="LiveId" clId="{BA52F253-3D91-4476-AAF4-E3260EFBFD08}" dt="2023-10-09T02:46:52.999" v="168" actId="1076"/>
          <ac:picMkLst>
            <pc:docMk/>
            <pc:sldMk cId="3213350419" sldId="314"/>
            <ac:picMk id="9" creationId="{00000000-0000-0000-0000-000000000000}"/>
          </ac:picMkLst>
        </pc:picChg>
        <pc:picChg chg="mod">
          <ac:chgData name="Thúy Mai" userId="222f1c7e07c9bd7a" providerId="LiveId" clId="{BA52F253-3D91-4476-AAF4-E3260EFBFD08}" dt="2023-10-09T02:46:55.601" v="170" actId="1076"/>
          <ac:picMkLst>
            <pc:docMk/>
            <pc:sldMk cId="3213350419" sldId="314"/>
            <ac:picMk id="11" creationId="{00000000-0000-0000-0000-000000000000}"/>
          </ac:picMkLst>
        </pc:picChg>
      </pc:sldChg>
      <pc:sldChg chg="del">
        <pc:chgData name="Thúy Mai" userId="222f1c7e07c9bd7a" providerId="LiveId" clId="{BA52F253-3D91-4476-AAF4-E3260EFBFD08}" dt="2023-10-09T02:40:28.153" v="30" actId="47"/>
        <pc:sldMkLst>
          <pc:docMk/>
          <pc:sldMk cId="3908473324" sldId="315"/>
        </pc:sldMkLst>
      </pc:sldChg>
      <pc:sldChg chg="del">
        <pc:chgData name="Thúy Mai" userId="222f1c7e07c9bd7a" providerId="LiveId" clId="{BA52F253-3D91-4476-AAF4-E3260EFBFD08}" dt="2023-10-09T02:40:20.264" v="29" actId="47"/>
        <pc:sldMkLst>
          <pc:docMk/>
          <pc:sldMk cId="2009119629" sldId="316"/>
        </pc:sldMkLst>
      </pc:sldChg>
      <pc:sldChg chg="del">
        <pc:chgData name="Thúy Mai" userId="222f1c7e07c9bd7a" providerId="LiveId" clId="{BA52F253-3D91-4476-AAF4-E3260EFBFD08}" dt="2023-10-09T02:40:20.264" v="29" actId="47"/>
        <pc:sldMkLst>
          <pc:docMk/>
          <pc:sldMk cId="470971599" sldId="317"/>
        </pc:sldMkLst>
      </pc:sldChg>
      <pc:sldChg chg="del">
        <pc:chgData name="Thúy Mai" userId="222f1c7e07c9bd7a" providerId="LiveId" clId="{BA52F253-3D91-4476-AAF4-E3260EFBFD08}" dt="2023-10-09T02:40:20.264" v="29" actId="47"/>
        <pc:sldMkLst>
          <pc:docMk/>
          <pc:sldMk cId="3414606216" sldId="318"/>
        </pc:sldMkLst>
      </pc:sldChg>
      <pc:sldChg chg="del">
        <pc:chgData name="Thúy Mai" userId="222f1c7e07c9bd7a" providerId="LiveId" clId="{BA52F253-3D91-4476-AAF4-E3260EFBFD08}" dt="2023-10-09T02:40:20.264" v="29" actId="47"/>
        <pc:sldMkLst>
          <pc:docMk/>
          <pc:sldMk cId="833534462" sldId="319"/>
        </pc:sldMkLst>
      </pc:sldChg>
      <pc:sldChg chg="del">
        <pc:chgData name="Thúy Mai" userId="222f1c7e07c9bd7a" providerId="LiveId" clId="{BA52F253-3D91-4476-AAF4-E3260EFBFD08}" dt="2023-10-10T02:41:05.425" v="2765" actId="47"/>
        <pc:sldMkLst>
          <pc:docMk/>
          <pc:sldMk cId="0" sldId="320"/>
        </pc:sldMkLst>
      </pc:sldChg>
      <pc:sldChg chg="del">
        <pc:chgData name="Thúy Mai" userId="222f1c7e07c9bd7a" providerId="LiveId" clId="{BA52F253-3D91-4476-AAF4-E3260EFBFD08}" dt="2023-10-10T02:41:05.425" v="2765" actId="47"/>
        <pc:sldMkLst>
          <pc:docMk/>
          <pc:sldMk cId="0" sldId="321"/>
        </pc:sldMkLst>
      </pc:sldChg>
      <pc:sldChg chg="addSp delSp modSp mod ord delAnim">
        <pc:chgData name="Thúy Mai" userId="222f1c7e07c9bd7a" providerId="LiveId" clId="{BA52F253-3D91-4476-AAF4-E3260EFBFD08}" dt="2023-10-09T04:20:26.406" v="919" actId="1076"/>
        <pc:sldMkLst>
          <pc:docMk/>
          <pc:sldMk cId="0" sldId="322"/>
        </pc:sldMkLst>
        <pc:spChg chg="del">
          <ac:chgData name="Thúy Mai" userId="222f1c7e07c9bd7a" providerId="LiveId" clId="{BA52F253-3D91-4476-AAF4-E3260EFBFD08}" dt="2023-10-09T03:09:46.342" v="596" actId="478"/>
          <ac:spMkLst>
            <pc:docMk/>
            <pc:sldMk cId="0" sldId="322"/>
            <ac:spMk id="7" creationId="{00000000-0000-0000-0000-000000000000}"/>
          </ac:spMkLst>
        </pc:spChg>
        <pc:spChg chg="mod">
          <ac:chgData name="Thúy Mai" userId="222f1c7e07c9bd7a" providerId="LiveId" clId="{BA52F253-3D91-4476-AAF4-E3260EFBFD08}" dt="2023-10-09T03:17:42.771" v="785" actId="404"/>
          <ac:spMkLst>
            <pc:docMk/>
            <pc:sldMk cId="0" sldId="322"/>
            <ac:spMk id="9" creationId="{40E73B38-43D4-3567-4761-D7C75928E270}"/>
          </ac:spMkLst>
        </pc:spChg>
        <pc:spChg chg="del">
          <ac:chgData name="Thúy Mai" userId="222f1c7e07c9bd7a" providerId="LiveId" clId="{BA52F253-3D91-4476-AAF4-E3260EFBFD08}" dt="2023-10-09T03:09:46.342" v="596" actId="478"/>
          <ac:spMkLst>
            <pc:docMk/>
            <pc:sldMk cId="0" sldId="322"/>
            <ac:spMk id="11" creationId="{FB4BEFE9-52EA-145E-F26E-25948AC071CA}"/>
          </ac:spMkLst>
        </pc:spChg>
        <pc:spChg chg="add mod">
          <ac:chgData name="Thúy Mai" userId="222f1c7e07c9bd7a" providerId="LiveId" clId="{BA52F253-3D91-4476-AAF4-E3260EFBFD08}" dt="2023-10-09T04:20:26.406" v="919" actId="1076"/>
          <ac:spMkLst>
            <pc:docMk/>
            <pc:sldMk cId="0" sldId="322"/>
            <ac:spMk id="12" creationId="{A7DEC53E-008D-D13A-3171-465BE6AF8B3F}"/>
          </ac:spMkLst>
        </pc:spChg>
        <pc:spChg chg="del">
          <ac:chgData name="Thúy Mai" userId="222f1c7e07c9bd7a" providerId="LiveId" clId="{BA52F253-3D91-4476-AAF4-E3260EFBFD08}" dt="2023-10-09T03:09:46.342" v="596" actId="478"/>
          <ac:spMkLst>
            <pc:docMk/>
            <pc:sldMk cId="0" sldId="322"/>
            <ac:spMk id="15" creationId="{706CF002-28A8-CDF5-8799-AF049228D191}"/>
          </ac:spMkLst>
        </pc:spChg>
        <pc:spChg chg="del">
          <ac:chgData name="Thúy Mai" userId="222f1c7e07c9bd7a" providerId="LiveId" clId="{BA52F253-3D91-4476-AAF4-E3260EFBFD08}" dt="2023-10-09T03:09:46.342" v="596" actId="478"/>
          <ac:spMkLst>
            <pc:docMk/>
            <pc:sldMk cId="0" sldId="322"/>
            <ac:spMk id="16" creationId="{0CE73C0A-F657-B58E-B308-8DA650FD61C1}"/>
          </ac:spMkLst>
        </pc:spChg>
        <pc:spChg chg="del">
          <ac:chgData name="Thúy Mai" userId="222f1c7e07c9bd7a" providerId="LiveId" clId="{BA52F253-3D91-4476-AAF4-E3260EFBFD08}" dt="2023-10-09T03:09:46.342" v="596" actId="478"/>
          <ac:spMkLst>
            <pc:docMk/>
            <pc:sldMk cId="0" sldId="322"/>
            <ac:spMk id="17" creationId="{EF551D7D-DA6D-64C6-F357-4E0EDCBAF8AB}"/>
          </ac:spMkLst>
        </pc:spChg>
        <pc:spChg chg="del">
          <ac:chgData name="Thúy Mai" userId="222f1c7e07c9bd7a" providerId="LiveId" clId="{BA52F253-3D91-4476-AAF4-E3260EFBFD08}" dt="2023-10-09T03:09:46.342" v="596" actId="478"/>
          <ac:spMkLst>
            <pc:docMk/>
            <pc:sldMk cId="0" sldId="322"/>
            <ac:spMk id="18" creationId="{19D5EC9D-8266-AB78-3A09-2737C4FE4F85}"/>
          </ac:spMkLst>
        </pc:spChg>
        <pc:spChg chg="del">
          <ac:chgData name="Thúy Mai" userId="222f1c7e07c9bd7a" providerId="LiveId" clId="{BA52F253-3D91-4476-AAF4-E3260EFBFD08}" dt="2023-10-09T03:09:46.342" v="596" actId="478"/>
          <ac:spMkLst>
            <pc:docMk/>
            <pc:sldMk cId="0" sldId="322"/>
            <ac:spMk id="19" creationId="{0A9818D2-FBF8-A21C-BF58-CBA03B39B0B7}"/>
          </ac:spMkLst>
        </pc:spChg>
        <pc:spChg chg="del">
          <ac:chgData name="Thúy Mai" userId="222f1c7e07c9bd7a" providerId="LiveId" clId="{BA52F253-3D91-4476-AAF4-E3260EFBFD08}" dt="2023-10-09T03:09:46.342" v="596" actId="478"/>
          <ac:spMkLst>
            <pc:docMk/>
            <pc:sldMk cId="0" sldId="322"/>
            <ac:spMk id="24" creationId="{FEEE5959-2469-8F3E-89E7-B7D4326A07F4}"/>
          </ac:spMkLst>
        </pc:spChg>
        <pc:spChg chg="del">
          <ac:chgData name="Thúy Mai" userId="222f1c7e07c9bd7a" providerId="LiveId" clId="{BA52F253-3D91-4476-AAF4-E3260EFBFD08}" dt="2023-10-09T03:09:46.342" v="596" actId="478"/>
          <ac:spMkLst>
            <pc:docMk/>
            <pc:sldMk cId="0" sldId="322"/>
            <ac:spMk id="25" creationId="{2D1E1602-39C3-B234-8E3E-F62C4E21914F}"/>
          </ac:spMkLst>
        </pc:spChg>
        <pc:graphicFrameChg chg="add del mod">
          <ac:chgData name="Thúy Mai" userId="222f1c7e07c9bd7a" providerId="LiveId" clId="{BA52F253-3D91-4476-AAF4-E3260EFBFD08}" dt="2023-10-09T03:15:52.092" v="738"/>
          <ac:graphicFrameMkLst>
            <pc:docMk/>
            <pc:sldMk cId="0" sldId="322"/>
            <ac:graphicFrameMk id="4" creationId="{F66187CB-859C-3F85-8F8E-22F940C619C9}"/>
          </ac:graphicFrameMkLst>
        </pc:graphicFrameChg>
        <pc:graphicFrameChg chg="add del mod">
          <ac:chgData name="Thúy Mai" userId="222f1c7e07c9bd7a" providerId="LiveId" clId="{BA52F253-3D91-4476-AAF4-E3260EFBFD08}" dt="2023-10-09T03:16:25.315" v="761"/>
          <ac:graphicFrameMkLst>
            <pc:docMk/>
            <pc:sldMk cId="0" sldId="322"/>
            <ac:graphicFrameMk id="5" creationId="{6ABBD141-D3CE-D6CD-1DE8-7FC8718C1A41}"/>
          </ac:graphicFrameMkLst>
        </pc:graphicFrameChg>
        <pc:graphicFrameChg chg="del">
          <ac:chgData name="Thúy Mai" userId="222f1c7e07c9bd7a" providerId="LiveId" clId="{BA52F253-3D91-4476-AAF4-E3260EFBFD08}" dt="2023-10-09T03:09:46.342" v="596" actId="478"/>
          <ac:graphicFrameMkLst>
            <pc:docMk/>
            <pc:sldMk cId="0" sldId="322"/>
            <ac:graphicFrameMk id="6" creationId="{0BAC1689-8590-E83B-729A-FE1900354CE8}"/>
          </ac:graphicFrameMkLst>
        </pc:graphicFrameChg>
        <pc:graphicFrameChg chg="add mod modGraphic">
          <ac:chgData name="Thúy Mai" userId="222f1c7e07c9bd7a" providerId="LiveId" clId="{BA52F253-3D91-4476-AAF4-E3260EFBFD08}" dt="2023-10-09T04:20:22.655" v="917" actId="1076"/>
          <ac:graphicFrameMkLst>
            <pc:docMk/>
            <pc:sldMk cId="0" sldId="322"/>
            <ac:graphicFrameMk id="10" creationId="{7CEA048E-8F7C-B140-381A-E1F37E72645D}"/>
          </ac:graphicFrameMkLst>
        </pc:graphicFrameChg>
        <pc:graphicFrameChg chg="add del mod">
          <ac:chgData name="Thúy Mai" userId="222f1c7e07c9bd7a" providerId="LiveId" clId="{BA52F253-3D91-4476-AAF4-E3260EFBFD08}" dt="2023-10-09T03:17:58.854" v="790"/>
          <ac:graphicFrameMkLst>
            <pc:docMk/>
            <pc:sldMk cId="0" sldId="322"/>
            <ac:graphicFrameMk id="13" creationId="{2DF827AE-8883-6010-EC4F-7EBA6B30FCF5}"/>
          </ac:graphicFrameMkLst>
        </pc:graphicFrameChg>
        <pc:graphicFrameChg chg="add mod modGraphic">
          <ac:chgData name="Thúy Mai" userId="222f1c7e07c9bd7a" providerId="LiveId" clId="{BA52F253-3D91-4476-AAF4-E3260EFBFD08}" dt="2023-10-09T04:20:24.414" v="918" actId="1076"/>
          <ac:graphicFrameMkLst>
            <pc:docMk/>
            <pc:sldMk cId="0" sldId="322"/>
            <ac:graphicFrameMk id="14" creationId="{FCD26890-6355-DF8D-745B-AF4C7755517C}"/>
          </ac:graphicFrameMkLst>
        </pc:graphicFrameChg>
      </pc:sldChg>
      <pc:sldChg chg="del">
        <pc:chgData name="Thúy Mai" userId="222f1c7e07c9bd7a" providerId="LiveId" clId="{BA52F253-3D91-4476-AAF4-E3260EFBFD08}" dt="2023-10-09T03:09:32.237" v="591" actId="47"/>
        <pc:sldMkLst>
          <pc:docMk/>
          <pc:sldMk cId="348534350" sldId="323"/>
        </pc:sldMkLst>
      </pc:sldChg>
      <pc:sldChg chg="del">
        <pc:chgData name="Thúy Mai" userId="222f1c7e07c9bd7a" providerId="LiveId" clId="{BA52F253-3D91-4476-AAF4-E3260EFBFD08}" dt="2023-10-09T03:09:32.757" v="592" actId="47"/>
        <pc:sldMkLst>
          <pc:docMk/>
          <pc:sldMk cId="475983386" sldId="324"/>
        </pc:sldMkLst>
      </pc:sldChg>
      <pc:sldChg chg="del">
        <pc:chgData name="Thúy Mai" userId="222f1c7e07c9bd7a" providerId="LiveId" clId="{BA52F253-3D91-4476-AAF4-E3260EFBFD08}" dt="2023-10-09T03:09:33.316" v="593" actId="47"/>
        <pc:sldMkLst>
          <pc:docMk/>
          <pc:sldMk cId="2908484794" sldId="325"/>
        </pc:sldMkLst>
      </pc:sldChg>
      <pc:sldChg chg="del">
        <pc:chgData name="Thúy Mai" userId="222f1c7e07c9bd7a" providerId="LiveId" clId="{BA52F253-3D91-4476-AAF4-E3260EFBFD08}" dt="2023-10-09T03:09:40.459" v="594" actId="47"/>
        <pc:sldMkLst>
          <pc:docMk/>
          <pc:sldMk cId="3034480172" sldId="326"/>
        </pc:sldMkLst>
      </pc:sldChg>
      <pc:sldChg chg="del">
        <pc:chgData name="Thúy Mai" userId="222f1c7e07c9bd7a" providerId="LiveId" clId="{BA52F253-3D91-4476-AAF4-E3260EFBFD08}" dt="2023-10-09T03:09:48.254" v="597" actId="47"/>
        <pc:sldMkLst>
          <pc:docMk/>
          <pc:sldMk cId="1358788277" sldId="327"/>
        </pc:sldMkLst>
      </pc:sldChg>
      <pc:sldChg chg="del">
        <pc:chgData name="Thúy Mai" userId="222f1c7e07c9bd7a" providerId="LiveId" clId="{BA52F253-3D91-4476-AAF4-E3260EFBFD08}" dt="2023-10-09T03:09:48.932" v="598" actId="47"/>
        <pc:sldMkLst>
          <pc:docMk/>
          <pc:sldMk cId="3807917428" sldId="328"/>
        </pc:sldMkLst>
      </pc:sldChg>
      <pc:sldChg chg="del">
        <pc:chgData name="Thúy Mai" userId="222f1c7e07c9bd7a" providerId="LiveId" clId="{BA52F253-3D91-4476-AAF4-E3260EFBFD08}" dt="2023-10-09T03:09:49.868" v="599" actId="47"/>
        <pc:sldMkLst>
          <pc:docMk/>
          <pc:sldMk cId="2899430657" sldId="329"/>
        </pc:sldMkLst>
      </pc:sldChg>
      <pc:sldChg chg="del">
        <pc:chgData name="Thúy Mai" userId="222f1c7e07c9bd7a" providerId="LiveId" clId="{BA52F253-3D91-4476-AAF4-E3260EFBFD08}" dt="2023-10-09T03:09:50.521" v="600" actId="47"/>
        <pc:sldMkLst>
          <pc:docMk/>
          <pc:sldMk cId="2146386725" sldId="330"/>
        </pc:sldMkLst>
      </pc:sldChg>
      <pc:sldChg chg="del">
        <pc:chgData name="Thúy Mai" userId="222f1c7e07c9bd7a" providerId="LiveId" clId="{BA52F253-3D91-4476-AAF4-E3260EFBFD08}" dt="2023-10-09T03:09:51.284" v="601" actId="47"/>
        <pc:sldMkLst>
          <pc:docMk/>
          <pc:sldMk cId="3584528967" sldId="331"/>
        </pc:sldMkLst>
      </pc:sldChg>
      <pc:sldChg chg="del">
        <pc:chgData name="Thúy Mai" userId="222f1c7e07c9bd7a" providerId="LiveId" clId="{BA52F253-3D91-4476-AAF4-E3260EFBFD08}" dt="2023-10-09T03:09:41.528" v="595" actId="47"/>
        <pc:sldMkLst>
          <pc:docMk/>
          <pc:sldMk cId="2033336785" sldId="333"/>
        </pc:sldMkLst>
      </pc:sldChg>
      <pc:sldChg chg="del">
        <pc:chgData name="Thúy Mai" userId="222f1c7e07c9bd7a" providerId="LiveId" clId="{BA52F253-3D91-4476-AAF4-E3260EFBFD08}" dt="2023-10-09T03:09:55.109" v="602" actId="47"/>
        <pc:sldMkLst>
          <pc:docMk/>
          <pc:sldMk cId="1166095093" sldId="334"/>
        </pc:sldMkLst>
      </pc:sldChg>
      <pc:sldChg chg="addSp delSp modSp mod ord modAnim">
        <pc:chgData name="Thúy Mai" userId="222f1c7e07c9bd7a" providerId="LiveId" clId="{BA52F253-3D91-4476-AAF4-E3260EFBFD08}" dt="2023-10-10T02:06:51.030" v="1993" actId="14100"/>
        <pc:sldMkLst>
          <pc:docMk/>
          <pc:sldMk cId="580359401" sldId="335"/>
        </pc:sldMkLst>
        <pc:spChg chg="mod">
          <ac:chgData name="Thúy Mai" userId="222f1c7e07c9bd7a" providerId="LiveId" clId="{BA52F253-3D91-4476-AAF4-E3260EFBFD08}" dt="2023-10-10T02:03:48.166" v="1924" actId="207"/>
          <ac:spMkLst>
            <pc:docMk/>
            <pc:sldMk cId="580359401" sldId="335"/>
            <ac:spMk id="6" creationId="{DE4BA09A-65EF-EC96-D9E1-67ACCBB6F304}"/>
          </ac:spMkLst>
        </pc:spChg>
        <pc:spChg chg="add mod">
          <ac:chgData name="Thúy Mai" userId="222f1c7e07c9bd7a" providerId="LiveId" clId="{BA52F253-3D91-4476-AAF4-E3260EFBFD08}" dt="2023-10-10T02:04:27.967" v="1943" actId="1076"/>
          <ac:spMkLst>
            <pc:docMk/>
            <pc:sldMk cId="580359401" sldId="335"/>
            <ac:spMk id="10" creationId="{95208921-52F7-4FE9-9695-6B9248907E61}"/>
          </ac:spMkLst>
        </pc:spChg>
        <pc:spChg chg="del mod">
          <ac:chgData name="Thúy Mai" userId="222f1c7e07c9bd7a" providerId="LiveId" clId="{BA52F253-3D91-4476-AAF4-E3260EFBFD08}" dt="2023-10-10T02:04:31.801" v="1944" actId="478"/>
          <ac:spMkLst>
            <pc:docMk/>
            <pc:sldMk cId="580359401" sldId="335"/>
            <ac:spMk id="13" creationId="{C941C372-84DC-4351-02FD-07D8C1196462}"/>
          </ac:spMkLst>
        </pc:spChg>
        <pc:spChg chg="add mod">
          <ac:chgData name="Thúy Mai" userId="222f1c7e07c9bd7a" providerId="LiveId" clId="{BA52F253-3D91-4476-AAF4-E3260EFBFD08}" dt="2023-10-10T02:06:51.030" v="1993" actId="14100"/>
          <ac:spMkLst>
            <pc:docMk/>
            <pc:sldMk cId="580359401" sldId="335"/>
            <ac:spMk id="15" creationId="{0BD80196-CBAC-96D9-199F-856F4DD44463}"/>
          </ac:spMkLst>
        </pc:spChg>
        <pc:graphicFrameChg chg="add del mod">
          <ac:chgData name="Thúy Mai" userId="222f1c7e07c9bd7a" providerId="LiveId" clId="{BA52F253-3D91-4476-AAF4-E3260EFBFD08}" dt="2023-10-10T02:03:43.169" v="1920"/>
          <ac:graphicFrameMkLst>
            <pc:docMk/>
            <pc:sldMk cId="580359401" sldId="335"/>
            <ac:graphicFrameMk id="4" creationId="{31A705FE-5D1E-9BB7-2FE6-74F0D9CC0D54}"/>
          </ac:graphicFrameMkLst>
        </pc:graphicFrameChg>
        <pc:graphicFrameChg chg="add del mod">
          <ac:chgData name="Thúy Mai" userId="222f1c7e07c9bd7a" providerId="LiveId" clId="{BA52F253-3D91-4476-AAF4-E3260EFBFD08}" dt="2023-10-10T02:04:08.727" v="1930"/>
          <ac:graphicFrameMkLst>
            <pc:docMk/>
            <pc:sldMk cId="580359401" sldId="335"/>
            <ac:graphicFrameMk id="5" creationId="{CE637E37-2A78-7DBC-EB11-6EBF8977C8CB}"/>
          </ac:graphicFrameMkLst>
        </pc:graphicFrameChg>
        <pc:graphicFrameChg chg="del">
          <ac:chgData name="Thúy Mai" userId="222f1c7e07c9bd7a" providerId="LiveId" clId="{BA52F253-3D91-4476-AAF4-E3260EFBFD08}" dt="2023-10-10T02:03:28.111" v="1916" actId="478"/>
          <ac:graphicFrameMkLst>
            <pc:docMk/>
            <pc:sldMk cId="580359401" sldId="335"/>
            <ac:graphicFrameMk id="9" creationId="{44A6701A-035F-1010-4A19-D1E2404C9C4E}"/>
          </ac:graphicFrameMkLst>
        </pc:graphicFrameChg>
        <pc:graphicFrameChg chg="add del mod">
          <ac:chgData name="Thúy Mai" userId="222f1c7e07c9bd7a" providerId="LiveId" clId="{BA52F253-3D91-4476-AAF4-E3260EFBFD08}" dt="2023-10-10T02:05:24.257" v="1951"/>
          <ac:graphicFrameMkLst>
            <pc:docMk/>
            <pc:sldMk cId="580359401" sldId="335"/>
            <ac:graphicFrameMk id="11" creationId="{B5AC8C98-F755-3925-B20F-FB7272B58A08}"/>
          </ac:graphicFrameMkLst>
        </pc:graphicFrameChg>
        <pc:graphicFrameChg chg="del">
          <ac:chgData name="Thúy Mai" userId="222f1c7e07c9bd7a" providerId="LiveId" clId="{BA52F253-3D91-4476-AAF4-E3260EFBFD08}" dt="2023-10-10T02:03:29.610" v="1917" actId="478"/>
          <ac:graphicFrameMkLst>
            <pc:docMk/>
            <pc:sldMk cId="580359401" sldId="335"/>
            <ac:graphicFrameMk id="12" creationId="{12AB788A-6073-E0D1-76CA-F2F9D1193206}"/>
          </ac:graphicFrameMkLst>
        </pc:graphicFrameChg>
        <pc:graphicFrameChg chg="add mod modGraphic">
          <ac:chgData name="Thúy Mai" userId="222f1c7e07c9bd7a" providerId="LiveId" clId="{BA52F253-3D91-4476-AAF4-E3260EFBFD08}" dt="2023-10-10T02:06:27.532" v="1982" actId="1076"/>
          <ac:graphicFrameMkLst>
            <pc:docMk/>
            <pc:sldMk cId="580359401" sldId="335"/>
            <ac:graphicFrameMk id="14" creationId="{A4CA75E9-0F62-6515-4922-35C3B71F8AB4}"/>
          </ac:graphicFrameMkLst>
        </pc:graphicFrameChg>
      </pc:sldChg>
      <pc:sldChg chg="del">
        <pc:chgData name="Thúy Mai" userId="222f1c7e07c9bd7a" providerId="LiveId" clId="{BA52F253-3D91-4476-AAF4-E3260EFBFD08}" dt="2023-10-10T02:41:05.425" v="2765" actId="47"/>
        <pc:sldMkLst>
          <pc:docMk/>
          <pc:sldMk cId="891708040" sldId="336"/>
        </pc:sldMkLst>
      </pc:sldChg>
      <pc:sldChg chg="del">
        <pc:chgData name="Thúy Mai" userId="222f1c7e07c9bd7a" providerId="LiveId" clId="{BA52F253-3D91-4476-AAF4-E3260EFBFD08}" dt="2023-10-10T02:41:05.425" v="2765" actId="47"/>
        <pc:sldMkLst>
          <pc:docMk/>
          <pc:sldMk cId="1380579564" sldId="337"/>
        </pc:sldMkLst>
      </pc:sldChg>
      <pc:sldChg chg="del">
        <pc:chgData name="Thúy Mai" userId="222f1c7e07c9bd7a" providerId="LiveId" clId="{BA52F253-3D91-4476-AAF4-E3260EFBFD08}" dt="2023-10-09T05:08:08.567" v="1805" actId="47"/>
        <pc:sldMkLst>
          <pc:docMk/>
          <pc:sldMk cId="691053067" sldId="338"/>
        </pc:sldMkLst>
      </pc:sldChg>
      <pc:sldChg chg="del">
        <pc:chgData name="Thúy Mai" userId="222f1c7e07c9bd7a" providerId="LiveId" clId="{BA52F253-3D91-4476-AAF4-E3260EFBFD08}" dt="2023-10-09T05:08:08.567" v="1805" actId="47"/>
        <pc:sldMkLst>
          <pc:docMk/>
          <pc:sldMk cId="3707439730" sldId="339"/>
        </pc:sldMkLst>
      </pc:sldChg>
      <pc:sldChg chg="del">
        <pc:chgData name="Thúy Mai" userId="222f1c7e07c9bd7a" providerId="LiveId" clId="{BA52F253-3D91-4476-AAF4-E3260EFBFD08}" dt="2023-10-09T05:08:08.567" v="1805" actId="47"/>
        <pc:sldMkLst>
          <pc:docMk/>
          <pc:sldMk cId="404512032" sldId="340"/>
        </pc:sldMkLst>
      </pc:sldChg>
      <pc:sldChg chg="del">
        <pc:chgData name="Thúy Mai" userId="222f1c7e07c9bd7a" providerId="LiveId" clId="{BA52F253-3D91-4476-AAF4-E3260EFBFD08}" dt="2023-10-09T05:08:08.567" v="1805" actId="47"/>
        <pc:sldMkLst>
          <pc:docMk/>
          <pc:sldMk cId="1702195007" sldId="341"/>
        </pc:sldMkLst>
      </pc:sldChg>
      <pc:sldChg chg="del">
        <pc:chgData name="Thúy Mai" userId="222f1c7e07c9bd7a" providerId="LiveId" clId="{BA52F253-3D91-4476-AAF4-E3260EFBFD08}" dt="2023-10-09T05:08:08.567" v="1805" actId="47"/>
        <pc:sldMkLst>
          <pc:docMk/>
          <pc:sldMk cId="3049127225" sldId="342"/>
        </pc:sldMkLst>
      </pc:sldChg>
      <pc:sldChg chg="del">
        <pc:chgData name="Thúy Mai" userId="222f1c7e07c9bd7a" providerId="LiveId" clId="{BA52F253-3D91-4476-AAF4-E3260EFBFD08}" dt="2023-10-09T05:08:08.567" v="1805" actId="47"/>
        <pc:sldMkLst>
          <pc:docMk/>
          <pc:sldMk cId="695126727" sldId="344"/>
        </pc:sldMkLst>
      </pc:sldChg>
      <pc:sldChg chg="del">
        <pc:chgData name="Thúy Mai" userId="222f1c7e07c9bd7a" providerId="LiveId" clId="{BA52F253-3D91-4476-AAF4-E3260EFBFD08}" dt="2023-10-09T03:10:00.847" v="603" actId="47"/>
        <pc:sldMkLst>
          <pc:docMk/>
          <pc:sldMk cId="3841992968" sldId="345"/>
        </pc:sldMkLst>
      </pc:sldChg>
      <pc:sldChg chg="del">
        <pc:chgData name="Thúy Mai" userId="222f1c7e07c9bd7a" providerId="LiveId" clId="{BA52F253-3D91-4476-AAF4-E3260EFBFD08}" dt="2023-10-10T02:41:05.425" v="2765" actId="47"/>
        <pc:sldMkLst>
          <pc:docMk/>
          <pc:sldMk cId="1903725953" sldId="346"/>
        </pc:sldMkLst>
      </pc:sldChg>
      <pc:sldChg chg="del">
        <pc:chgData name="Thúy Mai" userId="222f1c7e07c9bd7a" providerId="LiveId" clId="{BA52F253-3D91-4476-AAF4-E3260EFBFD08}" dt="2023-10-10T02:41:05.425" v="2765" actId="47"/>
        <pc:sldMkLst>
          <pc:docMk/>
          <pc:sldMk cId="224705553" sldId="347"/>
        </pc:sldMkLst>
      </pc:sldChg>
      <pc:sldChg chg="del">
        <pc:chgData name="Thúy Mai" userId="222f1c7e07c9bd7a" providerId="LiveId" clId="{BA52F253-3D91-4476-AAF4-E3260EFBFD08}" dt="2023-10-10T02:41:05.425" v="2765" actId="47"/>
        <pc:sldMkLst>
          <pc:docMk/>
          <pc:sldMk cId="1463158650" sldId="348"/>
        </pc:sldMkLst>
      </pc:sldChg>
      <pc:sldChg chg="del">
        <pc:chgData name="Thúy Mai" userId="222f1c7e07c9bd7a" providerId="LiveId" clId="{BA52F253-3D91-4476-AAF4-E3260EFBFD08}" dt="2023-10-09T05:07:59.146" v="1804" actId="47"/>
        <pc:sldMkLst>
          <pc:docMk/>
          <pc:sldMk cId="2943624913" sldId="349"/>
        </pc:sldMkLst>
      </pc:sldChg>
      <pc:sldChg chg="del">
        <pc:chgData name="Thúy Mai" userId="222f1c7e07c9bd7a" providerId="LiveId" clId="{BA52F253-3D91-4476-AAF4-E3260EFBFD08}" dt="2023-10-09T05:07:59.146" v="1804" actId="47"/>
        <pc:sldMkLst>
          <pc:docMk/>
          <pc:sldMk cId="757693704" sldId="350"/>
        </pc:sldMkLst>
      </pc:sldChg>
      <pc:sldChg chg="del">
        <pc:chgData name="Thúy Mai" userId="222f1c7e07c9bd7a" providerId="LiveId" clId="{BA52F253-3D91-4476-AAF4-E3260EFBFD08}" dt="2023-10-09T05:07:59.146" v="1804" actId="47"/>
        <pc:sldMkLst>
          <pc:docMk/>
          <pc:sldMk cId="3762308308" sldId="351"/>
        </pc:sldMkLst>
      </pc:sldChg>
      <pc:sldChg chg="del">
        <pc:chgData name="Thúy Mai" userId="222f1c7e07c9bd7a" providerId="LiveId" clId="{BA52F253-3D91-4476-AAF4-E3260EFBFD08}" dt="2023-10-10T02:41:05.425" v="2765" actId="47"/>
        <pc:sldMkLst>
          <pc:docMk/>
          <pc:sldMk cId="3749591252" sldId="352"/>
        </pc:sldMkLst>
      </pc:sldChg>
      <pc:sldChg chg="del">
        <pc:chgData name="Thúy Mai" userId="222f1c7e07c9bd7a" providerId="LiveId" clId="{BA52F253-3D91-4476-AAF4-E3260EFBFD08}" dt="2023-10-10T02:41:05.425" v="2765" actId="47"/>
        <pc:sldMkLst>
          <pc:docMk/>
          <pc:sldMk cId="6574537" sldId="353"/>
        </pc:sldMkLst>
      </pc:sldChg>
      <pc:sldChg chg="del">
        <pc:chgData name="Thúy Mai" userId="222f1c7e07c9bd7a" providerId="LiveId" clId="{BA52F253-3D91-4476-AAF4-E3260EFBFD08}" dt="2023-10-10T02:41:05.425" v="2765" actId="47"/>
        <pc:sldMkLst>
          <pc:docMk/>
          <pc:sldMk cId="2718952277" sldId="354"/>
        </pc:sldMkLst>
      </pc:sldChg>
      <pc:sldChg chg="del">
        <pc:chgData name="Thúy Mai" userId="222f1c7e07c9bd7a" providerId="LiveId" clId="{BA52F253-3D91-4476-AAF4-E3260EFBFD08}" dt="2023-10-10T02:41:05.425" v="2765" actId="47"/>
        <pc:sldMkLst>
          <pc:docMk/>
          <pc:sldMk cId="2943897913" sldId="355"/>
        </pc:sldMkLst>
      </pc:sldChg>
      <pc:sldChg chg="del">
        <pc:chgData name="Thúy Mai" userId="222f1c7e07c9bd7a" providerId="LiveId" clId="{BA52F253-3D91-4476-AAF4-E3260EFBFD08}" dt="2023-10-10T02:41:05.425" v="2765" actId="47"/>
        <pc:sldMkLst>
          <pc:docMk/>
          <pc:sldMk cId="3884144551" sldId="356"/>
        </pc:sldMkLst>
      </pc:sldChg>
      <pc:sldChg chg="del">
        <pc:chgData name="Thúy Mai" userId="222f1c7e07c9bd7a" providerId="LiveId" clId="{BA52F253-3D91-4476-AAF4-E3260EFBFD08}" dt="2023-10-10T02:41:05.425" v="2765" actId="47"/>
        <pc:sldMkLst>
          <pc:docMk/>
          <pc:sldMk cId="1309377915" sldId="357"/>
        </pc:sldMkLst>
      </pc:sldChg>
      <pc:sldChg chg="del">
        <pc:chgData name="Thúy Mai" userId="222f1c7e07c9bd7a" providerId="LiveId" clId="{BA52F253-3D91-4476-AAF4-E3260EFBFD08}" dt="2023-10-10T02:41:05.425" v="2765" actId="47"/>
        <pc:sldMkLst>
          <pc:docMk/>
          <pc:sldMk cId="3819987335" sldId="358"/>
        </pc:sldMkLst>
      </pc:sldChg>
      <pc:sldChg chg="del">
        <pc:chgData name="Thúy Mai" userId="222f1c7e07c9bd7a" providerId="LiveId" clId="{BA52F253-3D91-4476-AAF4-E3260EFBFD08}" dt="2023-10-10T02:41:05.425" v="2765" actId="47"/>
        <pc:sldMkLst>
          <pc:docMk/>
          <pc:sldMk cId="2804975031" sldId="359"/>
        </pc:sldMkLst>
      </pc:sldChg>
      <pc:sldChg chg="del">
        <pc:chgData name="Thúy Mai" userId="222f1c7e07c9bd7a" providerId="LiveId" clId="{BA52F253-3D91-4476-AAF4-E3260EFBFD08}" dt="2023-10-10T02:41:05.425" v="2765" actId="47"/>
        <pc:sldMkLst>
          <pc:docMk/>
          <pc:sldMk cId="2333058233" sldId="360"/>
        </pc:sldMkLst>
      </pc:sldChg>
      <pc:sldChg chg="del">
        <pc:chgData name="Thúy Mai" userId="222f1c7e07c9bd7a" providerId="LiveId" clId="{BA52F253-3D91-4476-AAF4-E3260EFBFD08}" dt="2023-10-09T03:10:22.993" v="604" actId="47"/>
        <pc:sldMkLst>
          <pc:docMk/>
          <pc:sldMk cId="2796015102" sldId="361"/>
        </pc:sldMkLst>
      </pc:sldChg>
      <pc:sldChg chg="del">
        <pc:chgData name="Thúy Mai" userId="222f1c7e07c9bd7a" providerId="LiveId" clId="{BA52F253-3D91-4476-AAF4-E3260EFBFD08}" dt="2023-10-09T03:10:22.993" v="604" actId="47"/>
        <pc:sldMkLst>
          <pc:docMk/>
          <pc:sldMk cId="3756701217" sldId="362"/>
        </pc:sldMkLst>
      </pc:sldChg>
      <pc:sldChg chg="del">
        <pc:chgData name="Thúy Mai" userId="222f1c7e07c9bd7a" providerId="LiveId" clId="{BA52F253-3D91-4476-AAF4-E3260EFBFD08}" dt="2023-10-09T03:10:22.993" v="604" actId="47"/>
        <pc:sldMkLst>
          <pc:docMk/>
          <pc:sldMk cId="437708984" sldId="363"/>
        </pc:sldMkLst>
      </pc:sldChg>
      <pc:sldChg chg="del">
        <pc:chgData name="Thúy Mai" userId="222f1c7e07c9bd7a" providerId="LiveId" clId="{BA52F253-3D91-4476-AAF4-E3260EFBFD08}" dt="2023-10-09T03:10:22.993" v="604" actId="47"/>
        <pc:sldMkLst>
          <pc:docMk/>
          <pc:sldMk cId="2029117527" sldId="364"/>
        </pc:sldMkLst>
      </pc:sldChg>
      <pc:sldChg chg="del">
        <pc:chgData name="Thúy Mai" userId="222f1c7e07c9bd7a" providerId="LiveId" clId="{BA52F253-3D91-4476-AAF4-E3260EFBFD08}" dt="2023-10-09T03:10:22.993" v="604" actId="47"/>
        <pc:sldMkLst>
          <pc:docMk/>
          <pc:sldMk cId="96661913" sldId="365"/>
        </pc:sldMkLst>
      </pc:sldChg>
      <pc:sldChg chg="del">
        <pc:chgData name="Thúy Mai" userId="222f1c7e07c9bd7a" providerId="LiveId" clId="{BA52F253-3D91-4476-AAF4-E3260EFBFD08}" dt="2023-10-09T03:10:22.993" v="604" actId="47"/>
        <pc:sldMkLst>
          <pc:docMk/>
          <pc:sldMk cId="1632533880" sldId="366"/>
        </pc:sldMkLst>
      </pc:sldChg>
      <pc:sldChg chg="del">
        <pc:chgData name="Thúy Mai" userId="222f1c7e07c9bd7a" providerId="LiveId" clId="{BA52F253-3D91-4476-AAF4-E3260EFBFD08}" dt="2023-10-09T03:10:22.993" v="604" actId="47"/>
        <pc:sldMkLst>
          <pc:docMk/>
          <pc:sldMk cId="2196501499" sldId="367"/>
        </pc:sldMkLst>
      </pc:sldChg>
      <pc:sldChg chg="del">
        <pc:chgData name="Thúy Mai" userId="222f1c7e07c9bd7a" providerId="LiveId" clId="{BA52F253-3D91-4476-AAF4-E3260EFBFD08}" dt="2023-10-09T03:10:22.993" v="604" actId="47"/>
        <pc:sldMkLst>
          <pc:docMk/>
          <pc:sldMk cId="1561002916" sldId="368"/>
        </pc:sldMkLst>
      </pc:sldChg>
      <pc:sldChg chg="del">
        <pc:chgData name="Thúy Mai" userId="222f1c7e07c9bd7a" providerId="LiveId" clId="{BA52F253-3D91-4476-AAF4-E3260EFBFD08}" dt="2023-10-09T03:10:22.993" v="604" actId="47"/>
        <pc:sldMkLst>
          <pc:docMk/>
          <pc:sldMk cId="1182765519" sldId="369"/>
        </pc:sldMkLst>
      </pc:sldChg>
      <pc:sldChg chg="del">
        <pc:chgData name="Thúy Mai" userId="222f1c7e07c9bd7a" providerId="LiveId" clId="{BA52F253-3D91-4476-AAF4-E3260EFBFD08}" dt="2023-10-09T03:10:22.993" v="604" actId="47"/>
        <pc:sldMkLst>
          <pc:docMk/>
          <pc:sldMk cId="3471417545" sldId="370"/>
        </pc:sldMkLst>
      </pc:sldChg>
      <pc:sldChg chg="del">
        <pc:chgData name="Thúy Mai" userId="222f1c7e07c9bd7a" providerId="LiveId" clId="{BA52F253-3D91-4476-AAF4-E3260EFBFD08}" dt="2023-10-09T03:10:22.993" v="604" actId="47"/>
        <pc:sldMkLst>
          <pc:docMk/>
          <pc:sldMk cId="2388947201" sldId="371"/>
        </pc:sldMkLst>
      </pc:sldChg>
      <pc:sldChg chg="del">
        <pc:chgData name="Thúy Mai" userId="222f1c7e07c9bd7a" providerId="LiveId" clId="{BA52F253-3D91-4476-AAF4-E3260EFBFD08}" dt="2023-10-09T03:10:22.993" v="604" actId="47"/>
        <pc:sldMkLst>
          <pc:docMk/>
          <pc:sldMk cId="1615496064" sldId="372"/>
        </pc:sldMkLst>
      </pc:sldChg>
      <pc:sldChg chg="del">
        <pc:chgData name="Thúy Mai" userId="222f1c7e07c9bd7a" providerId="LiveId" clId="{BA52F253-3D91-4476-AAF4-E3260EFBFD08}" dt="2023-10-09T03:10:22.993" v="604" actId="47"/>
        <pc:sldMkLst>
          <pc:docMk/>
          <pc:sldMk cId="3496273608" sldId="373"/>
        </pc:sldMkLst>
      </pc:sldChg>
      <pc:sldChg chg="del">
        <pc:chgData name="Thúy Mai" userId="222f1c7e07c9bd7a" providerId="LiveId" clId="{BA52F253-3D91-4476-AAF4-E3260EFBFD08}" dt="2023-10-09T03:10:27.712" v="605" actId="47"/>
        <pc:sldMkLst>
          <pc:docMk/>
          <pc:sldMk cId="460451306" sldId="374"/>
        </pc:sldMkLst>
      </pc:sldChg>
      <pc:sldChg chg="del">
        <pc:chgData name="Thúy Mai" userId="222f1c7e07c9bd7a" providerId="LiveId" clId="{BA52F253-3D91-4476-AAF4-E3260EFBFD08}" dt="2023-10-09T03:10:27.712" v="605" actId="47"/>
        <pc:sldMkLst>
          <pc:docMk/>
          <pc:sldMk cId="2655925358" sldId="375"/>
        </pc:sldMkLst>
      </pc:sldChg>
      <pc:sldChg chg="del">
        <pc:chgData name="Thúy Mai" userId="222f1c7e07c9bd7a" providerId="LiveId" clId="{BA52F253-3D91-4476-AAF4-E3260EFBFD08}" dt="2023-10-09T03:10:27.712" v="605" actId="47"/>
        <pc:sldMkLst>
          <pc:docMk/>
          <pc:sldMk cId="2750836275" sldId="376"/>
        </pc:sldMkLst>
      </pc:sldChg>
      <pc:sldChg chg="del">
        <pc:chgData name="Thúy Mai" userId="222f1c7e07c9bd7a" providerId="LiveId" clId="{BA52F253-3D91-4476-AAF4-E3260EFBFD08}" dt="2023-10-10T02:41:05.425" v="2765" actId="47"/>
        <pc:sldMkLst>
          <pc:docMk/>
          <pc:sldMk cId="4066813016" sldId="377"/>
        </pc:sldMkLst>
      </pc:sldChg>
      <pc:sldChg chg="del">
        <pc:chgData name="Thúy Mai" userId="222f1c7e07c9bd7a" providerId="LiveId" clId="{BA52F253-3D91-4476-AAF4-E3260EFBFD08}" dt="2023-10-10T02:41:05.425" v="2765" actId="47"/>
        <pc:sldMkLst>
          <pc:docMk/>
          <pc:sldMk cId="3047179736" sldId="378"/>
        </pc:sldMkLst>
      </pc:sldChg>
      <pc:sldChg chg="del">
        <pc:chgData name="Thúy Mai" userId="222f1c7e07c9bd7a" providerId="LiveId" clId="{BA52F253-3D91-4476-AAF4-E3260EFBFD08}" dt="2023-10-10T02:41:05.425" v="2765" actId="47"/>
        <pc:sldMkLst>
          <pc:docMk/>
          <pc:sldMk cId="1686524824" sldId="379"/>
        </pc:sldMkLst>
      </pc:sldChg>
      <pc:sldChg chg="del">
        <pc:chgData name="Thúy Mai" userId="222f1c7e07c9bd7a" providerId="LiveId" clId="{BA52F253-3D91-4476-AAF4-E3260EFBFD08}" dt="2023-10-10T02:41:05.425" v="2765" actId="47"/>
        <pc:sldMkLst>
          <pc:docMk/>
          <pc:sldMk cId="3558229317" sldId="380"/>
        </pc:sldMkLst>
      </pc:sldChg>
      <pc:sldChg chg="del">
        <pc:chgData name="Thúy Mai" userId="222f1c7e07c9bd7a" providerId="LiveId" clId="{BA52F253-3D91-4476-AAF4-E3260EFBFD08}" dt="2023-10-10T02:41:05.425" v="2765" actId="47"/>
        <pc:sldMkLst>
          <pc:docMk/>
          <pc:sldMk cId="626257799" sldId="381"/>
        </pc:sldMkLst>
      </pc:sldChg>
      <pc:sldChg chg="del">
        <pc:chgData name="Thúy Mai" userId="222f1c7e07c9bd7a" providerId="LiveId" clId="{BA52F253-3D91-4476-AAF4-E3260EFBFD08}" dt="2023-10-10T02:41:05.425" v="2765" actId="47"/>
        <pc:sldMkLst>
          <pc:docMk/>
          <pc:sldMk cId="2291470448" sldId="382"/>
        </pc:sldMkLst>
      </pc:sldChg>
      <pc:sldChg chg="del">
        <pc:chgData name="Thúy Mai" userId="222f1c7e07c9bd7a" providerId="LiveId" clId="{BA52F253-3D91-4476-AAF4-E3260EFBFD08}" dt="2023-10-10T02:41:05.425" v="2765" actId="47"/>
        <pc:sldMkLst>
          <pc:docMk/>
          <pc:sldMk cId="303904894" sldId="383"/>
        </pc:sldMkLst>
      </pc:sldChg>
      <pc:sldChg chg="del">
        <pc:chgData name="Thúy Mai" userId="222f1c7e07c9bd7a" providerId="LiveId" clId="{BA52F253-3D91-4476-AAF4-E3260EFBFD08}" dt="2023-10-10T02:41:05.425" v="2765" actId="47"/>
        <pc:sldMkLst>
          <pc:docMk/>
          <pc:sldMk cId="2796224629" sldId="384"/>
        </pc:sldMkLst>
      </pc:sldChg>
      <pc:sldChg chg="del">
        <pc:chgData name="Thúy Mai" userId="222f1c7e07c9bd7a" providerId="LiveId" clId="{BA52F253-3D91-4476-AAF4-E3260EFBFD08}" dt="2023-10-10T02:41:05.425" v="2765" actId="47"/>
        <pc:sldMkLst>
          <pc:docMk/>
          <pc:sldMk cId="694034948" sldId="385"/>
        </pc:sldMkLst>
      </pc:sldChg>
      <pc:sldChg chg="del">
        <pc:chgData name="Thúy Mai" userId="222f1c7e07c9bd7a" providerId="LiveId" clId="{BA52F253-3D91-4476-AAF4-E3260EFBFD08}" dt="2023-10-10T02:41:05.425" v="2765" actId="47"/>
        <pc:sldMkLst>
          <pc:docMk/>
          <pc:sldMk cId="1784070503" sldId="386"/>
        </pc:sldMkLst>
      </pc:sldChg>
      <pc:sldChg chg="del">
        <pc:chgData name="Thúy Mai" userId="222f1c7e07c9bd7a" providerId="LiveId" clId="{BA52F253-3D91-4476-AAF4-E3260EFBFD08}" dt="2023-10-10T02:41:05.425" v="2765" actId="47"/>
        <pc:sldMkLst>
          <pc:docMk/>
          <pc:sldMk cId="947197562" sldId="387"/>
        </pc:sldMkLst>
      </pc:sldChg>
      <pc:sldChg chg="del">
        <pc:chgData name="Thúy Mai" userId="222f1c7e07c9bd7a" providerId="LiveId" clId="{BA52F253-3D91-4476-AAF4-E3260EFBFD08}" dt="2023-10-10T02:41:05.425" v="2765" actId="47"/>
        <pc:sldMkLst>
          <pc:docMk/>
          <pc:sldMk cId="2290284611" sldId="388"/>
        </pc:sldMkLst>
      </pc:sldChg>
      <pc:sldChg chg="addSp delSp modSp add mod ord modAnim">
        <pc:chgData name="Thúy Mai" userId="222f1c7e07c9bd7a" providerId="LiveId" clId="{BA52F253-3D91-4476-AAF4-E3260EFBFD08}" dt="2023-10-09T03:13:58.473" v="715"/>
        <pc:sldMkLst>
          <pc:docMk/>
          <pc:sldMk cId="1628661703" sldId="389"/>
        </pc:sldMkLst>
        <pc:spChg chg="add del mod">
          <ac:chgData name="Thúy Mai" userId="222f1c7e07c9bd7a" providerId="LiveId" clId="{BA52F253-3D91-4476-AAF4-E3260EFBFD08}" dt="2023-10-09T02:51:27.312" v="253" actId="21"/>
          <ac:spMkLst>
            <pc:docMk/>
            <pc:sldMk cId="1628661703" sldId="389"/>
            <ac:spMk id="2" creationId="{C593410C-70B5-E89D-3728-95688E9C85EA}"/>
          </ac:spMkLst>
        </pc:spChg>
        <pc:spChg chg="mod">
          <ac:chgData name="Thúy Mai" userId="222f1c7e07c9bd7a" providerId="LiveId" clId="{BA52F253-3D91-4476-AAF4-E3260EFBFD08}" dt="2023-10-09T02:50:29.879" v="251" actId="14100"/>
          <ac:spMkLst>
            <pc:docMk/>
            <pc:sldMk cId="1628661703" sldId="389"/>
            <ac:spMk id="16" creationId="{00000000-0000-0000-0000-000000000000}"/>
          </ac:spMkLst>
        </pc:spChg>
        <pc:spChg chg="mod">
          <ac:chgData name="Thúy Mai" userId="222f1c7e07c9bd7a" providerId="LiveId" clId="{BA52F253-3D91-4476-AAF4-E3260EFBFD08}" dt="2023-10-09T02:49:51.899" v="243" actId="1076"/>
          <ac:spMkLst>
            <pc:docMk/>
            <pc:sldMk cId="1628661703" sldId="389"/>
            <ac:spMk id="17" creationId="{00000000-0000-0000-0000-000000000000}"/>
          </ac:spMkLst>
        </pc:spChg>
        <pc:spChg chg="mod">
          <ac:chgData name="Thúy Mai" userId="222f1c7e07c9bd7a" providerId="LiveId" clId="{BA52F253-3D91-4476-AAF4-E3260EFBFD08}" dt="2023-10-09T02:49:51.899" v="243" actId="1076"/>
          <ac:spMkLst>
            <pc:docMk/>
            <pc:sldMk cId="1628661703" sldId="389"/>
            <ac:spMk id="18" creationId="{00000000-0000-0000-0000-000000000000}"/>
          </ac:spMkLst>
        </pc:spChg>
        <pc:spChg chg="mod">
          <ac:chgData name="Thúy Mai" userId="222f1c7e07c9bd7a" providerId="LiveId" clId="{BA52F253-3D91-4476-AAF4-E3260EFBFD08}" dt="2023-10-09T02:50:33.613" v="252" actId="1076"/>
          <ac:spMkLst>
            <pc:docMk/>
            <pc:sldMk cId="1628661703" sldId="389"/>
            <ac:spMk id="19" creationId="{00000000-0000-0000-0000-000000000000}"/>
          </ac:spMkLst>
        </pc:spChg>
        <pc:spChg chg="mod">
          <ac:chgData name="Thúy Mai" userId="222f1c7e07c9bd7a" providerId="LiveId" clId="{BA52F253-3D91-4476-AAF4-E3260EFBFD08}" dt="2023-10-09T02:49:51.899" v="243" actId="1076"/>
          <ac:spMkLst>
            <pc:docMk/>
            <pc:sldMk cId="1628661703" sldId="389"/>
            <ac:spMk id="24" creationId="{00000000-0000-0000-0000-000000000000}"/>
          </ac:spMkLst>
        </pc:spChg>
        <pc:spChg chg="mod">
          <ac:chgData name="Thúy Mai" userId="222f1c7e07c9bd7a" providerId="LiveId" clId="{BA52F253-3D91-4476-AAF4-E3260EFBFD08}" dt="2023-10-09T03:07:55.276" v="585" actId="207"/>
          <ac:spMkLst>
            <pc:docMk/>
            <pc:sldMk cId="1628661703" sldId="389"/>
            <ac:spMk id="25" creationId="{00000000-0000-0000-0000-000000000000}"/>
          </ac:spMkLst>
        </pc:spChg>
        <pc:spChg chg="mod">
          <ac:chgData name="Thúy Mai" userId="222f1c7e07c9bd7a" providerId="LiveId" clId="{BA52F253-3D91-4476-AAF4-E3260EFBFD08}" dt="2023-10-09T02:49:59.391" v="244" actId="1076"/>
          <ac:spMkLst>
            <pc:docMk/>
            <pc:sldMk cId="1628661703" sldId="389"/>
            <ac:spMk id="26" creationId="{00000000-0000-0000-0000-000000000000}"/>
          </ac:spMkLst>
        </pc:spChg>
        <pc:spChg chg="mod">
          <ac:chgData name="Thúy Mai" userId="222f1c7e07c9bd7a" providerId="LiveId" clId="{BA52F253-3D91-4476-AAF4-E3260EFBFD08}" dt="2023-10-09T02:49:51.899" v="243" actId="1076"/>
          <ac:spMkLst>
            <pc:docMk/>
            <pc:sldMk cId="1628661703" sldId="389"/>
            <ac:spMk id="27" creationId="{00000000-0000-0000-0000-000000000000}"/>
          </ac:spMkLst>
        </pc:spChg>
        <pc:picChg chg="mod">
          <ac:chgData name="Thúy Mai" userId="222f1c7e07c9bd7a" providerId="LiveId" clId="{BA52F253-3D91-4476-AAF4-E3260EFBFD08}" dt="2023-10-09T02:49:51.899" v="243" actId="1076"/>
          <ac:picMkLst>
            <pc:docMk/>
            <pc:sldMk cId="1628661703" sldId="389"/>
            <ac:picMk id="4" creationId="{00000000-0000-0000-0000-000000000000}"/>
          </ac:picMkLst>
        </pc:picChg>
        <pc:picChg chg="mod">
          <ac:chgData name="Thúy Mai" userId="222f1c7e07c9bd7a" providerId="LiveId" clId="{BA52F253-3D91-4476-AAF4-E3260EFBFD08}" dt="2023-10-09T02:49:59.391" v="244" actId="1076"/>
          <ac:picMkLst>
            <pc:docMk/>
            <pc:sldMk cId="1628661703" sldId="389"/>
            <ac:picMk id="9" creationId="{00000000-0000-0000-0000-000000000000}"/>
          </ac:picMkLst>
        </pc:picChg>
        <pc:picChg chg="mod">
          <ac:chgData name="Thúy Mai" userId="222f1c7e07c9bd7a" providerId="LiveId" clId="{BA52F253-3D91-4476-AAF4-E3260EFBFD08}" dt="2023-10-09T02:49:59.391" v="244" actId="1076"/>
          <ac:picMkLst>
            <pc:docMk/>
            <pc:sldMk cId="1628661703" sldId="389"/>
            <ac:picMk id="10" creationId="{00000000-0000-0000-0000-000000000000}"/>
          </ac:picMkLst>
        </pc:picChg>
        <pc:picChg chg="mod">
          <ac:chgData name="Thúy Mai" userId="222f1c7e07c9bd7a" providerId="LiveId" clId="{BA52F253-3D91-4476-AAF4-E3260EFBFD08}" dt="2023-10-09T02:49:51.899" v="243" actId="1076"/>
          <ac:picMkLst>
            <pc:docMk/>
            <pc:sldMk cId="1628661703" sldId="389"/>
            <ac:picMk id="11" creationId="{00000000-0000-0000-0000-000000000000}"/>
          </ac:picMkLst>
        </pc:picChg>
        <pc:picChg chg="mod">
          <ac:chgData name="Thúy Mai" userId="222f1c7e07c9bd7a" providerId="LiveId" clId="{BA52F253-3D91-4476-AAF4-E3260EFBFD08}" dt="2023-10-09T02:49:59.391" v="244" actId="1076"/>
          <ac:picMkLst>
            <pc:docMk/>
            <pc:sldMk cId="1628661703" sldId="389"/>
            <ac:picMk id="32" creationId="{00000000-0000-0000-0000-000000000000}"/>
          </ac:picMkLst>
        </pc:picChg>
      </pc:sldChg>
      <pc:sldChg chg="addSp delSp modSp add mod ord modAnim">
        <pc:chgData name="Thúy Mai" userId="222f1c7e07c9bd7a" providerId="LiveId" clId="{BA52F253-3D91-4476-AAF4-E3260EFBFD08}" dt="2023-10-10T02:44:57.533" v="2778"/>
        <pc:sldMkLst>
          <pc:docMk/>
          <pc:sldMk cId="1116125584" sldId="390"/>
        </pc:sldMkLst>
        <pc:spChg chg="add del mod">
          <ac:chgData name="Thúy Mai" userId="222f1c7e07c9bd7a" providerId="LiveId" clId="{BA52F253-3D91-4476-AAF4-E3260EFBFD08}" dt="2023-10-09T02:53:01.350" v="288" actId="21"/>
          <ac:spMkLst>
            <pc:docMk/>
            <pc:sldMk cId="1116125584" sldId="390"/>
            <ac:spMk id="2" creationId="{3F59014C-83C8-2B74-DCC2-0E1D5E3778A5}"/>
          </ac:spMkLst>
        </pc:spChg>
        <pc:spChg chg="mod">
          <ac:chgData name="Thúy Mai" userId="222f1c7e07c9bd7a" providerId="LiveId" clId="{BA52F253-3D91-4476-AAF4-E3260EFBFD08}" dt="2023-10-09T02:52:42.326" v="280" actId="14100"/>
          <ac:spMkLst>
            <pc:docMk/>
            <pc:sldMk cId="1116125584" sldId="390"/>
            <ac:spMk id="16" creationId="{00000000-0000-0000-0000-000000000000}"/>
          </ac:spMkLst>
        </pc:spChg>
        <pc:spChg chg="mod">
          <ac:chgData name="Thúy Mai" userId="222f1c7e07c9bd7a" providerId="LiveId" clId="{BA52F253-3D91-4476-AAF4-E3260EFBFD08}" dt="2023-10-09T02:52:40.298" v="279" actId="14100"/>
          <ac:spMkLst>
            <pc:docMk/>
            <pc:sldMk cId="1116125584" sldId="390"/>
            <ac:spMk id="17" creationId="{00000000-0000-0000-0000-000000000000}"/>
          </ac:spMkLst>
        </pc:spChg>
        <pc:spChg chg="mod">
          <ac:chgData name="Thúy Mai" userId="222f1c7e07c9bd7a" providerId="LiveId" clId="{BA52F253-3D91-4476-AAF4-E3260EFBFD08}" dt="2023-10-09T02:52:53.040" v="285" actId="14100"/>
          <ac:spMkLst>
            <pc:docMk/>
            <pc:sldMk cId="1116125584" sldId="390"/>
            <ac:spMk id="18" creationId="{00000000-0000-0000-0000-000000000000}"/>
          </ac:spMkLst>
        </pc:spChg>
        <pc:spChg chg="mod">
          <ac:chgData name="Thúy Mai" userId="222f1c7e07c9bd7a" providerId="LiveId" clId="{BA52F253-3D91-4476-AAF4-E3260EFBFD08}" dt="2023-10-09T02:52:55.740" v="286" actId="14100"/>
          <ac:spMkLst>
            <pc:docMk/>
            <pc:sldMk cId="1116125584" sldId="390"/>
            <ac:spMk id="19" creationId="{00000000-0000-0000-0000-000000000000}"/>
          </ac:spMkLst>
        </pc:spChg>
        <pc:spChg chg="mod">
          <ac:chgData name="Thúy Mai" userId="222f1c7e07c9bd7a" providerId="LiveId" clId="{BA52F253-3D91-4476-AAF4-E3260EFBFD08}" dt="2023-10-09T02:52:06.255" v="266" actId="1076"/>
          <ac:spMkLst>
            <pc:docMk/>
            <pc:sldMk cId="1116125584" sldId="390"/>
            <ac:spMk id="22" creationId="{00000000-0000-0000-0000-000000000000}"/>
          </ac:spMkLst>
        </pc:spChg>
        <pc:spChg chg="mod">
          <ac:chgData name="Thúy Mai" userId="222f1c7e07c9bd7a" providerId="LiveId" clId="{BA52F253-3D91-4476-AAF4-E3260EFBFD08}" dt="2023-10-09T02:52:13.403" v="268" actId="1076"/>
          <ac:spMkLst>
            <pc:docMk/>
            <pc:sldMk cId="1116125584" sldId="390"/>
            <ac:spMk id="24" creationId="{00000000-0000-0000-0000-000000000000}"/>
          </ac:spMkLst>
        </pc:spChg>
        <pc:spChg chg="mod">
          <ac:chgData name="Thúy Mai" userId="222f1c7e07c9bd7a" providerId="LiveId" clId="{BA52F253-3D91-4476-AAF4-E3260EFBFD08}" dt="2023-10-09T03:07:51.520" v="584" actId="207"/>
          <ac:spMkLst>
            <pc:docMk/>
            <pc:sldMk cId="1116125584" sldId="390"/>
            <ac:spMk id="25" creationId="{00000000-0000-0000-0000-000000000000}"/>
          </ac:spMkLst>
        </pc:spChg>
        <pc:spChg chg="mod">
          <ac:chgData name="Thúy Mai" userId="222f1c7e07c9bd7a" providerId="LiveId" clId="{BA52F253-3D91-4476-AAF4-E3260EFBFD08}" dt="2023-10-09T02:52:13.403" v="268" actId="1076"/>
          <ac:spMkLst>
            <pc:docMk/>
            <pc:sldMk cId="1116125584" sldId="390"/>
            <ac:spMk id="26" creationId="{00000000-0000-0000-0000-000000000000}"/>
          </ac:spMkLst>
        </pc:spChg>
        <pc:spChg chg="mod">
          <ac:chgData name="Thúy Mai" userId="222f1c7e07c9bd7a" providerId="LiveId" clId="{BA52F253-3D91-4476-AAF4-E3260EFBFD08}" dt="2023-10-09T02:52:13.403" v="268" actId="1076"/>
          <ac:spMkLst>
            <pc:docMk/>
            <pc:sldMk cId="1116125584" sldId="390"/>
            <ac:spMk id="27" creationId="{00000000-0000-0000-0000-000000000000}"/>
          </ac:spMkLst>
        </pc:spChg>
        <pc:picChg chg="mod">
          <ac:chgData name="Thúy Mai" userId="222f1c7e07c9bd7a" providerId="LiveId" clId="{BA52F253-3D91-4476-AAF4-E3260EFBFD08}" dt="2023-10-09T02:52:13.403" v="268" actId="1076"/>
          <ac:picMkLst>
            <pc:docMk/>
            <pc:sldMk cId="1116125584" sldId="390"/>
            <ac:picMk id="4" creationId="{00000000-0000-0000-0000-000000000000}"/>
          </ac:picMkLst>
        </pc:picChg>
        <pc:picChg chg="mod">
          <ac:chgData name="Thúy Mai" userId="222f1c7e07c9bd7a" providerId="LiveId" clId="{BA52F253-3D91-4476-AAF4-E3260EFBFD08}" dt="2023-10-09T02:52:13.403" v="268" actId="1076"/>
          <ac:picMkLst>
            <pc:docMk/>
            <pc:sldMk cId="1116125584" sldId="390"/>
            <ac:picMk id="9" creationId="{00000000-0000-0000-0000-000000000000}"/>
          </ac:picMkLst>
        </pc:picChg>
        <pc:picChg chg="mod">
          <ac:chgData name="Thúy Mai" userId="222f1c7e07c9bd7a" providerId="LiveId" clId="{BA52F253-3D91-4476-AAF4-E3260EFBFD08}" dt="2023-10-09T02:52:13.403" v="268" actId="1076"/>
          <ac:picMkLst>
            <pc:docMk/>
            <pc:sldMk cId="1116125584" sldId="390"/>
            <ac:picMk id="10" creationId="{00000000-0000-0000-0000-000000000000}"/>
          </ac:picMkLst>
        </pc:picChg>
        <pc:picChg chg="mod">
          <ac:chgData name="Thúy Mai" userId="222f1c7e07c9bd7a" providerId="LiveId" clId="{BA52F253-3D91-4476-AAF4-E3260EFBFD08}" dt="2023-10-09T02:52:13.403" v="268" actId="1076"/>
          <ac:picMkLst>
            <pc:docMk/>
            <pc:sldMk cId="1116125584" sldId="390"/>
            <ac:picMk id="11" creationId="{00000000-0000-0000-0000-000000000000}"/>
          </ac:picMkLst>
        </pc:picChg>
      </pc:sldChg>
      <pc:sldChg chg="addSp delSp modSp add mod delAnim modAnim">
        <pc:chgData name="Thúy Mai" userId="222f1c7e07c9bd7a" providerId="LiveId" clId="{BA52F253-3D91-4476-AAF4-E3260EFBFD08}" dt="2023-10-10T02:46:49.293" v="2787"/>
        <pc:sldMkLst>
          <pc:docMk/>
          <pc:sldMk cId="2576216039" sldId="391"/>
        </pc:sldMkLst>
        <pc:spChg chg="add del mod">
          <ac:chgData name="Thúy Mai" userId="222f1c7e07c9bd7a" providerId="LiveId" clId="{BA52F253-3D91-4476-AAF4-E3260EFBFD08}" dt="2023-10-09T02:54:56.309" v="326" actId="21"/>
          <ac:spMkLst>
            <pc:docMk/>
            <pc:sldMk cId="2576216039" sldId="391"/>
            <ac:spMk id="2" creationId="{C5CC646C-32B2-6C2F-AF20-134009FAD361}"/>
          </ac:spMkLst>
        </pc:spChg>
        <pc:spChg chg="add mod ord">
          <ac:chgData name="Thúy Mai" userId="222f1c7e07c9bd7a" providerId="LiveId" clId="{BA52F253-3D91-4476-AAF4-E3260EFBFD08}" dt="2023-10-09T02:53:37.362" v="299" actId="14100"/>
          <ac:spMkLst>
            <pc:docMk/>
            <pc:sldMk cId="2576216039" sldId="391"/>
            <ac:spMk id="5" creationId="{32C5CD09-6BF0-4089-3097-F4463113D8ED}"/>
          </ac:spMkLst>
        </pc:spChg>
        <pc:spChg chg="mod">
          <ac:chgData name="Thúy Mai" userId="222f1c7e07c9bd7a" providerId="LiveId" clId="{BA52F253-3D91-4476-AAF4-E3260EFBFD08}" dt="2023-10-09T02:54:25.277" v="319" actId="14100"/>
          <ac:spMkLst>
            <pc:docMk/>
            <pc:sldMk cId="2576216039" sldId="391"/>
            <ac:spMk id="16" creationId="{00000000-0000-0000-0000-000000000000}"/>
          </ac:spMkLst>
        </pc:spChg>
        <pc:spChg chg="mod">
          <ac:chgData name="Thúy Mai" userId="222f1c7e07c9bd7a" providerId="LiveId" clId="{BA52F253-3D91-4476-AAF4-E3260EFBFD08}" dt="2023-10-09T02:54:23.455" v="318" actId="14100"/>
          <ac:spMkLst>
            <pc:docMk/>
            <pc:sldMk cId="2576216039" sldId="391"/>
            <ac:spMk id="17" creationId="{00000000-0000-0000-0000-000000000000}"/>
          </ac:spMkLst>
        </pc:spChg>
        <pc:spChg chg="mod">
          <ac:chgData name="Thúy Mai" userId="222f1c7e07c9bd7a" providerId="LiveId" clId="{BA52F253-3D91-4476-AAF4-E3260EFBFD08}" dt="2023-10-09T02:54:35.367" v="324" actId="122"/>
          <ac:spMkLst>
            <pc:docMk/>
            <pc:sldMk cId="2576216039" sldId="391"/>
            <ac:spMk id="18" creationId="{00000000-0000-0000-0000-000000000000}"/>
          </ac:spMkLst>
        </pc:spChg>
        <pc:spChg chg="mod">
          <ac:chgData name="Thúy Mai" userId="222f1c7e07c9bd7a" providerId="LiveId" clId="{BA52F253-3D91-4476-AAF4-E3260EFBFD08}" dt="2023-10-09T02:54:37.630" v="325" actId="122"/>
          <ac:spMkLst>
            <pc:docMk/>
            <pc:sldMk cId="2576216039" sldId="391"/>
            <ac:spMk id="19" creationId="{00000000-0000-0000-0000-000000000000}"/>
          </ac:spMkLst>
        </pc:spChg>
        <pc:spChg chg="del">
          <ac:chgData name="Thúy Mai" userId="222f1c7e07c9bd7a" providerId="LiveId" clId="{BA52F253-3D91-4476-AAF4-E3260EFBFD08}" dt="2023-10-09T02:53:09.623" v="290" actId="478"/>
          <ac:spMkLst>
            <pc:docMk/>
            <pc:sldMk cId="2576216039" sldId="391"/>
            <ac:spMk id="22" creationId="{00000000-0000-0000-0000-000000000000}"/>
          </ac:spMkLst>
        </pc:spChg>
        <pc:spChg chg="mod">
          <ac:chgData name="Thúy Mai" userId="222f1c7e07c9bd7a" providerId="LiveId" clId="{BA52F253-3D91-4476-AAF4-E3260EFBFD08}" dt="2023-10-09T02:53:46.194" v="301" actId="1076"/>
          <ac:spMkLst>
            <pc:docMk/>
            <pc:sldMk cId="2576216039" sldId="391"/>
            <ac:spMk id="24" creationId="{00000000-0000-0000-0000-000000000000}"/>
          </ac:spMkLst>
        </pc:spChg>
        <pc:spChg chg="mod">
          <ac:chgData name="Thúy Mai" userId="222f1c7e07c9bd7a" providerId="LiveId" clId="{BA52F253-3D91-4476-AAF4-E3260EFBFD08}" dt="2023-10-09T03:07:47.812" v="583" actId="207"/>
          <ac:spMkLst>
            <pc:docMk/>
            <pc:sldMk cId="2576216039" sldId="391"/>
            <ac:spMk id="25" creationId="{00000000-0000-0000-0000-000000000000}"/>
          </ac:spMkLst>
        </pc:spChg>
        <pc:spChg chg="mod">
          <ac:chgData name="Thúy Mai" userId="222f1c7e07c9bd7a" providerId="LiveId" clId="{BA52F253-3D91-4476-AAF4-E3260EFBFD08}" dt="2023-10-09T02:53:46.194" v="301" actId="1076"/>
          <ac:spMkLst>
            <pc:docMk/>
            <pc:sldMk cId="2576216039" sldId="391"/>
            <ac:spMk id="26" creationId="{00000000-0000-0000-0000-000000000000}"/>
          </ac:spMkLst>
        </pc:spChg>
        <pc:spChg chg="mod">
          <ac:chgData name="Thúy Mai" userId="222f1c7e07c9bd7a" providerId="LiveId" clId="{BA52F253-3D91-4476-AAF4-E3260EFBFD08}" dt="2023-10-09T02:53:46.194" v="301" actId="1076"/>
          <ac:spMkLst>
            <pc:docMk/>
            <pc:sldMk cId="2576216039" sldId="391"/>
            <ac:spMk id="27" creationId="{00000000-0000-0000-0000-000000000000}"/>
          </ac:spMkLst>
        </pc:spChg>
        <pc:picChg chg="mod">
          <ac:chgData name="Thúy Mai" userId="222f1c7e07c9bd7a" providerId="LiveId" clId="{BA52F253-3D91-4476-AAF4-E3260EFBFD08}" dt="2023-10-09T02:53:46.194" v="301" actId="1076"/>
          <ac:picMkLst>
            <pc:docMk/>
            <pc:sldMk cId="2576216039" sldId="391"/>
            <ac:picMk id="4" creationId="{00000000-0000-0000-0000-000000000000}"/>
          </ac:picMkLst>
        </pc:picChg>
        <pc:picChg chg="mod">
          <ac:chgData name="Thúy Mai" userId="222f1c7e07c9bd7a" providerId="LiveId" clId="{BA52F253-3D91-4476-AAF4-E3260EFBFD08}" dt="2023-10-09T02:53:46.194" v="301" actId="1076"/>
          <ac:picMkLst>
            <pc:docMk/>
            <pc:sldMk cId="2576216039" sldId="391"/>
            <ac:picMk id="9" creationId="{00000000-0000-0000-0000-000000000000}"/>
          </ac:picMkLst>
        </pc:picChg>
        <pc:picChg chg="mod">
          <ac:chgData name="Thúy Mai" userId="222f1c7e07c9bd7a" providerId="LiveId" clId="{BA52F253-3D91-4476-AAF4-E3260EFBFD08}" dt="2023-10-09T02:53:46.194" v="301" actId="1076"/>
          <ac:picMkLst>
            <pc:docMk/>
            <pc:sldMk cId="2576216039" sldId="391"/>
            <ac:picMk id="10" creationId="{00000000-0000-0000-0000-000000000000}"/>
          </ac:picMkLst>
        </pc:picChg>
        <pc:picChg chg="mod">
          <ac:chgData name="Thúy Mai" userId="222f1c7e07c9bd7a" providerId="LiveId" clId="{BA52F253-3D91-4476-AAF4-E3260EFBFD08}" dt="2023-10-09T02:53:46.194" v="301" actId="1076"/>
          <ac:picMkLst>
            <pc:docMk/>
            <pc:sldMk cId="2576216039" sldId="391"/>
            <ac:picMk id="11" creationId="{00000000-0000-0000-0000-000000000000}"/>
          </ac:picMkLst>
        </pc:picChg>
      </pc:sldChg>
      <pc:sldChg chg="addSp delSp modSp add mod ord modAnim">
        <pc:chgData name="Thúy Mai" userId="222f1c7e07c9bd7a" providerId="LiveId" clId="{BA52F253-3D91-4476-AAF4-E3260EFBFD08}" dt="2023-10-10T02:47:09.797" v="2789" actId="14100"/>
        <pc:sldMkLst>
          <pc:docMk/>
          <pc:sldMk cId="528966112" sldId="392"/>
        </pc:sldMkLst>
        <pc:spChg chg="add del mod">
          <ac:chgData name="Thúy Mai" userId="222f1c7e07c9bd7a" providerId="LiveId" clId="{BA52F253-3D91-4476-AAF4-E3260EFBFD08}" dt="2023-10-09T02:56:45.220" v="365" actId="21"/>
          <ac:spMkLst>
            <pc:docMk/>
            <pc:sldMk cId="528966112" sldId="392"/>
            <ac:spMk id="2" creationId="{24F9F843-214B-FACF-6D45-35BE31C328A3}"/>
          </ac:spMkLst>
        </pc:spChg>
        <pc:spChg chg="mod">
          <ac:chgData name="Thúy Mai" userId="222f1c7e07c9bd7a" providerId="LiveId" clId="{BA52F253-3D91-4476-AAF4-E3260EFBFD08}" dt="2023-10-09T02:56:35.550" v="362" actId="1076"/>
          <ac:spMkLst>
            <pc:docMk/>
            <pc:sldMk cId="528966112" sldId="392"/>
            <ac:spMk id="16" creationId="{00000000-0000-0000-0000-000000000000}"/>
          </ac:spMkLst>
        </pc:spChg>
        <pc:spChg chg="mod">
          <ac:chgData name="Thúy Mai" userId="222f1c7e07c9bd7a" providerId="LiveId" clId="{BA52F253-3D91-4476-AAF4-E3260EFBFD08}" dt="2023-10-09T02:56:38.930" v="363" actId="14100"/>
          <ac:spMkLst>
            <pc:docMk/>
            <pc:sldMk cId="528966112" sldId="392"/>
            <ac:spMk id="17" creationId="{00000000-0000-0000-0000-000000000000}"/>
          </ac:spMkLst>
        </pc:spChg>
        <pc:spChg chg="mod">
          <ac:chgData name="Thúy Mai" userId="222f1c7e07c9bd7a" providerId="LiveId" clId="{BA52F253-3D91-4476-AAF4-E3260EFBFD08}" dt="2023-10-10T02:47:09.797" v="2789" actId="14100"/>
          <ac:spMkLst>
            <pc:docMk/>
            <pc:sldMk cId="528966112" sldId="392"/>
            <ac:spMk id="18" creationId="{00000000-0000-0000-0000-000000000000}"/>
          </ac:spMkLst>
        </pc:spChg>
        <pc:spChg chg="mod">
          <ac:chgData name="Thúy Mai" userId="222f1c7e07c9bd7a" providerId="LiveId" clId="{BA52F253-3D91-4476-AAF4-E3260EFBFD08}" dt="2023-10-10T02:47:07.683" v="2788" actId="14100"/>
          <ac:spMkLst>
            <pc:docMk/>
            <pc:sldMk cId="528966112" sldId="392"/>
            <ac:spMk id="19" creationId="{00000000-0000-0000-0000-000000000000}"/>
          </ac:spMkLst>
        </pc:spChg>
        <pc:spChg chg="mod">
          <ac:chgData name="Thúy Mai" userId="222f1c7e07c9bd7a" providerId="LiveId" clId="{BA52F253-3D91-4476-AAF4-E3260EFBFD08}" dt="2023-10-09T02:55:25.514" v="337" actId="14100"/>
          <ac:spMkLst>
            <pc:docMk/>
            <pc:sldMk cId="528966112" sldId="392"/>
            <ac:spMk id="22" creationId="{00000000-0000-0000-0000-000000000000}"/>
          </ac:spMkLst>
        </pc:spChg>
        <pc:spChg chg="mod">
          <ac:chgData name="Thúy Mai" userId="222f1c7e07c9bd7a" providerId="LiveId" clId="{BA52F253-3D91-4476-AAF4-E3260EFBFD08}" dt="2023-10-09T02:56:35.550" v="362" actId="1076"/>
          <ac:spMkLst>
            <pc:docMk/>
            <pc:sldMk cId="528966112" sldId="392"/>
            <ac:spMk id="24" creationId="{00000000-0000-0000-0000-000000000000}"/>
          </ac:spMkLst>
        </pc:spChg>
        <pc:spChg chg="mod">
          <ac:chgData name="Thúy Mai" userId="222f1c7e07c9bd7a" providerId="LiveId" clId="{BA52F253-3D91-4476-AAF4-E3260EFBFD08}" dt="2023-10-09T03:07:43.543" v="581" actId="207"/>
          <ac:spMkLst>
            <pc:docMk/>
            <pc:sldMk cId="528966112" sldId="392"/>
            <ac:spMk id="25" creationId="{00000000-0000-0000-0000-000000000000}"/>
          </ac:spMkLst>
        </pc:spChg>
        <pc:spChg chg="mod">
          <ac:chgData name="Thúy Mai" userId="222f1c7e07c9bd7a" providerId="LiveId" clId="{BA52F253-3D91-4476-AAF4-E3260EFBFD08}" dt="2023-10-09T02:55:30.813" v="338" actId="1076"/>
          <ac:spMkLst>
            <pc:docMk/>
            <pc:sldMk cId="528966112" sldId="392"/>
            <ac:spMk id="27" creationId="{00000000-0000-0000-0000-000000000000}"/>
          </ac:spMkLst>
        </pc:spChg>
        <pc:picChg chg="mod">
          <ac:chgData name="Thúy Mai" userId="222f1c7e07c9bd7a" providerId="LiveId" clId="{BA52F253-3D91-4476-AAF4-E3260EFBFD08}" dt="2023-10-09T02:56:35.550" v="362" actId="1076"/>
          <ac:picMkLst>
            <pc:docMk/>
            <pc:sldMk cId="528966112" sldId="392"/>
            <ac:picMk id="9" creationId="{00000000-0000-0000-0000-000000000000}"/>
          </ac:picMkLst>
        </pc:picChg>
        <pc:picChg chg="mod">
          <ac:chgData name="Thúy Mai" userId="222f1c7e07c9bd7a" providerId="LiveId" clId="{BA52F253-3D91-4476-AAF4-E3260EFBFD08}" dt="2023-10-09T02:55:30.813" v="338" actId="1076"/>
          <ac:picMkLst>
            <pc:docMk/>
            <pc:sldMk cId="528966112" sldId="392"/>
            <ac:picMk id="10" creationId="{00000000-0000-0000-0000-000000000000}"/>
          </ac:picMkLst>
        </pc:picChg>
        <pc:picChg chg="mod">
          <ac:chgData name="Thúy Mai" userId="222f1c7e07c9bd7a" providerId="LiveId" clId="{BA52F253-3D91-4476-AAF4-E3260EFBFD08}" dt="2023-10-09T02:56:35.550" v="362" actId="1076"/>
          <ac:picMkLst>
            <pc:docMk/>
            <pc:sldMk cId="528966112" sldId="392"/>
            <ac:picMk id="11" creationId="{00000000-0000-0000-0000-000000000000}"/>
          </ac:picMkLst>
        </pc:picChg>
      </pc:sldChg>
      <pc:sldChg chg="addSp delSp modSp add mod ord modAnim">
        <pc:chgData name="Thúy Mai" userId="222f1c7e07c9bd7a" providerId="LiveId" clId="{BA52F253-3D91-4476-AAF4-E3260EFBFD08}" dt="2023-10-10T02:45:20.808" v="2783"/>
        <pc:sldMkLst>
          <pc:docMk/>
          <pc:sldMk cId="706430996" sldId="393"/>
        </pc:sldMkLst>
        <pc:spChg chg="add del mod">
          <ac:chgData name="Thúy Mai" userId="222f1c7e07c9bd7a" providerId="LiveId" clId="{BA52F253-3D91-4476-AAF4-E3260EFBFD08}" dt="2023-10-09T03:00:53.803" v="462" actId="21"/>
          <ac:spMkLst>
            <pc:docMk/>
            <pc:sldMk cId="706430996" sldId="393"/>
            <ac:spMk id="2" creationId="{9E39DB48-657B-461D-BAC3-592EA6C9DCEA}"/>
          </ac:spMkLst>
        </pc:spChg>
        <pc:spChg chg="mod">
          <ac:chgData name="Thúy Mai" userId="222f1c7e07c9bd7a" providerId="LiveId" clId="{BA52F253-3D91-4476-AAF4-E3260EFBFD08}" dt="2023-10-09T03:00:45.909" v="460" actId="1037"/>
          <ac:spMkLst>
            <pc:docMk/>
            <pc:sldMk cId="706430996" sldId="393"/>
            <ac:spMk id="16" creationId="{00000000-0000-0000-0000-000000000000}"/>
          </ac:spMkLst>
        </pc:spChg>
        <pc:spChg chg="mod">
          <ac:chgData name="Thúy Mai" userId="222f1c7e07c9bd7a" providerId="LiveId" clId="{BA52F253-3D91-4476-AAF4-E3260EFBFD08}" dt="2023-10-09T03:00:40.402" v="446" actId="1038"/>
          <ac:spMkLst>
            <pc:docMk/>
            <pc:sldMk cId="706430996" sldId="393"/>
            <ac:spMk id="17" creationId="{00000000-0000-0000-0000-000000000000}"/>
          </ac:spMkLst>
        </pc:spChg>
        <pc:spChg chg="mod">
          <ac:chgData name="Thúy Mai" userId="222f1c7e07c9bd7a" providerId="LiveId" clId="{BA52F253-3D91-4476-AAF4-E3260EFBFD08}" dt="2023-10-09T03:00:40.402" v="446" actId="1038"/>
          <ac:spMkLst>
            <pc:docMk/>
            <pc:sldMk cId="706430996" sldId="393"/>
            <ac:spMk id="18" creationId="{00000000-0000-0000-0000-000000000000}"/>
          </ac:spMkLst>
        </pc:spChg>
        <pc:spChg chg="mod">
          <ac:chgData name="Thúy Mai" userId="222f1c7e07c9bd7a" providerId="LiveId" clId="{BA52F253-3D91-4476-AAF4-E3260EFBFD08}" dt="2023-10-09T03:00:45.909" v="460" actId="1037"/>
          <ac:spMkLst>
            <pc:docMk/>
            <pc:sldMk cId="706430996" sldId="393"/>
            <ac:spMk id="19" creationId="{00000000-0000-0000-0000-000000000000}"/>
          </ac:spMkLst>
        </pc:spChg>
        <pc:spChg chg="mod">
          <ac:chgData name="Thúy Mai" userId="222f1c7e07c9bd7a" providerId="LiveId" clId="{BA52F253-3D91-4476-AAF4-E3260EFBFD08}" dt="2023-10-09T02:59:45.624" v="423" actId="14100"/>
          <ac:spMkLst>
            <pc:docMk/>
            <pc:sldMk cId="706430996" sldId="393"/>
            <ac:spMk id="22" creationId="{00000000-0000-0000-0000-000000000000}"/>
          </ac:spMkLst>
        </pc:spChg>
        <pc:spChg chg="mod">
          <ac:chgData name="Thúy Mai" userId="222f1c7e07c9bd7a" providerId="LiveId" clId="{BA52F253-3D91-4476-AAF4-E3260EFBFD08}" dt="2023-10-09T03:00:40.402" v="446" actId="1038"/>
          <ac:spMkLst>
            <pc:docMk/>
            <pc:sldMk cId="706430996" sldId="393"/>
            <ac:spMk id="24" creationId="{00000000-0000-0000-0000-000000000000}"/>
          </ac:spMkLst>
        </pc:spChg>
        <pc:spChg chg="mod">
          <ac:chgData name="Thúy Mai" userId="222f1c7e07c9bd7a" providerId="LiveId" clId="{BA52F253-3D91-4476-AAF4-E3260EFBFD08}" dt="2023-10-09T03:07:34.389" v="579" actId="207"/>
          <ac:spMkLst>
            <pc:docMk/>
            <pc:sldMk cId="706430996" sldId="393"/>
            <ac:spMk id="25" creationId="{00000000-0000-0000-0000-000000000000}"/>
          </ac:spMkLst>
        </pc:spChg>
        <pc:spChg chg="mod">
          <ac:chgData name="Thúy Mai" userId="222f1c7e07c9bd7a" providerId="LiveId" clId="{BA52F253-3D91-4476-AAF4-E3260EFBFD08}" dt="2023-10-09T03:00:45.909" v="460" actId="1037"/>
          <ac:spMkLst>
            <pc:docMk/>
            <pc:sldMk cId="706430996" sldId="393"/>
            <ac:spMk id="26" creationId="{00000000-0000-0000-0000-000000000000}"/>
          </ac:spMkLst>
        </pc:spChg>
        <pc:spChg chg="mod">
          <ac:chgData name="Thúy Mai" userId="222f1c7e07c9bd7a" providerId="LiveId" clId="{BA52F253-3D91-4476-AAF4-E3260EFBFD08}" dt="2023-10-09T03:00:40.402" v="446" actId="1038"/>
          <ac:spMkLst>
            <pc:docMk/>
            <pc:sldMk cId="706430996" sldId="393"/>
            <ac:spMk id="27" creationId="{00000000-0000-0000-0000-000000000000}"/>
          </ac:spMkLst>
        </pc:spChg>
        <pc:picChg chg="mod">
          <ac:chgData name="Thúy Mai" userId="222f1c7e07c9bd7a" providerId="LiveId" clId="{BA52F253-3D91-4476-AAF4-E3260EFBFD08}" dt="2023-10-09T03:00:40.402" v="446" actId="1038"/>
          <ac:picMkLst>
            <pc:docMk/>
            <pc:sldMk cId="706430996" sldId="393"/>
            <ac:picMk id="4" creationId="{00000000-0000-0000-0000-000000000000}"/>
          </ac:picMkLst>
        </pc:picChg>
        <pc:picChg chg="mod">
          <ac:chgData name="Thúy Mai" userId="222f1c7e07c9bd7a" providerId="LiveId" clId="{BA52F253-3D91-4476-AAF4-E3260EFBFD08}" dt="2023-10-09T03:00:45.909" v="460" actId="1037"/>
          <ac:picMkLst>
            <pc:docMk/>
            <pc:sldMk cId="706430996" sldId="393"/>
            <ac:picMk id="9" creationId="{00000000-0000-0000-0000-000000000000}"/>
          </ac:picMkLst>
        </pc:picChg>
        <pc:picChg chg="mod">
          <ac:chgData name="Thúy Mai" userId="222f1c7e07c9bd7a" providerId="LiveId" clId="{BA52F253-3D91-4476-AAF4-E3260EFBFD08}" dt="2023-10-09T03:00:45.909" v="460" actId="1037"/>
          <ac:picMkLst>
            <pc:docMk/>
            <pc:sldMk cId="706430996" sldId="393"/>
            <ac:picMk id="10" creationId="{00000000-0000-0000-0000-000000000000}"/>
          </ac:picMkLst>
        </pc:picChg>
        <pc:picChg chg="mod">
          <ac:chgData name="Thúy Mai" userId="222f1c7e07c9bd7a" providerId="LiveId" clId="{BA52F253-3D91-4476-AAF4-E3260EFBFD08}" dt="2023-10-09T03:00:40.402" v="446" actId="1038"/>
          <ac:picMkLst>
            <pc:docMk/>
            <pc:sldMk cId="706430996" sldId="393"/>
            <ac:picMk id="11" creationId="{00000000-0000-0000-0000-000000000000}"/>
          </ac:picMkLst>
        </pc:picChg>
      </pc:sldChg>
      <pc:sldChg chg="addSp delSp modSp add mod ord modAnim">
        <pc:chgData name="Thúy Mai" userId="222f1c7e07c9bd7a" providerId="LiveId" clId="{BA52F253-3D91-4476-AAF4-E3260EFBFD08}" dt="2023-10-10T02:45:25.459" v="2784"/>
        <pc:sldMkLst>
          <pc:docMk/>
          <pc:sldMk cId="2637249520" sldId="394"/>
        </pc:sldMkLst>
        <pc:spChg chg="add del mod">
          <ac:chgData name="Thúy Mai" userId="222f1c7e07c9bd7a" providerId="LiveId" clId="{BA52F253-3D91-4476-AAF4-E3260EFBFD08}" dt="2023-10-09T03:03:02.341" v="495" actId="21"/>
          <ac:spMkLst>
            <pc:docMk/>
            <pc:sldMk cId="2637249520" sldId="394"/>
            <ac:spMk id="2" creationId="{1AA569DA-3BAD-8AE8-C6D4-B8E7A4BEA42B}"/>
          </ac:spMkLst>
        </pc:spChg>
        <pc:spChg chg="mod">
          <ac:chgData name="Thúy Mai" userId="222f1c7e07c9bd7a" providerId="LiveId" clId="{BA52F253-3D91-4476-AAF4-E3260EFBFD08}" dt="2023-10-09T03:02:54.728" v="492" actId="1076"/>
          <ac:spMkLst>
            <pc:docMk/>
            <pc:sldMk cId="2637249520" sldId="394"/>
            <ac:spMk id="16" creationId="{00000000-0000-0000-0000-000000000000}"/>
          </ac:spMkLst>
        </pc:spChg>
        <pc:spChg chg="mod">
          <ac:chgData name="Thúy Mai" userId="222f1c7e07c9bd7a" providerId="LiveId" clId="{BA52F253-3D91-4476-AAF4-E3260EFBFD08}" dt="2023-10-09T03:02:35.334" v="484" actId="122"/>
          <ac:spMkLst>
            <pc:docMk/>
            <pc:sldMk cId="2637249520" sldId="394"/>
            <ac:spMk id="17" creationId="{00000000-0000-0000-0000-000000000000}"/>
          </ac:spMkLst>
        </pc:spChg>
        <pc:spChg chg="mod">
          <ac:chgData name="Thúy Mai" userId="222f1c7e07c9bd7a" providerId="LiveId" clId="{BA52F253-3D91-4476-AAF4-E3260EFBFD08}" dt="2023-10-09T03:02:37.320" v="485" actId="122"/>
          <ac:spMkLst>
            <pc:docMk/>
            <pc:sldMk cId="2637249520" sldId="394"/>
            <ac:spMk id="18" creationId="{00000000-0000-0000-0000-000000000000}"/>
          </ac:spMkLst>
        </pc:spChg>
        <pc:spChg chg="mod">
          <ac:chgData name="Thúy Mai" userId="222f1c7e07c9bd7a" providerId="LiveId" clId="{BA52F253-3D91-4476-AAF4-E3260EFBFD08}" dt="2023-10-09T03:02:54.728" v="492" actId="1076"/>
          <ac:spMkLst>
            <pc:docMk/>
            <pc:sldMk cId="2637249520" sldId="394"/>
            <ac:spMk id="19" creationId="{00000000-0000-0000-0000-000000000000}"/>
          </ac:spMkLst>
        </pc:spChg>
        <pc:spChg chg="mod">
          <ac:chgData name="Thúy Mai" userId="222f1c7e07c9bd7a" providerId="LiveId" clId="{BA52F253-3D91-4476-AAF4-E3260EFBFD08}" dt="2023-10-09T03:01:33.696" v="475" actId="14100"/>
          <ac:spMkLst>
            <pc:docMk/>
            <pc:sldMk cId="2637249520" sldId="394"/>
            <ac:spMk id="22" creationId="{00000000-0000-0000-0000-000000000000}"/>
          </ac:spMkLst>
        </pc:spChg>
        <pc:spChg chg="mod">
          <ac:chgData name="Thúy Mai" userId="222f1c7e07c9bd7a" providerId="LiveId" clId="{BA52F253-3D91-4476-AAF4-E3260EFBFD08}" dt="2023-10-09T03:01:37.877" v="476" actId="1076"/>
          <ac:spMkLst>
            <pc:docMk/>
            <pc:sldMk cId="2637249520" sldId="394"/>
            <ac:spMk id="24" creationId="{00000000-0000-0000-0000-000000000000}"/>
          </ac:spMkLst>
        </pc:spChg>
        <pc:spChg chg="mod">
          <ac:chgData name="Thúy Mai" userId="222f1c7e07c9bd7a" providerId="LiveId" clId="{BA52F253-3D91-4476-AAF4-E3260EFBFD08}" dt="2023-10-09T03:07:30.051" v="578" actId="207"/>
          <ac:spMkLst>
            <pc:docMk/>
            <pc:sldMk cId="2637249520" sldId="394"/>
            <ac:spMk id="25" creationId="{00000000-0000-0000-0000-000000000000}"/>
          </ac:spMkLst>
        </pc:spChg>
        <pc:spChg chg="mod">
          <ac:chgData name="Thúy Mai" userId="222f1c7e07c9bd7a" providerId="LiveId" clId="{BA52F253-3D91-4476-AAF4-E3260EFBFD08}" dt="2023-10-09T03:02:57.956" v="493" actId="1076"/>
          <ac:spMkLst>
            <pc:docMk/>
            <pc:sldMk cId="2637249520" sldId="394"/>
            <ac:spMk id="26" creationId="{00000000-0000-0000-0000-000000000000}"/>
          </ac:spMkLst>
        </pc:spChg>
        <pc:spChg chg="mod">
          <ac:chgData name="Thúy Mai" userId="222f1c7e07c9bd7a" providerId="LiveId" clId="{BA52F253-3D91-4476-AAF4-E3260EFBFD08}" dt="2023-10-09T03:01:37.877" v="476" actId="1076"/>
          <ac:spMkLst>
            <pc:docMk/>
            <pc:sldMk cId="2637249520" sldId="394"/>
            <ac:spMk id="27" creationId="{00000000-0000-0000-0000-000000000000}"/>
          </ac:spMkLst>
        </pc:spChg>
        <pc:picChg chg="mod">
          <ac:chgData name="Thúy Mai" userId="222f1c7e07c9bd7a" providerId="LiveId" clId="{BA52F253-3D91-4476-AAF4-E3260EFBFD08}" dt="2023-10-09T03:01:37.877" v="476" actId="1076"/>
          <ac:picMkLst>
            <pc:docMk/>
            <pc:sldMk cId="2637249520" sldId="394"/>
            <ac:picMk id="4" creationId="{00000000-0000-0000-0000-000000000000}"/>
          </ac:picMkLst>
        </pc:picChg>
        <pc:picChg chg="mod">
          <ac:chgData name="Thúy Mai" userId="222f1c7e07c9bd7a" providerId="LiveId" clId="{BA52F253-3D91-4476-AAF4-E3260EFBFD08}" dt="2023-10-09T03:02:54.728" v="492" actId="1076"/>
          <ac:picMkLst>
            <pc:docMk/>
            <pc:sldMk cId="2637249520" sldId="394"/>
            <ac:picMk id="9" creationId="{00000000-0000-0000-0000-000000000000}"/>
          </ac:picMkLst>
        </pc:picChg>
        <pc:picChg chg="mod">
          <ac:chgData name="Thúy Mai" userId="222f1c7e07c9bd7a" providerId="LiveId" clId="{BA52F253-3D91-4476-AAF4-E3260EFBFD08}" dt="2023-10-09T03:02:54.728" v="492" actId="1076"/>
          <ac:picMkLst>
            <pc:docMk/>
            <pc:sldMk cId="2637249520" sldId="394"/>
            <ac:picMk id="10" creationId="{00000000-0000-0000-0000-000000000000}"/>
          </ac:picMkLst>
        </pc:picChg>
        <pc:picChg chg="mod">
          <ac:chgData name="Thúy Mai" userId="222f1c7e07c9bd7a" providerId="LiveId" clId="{BA52F253-3D91-4476-AAF4-E3260EFBFD08}" dt="2023-10-09T03:01:37.877" v="476" actId="1076"/>
          <ac:picMkLst>
            <pc:docMk/>
            <pc:sldMk cId="2637249520" sldId="394"/>
            <ac:picMk id="11" creationId="{00000000-0000-0000-0000-000000000000}"/>
          </ac:picMkLst>
        </pc:picChg>
      </pc:sldChg>
      <pc:sldChg chg="addSp delSp modSp add mod ord modAnim">
        <pc:chgData name="Thúy Mai" userId="222f1c7e07c9bd7a" providerId="LiveId" clId="{BA52F253-3D91-4476-AAF4-E3260EFBFD08}" dt="2023-10-10T02:45:30.961" v="2785"/>
        <pc:sldMkLst>
          <pc:docMk/>
          <pc:sldMk cId="4122048303" sldId="395"/>
        </pc:sldMkLst>
        <pc:spChg chg="add del mod">
          <ac:chgData name="Thúy Mai" userId="222f1c7e07c9bd7a" providerId="LiveId" clId="{BA52F253-3D91-4476-AAF4-E3260EFBFD08}" dt="2023-10-09T03:05:19.795" v="538" actId="21"/>
          <ac:spMkLst>
            <pc:docMk/>
            <pc:sldMk cId="4122048303" sldId="395"/>
            <ac:spMk id="2" creationId="{77D9D36C-A5B0-7810-9F4D-083018996B5C}"/>
          </ac:spMkLst>
        </pc:spChg>
        <pc:spChg chg="mod">
          <ac:chgData name="Thúy Mai" userId="222f1c7e07c9bd7a" providerId="LiveId" clId="{BA52F253-3D91-4476-AAF4-E3260EFBFD08}" dt="2023-10-09T03:04:38.320" v="528" actId="122"/>
          <ac:spMkLst>
            <pc:docMk/>
            <pc:sldMk cId="4122048303" sldId="395"/>
            <ac:spMk id="16" creationId="{00000000-0000-0000-0000-000000000000}"/>
          </ac:spMkLst>
        </pc:spChg>
        <pc:spChg chg="mod">
          <ac:chgData name="Thúy Mai" userId="222f1c7e07c9bd7a" providerId="LiveId" clId="{BA52F253-3D91-4476-AAF4-E3260EFBFD08}" dt="2023-10-09T03:04:36.900" v="527" actId="122"/>
          <ac:spMkLst>
            <pc:docMk/>
            <pc:sldMk cId="4122048303" sldId="395"/>
            <ac:spMk id="17" creationId="{00000000-0000-0000-0000-000000000000}"/>
          </ac:spMkLst>
        </pc:spChg>
        <pc:spChg chg="mod">
          <ac:chgData name="Thúy Mai" userId="222f1c7e07c9bd7a" providerId="LiveId" clId="{BA52F253-3D91-4476-AAF4-E3260EFBFD08}" dt="2023-10-09T03:05:12.514" v="536" actId="1076"/>
          <ac:spMkLst>
            <pc:docMk/>
            <pc:sldMk cId="4122048303" sldId="395"/>
            <ac:spMk id="18" creationId="{00000000-0000-0000-0000-000000000000}"/>
          </ac:spMkLst>
        </pc:spChg>
        <pc:spChg chg="mod">
          <ac:chgData name="Thúy Mai" userId="222f1c7e07c9bd7a" providerId="LiveId" clId="{BA52F253-3D91-4476-AAF4-E3260EFBFD08}" dt="2023-10-09T03:05:12.514" v="536" actId="1076"/>
          <ac:spMkLst>
            <pc:docMk/>
            <pc:sldMk cId="4122048303" sldId="395"/>
            <ac:spMk id="19" creationId="{00000000-0000-0000-0000-000000000000}"/>
          </ac:spMkLst>
        </pc:spChg>
        <pc:spChg chg="mod">
          <ac:chgData name="Thúy Mai" userId="222f1c7e07c9bd7a" providerId="LiveId" clId="{BA52F253-3D91-4476-AAF4-E3260EFBFD08}" dt="2023-10-09T03:04:00.383" v="513" actId="14100"/>
          <ac:spMkLst>
            <pc:docMk/>
            <pc:sldMk cId="4122048303" sldId="395"/>
            <ac:spMk id="22" creationId="{00000000-0000-0000-0000-000000000000}"/>
          </ac:spMkLst>
        </pc:spChg>
        <pc:spChg chg="mod">
          <ac:chgData name="Thúy Mai" userId="222f1c7e07c9bd7a" providerId="LiveId" clId="{BA52F253-3D91-4476-AAF4-E3260EFBFD08}" dt="2023-10-09T03:04:07.449" v="515" actId="1076"/>
          <ac:spMkLst>
            <pc:docMk/>
            <pc:sldMk cId="4122048303" sldId="395"/>
            <ac:spMk id="24" creationId="{00000000-0000-0000-0000-000000000000}"/>
          </ac:spMkLst>
        </pc:spChg>
        <pc:spChg chg="mod">
          <ac:chgData name="Thúy Mai" userId="222f1c7e07c9bd7a" providerId="LiveId" clId="{BA52F253-3D91-4476-AAF4-E3260EFBFD08}" dt="2023-10-09T03:07:25.912" v="577" actId="207"/>
          <ac:spMkLst>
            <pc:docMk/>
            <pc:sldMk cId="4122048303" sldId="395"/>
            <ac:spMk id="25" creationId="{00000000-0000-0000-0000-000000000000}"/>
          </ac:spMkLst>
        </pc:spChg>
        <pc:spChg chg="mod">
          <ac:chgData name="Thúy Mai" userId="222f1c7e07c9bd7a" providerId="LiveId" clId="{BA52F253-3D91-4476-AAF4-E3260EFBFD08}" dt="2023-10-09T03:05:12.514" v="536" actId="1076"/>
          <ac:spMkLst>
            <pc:docMk/>
            <pc:sldMk cId="4122048303" sldId="395"/>
            <ac:spMk id="26" creationId="{00000000-0000-0000-0000-000000000000}"/>
          </ac:spMkLst>
        </pc:spChg>
        <pc:spChg chg="mod">
          <ac:chgData name="Thúy Mai" userId="222f1c7e07c9bd7a" providerId="LiveId" clId="{BA52F253-3D91-4476-AAF4-E3260EFBFD08}" dt="2023-10-09T03:05:12.514" v="536" actId="1076"/>
          <ac:spMkLst>
            <pc:docMk/>
            <pc:sldMk cId="4122048303" sldId="395"/>
            <ac:spMk id="27" creationId="{00000000-0000-0000-0000-000000000000}"/>
          </ac:spMkLst>
        </pc:spChg>
        <pc:picChg chg="mod">
          <ac:chgData name="Thúy Mai" userId="222f1c7e07c9bd7a" providerId="LiveId" clId="{BA52F253-3D91-4476-AAF4-E3260EFBFD08}" dt="2023-10-09T03:04:10.827" v="516" actId="1076"/>
          <ac:picMkLst>
            <pc:docMk/>
            <pc:sldMk cId="4122048303" sldId="395"/>
            <ac:picMk id="4" creationId="{00000000-0000-0000-0000-000000000000}"/>
          </ac:picMkLst>
        </pc:picChg>
        <pc:picChg chg="mod">
          <ac:chgData name="Thúy Mai" userId="222f1c7e07c9bd7a" providerId="LiveId" clId="{BA52F253-3D91-4476-AAF4-E3260EFBFD08}" dt="2023-10-09T03:05:12.514" v="536" actId="1076"/>
          <ac:picMkLst>
            <pc:docMk/>
            <pc:sldMk cId="4122048303" sldId="395"/>
            <ac:picMk id="9" creationId="{00000000-0000-0000-0000-000000000000}"/>
          </ac:picMkLst>
        </pc:picChg>
        <pc:picChg chg="mod">
          <ac:chgData name="Thúy Mai" userId="222f1c7e07c9bd7a" providerId="LiveId" clId="{BA52F253-3D91-4476-AAF4-E3260EFBFD08}" dt="2023-10-09T03:05:12.514" v="536" actId="1076"/>
          <ac:picMkLst>
            <pc:docMk/>
            <pc:sldMk cId="4122048303" sldId="395"/>
            <ac:picMk id="10" creationId="{00000000-0000-0000-0000-000000000000}"/>
          </ac:picMkLst>
        </pc:picChg>
        <pc:picChg chg="mod">
          <ac:chgData name="Thúy Mai" userId="222f1c7e07c9bd7a" providerId="LiveId" clId="{BA52F253-3D91-4476-AAF4-E3260EFBFD08}" dt="2023-10-09T03:04:05.460" v="514" actId="1076"/>
          <ac:picMkLst>
            <pc:docMk/>
            <pc:sldMk cId="4122048303" sldId="395"/>
            <ac:picMk id="11" creationId="{00000000-0000-0000-0000-000000000000}"/>
          </ac:picMkLst>
        </pc:picChg>
      </pc:sldChg>
      <pc:sldChg chg="addSp delSp modSp add mod ord modAnim">
        <pc:chgData name="Thúy Mai" userId="222f1c7e07c9bd7a" providerId="LiveId" clId="{BA52F253-3D91-4476-AAF4-E3260EFBFD08}" dt="2023-10-10T02:45:39.106" v="2786"/>
        <pc:sldMkLst>
          <pc:docMk/>
          <pc:sldMk cId="1969111277" sldId="396"/>
        </pc:sldMkLst>
        <pc:spChg chg="add del mod">
          <ac:chgData name="Thúy Mai" userId="222f1c7e07c9bd7a" providerId="LiveId" clId="{BA52F253-3D91-4476-AAF4-E3260EFBFD08}" dt="2023-10-09T03:06:54.460" v="575" actId="478"/>
          <ac:spMkLst>
            <pc:docMk/>
            <pc:sldMk cId="1969111277" sldId="396"/>
            <ac:spMk id="2" creationId="{95582C17-90CD-57C0-69CD-1E8438A4BDE2}"/>
          </ac:spMkLst>
        </pc:spChg>
        <pc:spChg chg="mod">
          <ac:chgData name="Thúy Mai" userId="222f1c7e07c9bd7a" providerId="LiveId" clId="{BA52F253-3D91-4476-AAF4-E3260EFBFD08}" dt="2023-10-09T03:06:38.975" v="570" actId="113"/>
          <ac:spMkLst>
            <pc:docMk/>
            <pc:sldMk cId="1969111277" sldId="396"/>
            <ac:spMk id="16" creationId="{00000000-0000-0000-0000-000000000000}"/>
          </ac:spMkLst>
        </pc:spChg>
        <pc:spChg chg="mod">
          <ac:chgData name="Thúy Mai" userId="222f1c7e07c9bd7a" providerId="LiveId" clId="{BA52F253-3D91-4476-AAF4-E3260EFBFD08}" dt="2023-10-09T03:06:19.849" v="562" actId="1076"/>
          <ac:spMkLst>
            <pc:docMk/>
            <pc:sldMk cId="1969111277" sldId="396"/>
            <ac:spMk id="17" creationId="{00000000-0000-0000-0000-000000000000}"/>
          </ac:spMkLst>
        </pc:spChg>
        <pc:spChg chg="mod">
          <ac:chgData name="Thúy Mai" userId="222f1c7e07c9bd7a" providerId="LiveId" clId="{BA52F253-3D91-4476-AAF4-E3260EFBFD08}" dt="2023-10-09T03:06:19.849" v="562" actId="1076"/>
          <ac:spMkLst>
            <pc:docMk/>
            <pc:sldMk cId="1969111277" sldId="396"/>
            <ac:spMk id="18" creationId="{00000000-0000-0000-0000-000000000000}"/>
          </ac:spMkLst>
        </pc:spChg>
        <pc:spChg chg="mod">
          <ac:chgData name="Thúy Mai" userId="222f1c7e07c9bd7a" providerId="LiveId" clId="{BA52F253-3D91-4476-AAF4-E3260EFBFD08}" dt="2023-10-09T03:06:49.508" v="574" actId="122"/>
          <ac:spMkLst>
            <pc:docMk/>
            <pc:sldMk cId="1969111277" sldId="396"/>
            <ac:spMk id="19" creationId="{00000000-0000-0000-0000-000000000000}"/>
          </ac:spMkLst>
        </pc:spChg>
        <pc:spChg chg="mod">
          <ac:chgData name="Thúy Mai" userId="222f1c7e07c9bd7a" providerId="LiveId" clId="{BA52F253-3D91-4476-AAF4-E3260EFBFD08}" dt="2023-10-09T03:05:35.080" v="545" actId="1076"/>
          <ac:spMkLst>
            <pc:docMk/>
            <pc:sldMk cId="1969111277" sldId="396"/>
            <ac:spMk id="22" creationId="{00000000-0000-0000-0000-000000000000}"/>
          </ac:spMkLst>
        </pc:spChg>
        <pc:spChg chg="mod">
          <ac:chgData name="Thúy Mai" userId="222f1c7e07c9bd7a" providerId="LiveId" clId="{BA52F253-3D91-4476-AAF4-E3260EFBFD08}" dt="2023-10-09T03:06:19.849" v="562" actId="1076"/>
          <ac:spMkLst>
            <pc:docMk/>
            <pc:sldMk cId="1969111277" sldId="396"/>
            <ac:spMk id="24" creationId="{00000000-0000-0000-0000-000000000000}"/>
          </ac:spMkLst>
        </pc:spChg>
        <pc:spChg chg="mod">
          <ac:chgData name="Thúy Mai" userId="222f1c7e07c9bd7a" providerId="LiveId" clId="{BA52F253-3D91-4476-AAF4-E3260EFBFD08}" dt="2023-10-09T03:07:21.167" v="576" actId="207"/>
          <ac:spMkLst>
            <pc:docMk/>
            <pc:sldMk cId="1969111277" sldId="396"/>
            <ac:spMk id="25" creationId="{00000000-0000-0000-0000-000000000000}"/>
          </ac:spMkLst>
        </pc:spChg>
        <pc:spChg chg="mod">
          <ac:chgData name="Thúy Mai" userId="222f1c7e07c9bd7a" providerId="LiveId" clId="{BA52F253-3D91-4476-AAF4-E3260EFBFD08}" dt="2023-10-09T03:06:23.300" v="563" actId="1076"/>
          <ac:spMkLst>
            <pc:docMk/>
            <pc:sldMk cId="1969111277" sldId="396"/>
            <ac:spMk id="26" creationId="{00000000-0000-0000-0000-000000000000}"/>
          </ac:spMkLst>
        </pc:spChg>
        <pc:spChg chg="mod">
          <ac:chgData name="Thúy Mai" userId="222f1c7e07c9bd7a" providerId="LiveId" clId="{BA52F253-3D91-4476-AAF4-E3260EFBFD08}" dt="2023-10-09T03:06:19.849" v="562" actId="1076"/>
          <ac:spMkLst>
            <pc:docMk/>
            <pc:sldMk cId="1969111277" sldId="396"/>
            <ac:spMk id="27" creationId="{00000000-0000-0000-0000-000000000000}"/>
          </ac:spMkLst>
        </pc:spChg>
        <pc:picChg chg="mod">
          <ac:chgData name="Thúy Mai" userId="222f1c7e07c9bd7a" providerId="LiveId" clId="{BA52F253-3D91-4476-AAF4-E3260EFBFD08}" dt="2023-10-09T03:06:19.849" v="562" actId="1076"/>
          <ac:picMkLst>
            <pc:docMk/>
            <pc:sldMk cId="1969111277" sldId="396"/>
            <ac:picMk id="4" creationId="{00000000-0000-0000-0000-000000000000}"/>
          </ac:picMkLst>
        </pc:picChg>
        <pc:picChg chg="mod">
          <ac:chgData name="Thúy Mai" userId="222f1c7e07c9bd7a" providerId="LiveId" clId="{BA52F253-3D91-4476-AAF4-E3260EFBFD08}" dt="2023-10-09T03:06:23.300" v="563" actId="1076"/>
          <ac:picMkLst>
            <pc:docMk/>
            <pc:sldMk cId="1969111277" sldId="396"/>
            <ac:picMk id="9" creationId="{00000000-0000-0000-0000-000000000000}"/>
          </ac:picMkLst>
        </pc:picChg>
        <pc:picChg chg="mod">
          <ac:chgData name="Thúy Mai" userId="222f1c7e07c9bd7a" providerId="LiveId" clId="{BA52F253-3D91-4476-AAF4-E3260EFBFD08}" dt="2023-10-09T03:06:23.300" v="563" actId="1076"/>
          <ac:picMkLst>
            <pc:docMk/>
            <pc:sldMk cId="1969111277" sldId="396"/>
            <ac:picMk id="10" creationId="{00000000-0000-0000-0000-000000000000}"/>
          </ac:picMkLst>
        </pc:picChg>
        <pc:picChg chg="mod">
          <ac:chgData name="Thúy Mai" userId="222f1c7e07c9bd7a" providerId="LiveId" clId="{BA52F253-3D91-4476-AAF4-E3260EFBFD08}" dt="2023-10-09T03:06:19.849" v="562" actId="1076"/>
          <ac:picMkLst>
            <pc:docMk/>
            <pc:sldMk cId="1969111277" sldId="396"/>
            <ac:picMk id="11" creationId="{00000000-0000-0000-0000-000000000000}"/>
          </ac:picMkLst>
        </pc:picChg>
      </pc:sldChg>
      <pc:sldChg chg="addSp delSp modSp add mod ord modAnim">
        <pc:chgData name="Thúy Mai" userId="222f1c7e07c9bd7a" providerId="LiveId" clId="{BA52F253-3D91-4476-AAF4-E3260EFBFD08}" dt="2023-10-10T02:03:15.880" v="1913" actId="207"/>
        <pc:sldMkLst>
          <pc:docMk/>
          <pc:sldMk cId="3115302668" sldId="397"/>
        </pc:sldMkLst>
        <pc:spChg chg="add mod">
          <ac:chgData name="Thúy Mai" userId="222f1c7e07c9bd7a" providerId="LiveId" clId="{BA52F253-3D91-4476-AAF4-E3260EFBFD08}" dt="2023-10-10T02:00:55.973" v="1823" actId="164"/>
          <ac:spMkLst>
            <pc:docMk/>
            <pc:sldMk cId="3115302668" sldId="397"/>
            <ac:spMk id="4" creationId="{062E4269-2CFE-5649-D207-A59D4741545E}"/>
          </ac:spMkLst>
        </pc:spChg>
        <pc:spChg chg="add mod">
          <ac:chgData name="Thúy Mai" userId="222f1c7e07c9bd7a" providerId="LiveId" clId="{BA52F253-3D91-4476-AAF4-E3260EFBFD08}" dt="2023-10-10T02:00:55.973" v="1823" actId="164"/>
          <ac:spMkLst>
            <pc:docMk/>
            <pc:sldMk cId="3115302668" sldId="397"/>
            <ac:spMk id="5" creationId="{1B7897A1-B919-0CD6-432E-F044D1DF0E76}"/>
          </ac:spMkLst>
        </pc:spChg>
        <pc:spChg chg="add mod">
          <ac:chgData name="Thúy Mai" userId="222f1c7e07c9bd7a" providerId="LiveId" clId="{BA52F253-3D91-4476-AAF4-E3260EFBFD08}" dt="2023-10-10T02:00:55.973" v="1823" actId="164"/>
          <ac:spMkLst>
            <pc:docMk/>
            <pc:sldMk cId="3115302668" sldId="397"/>
            <ac:spMk id="6" creationId="{6D88E94D-DDAB-AA73-B20A-C3DA8B052963}"/>
          </ac:spMkLst>
        </pc:spChg>
        <pc:spChg chg="add mod">
          <ac:chgData name="Thúy Mai" userId="222f1c7e07c9bd7a" providerId="LiveId" clId="{BA52F253-3D91-4476-AAF4-E3260EFBFD08}" dt="2023-10-10T02:00:55.973" v="1823" actId="164"/>
          <ac:spMkLst>
            <pc:docMk/>
            <pc:sldMk cId="3115302668" sldId="397"/>
            <ac:spMk id="7" creationId="{3F30FF6C-B5AB-84F9-7755-72F7E3229167}"/>
          </ac:spMkLst>
        </pc:spChg>
        <pc:spChg chg="del">
          <ac:chgData name="Thúy Mai" userId="222f1c7e07c9bd7a" providerId="LiveId" clId="{BA52F253-3D91-4476-AAF4-E3260EFBFD08}" dt="2023-10-10T02:00:20.707" v="1814" actId="478"/>
          <ac:spMkLst>
            <pc:docMk/>
            <pc:sldMk cId="3115302668" sldId="397"/>
            <ac:spMk id="8" creationId="{00000000-0000-0000-0000-000000000000}"/>
          </ac:spMkLst>
        </pc:spChg>
        <pc:spChg chg="del">
          <ac:chgData name="Thúy Mai" userId="222f1c7e07c9bd7a" providerId="LiveId" clId="{BA52F253-3D91-4476-AAF4-E3260EFBFD08}" dt="2023-10-10T02:00:18.924" v="1813" actId="478"/>
          <ac:spMkLst>
            <pc:docMk/>
            <pc:sldMk cId="3115302668" sldId="397"/>
            <ac:spMk id="9" creationId="{40E73B38-43D4-3567-4761-D7C75928E270}"/>
          </ac:spMkLst>
        </pc:spChg>
        <pc:spChg chg="add mod">
          <ac:chgData name="Thúy Mai" userId="222f1c7e07c9bd7a" providerId="LiveId" clId="{BA52F253-3D91-4476-AAF4-E3260EFBFD08}" dt="2023-10-10T02:00:55.973" v="1823" actId="164"/>
          <ac:spMkLst>
            <pc:docMk/>
            <pc:sldMk cId="3115302668" sldId="397"/>
            <ac:spMk id="10" creationId="{CE51734A-77CA-D0EF-5842-F94EF651D0CB}"/>
          </ac:spMkLst>
        </pc:spChg>
        <pc:spChg chg="add mod">
          <ac:chgData name="Thúy Mai" userId="222f1c7e07c9bd7a" providerId="LiveId" clId="{BA52F253-3D91-4476-AAF4-E3260EFBFD08}" dt="2023-10-10T02:03:15.880" v="1913" actId="207"/>
          <ac:spMkLst>
            <pc:docMk/>
            <pc:sldMk cId="3115302668" sldId="397"/>
            <ac:spMk id="11" creationId="{0511CC0B-38B9-E872-E904-5BEF7B597F8F}"/>
          </ac:spMkLst>
        </pc:spChg>
        <pc:spChg chg="add mod">
          <ac:chgData name="Thúy Mai" userId="222f1c7e07c9bd7a" providerId="LiveId" clId="{BA52F253-3D91-4476-AAF4-E3260EFBFD08}" dt="2023-10-10T02:02:53.421" v="1906" actId="1076"/>
          <ac:spMkLst>
            <pc:docMk/>
            <pc:sldMk cId="3115302668" sldId="397"/>
            <ac:spMk id="12" creationId="{B5441909-36AD-6E7E-6670-5B8757AEF881}"/>
          </ac:spMkLst>
        </pc:spChg>
        <pc:spChg chg="mod">
          <ac:chgData name="Thúy Mai" userId="222f1c7e07c9bd7a" providerId="LiveId" clId="{BA52F253-3D91-4476-AAF4-E3260EFBFD08}" dt="2023-10-10T02:00:39.622" v="1818"/>
          <ac:spMkLst>
            <pc:docMk/>
            <pc:sldMk cId="3115302668" sldId="397"/>
            <ac:spMk id="14" creationId="{A72EE38D-5B21-F6AD-EDD4-7301F36B1E87}"/>
          </ac:spMkLst>
        </pc:spChg>
        <pc:grpChg chg="del">
          <ac:chgData name="Thúy Mai" userId="222f1c7e07c9bd7a" providerId="LiveId" clId="{BA52F253-3D91-4476-AAF4-E3260EFBFD08}" dt="2023-10-10T02:00:23.668" v="1815" actId="478"/>
          <ac:grpSpMkLst>
            <pc:docMk/>
            <pc:sldMk cId="3115302668" sldId="397"/>
            <ac:grpSpMk id="2" creationId="{00000000-0000-0000-0000-000000000000}"/>
          </ac:grpSpMkLst>
        </pc:grpChg>
        <pc:grpChg chg="add mod ord">
          <ac:chgData name="Thúy Mai" userId="222f1c7e07c9bd7a" providerId="LiveId" clId="{BA52F253-3D91-4476-AAF4-E3260EFBFD08}" dt="2023-10-10T02:03:02.245" v="1908" actId="1076"/>
          <ac:grpSpMkLst>
            <pc:docMk/>
            <pc:sldMk cId="3115302668" sldId="397"/>
            <ac:grpSpMk id="13" creationId="{26C809DD-47D3-1281-5E36-66C0B43013E6}"/>
          </ac:grpSpMkLst>
        </pc:grpChg>
        <pc:grpChg chg="add mod">
          <ac:chgData name="Thúy Mai" userId="222f1c7e07c9bd7a" providerId="LiveId" clId="{BA52F253-3D91-4476-AAF4-E3260EFBFD08}" dt="2023-10-10T02:00:59.041" v="1824" actId="14100"/>
          <ac:grpSpMkLst>
            <pc:docMk/>
            <pc:sldMk cId="3115302668" sldId="397"/>
            <ac:grpSpMk id="15" creationId="{DD0D5567-8A64-7D10-413B-64E8BD939A2F}"/>
          </ac:grpSpMkLst>
        </pc:grpChg>
        <pc:graphicFrameChg chg="add del mod">
          <ac:chgData name="Thúy Mai" userId="222f1c7e07c9bd7a" providerId="LiveId" clId="{BA52F253-3D91-4476-AAF4-E3260EFBFD08}" dt="2023-10-10T02:01:11.203" v="1829"/>
          <ac:graphicFrameMkLst>
            <pc:docMk/>
            <pc:sldMk cId="3115302668" sldId="397"/>
            <ac:graphicFrameMk id="16" creationId="{6BD2321D-4C87-3EBF-7112-7E3F7B739504}"/>
          </ac:graphicFrameMkLst>
        </pc:graphicFrameChg>
      </pc:sldChg>
      <pc:sldChg chg="addSp delSp modSp add mod">
        <pc:chgData name="Thúy Mai" userId="222f1c7e07c9bd7a" providerId="LiveId" clId="{BA52F253-3D91-4476-AAF4-E3260EFBFD08}" dt="2023-10-09T04:20:17.754" v="916" actId="1076"/>
        <pc:sldMkLst>
          <pc:docMk/>
          <pc:sldMk cId="820322341" sldId="398"/>
        </pc:sldMkLst>
        <pc:spChg chg="mod">
          <ac:chgData name="Thúy Mai" userId="222f1c7e07c9bd7a" providerId="LiveId" clId="{BA52F253-3D91-4476-AAF4-E3260EFBFD08}" dt="2023-10-09T04:17:22.992" v="861" actId="403"/>
          <ac:spMkLst>
            <pc:docMk/>
            <pc:sldMk cId="820322341" sldId="398"/>
            <ac:spMk id="9" creationId="{40E73B38-43D4-3567-4761-D7C75928E270}"/>
          </ac:spMkLst>
        </pc:spChg>
        <pc:spChg chg="mod">
          <ac:chgData name="Thúy Mai" userId="222f1c7e07c9bd7a" providerId="LiveId" clId="{BA52F253-3D91-4476-AAF4-E3260EFBFD08}" dt="2023-10-09T04:17:20.776" v="860" actId="207"/>
          <ac:spMkLst>
            <pc:docMk/>
            <pc:sldMk cId="820322341" sldId="398"/>
            <ac:spMk id="12" creationId="{A7DEC53E-008D-D13A-3171-465BE6AF8B3F}"/>
          </ac:spMkLst>
        </pc:spChg>
        <pc:spChg chg="add mod">
          <ac:chgData name="Thúy Mai" userId="222f1c7e07c9bd7a" providerId="LiveId" clId="{BA52F253-3D91-4476-AAF4-E3260EFBFD08}" dt="2023-10-09T04:18:55.996" v="892" actId="403"/>
          <ac:spMkLst>
            <pc:docMk/>
            <pc:sldMk cId="820322341" sldId="398"/>
            <ac:spMk id="13" creationId="{86EAFA42-5185-A193-68D6-65DE4EE7FF9F}"/>
          </ac:spMkLst>
        </pc:spChg>
        <pc:graphicFrameChg chg="add del mod">
          <ac:chgData name="Thúy Mai" userId="222f1c7e07c9bd7a" providerId="LiveId" clId="{BA52F253-3D91-4476-AAF4-E3260EFBFD08}" dt="2023-10-09T04:15:30.877" v="827"/>
          <ac:graphicFrameMkLst>
            <pc:docMk/>
            <pc:sldMk cId="820322341" sldId="398"/>
            <ac:graphicFrameMk id="4" creationId="{F1C95CEF-56C8-5734-C0BF-B4B6865EEF9D}"/>
          </ac:graphicFrameMkLst>
        </pc:graphicFrameChg>
        <pc:graphicFrameChg chg="add mod modGraphic">
          <ac:chgData name="Thúy Mai" userId="222f1c7e07c9bd7a" providerId="LiveId" clId="{BA52F253-3D91-4476-AAF4-E3260EFBFD08}" dt="2023-10-09T04:17:01.323" v="853" actId="1076"/>
          <ac:graphicFrameMkLst>
            <pc:docMk/>
            <pc:sldMk cId="820322341" sldId="398"/>
            <ac:graphicFrameMk id="5" creationId="{36199960-C21E-6664-EB3D-C99FE486BDFD}"/>
          </ac:graphicFrameMkLst>
        </pc:graphicFrameChg>
        <pc:graphicFrameChg chg="add del mod">
          <ac:chgData name="Thúy Mai" userId="222f1c7e07c9bd7a" providerId="LiveId" clId="{BA52F253-3D91-4476-AAF4-E3260EFBFD08}" dt="2023-10-09T04:17:13.961" v="856"/>
          <ac:graphicFrameMkLst>
            <pc:docMk/>
            <pc:sldMk cId="820322341" sldId="398"/>
            <ac:graphicFrameMk id="6" creationId="{117B1188-B0DC-664D-7765-DF9597AA9921}"/>
          </ac:graphicFrameMkLst>
        </pc:graphicFrameChg>
        <pc:graphicFrameChg chg="add del mod">
          <ac:chgData name="Thúy Mai" userId="222f1c7e07c9bd7a" providerId="LiveId" clId="{BA52F253-3D91-4476-AAF4-E3260EFBFD08}" dt="2023-10-09T04:17:33.738" v="865"/>
          <ac:graphicFrameMkLst>
            <pc:docMk/>
            <pc:sldMk cId="820322341" sldId="398"/>
            <ac:graphicFrameMk id="7" creationId="{78A27733-924F-B751-DCE4-53308A4532B0}"/>
          </ac:graphicFrameMkLst>
        </pc:graphicFrameChg>
        <pc:graphicFrameChg chg="del">
          <ac:chgData name="Thúy Mai" userId="222f1c7e07c9bd7a" providerId="LiveId" clId="{BA52F253-3D91-4476-AAF4-E3260EFBFD08}" dt="2023-10-09T04:16:07.339" v="835" actId="478"/>
          <ac:graphicFrameMkLst>
            <pc:docMk/>
            <pc:sldMk cId="820322341" sldId="398"/>
            <ac:graphicFrameMk id="10" creationId="{7CEA048E-8F7C-B140-381A-E1F37E72645D}"/>
          </ac:graphicFrameMkLst>
        </pc:graphicFrameChg>
        <pc:graphicFrameChg chg="add mod modGraphic">
          <ac:chgData name="Thúy Mai" userId="222f1c7e07c9bd7a" providerId="LiveId" clId="{BA52F253-3D91-4476-AAF4-E3260EFBFD08}" dt="2023-10-09T04:18:25.351" v="882" actId="1076"/>
          <ac:graphicFrameMkLst>
            <pc:docMk/>
            <pc:sldMk cId="820322341" sldId="398"/>
            <ac:graphicFrameMk id="11" creationId="{84D41E7B-9ADC-5C3C-4F4A-CF36894874FB}"/>
          </ac:graphicFrameMkLst>
        </pc:graphicFrameChg>
        <pc:graphicFrameChg chg="del">
          <ac:chgData name="Thúy Mai" userId="222f1c7e07c9bd7a" providerId="LiveId" clId="{BA52F253-3D91-4476-AAF4-E3260EFBFD08}" dt="2023-10-09T04:17:26.827" v="862" actId="478"/>
          <ac:graphicFrameMkLst>
            <pc:docMk/>
            <pc:sldMk cId="820322341" sldId="398"/>
            <ac:graphicFrameMk id="14" creationId="{FCD26890-6355-DF8D-745B-AF4C7755517C}"/>
          </ac:graphicFrameMkLst>
        </pc:graphicFrameChg>
        <pc:graphicFrameChg chg="add del mod">
          <ac:chgData name="Thúy Mai" userId="222f1c7e07c9bd7a" providerId="LiveId" clId="{BA52F253-3D91-4476-AAF4-E3260EFBFD08}" dt="2023-10-09T04:18:49.327" v="887"/>
          <ac:graphicFrameMkLst>
            <pc:docMk/>
            <pc:sldMk cId="820322341" sldId="398"/>
            <ac:graphicFrameMk id="15" creationId="{C14D607E-B995-486A-167C-6F60DD069D95}"/>
          </ac:graphicFrameMkLst>
        </pc:graphicFrameChg>
        <pc:graphicFrameChg chg="add del mod">
          <ac:chgData name="Thúy Mai" userId="222f1c7e07c9bd7a" providerId="LiveId" clId="{BA52F253-3D91-4476-AAF4-E3260EFBFD08}" dt="2023-10-09T04:19:02.115" v="895"/>
          <ac:graphicFrameMkLst>
            <pc:docMk/>
            <pc:sldMk cId="820322341" sldId="398"/>
            <ac:graphicFrameMk id="16" creationId="{C77CBEAA-3B4E-B906-5EAB-D60DFE8AE706}"/>
          </ac:graphicFrameMkLst>
        </pc:graphicFrameChg>
        <pc:graphicFrameChg chg="add mod modGraphic">
          <ac:chgData name="Thúy Mai" userId="222f1c7e07c9bd7a" providerId="LiveId" clId="{BA52F253-3D91-4476-AAF4-E3260EFBFD08}" dt="2023-10-09T04:20:17.754" v="916" actId="1076"/>
          <ac:graphicFrameMkLst>
            <pc:docMk/>
            <pc:sldMk cId="820322341" sldId="398"/>
            <ac:graphicFrameMk id="17" creationId="{A18775A3-F1AD-D68A-7CFE-97972815820C}"/>
          </ac:graphicFrameMkLst>
        </pc:graphicFrameChg>
      </pc:sldChg>
      <pc:sldChg chg="addSp delSp modSp add mod modAnim">
        <pc:chgData name="Thúy Mai" userId="222f1c7e07c9bd7a" providerId="LiveId" clId="{BA52F253-3D91-4476-AAF4-E3260EFBFD08}" dt="2023-10-09T04:26:54.328" v="1009"/>
        <pc:sldMkLst>
          <pc:docMk/>
          <pc:sldMk cId="1543069443" sldId="399"/>
        </pc:sldMkLst>
        <pc:spChg chg="add mod">
          <ac:chgData name="Thúy Mai" userId="222f1c7e07c9bd7a" providerId="LiveId" clId="{BA52F253-3D91-4476-AAF4-E3260EFBFD08}" dt="2023-10-09T04:26:51.423" v="1008" actId="122"/>
          <ac:spMkLst>
            <pc:docMk/>
            <pc:sldMk cId="1543069443" sldId="399"/>
            <ac:spMk id="7" creationId="{B23A7049-313F-D765-0EE5-B6A596AF4424}"/>
          </ac:spMkLst>
        </pc:spChg>
        <pc:spChg chg="del">
          <ac:chgData name="Thúy Mai" userId="222f1c7e07c9bd7a" providerId="LiveId" clId="{BA52F253-3D91-4476-AAF4-E3260EFBFD08}" dt="2023-10-09T04:22:21.544" v="922" actId="478"/>
          <ac:spMkLst>
            <pc:docMk/>
            <pc:sldMk cId="1543069443" sldId="399"/>
            <ac:spMk id="9" creationId="{40E73B38-43D4-3567-4761-D7C75928E270}"/>
          </ac:spMkLst>
        </pc:spChg>
        <pc:spChg chg="del">
          <ac:chgData name="Thúy Mai" userId="222f1c7e07c9bd7a" providerId="LiveId" clId="{BA52F253-3D91-4476-AAF4-E3260EFBFD08}" dt="2023-10-09T04:22:19.156" v="921" actId="478"/>
          <ac:spMkLst>
            <pc:docMk/>
            <pc:sldMk cId="1543069443" sldId="399"/>
            <ac:spMk id="12" creationId="{A7DEC53E-008D-D13A-3171-465BE6AF8B3F}"/>
          </ac:spMkLst>
        </pc:spChg>
        <pc:spChg chg="del">
          <ac:chgData name="Thúy Mai" userId="222f1c7e07c9bd7a" providerId="LiveId" clId="{BA52F253-3D91-4476-AAF4-E3260EFBFD08}" dt="2023-10-09T04:22:19.156" v="921" actId="478"/>
          <ac:spMkLst>
            <pc:docMk/>
            <pc:sldMk cId="1543069443" sldId="399"/>
            <ac:spMk id="13" creationId="{86EAFA42-5185-A193-68D6-65DE4EE7FF9F}"/>
          </ac:spMkLst>
        </pc:spChg>
        <pc:graphicFrameChg chg="add del mod">
          <ac:chgData name="Thúy Mai" userId="222f1c7e07c9bd7a" providerId="LiveId" clId="{BA52F253-3D91-4476-AAF4-E3260EFBFD08}" dt="2023-10-09T04:22:22.710" v="925"/>
          <ac:graphicFrameMkLst>
            <pc:docMk/>
            <pc:sldMk cId="1543069443" sldId="399"/>
            <ac:graphicFrameMk id="4" creationId="{761F2482-D506-C175-F385-7208181C43B2}"/>
          </ac:graphicFrameMkLst>
        </pc:graphicFrameChg>
        <pc:graphicFrameChg chg="del">
          <ac:chgData name="Thúy Mai" userId="222f1c7e07c9bd7a" providerId="LiveId" clId="{BA52F253-3D91-4476-AAF4-E3260EFBFD08}" dt="2023-10-09T04:22:19.156" v="921" actId="478"/>
          <ac:graphicFrameMkLst>
            <pc:docMk/>
            <pc:sldMk cId="1543069443" sldId="399"/>
            <ac:graphicFrameMk id="5" creationId="{36199960-C21E-6664-EB3D-C99FE486BDFD}"/>
          </ac:graphicFrameMkLst>
        </pc:graphicFrameChg>
        <pc:graphicFrameChg chg="del">
          <ac:chgData name="Thúy Mai" userId="222f1c7e07c9bd7a" providerId="LiveId" clId="{BA52F253-3D91-4476-AAF4-E3260EFBFD08}" dt="2023-10-09T04:22:19.156" v="921" actId="478"/>
          <ac:graphicFrameMkLst>
            <pc:docMk/>
            <pc:sldMk cId="1543069443" sldId="399"/>
            <ac:graphicFrameMk id="11" creationId="{84D41E7B-9ADC-5C3C-4F4A-CF36894874FB}"/>
          </ac:graphicFrameMkLst>
        </pc:graphicFrameChg>
        <pc:graphicFrameChg chg="del">
          <ac:chgData name="Thúy Mai" userId="222f1c7e07c9bd7a" providerId="LiveId" clId="{BA52F253-3D91-4476-AAF4-E3260EFBFD08}" dt="2023-10-09T04:22:19.156" v="921" actId="478"/>
          <ac:graphicFrameMkLst>
            <pc:docMk/>
            <pc:sldMk cId="1543069443" sldId="399"/>
            <ac:graphicFrameMk id="17" creationId="{A18775A3-F1AD-D68A-7CFE-97972815820C}"/>
          </ac:graphicFrameMkLst>
        </pc:graphicFrameChg>
        <pc:picChg chg="add mod">
          <ac:chgData name="Thúy Mai" userId="222f1c7e07c9bd7a" providerId="LiveId" clId="{BA52F253-3D91-4476-AAF4-E3260EFBFD08}" dt="2023-10-09T04:26:23.850" v="987" actId="14100"/>
          <ac:picMkLst>
            <pc:docMk/>
            <pc:sldMk cId="1543069443" sldId="399"/>
            <ac:picMk id="10" creationId="{4DEB7BAA-5677-1BB2-C3DC-7DB8A2F78F84}"/>
          </ac:picMkLst>
        </pc:picChg>
      </pc:sldChg>
      <pc:sldChg chg="addSp delSp modSp add mod ord modAnim">
        <pc:chgData name="Thúy Mai" userId="222f1c7e07c9bd7a" providerId="LiveId" clId="{BA52F253-3D91-4476-AAF4-E3260EFBFD08}" dt="2023-10-09T04:38:11.099" v="1247"/>
        <pc:sldMkLst>
          <pc:docMk/>
          <pc:sldMk cId="1580274409" sldId="400"/>
        </pc:sldMkLst>
        <pc:spChg chg="mod">
          <ac:chgData name="Thúy Mai" userId="222f1c7e07c9bd7a" providerId="LiveId" clId="{BA52F253-3D91-4476-AAF4-E3260EFBFD08}" dt="2023-10-09T04:28:00.729" v="1027" actId="13926"/>
          <ac:spMkLst>
            <pc:docMk/>
            <pc:sldMk cId="1580274409" sldId="400"/>
            <ac:spMk id="9" creationId="{40E73B38-43D4-3567-4761-D7C75928E270}"/>
          </ac:spMkLst>
        </pc:spChg>
        <pc:spChg chg="del">
          <ac:chgData name="Thúy Mai" userId="222f1c7e07c9bd7a" providerId="LiveId" clId="{BA52F253-3D91-4476-AAF4-E3260EFBFD08}" dt="2023-10-09T04:27:34.639" v="1013" actId="478"/>
          <ac:spMkLst>
            <pc:docMk/>
            <pc:sldMk cId="1580274409" sldId="400"/>
            <ac:spMk id="12" creationId="{A7DEC53E-008D-D13A-3171-465BE6AF8B3F}"/>
          </ac:spMkLst>
        </pc:spChg>
        <pc:graphicFrameChg chg="add del mod">
          <ac:chgData name="Thúy Mai" userId="222f1c7e07c9bd7a" providerId="LiveId" clId="{BA52F253-3D91-4476-AAF4-E3260EFBFD08}" dt="2023-10-09T04:27:39.432" v="1017"/>
          <ac:graphicFrameMkLst>
            <pc:docMk/>
            <pc:sldMk cId="1580274409" sldId="400"/>
            <ac:graphicFrameMk id="4" creationId="{63E978AC-3361-2CE0-C049-D8090CC608DC}"/>
          </ac:graphicFrameMkLst>
        </pc:graphicFrameChg>
        <pc:graphicFrameChg chg="add del mod">
          <ac:chgData name="Thúy Mai" userId="222f1c7e07c9bd7a" providerId="LiveId" clId="{BA52F253-3D91-4476-AAF4-E3260EFBFD08}" dt="2023-10-09T04:28:33.128" v="1032"/>
          <ac:graphicFrameMkLst>
            <pc:docMk/>
            <pc:sldMk cId="1580274409" sldId="400"/>
            <ac:graphicFrameMk id="5" creationId="{C0913247-57BB-DB17-BDA7-C9C7F82C8473}"/>
          </ac:graphicFrameMkLst>
        </pc:graphicFrameChg>
        <pc:graphicFrameChg chg="add mod modGraphic">
          <ac:chgData name="Thúy Mai" userId="222f1c7e07c9bd7a" providerId="LiveId" clId="{BA52F253-3D91-4476-AAF4-E3260EFBFD08}" dt="2023-10-09T04:33:09.401" v="1133" actId="113"/>
          <ac:graphicFrameMkLst>
            <pc:docMk/>
            <pc:sldMk cId="1580274409" sldId="400"/>
            <ac:graphicFrameMk id="6" creationId="{85EBE8C0-8E0A-5825-FEAF-212EE8E790E0}"/>
          </ac:graphicFrameMkLst>
        </pc:graphicFrameChg>
        <pc:graphicFrameChg chg="add del mod">
          <ac:chgData name="Thúy Mai" userId="222f1c7e07c9bd7a" providerId="LiveId" clId="{BA52F253-3D91-4476-AAF4-E3260EFBFD08}" dt="2023-10-09T04:29:42.796" v="1061"/>
          <ac:graphicFrameMkLst>
            <pc:docMk/>
            <pc:sldMk cId="1580274409" sldId="400"/>
            <ac:graphicFrameMk id="7" creationId="{D0498965-BCF6-5BEB-F838-8898004152BD}"/>
          </ac:graphicFrameMkLst>
        </pc:graphicFrameChg>
        <pc:graphicFrameChg chg="mod modGraphic">
          <ac:chgData name="Thúy Mai" userId="222f1c7e07c9bd7a" providerId="LiveId" clId="{BA52F253-3D91-4476-AAF4-E3260EFBFD08}" dt="2023-10-09T04:32:41.060" v="1116" actId="122"/>
          <ac:graphicFrameMkLst>
            <pc:docMk/>
            <pc:sldMk cId="1580274409" sldId="400"/>
            <ac:graphicFrameMk id="10" creationId="{7CEA048E-8F7C-B140-381A-E1F37E72645D}"/>
          </ac:graphicFrameMkLst>
        </pc:graphicFrameChg>
        <pc:graphicFrameChg chg="add del mod">
          <ac:chgData name="Thúy Mai" userId="222f1c7e07c9bd7a" providerId="LiveId" clId="{BA52F253-3D91-4476-AAF4-E3260EFBFD08}" dt="2023-10-09T04:32:33.304" v="1112"/>
          <ac:graphicFrameMkLst>
            <pc:docMk/>
            <pc:sldMk cId="1580274409" sldId="400"/>
            <ac:graphicFrameMk id="11" creationId="{926D919F-CEDD-2702-74DA-5E61C28FE450}"/>
          </ac:graphicFrameMkLst>
        </pc:graphicFrameChg>
        <pc:graphicFrameChg chg="add del mod">
          <ac:chgData name="Thúy Mai" userId="222f1c7e07c9bd7a" providerId="LiveId" clId="{BA52F253-3D91-4476-AAF4-E3260EFBFD08}" dt="2023-10-09T04:33:02.773" v="1128"/>
          <ac:graphicFrameMkLst>
            <pc:docMk/>
            <pc:sldMk cId="1580274409" sldId="400"/>
            <ac:graphicFrameMk id="13" creationId="{B84D9E55-2D03-A5CA-5F49-E71BAAA23C2B}"/>
          </ac:graphicFrameMkLst>
        </pc:graphicFrameChg>
        <pc:graphicFrameChg chg="del">
          <ac:chgData name="Thúy Mai" userId="222f1c7e07c9bd7a" providerId="LiveId" clId="{BA52F253-3D91-4476-AAF4-E3260EFBFD08}" dt="2023-10-09T04:27:37.545" v="1014" actId="478"/>
          <ac:graphicFrameMkLst>
            <pc:docMk/>
            <pc:sldMk cId="1580274409" sldId="400"/>
            <ac:graphicFrameMk id="14" creationId="{FCD26890-6355-DF8D-745B-AF4C7755517C}"/>
          </ac:graphicFrameMkLst>
        </pc:graphicFrameChg>
      </pc:sldChg>
      <pc:sldChg chg="add del">
        <pc:chgData name="Thúy Mai" userId="222f1c7e07c9bd7a" providerId="LiveId" clId="{BA52F253-3D91-4476-AAF4-E3260EFBFD08}" dt="2023-10-09T04:34:07.005" v="1150" actId="47"/>
        <pc:sldMkLst>
          <pc:docMk/>
          <pc:sldMk cId="3757530110" sldId="401"/>
        </pc:sldMkLst>
      </pc:sldChg>
      <pc:sldChg chg="addSp delSp modSp add mod ord modAnim">
        <pc:chgData name="Thúy Mai" userId="222f1c7e07c9bd7a" providerId="LiveId" clId="{BA52F253-3D91-4476-AAF4-E3260EFBFD08}" dt="2023-10-09T04:37:59.914" v="1244" actId="14100"/>
        <pc:sldMkLst>
          <pc:docMk/>
          <pc:sldMk cId="3375469683" sldId="402"/>
        </pc:sldMkLst>
        <pc:graphicFrameChg chg="add mod modGraphic">
          <ac:chgData name="Thúy Mai" userId="222f1c7e07c9bd7a" providerId="LiveId" clId="{BA52F253-3D91-4476-AAF4-E3260EFBFD08}" dt="2023-10-09T04:37:59.914" v="1244" actId="14100"/>
          <ac:graphicFrameMkLst>
            <pc:docMk/>
            <pc:sldMk cId="3375469683" sldId="402"/>
            <ac:graphicFrameMk id="4" creationId="{69A284A3-476A-CCB6-6941-B541E39FDD39}"/>
          </ac:graphicFrameMkLst>
        </pc:graphicFrameChg>
        <pc:graphicFrameChg chg="add del mod">
          <ac:chgData name="Thúy Mai" userId="222f1c7e07c9bd7a" providerId="LiveId" clId="{BA52F253-3D91-4476-AAF4-E3260EFBFD08}" dt="2023-10-09T04:30:28.645" v="1077"/>
          <ac:graphicFrameMkLst>
            <pc:docMk/>
            <pc:sldMk cId="3375469683" sldId="402"/>
            <ac:graphicFrameMk id="5" creationId="{CCBB589C-AC8C-991F-5B5D-E23F68F76964}"/>
          </ac:graphicFrameMkLst>
        </pc:graphicFrameChg>
        <pc:graphicFrameChg chg="mod modGraphic">
          <ac:chgData name="Thúy Mai" userId="222f1c7e07c9bd7a" providerId="LiveId" clId="{BA52F253-3D91-4476-AAF4-E3260EFBFD08}" dt="2023-10-09T04:31:54.624" v="1103" actId="20577"/>
          <ac:graphicFrameMkLst>
            <pc:docMk/>
            <pc:sldMk cId="3375469683" sldId="402"/>
            <ac:graphicFrameMk id="6" creationId="{85EBE8C0-8E0A-5825-FEAF-212EE8E790E0}"/>
          </ac:graphicFrameMkLst>
        </pc:graphicFrameChg>
        <pc:graphicFrameChg chg="mod modGraphic">
          <ac:chgData name="Thúy Mai" userId="222f1c7e07c9bd7a" providerId="LiveId" clId="{BA52F253-3D91-4476-AAF4-E3260EFBFD08}" dt="2023-10-09T04:30:49.664" v="1086" actId="14734"/>
          <ac:graphicFrameMkLst>
            <pc:docMk/>
            <pc:sldMk cId="3375469683" sldId="402"/>
            <ac:graphicFrameMk id="10" creationId="{7CEA048E-8F7C-B140-381A-E1F37E72645D}"/>
          </ac:graphicFrameMkLst>
        </pc:graphicFrameChg>
      </pc:sldChg>
      <pc:sldChg chg="addSp delSp modSp add mod modAnim">
        <pc:chgData name="Thúy Mai" userId="222f1c7e07c9bd7a" providerId="LiveId" clId="{BA52F253-3D91-4476-AAF4-E3260EFBFD08}" dt="2023-10-09T04:38:30.577" v="1249"/>
        <pc:sldMkLst>
          <pc:docMk/>
          <pc:sldMk cId="1452716999" sldId="403"/>
        </pc:sldMkLst>
        <pc:graphicFrameChg chg="add del mod">
          <ac:chgData name="Thúy Mai" userId="222f1c7e07c9bd7a" providerId="LiveId" clId="{BA52F253-3D91-4476-AAF4-E3260EFBFD08}" dt="2023-10-09T04:33:22.030" v="1137"/>
          <ac:graphicFrameMkLst>
            <pc:docMk/>
            <pc:sldMk cId="1452716999" sldId="403"/>
            <ac:graphicFrameMk id="4" creationId="{0A10EB84-72E4-A99C-CAF5-7325944E8CEF}"/>
          </ac:graphicFrameMkLst>
        </pc:graphicFrameChg>
        <pc:graphicFrameChg chg="add del mod">
          <ac:chgData name="Thúy Mai" userId="222f1c7e07c9bd7a" providerId="LiveId" clId="{BA52F253-3D91-4476-AAF4-E3260EFBFD08}" dt="2023-10-09T04:33:34.167" v="1143"/>
          <ac:graphicFrameMkLst>
            <pc:docMk/>
            <pc:sldMk cId="1452716999" sldId="403"/>
            <ac:graphicFrameMk id="5" creationId="{DD973F66-7F63-80F3-BAF1-7BB3B8FA6971}"/>
          </ac:graphicFrameMkLst>
        </pc:graphicFrameChg>
        <pc:graphicFrameChg chg="mod modGraphic">
          <ac:chgData name="Thúy Mai" userId="222f1c7e07c9bd7a" providerId="LiveId" clId="{BA52F253-3D91-4476-AAF4-E3260EFBFD08}" dt="2023-10-09T04:33:39.882" v="1147" actId="113"/>
          <ac:graphicFrameMkLst>
            <pc:docMk/>
            <pc:sldMk cId="1452716999" sldId="403"/>
            <ac:graphicFrameMk id="6" creationId="{85EBE8C0-8E0A-5825-FEAF-212EE8E790E0}"/>
          </ac:graphicFrameMkLst>
        </pc:graphicFrameChg>
        <pc:graphicFrameChg chg="mod modGraphic">
          <ac:chgData name="Thúy Mai" userId="222f1c7e07c9bd7a" providerId="LiveId" clId="{BA52F253-3D91-4476-AAF4-E3260EFBFD08}" dt="2023-10-09T04:33:25.829" v="1140" actId="2710"/>
          <ac:graphicFrameMkLst>
            <pc:docMk/>
            <pc:sldMk cId="1452716999" sldId="403"/>
            <ac:graphicFrameMk id="10" creationId="{7CEA048E-8F7C-B140-381A-E1F37E72645D}"/>
          </ac:graphicFrameMkLst>
        </pc:graphicFrameChg>
      </pc:sldChg>
      <pc:sldChg chg="addSp delSp modSp add mod modAnim">
        <pc:chgData name="Thúy Mai" userId="222f1c7e07c9bd7a" providerId="LiveId" clId="{BA52F253-3D91-4476-AAF4-E3260EFBFD08}" dt="2023-10-09T04:39:05.314" v="1251"/>
        <pc:sldMkLst>
          <pc:docMk/>
          <pc:sldMk cId="91617010" sldId="404"/>
        </pc:sldMkLst>
        <pc:graphicFrameChg chg="add del mod">
          <ac:chgData name="Thúy Mai" userId="222f1c7e07c9bd7a" providerId="LiveId" clId="{BA52F253-3D91-4476-AAF4-E3260EFBFD08}" dt="2023-10-09T04:34:10.113" v="1153"/>
          <ac:graphicFrameMkLst>
            <pc:docMk/>
            <pc:sldMk cId="91617010" sldId="404"/>
            <ac:graphicFrameMk id="4" creationId="{82D2615E-EBB0-9F32-1937-82A6A710A358}"/>
          </ac:graphicFrameMkLst>
        </pc:graphicFrameChg>
        <pc:graphicFrameChg chg="add del mod">
          <ac:chgData name="Thúy Mai" userId="222f1c7e07c9bd7a" providerId="LiveId" clId="{BA52F253-3D91-4476-AAF4-E3260EFBFD08}" dt="2023-10-09T04:34:23.618" v="1159"/>
          <ac:graphicFrameMkLst>
            <pc:docMk/>
            <pc:sldMk cId="91617010" sldId="404"/>
            <ac:graphicFrameMk id="5" creationId="{4D3E5F69-C10E-7B6C-6AC6-A9B3990371FB}"/>
          </ac:graphicFrameMkLst>
        </pc:graphicFrameChg>
        <pc:graphicFrameChg chg="mod modGraphic">
          <ac:chgData name="Thúy Mai" userId="222f1c7e07c9bd7a" providerId="LiveId" clId="{BA52F253-3D91-4476-AAF4-E3260EFBFD08}" dt="2023-10-09T04:34:38.241" v="1165" actId="122"/>
          <ac:graphicFrameMkLst>
            <pc:docMk/>
            <pc:sldMk cId="91617010" sldId="404"/>
            <ac:graphicFrameMk id="6" creationId="{85EBE8C0-8E0A-5825-FEAF-212EE8E790E0}"/>
          </ac:graphicFrameMkLst>
        </pc:graphicFrameChg>
        <pc:graphicFrameChg chg="mod modGraphic">
          <ac:chgData name="Thúy Mai" userId="222f1c7e07c9bd7a" providerId="LiveId" clId="{BA52F253-3D91-4476-AAF4-E3260EFBFD08}" dt="2023-10-09T04:34:36.064" v="1164" actId="122"/>
          <ac:graphicFrameMkLst>
            <pc:docMk/>
            <pc:sldMk cId="91617010" sldId="404"/>
            <ac:graphicFrameMk id="10" creationId="{7CEA048E-8F7C-B140-381A-E1F37E72645D}"/>
          </ac:graphicFrameMkLst>
        </pc:graphicFrameChg>
      </pc:sldChg>
      <pc:sldChg chg="addSp delSp modSp add mod modAnim">
        <pc:chgData name="Thúy Mai" userId="222f1c7e07c9bd7a" providerId="LiveId" clId="{BA52F253-3D91-4476-AAF4-E3260EFBFD08}" dt="2023-10-10T02:48:58.780" v="2792" actId="1035"/>
        <pc:sldMkLst>
          <pc:docMk/>
          <pc:sldMk cId="1330237584" sldId="405"/>
        </pc:sldMkLst>
        <pc:graphicFrameChg chg="add del mod">
          <ac:chgData name="Thúy Mai" userId="222f1c7e07c9bd7a" providerId="LiveId" clId="{BA52F253-3D91-4476-AAF4-E3260EFBFD08}" dt="2023-10-09T04:34:54.409" v="1170"/>
          <ac:graphicFrameMkLst>
            <pc:docMk/>
            <pc:sldMk cId="1330237584" sldId="405"/>
            <ac:graphicFrameMk id="4" creationId="{64EA05A6-F2E7-1A00-023C-D1CA934F69C0}"/>
          </ac:graphicFrameMkLst>
        </pc:graphicFrameChg>
        <pc:graphicFrameChg chg="add del mod">
          <ac:chgData name="Thúy Mai" userId="222f1c7e07c9bd7a" providerId="LiveId" clId="{BA52F253-3D91-4476-AAF4-E3260EFBFD08}" dt="2023-10-09T04:35:24.575" v="1183"/>
          <ac:graphicFrameMkLst>
            <pc:docMk/>
            <pc:sldMk cId="1330237584" sldId="405"/>
            <ac:graphicFrameMk id="5" creationId="{96BD7E97-76B5-97EB-06C0-86C0ED0AF8E6}"/>
          </ac:graphicFrameMkLst>
        </pc:graphicFrameChg>
        <pc:graphicFrameChg chg="mod modGraphic">
          <ac:chgData name="Thúy Mai" userId="222f1c7e07c9bd7a" providerId="LiveId" clId="{BA52F253-3D91-4476-AAF4-E3260EFBFD08}" dt="2023-10-10T02:48:58.780" v="2792" actId="1035"/>
          <ac:graphicFrameMkLst>
            <pc:docMk/>
            <pc:sldMk cId="1330237584" sldId="405"/>
            <ac:graphicFrameMk id="6" creationId="{85EBE8C0-8E0A-5825-FEAF-212EE8E790E0}"/>
          </ac:graphicFrameMkLst>
        </pc:graphicFrameChg>
        <pc:graphicFrameChg chg="mod modGraphic">
          <ac:chgData name="Thúy Mai" userId="222f1c7e07c9bd7a" providerId="LiveId" clId="{BA52F253-3D91-4476-AAF4-E3260EFBFD08}" dt="2023-10-09T04:37:20.223" v="1235" actId="122"/>
          <ac:graphicFrameMkLst>
            <pc:docMk/>
            <pc:sldMk cId="1330237584" sldId="405"/>
            <ac:graphicFrameMk id="10" creationId="{7CEA048E-8F7C-B140-381A-E1F37E72645D}"/>
          </ac:graphicFrameMkLst>
        </pc:graphicFrameChg>
      </pc:sldChg>
      <pc:sldChg chg="addSp delSp modSp add mod modAnim">
        <pc:chgData name="Thúy Mai" userId="222f1c7e07c9bd7a" providerId="LiveId" clId="{BA52F253-3D91-4476-AAF4-E3260EFBFD08}" dt="2023-10-09T04:39:19.410" v="1254"/>
        <pc:sldMkLst>
          <pc:docMk/>
          <pc:sldMk cId="1559860809" sldId="406"/>
        </pc:sldMkLst>
        <pc:graphicFrameChg chg="add del mod">
          <ac:chgData name="Thúy Mai" userId="222f1c7e07c9bd7a" providerId="LiveId" clId="{BA52F253-3D91-4476-AAF4-E3260EFBFD08}" dt="2023-10-09T04:35:46.921" v="1193"/>
          <ac:graphicFrameMkLst>
            <pc:docMk/>
            <pc:sldMk cId="1559860809" sldId="406"/>
            <ac:graphicFrameMk id="4" creationId="{7A8D8088-7AB6-43B9-E628-FB0382465D41}"/>
          </ac:graphicFrameMkLst>
        </pc:graphicFrameChg>
        <pc:graphicFrameChg chg="del">
          <ac:chgData name="Thúy Mai" userId="222f1c7e07c9bd7a" providerId="LiveId" clId="{BA52F253-3D91-4476-AAF4-E3260EFBFD08}" dt="2023-10-09T04:35:36.815" v="1190" actId="478"/>
          <ac:graphicFrameMkLst>
            <pc:docMk/>
            <pc:sldMk cId="1559860809" sldId="406"/>
            <ac:graphicFrameMk id="6" creationId="{85EBE8C0-8E0A-5825-FEAF-212EE8E790E0}"/>
          </ac:graphicFrameMkLst>
        </pc:graphicFrameChg>
        <pc:graphicFrameChg chg="mod modGraphic">
          <ac:chgData name="Thúy Mai" userId="222f1c7e07c9bd7a" providerId="LiveId" clId="{BA52F253-3D91-4476-AAF4-E3260EFBFD08}" dt="2023-10-09T04:37:17.052" v="1234" actId="122"/>
          <ac:graphicFrameMkLst>
            <pc:docMk/>
            <pc:sldMk cId="1559860809" sldId="406"/>
            <ac:graphicFrameMk id="10" creationId="{7CEA048E-8F7C-B140-381A-E1F37E72645D}"/>
          </ac:graphicFrameMkLst>
        </pc:graphicFrameChg>
      </pc:sldChg>
      <pc:sldChg chg="addSp delSp modSp add mod ord modAnim">
        <pc:chgData name="Thúy Mai" userId="222f1c7e07c9bd7a" providerId="LiveId" clId="{BA52F253-3D91-4476-AAF4-E3260EFBFD08}" dt="2023-10-10T02:49:32.748" v="2797"/>
        <pc:sldMkLst>
          <pc:docMk/>
          <pc:sldMk cId="273352013" sldId="407"/>
        </pc:sldMkLst>
        <pc:graphicFrameChg chg="add del mod">
          <ac:chgData name="Thúy Mai" userId="222f1c7e07c9bd7a" providerId="LiveId" clId="{BA52F253-3D91-4476-AAF4-E3260EFBFD08}" dt="2023-10-09T04:36:04.709" v="1203"/>
          <ac:graphicFrameMkLst>
            <pc:docMk/>
            <pc:sldMk cId="273352013" sldId="407"/>
            <ac:graphicFrameMk id="4" creationId="{DB953C0F-521E-6C9F-D53D-C2C759605F18}"/>
          </ac:graphicFrameMkLst>
        </pc:graphicFrameChg>
        <pc:graphicFrameChg chg="add del mod">
          <ac:chgData name="Thúy Mai" userId="222f1c7e07c9bd7a" providerId="LiveId" clId="{BA52F253-3D91-4476-AAF4-E3260EFBFD08}" dt="2023-10-09T04:36:20.189" v="1209"/>
          <ac:graphicFrameMkLst>
            <pc:docMk/>
            <pc:sldMk cId="273352013" sldId="407"/>
            <ac:graphicFrameMk id="5" creationId="{B5FE105C-9A16-7E33-923A-9FA9FC1501F1}"/>
          </ac:graphicFrameMkLst>
        </pc:graphicFrameChg>
        <pc:graphicFrameChg chg="mod modGraphic">
          <ac:chgData name="Thúy Mai" userId="222f1c7e07c9bd7a" providerId="LiveId" clId="{BA52F253-3D91-4476-AAF4-E3260EFBFD08}" dt="2023-10-10T02:49:13.123" v="2793" actId="1035"/>
          <ac:graphicFrameMkLst>
            <pc:docMk/>
            <pc:sldMk cId="273352013" sldId="407"/>
            <ac:graphicFrameMk id="6" creationId="{85EBE8C0-8E0A-5825-FEAF-212EE8E790E0}"/>
          </ac:graphicFrameMkLst>
        </pc:graphicFrameChg>
        <pc:graphicFrameChg chg="add mod modGraphic">
          <ac:chgData name="Thúy Mai" userId="222f1c7e07c9bd7a" providerId="LiveId" clId="{BA52F253-3D91-4476-AAF4-E3260EFBFD08}" dt="2023-10-10T02:49:15.453" v="2794" actId="1035"/>
          <ac:graphicFrameMkLst>
            <pc:docMk/>
            <pc:sldMk cId="273352013" sldId="407"/>
            <ac:graphicFrameMk id="7" creationId="{B615E820-7E0D-6ECB-A286-6A95EDE468A4}"/>
          </ac:graphicFrameMkLst>
        </pc:graphicFrameChg>
        <pc:graphicFrameChg chg="mod modGraphic">
          <ac:chgData name="Thúy Mai" userId="222f1c7e07c9bd7a" providerId="LiveId" clId="{BA52F253-3D91-4476-AAF4-E3260EFBFD08}" dt="2023-10-09T04:37:02.316" v="1231" actId="122"/>
          <ac:graphicFrameMkLst>
            <pc:docMk/>
            <pc:sldMk cId="273352013" sldId="407"/>
            <ac:graphicFrameMk id="10" creationId="{7CEA048E-8F7C-B140-381A-E1F37E72645D}"/>
          </ac:graphicFrameMkLst>
        </pc:graphicFrameChg>
        <pc:graphicFrameChg chg="add del mod">
          <ac:chgData name="Thúy Mai" userId="222f1c7e07c9bd7a" providerId="LiveId" clId="{BA52F253-3D91-4476-AAF4-E3260EFBFD08}" dt="2023-10-09T04:36:50.631" v="1225"/>
          <ac:graphicFrameMkLst>
            <pc:docMk/>
            <pc:sldMk cId="273352013" sldId="407"/>
            <ac:graphicFrameMk id="11" creationId="{49C4A1B9-9A45-1CE2-E3D3-C459213CF5AD}"/>
          </ac:graphicFrameMkLst>
        </pc:graphicFrameChg>
      </pc:sldChg>
      <pc:sldChg chg="addSp delSp modSp add mod ord addAnim delAnim modAnim">
        <pc:chgData name="Thúy Mai" userId="222f1c7e07c9bd7a" providerId="LiveId" clId="{BA52F253-3D91-4476-AAF4-E3260EFBFD08}" dt="2023-10-09T04:45:30.400" v="1381"/>
        <pc:sldMkLst>
          <pc:docMk/>
          <pc:sldMk cId="3947681262" sldId="408"/>
        </pc:sldMkLst>
        <pc:spChg chg="mod">
          <ac:chgData name="Thúy Mai" userId="222f1c7e07c9bd7a" providerId="LiveId" clId="{BA52F253-3D91-4476-AAF4-E3260EFBFD08}" dt="2023-10-09T04:40:00.858" v="1265" actId="13926"/>
          <ac:spMkLst>
            <pc:docMk/>
            <pc:sldMk cId="3947681262" sldId="408"/>
            <ac:spMk id="9" creationId="{40E73B38-43D4-3567-4761-D7C75928E270}"/>
          </ac:spMkLst>
        </pc:spChg>
        <pc:spChg chg="add mod">
          <ac:chgData name="Thúy Mai" userId="222f1c7e07c9bd7a" providerId="LiveId" clId="{BA52F253-3D91-4476-AAF4-E3260EFBFD08}" dt="2023-10-09T04:41:26.670" v="1294" actId="1037"/>
          <ac:spMkLst>
            <pc:docMk/>
            <pc:sldMk cId="3947681262" sldId="408"/>
            <ac:spMk id="13" creationId="{F7AE9897-CC0B-FAE3-615D-D46BB8381241}"/>
          </ac:spMkLst>
        </pc:spChg>
        <pc:spChg chg="add mod">
          <ac:chgData name="Thúy Mai" userId="222f1c7e07c9bd7a" providerId="LiveId" clId="{BA52F253-3D91-4476-AAF4-E3260EFBFD08}" dt="2023-10-09T04:42:00.271" v="1314" actId="1038"/>
          <ac:spMkLst>
            <pc:docMk/>
            <pc:sldMk cId="3947681262" sldId="408"/>
            <ac:spMk id="14" creationId="{CFD968EA-E7F8-FCDA-7CE4-7749975F7AD1}"/>
          </ac:spMkLst>
        </pc:spChg>
        <pc:spChg chg="add mod">
          <ac:chgData name="Thúy Mai" userId="222f1c7e07c9bd7a" providerId="LiveId" clId="{BA52F253-3D91-4476-AAF4-E3260EFBFD08}" dt="2023-10-09T04:44:59.579" v="1378" actId="1076"/>
          <ac:spMkLst>
            <pc:docMk/>
            <pc:sldMk cId="3947681262" sldId="408"/>
            <ac:spMk id="16" creationId="{D28F2663-0C7C-27C6-4288-86B597E6EB2D}"/>
          </ac:spMkLst>
        </pc:spChg>
        <pc:spChg chg="add mod">
          <ac:chgData name="Thúy Mai" userId="222f1c7e07c9bd7a" providerId="LiveId" clId="{BA52F253-3D91-4476-AAF4-E3260EFBFD08}" dt="2023-10-09T04:45:03.778" v="1379" actId="1076"/>
          <ac:spMkLst>
            <pc:docMk/>
            <pc:sldMk cId="3947681262" sldId="408"/>
            <ac:spMk id="18" creationId="{14D8449D-9D54-F12D-6221-4E393314E25B}"/>
          </ac:spMkLst>
        </pc:spChg>
        <pc:grpChg chg="mod">
          <ac:chgData name="Thúy Mai" userId="222f1c7e07c9bd7a" providerId="LiveId" clId="{BA52F253-3D91-4476-AAF4-E3260EFBFD08}" dt="2023-10-09T04:40:43.456" v="1270" actId="1076"/>
          <ac:grpSpMkLst>
            <pc:docMk/>
            <pc:sldMk cId="3947681262" sldId="408"/>
            <ac:grpSpMk id="2" creationId="{00000000-0000-0000-0000-000000000000}"/>
          </ac:grpSpMkLst>
        </pc:grpChg>
        <pc:graphicFrameChg chg="del">
          <ac:chgData name="Thúy Mai" userId="222f1c7e07c9bd7a" providerId="LiveId" clId="{BA52F253-3D91-4476-AAF4-E3260EFBFD08}" dt="2023-10-09T04:40:20.807" v="1267" actId="478"/>
          <ac:graphicFrameMkLst>
            <pc:docMk/>
            <pc:sldMk cId="3947681262" sldId="408"/>
            <ac:graphicFrameMk id="4" creationId="{69A284A3-476A-CCB6-6941-B541E39FDD39}"/>
          </ac:graphicFrameMkLst>
        </pc:graphicFrameChg>
        <pc:graphicFrameChg chg="add del mod">
          <ac:chgData name="Thúy Mai" userId="222f1c7e07c9bd7a" providerId="LiveId" clId="{BA52F253-3D91-4476-AAF4-E3260EFBFD08}" dt="2023-10-09T04:39:34.860" v="1260"/>
          <ac:graphicFrameMkLst>
            <pc:docMk/>
            <pc:sldMk cId="3947681262" sldId="408"/>
            <ac:graphicFrameMk id="5" creationId="{1FE90F7D-93D2-CC7A-E459-9371AFDAE1A5}"/>
          </ac:graphicFrameMkLst>
        </pc:graphicFrameChg>
        <pc:graphicFrameChg chg="del">
          <ac:chgData name="Thúy Mai" userId="222f1c7e07c9bd7a" providerId="LiveId" clId="{BA52F253-3D91-4476-AAF4-E3260EFBFD08}" dt="2023-10-09T04:40:17.699" v="1266" actId="478"/>
          <ac:graphicFrameMkLst>
            <pc:docMk/>
            <pc:sldMk cId="3947681262" sldId="408"/>
            <ac:graphicFrameMk id="6" creationId="{85EBE8C0-8E0A-5825-FEAF-212EE8E790E0}"/>
          </ac:graphicFrameMkLst>
        </pc:graphicFrameChg>
        <pc:graphicFrameChg chg="add mod ord modGraphic">
          <ac:chgData name="Thúy Mai" userId="222f1c7e07c9bd7a" providerId="LiveId" clId="{BA52F253-3D91-4476-AAF4-E3260EFBFD08}" dt="2023-10-09T04:45:30.400" v="1381"/>
          <ac:graphicFrameMkLst>
            <pc:docMk/>
            <pc:sldMk cId="3947681262" sldId="408"/>
            <ac:graphicFrameMk id="7" creationId="{9CDBF8FF-C436-86B7-CFA8-72F48D6F8919}"/>
          </ac:graphicFrameMkLst>
        </pc:graphicFrameChg>
        <pc:graphicFrameChg chg="del">
          <ac:chgData name="Thúy Mai" userId="222f1c7e07c9bd7a" providerId="LiveId" clId="{BA52F253-3D91-4476-AAF4-E3260EFBFD08}" dt="2023-10-09T04:40:17.699" v="1266" actId="478"/>
          <ac:graphicFrameMkLst>
            <pc:docMk/>
            <pc:sldMk cId="3947681262" sldId="408"/>
            <ac:graphicFrameMk id="10" creationId="{7CEA048E-8F7C-B140-381A-E1F37E72645D}"/>
          </ac:graphicFrameMkLst>
        </pc:graphicFrameChg>
        <pc:graphicFrameChg chg="add del mod">
          <ac:chgData name="Thúy Mai" userId="222f1c7e07c9bd7a" providerId="LiveId" clId="{BA52F253-3D91-4476-AAF4-E3260EFBFD08}" dt="2023-10-09T04:41:08.215" v="1282"/>
          <ac:graphicFrameMkLst>
            <pc:docMk/>
            <pc:sldMk cId="3947681262" sldId="408"/>
            <ac:graphicFrameMk id="11" creationId="{AC62EA6C-385F-6120-E4EB-75738C92B340}"/>
          </ac:graphicFrameMkLst>
        </pc:graphicFrameChg>
        <pc:graphicFrameChg chg="add del mod">
          <ac:chgData name="Thúy Mai" userId="222f1c7e07c9bd7a" providerId="LiveId" clId="{BA52F253-3D91-4476-AAF4-E3260EFBFD08}" dt="2023-10-09T04:41:45.552" v="1302"/>
          <ac:graphicFrameMkLst>
            <pc:docMk/>
            <pc:sldMk cId="3947681262" sldId="408"/>
            <ac:graphicFrameMk id="15" creationId="{F29D1607-D360-5C9F-6B00-85717A639BBC}"/>
          </ac:graphicFrameMkLst>
        </pc:graphicFrameChg>
        <pc:graphicFrameChg chg="add del mod">
          <ac:chgData name="Thúy Mai" userId="222f1c7e07c9bd7a" providerId="LiveId" clId="{BA52F253-3D91-4476-AAF4-E3260EFBFD08}" dt="2023-10-09T04:42:12.236" v="1319"/>
          <ac:graphicFrameMkLst>
            <pc:docMk/>
            <pc:sldMk cId="3947681262" sldId="408"/>
            <ac:graphicFrameMk id="17" creationId="{7F9ADB21-0943-0E32-7289-E7B3BE45F36E}"/>
          </ac:graphicFrameMkLst>
        </pc:graphicFrameChg>
        <pc:graphicFrameChg chg="add del mod">
          <ac:chgData name="Thúy Mai" userId="222f1c7e07c9bd7a" providerId="LiveId" clId="{BA52F253-3D91-4476-AAF4-E3260EFBFD08}" dt="2023-10-09T04:42:30.245" v="1331"/>
          <ac:graphicFrameMkLst>
            <pc:docMk/>
            <pc:sldMk cId="3947681262" sldId="408"/>
            <ac:graphicFrameMk id="19" creationId="{A6E70876-911F-9903-27FE-C1EEF4891DC8}"/>
          </ac:graphicFrameMkLst>
        </pc:graphicFrameChg>
      </pc:sldChg>
      <pc:sldChg chg="addSp delSp modSp add mod delAnim modAnim">
        <pc:chgData name="Thúy Mai" userId="222f1c7e07c9bd7a" providerId="LiveId" clId="{BA52F253-3D91-4476-AAF4-E3260EFBFD08}" dt="2023-10-09T04:50:34.653" v="1466"/>
        <pc:sldMkLst>
          <pc:docMk/>
          <pc:sldMk cId="2024136751" sldId="409"/>
        </pc:sldMkLst>
        <pc:spChg chg="mod">
          <ac:chgData name="Thúy Mai" userId="222f1c7e07c9bd7a" providerId="LiveId" clId="{BA52F253-3D91-4476-AAF4-E3260EFBFD08}" dt="2023-10-09T04:46:12.248" v="1393" actId="20577"/>
          <ac:spMkLst>
            <pc:docMk/>
            <pc:sldMk cId="2024136751" sldId="409"/>
            <ac:spMk id="9" creationId="{40E73B38-43D4-3567-4761-D7C75928E270}"/>
          </ac:spMkLst>
        </pc:spChg>
        <pc:spChg chg="add mod">
          <ac:chgData name="Thúy Mai" userId="222f1c7e07c9bd7a" providerId="LiveId" clId="{BA52F253-3D91-4476-AAF4-E3260EFBFD08}" dt="2023-10-09T04:49:44.769" v="1442" actId="1076"/>
          <ac:spMkLst>
            <pc:docMk/>
            <pc:sldMk cId="2024136751" sldId="409"/>
            <ac:spMk id="11" creationId="{56A6463C-1A0A-F369-54A2-0548D566DB53}"/>
          </ac:spMkLst>
        </pc:spChg>
        <pc:spChg chg="add mod">
          <ac:chgData name="Thúy Mai" userId="222f1c7e07c9bd7a" providerId="LiveId" clId="{BA52F253-3D91-4476-AAF4-E3260EFBFD08}" dt="2023-10-09T04:49:53.049" v="1445" actId="1076"/>
          <ac:spMkLst>
            <pc:docMk/>
            <pc:sldMk cId="2024136751" sldId="409"/>
            <ac:spMk id="12" creationId="{600A06C9-8AC4-482E-C030-7126B5F461D3}"/>
          </ac:spMkLst>
        </pc:spChg>
        <pc:spChg chg="del">
          <ac:chgData name="Thúy Mai" userId="222f1c7e07c9bd7a" providerId="LiveId" clId="{BA52F253-3D91-4476-AAF4-E3260EFBFD08}" dt="2023-10-09T04:45:41.996" v="1384" actId="478"/>
          <ac:spMkLst>
            <pc:docMk/>
            <pc:sldMk cId="2024136751" sldId="409"/>
            <ac:spMk id="13" creationId="{F7AE9897-CC0B-FAE3-615D-D46BB8381241}"/>
          </ac:spMkLst>
        </pc:spChg>
        <pc:spChg chg="del">
          <ac:chgData name="Thúy Mai" userId="222f1c7e07c9bd7a" providerId="LiveId" clId="{BA52F253-3D91-4476-AAF4-E3260EFBFD08}" dt="2023-10-09T04:45:41.996" v="1384" actId="478"/>
          <ac:spMkLst>
            <pc:docMk/>
            <pc:sldMk cId="2024136751" sldId="409"/>
            <ac:spMk id="14" creationId="{CFD968EA-E7F8-FCDA-7CE4-7749975F7AD1}"/>
          </ac:spMkLst>
        </pc:spChg>
        <pc:spChg chg="del">
          <ac:chgData name="Thúy Mai" userId="222f1c7e07c9bd7a" providerId="LiveId" clId="{BA52F253-3D91-4476-AAF4-E3260EFBFD08}" dt="2023-10-09T04:45:41.996" v="1384" actId="478"/>
          <ac:spMkLst>
            <pc:docMk/>
            <pc:sldMk cId="2024136751" sldId="409"/>
            <ac:spMk id="16" creationId="{D28F2663-0C7C-27C6-4288-86B597E6EB2D}"/>
          </ac:spMkLst>
        </pc:spChg>
        <pc:spChg chg="add mod">
          <ac:chgData name="Thúy Mai" userId="222f1c7e07c9bd7a" providerId="LiveId" clId="{BA52F253-3D91-4476-AAF4-E3260EFBFD08}" dt="2023-10-09T04:50:08.862" v="1455" actId="1076"/>
          <ac:spMkLst>
            <pc:docMk/>
            <pc:sldMk cId="2024136751" sldId="409"/>
            <ac:spMk id="17" creationId="{85246D42-670D-2C88-D343-6CA99CDE6164}"/>
          </ac:spMkLst>
        </pc:spChg>
        <pc:spChg chg="del">
          <ac:chgData name="Thúy Mai" userId="222f1c7e07c9bd7a" providerId="LiveId" clId="{BA52F253-3D91-4476-AAF4-E3260EFBFD08}" dt="2023-10-09T04:45:41.996" v="1384" actId="478"/>
          <ac:spMkLst>
            <pc:docMk/>
            <pc:sldMk cId="2024136751" sldId="409"/>
            <ac:spMk id="18" creationId="{14D8449D-9D54-F12D-6221-4E393314E25B}"/>
          </ac:spMkLst>
        </pc:spChg>
        <pc:graphicFrameChg chg="add del mod">
          <ac:chgData name="Thúy Mai" userId="222f1c7e07c9bd7a" providerId="LiveId" clId="{BA52F253-3D91-4476-AAF4-E3260EFBFD08}" dt="2023-10-09T04:45:59.280" v="1389"/>
          <ac:graphicFrameMkLst>
            <pc:docMk/>
            <pc:sldMk cId="2024136751" sldId="409"/>
            <ac:graphicFrameMk id="4" creationId="{55B6008A-7B24-6BA4-6FD7-254B7E3283EE}"/>
          </ac:graphicFrameMkLst>
        </pc:graphicFrameChg>
        <pc:graphicFrameChg chg="add mod modGraphic">
          <ac:chgData name="Thúy Mai" userId="222f1c7e07c9bd7a" providerId="LiveId" clId="{BA52F253-3D91-4476-AAF4-E3260EFBFD08}" dt="2023-10-09T04:49:34.539" v="1438" actId="14734"/>
          <ac:graphicFrameMkLst>
            <pc:docMk/>
            <pc:sldMk cId="2024136751" sldId="409"/>
            <ac:graphicFrameMk id="5" creationId="{92AC8086-CC71-1669-2B59-03B5C3BB5598}"/>
          </ac:graphicFrameMkLst>
        </pc:graphicFrameChg>
        <pc:graphicFrameChg chg="add del mod">
          <ac:chgData name="Thúy Mai" userId="222f1c7e07c9bd7a" providerId="LiveId" clId="{BA52F253-3D91-4476-AAF4-E3260EFBFD08}" dt="2023-10-09T04:48:06.022" v="1411"/>
          <ac:graphicFrameMkLst>
            <pc:docMk/>
            <pc:sldMk cId="2024136751" sldId="409"/>
            <ac:graphicFrameMk id="6" creationId="{3C511FFF-0971-534B-D615-0BEE44D6AC34}"/>
          </ac:graphicFrameMkLst>
        </pc:graphicFrameChg>
        <pc:graphicFrameChg chg="del">
          <ac:chgData name="Thúy Mai" userId="222f1c7e07c9bd7a" providerId="LiveId" clId="{BA52F253-3D91-4476-AAF4-E3260EFBFD08}" dt="2023-10-09T04:45:40.286" v="1383" actId="478"/>
          <ac:graphicFrameMkLst>
            <pc:docMk/>
            <pc:sldMk cId="2024136751" sldId="409"/>
            <ac:graphicFrameMk id="7" creationId="{9CDBF8FF-C436-86B7-CFA8-72F48D6F8919}"/>
          </ac:graphicFrameMkLst>
        </pc:graphicFrameChg>
        <pc:graphicFrameChg chg="add del mod">
          <ac:chgData name="Thúy Mai" userId="222f1c7e07c9bd7a" providerId="LiveId" clId="{BA52F253-3D91-4476-AAF4-E3260EFBFD08}" dt="2023-10-09T04:49:18.867" v="1428"/>
          <ac:graphicFrameMkLst>
            <pc:docMk/>
            <pc:sldMk cId="2024136751" sldId="409"/>
            <ac:graphicFrameMk id="15" creationId="{07E765B0-7D66-10A4-9A99-5B60BD5B8147}"/>
          </ac:graphicFrameMkLst>
        </pc:graphicFrameChg>
        <pc:graphicFrameChg chg="add del mod">
          <ac:chgData name="Thúy Mai" userId="222f1c7e07c9bd7a" providerId="LiveId" clId="{BA52F253-3D91-4476-AAF4-E3260EFBFD08}" dt="2023-10-09T04:50:01.688" v="1450"/>
          <ac:graphicFrameMkLst>
            <pc:docMk/>
            <pc:sldMk cId="2024136751" sldId="409"/>
            <ac:graphicFrameMk id="19" creationId="{BE8C7572-07DC-30EA-A4A8-8585CBB1DCC0}"/>
          </ac:graphicFrameMkLst>
        </pc:graphicFrameChg>
      </pc:sldChg>
      <pc:sldChg chg="addSp delSp modSp add mod ord delAnim modAnim">
        <pc:chgData name="Thúy Mai" userId="222f1c7e07c9bd7a" providerId="LiveId" clId="{BA52F253-3D91-4476-AAF4-E3260EFBFD08}" dt="2023-10-09T04:59:49.842" v="1618" actId="113"/>
        <pc:sldMkLst>
          <pc:docMk/>
          <pc:sldMk cId="1669256666" sldId="410"/>
        </pc:sldMkLst>
        <pc:spChg chg="mod">
          <ac:chgData name="Thúy Mai" userId="222f1c7e07c9bd7a" providerId="LiveId" clId="{BA52F253-3D91-4476-AAF4-E3260EFBFD08}" dt="2023-10-09T04:54:35.382" v="1509" actId="1076"/>
          <ac:spMkLst>
            <pc:docMk/>
            <pc:sldMk cId="1669256666" sldId="410"/>
            <ac:spMk id="3" creationId="{00000000-0000-0000-0000-000000000000}"/>
          </ac:spMkLst>
        </pc:spChg>
        <pc:spChg chg="mod">
          <ac:chgData name="Thúy Mai" userId="222f1c7e07c9bd7a" providerId="LiveId" clId="{BA52F253-3D91-4476-AAF4-E3260EFBFD08}" dt="2023-10-09T04:51:32.768" v="1478" actId="255"/>
          <ac:spMkLst>
            <pc:docMk/>
            <pc:sldMk cId="1669256666" sldId="410"/>
            <ac:spMk id="9" creationId="{40E73B38-43D4-3567-4761-D7C75928E270}"/>
          </ac:spMkLst>
        </pc:spChg>
        <pc:graphicFrameChg chg="del">
          <ac:chgData name="Thúy Mai" userId="222f1c7e07c9bd7a" providerId="LiveId" clId="{BA52F253-3D91-4476-AAF4-E3260EFBFD08}" dt="2023-10-09T04:51:26.191" v="1476" actId="478"/>
          <ac:graphicFrameMkLst>
            <pc:docMk/>
            <pc:sldMk cId="1669256666" sldId="410"/>
            <ac:graphicFrameMk id="4" creationId="{69A284A3-476A-CCB6-6941-B541E39FDD39}"/>
          </ac:graphicFrameMkLst>
        </pc:graphicFrameChg>
        <pc:graphicFrameChg chg="add del mod">
          <ac:chgData name="Thúy Mai" userId="222f1c7e07c9bd7a" providerId="LiveId" clId="{BA52F253-3D91-4476-AAF4-E3260EFBFD08}" dt="2023-10-09T04:51:21.753" v="1473"/>
          <ac:graphicFrameMkLst>
            <pc:docMk/>
            <pc:sldMk cId="1669256666" sldId="410"/>
            <ac:graphicFrameMk id="5" creationId="{185BDA2B-19C5-2675-0163-EE4507B64C51}"/>
          </ac:graphicFrameMkLst>
        </pc:graphicFrameChg>
        <pc:graphicFrameChg chg="del">
          <ac:chgData name="Thúy Mai" userId="222f1c7e07c9bd7a" providerId="LiveId" clId="{BA52F253-3D91-4476-AAF4-E3260EFBFD08}" dt="2023-10-09T04:51:26.191" v="1476" actId="478"/>
          <ac:graphicFrameMkLst>
            <pc:docMk/>
            <pc:sldMk cId="1669256666" sldId="410"/>
            <ac:graphicFrameMk id="6" creationId="{85EBE8C0-8E0A-5825-FEAF-212EE8E790E0}"/>
          </ac:graphicFrameMkLst>
        </pc:graphicFrameChg>
        <pc:graphicFrameChg chg="add mod modGraphic">
          <ac:chgData name="Thúy Mai" userId="222f1c7e07c9bd7a" providerId="LiveId" clId="{BA52F253-3D91-4476-AAF4-E3260EFBFD08}" dt="2023-10-09T04:58:48.772" v="1591" actId="14100"/>
          <ac:graphicFrameMkLst>
            <pc:docMk/>
            <pc:sldMk cId="1669256666" sldId="410"/>
            <ac:graphicFrameMk id="7" creationId="{3FE86697-DF9B-6F09-A281-B7E89327E5AB}"/>
          </ac:graphicFrameMkLst>
        </pc:graphicFrameChg>
        <pc:graphicFrameChg chg="del">
          <ac:chgData name="Thúy Mai" userId="222f1c7e07c9bd7a" providerId="LiveId" clId="{BA52F253-3D91-4476-AAF4-E3260EFBFD08}" dt="2023-10-09T04:51:26.191" v="1476" actId="478"/>
          <ac:graphicFrameMkLst>
            <pc:docMk/>
            <pc:sldMk cId="1669256666" sldId="410"/>
            <ac:graphicFrameMk id="10" creationId="{7CEA048E-8F7C-B140-381A-E1F37E72645D}"/>
          </ac:graphicFrameMkLst>
        </pc:graphicFrameChg>
        <pc:graphicFrameChg chg="add del mod">
          <ac:chgData name="Thúy Mai" userId="222f1c7e07c9bd7a" providerId="LiveId" clId="{BA52F253-3D91-4476-AAF4-E3260EFBFD08}" dt="2023-10-09T04:52:08.017" v="1485"/>
          <ac:graphicFrameMkLst>
            <pc:docMk/>
            <pc:sldMk cId="1669256666" sldId="410"/>
            <ac:graphicFrameMk id="11" creationId="{7F471612-2D0C-9712-D25A-77DD24788B32}"/>
          </ac:graphicFrameMkLst>
        </pc:graphicFrameChg>
        <pc:graphicFrameChg chg="add del mod modGraphic">
          <ac:chgData name="Thúy Mai" userId="222f1c7e07c9bd7a" providerId="LiveId" clId="{BA52F253-3D91-4476-AAF4-E3260EFBFD08}" dt="2023-10-09T04:57:54.515" v="1569" actId="478"/>
          <ac:graphicFrameMkLst>
            <pc:docMk/>
            <pc:sldMk cId="1669256666" sldId="410"/>
            <ac:graphicFrameMk id="12" creationId="{74C11004-842F-E0DB-579C-95009552F1C6}"/>
          </ac:graphicFrameMkLst>
        </pc:graphicFrameChg>
        <pc:graphicFrameChg chg="add del mod">
          <ac:chgData name="Thúy Mai" userId="222f1c7e07c9bd7a" providerId="LiveId" clId="{BA52F253-3D91-4476-AAF4-E3260EFBFD08}" dt="2023-10-09T04:56:12.131" v="1546"/>
          <ac:graphicFrameMkLst>
            <pc:docMk/>
            <pc:sldMk cId="1669256666" sldId="410"/>
            <ac:graphicFrameMk id="13" creationId="{CEB20FEC-07D2-EE79-78E7-5BC6DA4CC5D2}"/>
          </ac:graphicFrameMkLst>
        </pc:graphicFrameChg>
        <pc:graphicFrameChg chg="add del mod">
          <ac:chgData name="Thúy Mai" userId="222f1c7e07c9bd7a" providerId="LiveId" clId="{BA52F253-3D91-4476-AAF4-E3260EFBFD08}" dt="2023-10-09T04:57:22.312" v="1555"/>
          <ac:graphicFrameMkLst>
            <pc:docMk/>
            <pc:sldMk cId="1669256666" sldId="410"/>
            <ac:graphicFrameMk id="14" creationId="{5393F736-F7FE-7FCD-BEB0-3A3C9B25F940}"/>
          </ac:graphicFrameMkLst>
        </pc:graphicFrameChg>
        <pc:graphicFrameChg chg="add del mod modGraphic">
          <ac:chgData name="Thúy Mai" userId="222f1c7e07c9bd7a" providerId="LiveId" clId="{BA52F253-3D91-4476-AAF4-E3260EFBFD08}" dt="2023-10-09T04:59:09.587" v="1599" actId="478"/>
          <ac:graphicFrameMkLst>
            <pc:docMk/>
            <pc:sldMk cId="1669256666" sldId="410"/>
            <ac:graphicFrameMk id="15" creationId="{1FCF6590-060E-3AD9-8FF9-7606CD39FD44}"/>
          </ac:graphicFrameMkLst>
        </pc:graphicFrameChg>
        <pc:graphicFrameChg chg="add del mod">
          <ac:chgData name="Thúy Mai" userId="222f1c7e07c9bd7a" providerId="LiveId" clId="{BA52F253-3D91-4476-AAF4-E3260EFBFD08}" dt="2023-10-09T04:58:09.498" v="1575"/>
          <ac:graphicFrameMkLst>
            <pc:docMk/>
            <pc:sldMk cId="1669256666" sldId="410"/>
            <ac:graphicFrameMk id="16" creationId="{A6D61BDF-DC0D-3DA2-046E-CA80473C2E1E}"/>
          </ac:graphicFrameMkLst>
        </pc:graphicFrameChg>
        <pc:graphicFrameChg chg="add del mod">
          <ac:chgData name="Thúy Mai" userId="222f1c7e07c9bd7a" providerId="LiveId" clId="{BA52F253-3D91-4476-AAF4-E3260EFBFD08}" dt="2023-10-09T04:58:17.224" v="1579"/>
          <ac:graphicFrameMkLst>
            <pc:docMk/>
            <pc:sldMk cId="1669256666" sldId="410"/>
            <ac:graphicFrameMk id="17" creationId="{9570E7E0-2EA9-60A9-A207-E39E7CB120FC}"/>
          </ac:graphicFrameMkLst>
        </pc:graphicFrameChg>
        <pc:graphicFrameChg chg="add mod modGraphic">
          <ac:chgData name="Thúy Mai" userId="222f1c7e07c9bd7a" providerId="LiveId" clId="{BA52F253-3D91-4476-AAF4-E3260EFBFD08}" dt="2023-10-09T04:59:47.660" v="1617" actId="113"/>
          <ac:graphicFrameMkLst>
            <pc:docMk/>
            <pc:sldMk cId="1669256666" sldId="410"/>
            <ac:graphicFrameMk id="18" creationId="{6A4CE4BA-8929-6065-22EB-F2AAF43B3BFE}"/>
          </ac:graphicFrameMkLst>
        </pc:graphicFrameChg>
        <pc:graphicFrameChg chg="add mod modGraphic">
          <ac:chgData name="Thúy Mai" userId="222f1c7e07c9bd7a" providerId="LiveId" clId="{BA52F253-3D91-4476-AAF4-E3260EFBFD08}" dt="2023-10-09T04:59:49.842" v="1618" actId="113"/>
          <ac:graphicFrameMkLst>
            <pc:docMk/>
            <pc:sldMk cId="1669256666" sldId="410"/>
            <ac:graphicFrameMk id="19" creationId="{C8C9DF29-5F6F-1980-3912-2A6B0D8D9E15}"/>
          </ac:graphicFrameMkLst>
        </pc:graphicFrameChg>
        <pc:graphicFrameChg chg="add del mod">
          <ac:chgData name="Thúy Mai" userId="222f1c7e07c9bd7a" providerId="LiveId" clId="{BA52F253-3D91-4476-AAF4-E3260EFBFD08}" dt="2023-10-09T04:59:30.601" v="1608"/>
          <ac:graphicFrameMkLst>
            <pc:docMk/>
            <pc:sldMk cId="1669256666" sldId="410"/>
            <ac:graphicFrameMk id="20" creationId="{30073A7A-B796-1739-6C4E-4E9A6D3CD95B}"/>
          </ac:graphicFrameMkLst>
        </pc:graphicFrameChg>
      </pc:sldChg>
      <pc:sldChg chg="addSp delSp modSp add mod delAnim modAnim">
        <pc:chgData name="Thúy Mai" userId="222f1c7e07c9bd7a" providerId="LiveId" clId="{BA52F253-3D91-4476-AAF4-E3260EFBFD08}" dt="2023-10-09T05:02:46.002" v="1692" actId="113"/>
        <pc:sldMkLst>
          <pc:docMk/>
          <pc:sldMk cId="2667468161" sldId="411"/>
        </pc:sldMkLst>
        <pc:spChg chg="mod">
          <ac:chgData name="Thúy Mai" userId="222f1c7e07c9bd7a" providerId="LiveId" clId="{BA52F253-3D91-4476-AAF4-E3260EFBFD08}" dt="2023-10-09T05:01:08.092" v="1645" actId="1076"/>
          <ac:spMkLst>
            <pc:docMk/>
            <pc:sldMk cId="2667468161" sldId="411"/>
            <ac:spMk id="8" creationId="{00000000-0000-0000-0000-000000000000}"/>
          </ac:spMkLst>
        </pc:spChg>
        <pc:spChg chg="del">
          <ac:chgData name="Thúy Mai" userId="222f1c7e07c9bd7a" providerId="LiveId" clId="{BA52F253-3D91-4476-AAF4-E3260EFBFD08}" dt="2023-10-09T05:01:01.713" v="1644" actId="478"/>
          <ac:spMkLst>
            <pc:docMk/>
            <pc:sldMk cId="2667468161" sldId="411"/>
            <ac:spMk id="9" creationId="{40E73B38-43D4-3567-4761-D7C75928E270}"/>
          </ac:spMkLst>
        </pc:spChg>
        <pc:graphicFrameChg chg="add del mod">
          <ac:chgData name="Thúy Mai" userId="222f1c7e07c9bd7a" providerId="LiveId" clId="{BA52F253-3D91-4476-AAF4-E3260EFBFD08}" dt="2023-10-09T05:00:11.244" v="1623"/>
          <ac:graphicFrameMkLst>
            <pc:docMk/>
            <pc:sldMk cId="2667468161" sldId="411"/>
            <ac:graphicFrameMk id="4" creationId="{72FE0371-44D8-F840-8852-E0620C04FD55}"/>
          </ac:graphicFrameMkLst>
        </pc:graphicFrameChg>
        <pc:graphicFrameChg chg="add del mod">
          <ac:chgData name="Thúy Mai" userId="222f1c7e07c9bd7a" providerId="LiveId" clId="{BA52F253-3D91-4476-AAF4-E3260EFBFD08}" dt="2023-10-09T05:00:45.151" v="1639"/>
          <ac:graphicFrameMkLst>
            <pc:docMk/>
            <pc:sldMk cId="2667468161" sldId="411"/>
            <ac:graphicFrameMk id="5" creationId="{85CC1378-1B15-FF8D-D6AF-9AFF2036A509}"/>
          </ac:graphicFrameMkLst>
        </pc:graphicFrameChg>
        <pc:graphicFrameChg chg="mod modGraphic">
          <ac:chgData name="Thúy Mai" userId="222f1c7e07c9bd7a" providerId="LiveId" clId="{BA52F253-3D91-4476-AAF4-E3260EFBFD08}" dt="2023-10-09T05:01:19.597" v="1648" actId="14734"/>
          <ac:graphicFrameMkLst>
            <pc:docMk/>
            <pc:sldMk cId="2667468161" sldId="411"/>
            <ac:graphicFrameMk id="7" creationId="{3FE86697-DF9B-6F09-A281-B7E89327E5AB}"/>
          </ac:graphicFrameMkLst>
        </pc:graphicFrameChg>
        <pc:graphicFrameChg chg="del">
          <ac:chgData name="Thúy Mai" userId="222f1c7e07c9bd7a" providerId="LiveId" clId="{BA52F253-3D91-4476-AAF4-E3260EFBFD08}" dt="2023-10-09T05:00:15.852" v="1625" actId="478"/>
          <ac:graphicFrameMkLst>
            <pc:docMk/>
            <pc:sldMk cId="2667468161" sldId="411"/>
            <ac:graphicFrameMk id="18" creationId="{6A4CE4BA-8929-6065-22EB-F2AAF43B3BFE}"/>
          </ac:graphicFrameMkLst>
        </pc:graphicFrameChg>
        <pc:graphicFrameChg chg="mod modGraphic">
          <ac:chgData name="Thúy Mai" userId="222f1c7e07c9bd7a" providerId="LiveId" clId="{BA52F253-3D91-4476-AAF4-E3260EFBFD08}" dt="2023-10-09T05:02:46.002" v="1692" actId="113"/>
          <ac:graphicFrameMkLst>
            <pc:docMk/>
            <pc:sldMk cId="2667468161" sldId="411"/>
            <ac:graphicFrameMk id="19" creationId="{C8C9DF29-5F6F-1980-3912-2A6B0D8D9E15}"/>
          </ac:graphicFrameMkLst>
        </pc:graphicFrameChg>
      </pc:sldChg>
      <pc:sldChg chg="addSp delSp modSp add mod ord delAnim modAnim">
        <pc:chgData name="Thúy Mai" userId="222f1c7e07c9bd7a" providerId="LiveId" clId="{BA52F253-3D91-4476-AAF4-E3260EFBFD08}" dt="2023-10-09T05:02:40.323" v="1690" actId="113"/>
        <pc:sldMkLst>
          <pc:docMk/>
          <pc:sldMk cId="3296171244" sldId="412"/>
        </pc:sldMkLst>
        <pc:graphicFrameChg chg="add del mod">
          <ac:chgData name="Thúy Mai" userId="222f1c7e07c9bd7a" providerId="LiveId" clId="{BA52F253-3D91-4476-AAF4-E3260EFBFD08}" dt="2023-10-09T05:01:53.847" v="1664"/>
          <ac:graphicFrameMkLst>
            <pc:docMk/>
            <pc:sldMk cId="3296171244" sldId="412"/>
            <ac:graphicFrameMk id="4" creationId="{AF2F7D18-6DC0-1F81-E05D-F046068E763B}"/>
          </ac:graphicFrameMkLst>
        </pc:graphicFrameChg>
        <pc:graphicFrameChg chg="add del mod">
          <ac:chgData name="Thúy Mai" userId="222f1c7e07c9bd7a" providerId="LiveId" clId="{BA52F253-3D91-4476-AAF4-E3260EFBFD08}" dt="2023-10-09T05:02:21.626" v="1681"/>
          <ac:graphicFrameMkLst>
            <pc:docMk/>
            <pc:sldMk cId="3296171244" sldId="412"/>
            <ac:graphicFrameMk id="5" creationId="{0FA147D8-B943-4C2F-71C1-40BE5C718E1F}"/>
          </ac:graphicFrameMkLst>
        </pc:graphicFrameChg>
        <pc:graphicFrameChg chg="add del mod">
          <ac:chgData name="Thúy Mai" userId="222f1c7e07c9bd7a" providerId="LiveId" clId="{BA52F253-3D91-4476-AAF4-E3260EFBFD08}" dt="2023-10-09T05:02:30.073" v="1684"/>
          <ac:graphicFrameMkLst>
            <pc:docMk/>
            <pc:sldMk cId="3296171244" sldId="412"/>
            <ac:graphicFrameMk id="6" creationId="{32EBA063-7B86-7EF4-1609-F4AAF9C4CE81}"/>
          </ac:graphicFrameMkLst>
        </pc:graphicFrameChg>
        <pc:graphicFrameChg chg="mod modGraphic">
          <ac:chgData name="Thúy Mai" userId="222f1c7e07c9bd7a" providerId="LiveId" clId="{BA52F253-3D91-4476-AAF4-E3260EFBFD08}" dt="2023-10-09T05:02:04.660" v="1668" actId="2710"/>
          <ac:graphicFrameMkLst>
            <pc:docMk/>
            <pc:sldMk cId="3296171244" sldId="412"/>
            <ac:graphicFrameMk id="7" creationId="{3FE86697-DF9B-6F09-A281-B7E89327E5AB}"/>
          </ac:graphicFrameMkLst>
        </pc:graphicFrameChg>
        <pc:graphicFrameChg chg="del">
          <ac:chgData name="Thúy Mai" userId="222f1c7e07c9bd7a" providerId="LiveId" clId="{BA52F253-3D91-4476-AAF4-E3260EFBFD08}" dt="2023-10-09T05:02:00.768" v="1667" actId="478"/>
          <ac:graphicFrameMkLst>
            <pc:docMk/>
            <pc:sldMk cId="3296171244" sldId="412"/>
            <ac:graphicFrameMk id="18" creationId="{6A4CE4BA-8929-6065-22EB-F2AAF43B3BFE}"/>
          </ac:graphicFrameMkLst>
        </pc:graphicFrameChg>
        <pc:graphicFrameChg chg="mod modGraphic">
          <ac:chgData name="Thúy Mai" userId="222f1c7e07c9bd7a" providerId="LiveId" clId="{BA52F253-3D91-4476-AAF4-E3260EFBFD08}" dt="2023-10-09T05:02:40.323" v="1690" actId="113"/>
          <ac:graphicFrameMkLst>
            <pc:docMk/>
            <pc:sldMk cId="3296171244" sldId="412"/>
            <ac:graphicFrameMk id="19" creationId="{C8C9DF29-5F6F-1980-3912-2A6B0D8D9E15}"/>
          </ac:graphicFrameMkLst>
        </pc:graphicFrameChg>
      </pc:sldChg>
      <pc:sldChg chg="addSp delSp modSp add mod">
        <pc:chgData name="Thúy Mai" userId="222f1c7e07c9bd7a" providerId="LiveId" clId="{BA52F253-3D91-4476-AAF4-E3260EFBFD08}" dt="2023-10-09T05:03:21.982" v="1707" actId="2710"/>
        <pc:sldMkLst>
          <pc:docMk/>
          <pc:sldMk cId="3579447713" sldId="413"/>
        </pc:sldMkLst>
        <pc:graphicFrameChg chg="add del mod">
          <ac:chgData name="Thúy Mai" userId="222f1c7e07c9bd7a" providerId="LiveId" clId="{BA52F253-3D91-4476-AAF4-E3260EFBFD08}" dt="2023-10-09T05:02:55.183" v="1695"/>
          <ac:graphicFrameMkLst>
            <pc:docMk/>
            <pc:sldMk cId="3579447713" sldId="413"/>
            <ac:graphicFrameMk id="4" creationId="{0E2812CA-26A9-DBEB-D256-359BA29B34F4}"/>
          </ac:graphicFrameMkLst>
        </pc:graphicFrameChg>
        <pc:graphicFrameChg chg="add del mod">
          <ac:chgData name="Thúy Mai" userId="222f1c7e07c9bd7a" providerId="LiveId" clId="{BA52F253-3D91-4476-AAF4-E3260EFBFD08}" dt="2023-10-09T05:03:14.528" v="1703"/>
          <ac:graphicFrameMkLst>
            <pc:docMk/>
            <pc:sldMk cId="3579447713" sldId="413"/>
            <ac:graphicFrameMk id="5" creationId="{3CC190B0-889E-0180-C2F3-3D8704E3C12F}"/>
          </ac:graphicFrameMkLst>
        </pc:graphicFrameChg>
        <pc:graphicFrameChg chg="mod modGraphic">
          <ac:chgData name="Thúy Mai" userId="222f1c7e07c9bd7a" providerId="LiveId" clId="{BA52F253-3D91-4476-AAF4-E3260EFBFD08}" dt="2023-10-09T05:03:00.936" v="1698" actId="2710"/>
          <ac:graphicFrameMkLst>
            <pc:docMk/>
            <pc:sldMk cId="3579447713" sldId="413"/>
            <ac:graphicFrameMk id="7" creationId="{3FE86697-DF9B-6F09-A281-B7E89327E5AB}"/>
          </ac:graphicFrameMkLst>
        </pc:graphicFrameChg>
        <pc:graphicFrameChg chg="mod modGraphic">
          <ac:chgData name="Thúy Mai" userId="222f1c7e07c9bd7a" providerId="LiveId" clId="{BA52F253-3D91-4476-AAF4-E3260EFBFD08}" dt="2023-10-09T05:03:21.982" v="1707" actId="2710"/>
          <ac:graphicFrameMkLst>
            <pc:docMk/>
            <pc:sldMk cId="3579447713" sldId="413"/>
            <ac:graphicFrameMk id="19" creationId="{C8C9DF29-5F6F-1980-3912-2A6B0D8D9E15}"/>
          </ac:graphicFrameMkLst>
        </pc:graphicFrameChg>
      </pc:sldChg>
      <pc:sldChg chg="addSp delSp modSp add mod delAnim modAnim">
        <pc:chgData name="Thúy Mai" userId="222f1c7e07c9bd7a" providerId="LiveId" clId="{BA52F253-3D91-4476-AAF4-E3260EFBFD08}" dt="2023-10-09T05:05:06.213" v="1734"/>
        <pc:sldMkLst>
          <pc:docMk/>
          <pc:sldMk cId="2689540954" sldId="414"/>
        </pc:sldMkLst>
        <pc:spChg chg="mod">
          <ac:chgData name="Thúy Mai" userId="222f1c7e07c9bd7a" providerId="LiveId" clId="{BA52F253-3D91-4476-AAF4-E3260EFBFD08}" dt="2023-10-09T05:04:12.007" v="1718" actId="207"/>
          <ac:spMkLst>
            <pc:docMk/>
            <pc:sldMk cId="2689540954" sldId="414"/>
            <ac:spMk id="9" creationId="{40E73B38-43D4-3567-4761-D7C75928E270}"/>
          </ac:spMkLst>
        </pc:spChg>
        <pc:graphicFrameChg chg="add del mod">
          <ac:chgData name="Thúy Mai" userId="222f1c7e07c9bd7a" providerId="LiveId" clId="{BA52F253-3D91-4476-AAF4-E3260EFBFD08}" dt="2023-10-09T05:04:05.159" v="1713"/>
          <ac:graphicFrameMkLst>
            <pc:docMk/>
            <pc:sldMk cId="2689540954" sldId="414"/>
            <ac:graphicFrameMk id="4" creationId="{F901F66D-DF40-59E5-C039-F8D283360265}"/>
          </ac:graphicFrameMkLst>
        </pc:graphicFrameChg>
        <pc:graphicFrameChg chg="add mod modGraphic">
          <ac:chgData name="Thúy Mai" userId="222f1c7e07c9bd7a" providerId="LiveId" clId="{BA52F253-3D91-4476-AAF4-E3260EFBFD08}" dt="2023-10-09T05:04:56.025" v="1731" actId="2710"/>
          <ac:graphicFrameMkLst>
            <pc:docMk/>
            <pc:sldMk cId="2689540954" sldId="414"/>
            <ac:graphicFrameMk id="5" creationId="{32E6D68D-5C6D-E3A2-8263-47E8390A38E5}"/>
          </ac:graphicFrameMkLst>
        </pc:graphicFrameChg>
        <pc:graphicFrameChg chg="add del mod">
          <ac:chgData name="Thúy Mai" userId="222f1c7e07c9bd7a" providerId="LiveId" clId="{BA52F253-3D91-4476-AAF4-E3260EFBFD08}" dt="2023-10-09T05:04:47.178" v="1726"/>
          <ac:graphicFrameMkLst>
            <pc:docMk/>
            <pc:sldMk cId="2689540954" sldId="414"/>
            <ac:graphicFrameMk id="6" creationId="{F0774535-1A28-A7D6-66D3-9E9429E87AB3}"/>
          </ac:graphicFrameMkLst>
        </pc:graphicFrameChg>
        <pc:graphicFrameChg chg="del">
          <ac:chgData name="Thúy Mai" userId="222f1c7e07c9bd7a" providerId="LiveId" clId="{BA52F253-3D91-4476-AAF4-E3260EFBFD08}" dt="2023-10-09T05:04:18.211" v="1719" actId="478"/>
          <ac:graphicFrameMkLst>
            <pc:docMk/>
            <pc:sldMk cId="2689540954" sldId="414"/>
            <ac:graphicFrameMk id="7" creationId="{3FE86697-DF9B-6F09-A281-B7E89327E5AB}"/>
          </ac:graphicFrameMkLst>
        </pc:graphicFrameChg>
        <pc:graphicFrameChg chg="del">
          <ac:chgData name="Thúy Mai" userId="222f1c7e07c9bd7a" providerId="LiveId" clId="{BA52F253-3D91-4476-AAF4-E3260EFBFD08}" dt="2023-10-09T05:04:21.273" v="1720" actId="478"/>
          <ac:graphicFrameMkLst>
            <pc:docMk/>
            <pc:sldMk cId="2689540954" sldId="414"/>
            <ac:graphicFrameMk id="19" creationId="{C8C9DF29-5F6F-1980-3912-2A6B0D8D9E15}"/>
          </ac:graphicFrameMkLst>
        </pc:graphicFrameChg>
      </pc:sldChg>
      <pc:sldChg chg="addSp delSp modSp add mod modAnim">
        <pc:chgData name="Thúy Mai" userId="222f1c7e07c9bd7a" providerId="LiveId" clId="{BA52F253-3D91-4476-AAF4-E3260EFBFD08}" dt="2023-10-09T05:05:41.149" v="1752" actId="122"/>
        <pc:sldMkLst>
          <pc:docMk/>
          <pc:sldMk cId="4117179474" sldId="415"/>
        </pc:sldMkLst>
        <pc:graphicFrameChg chg="add del mod">
          <ac:chgData name="Thúy Mai" userId="222f1c7e07c9bd7a" providerId="LiveId" clId="{BA52F253-3D91-4476-AAF4-E3260EFBFD08}" dt="2023-10-09T05:05:22.819" v="1742"/>
          <ac:graphicFrameMkLst>
            <pc:docMk/>
            <pc:sldMk cId="4117179474" sldId="415"/>
            <ac:graphicFrameMk id="4" creationId="{2CDF45F1-7370-555B-25AF-3E0038C73B70}"/>
          </ac:graphicFrameMkLst>
        </pc:graphicFrameChg>
        <pc:graphicFrameChg chg="mod modGraphic">
          <ac:chgData name="Thúy Mai" userId="222f1c7e07c9bd7a" providerId="LiveId" clId="{BA52F253-3D91-4476-AAF4-E3260EFBFD08}" dt="2023-10-09T05:05:41.149" v="1752" actId="122"/>
          <ac:graphicFrameMkLst>
            <pc:docMk/>
            <pc:sldMk cId="4117179474" sldId="415"/>
            <ac:graphicFrameMk id="5" creationId="{32E6D68D-5C6D-E3A2-8263-47E8390A38E5}"/>
          </ac:graphicFrameMkLst>
        </pc:graphicFrameChg>
        <pc:graphicFrameChg chg="add del mod">
          <ac:chgData name="Thúy Mai" userId="222f1c7e07c9bd7a" providerId="LiveId" clId="{BA52F253-3D91-4476-AAF4-E3260EFBFD08}" dt="2023-10-09T05:05:25.629" v="1745"/>
          <ac:graphicFrameMkLst>
            <pc:docMk/>
            <pc:sldMk cId="4117179474" sldId="415"/>
            <ac:graphicFrameMk id="6" creationId="{DC99F782-2E47-10CB-4305-7EA1FDF72CB4}"/>
          </ac:graphicFrameMkLst>
        </pc:graphicFrameChg>
      </pc:sldChg>
      <pc:sldChg chg="addSp delSp modSp add mod">
        <pc:chgData name="Thúy Mai" userId="222f1c7e07c9bd7a" providerId="LiveId" clId="{BA52F253-3D91-4476-AAF4-E3260EFBFD08}" dt="2023-10-09T05:05:57.050" v="1759" actId="2710"/>
        <pc:sldMkLst>
          <pc:docMk/>
          <pc:sldMk cId="3270819957" sldId="416"/>
        </pc:sldMkLst>
        <pc:graphicFrameChg chg="add del mod">
          <ac:chgData name="Thúy Mai" userId="222f1c7e07c9bd7a" providerId="LiveId" clId="{BA52F253-3D91-4476-AAF4-E3260EFBFD08}" dt="2023-10-09T05:05:52.468" v="1756"/>
          <ac:graphicFrameMkLst>
            <pc:docMk/>
            <pc:sldMk cId="3270819957" sldId="416"/>
            <ac:graphicFrameMk id="4" creationId="{AB9E8A75-D10D-6F7F-B5EC-ACA76667F116}"/>
          </ac:graphicFrameMkLst>
        </pc:graphicFrameChg>
        <pc:graphicFrameChg chg="mod modGraphic">
          <ac:chgData name="Thúy Mai" userId="222f1c7e07c9bd7a" providerId="LiveId" clId="{BA52F253-3D91-4476-AAF4-E3260EFBFD08}" dt="2023-10-09T05:05:57.050" v="1759" actId="2710"/>
          <ac:graphicFrameMkLst>
            <pc:docMk/>
            <pc:sldMk cId="3270819957" sldId="416"/>
            <ac:graphicFrameMk id="5" creationId="{32E6D68D-5C6D-E3A2-8263-47E8390A38E5}"/>
          </ac:graphicFrameMkLst>
        </pc:graphicFrameChg>
      </pc:sldChg>
      <pc:sldChg chg="addSp delSp modSp add mod">
        <pc:chgData name="Thúy Mai" userId="222f1c7e07c9bd7a" providerId="LiveId" clId="{BA52F253-3D91-4476-AAF4-E3260EFBFD08}" dt="2023-10-09T05:06:17.201" v="1768" actId="122"/>
        <pc:sldMkLst>
          <pc:docMk/>
          <pc:sldMk cId="86654709" sldId="417"/>
        </pc:sldMkLst>
        <pc:graphicFrameChg chg="add del mod">
          <ac:chgData name="Thúy Mai" userId="222f1c7e07c9bd7a" providerId="LiveId" clId="{BA52F253-3D91-4476-AAF4-E3260EFBFD08}" dt="2023-10-09T05:06:07.616" v="1763"/>
          <ac:graphicFrameMkLst>
            <pc:docMk/>
            <pc:sldMk cId="86654709" sldId="417"/>
            <ac:graphicFrameMk id="4" creationId="{03F910F5-05C6-5E74-936D-4389052226A3}"/>
          </ac:graphicFrameMkLst>
        </pc:graphicFrameChg>
        <pc:graphicFrameChg chg="mod modGraphic">
          <ac:chgData name="Thúy Mai" userId="222f1c7e07c9bd7a" providerId="LiveId" clId="{BA52F253-3D91-4476-AAF4-E3260EFBFD08}" dt="2023-10-09T05:06:17.201" v="1768" actId="122"/>
          <ac:graphicFrameMkLst>
            <pc:docMk/>
            <pc:sldMk cId="86654709" sldId="417"/>
            <ac:graphicFrameMk id="5" creationId="{32E6D68D-5C6D-E3A2-8263-47E8390A38E5}"/>
          </ac:graphicFrameMkLst>
        </pc:graphicFrameChg>
      </pc:sldChg>
      <pc:sldChg chg="addSp delSp modSp add mod">
        <pc:chgData name="Thúy Mai" userId="222f1c7e07c9bd7a" providerId="LiveId" clId="{BA52F253-3D91-4476-AAF4-E3260EFBFD08}" dt="2023-10-09T05:06:32.605" v="1776" actId="122"/>
        <pc:sldMkLst>
          <pc:docMk/>
          <pc:sldMk cId="2966546109" sldId="418"/>
        </pc:sldMkLst>
        <pc:graphicFrameChg chg="add del mod">
          <ac:chgData name="Thúy Mai" userId="222f1c7e07c9bd7a" providerId="LiveId" clId="{BA52F253-3D91-4476-AAF4-E3260EFBFD08}" dt="2023-10-09T05:06:25.876" v="1772"/>
          <ac:graphicFrameMkLst>
            <pc:docMk/>
            <pc:sldMk cId="2966546109" sldId="418"/>
            <ac:graphicFrameMk id="4" creationId="{6CF20581-4A59-4B6E-188E-FB8403CA15A7}"/>
          </ac:graphicFrameMkLst>
        </pc:graphicFrameChg>
        <pc:graphicFrameChg chg="mod modGraphic">
          <ac:chgData name="Thúy Mai" userId="222f1c7e07c9bd7a" providerId="LiveId" clId="{BA52F253-3D91-4476-AAF4-E3260EFBFD08}" dt="2023-10-09T05:06:32.605" v="1776" actId="122"/>
          <ac:graphicFrameMkLst>
            <pc:docMk/>
            <pc:sldMk cId="2966546109" sldId="418"/>
            <ac:graphicFrameMk id="5" creationId="{32E6D68D-5C6D-E3A2-8263-47E8390A38E5}"/>
          </ac:graphicFrameMkLst>
        </pc:graphicFrameChg>
      </pc:sldChg>
      <pc:sldChg chg="addSp delSp modSp add mod delAnim modAnim">
        <pc:chgData name="Thúy Mai" userId="222f1c7e07c9bd7a" providerId="LiveId" clId="{BA52F253-3D91-4476-AAF4-E3260EFBFD08}" dt="2023-10-09T05:07:29.505" v="1803"/>
        <pc:sldMkLst>
          <pc:docMk/>
          <pc:sldMk cId="2977843003" sldId="419"/>
        </pc:sldMkLst>
        <pc:spChg chg="mod">
          <ac:chgData name="Thúy Mai" userId="222f1c7e07c9bd7a" providerId="LiveId" clId="{BA52F253-3D91-4476-AAF4-E3260EFBFD08}" dt="2023-10-09T05:06:53.588" v="1785" actId="255"/>
          <ac:spMkLst>
            <pc:docMk/>
            <pc:sldMk cId="2977843003" sldId="419"/>
            <ac:spMk id="9" creationId="{40E73B38-43D4-3567-4761-D7C75928E270}"/>
          </ac:spMkLst>
        </pc:spChg>
        <pc:spChg chg="add mod">
          <ac:chgData name="Thúy Mai" userId="222f1c7e07c9bd7a" providerId="LiveId" clId="{BA52F253-3D91-4476-AAF4-E3260EFBFD08}" dt="2023-10-09T05:07:25.703" v="1801" actId="1076"/>
          <ac:spMkLst>
            <pc:docMk/>
            <pc:sldMk cId="2977843003" sldId="419"/>
            <ac:spMk id="10" creationId="{EEB597E8-4811-05FC-5889-55CD33E97B3B}"/>
          </ac:spMkLst>
        </pc:spChg>
        <pc:graphicFrameChg chg="add del mod">
          <ac:chgData name="Thúy Mai" userId="222f1c7e07c9bd7a" providerId="LiveId" clId="{BA52F253-3D91-4476-AAF4-E3260EFBFD08}" dt="2023-10-09T05:06:44.953" v="1780"/>
          <ac:graphicFrameMkLst>
            <pc:docMk/>
            <pc:sldMk cId="2977843003" sldId="419"/>
            <ac:graphicFrameMk id="4" creationId="{1B7B4A5A-1512-E51C-3A5E-01CDF96B716A}"/>
          </ac:graphicFrameMkLst>
        </pc:graphicFrameChg>
        <pc:graphicFrameChg chg="del">
          <ac:chgData name="Thúy Mai" userId="222f1c7e07c9bd7a" providerId="LiveId" clId="{BA52F253-3D91-4476-AAF4-E3260EFBFD08}" dt="2023-10-09T05:06:55.923" v="1786" actId="478"/>
          <ac:graphicFrameMkLst>
            <pc:docMk/>
            <pc:sldMk cId="2977843003" sldId="419"/>
            <ac:graphicFrameMk id="5" creationId="{32E6D68D-5C6D-E3A2-8263-47E8390A38E5}"/>
          </ac:graphicFrameMkLst>
        </pc:graphicFrameChg>
        <pc:graphicFrameChg chg="add del mod">
          <ac:chgData name="Thúy Mai" userId="222f1c7e07c9bd7a" providerId="LiveId" clId="{BA52F253-3D91-4476-AAF4-E3260EFBFD08}" dt="2023-10-09T05:07:03.031" v="1789"/>
          <ac:graphicFrameMkLst>
            <pc:docMk/>
            <pc:sldMk cId="2977843003" sldId="419"/>
            <ac:graphicFrameMk id="6" creationId="{21EA0432-AAB0-22DC-01C6-246BA44D3913}"/>
          </ac:graphicFrameMkLst>
        </pc:graphicFrameChg>
      </pc:sldChg>
      <pc:sldChg chg="new del">
        <pc:chgData name="Thúy Mai" userId="222f1c7e07c9bd7a" providerId="LiveId" clId="{BA52F253-3D91-4476-AAF4-E3260EFBFD08}" dt="2023-10-10T02:41:05.425" v="2765" actId="47"/>
        <pc:sldMkLst>
          <pc:docMk/>
          <pc:sldMk cId="981793938" sldId="420"/>
        </pc:sldMkLst>
      </pc:sldChg>
      <pc:sldChg chg="addSp delSp modSp add mod delAnim modAnim">
        <pc:chgData name="Thúy Mai" userId="222f1c7e07c9bd7a" providerId="LiveId" clId="{BA52F253-3D91-4476-AAF4-E3260EFBFD08}" dt="2023-10-10T02:09:08.190" v="2068" actId="1076"/>
        <pc:sldMkLst>
          <pc:docMk/>
          <pc:sldMk cId="773491060" sldId="421"/>
        </pc:sldMkLst>
        <pc:spChg chg="del">
          <ac:chgData name="Thúy Mai" userId="222f1c7e07c9bd7a" providerId="LiveId" clId="{BA52F253-3D91-4476-AAF4-E3260EFBFD08}" dt="2023-10-10T02:06:36.107" v="1985" actId="478"/>
          <ac:spMkLst>
            <pc:docMk/>
            <pc:sldMk cId="773491060" sldId="421"/>
            <ac:spMk id="6" creationId="{DE4BA09A-65EF-EC96-D9E1-67ACCBB6F304}"/>
          </ac:spMkLst>
        </pc:spChg>
        <pc:spChg chg="mod">
          <ac:chgData name="Thúy Mai" userId="222f1c7e07c9bd7a" providerId="LiveId" clId="{BA52F253-3D91-4476-AAF4-E3260EFBFD08}" dt="2023-10-10T02:08:59.602" v="2066" actId="1076"/>
          <ac:spMkLst>
            <pc:docMk/>
            <pc:sldMk cId="773491060" sldId="421"/>
            <ac:spMk id="7" creationId="{00000000-0000-0000-0000-000000000000}"/>
          </ac:spMkLst>
        </pc:spChg>
        <pc:spChg chg="mod">
          <ac:chgData name="Thúy Mai" userId="222f1c7e07c9bd7a" providerId="LiveId" clId="{BA52F253-3D91-4476-AAF4-E3260EFBFD08}" dt="2023-10-10T02:08:17.326" v="2059" actId="14100"/>
          <ac:spMkLst>
            <pc:docMk/>
            <pc:sldMk cId="773491060" sldId="421"/>
            <ac:spMk id="8" creationId="{00000000-0000-0000-0000-000000000000}"/>
          </ac:spMkLst>
        </pc:spChg>
        <pc:spChg chg="add mod">
          <ac:chgData name="Thúy Mai" userId="222f1c7e07c9bd7a" providerId="LiveId" clId="{BA52F253-3D91-4476-AAF4-E3260EFBFD08}" dt="2023-10-10T02:09:08.190" v="2068" actId="1076"/>
          <ac:spMkLst>
            <pc:docMk/>
            <pc:sldMk cId="773491060" sldId="421"/>
            <ac:spMk id="9" creationId="{B3E911C3-FD56-BC2B-90B2-86C18C8A766D}"/>
          </ac:spMkLst>
        </pc:spChg>
        <pc:spChg chg="del">
          <ac:chgData name="Thúy Mai" userId="222f1c7e07c9bd7a" providerId="LiveId" clId="{BA52F253-3D91-4476-AAF4-E3260EFBFD08}" dt="2023-10-10T02:06:37.855" v="1986" actId="478"/>
          <ac:spMkLst>
            <pc:docMk/>
            <pc:sldMk cId="773491060" sldId="421"/>
            <ac:spMk id="10" creationId="{95208921-52F7-4FE9-9695-6B9248907E61}"/>
          </ac:spMkLst>
        </pc:spChg>
        <pc:spChg chg="mod">
          <ac:chgData name="Thúy Mai" userId="222f1c7e07c9bd7a" providerId="LiveId" clId="{BA52F253-3D91-4476-AAF4-E3260EFBFD08}" dt="2023-10-10T02:09:04.147" v="2067" actId="1076"/>
          <ac:spMkLst>
            <pc:docMk/>
            <pc:sldMk cId="773491060" sldId="421"/>
            <ac:spMk id="15" creationId="{0BD80196-CBAC-96D9-199F-856F4DD44463}"/>
          </ac:spMkLst>
        </pc:spChg>
        <pc:grpChg chg="mod">
          <ac:chgData name="Thúy Mai" userId="222f1c7e07c9bd7a" providerId="LiveId" clId="{BA52F253-3D91-4476-AAF4-E3260EFBFD08}" dt="2023-10-10T02:08:11.849" v="2057" actId="1076"/>
          <ac:grpSpMkLst>
            <pc:docMk/>
            <pc:sldMk cId="773491060" sldId="421"/>
            <ac:grpSpMk id="2" creationId="{00000000-0000-0000-0000-000000000000}"/>
          </ac:grpSpMkLst>
        </pc:grpChg>
        <pc:graphicFrameChg chg="add del mod">
          <ac:chgData name="Thúy Mai" userId="222f1c7e07c9bd7a" providerId="LiveId" clId="{BA52F253-3D91-4476-AAF4-E3260EFBFD08}" dt="2023-10-10T02:07:22.139" v="2043"/>
          <ac:graphicFrameMkLst>
            <pc:docMk/>
            <pc:sldMk cId="773491060" sldId="421"/>
            <ac:graphicFrameMk id="4" creationId="{7D9C060B-60A4-84EC-A3B9-FD88ECFCADBB}"/>
          </ac:graphicFrameMkLst>
        </pc:graphicFrameChg>
        <pc:graphicFrameChg chg="del">
          <ac:chgData name="Thúy Mai" userId="222f1c7e07c9bd7a" providerId="LiveId" clId="{BA52F253-3D91-4476-AAF4-E3260EFBFD08}" dt="2023-10-10T02:07:09.089" v="2040" actId="478"/>
          <ac:graphicFrameMkLst>
            <pc:docMk/>
            <pc:sldMk cId="773491060" sldId="421"/>
            <ac:graphicFrameMk id="14" creationId="{A4CA75E9-0F62-6515-4922-35C3B71F8AB4}"/>
          </ac:graphicFrameMkLst>
        </pc:graphicFrameChg>
      </pc:sldChg>
      <pc:sldChg chg="modSp add mod modAnim">
        <pc:chgData name="Thúy Mai" userId="222f1c7e07c9bd7a" providerId="LiveId" clId="{BA52F253-3D91-4476-AAF4-E3260EFBFD08}" dt="2023-10-10T02:09:41.772" v="2075" actId="207"/>
        <pc:sldMkLst>
          <pc:docMk/>
          <pc:sldMk cId="1341573687" sldId="422"/>
        </pc:sldMkLst>
        <pc:spChg chg="mod">
          <ac:chgData name="Thúy Mai" userId="222f1c7e07c9bd7a" providerId="LiveId" clId="{BA52F253-3D91-4476-AAF4-E3260EFBFD08}" dt="2023-10-10T02:09:41.772" v="2075" actId="207"/>
          <ac:spMkLst>
            <pc:docMk/>
            <pc:sldMk cId="1341573687" sldId="422"/>
            <ac:spMk id="9" creationId="{B3E911C3-FD56-BC2B-90B2-86C18C8A766D}"/>
          </ac:spMkLst>
        </pc:spChg>
      </pc:sldChg>
      <pc:sldChg chg="addSp delSp modSp add mod modAnim">
        <pc:chgData name="Thúy Mai" userId="222f1c7e07c9bd7a" providerId="LiveId" clId="{BA52F253-3D91-4476-AAF4-E3260EFBFD08}" dt="2023-10-10T02:12:08.440" v="2132"/>
        <pc:sldMkLst>
          <pc:docMk/>
          <pc:sldMk cId="905882393" sldId="423"/>
        </pc:sldMkLst>
        <pc:spChg chg="mod">
          <ac:chgData name="Thúy Mai" userId="222f1c7e07c9bd7a" providerId="LiveId" clId="{BA52F253-3D91-4476-AAF4-E3260EFBFD08}" dt="2023-10-10T02:10:28.593" v="2093"/>
          <ac:spMkLst>
            <pc:docMk/>
            <pc:sldMk cId="905882393" sldId="423"/>
            <ac:spMk id="9" creationId="{B3E911C3-FD56-BC2B-90B2-86C18C8A766D}"/>
          </ac:spMkLst>
        </pc:spChg>
        <pc:spChg chg="add mod">
          <ac:chgData name="Thúy Mai" userId="222f1c7e07c9bd7a" providerId="LiveId" clId="{BA52F253-3D91-4476-AAF4-E3260EFBFD08}" dt="2023-10-10T02:10:54.994" v="2108" actId="207"/>
          <ac:spMkLst>
            <pc:docMk/>
            <pc:sldMk cId="905882393" sldId="423"/>
            <ac:spMk id="10" creationId="{B528B0ED-87C3-79AE-2562-6D925015E872}"/>
          </ac:spMkLst>
        </pc:spChg>
        <pc:spChg chg="del">
          <ac:chgData name="Thúy Mai" userId="222f1c7e07c9bd7a" providerId="LiveId" clId="{BA52F253-3D91-4476-AAF4-E3260EFBFD08}" dt="2023-10-10T02:09:49.073" v="2077" actId="478"/>
          <ac:spMkLst>
            <pc:docMk/>
            <pc:sldMk cId="905882393" sldId="423"/>
            <ac:spMk id="15" creationId="{0BD80196-CBAC-96D9-199F-856F4DD44463}"/>
          </ac:spMkLst>
        </pc:spChg>
        <pc:graphicFrameChg chg="add del mod">
          <ac:chgData name="Thúy Mai" userId="222f1c7e07c9bd7a" providerId="LiveId" clId="{BA52F253-3D91-4476-AAF4-E3260EFBFD08}" dt="2023-10-10T02:10:28.593" v="2093"/>
          <ac:graphicFrameMkLst>
            <pc:docMk/>
            <pc:sldMk cId="905882393" sldId="423"/>
            <ac:graphicFrameMk id="4" creationId="{B2D59D4C-A5BB-6978-4FCE-EF3F2472C922}"/>
          </ac:graphicFrameMkLst>
        </pc:graphicFrameChg>
        <pc:graphicFrameChg chg="add del mod">
          <ac:chgData name="Thúy Mai" userId="222f1c7e07c9bd7a" providerId="LiveId" clId="{BA52F253-3D91-4476-AAF4-E3260EFBFD08}" dt="2023-10-10T02:10:29.431" v="2096"/>
          <ac:graphicFrameMkLst>
            <pc:docMk/>
            <pc:sldMk cId="905882393" sldId="423"/>
            <ac:graphicFrameMk id="5" creationId="{965D9A67-FEDC-B84A-5229-2899157EEF83}"/>
          </ac:graphicFrameMkLst>
        </pc:graphicFrameChg>
        <pc:graphicFrameChg chg="add del mod">
          <ac:chgData name="Thúy Mai" userId="222f1c7e07c9bd7a" providerId="LiveId" clId="{BA52F253-3D91-4476-AAF4-E3260EFBFD08}" dt="2023-10-10T02:11:04.146" v="2111"/>
          <ac:graphicFrameMkLst>
            <pc:docMk/>
            <pc:sldMk cId="905882393" sldId="423"/>
            <ac:graphicFrameMk id="11" creationId="{5CEF27B6-427A-C00E-5E83-0B7468114100}"/>
          </ac:graphicFrameMkLst>
        </pc:graphicFrameChg>
        <pc:graphicFrameChg chg="add mod modGraphic">
          <ac:chgData name="Thúy Mai" userId="222f1c7e07c9bd7a" providerId="LiveId" clId="{BA52F253-3D91-4476-AAF4-E3260EFBFD08}" dt="2023-10-10T02:12:04.541" v="2131" actId="242"/>
          <ac:graphicFrameMkLst>
            <pc:docMk/>
            <pc:sldMk cId="905882393" sldId="423"/>
            <ac:graphicFrameMk id="12" creationId="{5AB4616C-B83B-A25E-4B50-A07424D99666}"/>
          </ac:graphicFrameMkLst>
        </pc:graphicFrameChg>
      </pc:sldChg>
      <pc:sldChg chg="addSp delSp modSp add mod delAnim modAnim">
        <pc:chgData name="Thúy Mai" userId="222f1c7e07c9bd7a" providerId="LiveId" clId="{BA52F253-3D91-4476-AAF4-E3260EFBFD08}" dt="2023-10-10T02:13:00.771" v="2154"/>
        <pc:sldMkLst>
          <pc:docMk/>
          <pc:sldMk cId="3488049956" sldId="424"/>
        </pc:sldMkLst>
        <pc:spChg chg="add mod">
          <ac:chgData name="Thúy Mai" userId="222f1c7e07c9bd7a" providerId="LiveId" clId="{BA52F253-3D91-4476-AAF4-E3260EFBFD08}" dt="2023-10-10T02:12:58.043" v="2153" actId="1076"/>
          <ac:spMkLst>
            <pc:docMk/>
            <pc:sldMk cId="3488049956" sldId="424"/>
            <ac:spMk id="6" creationId="{33326EBD-9C3F-7C1E-CFB3-C8FC56C5942F}"/>
          </ac:spMkLst>
        </pc:spChg>
        <pc:spChg chg="mod">
          <ac:chgData name="Thúy Mai" userId="222f1c7e07c9bd7a" providerId="LiveId" clId="{BA52F253-3D91-4476-AAF4-E3260EFBFD08}" dt="2023-10-10T02:12:54.384" v="2152" actId="20577"/>
          <ac:spMkLst>
            <pc:docMk/>
            <pc:sldMk cId="3488049956" sldId="424"/>
            <ac:spMk id="9" creationId="{B3E911C3-FD56-BC2B-90B2-86C18C8A766D}"/>
          </ac:spMkLst>
        </pc:spChg>
        <pc:spChg chg="del">
          <ac:chgData name="Thúy Mai" userId="222f1c7e07c9bd7a" providerId="LiveId" clId="{BA52F253-3D91-4476-AAF4-E3260EFBFD08}" dt="2023-10-10T02:12:24.344" v="2135" actId="478"/>
          <ac:spMkLst>
            <pc:docMk/>
            <pc:sldMk cId="3488049956" sldId="424"/>
            <ac:spMk id="10" creationId="{B528B0ED-87C3-79AE-2562-6D925015E872}"/>
          </ac:spMkLst>
        </pc:spChg>
        <pc:graphicFrameChg chg="add del mod">
          <ac:chgData name="Thúy Mai" userId="222f1c7e07c9bd7a" providerId="LiveId" clId="{BA52F253-3D91-4476-AAF4-E3260EFBFD08}" dt="2023-10-10T02:12:26.247" v="2138"/>
          <ac:graphicFrameMkLst>
            <pc:docMk/>
            <pc:sldMk cId="3488049956" sldId="424"/>
            <ac:graphicFrameMk id="4" creationId="{6C41E588-AE5D-39E7-5175-5D133AB45A56}"/>
          </ac:graphicFrameMkLst>
        </pc:graphicFrameChg>
        <pc:graphicFrameChg chg="del">
          <ac:chgData name="Thúy Mai" userId="222f1c7e07c9bd7a" providerId="LiveId" clId="{BA52F253-3D91-4476-AAF4-E3260EFBFD08}" dt="2023-10-10T02:12:21.968" v="2134" actId="478"/>
          <ac:graphicFrameMkLst>
            <pc:docMk/>
            <pc:sldMk cId="3488049956" sldId="424"/>
            <ac:graphicFrameMk id="12" creationId="{5AB4616C-B83B-A25E-4B50-A07424D99666}"/>
          </ac:graphicFrameMkLst>
        </pc:graphicFrameChg>
      </pc:sldChg>
      <pc:sldChg chg="addSp delSp modSp add mod ord delAnim modAnim">
        <pc:chgData name="Thúy Mai" userId="222f1c7e07c9bd7a" providerId="LiveId" clId="{BA52F253-3D91-4476-AAF4-E3260EFBFD08}" dt="2023-10-10T02:14:59.396" v="2183" actId="14100"/>
        <pc:sldMkLst>
          <pc:docMk/>
          <pc:sldMk cId="294024460" sldId="425"/>
        </pc:sldMkLst>
        <pc:spChg chg="add mod">
          <ac:chgData name="Thúy Mai" userId="222f1c7e07c9bd7a" providerId="LiveId" clId="{BA52F253-3D91-4476-AAF4-E3260EFBFD08}" dt="2023-10-10T02:14:59.396" v="2183" actId="14100"/>
          <ac:spMkLst>
            <pc:docMk/>
            <pc:sldMk cId="294024460" sldId="425"/>
            <ac:spMk id="6" creationId="{322D6463-8E00-11D8-11DD-3B68F7421D53}"/>
          </ac:spMkLst>
        </pc:spChg>
        <pc:spChg chg="mod">
          <ac:chgData name="Thúy Mai" userId="222f1c7e07c9bd7a" providerId="LiveId" clId="{BA52F253-3D91-4476-AAF4-E3260EFBFD08}" dt="2023-10-10T02:14:22.576" v="2179" actId="1076"/>
          <ac:spMkLst>
            <pc:docMk/>
            <pc:sldMk cId="294024460" sldId="425"/>
            <ac:spMk id="9" creationId="{B3E911C3-FD56-BC2B-90B2-86C18C8A766D}"/>
          </ac:spMkLst>
        </pc:spChg>
        <pc:spChg chg="del mod">
          <ac:chgData name="Thúy Mai" userId="222f1c7e07c9bd7a" providerId="LiveId" clId="{BA52F253-3D91-4476-AAF4-E3260EFBFD08}" dt="2023-10-10T02:14:17.491" v="2178" actId="478"/>
          <ac:spMkLst>
            <pc:docMk/>
            <pc:sldMk cId="294024460" sldId="425"/>
            <ac:spMk id="10" creationId="{B528B0ED-87C3-79AE-2562-6D925015E872}"/>
          </ac:spMkLst>
        </pc:spChg>
        <pc:graphicFrameChg chg="add del mod">
          <ac:chgData name="Thúy Mai" userId="222f1c7e07c9bd7a" providerId="LiveId" clId="{BA52F253-3D91-4476-AAF4-E3260EFBFD08}" dt="2023-10-10T02:13:17.743" v="2160"/>
          <ac:graphicFrameMkLst>
            <pc:docMk/>
            <pc:sldMk cId="294024460" sldId="425"/>
            <ac:graphicFrameMk id="4" creationId="{5CF9C9B2-7E57-A682-92E2-DA2B9FD9D6D3}"/>
          </ac:graphicFrameMkLst>
        </pc:graphicFrameChg>
        <pc:graphicFrameChg chg="add del mod">
          <ac:chgData name="Thúy Mai" userId="222f1c7e07c9bd7a" providerId="LiveId" clId="{BA52F253-3D91-4476-AAF4-E3260EFBFD08}" dt="2023-10-10T02:13:53.303" v="2173"/>
          <ac:graphicFrameMkLst>
            <pc:docMk/>
            <pc:sldMk cId="294024460" sldId="425"/>
            <ac:graphicFrameMk id="5" creationId="{54A87A5C-FB85-68B1-C39C-D8E42E045AB8}"/>
          </ac:graphicFrameMkLst>
        </pc:graphicFrameChg>
        <pc:graphicFrameChg chg="del">
          <ac:chgData name="Thúy Mai" userId="222f1c7e07c9bd7a" providerId="LiveId" clId="{BA52F253-3D91-4476-AAF4-E3260EFBFD08}" dt="2023-10-10T02:13:35.301" v="2169" actId="478"/>
          <ac:graphicFrameMkLst>
            <pc:docMk/>
            <pc:sldMk cId="294024460" sldId="425"/>
            <ac:graphicFrameMk id="12" creationId="{5AB4616C-B83B-A25E-4B50-A07424D99666}"/>
          </ac:graphicFrameMkLst>
        </pc:graphicFrameChg>
      </pc:sldChg>
      <pc:sldChg chg="modSp add mod modAnim">
        <pc:chgData name="Thúy Mai" userId="222f1c7e07c9bd7a" providerId="LiveId" clId="{BA52F253-3D91-4476-AAF4-E3260EFBFD08}" dt="2023-10-10T02:15:56.897" v="2196"/>
        <pc:sldMkLst>
          <pc:docMk/>
          <pc:sldMk cId="4138373166" sldId="426"/>
        </pc:sldMkLst>
        <pc:spChg chg="mod">
          <ac:chgData name="Thúy Mai" userId="222f1c7e07c9bd7a" providerId="LiveId" clId="{BA52F253-3D91-4476-AAF4-E3260EFBFD08}" dt="2023-10-10T02:15:46.977" v="2193" actId="1076"/>
          <ac:spMkLst>
            <pc:docMk/>
            <pc:sldMk cId="4138373166" sldId="426"/>
            <ac:spMk id="7" creationId="{00000000-0000-0000-0000-000000000000}"/>
          </ac:spMkLst>
        </pc:spChg>
        <pc:spChg chg="mod">
          <ac:chgData name="Thúy Mai" userId="222f1c7e07c9bd7a" providerId="LiveId" clId="{BA52F253-3D91-4476-AAF4-E3260EFBFD08}" dt="2023-10-10T02:15:13.313" v="2185" actId="20577"/>
          <ac:spMkLst>
            <pc:docMk/>
            <pc:sldMk cId="4138373166" sldId="426"/>
            <ac:spMk id="9" creationId="{B3E911C3-FD56-BC2B-90B2-86C18C8A766D}"/>
          </ac:spMkLst>
        </pc:spChg>
        <pc:spChg chg="mod">
          <ac:chgData name="Thúy Mai" userId="222f1c7e07c9bd7a" providerId="LiveId" clId="{BA52F253-3D91-4476-AAF4-E3260EFBFD08}" dt="2023-10-10T02:15:40.205" v="2192" actId="255"/>
          <ac:spMkLst>
            <pc:docMk/>
            <pc:sldMk cId="4138373166" sldId="426"/>
            <ac:spMk id="10" creationId="{B528B0ED-87C3-79AE-2562-6D925015E872}"/>
          </ac:spMkLst>
        </pc:spChg>
      </pc:sldChg>
      <pc:sldChg chg="addSp delSp modSp add mod ord addAnim delAnim">
        <pc:chgData name="Thúy Mai" userId="222f1c7e07c9bd7a" providerId="LiveId" clId="{BA52F253-3D91-4476-AAF4-E3260EFBFD08}" dt="2023-10-10T02:17:11.760" v="2228" actId="1076"/>
        <pc:sldMkLst>
          <pc:docMk/>
          <pc:sldMk cId="1469546539" sldId="427"/>
        </pc:sldMkLst>
        <pc:spChg chg="mod">
          <ac:chgData name="Thúy Mai" userId="222f1c7e07c9bd7a" providerId="LiveId" clId="{BA52F253-3D91-4476-AAF4-E3260EFBFD08}" dt="2023-10-10T02:16:11.476" v="2202" actId="1076"/>
          <ac:spMkLst>
            <pc:docMk/>
            <pc:sldMk cId="1469546539" sldId="427"/>
            <ac:spMk id="3" creationId="{00000000-0000-0000-0000-000000000000}"/>
          </ac:spMkLst>
        </pc:spChg>
        <pc:spChg chg="del">
          <ac:chgData name="Thúy Mai" userId="222f1c7e07c9bd7a" providerId="LiveId" clId="{BA52F253-3D91-4476-AAF4-E3260EFBFD08}" dt="2023-10-10T02:16:09.418" v="2200" actId="478"/>
          <ac:spMkLst>
            <pc:docMk/>
            <pc:sldMk cId="1469546539" sldId="427"/>
            <ac:spMk id="6" creationId="{DE4BA09A-65EF-EC96-D9E1-67ACCBB6F304}"/>
          </ac:spMkLst>
        </pc:spChg>
        <pc:spChg chg="mod">
          <ac:chgData name="Thúy Mai" userId="222f1c7e07c9bd7a" providerId="LiveId" clId="{BA52F253-3D91-4476-AAF4-E3260EFBFD08}" dt="2023-10-10T02:16:15.687" v="2205" actId="20577"/>
          <ac:spMkLst>
            <pc:docMk/>
            <pc:sldMk cId="1469546539" sldId="427"/>
            <ac:spMk id="10" creationId="{95208921-52F7-4FE9-9695-6B9248907E61}"/>
          </ac:spMkLst>
        </pc:spChg>
        <pc:spChg chg="mod">
          <ac:chgData name="Thúy Mai" userId="222f1c7e07c9bd7a" providerId="LiveId" clId="{BA52F253-3D91-4476-AAF4-E3260EFBFD08}" dt="2023-10-10T02:16:20.568" v="2206" actId="1076"/>
          <ac:spMkLst>
            <pc:docMk/>
            <pc:sldMk cId="1469546539" sldId="427"/>
            <ac:spMk id="15" creationId="{0BD80196-CBAC-96D9-199F-856F4DD44463}"/>
          </ac:spMkLst>
        </pc:spChg>
        <pc:grpChg chg="mod">
          <ac:chgData name="Thúy Mai" userId="222f1c7e07c9bd7a" providerId="LiveId" clId="{BA52F253-3D91-4476-AAF4-E3260EFBFD08}" dt="2023-10-10T02:16:09.814" v="2201" actId="1076"/>
          <ac:grpSpMkLst>
            <pc:docMk/>
            <pc:sldMk cId="1469546539" sldId="427"/>
            <ac:grpSpMk id="2" creationId="{00000000-0000-0000-0000-000000000000}"/>
          </ac:grpSpMkLst>
        </pc:grpChg>
        <pc:graphicFrameChg chg="add del mod">
          <ac:chgData name="Thúy Mai" userId="222f1c7e07c9bd7a" providerId="LiveId" clId="{BA52F253-3D91-4476-AAF4-E3260EFBFD08}" dt="2023-10-10T02:16:45.244" v="2211"/>
          <ac:graphicFrameMkLst>
            <pc:docMk/>
            <pc:sldMk cId="1469546539" sldId="427"/>
            <ac:graphicFrameMk id="4" creationId="{ADAF736E-3236-F7F0-7D59-B54E536559EB}"/>
          </ac:graphicFrameMkLst>
        </pc:graphicFrameChg>
        <pc:graphicFrameChg chg="add del mod modGraphic">
          <ac:chgData name="Thúy Mai" userId="222f1c7e07c9bd7a" providerId="LiveId" clId="{BA52F253-3D91-4476-AAF4-E3260EFBFD08}" dt="2023-10-10T02:17:09.001" v="2227" actId="478"/>
          <ac:graphicFrameMkLst>
            <pc:docMk/>
            <pc:sldMk cId="1469546539" sldId="427"/>
            <ac:graphicFrameMk id="5" creationId="{1562523D-843D-F4DD-8CBE-AF9F5999AAD7}"/>
          </ac:graphicFrameMkLst>
        </pc:graphicFrameChg>
        <pc:graphicFrameChg chg="add del mod modGraphic">
          <ac:chgData name="Thúy Mai" userId="222f1c7e07c9bd7a" providerId="LiveId" clId="{BA52F253-3D91-4476-AAF4-E3260EFBFD08}" dt="2023-10-10T02:17:11.760" v="2228" actId="1076"/>
          <ac:graphicFrameMkLst>
            <pc:docMk/>
            <pc:sldMk cId="1469546539" sldId="427"/>
            <ac:graphicFrameMk id="14" creationId="{A4CA75E9-0F62-6515-4922-35C3B71F8AB4}"/>
          </ac:graphicFrameMkLst>
        </pc:graphicFrameChg>
      </pc:sldChg>
      <pc:sldChg chg="addSp delSp modSp add mod ord modAnim">
        <pc:chgData name="Thúy Mai" userId="222f1c7e07c9bd7a" providerId="LiveId" clId="{BA52F253-3D91-4476-AAF4-E3260EFBFD08}" dt="2023-10-10T02:18:20.944" v="2250" actId="207"/>
        <pc:sldMkLst>
          <pc:docMk/>
          <pc:sldMk cId="2378095516" sldId="428"/>
        </pc:sldMkLst>
        <pc:spChg chg="mod">
          <ac:chgData name="Thúy Mai" userId="222f1c7e07c9bd7a" providerId="LiveId" clId="{BA52F253-3D91-4476-AAF4-E3260EFBFD08}" dt="2023-10-10T02:18:20.944" v="2250" actId="207"/>
          <ac:spMkLst>
            <pc:docMk/>
            <pc:sldMk cId="2378095516" sldId="428"/>
            <ac:spMk id="9" creationId="{B3E911C3-FD56-BC2B-90B2-86C18C8A766D}"/>
          </ac:spMkLst>
        </pc:spChg>
        <pc:graphicFrameChg chg="add del mod">
          <ac:chgData name="Thúy Mai" userId="222f1c7e07c9bd7a" providerId="LiveId" clId="{BA52F253-3D91-4476-AAF4-E3260EFBFD08}" dt="2023-10-10T02:17:40.913" v="2234"/>
          <ac:graphicFrameMkLst>
            <pc:docMk/>
            <pc:sldMk cId="2378095516" sldId="428"/>
            <ac:graphicFrameMk id="4" creationId="{CFC6AB3F-DB02-A5B2-8126-4F49B954773E}"/>
          </ac:graphicFrameMkLst>
        </pc:graphicFrameChg>
      </pc:sldChg>
      <pc:sldChg chg="modSp add mod modAnim">
        <pc:chgData name="Thúy Mai" userId="222f1c7e07c9bd7a" providerId="LiveId" clId="{BA52F253-3D91-4476-AAF4-E3260EFBFD08}" dt="2023-10-10T02:18:49.036" v="2259" actId="207"/>
        <pc:sldMkLst>
          <pc:docMk/>
          <pc:sldMk cId="2682371831" sldId="429"/>
        </pc:sldMkLst>
        <pc:spChg chg="mod">
          <ac:chgData name="Thúy Mai" userId="222f1c7e07c9bd7a" providerId="LiveId" clId="{BA52F253-3D91-4476-AAF4-E3260EFBFD08}" dt="2023-10-10T02:18:49.036" v="2259" actId="207"/>
          <ac:spMkLst>
            <pc:docMk/>
            <pc:sldMk cId="2682371831" sldId="429"/>
            <ac:spMk id="9" creationId="{B3E911C3-FD56-BC2B-90B2-86C18C8A766D}"/>
          </ac:spMkLst>
        </pc:spChg>
      </pc:sldChg>
      <pc:sldChg chg="modSp add mod modAnim">
        <pc:chgData name="Thúy Mai" userId="222f1c7e07c9bd7a" providerId="LiveId" clId="{BA52F253-3D91-4476-AAF4-E3260EFBFD08}" dt="2023-10-10T02:19:08.703" v="2269" actId="1038"/>
        <pc:sldMkLst>
          <pc:docMk/>
          <pc:sldMk cId="2115341852" sldId="430"/>
        </pc:sldMkLst>
        <pc:spChg chg="mod">
          <ac:chgData name="Thúy Mai" userId="222f1c7e07c9bd7a" providerId="LiveId" clId="{BA52F253-3D91-4476-AAF4-E3260EFBFD08}" dt="2023-10-10T02:19:08.703" v="2269" actId="1038"/>
          <ac:spMkLst>
            <pc:docMk/>
            <pc:sldMk cId="2115341852" sldId="430"/>
            <ac:spMk id="9" creationId="{B3E911C3-FD56-BC2B-90B2-86C18C8A766D}"/>
          </ac:spMkLst>
        </pc:spChg>
      </pc:sldChg>
      <pc:sldChg chg="addSp delSp modSp add mod modAnim">
        <pc:chgData name="Thúy Mai" userId="222f1c7e07c9bd7a" providerId="LiveId" clId="{BA52F253-3D91-4476-AAF4-E3260EFBFD08}" dt="2023-10-10T02:21:22.222" v="2299" actId="20577"/>
        <pc:sldMkLst>
          <pc:docMk/>
          <pc:sldMk cId="4112504703" sldId="431"/>
        </pc:sldMkLst>
        <pc:spChg chg="add mod">
          <ac:chgData name="Thúy Mai" userId="222f1c7e07c9bd7a" providerId="LiveId" clId="{BA52F253-3D91-4476-AAF4-E3260EFBFD08}" dt="2023-10-10T02:21:22.222" v="2299" actId="20577"/>
          <ac:spMkLst>
            <pc:docMk/>
            <pc:sldMk cId="4112504703" sldId="431"/>
            <ac:spMk id="6" creationId="{C05E5876-B52D-6A6B-845F-31B41F20B970}"/>
          </ac:spMkLst>
        </pc:spChg>
        <pc:spChg chg="mod">
          <ac:chgData name="Thúy Mai" userId="222f1c7e07c9bd7a" providerId="LiveId" clId="{BA52F253-3D91-4476-AAF4-E3260EFBFD08}" dt="2023-10-10T02:19:27.470" v="2276" actId="1076"/>
          <ac:spMkLst>
            <pc:docMk/>
            <pc:sldMk cId="4112504703" sldId="431"/>
            <ac:spMk id="9" creationId="{B3E911C3-FD56-BC2B-90B2-86C18C8A766D}"/>
          </ac:spMkLst>
        </pc:spChg>
        <pc:spChg chg="del">
          <ac:chgData name="Thúy Mai" userId="222f1c7e07c9bd7a" providerId="LiveId" clId="{BA52F253-3D91-4476-AAF4-E3260EFBFD08}" dt="2023-10-10T02:19:15.495" v="2271" actId="478"/>
          <ac:spMkLst>
            <pc:docMk/>
            <pc:sldMk cId="4112504703" sldId="431"/>
            <ac:spMk id="15" creationId="{0BD80196-CBAC-96D9-199F-856F4DD44463}"/>
          </ac:spMkLst>
        </pc:spChg>
        <pc:graphicFrameChg chg="add del mod">
          <ac:chgData name="Thúy Mai" userId="222f1c7e07c9bd7a" providerId="LiveId" clId="{BA52F253-3D91-4476-AAF4-E3260EFBFD08}" dt="2023-10-10T02:20:24.657" v="2279"/>
          <ac:graphicFrameMkLst>
            <pc:docMk/>
            <pc:sldMk cId="4112504703" sldId="431"/>
            <ac:graphicFrameMk id="4" creationId="{72E70887-1D8F-B3E7-3FCF-1E9CC8FB7C50}"/>
          </ac:graphicFrameMkLst>
        </pc:graphicFrameChg>
      </pc:sldChg>
      <pc:sldChg chg="add del">
        <pc:chgData name="Thúy Mai" userId="222f1c7e07c9bd7a" providerId="LiveId" clId="{BA52F253-3D91-4476-AAF4-E3260EFBFD08}" dt="2023-10-10T02:21:14.361" v="2298" actId="47"/>
        <pc:sldMkLst>
          <pc:docMk/>
          <pc:sldMk cId="3770378581" sldId="432"/>
        </pc:sldMkLst>
      </pc:sldChg>
      <pc:sldChg chg="delSp modSp add mod delAnim modAnim">
        <pc:chgData name="Thúy Mai" userId="222f1c7e07c9bd7a" providerId="LiveId" clId="{BA52F253-3D91-4476-AAF4-E3260EFBFD08}" dt="2023-10-10T02:22:29.923" v="2315" actId="113"/>
        <pc:sldMkLst>
          <pc:docMk/>
          <pc:sldMk cId="1165424867" sldId="433"/>
        </pc:sldMkLst>
        <pc:spChg chg="mod">
          <ac:chgData name="Thúy Mai" userId="222f1c7e07c9bd7a" providerId="LiveId" clId="{BA52F253-3D91-4476-AAF4-E3260EFBFD08}" dt="2023-10-10T02:22:29.923" v="2315" actId="113"/>
          <ac:spMkLst>
            <pc:docMk/>
            <pc:sldMk cId="1165424867" sldId="433"/>
            <ac:spMk id="6" creationId="{C05E5876-B52D-6A6B-845F-31B41F20B970}"/>
          </ac:spMkLst>
        </pc:spChg>
        <pc:spChg chg="del">
          <ac:chgData name="Thúy Mai" userId="222f1c7e07c9bd7a" providerId="LiveId" clId="{BA52F253-3D91-4476-AAF4-E3260EFBFD08}" dt="2023-10-10T02:21:43.931" v="2301" actId="478"/>
          <ac:spMkLst>
            <pc:docMk/>
            <pc:sldMk cId="1165424867" sldId="433"/>
            <ac:spMk id="9" creationId="{B3E911C3-FD56-BC2B-90B2-86C18C8A766D}"/>
          </ac:spMkLst>
        </pc:spChg>
      </pc:sldChg>
      <pc:sldChg chg="modSp add mod modAnim">
        <pc:chgData name="Thúy Mai" userId="222f1c7e07c9bd7a" providerId="LiveId" clId="{BA52F253-3D91-4476-AAF4-E3260EFBFD08}" dt="2023-10-10T02:22:33.271" v="2316"/>
        <pc:sldMkLst>
          <pc:docMk/>
          <pc:sldMk cId="2356857223" sldId="434"/>
        </pc:sldMkLst>
        <pc:spChg chg="mod">
          <ac:chgData name="Thúy Mai" userId="222f1c7e07c9bd7a" providerId="LiveId" clId="{BA52F253-3D91-4476-AAF4-E3260EFBFD08}" dt="2023-10-10T02:22:20.824" v="2313" actId="113"/>
          <ac:spMkLst>
            <pc:docMk/>
            <pc:sldMk cId="2356857223" sldId="434"/>
            <ac:spMk id="6" creationId="{C05E5876-B52D-6A6B-845F-31B41F20B970}"/>
          </ac:spMkLst>
        </pc:spChg>
      </pc:sldChg>
      <pc:sldChg chg="addSp delSp modSp add mod modAnim">
        <pc:chgData name="Thúy Mai" userId="222f1c7e07c9bd7a" providerId="LiveId" clId="{BA52F253-3D91-4476-AAF4-E3260EFBFD08}" dt="2023-10-10T02:24:56.532" v="2378" actId="14734"/>
        <pc:sldMkLst>
          <pc:docMk/>
          <pc:sldMk cId="2392785737" sldId="435"/>
        </pc:sldMkLst>
        <pc:spChg chg="mod">
          <ac:chgData name="Thúy Mai" userId="222f1c7e07c9bd7a" providerId="LiveId" clId="{BA52F253-3D91-4476-AAF4-E3260EFBFD08}" dt="2023-10-10T02:24:16.754" v="2362" actId="1035"/>
          <ac:spMkLst>
            <pc:docMk/>
            <pc:sldMk cId="2392785737" sldId="435"/>
            <ac:spMk id="6" creationId="{C05E5876-B52D-6A6B-845F-31B41F20B970}"/>
          </ac:spMkLst>
        </pc:spChg>
        <pc:spChg chg="add mod">
          <ac:chgData name="Thúy Mai" userId="222f1c7e07c9bd7a" providerId="LiveId" clId="{BA52F253-3D91-4476-AAF4-E3260EFBFD08}" dt="2023-10-10T02:24:20.110" v="2368" actId="1035"/>
          <ac:spMkLst>
            <pc:docMk/>
            <pc:sldMk cId="2392785737" sldId="435"/>
            <ac:spMk id="10" creationId="{FD70DC94-68F6-3327-CC10-6BF98EDE7C51}"/>
          </ac:spMkLst>
        </pc:spChg>
        <pc:graphicFrameChg chg="add del mod">
          <ac:chgData name="Thúy Mai" userId="222f1c7e07c9bd7a" providerId="LiveId" clId="{BA52F253-3D91-4476-AAF4-E3260EFBFD08}" dt="2023-10-10T02:22:53.981" v="2320"/>
          <ac:graphicFrameMkLst>
            <pc:docMk/>
            <pc:sldMk cId="2392785737" sldId="435"/>
            <ac:graphicFrameMk id="4" creationId="{B43613C2-42DC-864B-A2F9-4EBB88BEBE33}"/>
          </ac:graphicFrameMkLst>
        </pc:graphicFrameChg>
        <pc:graphicFrameChg chg="add del mod">
          <ac:chgData name="Thúy Mai" userId="222f1c7e07c9bd7a" providerId="LiveId" clId="{BA52F253-3D91-4476-AAF4-E3260EFBFD08}" dt="2023-10-10T02:23:16.085" v="2332"/>
          <ac:graphicFrameMkLst>
            <pc:docMk/>
            <pc:sldMk cId="2392785737" sldId="435"/>
            <ac:graphicFrameMk id="5" creationId="{A773F478-8FF0-7011-6481-93E121136727}"/>
          </ac:graphicFrameMkLst>
        </pc:graphicFrameChg>
        <pc:graphicFrameChg chg="add del mod">
          <ac:chgData name="Thúy Mai" userId="222f1c7e07c9bd7a" providerId="LiveId" clId="{BA52F253-3D91-4476-AAF4-E3260EFBFD08}" dt="2023-10-10T02:23:39.575" v="2345"/>
          <ac:graphicFrameMkLst>
            <pc:docMk/>
            <pc:sldMk cId="2392785737" sldId="435"/>
            <ac:graphicFrameMk id="11" creationId="{530FAE26-38D5-A6A1-A97D-03AE1A5CE7F5}"/>
          </ac:graphicFrameMkLst>
        </pc:graphicFrameChg>
        <pc:graphicFrameChg chg="add mod modGraphic">
          <ac:chgData name="Thúy Mai" userId="222f1c7e07c9bd7a" providerId="LiveId" clId="{BA52F253-3D91-4476-AAF4-E3260EFBFD08}" dt="2023-10-10T02:24:56.532" v="2378" actId="14734"/>
          <ac:graphicFrameMkLst>
            <pc:docMk/>
            <pc:sldMk cId="2392785737" sldId="435"/>
            <ac:graphicFrameMk id="12" creationId="{EBCE56AB-6212-CA48-B097-E22604F85B04}"/>
          </ac:graphicFrameMkLst>
        </pc:graphicFrameChg>
      </pc:sldChg>
      <pc:sldChg chg="addSp delSp modSp add mod ord modAnim">
        <pc:chgData name="Thúy Mai" userId="222f1c7e07c9bd7a" providerId="LiveId" clId="{BA52F253-3D91-4476-AAF4-E3260EFBFD08}" dt="2023-10-10T02:26:34.984" v="2443" actId="1036"/>
        <pc:sldMkLst>
          <pc:docMk/>
          <pc:sldMk cId="4261476584" sldId="436"/>
        </pc:sldMkLst>
        <pc:spChg chg="mod">
          <ac:chgData name="Thúy Mai" userId="222f1c7e07c9bd7a" providerId="LiveId" clId="{BA52F253-3D91-4476-AAF4-E3260EFBFD08}" dt="2023-10-10T02:26:34.984" v="2443" actId="1036"/>
          <ac:spMkLst>
            <pc:docMk/>
            <pc:sldMk cId="4261476584" sldId="436"/>
            <ac:spMk id="6" creationId="{C05E5876-B52D-6A6B-845F-31B41F20B970}"/>
          </ac:spMkLst>
        </pc:spChg>
        <pc:graphicFrameChg chg="add del mod">
          <ac:chgData name="Thúy Mai" userId="222f1c7e07c9bd7a" providerId="LiveId" clId="{BA52F253-3D91-4476-AAF4-E3260EFBFD08}" dt="2023-10-10T02:26:00.251" v="2431"/>
          <ac:graphicFrameMkLst>
            <pc:docMk/>
            <pc:sldMk cId="4261476584" sldId="436"/>
            <ac:graphicFrameMk id="4" creationId="{BA7ACB18-7A98-1A4A-B7B1-EDE135B8663B}"/>
          </ac:graphicFrameMkLst>
        </pc:graphicFrameChg>
      </pc:sldChg>
      <pc:sldChg chg="addSp delSp modSp add mod">
        <pc:chgData name="Thúy Mai" userId="222f1c7e07c9bd7a" providerId="LiveId" clId="{BA52F253-3D91-4476-AAF4-E3260EFBFD08}" dt="2023-10-10T02:28:54.212" v="2488" actId="1076"/>
        <pc:sldMkLst>
          <pc:docMk/>
          <pc:sldMk cId="811940375" sldId="437"/>
        </pc:sldMkLst>
        <pc:spChg chg="mod">
          <ac:chgData name="Thúy Mai" userId="222f1c7e07c9bd7a" providerId="LiveId" clId="{BA52F253-3D91-4476-AAF4-E3260EFBFD08}" dt="2023-10-10T02:28:54.212" v="2488" actId="1076"/>
          <ac:spMkLst>
            <pc:docMk/>
            <pc:sldMk cId="811940375" sldId="437"/>
            <ac:spMk id="6" creationId="{C05E5876-B52D-6A6B-845F-31B41F20B970}"/>
          </ac:spMkLst>
        </pc:spChg>
        <pc:graphicFrameChg chg="add del mod">
          <ac:chgData name="Thúy Mai" userId="222f1c7e07c9bd7a" providerId="LiveId" clId="{BA52F253-3D91-4476-AAF4-E3260EFBFD08}" dt="2023-10-10T02:26:48.709" v="2447"/>
          <ac:graphicFrameMkLst>
            <pc:docMk/>
            <pc:sldMk cId="811940375" sldId="437"/>
            <ac:graphicFrameMk id="4" creationId="{220CF52D-684C-5EA8-B70F-1947FE8EE309}"/>
          </ac:graphicFrameMkLst>
        </pc:graphicFrameChg>
      </pc:sldChg>
      <pc:sldChg chg="modSp add mod">
        <pc:chgData name="Thúy Mai" userId="222f1c7e07c9bd7a" providerId="LiveId" clId="{BA52F253-3D91-4476-AAF4-E3260EFBFD08}" dt="2023-10-10T02:28:46.133" v="2485" actId="1076"/>
        <pc:sldMkLst>
          <pc:docMk/>
          <pc:sldMk cId="2324058636" sldId="438"/>
        </pc:sldMkLst>
        <pc:spChg chg="mod">
          <ac:chgData name="Thúy Mai" userId="222f1c7e07c9bd7a" providerId="LiveId" clId="{BA52F253-3D91-4476-AAF4-E3260EFBFD08}" dt="2023-10-10T02:28:46.133" v="2485" actId="1076"/>
          <ac:spMkLst>
            <pc:docMk/>
            <pc:sldMk cId="2324058636" sldId="438"/>
            <ac:spMk id="6" creationId="{C05E5876-B52D-6A6B-845F-31B41F20B970}"/>
          </ac:spMkLst>
        </pc:spChg>
      </pc:sldChg>
      <pc:sldChg chg="modSp add mod">
        <pc:chgData name="Thúy Mai" userId="222f1c7e07c9bd7a" providerId="LiveId" clId="{BA52F253-3D91-4476-AAF4-E3260EFBFD08}" dt="2023-10-10T02:28:34.366" v="2482" actId="120"/>
        <pc:sldMkLst>
          <pc:docMk/>
          <pc:sldMk cId="96154537" sldId="439"/>
        </pc:sldMkLst>
        <pc:spChg chg="mod">
          <ac:chgData name="Thúy Mai" userId="222f1c7e07c9bd7a" providerId="LiveId" clId="{BA52F253-3D91-4476-AAF4-E3260EFBFD08}" dt="2023-10-10T02:28:34.366" v="2482" actId="120"/>
          <ac:spMkLst>
            <pc:docMk/>
            <pc:sldMk cId="96154537" sldId="439"/>
            <ac:spMk id="6" creationId="{C05E5876-B52D-6A6B-845F-31B41F20B970}"/>
          </ac:spMkLst>
        </pc:spChg>
      </pc:sldChg>
      <pc:sldChg chg="addSp delSp modSp add mod modAnim">
        <pc:chgData name="Thúy Mai" userId="222f1c7e07c9bd7a" providerId="LiveId" clId="{BA52F253-3D91-4476-AAF4-E3260EFBFD08}" dt="2023-10-10T02:31:14.527" v="2532"/>
        <pc:sldMkLst>
          <pc:docMk/>
          <pc:sldMk cId="2385643259" sldId="440"/>
        </pc:sldMkLst>
        <pc:spChg chg="mod">
          <ac:chgData name="Thúy Mai" userId="222f1c7e07c9bd7a" providerId="LiveId" clId="{BA52F253-3D91-4476-AAF4-E3260EFBFD08}" dt="2023-10-10T02:29:12.191" v="2499" actId="207"/>
          <ac:spMkLst>
            <pc:docMk/>
            <pc:sldMk cId="2385643259" sldId="440"/>
            <ac:spMk id="6" creationId="{C05E5876-B52D-6A6B-845F-31B41F20B970}"/>
          </ac:spMkLst>
        </pc:spChg>
        <pc:graphicFrameChg chg="add del mod">
          <ac:chgData name="Thúy Mai" userId="222f1c7e07c9bd7a" providerId="LiveId" clId="{BA52F253-3D91-4476-AAF4-E3260EFBFD08}" dt="2023-10-10T02:29:06.722" v="2492"/>
          <ac:graphicFrameMkLst>
            <pc:docMk/>
            <pc:sldMk cId="2385643259" sldId="440"/>
            <ac:graphicFrameMk id="4" creationId="{43E230BE-FB5E-99DF-CA3C-A714A19F74BC}"/>
          </ac:graphicFrameMkLst>
        </pc:graphicFrameChg>
        <pc:graphicFrameChg chg="add del mod">
          <ac:chgData name="Thúy Mai" userId="222f1c7e07c9bd7a" providerId="LiveId" clId="{BA52F253-3D91-4476-AAF4-E3260EFBFD08}" dt="2023-10-10T02:29:23.974" v="2502"/>
          <ac:graphicFrameMkLst>
            <pc:docMk/>
            <pc:sldMk cId="2385643259" sldId="440"/>
            <ac:graphicFrameMk id="5" creationId="{30EA268E-C022-667A-4117-8D4335A7B1E4}"/>
          </ac:graphicFrameMkLst>
        </pc:graphicFrameChg>
        <pc:graphicFrameChg chg="add mod modGraphic">
          <ac:chgData name="Thúy Mai" userId="222f1c7e07c9bd7a" providerId="LiveId" clId="{BA52F253-3D91-4476-AAF4-E3260EFBFD08}" dt="2023-10-10T02:31:11.771" v="2531" actId="14734"/>
          <ac:graphicFrameMkLst>
            <pc:docMk/>
            <pc:sldMk cId="2385643259" sldId="440"/>
            <ac:graphicFrameMk id="9" creationId="{FD3CC45C-24B9-08F1-C9E9-AE9890139FD3}"/>
          </ac:graphicFrameMkLst>
        </pc:graphicFrameChg>
      </pc:sldChg>
      <pc:sldChg chg="delSp modSp add mod">
        <pc:chgData name="Thúy Mai" userId="222f1c7e07c9bd7a" providerId="LiveId" clId="{BA52F253-3D91-4476-AAF4-E3260EFBFD08}" dt="2023-10-10T02:32:13.874" v="2547" actId="1035"/>
        <pc:sldMkLst>
          <pc:docMk/>
          <pc:sldMk cId="2840804332" sldId="441"/>
        </pc:sldMkLst>
        <pc:spChg chg="del">
          <ac:chgData name="Thúy Mai" userId="222f1c7e07c9bd7a" providerId="LiveId" clId="{BA52F253-3D91-4476-AAF4-E3260EFBFD08}" dt="2023-10-10T02:31:42.366" v="2537" actId="478"/>
          <ac:spMkLst>
            <pc:docMk/>
            <pc:sldMk cId="2840804332" sldId="441"/>
            <ac:spMk id="6" creationId="{C05E5876-B52D-6A6B-845F-31B41F20B970}"/>
          </ac:spMkLst>
        </pc:spChg>
        <pc:graphicFrameChg chg="mod modGraphic">
          <ac:chgData name="Thúy Mai" userId="222f1c7e07c9bd7a" providerId="LiveId" clId="{BA52F253-3D91-4476-AAF4-E3260EFBFD08}" dt="2023-10-10T02:32:13.874" v="2547" actId="1035"/>
          <ac:graphicFrameMkLst>
            <pc:docMk/>
            <pc:sldMk cId="2840804332" sldId="441"/>
            <ac:graphicFrameMk id="9" creationId="{FD3CC45C-24B9-08F1-C9E9-AE9890139FD3}"/>
          </ac:graphicFrameMkLst>
        </pc:graphicFrameChg>
      </pc:sldChg>
      <pc:sldChg chg="addSp delSp modSp add mod">
        <pc:chgData name="Thúy Mai" userId="222f1c7e07c9bd7a" providerId="LiveId" clId="{BA52F253-3D91-4476-AAF4-E3260EFBFD08}" dt="2023-10-10T02:35:57.149" v="2645" actId="14734"/>
        <pc:sldMkLst>
          <pc:docMk/>
          <pc:sldMk cId="2276842705" sldId="442"/>
        </pc:sldMkLst>
        <pc:graphicFrameChg chg="add del mod">
          <ac:chgData name="Thúy Mai" userId="222f1c7e07c9bd7a" providerId="LiveId" clId="{BA52F253-3D91-4476-AAF4-E3260EFBFD08}" dt="2023-10-10T02:32:34.451" v="2552"/>
          <ac:graphicFrameMkLst>
            <pc:docMk/>
            <pc:sldMk cId="2276842705" sldId="442"/>
            <ac:graphicFrameMk id="4" creationId="{2080F56B-EE3D-1371-71F1-0EB2C3B86719}"/>
          </ac:graphicFrameMkLst>
        </pc:graphicFrameChg>
        <pc:graphicFrameChg chg="add mod modGraphic">
          <ac:chgData name="Thúy Mai" userId="222f1c7e07c9bd7a" providerId="LiveId" clId="{BA52F253-3D91-4476-AAF4-E3260EFBFD08}" dt="2023-10-10T02:35:57.149" v="2645" actId="14734"/>
          <ac:graphicFrameMkLst>
            <pc:docMk/>
            <pc:sldMk cId="2276842705" sldId="442"/>
            <ac:graphicFrameMk id="5" creationId="{647EC1E9-91D1-3460-2C72-C7040A396A34}"/>
          </ac:graphicFrameMkLst>
        </pc:graphicFrameChg>
        <pc:graphicFrameChg chg="del">
          <ac:chgData name="Thúy Mai" userId="222f1c7e07c9bd7a" providerId="LiveId" clId="{BA52F253-3D91-4476-AAF4-E3260EFBFD08}" dt="2023-10-10T02:32:33.473" v="2549" actId="478"/>
          <ac:graphicFrameMkLst>
            <pc:docMk/>
            <pc:sldMk cId="2276842705" sldId="442"/>
            <ac:graphicFrameMk id="9" creationId="{FD3CC45C-24B9-08F1-C9E9-AE9890139FD3}"/>
          </ac:graphicFrameMkLst>
        </pc:graphicFrameChg>
      </pc:sldChg>
      <pc:sldChg chg="modSp add mod">
        <pc:chgData name="Thúy Mai" userId="222f1c7e07c9bd7a" providerId="LiveId" clId="{BA52F253-3D91-4476-AAF4-E3260EFBFD08}" dt="2023-10-10T02:37:04.154" v="2661" actId="113"/>
        <pc:sldMkLst>
          <pc:docMk/>
          <pc:sldMk cId="3730144611" sldId="443"/>
        </pc:sldMkLst>
        <pc:graphicFrameChg chg="mod modGraphic">
          <ac:chgData name="Thúy Mai" userId="222f1c7e07c9bd7a" providerId="LiveId" clId="{BA52F253-3D91-4476-AAF4-E3260EFBFD08}" dt="2023-10-10T02:37:04.154" v="2661" actId="113"/>
          <ac:graphicFrameMkLst>
            <pc:docMk/>
            <pc:sldMk cId="3730144611" sldId="443"/>
            <ac:graphicFrameMk id="5" creationId="{647EC1E9-91D1-3460-2C72-C7040A396A34}"/>
          </ac:graphicFrameMkLst>
        </pc:graphicFrameChg>
      </pc:sldChg>
      <pc:sldChg chg="modSp add mod">
        <pc:chgData name="Thúy Mai" userId="222f1c7e07c9bd7a" providerId="LiveId" clId="{BA52F253-3D91-4476-AAF4-E3260EFBFD08}" dt="2023-10-10T02:38:11.432" v="2675" actId="207"/>
        <pc:sldMkLst>
          <pc:docMk/>
          <pc:sldMk cId="896335208" sldId="444"/>
        </pc:sldMkLst>
        <pc:graphicFrameChg chg="mod modGraphic">
          <ac:chgData name="Thúy Mai" userId="222f1c7e07c9bd7a" providerId="LiveId" clId="{BA52F253-3D91-4476-AAF4-E3260EFBFD08}" dt="2023-10-10T02:38:11.432" v="2675" actId="207"/>
          <ac:graphicFrameMkLst>
            <pc:docMk/>
            <pc:sldMk cId="896335208" sldId="444"/>
            <ac:graphicFrameMk id="5" creationId="{647EC1E9-91D1-3460-2C72-C7040A396A34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6F309-95B3-4017-ACDF-D0A028F4011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768C50-4D88-4DDA-81C3-52E2E1708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27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68C50-4D88-4DDA-81C3-52E2E17089E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37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68C50-4D88-4DDA-81C3-52E2E17089E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962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8.gif"/><Relationship Id="rId5" Type="http://schemas.openxmlformats.org/officeDocument/2006/relationships/image" Target="../media/image31.gif"/><Relationship Id="rId10" Type="http://schemas.openxmlformats.org/officeDocument/2006/relationships/image" Target="../media/image33.jpeg"/><Relationship Id="rId4" Type="http://schemas.openxmlformats.org/officeDocument/2006/relationships/image" Target="../media/image30.jpg"/><Relationship Id="rId9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8.gif"/><Relationship Id="rId5" Type="http://schemas.openxmlformats.org/officeDocument/2006/relationships/image" Target="../media/image31.gif"/><Relationship Id="rId10" Type="http://schemas.openxmlformats.org/officeDocument/2006/relationships/image" Target="../media/image33.jpeg"/><Relationship Id="rId4" Type="http://schemas.openxmlformats.org/officeDocument/2006/relationships/image" Target="../media/image30.jpg"/><Relationship Id="rId9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8.gif"/><Relationship Id="rId5" Type="http://schemas.openxmlformats.org/officeDocument/2006/relationships/image" Target="../media/image31.gif"/><Relationship Id="rId10" Type="http://schemas.openxmlformats.org/officeDocument/2006/relationships/image" Target="../media/image33.jpeg"/><Relationship Id="rId4" Type="http://schemas.openxmlformats.org/officeDocument/2006/relationships/image" Target="../media/image30.jpg"/><Relationship Id="rId9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8.gif"/><Relationship Id="rId5" Type="http://schemas.openxmlformats.org/officeDocument/2006/relationships/image" Target="../media/image31.gif"/><Relationship Id="rId10" Type="http://schemas.openxmlformats.org/officeDocument/2006/relationships/image" Target="../media/image33.jpeg"/><Relationship Id="rId4" Type="http://schemas.openxmlformats.org/officeDocument/2006/relationships/image" Target="../media/image30.jpg"/><Relationship Id="rId9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8.gif"/><Relationship Id="rId5" Type="http://schemas.openxmlformats.org/officeDocument/2006/relationships/image" Target="../media/image31.gif"/><Relationship Id="rId10" Type="http://schemas.openxmlformats.org/officeDocument/2006/relationships/image" Target="../media/image33.jpeg"/><Relationship Id="rId4" Type="http://schemas.openxmlformats.org/officeDocument/2006/relationships/image" Target="../media/image30.jpg"/><Relationship Id="rId9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g"/><Relationship Id="rId9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8.gif"/><Relationship Id="rId5" Type="http://schemas.openxmlformats.org/officeDocument/2006/relationships/image" Target="../media/image31.gif"/><Relationship Id="rId10" Type="http://schemas.openxmlformats.org/officeDocument/2006/relationships/image" Target="../media/image33.jpeg"/><Relationship Id="rId4" Type="http://schemas.openxmlformats.org/officeDocument/2006/relationships/image" Target="../media/image30.jpg"/><Relationship Id="rId9" Type="http://schemas.openxmlformats.org/officeDocument/2006/relationships/slide" Target="slide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8.gif"/><Relationship Id="rId5" Type="http://schemas.openxmlformats.org/officeDocument/2006/relationships/image" Target="../media/image31.gif"/><Relationship Id="rId10" Type="http://schemas.openxmlformats.org/officeDocument/2006/relationships/image" Target="../media/image33.jpeg"/><Relationship Id="rId4" Type="http://schemas.openxmlformats.org/officeDocument/2006/relationships/image" Target="../media/image30.jpg"/><Relationship Id="rId9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8.gif"/><Relationship Id="rId5" Type="http://schemas.openxmlformats.org/officeDocument/2006/relationships/image" Target="../media/image31.gif"/><Relationship Id="rId10" Type="http://schemas.openxmlformats.org/officeDocument/2006/relationships/image" Target="../media/image33.jpeg"/><Relationship Id="rId4" Type="http://schemas.openxmlformats.org/officeDocument/2006/relationships/image" Target="../media/image30.jpg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8.gif"/><Relationship Id="rId5" Type="http://schemas.openxmlformats.org/officeDocument/2006/relationships/image" Target="../media/image31.gif"/><Relationship Id="rId10" Type="http://schemas.openxmlformats.org/officeDocument/2006/relationships/image" Target="../media/image33.jpeg"/><Relationship Id="rId4" Type="http://schemas.openxmlformats.org/officeDocument/2006/relationships/image" Target="../media/image30.jpg"/><Relationship Id="rId9" Type="http://schemas.openxmlformats.org/officeDocument/2006/relationships/slide" Target="slide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8.gif"/><Relationship Id="rId5" Type="http://schemas.openxmlformats.org/officeDocument/2006/relationships/image" Target="../media/image31.gif"/><Relationship Id="rId10" Type="http://schemas.openxmlformats.org/officeDocument/2006/relationships/image" Target="../media/image33.jpeg"/><Relationship Id="rId4" Type="http://schemas.openxmlformats.org/officeDocument/2006/relationships/image" Target="../media/image30.jpg"/><Relationship Id="rId9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91229" y="1028700"/>
            <a:ext cx="11074995" cy="6091626"/>
            <a:chOff x="0" y="0"/>
            <a:chExt cx="2916871" cy="16043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16871" cy="1604379"/>
            </a:xfrm>
            <a:custGeom>
              <a:avLst/>
              <a:gdLst/>
              <a:ahLst/>
              <a:cxnLst/>
              <a:rect l="l" t="t" r="r" b="b"/>
              <a:pathLst>
                <a:path w="2916871" h="1604379">
                  <a:moveTo>
                    <a:pt x="0" y="0"/>
                  </a:moveTo>
                  <a:lnTo>
                    <a:pt x="2916871" y="0"/>
                  </a:lnTo>
                  <a:lnTo>
                    <a:pt x="2916871" y="1604379"/>
                  </a:lnTo>
                  <a:lnTo>
                    <a:pt x="0" y="1604379"/>
                  </a:lnTo>
                  <a:close/>
                </a:path>
              </a:pathLst>
            </a:custGeom>
            <a:solidFill>
              <a:srgbClr val="84D6D0"/>
            </a:solidFill>
            <a:ln w="209550" cap="sq">
              <a:solidFill>
                <a:srgbClr val="FFCB7C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65703" y="1028700"/>
            <a:ext cx="2966959" cy="2983232"/>
          </a:xfrm>
          <a:custGeom>
            <a:avLst/>
            <a:gdLst/>
            <a:ahLst/>
            <a:cxnLst/>
            <a:rect l="l" t="t" r="r" b="b"/>
            <a:pathLst>
              <a:path w="2966959" h="2983232">
                <a:moveTo>
                  <a:pt x="0" y="0"/>
                </a:moveTo>
                <a:lnTo>
                  <a:pt x="2966959" y="0"/>
                </a:lnTo>
                <a:lnTo>
                  <a:pt x="2966959" y="2983232"/>
                </a:lnTo>
                <a:lnTo>
                  <a:pt x="0" y="2983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94143" y="5550261"/>
            <a:ext cx="1456489" cy="1297350"/>
          </a:xfrm>
          <a:custGeom>
            <a:avLst/>
            <a:gdLst/>
            <a:ahLst/>
            <a:cxnLst/>
            <a:rect l="l" t="t" r="r" b="b"/>
            <a:pathLst>
              <a:path w="1456489" h="1297350">
                <a:moveTo>
                  <a:pt x="0" y="0"/>
                </a:moveTo>
                <a:lnTo>
                  <a:pt x="1456490" y="0"/>
                </a:lnTo>
                <a:lnTo>
                  <a:pt x="1456490" y="1297350"/>
                </a:lnTo>
                <a:lnTo>
                  <a:pt x="0" y="12973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65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3650" y="5978436"/>
            <a:ext cx="1080493" cy="801529"/>
          </a:xfrm>
          <a:custGeom>
            <a:avLst/>
            <a:gdLst/>
            <a:ahLst/>
            <a:cxnLst/>
            <a:rect l="l" t="t" r="r" b="b"/>
            <a:pathLst>
              <a:path w="1080493" h="801529">
                <a:moveTo>
                  <a:pt x="0" y="0"/>
                </a:moveTo>
                <a:lnTo>
                  <a:pt x="1080493" y="0"/>
                </a:lnTo>
                <a:lnTo>
                  <a:pt x="1080493" y="801530"/>
                </a:lnTo>
                <a:lnTo>
                  <a:pt x="0" y="8015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0" y="7539426"/>
            <a:ext cx="18288000" cy="921895"/>
            <a:chOff x="0" y="0"/>
            <a:chExt cx="4816593" cy="2428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242804"/>
            </a:xfrm>
            <a:custGeom>
              <a:avLst/>
              <a:gdLst/>
              <a:ahLst/>
              <a:cxnLst/>
              <a:rect l="l" t="t" r="r" b="b"/>
              <a:pathLst>
                <a:path w="4816592" h="242804">
                  <a:moveTo>
                    <a:pt x="0" y="0"/>
                  </a:moveTo>
                  <a:lnTo>
                    <a:pt x="4816592" y="0"/>
                  </a:lnTo>
                  <a:lnTo>
                    <a:pt x="4816592" y="242804"/>
                  </a:lnTo>
                  <a:lnTo>
                    <a:pt x="0" y="242804"/>
                  </a:lnTo>
                  <a:close/>
                </a:path>
              </a:pathLst>
            </a:custGeom>
            <a:solidFill>
              <a:srgbClr val="DE8E7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415480" y="6779966"/>
            <a:ext cx="2933323" cy="2879990"/>
          </a:xfrm>
          <a:custGeom>
            <a:avLst/>
            <a:gdLst/>
            <a:ahLst/>
            <a:cxnLst/>
            <a:rect l="l" t="t" r="r" b="b"/>
            <a:pathLst>
              <a:path w="2933323" h="2879990">
                <a:moveTo>
                  <a:pt x="0" y="0"/>
                </a:moveTo>
                <a:lnTo>
                  <a:pt x="2933323" y="0"/>
                </a:lnTo>
                <a:lnTo>
                  <a:pt x="2933323" y="2879990"/>
                </a:lnTo>
                <a:lnTo>
                  <a:pt x="0" y="28799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5055060" y="2071407"/>
            <a:ext cx="8607977" cy="2702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64"/>
              </a:lnSpc>
            </a:pPr>
            <a:r>
              <a:rPr lang="vi-VN" sz="9600" spc="1075" dirty="0">
                <a:latin typeface="More Sugar"/>
              </a:rPr>
              <a:t>Ôn tập </a:t>
            </a:r>
            <a:r>
              <a:rPr lang="en-US" sz="9600" spc="1075" dirty="0" err="1">
                <a:latin typeface="More Sugar"/>
              </a:rPr>
              <a:t>giữa</a:t>
            </a:r>
            <a:r>
              <a:rPr lang="vi-VN" sz="9600" spc="1075" dirty="0">
                <a:latin typeface="More Sugar"/>
              </a:rPr>
              <a:t> học kì I</a:t>
            </a:r>
            <a:endParaRPr lang="en-US" sz="9600" spc="1075" dirty="0">
              <a:latin typeface="More Sugar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2956772" y="2831493"/>
            <a:ext cx="4217860" cy="7459239"/>
          </a:xfrm>
          <a:custGeom>
            <a:avLst/>
            <a:gdLst/>
            <a:ahLst/>
            <a:cxnLst/>
            <a:rect l="l" t="t" r="r" b="b"/>
            <a:pathLst>
              <a:path w="4217860" h="7459239">
                <a:moveTo>
                  <a:pt x="0" y="0"/>
                </a:moveTo>
                <a:lnTo>
                  <a:pt x="4217861" y="0"/>
                </a:lnTo>
                <a:lnTo>
                  <a:pt x="4217861" y="7459238"/>
                </a:lnTo>
                <a:lnTo>
                  <a:pt x="0" y="74592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351571" y="1032431"/>
            <a:ext cx="1799061" cy="1799061"/>
          </a:xfrm>
          <a:custGeom>
            <a:avLst/>
            <a:gdLst/>
            <a:ahLst/>
            <a:cxnLst/>
            <a:rect l="l" t="t" r="r" b="b"/>
            <a:pathLst>
              <a:path w="1799061" h="1799061">
                <a:moveTo>
                  <a:pt x="0" y="0"/>
                </a:moveTo>
                <a:lnTo>
                  <a:pt x="1799062" y="0"/>
                </a:lnTo>
                <a:lnTo>
                  <a:pt x="1799062" y="1799062"/>
                </a:lnTo>
                <a:lnTo>
                  <a:pt x="0" y="17990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593377" y="3479193"/>
            <a:ext cx="2577529" cy="1419637"/>
          </a:xfrm>
          <a:custGeom>
            <a:avLst/>
            <a:gdLst/>
            <a:ahLst/>
            <a:cxnLst/>
            <a:rect l="l" t="t" r="r" b="b"/>
            <a:pathLst>
              <a:path w="2577529" h="1419637">
                <a:moveTo>
                  <a:pt x="0" y="0"/>
                </a:moveTo>
                <a:lnTo>
                  <a:pt x="2577529" y="0"/>
                </a:lnTo>
                <a:lnTo>
                  <a:pt x="2577529" y="1419637"/>
                </a:lnTo>
                <a:lnTo>
                  <a:pt x="0" y="141963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6331005" y="6175929"/>
            <a:ext cx="3403313" cy="4088064"/>
          </a:xfrm>
          <a:custGeom>
            <a:avLst/>
            <a:gdLst/>
            <a:ahLst/>
            <a:cxnLst/>
            <a:rect l="l" t="t" r="r" b="b"/>
            <a:pathLst>
              <a:path w="3403313" h="4088064">
                <a:moveTo>
                  <a:pt x="0" y="0"/>
                </a:moveTo>
                <a:lnTo>
                  <a:pt x="3403314" y="0"/>
                </a:lnTo>
                <a:lnTo>
                  <a:pt x="3403314" y="4088064"/>
                </a:lnTo>
                <a:lnTo>
                  <a:pt x="0" y="408806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uhoi">
            <a:extLst>
              <a:ext uri="{FF2B5EF4-FFF2-40B4-BE49-F238E27FC236}">
                <a16:creationId xmlns:a16="http://schemas.microsoft.com/office/drawing/2014/main" id="{32C5CD09-6BF0-4089-3097-F4463113D8ED}"/>
              </a:ext>
            </a:extLst>
          </p:cNvPr>
          <p:cNvSpPr/>
          <p:nvPr/>
        </p:nvSpPr>
        <p:spPr>
          <a:xfrm>
            <a:off x="2286000" y="0"/>
            <a:ext cx="12268199" cy="3548688"/>
          </a:xfrm>
          <a:prstGeom prst="clou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559" y="4056533"/>
            <a:ext cx="1226918" cy="13236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785" y="153641"/>
            <a:ext cx="1714500" cy="17145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667" y="5705066"/>
            <a:ext cx="1226918" cy="13236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148" y="4095591"/>
            <a:ext cx="1226918" cy="13236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901" y="5773561"/>
            <a:ext cx="1226918" cy="13236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41573" y="4325928"/>
            <a:ext cx="3158630" cy="70788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A.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dòng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41573" y="6042954"/>
            <a:ext cx="3158630" cy="7078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. 5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dòng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11855904" y="4327320"/>
            <a:ext cx="3307895" cy="7078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C.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dòng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endParaRPr lang="en-US" sz="4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11855903" y="5775705"/>
            <a:ext cx="3307897" cy="7078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D.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7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dòng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endParaRPr lang="en-US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nhanb"/>
          <p:cNvSpPr/>
          <p:nvPr/>
        </p:nvSpPr>
        <p:spPr>
          <a:xfrm>
            <a:off x="1273736" y="5626932"/>
            <a:ext cx="1371600" cy="1371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6" name="nhand"/>
          <p:cNvSpPr/>
          <p:nvPr/>
        </p:nvSpPr>
        <p:spPr>
          <a:xfrm>
            <a:off x="10097465" y="5705065"/>
            <a:ext cx="1371600" cy="1371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10169807" y="4015495"/>
            <a:ext cx="1371600" cy="1371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5" name="cauhoi"/>
          <p:cNvSpPr txBox="1"/>
          <p:nvPr/>
        </p:nvSpPr>
        <p:spPr>
          <a:xfrm>
            <a:off x="3490726" y="700079"/>
            <a:ext cx="98587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6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khổ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song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thất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dòng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endParaRPr lang="en-US" sz="4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431000" y="4340679"/>
            <a:ext cx="914400" cy="9144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1855" y="0"/>
            <a:ext cx="1706703" cy="1706703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6328" y="7053539"/>
            <a:ext cx="2350779" cy="296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1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9 0.39059 C -0.08481 0.37747 -0.07231 0.36729 -0.06172 0.35849 C -0.05903 0.35047 -0.04653 0.33241 -0.03932 0.32608 C -0.03047 0.29815 0.02318 0.28889 0.05373 0.28565 C 0.06866 0.28642 0.08446 0.2838 0.09905 0.2875 C 0.10478 0.28889 0.10564 0.29584 0.10912 0.3 C 0.11346 0.3054 0.11675 0.31713 0.11919 0.32408 C 0.12092 0.32932 0.12439 0.34028 0.12439 0.34043 C 0.12353 0.35648 0.12318 0.37253 0.12179 0.38874 C 0.1211 0.39429 0.1171 0.39614 0.11432 0.40077 C 0.09818 0.4267 0.06901 0.43642 0.03368 0.44121 C 0.01328 0.43935 0.01415 0.44244 0.00113 0.43318 C -0.00495 0.42886 -0.0164 0.41914 -0.0164 0.41929 C -0.02014 0.40988 -0.02387 0.39059 -0.02387 0.3909 C -0.02127 0.35093 -0.02908 0.36204 -0.01172 0.34229 C -0.00017 0.32932 -0.01345 0.33797 0.00113 0.33025 C 0.01233 0.31682 0.02648 0.30432 0.04358 0.29584 C 0.04679 0.29429 0.05044 0.2926 0.05373 0.29167 C 0.0605 0.28982 0.07387 0.2875 0.07387 0.28781 C 0.08134 0.28827 0.08898 0.28797 0.09644 0.28966 C 0.09905 0.29013 0.09991 0.2926 0.10165 0.29398 C 0.11311 0.30185 0.12005 0.30926 0.12665 0.32006 C 0.13134 0.34676 0.1461 0.40155 0.12439 0.41914 C 0.10564 0.43411 0.07682 0.44383 0.0513 0.44722 C 0.03368 0.44537 0.02995 0.44614 0.01866 0.43719 C 0.0112 0.42439 0.0086 0.41235 0.00616 0.39877 C 0.00764 0.36497 0.00026 0.34553 0.02387 0.32222 C 0.03064 0.31543 0.03273 0.3108 0.04358 0.30803 C 0.0513 0.30386 0.0579 0.30216 0.06641 0.3 C 0.09236 0.30185 0.08307 0.30185 0.09401 0.30185 L 0.07118 0.31621 L 0.09149 0.29584 " pathEditMode="relative" rAng="0" ptsTypes="AAAAAAAAAAAAAAAAAAAAAAAAAAAAAAAA">
                                      <p:cBhvr>
                                        <p:cTn id="6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0" y="-2438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71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.01389 L -0.00226 1.00432 " pathEditMode="relative" rAng="0" ptsTypes="AA">
                                      <p:cBhvr>
                                        <p:cTn id="71" dur="2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" y="495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824" y="3766883"/>
            <a:ext cx="1226918" cy="13236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7" y="669425"/>
            <a:ext cx="1714500" cy="17145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336" y="5536468"/>
            <a:ext cx="1226918" cy="13236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495" y="5693895"/>
            <a:ext cx="1226918" cy="13236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359" y="3688117"/>
            <a:ext cx="1226918" cy="13236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9848291" y="5731231"/>
            <a:ext cx="7878903" cy="132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thoại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phu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9906000" y="3845559"/>
            <a:ext cx="7878903" cy="19389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chồng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phi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endParaRPr lang="en-US" sz="4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747222" y="5813673"/>
            <a:ext cx="5393603" cy="132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781806" y="3845559"/>
            <a:ext cx="5736553" cy="132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3477211" y="41343"/>
            <a:ext cx="10191134" cy="3020514"/>
          </a:xfrm>
          <a:prstGeom prst="clou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4" name="nhanb"/>
          <p:cNvSpPr/>
          <p:nvPr/>
        </p:nvSpPr>
        <p:spPr>
          <a:xfrm>
            <a:off x="8336132" y="3565462"/>
            <a:ext cx="1371600" cy="1371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6" name="nhand"/>
          <p:cNvSpPr/>
          <p:nvPr/>
        </p:nvSpPr>
        <p:spPr>
          <a:xfrm>
            <a:off x="1185549" y="3664125"/>
            <a:ext cx="1371600" cy="1371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1207672" y="5613799"/>
            <a:ext cx="1371600" cy="1371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5" name="cauhoi"/>
          <p:cNvSpPr txBox="1"/>
          <p:nvPr/>
        </p:nvSpPr>
        <p:spPr>
          <a:xfrm>
            <a:off x="3784734" y="989469"/>
            <a:ext cx="92782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7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Đâu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xét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Nỗi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niềm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chinh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phụ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431000" y="4340679"/>
            <a:ext cx="914400" cy="9144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200" y="43533"/>
            <a:ext cx="1706703" cy="1706703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0526" y="6923001"/>
            <a:ext cx="2350779" cy="296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6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5 0.4733 C 0.33247 0.46111 0.34306 0.45185 0.35217 0.44352 C 0.35434 0.43642 0.36485 0.41975 0.3711 0.41419 C 0.37865 0.38827 0.42405 0.37978 0.44974 0.377 C 0.46242 0.37747 0.47578 0.37515 0.48811 0.37855 C 0.49297 0.37978 0.49367 0.38626 0.49662 0.39012 C 0.50026 0.39475 0.50304 0.40586 0.50512 0.41203 C 0.5066 0.41728 0.50955 0.42685 0.50955 0.427 C 0.50877 0.44182 0.50851 0.45648 0.50738 0.47145 C 0.50677 0.47654 0.50339 0.47839 0.50104 0.48256 C 0.48733 0.50632 0.46268 0.51527 0.43281 0.51975 C 0.41554 0.5179 0.41623 0.52068 0.40521 0.5125 C 0.40009 0.50833 0.39037 0.49938 0.39037 0.49953 C 0.38715 0.49074 0.38412 0.4733 0.38412 0.47345 C 0.38637 0.43657 0.37969 0.44691 0.39453 0.42885 C 0.40417 0.41728 0.39271 0.425 0.40521 0.41774 C 0.41476 0.40555 0.42665 0.39429 0.44115 0.38626 C 0.44393 0.38472 0.44696 0.38318 0.44974 0.3824 C 0.45547 0.38055 0.46667 0.37855 0.46667 0.37885 C 0.47318 0.37901 0.4796 0.37901 0.48594 0.3804 C 0.48811 0.38117 0.4888 0.38318 0.49028 0.38441 C 0.5 0.39166 0.5059 0.39861 0.51146 0.40879 C 0.51545 0.43271 0.52795 0.48302 0.50955 0.49938 C 0.49367 0.51327 0.46927 0.52206 0.44775 0.52546 C 0.43281 0.52361 0.42952 0.52438 0.42005 0.51589 C 0.41372 0.50416 0.41155 0.49305 0.40964 0.48071 C 0.41077 0.44953 0.40443 0.43163 0.42448 0.41049 C 0.43021 0.40432 0.43195 0.40015 0.44115 0.39768 C 0.44775 0.39382 0.4533 0.39197 0.46051 0.39012 C 0.48247 0.39166 0.47465 0.39166 0.48386 0.39166 L 0.46459 0.40478 L 0.48177 0.38626 " pathEditMode="relative" rAng="0" ptsTypes="AAAAAAAAAAAAAAAAAAAAAAAAAAAAA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9" y="-2238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1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1389 L -0.00226 1.00432 " pathEditMode="relative" rAng="0" ptsTypes="AA">
                                      <p:cBhvr>
                                        <p:cTn id="59" dur="2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" y="495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706" y="4175816"/>
            <a:ext cx="1226918" cy="13236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556" y="0"/>
            <a:ext cx="1714500" cy="17145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057" y="5888442"/>
            <a:ext cx="1226918" cy="13236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343" y="4254175"/>
            <a:ext cx="1226918" cy="13236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933" y="6028749"/>
            <a:ext cx="1226918" cy="13236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4073977" y="6055179"/>
            <a:ext cx="2989986" cy="70788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điệp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vần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4062721" y="4421220"/>
            <a:ext cx="2989986" cy="7078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điệp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âm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11192100" y="4485904"/>
            <a:ext cx="3597539" cy="7078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endParaRPr lang="en-US" sz="36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11123348" y="5998039"/>
            <a:ext cx="3709486" cy="7078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điệp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cấu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trúc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nhanb"/>
          <p:cNvSpPr/>
          <p:nvPr/>
        </p:nvSpPr>
        <p:spPr>
          <a:xfrm>
            <a:off x="2367023" y="4127835"/>
            <a:ext cx="1371600" cy="1371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6" name="nhand"/>
          <p:cNvSpPr/>
          <p:nvPr/>
        </p:nvSpPr>
        <p:spPr>
          <a:xfrm>
            <a:off x="9583932" y="5843446"/>
            <a:ext cx="1371600" cy="1371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9561520" y="4174079"/>
            <a:ext cx="1371600" cy="1371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5" name="cauhoi"/>
          <p:cNvSpPr txBox="1"/>
          <p:nvPr/>
        </p:nvSpPr>
        <p:spPr>
          <a:xfrm>
            <a:off x="3352800" y="290570"/>
            <a:ext cx="11903034" cy="3103037"/>
          </a:xfrm>
          <a:prstGeom prst="cloud">
            <a:avLst/>
          </a:prstGeom>
          <a:ln w="12700">
            <a:solidFill>
              <a:srgbClr val="0099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4000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431000" y="4340679"/>
            <a:ext cx="914400" cy="9144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1297" y="161035"/>
            <a:ext cx="1706703" cy="1706703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3918" y="7156784"/>
            <a:ext cx="2350779" cy="2969181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5477705-AAB3-A901-DF60-97D788065A9B}"/>
              </a:ext>
            </a:extLst>
          </p:cNvPr>
          <p:cNvSpPr txBox="1"/>
          <p:nvPr/>
        </p:nvSpPr>
        <p:spPr>
          <a:xfrm>
            <a:off x="4775876" y="739520"/>
            <a:ext cx="962592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8.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Phép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điệp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“Anh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dắt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cõi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xưa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xoài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trắng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nắng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sz="4000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12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81 0.58118 C 0.00382 0.5679 0.01641 0.55772 0.02717 0.54892 C 0.02978 0.5409 0.0421 0.523 0.04957 0.51682 C 0.05842 0.48874 0.11198 0.47948 0.14228 0.47624 C 0.15747 0.47701 0.17327 0.47439 0.18768 0.47809 C 0.19341 0.47948 0.19427 0.48642 0.19775 0.49059 C 0.20209 0.49584 0.20539 0.50772 0.20782 0.51466 C 0.20955 0.52007 0.21302 0.53071 0.21302 0.53087 C 0.21216 0.54692 0.21181 0.56312 0.21042 0.57932 C 0.20973 0.58488 0.20573 0.58658 0.20295 0.59121 C 0.18681 0.61729 0.15764 0.62701 0.12249 0.63179 C 0.10191 0.62994 0.10278 0.63303 0.08967 0.62377 C 0.08377 0.61929 0.07231 0.60957 0.07231 0.60988 C 0.06849 0.60031 0.06493 0.58118 0.06493 0.58133 C 0.06771 0.54121 0.05964 0.55232 0.07717 0.53272 C 0.08855 0.52007 0.07518 0.52855 0.08967 0.52084 C 0.10105 0.50757 0.11511 0.49507 0.13221 0.48642 C 0.13559 0.48488 0.13907 0.48318 0.14228 0.48226 C 0.14914 0.4804 0.1625 0.47809 0.1625 0.4784 C 0.17014 0.47871 0.17769 0.47855 0.18525 0.48025 C 0.18768 0.48071 0.18855 0.48318 0.19028 0.48457 C 0.20174 0.49244 0.20868 0.49985 0.21528 0.51081 C 0.22014 0.53719 0.23499 0.59198 0.21302 0.60957 C 0.19427 0.62469 0.16545 0.63442 0.14011 0.63781 C 0.12249 0.63596 0.11858 0.63658 0.1073 0.62763 C 0.09983 0.61482 0.09723 0.60294 0.09497 0.5892 C 0.09627 0.5554 0.08889 0.53596 0.1125 0.51281 C 0.11936 0.50618 0.12127 0.50155 0.13221 0.49877 C 0.14011 0.49445 0.14653 0.49275 0.15504 0.49059 C 0.18099 0.49244 0.17188 0.49244 0.18264 0.49244 L 0.15999 0.50679 L 0.18021 0.48642 " pathEditMode="relative" rAng="0" ptsTypes="AAAAAAAAAAAAAAAAAAAAAAAAAAAAA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8" y="-2438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1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1389 L -0.00226 1.00432 " pathEditMode="relative" rAng="0" ptsTypes="AA">
                                      <p:cBhvr>
                                        <p:cTn id="59" dur="2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" y="495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646" y="3988191"/>
            <a:ext cx="1226918" cy="13236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95" y="67070"/>
            <a:ext cx="1714500" cy="17145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325" y="5786830"/>
            <a:ext cx="1226918" cy="13236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806" y="4177355"/>
            <a:ext cx="1226918" cy="13236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988" y="5705219"/>
            <a:ext cx="1226918" cy="13236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11117480" y="4152737"/>
            <a:ext cx="3536312" cy="70788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âm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056660" y="5974612"/>
            <a:ext cx="3496540" cy="7078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Điệp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âm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124200" y="4178818"/>
            <a:ext cx="3428999" cy="7078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Trại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âm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11252561" y="5857469"/>
            <a:ext cx="3428999" cy="7078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4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lái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3048000" y="43531"/>
            <a:ext cx="11658600" cy="3931953"/>
          </a:xfrm>
          <a:prstGeom prst="clou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4" name="nhanb"/>
          <p:cNvSpPr/>
          <p:nvPr/>
        </p:nvSpPr>
        <p:spPr>
          <a:xfrm>
            <a:off x="1433305" y="5620165"/>
            <a:ext cx="1371600" cy="1371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6" name="nhand"/>
          <p:cNvSpPr/>
          <p:nvPr/>
        </p:nvSpPr>
        <p:spPr>
          <a:xfrm>
            <a:off x="9601200" y="5741834"/>
            <a:ext cx="1371600" cy="1371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1433304" y="3885433"/>
            <a:ext cx="1371600" cy="1371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5" name="cauhoi"/>
          <p:cNvSpPr txBox="1"/>
          <p:nvPr/>
        </p:nvSpPr>
        <p:spPr>
          <a:xfrm>
            <a:off x="4346414" y="480530"/>
            <a:ext cx="85344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9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Lối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chơi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dụng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“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Ruồi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đậu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mâm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xôi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đậu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–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Kiến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bò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đĩa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thịt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bò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endParaRPr lang="en-US" sz="4400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431000" y="4340679"/>
            <a:ext cx="914400" cy="9144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6451" y="74867"/>
            <a:ext cx="1706703" cy="1706703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4025" y="6957863"/>
            <a:ext cx="2350779" cy="296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3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98 0.38843 C 0.33307 0.37531 0.34557 0.36513 0.35634 0.35633 C 0.35894 0.34815 0.37127 0.33025 0.37873 0.32392 C 0.38759 0.29599 0.44123 0.28673 0.47162 0.28349 C 0.48672 0.28411 0.50252 0.28164 0.51693 0.28534 C 0.52266 0.28673 0.52352 0.29368 0.527 0.29784 C 0.53134 0.30309 0.53464 0.31497 0.53707 0.32192 C 0.5388 0.32717 0.54227 0.33797 0.54227 0.33828 C 0.54141 0.35417 0.54106 0.37038 0.53967 0.38658 C 0.53898 0.39213 0.53498 0.39399 0.53221 0.39862 C 0.51606 0.42454 0.48689 0.43426 0.45174 0.43905 C 0.43116 0.4372 0.43203 0.44028 0.41901 0.43102 C 0.41293 0.42655 0.40148 0.41683 0.40148 0.41713 C 0.39766 0.40757 0.39401 0.38843 0.39401 0.38874 C 0.39679 0.34862 0.3888 0.35973 0.40634 0.34013 C 0.4178 0.32717 0.40434 0.33565 0.41901 0.32809 C 0.4303 0.31467 0.44436 0.30217 0.46146 0.29368 C 0.46484 0.29198 0.46832 0.29044 0.47162 0.28951 C 0.47839 0.28766 0.49175 0.28534 0.49175 0.2855 C 0.49939 0.28596 0.50703 0.28581 0.5145 0.28735 C 0.51693 0.28781 0.5178 0.29044 0.51953 0.29183 C 0.53099 0.2997 0.53793 0.3071 0.54453 0.31791 C 0.54939 0.34445 0.56415 0.39923 0.54227 0.41683 C 0.52352 0.43195 0.49471 0.44167 0.46936 0.44507 C 0.45174 0.44321 0.44783 0.44399 0.43655 0.43488 C 0.42908 0.42223 0.42648 0.41019 0.42422 0.39661 C 0.42561 0.36281 0.41814 0.34337 0.44175 0.32007 C 0.4487 0.31328 0.45061 0.30865 0.46146 0.30587 C 0.46936 0.3017 0.47578 0.29985 0.48429 0.29784 C 0.51033 0.2997 0.50113 0.2997 0.51189 0.2997 L 0.48924 0.31405 L 0.50946 0.29368 " pathEditMode="relative" rAng="0" ptsTypes="AAAAAAAAAAAAAAAAAAAAAAAAAAAAA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8" y="-2438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1389 L -0.00226 1.00432 " pathEditMode="relative" rAng="0" ptsTypes="AA">
                                      <p:cBhvr>
                                        <p:cTn id="59" dur="2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" y="495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97" y="4111935"/>
            <a:ext cx="1226918" cy="13236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95" y="67070"/>
            <a:ext cx="1714500" cy="17145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846" y="5939228"/>
            <a:ext cx="1226918" cy="13236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327" y="4329753"/>
            <a:ext cx="1226918" cy="13236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39" y="5828963"/>
            <a:ext cx="1226918" cy="13236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11049000" y="4305135"/>
            <a:ext cx="4337643" cy="70788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hất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591411" y="6098356"/>
            <a:ext cx="3961790" cy="132343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Song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thất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bát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658951" y="4302562"/>
            <a:ext cx="3894249" cy="7078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bát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11184082" y="6009867"/>
            <a:ext cx="4202561" cy="132343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Thất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ngôn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xen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ngôn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318266" y="314253"/>
            <a:ext cx="13416535" cy="1915503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4" name="nhanb"/>
          <p:cNvSpPr/>
          <p:nvPr/>
        </p:nvSpPr>
        <p:spPr>
          <a:xfrm>
            <a:off x="968056" y="5743909"/>
            <a:ext cx="1371600" cy="1371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6" name="nhand"/>
          <p:cNvSpPr/>
          <p:nvPr/>
        </p:nvSpPr>
        <p:spPr>
          <a:xfrm>
            <a:off x="9539950" y="5803895"/>
            <a:ext cx="1371600" cy="1371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968055" y="4009177"/>
            <a:ext cx="1371600" cy="1371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5" name="cauhoi"/>
          <p:cNvSpPr txBox="1"/>
          <p:nvPr/>
        </p:nvSpPr>
        <p:spPr>
          <a:xfrm>
            <a:off x="2571200" y="380467"/>
            <a:ext cx="124931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10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Sơn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Tinh –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Thủy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Tinh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Nguyễn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Nhược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Pháp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sz="4400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431000" y="4340679"/>
            <a:ext cx="914400" cy="9144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6451" y="74867"/>
            <a:ext cx="1706703" cy="1706703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4025" y="6957863"/>
            <a:ext cx="2350779" cy="296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24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717 0.41775 C 0.32127 0.40463 0.33377 0.39445 0.34453 0.38565 C 0.34714 0.37747 0.35946 0.35957 0.36693 0.35325 C 0.37578 0.32531 0.42943 0.31605 0.45981 0.31281 C 0.47491 0.31343 0.49071 0.31096 0.50512 0.31467 C 0.51085 0.31605 0.51172 0.323 0.51519 0.32717 C 0.51953 0.33241 0.52283 0.34429 0.52526 0.35124 C 0.527 0.35649 0.53047 0.36729 0.53047 0.3676 C 0.5296 0.38349 0.52925 0.3997 0.52787 0.4159 C 0.52717 0.42146 0.52318 0.42331 0.5204 0.42794 C 0.50425 0.45386 0.47509 0.46359 0.43993 0.46837 C 0.41936 0.46652 0.42023 0.4696 0.40721 0.46034 C 0.40113 0.45587 0.38967 0.44615 0.38967 0.44646 C 0.38585 0.43689 0.38221 0.41775 0.38221 0.41806 C 0.38498 0.37794 0.377 0.38905 0.39453 0.36945 C 0.40599 0.35649 0.39254 0.36497 0.40721 0.35741 C 0.41849 0.34399 0.43255 0.33149 0.44965 0.323 C 0.45304 0.3213 0.45651 0.31976 0.45981 0.31883 C 0.46658 0.31698 0.47995 0.31467 0.47995 0.31482 C 0.48759 0.31528 0.49523 0.31513 0.50269 0.31667 C 0.50512 0.31713 0.50599 0.31976 0.50773 0.32115 C 0.51918 0.32902 0.52613 0.33642 0.53273 0.34723 C 0.53759 0.37377 0.55234 0.42855 0.53047 0.44615 C 0.51172 0.46127 0.4829 0.47099 0.45755 0.47439 C 0.43993 0.47254 0.43602 0.47331 0.42474 0.4642 C 0.41727 0.45155 0.41467 0.43951 0.41241 0.42593 C 0.4138 0.39213 0.40634 0.37269 0.42995 0.34939 C 0.43689 0.3426 0.4388 0.33797 0.44965 0.33519 C 0.45755 0.33102 0.46398 0.32917 0.47248 0.32717 C 0.49852 0.32902 0.48932 0.32902 0.50009 0.32902 L 0.47743 0.34337 L 0.49766 0.323 " pathEditMode="relative" rAng="0" ptsTypes="AAAAAAAAAAAAAAAAAAAAAAAAAAAAA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8" y="-2438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1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1389 L -0.00226 1.00432 " pathEditMode="relative" rAng="0" ptsTypes="AA">
                                      <p:cBhvr>
                                        <p:cTn id="59" dur="2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" y="495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06200" y="1076110"/>
            <a:ext cx="1799061" cy="1799061"/>
          </a:xfrm>
          <a:custGeom>
            <a:avLst/>
            <a:gdLst/>
            <a:ahLst/>
            <a:cxnLst/>
            <a:rect l="l" t="t" r="r" b="b"/>
            <a:pathLst>
              <a:path w="1799061" h="1799061">
                <a:moveTo>
                  <a:pt x="0" y="0"/>
                </a:moveTo>
                <a:lnTo>
                  <a:pt x="1799061" y="0"/>
                </a:lnTo>
                <a:lnTo>
                  <a:pt x="1799061" y="1799061"/>
                </a:lnTo>
                <a:lnTo>
                  <a:pt x="0" y="17990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539426"/>
            <a:ext cx="18287996" cy="921895"/>
          </a:xfrm>
          <a:custGeom>
            <a:avLst/>
            <a:gdLst/>
            <a:ahLst/>
            <a:cxnLst/>
            <a:rect l="l" t="t" r="r" b="b"/>
            <a:pathLst>
              <a:path w="4816592" h="242804">
                <a:moveTo>
                  <a:pt x="0" y="0"/>
                </a:moveTo>
                <a:lnTo>
                  <a:pt x="4816592" y="0"/>
                </a:lnTo>
                <a:lnTo>
                  <a:pt x="4816592" y="242804"/>
                </a:lnTo>
                <a:lnTo>
                  <a:pt x="0" y="242804"/>
                </a:lnTo>
                <a:close/>
              </a:path>
            </a:pathLst>
          </a:custGeom>
          <a:solidFill>
            <a:srgbClr val="0000FF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969987" y="6629762"/>
            <a:ext cx="1289313" cy="2509611"/>
          </a:xfrm>
          <a:custGeom>
            <a:avLst/>
            <a:gdLst/>
            <a:ahLst/>
            <a:cxnLst/>
            <a:rect l="l" t="t" r="r" b="b"/>
            <a:pathLst>
              <a:path w="1289313" h="2509611">
                <a:moveTo>
                  <a:pt x="0" y="0"/>
                </a:moveTo>
                <a:lnTo>
                  <a:pt x="1289313" y="0"/>
                </a:lnTo>
                <a:lnTo>
                  <a:pt x="1289313" y="2509612"/>
                </a:lnTo>
                <a:lnTo>
                  <a:pt x="0" y="25096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894007" y="3308418"/>
            <a:ext cx="5569802" cy="5948332"/>
          </a:xfrm>
          <a:custGeom>
            <a:avLst/>
            <a:gdLst/>
            <a:ahLst/>
            <a:cxnLst/>
            <a:rect l="l" t="t" r="r" b="b"/>
            <a:pathLst>
              <a:path w="5569802" h="5948332">
                <a:moveTo>
                  <a:pt x="0" y="0"/>
                </a:moveTo>
                <a:lnTo>
                  <a:pt x="5569802" y="0"/>
                </a:lnTo>
                <a:lnTo>
                  <a:pt x="5569802" y="5948332"/>
                </a:lnTo>
                <a:lnTo>
                  <a:pt x="0" y="59483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Oval 4">
            <a:extLst>
              <a:ext uri="{FF2B5EF4-FFF2-40B4-BE49-F238E27FC236}">
                <a16:creationId xmlns:a16="http://schemas.microsoft.com/office/drawing/2014/main" id="{0B71193C-E1C2-BC9F-D1C5-0ED20AD717DB}"/>
              </a:ext>
            </a:extLst>
          </p:cNvPr>
          <p:cNvSpPr/>
          <p:nvPr/>
        </p:nvSpPr>
        <p:spPr>
          <a:xfrm>
            <a:off x="686532" y="2283994"/>
            <a:ext cx="10209335" cy="3200400"/>
          </a:xfrm>
          <a:prstGeom prst="ellipse">
            <a:avLst/>
          </a:prstGeom>
          <a:solidFill>
            <a:srgbClr val="0099FF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 TẬP KIẾN THỨC  GIỮA HỌC KÌ I</a:t>
            </a:r>
            <a:endParaRPr lang="en-US" sz="6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2586" y="319216"/>
            <a:ext cx="17564414" cy="9648568"/>
            <a:chOff x="0" y="0"/>
            <a:chExt cx="5920967" cy="29951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20967" cy="2995158"/>
            </a:xfrm>
            <a:custGeom>
              <a:avLst/>
              <a:gdLst/>
              <a:ahLst/>
              <a:cxnLst/>
              <a:rect l="l" t="t" r="r" b="b"/>
              <a:pathLst>
                <a:path w="5920967" h="2995158">
                  <a:moveTo>
                    <a:pt x="5796507" y="2995157"/>
                  </a:moveTo>
                  <a:lnTo>
                    <a:pt x="124460" y="2995157"/>
                  </a:lnTo>
                  <a:cubicBezTo>
                    <a:pt x="55880" y="2995157"/>
                    <a:pt x="0" y="2939278"/>
                    <a:pt x="0" y="28706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870698"/>
                  </a:lnTo>
                  <a:cubicBezTo>
                    <a:pt x="5920967" y="2939278"/>
                    <a:pt x="5865087" y="2995158"/>
                    <a:pt x="5796507" y="29951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8" name="Freeform 8"/>
          <p:cNvSpPr/>
          <p:nvPr/>
        </p:nvSpPr>
        <p:spPr>
          <a:xfrm>
            <a:off x="16535399" y="7870282"/>
            <a:ext cx="1524001" cy="1770269"/>
          </a:xfrm>
          <a:custGeom>
            <a:avLst/>
            <a:gdLst/>
            <a:ahLst/>
            <a:cxnLst/>
            <a:rect l="l" t="t" r="r" b="b"/>
            <a:pathLst>
              <a:path w="2383779" h="2819523">
                <a:moveTo>
                  <a:pt x="0" y="0"/>
                </a:moveTo>
                <a:lnTo>
                  <a:pt x="2383779" y="0"/>
                </a:lnTo>
                <a:lnTo>
                  <a:pt x="2383779" y="2819523"/>
                </a:lnTo>
                <a:lnTo>
                  <a:pt x="0" y="2819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0E73B38-43D4-3567-4761-D7C75928E270}"/>
              </a:ext>
            </a:extLst>
          </p:cNvPr>
          <p:cNvSpPr txBox="1"/>
          <p:nvPr/>
        </p:nvSpPr>
        <p:spPr>
          <a:xfrm>
            <a:off x="2286000" y="495300"/>
            <a:ext cx="13868400" cy="812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1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2285B75-8C9E-F72C-BB98-9360685EF0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319435"/>
              </p:ext>
            </p:extLst>
          </p:nvPr>
        </p:nvGraphicFramePr>
        <p:xfrm>
          <a:off x="1504793" y="1772490"/>
          <a:ext cx="13868400" cy="6571409"/>
        </p:xfrm>
        <a:graphic>
          <a:graphicData uri="http://schemas.openxmlformats.org/drawingml/2006/table">
            <a:tbl>
              <a:tblPr firstRow="1" firstCol="1" bandRow="1"/>
              <a:tblGrid>
                <a:gridCol w="2807034">
                  <a:extLst>
                    <a:ext uri="{9D8B030D-6E8A-4147-A177-3AD203B41FA5}">
                      <a16:colId xmlns:a16="http://schemas.microsoft.com/office/drawing/2014/main" val="135699622"/>
                    </a:ext>
                  </a:extLst>
                </a:gridCol>
                <a:gridCol w="11061366">
                  <a:extLst>
                    <a:ext uri="{9D8B030D-6E8A-4147-A177-3AD203B41FA5}">
                      <a16:colId xmlns:a16="http://schemas.microsoft.com/office/drawing/2014/main" val="230948650"/>
                    </a:ext>
                  </a:extLst>
                </a:gridCol>
              </a:tblGrid>
              <a:tr h="9509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yếu tố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3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3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kì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695563"/>
                  </a:ext>
                </a:extLst>
              </a:tr>
              <a:tr h="128685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32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3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878979"/>
                  </a:ext>
                </a:extLst>
              </a:tr>
              <a:tr h="95090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Cốt truyện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8372108"/>
                  </a:ext>
                </a:extLst>
              </a:tr>
              <a:tr h="95090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Nhân vật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706880" algn="l"/>
                        </a:tabLst>
                      </a:pP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392482"/>
                  </a:ext>
                </a:extLst>
              </a:tr>
              <a:tr h="14809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3200" b="1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200" b="1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3200" b="1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3200" b="1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8186356"/>
                  </a:ext>
                </a:extLst>
              </a:tr>
              <a:tr h="95090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3200" b="1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3200" b="1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87913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2586" y="319216"/>
            <a:ext cx="17564414" cy="9648568"/>
            <a:chOff x="0" y="0"/>
            <a:chExt cx="5920967" cy="29951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20967" cy="2995158"/>
            </a:xfrm>
            <a:custGeom>
              <a:avLst/>
              <a:gdLst/>
              <a:ahLst/>
              <a:cxnLst/>
              <a:rect l="l" t="t" r="r" b="b"/>
              <a:pathLst>
                <a:path w="5920967" h="2995158">
                  <a:moveTo>
                    <a:pt x="5796507" y="2995157"/>
                  </a:moveTo>
                  <a:lnTo>
                    <a:pt x="124460" y="2995157"/>
                  </a:lnTo>
                  <a:cubicBezTo>
                    <a:pt x="55880" y="2995157"/>
                    <a:pt x="0" y="2939278"/>
                    <a:pt x="0" y="28706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870698"/>
                  </a:lnTo>
                  <a:cubicBezTo>
                    <a:pt x="5920967" y="2939278"/>
                    <a:pt x="5865087" y="2995158"/>
                    <a:pt x="5796507" y="29951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6535399" y="7870282"/>
            <a:ext cx="1524001" cy="1770269"/>
          </a:xfrm>
          <a:custGeom>
            <a:avLst/>
            <a:gdLst/>
            <a:ahLst/>
            <a:cxnLst/>
            <a:rect l="l" t="t" r="r" b="b"/>
            <a:pathLst>
              <a:path w="2383779" h="2819523">
                <a:moveTo>
                  <a:pt x="0" y="0"/>
                </a:moveTo>
                <a:lnTo>
                  <a:pt x="2383779" y="0"/>
                </a:lnTo>
                <a:lnTo>
                  <a:pt x="2383779" y="2819523"/>
                </a:lnTo>
                <a:lnTo>
                  <a:pt x="0" y="2819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0E73B38-43D4-3567-4761-D7C75928E270}"/>
              </a:ext>
            </a:extLst>
          </p:cNvPr>
          <p:cNvSpPr txBox="1"/>
          <p:nvPr/>
        </p:nvSpPr>
        <p:spPr>
          <a:xfrm>
            <a:off x="1828800" y="723900"/>
            <a:ext cx="13868400" cy="740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US" sz="36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AB754BC-2EC7-6519-9F69-2E3CAF0CFC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879618"/>
              </p:ext>
            </p:extLst>
          </p:nvPr>
        </p:nvGraphicFramePr>
        <p:xfrm>
          <a:off x="1430020" y="1714500"/>
          <a:ext cx="15867380" cy="7926050"/>
        </p:xfrm>
        <a:graphic>
          <a:graphicData uri="http://schemas.openxmlformats.org/drawingml/2006/table">
            <a:tbl>
              <a:tblPr firstRow="1" firstCol="1" bandRow="1"/>
              <a:tblGrid>
                <a:gridCol w="3211638">
                  <a:extLst>
                    <a:ext uri="{9D8B030D-6E8A-4147-A177-3AD203B41FA5}">
                      <a16:colId xmlns:a16="http://schemas.microsoft.com/office/drawing/2014/main" val="4084813764"/>
                    </a:ext>
                  </a:extLst>
                </a:gridCol>
                <a:gridCol w="12655742">
                  <a:extLst>
                    <a:ext uri="{9D8B030D-6E8A-4147-A177-3AD203B41FA5}">
                      <a16:colId xmlns:a16="http://schemas.microsoft.com/office/drawing/2014/main" val="3831358826"/>
                    </a:ext>
                  </a:extLst>
                </a:gridCol>
              </a:tblGrid>
              <a:tr h="9538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endParaRPr lang="en-US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điểm truyện truyền kì</a:t>
                      </a:r>
                      <a:endParaRPr lang="en-US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8836374"/>
                  </a:ext>
                </a:extLst>
              </a:tr>
              <a:tr h="20145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8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8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xuôi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trưng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bật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phối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trộn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hoang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ảo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ranh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Tuy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vẫn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vẫn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lõi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114905"/>
                  </a:ext>
                </a:extLst>
              </a:tr>
              <a:tr h="9946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Cốt truyện</a:t>
                      </a:r>
                      <a:endParaRPr lang="en-US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giản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chuỗi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trật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dõi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327000"/>
                  </a:ext>
                </a:extLst>
              </a:tr>
              <a:tr h="9946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Nhân vật</a:t>
                      </a:r>
                      <a:endParaRPr lang="en-US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706880" algn="l"/>
                        </a:tabLst>
                      </a:pP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quái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ngoại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2800" kern="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891149"/>
                  </a:ext>
                </a:extLst>
              </a:tr>
              <a:tr h="20145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Không gian, thời gian</a:t>
                      </a:r>
                      <a:endParaRPr lang="en-US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lạ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pha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trộn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phối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ảo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mốc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niên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ảo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thù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cõi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6049507"/>
                  </a:ext>
                </a:extLst>
              </a:tr>
              <a:tr h="95385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Ngôn ngữ</a:t>
                      </a:r>
                      <a:endParaRPr lang="en-US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điển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điển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cố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53739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0322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2586" y="319216"/>
            <a:ext cx="17564414" cy="9648568"/>
            <a:chOff x="0" y="0"/>
            <a:chExt cx="5920967" cy="29951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20967" cy="2995158"/>
            </a:xfrm>
            <a:custGeom>
              <a:avLst/>
              <a:gdLst/>
              <a:ahLst/>
              <a:cxnLst/>
              <a:rect l="l" t="t" r="r" b="b"/>
              <a:pathLst>
                <a:path w="5920967" h="2995158">
                  <a:moveTo>
                    <a:pt x="5796507" y="2995157"/>
                  </a:moveTo>
                  <a:lnTo>
                    <a:pt x="124460" y="2995157"/>
                  </a:lnTo>
                  <a:cubicBezTo>
                    <a:pt x="55880" y="2995157"/>
                    <a:pt x="0" y="2939278"/>
                    <a:pt x="0" y="28706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870698"/>
                  </a:lnTo>
                  <a:cubicBezTo>
                    <a:pt x="5920967" y="2939278"/>
                    <a:pt x="5865087" y="2995158"/>
                    <a:pt x="5796507" y="29951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6535399" y="7870282"/>
            <a:ext cx="1524001" cy="1770269"/>
          </a:xfrm>
          <a:custGeom>
            <a:avLst/>
            <a:gdLst/>
            <a:ahLst/>
            <a:cxnLst/>
            <a:rect l="l" t="t" r="r" b="b"/>
            <a:pathLst>
              <a:path w="2383779" h="2819523">
                <a:moveTo>
                  <a:pt x="0" y="0"/>
                </a:moveTo>
                <a:lnTo>
                  <a:pt x="2383779" y="0"/>
                </a:lnTo>
                <a:lnTo>
                  <a:pt x="2383779" y="2819523"/>
                </a:lnTo>
                <a:lnTo>
                  <a:pt x="0" y="2819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0E73B38-43D4-3567-4761-D7C75928E270}"/>
              </a:ext>
            </a:extLst>
          </p:cNvPr>
          <p:cNvSpPr txBox="1"/>
          <p:nvPr/>
        </p:nvSpPr>
        <p:spPr>
          <a:xfrm>
            <a:off x="5791200" y="509986"/>
            <a:ext cx="5257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2</a:t>
            </a:r>
            <a:endParaRPr lang="en-US" sz="36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5940A07-BF6E-6116-2000-95AD40F24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408418"/>
              </p:ext>
            </p:extLst>
          </p:nvPr>
        </p:nvGraphicFramePr>
        <p:xfrm>
          <a:off x="1421447" y="1714500"/>
          <a:ext cx="14275753" cy="6781800"/>
        </p:xfrm>
        <a:graphic>
          <a:graphicData uri="http://schemas.openxmlformats.org/drawingml/2006/table">
            <a:tbl>
              <a:tblPr firstRow="1" firstCol="1" bandRow="1"/>
              <a:tblGrid>
                <a:gridCol w="3087349">
                  <a:extLst>
                    <a:ext uri="{9D8B030D-6E8A-4147-A177-3AD203B41FA5}">
                      <a16:colId xmlns:a16="http://schemas.microsoft.com/office/drawing/2014/main" val="4206244516"/>
                    </a:ext>
                  </a:extLst>
                </a:gridCol>
                <a:gridCol w="11188404">
                  <a:extLst>
                    <a:ext uri="{9D8B030D-6E8A-4147-A177-3AD203B41FA5}">
                      <a16:colId xmlns:a16="http://schemas.microsoft.com/office/drawing/2014/main" val="970869739"/>
                    </a:ext>
                  </a:extLst>
                </a:gridCol>
              </a:tblGrid>
              <a:tr h="1234440">
                <a:tc>
                  <a:txBody>
                    <a:bodyPr/>
                    <a:lstStyle/>
                    <a:p>
                      <a:pPr marR="3048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song </a:t>
                      </a:r>
                      <a:r>
                        <a:rPr lang="en-US" sz="32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3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3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534554"/>
                  </a:ext>
                </a:extLst>
              </a:tr>
              <a:tr h="1386840">
                <a:tc>
                  <a:txBody>
                    <a:bodyPr/>
                    <a:lstStyle/>
                    <a:p>
                      <a:pPr marR="3048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3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270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208427"/>
                  </a:ext>
                </a:extLst>
              </a:tr>
              <a:tr h="1386840">
                <a:tc>
                  <a:txBody>
                    <a:bodyPr/>
                    <a:lstStyle/>
                    <a:p>
                      <a:pPr marR="3048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 cục 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27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9880" algn="l"/>
                          <a:tab pos="4801235" algn="r"/>
                        </a:tabLst>
                      </a:pP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321431"/>
                  </a:ext>
                </a:extLst>
              </a:tr>
              <a:tr h="1386840">
                <a:tc>
                  <a:txBody>
                    <a:bodyPr/>
                    <a:lstStyle/>
                    <a:p>
                      <a:pPr marR="3048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Gieo vần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27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9880" algn="l"/>
                        </a:tabLst>
                      </a:pP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403022"/>
                  </a:ext>
                </a:extLst>
              </a:tr>
              <a:tr h="1386840">
                <a:tc>
                  <a:txBody>
                    <a:bodyPr/>
                    <a:lstStyle/>
                    <a:p>
                      <a:pPr marR="3048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27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9880" algn="l"/>
                        </a:tabLst>
                      </a:pP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291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546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1794" y="319216"/>
            <a:ext cx="17564414" cy="9648568"/>
            <a:chOff x="6475" y="0"/>
            <a:chExt cx="5920967" cy="2995158"/>
          </a:xfrm>
        </p:grpSpPr>
        <p:sp>
          <p:nvSpPr>
            <p:cNvPr id="3" name="Freeform 3"/>
            <p:cNvSpPr/>
            <p:nvPr/>
          </p:nvSpPr>
          <p:spPr>
            <a:xfrm>
              <a:off x="6475" y="0"/>
              <a:ext cx="5920967" cy="2995158"/>
            </a:xfrm>
            <a:custGeom>
              <a:avLst/>
              <a:gdLst/>
              <a:ahLst/>
              <a:cxnLst/>
              <a:rect l="l" t="t" r="r" b="b"/>
              <a:pathLst>
                <a:path w="5920967" h="2995158">
                  <a:moveTo>
                    <a:pt x="5796507" y="2995157"/>
                  </a:moveTo>
                  <a:lnTo>
                    <a:pt x="124460" y="2995157"/>
                  </a:lnTo>
                  <a:cubicBezTo>
                    <a:pt x="55880" y="2995157"/>
                    <a:pt x="0" y="2939278"/>
                    <a:pt x="0" y="28706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870698"/>
                  </a:lnTo>
                  <a:cubicBezTo>
                    <a:pt x="5920967" y="2939278"/>
                    <a:pt x="5865087" y="2995158"/>
                    <a:pt x="5796507" y="29951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6535399" y="7870282"/>
            <a:ext cx="1524001" cy="1770269"/>
          </a:xfrm>
          <a:custGeom>
            <a:avLst/>
            <a:gdLst/>
            <a:ahLst/>
            <a:cxnLst/>
            <a:rect l="l" t="t" r="r" b="b"/>
            <a:pathLst>
              <a:path w="2383779" h="2819523">
                <a:moveTo>
                  <a:pt x="0" y="0"/>
                </a:moveTo>
                <a:lnTo>
                  <a:pt x="2383779" y="0"/>
                </a:lnTo>
                <a:lnTo>
                  <a:pt x="2383779" y="2819523"/>
                </a:lnTo>
                <a:lnTo>
                  <a:pt x="0" y="2819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0E73B38-43D4-3567-4761-D7C75928E270}"/>
              </a:ext>
            </a:extLst>
          </p:cNvPr>
          <p:cNvSpPr txBox="1"/>
          <p:nvPr/>
        </p:nvSpPr>
        <p:spPr>
          <a:xfrm>
            <a:off x="910398" y="495300"/>
            <a:ext cx="156594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2</a:t>
            </a:r>
            <a:r>
              <a:rPr lang="en-US" sz="3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E84E3C9-7D87-97C1-AD90-61A0EBB0E9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112191"/>
              </p:ext>
            </p:extLst>
          </p:nvPr>
        </p:nvGraphicFramePr>
        <p:xfrm>
          <a:off x="1421447" y="1485900"/>
          <a:ext cx="14580553" cy="8192644"/>
        </p:xfrm>
        <a:graphic>
          <a:graphicData uri="http://schemas.openxmlformats.org/drawingml/2006/table">
            <a:tbl>
              <a:tblPr firstRow="1" firstCol="1" bandRow="1"/>
              <a:tblGrid>
                <a:gridCol w="3153267">
                  <a:extLst>
                    <a:ext uri="{9D8B030D-6E8A-4147-A177-3AD203B41FA5}">
                      <a16:colId xmlns:a16="http://schemas.microsoft.com/office/drawing/2014/main" val="4137168725"/>
                    </a:ext>
                  </a:extLst>
                </a:gridCol>
                <a:gridCol w="11427286">
                  <a:extLst>
                    <a:ext uri="{9D8B030D-6E8A-4147-A177-3AD203B41FA5}">
                      <a16:colId xmlns:a16="http://schemas.microsoft.com/office/drawing/2014/main" val="2597006418"/>
                    </a:ext>
                  </a:extLst>
                </a:gridCol>
              </a:tblGrid>
              <a:tr h="1447800">
                <a:tc>
                  <a:txBody>
                    <a:bodyPr/>
                    <a:lstStyle/>
                    <a:p>
                      <a:pPr marR="3048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40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4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4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40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 thơ song thất lục bát</a:t>
                      </a:r>
                      <a:endParaRPr lang="en-US" sz="4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706479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pPr marR="3048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40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4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4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270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4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7014059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pPr marR="3048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40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4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r>
                        <a:rPr lang="en-US" sz="4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4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27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9880" algn="l"/>
                          <a:tab pos="4801235" algn="r"/>
                        </a:tabLst>
                      </a:pP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gồn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4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cặp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cặp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trọn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vẹn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điệu</a:t>
                      </a:r>
                      <a:endParaRPr lang="en-US" sz="4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5991995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pPr marR="3048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40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Gieo vần</a:t>
                      </a:r>
                      <a:endParaRPr lang="en-US" sz="4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27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9880" algn="l"/>
                        </a:tabLst>
                      </a:pP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trắc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6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chân, 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kia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lưng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635955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pPr marR="3048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40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endParaRPr lang="en-US" sz="4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27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9880" algn="l"/>
                        </a:tabLst>
                      </a:pP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7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3/4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3/2/2,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6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8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4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bát</a:t>
                      </a:r>
                      <a:endParaRPr lang="en-US" sz="4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6895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0274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7">
            <a:extLst>
              <a:ext uri="{FF2B5EF4-FFF2-40B4-BE49-F238E27FC236}">
                <a16:creationId xmlns:a16="http://schemas.microsoft.com/office/drawing/2014/main" id="{09971EB7-C6B5-4BED-F4B3-892F8131AD19}"/>
              </a:ext>
            </a:extLst>
          </p:cNvPr>
          <p:cNvSpPr/>
          <p:nvPr/>
        </p:nvSpPr>
        <p:spPr>
          <a:xfrm>
            <a:off x="8979429" y="-434186"/>
            <a:ext cx="7354170" cy="8229600"/>
          </a:xfrm>
          <a:custGeom>
            <a:avLst/>
            <a:gdLst/>
            <a:ahLst/>
            <a:cxnLst/>
            <a:rect l="l" t="t" r="r" b="b"/>
            <a:pathLst>
              <a:path w="2248770" h="2630140">
                <a:moveTo>
                  <a:pt x="0" y="0"/>
                </a:moveTo>
                <a:lnTo>
                  <a:pt x="2248769" y="0"/>
                </a:lnTo>
                <a:lnTo>
                  <a:pt x="2248769" y="2630140"/>
                </a:lnTo>
                <a:lnTo>
                  <a:pt x="0" y="2630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987611" y="6438900"/>
            <a:ext cx="9676475" cy="11536781"/>
          </a:xfrm>
          <a:custGeom>
            <a:avLst/>
            <a:gdLst/>
            <a:ahLst/>
            <a:cxnLst/>
            <a:rect l="l" t="t" r="r" b="b"/>
            <a:pathLst>
              <a:path w="9676475" h="11536781">
                <a:moveTo>
                  <a:pt x="0" y="0"/>
                </a:moveTo>
                <a:lnTo>
                  <a:pt x="9676475" y="0"/>
                </a:lnTo>
                <a:lnTo>
                  <a:pt x="9676475" y="11536781"/>
                </a:lnTo>
                <a:lnTo>
                  <a:pt x="0" y="115367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632953" y="3967332"/>
            <a:ext cx="2031977" cy="3718714"/>
          </a:xfrm>
          <a:custGeom>
            <a:avLst/>
            <a:gdLst/>
            <a:ahLst/>
            <a:cxnLst/>
            <a:rect l="l" t="t" r="r" b="b"/>
            <a:pathLst>
              <a:path w="2793977" h="5658688">
                <a:moveTo>
                  <a:pt x="0" y="0"/>
                </a:moveTo>
                <a:lnTo>
                  <a:pt x="2793977" y="0"/>
                </a:lnTo>
                <a:lnTo>
                  <a:pt x="2793977" y="5658689"/>
                </a:lnTo>
                <a:lnTo>
                  <a:pt x="0" y="56586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106400" y="5214478"/>
            <a:ext cx="2031975" cy="2448843"/>
          </a:xfrm>
          <a:custGeom>
            <a:avLst/>
            <a:gdLst/>
            <a:ahLst/>
            <a:cxnLst/>
            <a:rect l="l" t="t" r="r" b="b"/>
            <a:pathLst>
              <a:path w="3520006" h="3591843">
                <a:moveTo>
                  <a:pt x="0" y="0"/>
                </a:moveTo>
                <a:lnTo>
                  <a:pt x="3520007" y="0"/>
                </a:lnTo>
                <a:lnTo>
                  <a:pt x="3520007" y="3591844"/>
                </a:lnTo>
                <a:lnTo>
                  <a:pt x="0" y="35918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273266" y="4510886"/>
            <a:ext cx="5029200" cy="5776114"/>
          </a:xfrm>
          <a:custGeom>
            <a:avLst/>
            <a:gdLst/>
            <a:ahLst/>
            <a:cxnLst/>
            <a:rect l="l" t="t" r="r" b="b"/>
            <a:pathLst>
              <a:path w="9319789" h="9571028">
                <a:moveTo>
                  <a:pt x="0" y="0"/>
                </a:moveTo>
                <a:lnTo>
                  <a:pt x="9319789" y="0"/>
                </a:lnTo>
                <a:lnTo>
                  <a:pt x="9319789" y="9571028"/>
                </a:lnTo>
                <a:lnTo>
                  <a:pt x="0" y="95710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Oval 2">
            <a:extLst>
              <a:ext uri="{FF2B5EF4-FFF2-40B4-BE49-F238E27FC236}">
                <a16:creationId xmlns:a16="http://schemas.microsoft.com/office/drawing/2014/main" id="{083F5F3F-1A73-59FF-EFB4-CBAB1EA5435C}"/>
              </a:ext>
            </a:extLst>
          </p:cNvPr>
          <p:cNvSpPr/>
          <p:nvPr/>
        </p:nvSpPr>
        <p:spPr>
          <a:xfrm>
            <a:off x="685799" y="495300"/>
            <a:ext cx="8293629" cy="3051579"/>
          </a:xfrm>
          <a:prstGeom prst="ellipse">
            <a:avLst/>
          </a:prstGeom>
          <a:solidFill>
            <a:srgbClr val="0000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7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en-US" sz="7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2586" y="319216"/>
            <a:ext cx="17564414" cy="9648568"/>
            <a:chOff x="0" y="0"/>
            <a:chExt cx="5920967" cy="29951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20967" cy="2995158"/>
            </a:xfrm>
            <a:custGeom>
              <a:avLst/>
              <a:gdLst/>
              <a:ahLst/>
              <a:cxnLst/>
              <a:rect l="l" t="t" r="r" b="b"/>
              <a:pathLst>
                <a:path w="5920967" h="2995158">
                  <a:moveTo>
                    <a:pt x="5796507" y="2995157"/>
                  </a:moveTo>
                  <a:lnTo>
                    <a:pt x="124460" y="2995157"/>
                  </a:lnTo>
                  <a:cubicBezTo>
                    <a:pt x="55880" y="2995157"/>
                    <a:pt x="0" y="2939278"/>
                    <a:pt x="0" y="28706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870698"/>
                  </a:lnTo>
                  <a:cubicBezTo>
                    <a:pt x="5920967" y="2939278"/>
                    <a:pt x="5865087" y="2995158"/>
                    <a:pt x="5796507" y="29951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6535399" y="7870282"/>
            <a:ext cx="1524001" cy="1770269"/>
          </a:xfrm>
          <a:custGeom>
            <a:avLst/>
            <a:gdLst/>
            <a:ahLst/>
            <a:cxnLst/>
            <a:rect l="l" t="t" r="r" b="b"/>
            <a:pathLst>
              <a:path w="2383779" h="2819523">
                <a:moveTo>
                  <a:pt x="0" y="0"/>
                </a:moveTo>
                <a:lnTo>
                  <a:pt x="2383779" y="0"/>
                </a:lnTo>
                <a:lnTo>
                  <a:pt x="2383779" y="2819523"/>
                </a:lnTo>
                <a:lnTo>
                  <a:pt x="0" y="2819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0E73B38-43D4-3567-4761-D7C75928E270}"/>
              </a:ext>
            </a:extLst>
          </p:cNvPr>
          <p:cNvSpPr txBox="1"/>
          <p:nvPr/>
        </p:nvSpPr>
        <p:spPr>
          <a:xfrm>
            <a:off x="910398" y="495300"/>
            <a:ext cx="156594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3</a:t>
            </a:r>
            <a:endParaRPr lang="en-US" sz="3600" dirty="0"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EB67DFD-7A94-5D93-976A-71FB7EE56F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112563"/>
              </p:ext>
            </p:extLst>
          </p:nvPr>
        </p:nvGraphicFramePr>
        <p:xfrm>
          <a:off x="1831376" y="1600200"/>
          <a:ext cx="14738436" cy="5479812"/>
        </p:xfrm>
        <a:graphic>
          <a:graphicData uri="http://schemas.openxmlformats.org/drawingml/2006/table">
            <a:tbl>
              <a:tblPr firstRow="1" firstCol="1" bandRow="1"/>
              <a:tblGrid>
                <a:gridCol w="3535531">
                  <a:extLst>
                    <a:ext uri="{9D8B030D-6E8A-4147-A177-3AD203B41FA5}">
                      <a16:colId xmlns:a16="http://schemas.microsoft.com/office/drawing/2014/main" val="2774448482"/>
                    </a:ext>
                  </a:extLst>
                </a:gridCol>
                <a:gridCol w="1533710">
                  <a:extLst>
                    <a:ext uri="{9D8B030D-6E8A-4147-A177-3AD203B41FA5}">
                      <a16:colId xmlns:a16="http://schemas.microsoft.com/office/drawing/2014/main" val="983902331"/>
                    </a:ext>
                  </a:extLst>
                </a:gridCol>
                <a:gridCol w="1167925">
                  <a:extLst>
                    <a:ext uri="{9D8B030D-6E8A-4147-A177-3AD203B41FA5}">
                      <a16:colId xmlns:a16="http://schemas.microsoft.com/office/drawing/2014/main" val="703862463"/>
                    </a:ext>
                  </a:extLst>
                </a:gridCol>
                <a:gridCol w="1164398">
                  <a:extLst>
                    <a:ext uri="{9D8B030D-6E8A-4147-A177-3AD203B41FA5}">
                      <a16:colId xmlns:a16="http://schemas.microsoft.com/office/drawing/2014/main" val="3732098069"/>
                    </a:ext>
                  </a:extLst>
                </a:gridCol>
                <a:gridCol w="3668436">
                  <a:extLst>
                    <a:ext uri="{9D8B030D-6E8A-4147-A177-3AD203B41FA5}">
                      <a16:colId xmlns:a16="http://schemas.microsoft.com/office/drawing/2014/main" val="543432176"/>
                    </a:ext>
                  </a:extLst>
                </a:gridCol>
                <a:gridCol w="3668436">
                  <a:extLst>
                    <a:ext uri="{9D8B030D-6E8A-4147-A177-3AD203B41FA5}">
                      <a16:colId xmlns:a16="http://schemas.microsoft.com/office/drawing/2014/main" val="4124772050"/>
                    </a:ext>
                  </a:extLst>
                </a:gridCol>
              </a:tblGrid>
              <a:tr h="188803">
                <a:tc rowSpan="2">
                  <a:txBody>
                    <a:bodyPr/>
                    <a:lstStyle/>
                    <a:p>
                      <a:pPr marL="30480" marR="3048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30480" marR="3048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 </a:t>
                      </a:r>
                      <a:r>
                        <a:rPr lang="en-US" sz="32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30480" marR="3048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30480" marR="3048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Loại, thể loại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30480" marR="3048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 nổi bật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3153106"/>
                  </a:ext>
                </a:extLst>
              </a:tr>
              <a:tr h="6874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1536225"/>
                  </a:ext>
                </a:extLst>
              </a:tr>
              <a:tr h="3940000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3048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0480" marR="3048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57200" algn="l"/>
                        </a:tabLst>
                      </a:pPr>
                      <a:endParaRPr lang="en-US" sz="1000" kern="100" dirty="0">
                        <a:effectLst/>
                        <a:highlight>
                          <a:srgbClr val="FF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28110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2716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2586" y="319216"/>
            <a:ext cx="17564414" cy="9648568"/>
            <a:chOff x="0" y="0"/>
            <a:chExt cx="5920967" cy="29951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20967" cy="2995158"/>
            </a:xfrm>
            <a:custGeom>
              <a:avLst/>
              <a:gdLst/>
              <a:ahLst/>
              <a:cxnLst/>
              <a:rect l="l" t="t" r="r" b="b"/>
              <a:pathLst>
                <a:path w="5920967" h="2995158">
                  <a:moveTo>
                    <a:pt x="5796507" y="2995157"/>
                  </a:moveTo>
                  <a:lnTo>
                    <a:pt x="124460" y="2995157"/>
                  </a:lnTo>
                  <a:cubicBezTo>
                    <a:pt x="55880" y="2995157"/>
                    <a:pt x="0" y="2939278"/>
                    <a:pt x="0" y="28706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870698"/>
                  </a:lnTo>
                  <a:cubicBezTo>
                    <a:pt x="5920967" y="2939278"/>
                    <a:pt x="5865087" y="2995158"/>
                    <a:pt x="5796507" y="29951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6535399" y="7870282"/>
            <a:ext cx="1524001" cy="1770269"/>
          </a:xfrm>
          <a:custGeom>
            <a:avLst/>
            <a:gdLst/>
            <a:ahLst/>
            <a:cxnLst/>
            <a:rect l="l" t="t" r="r" b="b"/>
            <a:pathLst>
              <a:path w="2383779" h="2819523">
                <a:moveTo>
                  <a:pt x="0" y="0"/>
                </a:moveTo>
                <a:lnTo>
                  <a:pt x="2383779" y="0"/>
                </a:lnTo>
                <a:lnTo>
                  <a:pt x="2383779" y="2819523"/>
                </a:lnTo>
                <a:lnTo>
                  <a:pt x="0" y="2819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0E73B38-43D4-3567-4761-D7C75928E270}"/>
              </a:ext>
            </a:extLst>
          </p:cNvPr>
          <p:cNvSpPr txBox="1"/>
          <p:nvPr/>
        </p:nvSpPr>
        <p:spPr>
          <a:xfrm>
            <a:off x="6248400" y="552589"/>
            <a:ext cx="4953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3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Bảng 9">
            <a:extLst>
              <a:ext uri="{FF2B5EF4-FFF2-40B4-BE49-F238E27FC236}">
                <a16:creationId xmlns:a16="http://schemas.microsoft.com/office/drawing/2014/main" id="{7CEA048E-8F7C-B140-381A-E1F37E7264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7307146"/>
              </p:ext>
            </p:extLst>
          </p:nvPr>
        </p:nvGraphicFramePr>
        <p:xfrm>
          <a:off x="533400" y="1417927"/>
          <a:ext cx="16996601" cy="78403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4987">
                  <a:extLst>
                    <a:ext uri="{9D8B030D-6E8A-4147-A177-3AD203B41FA5}">
                      <a16:colId xmlns:a16="http://schemas.microsoft.com/office/drawing/2014/main" val="2152691418"/>
                    </a:ext>
                  </a:extLst>
                </a:gridCol>
                <a:gridCol w="1856413">
                  <a:extLst>
                    <a:ext uri="{9D8B030D-6E8A-4147-A177-3AD203B41FA5}">
                      <a16:colId xmlns:a16="http://schemas.microsoft.com/office/drawing/2014/main" val="4096288978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628416487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974186301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2704331509"/>
                    </a:ext>
                  </a:extLst>
                </a:gridCol>
                <a:gridCol w="6862001">
                  <a:extLst>
                    <a:ext uri="{9D8B030D-6E8A-4147-A177-3AD203B41FA5}">
                      <a16:colId xmlns:a16="http://schemas.microsoft.com/office/drawing/2014/main" val="975890909"/>
                    </a:ext>
                  </a:extLst>
                </a:gridCol>
              </a:tblGrid>
              <a:tr h="790087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bật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2285574"/>
                  </a:ext>
                </a:extLst>
              </a:tr>
              <a:tr h="12038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391548"/>
                  </a:ext>
                </a:extLst>
              </a:tr>
              <a:tr h="58464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3048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gái</a:t>
                      </a:r>
                      <a:r>
                        <a:rPr lang="en-US" sz="2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8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Xương</a:t>
                      </a:r>
                      <a:endParaRPr lang="en-US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Nguyễn Dữ</a:t>
                      </a:r>
                      <a:endParaRPr lang="en-US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endParaRPr lang="en-US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gái</a:t>
                      </a:r>
                      <a:r>
                        <a:rPr lang="en-US" sz="2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8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Xương</a:t>
                      </a:r>
                      <a:r>
                        <a:rPr lang="en-US" sz="2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2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2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oan</a:t>
                      </a:r>
                      <a:r>
                        <a:rPr lang="en-US" sz="2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nghiệt</a:t>
                      </a:r>
                      <a:r>
                        <a:rPr lang="en-US" sz="2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2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r>
                        <a:rPr lang="en-US" sz="2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8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2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57200" algn="l"/>
                        </a:tabLst>
                      </a:pP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đáo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gí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endParaRPr lang="en-US" sz="2800" kern="100" dirty="0">
                        <a:effectLst/>
                        <a:highlight>
                          <a:srgbClr val="FF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57200" algn="l"/>
                        </a:tabLst>
                      </a:pP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 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vẫn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đậm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kern="100" dirty="0">
                        <a:effectLst/>
                        <a:highlight>
                          <a:srgbClr val="FF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kỳ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ảo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bật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kern="100" dirty="0">
                        <a:effectLst/>
                        <a:highlight>
                          <a:srgbClr val="FF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675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61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2586" y="319216"/>
            <a:ext cx="17564414" cy="9648568"/>
            <a:chOff x="0" y="0"/>
            <a:chExt cx="5920967" cy="29951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20967" cy="2995158"/>
            </a:xfrm>
            <a:custGeom>
              <a:avLst/>
              <a:gdLst/>
              <a:ahLst/>
              <a:cxnLst/>
              <a:rect l="l" t="t" r="r" b="b"/>
              <a:pathLst>
                <a:path w="5920967" h="2995158">
                  <a:moveTo>
                    <a:pt x="5796507" y="2995157"/>
                  </a:moveTo>
                  <a:lnTo>
                    <a:pt x="124460" y="2995157"/>
                  </a:lnTo>
                  <a:cubicBezTo>
                    <a:pt x="55880" y="2995157"/>
                    <a:pt x="0" y="2939278"/>
                    <a:pt x="0" y="28706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870698"/>
                  </a:lnTo>
                  <a:cubicBezTo>
                    <a:pt x="5920967" y="2939278"/>
                    <a:pt x="5865087" y="2995158"/>
                    <a:pt x="5796507" y="29951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6535399" y="7870282"/>
            <a:ext cx="1524001" cy="1770269"/>
          </a:xfrm>
          <a:custGeom>
            <a:avLst/>
            <a:gdLst/>
            <a:ahLst/>
            <a:cxnLst/>
            <a:rect l="l" t="t" r="r" b="b"/>
            <a:pathLst>
              <a:path w="2383779" h="2819523">
                <a:moveTo>
                  <a:pt x="0" y="0"/>
                </a:moveTo>
                <a:lnTo>
                  <a:pt x="2383779" y="0"/>
                </a:lnTo>
                <a:lnTo>
                  <a:pt x="2383779" y="2819523"/>
                </a:lnTo>
                <a:lnTo>
                  <a:pt x="0" y="2819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0E73B38-43D4-3567-4761-D7C75928E270}"/>
              </a:ext>
            </a:extLst>
          </p:cNvPr>
          <p:cNvSpPr txBox="1"/>
          <p:nvPr/>
        </p:nvSpPr>
        <p:spPr>
          <a:xfrm>
            <a:off x="6474998" y="497627"/>
            <a:ext cx="5486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3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Bảng 9">
            <a:extLst>
              <a:ext uri="{FF2B5EF4-FFF2-40B4-BE49-F238E27FC236}">
                <a16:creationId xmlns:a16="http://schemas.microsoft.com/office/drawing/2014/main" id="{7CEA048E-8F7C-B140-381A-E1F37E7264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132752"/>
              </p:ext>
            </p:extLst>
          </p:nvPr>
        </p:nvGraphicFramePr>
        <p:xfrm>
          <a:off x="910398" y="1338609"/>
          <a:ext cx="16615601" cy="72338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6319">
                  <a:extLst>
                    <a:ext uri="{9D8B030D-6E8A-4147-A177-3AD203B41FA5}">
                      <a16:colId xmlns:a16="http://schemas.microsoft.com/office/drawing/2014/main" val="2152691418"/>
                    </a:ext>
                  </a:extLst>
                </a:gridCol>
                <a:gridCol w="1670483">
                  <a:extLst>
                    <a:ext uri="{9D8B030D-6E8A-4147-A177-3AD203B41FA5}">
                      <a16:colId xmlns:a16="http://schemas.microsoft.com/office/drawing/2014/main" val="409628897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62841648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974186301"/>
                    </a:ext>
                  </a:extLst>
                </a:gridCol>
                <a:gridCol w="6477000">
                  <a:extLst>
                    <a:ext uri="{9D8B030D-6E8A-4147-A177-3AD203B41FA5}">
                      <a16:colId xmlns:a16="http://schemas.microsoft.com/office/drawing/2014/main" val="2704331509"/>
                    </a:ext>
                  </a:extLst>
                </a:gridCol>
                <a:gridCol w="4038599">
                  <a:extLst>
                    <a:ext uri="{9D8B030D-6E8A-4147-A177-3AD203B41FA5}">
                      <a16:colId xmlns:a16="http://schemas.microsoft.com/office/drawing/2014/main" val="975890909"/>
                    </a:ext>
                  </a:extLst>
                </a:gridCol>
              </a:tblGrid>
              <a:tr h="96278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32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</a:t>
                      </a:r>
                      <a:r>
                        <a:rPr lang="en-US" sz="3200" dirty="0" err="1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32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dirty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endParaRPr lang="en-US" sz="32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3200" dirty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dirty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32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dirty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dirty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3200" dirty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bật</a:t>
                      </a:r>
                      <a:endParaRPr lang="en-US" sz="32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2285574"/>
                  </a:ext>
                </a:extLst>
              </a:tr>
              <a:tr h="7184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391548"/>
                  </a:ext>
                </a:extLst>
              </a:tr>
              <a:tr h="55526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Dế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chọi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Bồ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Tùng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Linh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Dế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chọi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đả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tàn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bạo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vạch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bọn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nhũng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cường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ác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tỏ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chà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đạp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hãm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Qua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tàn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bạo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đương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hoang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bật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 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675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023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2586" y="319216"/>
            <a:ext cx="17564414" cy="9648568"/>
            <a:chOff x="0" y="0"/>
            <a:chExt cx="5920967" cy="29951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20967" cy="2995158"/>
            </a:xfrm>
            <a:custGeom>
              <a:avLst/>
              <a:gdLst/>
              <a:ahLst/>
              <a:cxnLst/>
              <a:rect l="l" t="t" r="r" b="b"/>
              <a:pathLst>
                <a:path w="5920967" h="2995158">
                  <a:moveTo>
                    <a:pt x="5796507" y="2995157"/>
                  </a:moveTo>
                  <a:lnTo>
                    <a:pt x="124460" y="2995157"/>
                  </a:lnTo>
                  <a:cubicBezTo>
                    <a:pt x="55880" y="2995157"/>
                    <a:pt x="0" y="2939278"/>
                    <a:pt x="0" y="28706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870698"/>
                  </a:lnTo>
                  <a:cubicBezTo>
                    <a:pt x="5920967" y="2939278"/>
                    <a:pt x="5865087" y="2995158"/>
                    <a:pt x="5796507" y="29951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6535399" y="7870282"/>
            <a:ext cx="1524001" cy="1770269"/>
          </a:xfrm>
          <a:custGeom>
            <a:avLst/>
            <a:gdLst/>
            <a:ahLst/>
            <a:cxnLst/>
            <a:rect l="l" t="t" r="r" b="b"/>
            <a:pathLst>
              <a:path w="2383779" h="2819523">
                <a:moveTo>
                  <a:pt x="0" y="0"/>
                </a:moveTo>
                <a:lnTo>
                  <a:pt x="2383779" y="0"/>
                </a:lnTo>
                <a:lnTo>
                  <a:pt x="2383779" y="2819523"/>
                </a:lnTo>
                <a:lnTo>
                  <a:pt x="0" y="2819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0E73B38-43D4-3567-4761-D7C75928E270}"/>
              </a:ext>
            </a:extLst>
          </p:cNvPr>
          <p:cNvSpPr txBox="1"/>
          <p:nvPr/>
        </p:nvSpPr>
        <p:spPr>
          <a:xfrm>
            <a:off x="7315200" y="495300"/>
            <a:ext cx="5638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3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Bảng 9">
            <a:extLst>
              <a:ext uri="{FF2B5EF4-FFF2-40B4-BE49-F238E27FC236}">
                <a16:creationId xmlns:a16="http://schemas.microsoft.com/office/drawing/2014/main" id="{7CEA048E-8F7C-B140-381A-E1F37E7264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545827"/>
              </p:ext>
            </p:extLst>
          </p:nvPr>
        </p:nvGraphicFramePr>
        <p:xfrm>
          <a:off x="910398" y="1338609"/>
          <a:ext cx="15767052" cy="87883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152691418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4096288978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628416487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3974186301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704331509"/>
                    </a:ext>
                  </a:extLst>
                </a:gridCol>
                <a:gridCol w="4337052">
                  <a:extLst>
                    <a:ext uri="{9D8B030D-6E8A-4147-A177-3AD203B41FA5}">
                      <a16:colId xmlns:a16="http://schemas.microsoft.com/office/drawing/2014/main" val="975890909"/>
                    </a:ext>
                  </a:extLst>
                </a:gridCol>
              </a:tblGrid>
              <a:tr h="1463555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bật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2285574"/>
                  </a:ext>
                </a:extLst>
              </a:tr>
              <a:tr h="7411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391548"/>
                  </a:ext>
                </a:extLst>
              </a:tr>
              <a:tr h="41552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Tinh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Tinh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Nhược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“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Tinh,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Tinh”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ảo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lũ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lụt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mong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ngự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tai,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ca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ngợi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dáng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dấp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hoang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ảo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 </a:t>
                      </a:r>
                    </a:p>
                    <a:p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lôi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cuốn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dẫn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675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986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2586" y="319216"/>
            <a:ext cx="17564414" cy="9648568"/>
            <a:chOff x="0" y="0"/>
            <a:chExt cx="5920967" cy="29951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20967" cy="2995158"/>
            </a:xfrm>
            <a:custGeom>
              <a:avLst/>
              <a:gdLst/>
              <a:ahLst/>
              <a:cxnLst/>
              <a:rect l="l" t="t" r="r" b="b"/>
              <a:pathLst>
                <a:path w="5920967" h="2995158">
                  <a:moveTo>
                    <a:pt x="5796507" y="2995157"/>
                  </a:moveTo>
                  <a:lnTo>
                    <a:pt x="124460" y="2995157"/>
                  </a:lnTo>
                  <a:cubicBezTo>
                    <a:pt x="55880" y="2995157"/>
                    <a:pt x="0" y="2939278"/>
                    <a:pt x="0" y="28706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870698"/>
                  </a:lnTo>
                  <a:cubicBezTo>
                    <a:pt x="5920967" y="2939278"/>
                    <a:pt x="5865087" y="2995158"/>
                    <a:pt x="5796507" y="29951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6535399" y="7870282"/>
            <a:ext cx="1524001" cy="1770269"/>
          </a:xfrm>
          <a:custGeom>
            <a:avLst/>
            <a:gdLst/>
            <a:ahLst/>
            <a:cxnLst/>
            <a:rect l="l" t="t" r="r" b="b"/>
            <a:pathLst>
              <a:path w="2383779" h="2819523">
                <a:moveTo>
                  <a:pt x="0" y="0"/>
                </a:moveTo>
                <a:lnTo>
                  <a:pt x="2383779" y="0"/>
                </a:lnTo>
                <a:lnTo>
                  <a:pt x="2383779" y="2819523"/>
                </a:lnTo>
                <a:lnTo>
                  <a:pt x="0" y="28195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0E73B38-43D4-3567-4761-D7C75928E270}"/>
              </a:ext>
            </a:extLst>
          </p:cNvPr>
          <p:cNvSpPr txBox="1"/>
          <p:nvPr/>
        </p:nvSpPr>
        <p:spPr>
          <a:xfrm>
            <a:off x="6400800" y="495300"/>
            <a:ext cx="4800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3</a:t>
            </a:r>
          </a:p>
        </p:txBody>
      </p:sp>
      <p:graphicFrame>
        <p:nvGraphicFramePr>
          <p:cNvPr id="10" name="Bảng 9">
            <a:extLst>
              <a:ext uri="{FF2B5EF4-FFF2-40B4-BE49-F238E27FC236}">
                <a16:creationId xmlns:a16="http://schemas.microsoft.com/office/drawing/2014/main" id="{7CEA048E-8F7C-B140-381A-E1F37E7264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2077514"/>
              </p:ext>
            </p:extLst>
          </p:nvPr>
        </p:nvGraphicFramePr>
        <p:xfrm>
          <a:off x="910398" y="1338609"/>
          <a:ext cx="16310802" cy="41632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152691418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4096288978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628416487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3974186301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704331509"/>
                    </a:ext>
                  </a:extLst>
                </a:gridCol>
                <a:gridCol w="4880802">
                  <a:extLst>
                    <a:ext uri="{9D8B030D-6E8A-4147-A177-3AD203B41FA5}">
                      <a16:colId xmlns:a16="http://schemas.microsoft.com/office/drawing/2014/main" val="975890909"/>
                    </a:ext>
                  </a:extLst>
                </a:gridCol>
              </a:tblGrid>
              <a:tr h="579717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bật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2285574"/>
                  </a:ext>
                </a:extLst>
              </a:tr>
              <a:tr h="3074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391548"/>
                  </a:ext>
                </a:extLst>
              </a:tr>
              <a:tr h="1345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Nỗi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Đoàn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song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7000"/>
                        </a:lnSpc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oán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ghét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phi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0480" marR="30480" algn="just">
                        <a:lnSpc>
                          <a:spcPct val="107000"/>
                        </a:lnSpc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khát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vọng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hạnh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phúc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lứa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7000"/>
                        </a:lnSpc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trưng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0480" marR="30480" algn="just">
                        <a:lnSpc>
                          <a:spcPct val="107000"/>
                        </a:lnSpc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ngụ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tầm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uyển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675582"/>
                  </a:ext>
                </a:extLst>
              </a:tr>
            </a:tbl>
          </a:graphicData>
        </a:graphic>
      </p:graphicFrame>
      <p:graphicFrame>
        <p:nvGraphicFramePr>
          <p:cNvPr id="6" name="Bảng 5">
            <a:extLst>
              <a:ext uri="{FF2B5EF4-FFF2-40B4-BE49-F238E27FC236}">
                <a16:creationId xmlns:a16="http://schemas.microsoft.com/office/drawing/2014/main" id="{85EBE8C0-8E0A-5825-FEAF-212EE8E790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181853"/>
              </p:ext>
            </p:extLst>
          </p:nvPr>
        </p:nvGraphicFramePr>
        <p:xfrm>
          <a:off x="910398" y="5501885"/>
          <a:ext cx="16310802" cy="31908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4202">
                  <a:extLst>
                    <a:ext uri="{9D8B030D-6E8A-4147-A177-3AD203B41FA5}">
                      <a16:colId xmlns:a16="http://schemas.microsoft.com/office/drawing/2014/main" val="2152691418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4096288978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628416487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3974186301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704331509"/>
                    </a:ext>
                  </a:extLst>
                </a:gridCol>
                <a:gridCol w="4876800">
                  <a:extLst>
                    <a:ext uri="{9D8B030D-6E8A-4147-A177-3AD203B41FA5}">
                      <a16:colId xmlns:a16="http://schemas.microsoft.com/office/drawing/2014/main" val="975890909"/>
                    </a:ext>
                  </a:extLst>
                </a:gridCol>
              </a:tblGrid>
              <a:tr h="31908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32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đàn</a:t>
                      </a:r>
                      <a:r>
                        <a:rPr lang="en-US" sz="32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endParaRPr lang="en-US" sz="32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Bích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Khê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ụ</a:t>
                      </a:r>
                      <a:r>
                        <a:rPr lang="en-US" sz="3200" b="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200" b="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song </a:t>
                      </a:r>
                      <a:r>
                        <a:rPr lang="en-US" sz="3200" b="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3200" b="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3200" b="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endParaRPr lang="en-US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7000"/>
                        </a:lnSpc>
                      </a:pP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nỗi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hề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nặng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nề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cứ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nhẹ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rơi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giọt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đàn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7000"/>
                        </a:lnSpc>
                      </a:pP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ngụ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0480" marR="30480" algn="just">
                        <a:lnSpc>
                          <a:spcPct val="107000"/>
                        </a:lnSpc>
                      </a:pP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00" dirty="0" err="1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200" b="0" kern="1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0" kern="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kern="100" dirty="0">
                        <a:solidFill>
                          <a:srgbClr val="21212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675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35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2586" y="319216"/>
            <a:ext cx="17564414" cy="9648568"/>
            <a:chOff x="0" y="0"/>
            <a:chExt cx="5920967" cy="29951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20967" cy="2995158"/>
            </a:xfrm>
            <a:custGeom>
              <a:avLst/>
              <a:gdLst/>
              <a:ahLst/>
              <a:cxnLst/>
              <a:rect l="l" t="t" r="r" b="b"/>
              <a:pathLst>
                <a:path w="5920967" h="2995158">
                  <a:moveTo>
                    <a:pt x="5796507" y="2995157"/>
                  </a:moveTo>
                  <a:lnTo>
                    <a:pt x="124460" y="2995157"/>
                  </a:lnTo>
                  <a:cubicBezTo>
                    <a:pt x="55880" y="2995157"/>
                    <a:pt x="0" y="2939278"/>
                    <a:pt x="0" y="28706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870698"/>
                  </a:lnTo>
                  <a:cubicBezTo>
                    <a:pt x="5920967" y="2939278"/>
                    <a:pt x="5865087" y="2995158"/>
                    <a:pt x="5796507" y="29951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6535399" y="7870282"/>
            <a:ext cx="1524001" cy="1770269"/>
          </a:xfrm>
          <a:custGeom>
            <a:avLst/>
            <a:gdLst/>
            <a:ahLst/>
            <a:cxnLst/>
            <a:rect l="l" t="t" r="r" b="b"/>
            <a:pathLst>
              <a:path w="2383779" h="2819523">
                <a:moveTo>
                  <a:pt x="0" y="0"/>
                </a:moveTo>
                <a:lnTo>
                  <a:pt x="2383779" y="0"/>
                </a:lnTo>
                <a:lnTo>
                  <a:pt x="2383779" y="2819523"/>
                </a:lnTo>
                <a:lnTo>
                  <a:pt x="0" y="2819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0E73B38-43D4-3567-4761-D7C75928E270}"/>
              </a:ext>
            </a:extLst>
          </p:cNvPr>
          <p:cNvSpPr txBox="1"/>
          <p:nvPr/>
        </p:nvSpPr>
        <p:spPr>
          <a:xfrm>
            <a:off x="7315200" y="495300"/>
            <a:ext cx="5638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3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Bảng 9">
            <a:extLst>
              <a:ext uri="{FF2B5EF4-FFF2-40B4-BE49-F238E27FC236}">
                <a16:creationId xmlns:a16="http://schemas.microsoft.com/office/drawing/2014/main" id="{7CEA048E-8F7C-B140-381A-E1F37E7264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804558"/>
              </p:ext>
            </p:extLst>
          </p:nvPr>
        </p:nvGraphicFramePr>
        <p:xfrm>
          <a:off x="910398" y="1338609"/>
          <a:ext cx="16844202" cy="68805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9520">
                  <a:extLst>
                    <a:ext uri="{9D8B030D-6E8A-4147-A177-3AD203B41FA5}">
                      <a16:colId xmlns:a16="http://schemas.microsoft.com/office/drawing/2014/main" val="2152691418"/>
                    </a:ext>
                  </a:extLst>
                </a:gridCol>
                <a:gridCol w="2279360">
                  <a:extLst>
                    <a:ext uri="{9D8B030D-6E8A-4147-A177-3AD203B41FA5}">
                      <a16:colId xmlns:a16="http://schemas.microsoft.com/office/drawing/2014/main" val="4096288978"/>
                    </a:ext>
                  </a:extLst>
                </a:gridCol>
                <a:gridCol w="1790926">
                  <a:extLst>
                    <a:ext uri="{9D8B030D-6E8A-4147-A177-3AD203B41FA5}">
                      <a16:colId xmlns:a16="http://schemas.microsoft.com/office/drawing/2014/main" val="2628416487"/>
                    </a:ext>
                  </a:extLst>
                </a:gridCol>
                <a:gridCol w="2035143">
                  <a:extLst>
                    <a:ext uri="{9D8B030D-6E8A-4147-A177-3AD203B41FA5}">
                      <a16:colId xmlns:a16="http://schemas.microsoft.com/office/drawing/2014/main" val="3974186301"/>
                    </a:ext>
                  </a:extLst>
                </a:gridCol>
                <a:gridCol w="4395909">
                  <a:extLst>
                    <a:ext uri="{9D8B030D-6E8A-4147-A177-3AD203B41FA5}">
                      <a16:colId xmlns:a16="http://schemas.microsoft.com/office/drawing/2014/main" val="2704331509"/>
                    </a:ext>
                  </a:extLst>
                </a:gridCol>
                <a:gridCol w="4633344">
                  <a:extLst>
                    <a:ext uri="{9D8B030D-6E8A-4147-A177-3AD203B41FA5}">
                      <a16:colId xmlns:a16="http://schemas.microsoft.com/office/drawing/2014/main" val="975890909"/>
                    </a:ext>
                  </a:extLst>
                </a:gridCol>
              </a:tblGrid>
              <a:tr h="106169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bật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2285574"/>
                  </a:ext>
                </a:extLst>
              </a:tr>
              <a:tr h="4793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391548"/>
                  </a:ext>
                </a:extLst>
              </a:tr>
              <a:tr h="53312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3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3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đáo</a:t>
                      </a:r>
                      <a:r>
                        <a:rPr lang="en-US" sz="3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Dương Lâm An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 bản thông tin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song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dung,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đây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đáo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chặt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chẽ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675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701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8600" y="0"/>
            <a:ext cx="19240814" cy="9967784"/>
            <a:chOff x="0" y="0"/>
            <a:chExt cx="5920967" cy="29951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20967" cy="2995158"/>
            </a:xfrm>
            <a:custGeom>
              <a:avLst/>
              <a:gdLst/>
              <a:ahLst/>
              <a:cxnLst/>
              <a:rect l="l" t="t" r="r" b="b"/>
              <a:pathLst>
                <a:path w="5920967" h="2995158">
                  <a:moveTo>
                    <a:pt x="5796507" y="2995157"/>
                  </a:moveTo>
                  <a:lnTo>
                    <a:pt x="124460" y="2995157"/>
                  </a:lnTo>
                  <a:cubicBezTo>
                    <a:pt x="55880" y="2995157"/>
                    <a:pt x="0" y="2939278"/>
                    <a:pt x="0" y="28706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870698"/>
                  </a:lnTo>
                  <a:cubicBezTo>
                    <a:pt x="5920967" y="2939278"/>
                    <a:pt x="5865087" y="2995158"/>
                    <a:pt x="5796507" y="29951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6535399" y="7870282"/>
            <a:ext cx="1524001" cy="1770269"/>
          </a:xfrm>
          <a:custGeom>
            <a:avLst/>
            <a:gdLst/>
            <a:ahLst/>
            <a:cxnLst/>
            <a:rect l="l" t="t" r="r" b="b"/>
            <a:pathLst>
              <a:path w="2383779" h="2819523">
                <a:moveTo>
                  <a:pt x="0" y="0"/>
                </a:moveTo>
                <a:lnTo>
                  <a:pt x="2383779" y="0"/>
                </a:lnTo>
                <a:lnTo>
                  <a:pt x="2383779" y="2819523"/>
                </a:lnTo>
                <a:lnTo>
                  <a:pt x="0" y="2819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0E73B38-43D4-3567-4761-D7C75928E270}"/>
              </a:ext>
            </a:extLst>
          </p:cNvPr>
          <p:cNvSpPr txBox="1"/>
          <p:nvPr/>
        </p:nvSpPr>
        <p:spPr>
          <a:xfrm>
            <a:off x="910398" y="495300"/>
            <a:ext cx="156594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4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35D941D-0E60-4403-80D2-8B27717EF4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336307"/>
              </p:ext>
            </p:extLst>
          </p:nvPr>
        </p:nvGraphicFramePr>
        <p:xfrm>
          <a:off x="1423034" y="1485900"/>
          <a:ext cx="17169765" cy="762000"/>
        </p:xfrm>
        <a:graphic>
          <a:graphicData uri="http://schemas.openxmlformats.org/drawingml/2006/table">
            <a:tbl>
              <a:tblPr firstRow="1" firstCol="1" bandRow="1"/>
              <a:tblGrid>
                <a:gridCol w="2291207">
                  <a:extLst>
                    <a:ext uri="{9D8B030D-6E8A-4147-A177-3AD203B41FA5}">
                      <a16:colId xmlns:a16="http://schemas.microsoft.com/office/drawing/2014/main" val="4014677720"/>
                    </a:ext>
                  </a:extLst>
                </a:gridCol>
                <a:gridCol w="3677159">
                  <a:extLst>
                    <a:ext uri="{9D8B030D-6E8A-4147-A177-3AD203B41FA5}">
                      <a16:colId xmlns:a16="http://schemas.microsoft.com/office/drawing/2014/main" val="89704928"/>
                    </a:ext>
                  </a:extLst>
                </a:gridCol>
                <a:gridCol w="7105446">
                  <a:extLst>
                    <a:ext uri="{9D8B030D-6E8A-4147-A177-3AD203B41FA5}">
                      <a16:colId xmlns:a16="http://schemas.microsoft.com/office/drawing/2014/main" val="1297456435"/>
                    </a:ext>
                  </a:extLst>
                </a:gridCol>
                <a:gridCol w="4095953">
                  <a:extLst>
                    <a:ext uri="{9D8B030D-6E8A-4147-A177-3AD203B41FA5}">
                      <a16:colId xmlns:a16="http://schemas.microsoft.com/office/drawing/2014/main" val="2677642887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3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0480" marR="3048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3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3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3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3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3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28383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41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2586" y="319216"/>
            <a:ext cx="17564414" cy="9648568"/>
            <a:chOff x="0" y="0"/>
            <a:chExt cx="5920967" cy="29951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20967" cy="2995158"/>
            </a:xfrm>
            <a:custGeom>
              <a:avLst/>
              <a:gdLst/>
              <a:ahLst/>
              <a:cxnLst/>
              <a:rect l="l" t="t" r="r" b="b"/>
              <a:pathLst>
                <a:path w="5920967" h="2995158">
                  <a:moveTo>
                    <a:pt x="5796507" y="2995157"/>
                  </a:moveTo>
                  <a:lnTo>
                    <a:pt x="124460" y="2995157"/>
                  </a:lnTo>
                  <a:cubicBezTo>
                    <a:pt x="55880" y="2995157"/>
                    <a:pt x="0" y="2939278"/>
                    <a:pt x="0" y="28706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870698"/>
                  </a:lnTo>
                  <a:cubicBezTo>
                    <a:pt x="5920967" y="2939278"/>
                    <a:pt x="5865087" y="2995158"/>
                    <a:pt x="5796507" y="29951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6535399" y="7870282"/>
            <a:ext cx="1524001" cy="1770269"/>
          </a:xfrm>
          <a:custGeom>
            <a:avLst/>
            <a:gdLst/>
            <a:ahLst/>
            <a:cxnLst/>
            <a:rect l="l" t="t" r="r" b="b"/>
            <a:pathLst>
              <a:path w="2383779" h="2819523">
                <a:moveTo>
                  <a:pt x="0" y="0"/>
                </a:moveTo>
                <a:lnTo>
                  <a:pt x="2383779" y="0"/>
                </a:lnTo>
                <a:lnTo>
                  <a:pt x="2383779" y="2819523"/>
                </a:lnTo>
                <a:lnTo>
                  <a:pt x="0" y="2819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0E73B38-43D4-3567-4761-D7C75928E270}"/>
              </a:ext>
            </a:extLst>
          </p:cNvPr>
          <p:cNvSpPr txBox="1"/>
          <p:nvPr/>
        </p:nvSpPr>
        <p:spPr>
          <a:xfrm>
            <a:off x="7086600" y="611602"/>
            <a:ext cx="4419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4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FF424B3-03F1-AEFD-5B50-F51E33E248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190153"/>
              </p:ext>
            </p:extLst>
          </p:nvPr>
        </p:nvGraphicFramePr>
        <p:xfrm>
          <a:off x="838200" y="1129760"/>
          <a:ext cx="16916400" cy="8612254"/>
        </p:xfrm>
        <a:graphic>
          <a:graphicData uri="http://schemas.openxmlformats.org/drawingml/2006/table">
            <a:tbl>
              <a:tblPr firstRow="1" firstCol="1" bandRow="1"/>
              <a:tblGrid>
                <a:gridCol w="1022852">
                  <a:extLst>
                    <a:ext uri="{9D8B030D-6E8A-4147-A177-3AD203B41FA5}">
                      <a16:colId xmlns:a16="http://schemas.microsoft.com/office/drawing/2014/main" val="1208701709"/>
                    </a:ext>
                  </a:extLst>
                </a:gridCol>
                <a:gridCol w="1967024">
                  <a:extLst>
                    <a:ext uri="{9D8B030D-6E8A-4147-A177-3AD203B41FA5}">
                      <a16:colId xmlns:a16="http://schemas.microsoft.com/office/drawing/2014/main" val="4167420683"/>
                    </a:ext>
                  </a:extLst>
                </a:gridCol>
                <a:gridCol w="9284351">
                  <a:extLst>
                    <a:ext uri="{9D8B030D-6E8A-4147-A177-3AD203B41FA5}">
                      <a16:colId xmlns:a16="http://schemas.microsoft.com/office/drawing/2014/main" val="4239176332"/>
                    </a:ext>
                  </a:extLst>
                </a:gridCol>
                <a:gridCol w="4642173">
                  <a:extLst>
                    <a:ext uri="{9D8B030D-6E8A-4147-A177-3AD203B41FA5}">
                      <a16:colId xmlns:a16="http://schemas.microsoft.com/office/drawing/2014/main" val="3355565655"/>
                    </a:ext>
                  </a:extLst>
                </a:gridCol>
              </a:tblGrid>
              <a:tr h="1160016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0480" marR="3048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Đơn vị kiến thức</a:t>
                      </a:r>
                      <a:endParaRPr lang="en-US" sz="3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 dụng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9380373"/>
                  </a:ext>
                </a:extLst>
              </a:tr>
              <a:tr h="3306944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Điển tích, điển cố</a:t>
                      </a:r>
                      <a:endParaRPr lang="en-US" sz="3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20000"/>
                        </a:lnSpc>
                        <a:buClr>
                          <a:srgbClr val="231F20"/>
                        </a:buClr>
                        <a:buSzPts val="1200"/>
                        <a:buFont typeface="Symbol" panose="05050102010706020507" pitchFamily="18" charset="2"/>
                        <a:buChar char="-"/>
                        <a:tabLst>
                          <a:tab pos="121920" algn="l"/>
                        </a:tabLst>
                      </a:pPr>
                      <a:r>
                        <a:rPr lang="en-US" sz="3200" u="none" strike="noStrike" kern="100" spc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Điển</a:t>
                      </a:r>
                      <a:r>
                        <a:rPr lang="en-US" sz="3200" u="none" strike="noStrike" kern="100" spc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u="none" strike="noStrike" kern="100" spc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cố</a:t>
                      </a:r>
                      <a:r>
                        <a:rPr lang="en-US" sz="3200" u="none" strike="noStrike" kern="100" spc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u="none" strike="noStrike" kern="100" spc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200" u="none" strike="noStrike" kern="100" spc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u="none" strike="noStrike" kern="100" spc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u="none" strike="noStrike" kern="100" spc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u="none" strike="noStrike" kern="100" spc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u="none" strike="noStrike" kern="100" spc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u="none" strike="noStrike" kern="100" spc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3200" u="none" strike="noStrike" kern="100" spc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u="none" strike="noStrike" kern="100" spc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tróng</a:t>
                      </a:r>
                      <a:r>
                        <a:rPr lang="en-US" sz="3200" u="none" strike="noStrike" kern="100" spc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u="none" strike="noStrike" kern="100" spc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3200" u="none" strike="noStrike" kern="100" spc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u="none" strike="noStrike" kern="100" spc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3200" u="none" strike="noStrike" kern="100" spc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u="none" strike="noStrike" kern="100" spc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3200" u="none" strike="noStrike" kern="100" spc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u="none" strike="noStrike" kern="100" spc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u="none" strike="noStrike" kern="100" spc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u="none" strike="noStrike" kern="100" spc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3200" u="none" strike="noStrike" kern="100" spc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u="none" strike="noStrike" kern="100" spc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200" u="none" strike="noStrike" kern="100" spc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3200" u="none" strike="noStrike" kern="100" spc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200" u="none" strike="noStrike" kern="100" spc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u="none" strike="noStrike" kern="100" spc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3200" u="none" strike="noStrike" kern="100" spc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u="none" strike="noStrike" kern="100" spc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endParaRPr lang="en-US" sz="3200" u="none" strike="noStrike" kern="100" spc="0" dirty="0">
                        <a:solidFill>
                          <a:srgbClr val="231F20"/>
                        </a:solidFill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tabLst>
                          <a:tab pos="137160" algn="l"/>
                        </a:tabLst>
                      </a:pPr>
                      <a:r>
                        <a:rPr lang="en-US" sz="3200" kern="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kern="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Điển</a:t>
                      </a:r>
                      <a:r>
                        <a:rPr lang="en-US" sz="3200" kern="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3200" kern="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200" kern="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kern="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kern="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3200" kern="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kern="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3200" kern="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3200" kern="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3200" kern="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kern="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3200" kern="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200" kern="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kern="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200" kern="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3200" kern="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đúc</a:t>
                      </a:r>
                      <a:r>
                        <a:rPr lang="en-US" sz="3200" kern="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kern="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200" kern="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200" kern="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kern="100" dirty="0">
                        <a:solidFill>
                          <a:srgbClr val="231F20"/>
                        </a:solidFill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tabLst>
                          <a:tab pos="137160" algn="l"/>
                        </a:tabLst>
                      </a:pP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điển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điển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cố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hàm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súc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nhã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uyên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endParaRPr lang="en-US" sz="3200" kern="100" dirty="0">
                        <a:solidFill>
                          <a:srgbClr val="231F20"/>
                        </a:solidFill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5609097"/>
                  </a:ext>
                </a:extLst>
              </a:tr>
              <a:tr h="4145294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số yếu tố Hán Việt dễ nhầm lẫn</a:t>
                      </a:r>
                      <a:endParaRPr lang="en-US" sz="3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HV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nhầm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lẫn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HV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HV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HV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nhầm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Dựa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HV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điển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4520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925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1793" y="646449"/>
            <a:ext cx="17564414" cy="9297651"/>
            <a:chOff x="0" y="0"/>
            <a:chExt cx="5920967" cy="29951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20967" cy="2995158"/>
            </a:xfrm>
            <a:custGeom>
              <a:avLst/>
              <a:gdLst/>
              <a:ahLst/>
              <a:cxnLst/>
              <a:rect l="l" t="t" r="r" b="b"/>
              <a:pathLst>
                <a:path w="5920967" h="2995158">
                  <a:moveTo>
                    <a:pt x="5796507" y="2995157"/>
                  </a:moveTo>
                  <a:lnTo>
                    <a:pt x="124460" y="2995157"/>
                  </a:lnTo>
                  <a:cubicBezTo>
                    <a:pt x="55880" y="2995157"/>
                    <a:pt x="0" y="2939278"/>
                    <a:pt x="0" y="28706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870698"/>
                  </a:lnTo>
                  <a:cubicBezTo>
                    <a:pt x="5920967" y="2939278"/>
                    <a:pt x="5865087" y="2995158"/>
                    <a:pt x="5796507" y="29951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6535399" y="7870282"/>
            <a:ext cx="1524001" cy="1770269"/>
          </a:xfrm>
          <a:custGeom>
            <a:avLst/>
            <a:gdLst/>
            <a:ahLst/>
            <a:cxnLst/>
            <a:rect l="l" t="t" r="r" b="b"/>
            <a:pathLst>
              <a:path w="2383779" h="2819523">
                <a:moveTo>
                  <a:pt x="0" y="0"/>
                </a:moveTo>
                <a:lnTo>
                  <a:pt x="2383779" y="0"/>
                </a:lnTo>
                <a:lnTo>
                  <a:pt x="2383779" y="2819523"/>
                </a:lnTo>
                <a:lnTo>
                  <a:pt x="0" y="2819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0E73B38-43D4-3567-4761-D7C75928E270}"/>
              </a:ext>
            </a:extLst>
          </p:cNvPr>
          <p:cNvSpPr txBox="1"/>
          <p:nvPr/>
        </p:nvSpPr>
        <p:spPr>
          <a:xfrm>
            <a:off x="6248400" y="801748"/>
            <a:ext cx="4876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TÂP SỐ 4</a:t>
            </a:r>
            <a:endParaRPr lang="en-US" sz="3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FE2FA23-01CC-DA4F-CE6F-467CC4F29C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850197"/>
              </p:ext>
            </p:extLst>
          </p:nvPr>
        </p:nvGraphicFramePr>
        <p:xfrm>
          <a:off x="838200" y="1419180"/>
          <a:ext cx="16306799" cy="8489897"/>
        </p:xfrm>
        <a:graphic>
          <a:graphicData uri="http://schemas.openxmlformats.org/drawingml/2006/table">
            <a:tbl>
              <a:tblPr firstRow="1" firstCol="1" bandRow="1"/>
              <a:tblGrid>
                <a:gridCol w="2176048">
                  <a:extLst>
                    <a:ext uri="{9D8B030D-6E8A-4147-A177-3AD203B41FA5}">
                      <a16:colId xmlns:a16="http://schemas.microsoft.com/office/drawing/2014/main" val="1809348052"/>
                    </a:ext>
                  </a:extLst>
                </a:gridCol>
                <a:gridCol w="2176048">
                  <a:extLst>
                    <a:ext uri="{9D8B030D-6E8A-4147-A177-3AD203B41FA5}">
                      <a16:colId xmlns:a16="http://schemas.microsoft.com/office/drawing/2014/main" val="437307848"/>
                    </a:ext>
                  </a:extLst>
                </a:gridCol>
                <a:gridCol w="8064615">
                  <a:extLst>
                    <a:ext uri="{9D8B030D-6E8A-4147-A177-3AD203B41FA5}">
                      <a16:colId xmlns:a16="http://schemas.microsoft.com/office/drawing/2014/main" val="3061321512"/>
                    </a:ext>
                  </a:extLst>
                </a:gridCol>
                <a:gridCol w="3890088">
                  <a:extLst>
                    <a:ext uri="{9D8B030D-6E8A-4147-A177-3AD203B41FA5}">
                      <a16:colId xmlns:a16="http://schemas.microsoft.com/office/drawing/2014/main" val="856326511"/>
                    </a:ext>
                  </a:extLst>
                </a:gridCol>
              </a:tblGrid>
              <a:tr h="594143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0480" marR="3048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9699659"/>
                  </a:ext>
                </a:extLst>
              </a:tr>
              <a:tr h="3735964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3048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thác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3048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lối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lối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trại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lối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lái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ngờ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dí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dỏm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hài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hước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thú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2985818"/>
                  </a:ext>
                </a:extLst>
              </a:tr>
              <a:tr h="3735964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3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3048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 pháp tu từ điệp thanh và điệp vần</a:t>
                      </a:r>
                      <a:endParaRPr lang="en-US" sz="3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lặp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lặp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32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32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hưởng</a:t>
                      </a:r>
                      <a:r>
                        <a:rPr lang="en-US" sz="32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32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32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2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2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2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nhấn</a:t>
                      </a:r>
                      <a:r>
                        <a:rPr lang="en-US" sz="32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32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32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2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32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07595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61712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2586" y="319216"/>
            <a:ext cx="17564414" cy="9648568"/>
            <a:chOff x="0" y="0"/>
            <a:chExt cx="5920967" cy="29951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20967" cy="2995158"/>
            </a:xfrm>
            <a:custGeom>
              <a:avLst/>
              <a:gdLst/>
              <a:ahLst/>
              <a:cxnLst/>
              <a:rect l="l" t="t" r="r" b="b"/>
              <a:pathLst>
                <a:path w="5920967" h="2995158">
                  <a:moveTo>
                    <a:pt x="5796507" y="2995157"/>
                  </a:moveTo>
                  <a:lnTo>
                    <a:pt x="124460" y="2995157"/>
                  </a:lnTo>
                  <a:cubicBezTo>
                    <a:pt x="55880" y="2995157"/>
                    <a:pt x="0" y="2939278"/>
                    <a:pt x="0" y="28706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870698"/>
                  </a:lnTo>
                  <a:cubicBezTo>
                    <a:pt x="5920967" y="2939278"/>
                    <a:pt x="5865087" y="2995158"/>
                    <a:pt x="5796507" y="29951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6535399" y="7870282"/>
            <a:ext cx="1524001" cy="1770269"/>
          </a:xfrm>
          <a:custGeom>
            <a:avLst/>
            <a:gdLst/>
            <a:ahLst/>
            <a:cxnLst/>
            <a:rect l="l" t="t" r="r" b="b"/>
            <a:pathLst>
              <a:path w="2383779" h="2819523">
                <a:moveTo>
                  <a:pt x="0" y="0"/>
                </a:moveTo>
                <a:lnTo>
                  <a:pt x="2383779" y="0"/>
                </a:lnTo>
                <a:lnTo>
                  <a:pt x="2383779" y="2819523"/>
                </a:lnTo>
                <a:lnTo>
                  <a:pt x="0" y="2819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0E73B38-43D4-3567-4761-D7C75928E270}"/>
              </a:ext>
            </a:extLst>
          </p:cNvPr>
          <p:cNvSpPr txBox="1"/>
          <p:nvPr/>
        </p:nvSpPr>
        <p:spPr>
          <a:xfrm>
            <a:off x="6858000" y="495300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5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94EBA52-C5A7-A110-C40E-DB31F819B8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148850"/>
              </p:ext>
            </p:extLst>
          </p:nvPr>
        </p:nvGraphicFramePr>
        <p:xfrm>
          <a:off x="1422400" y="1485900"/>
          <a:ext cx="15417800" cy="81084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8480">
                  <a:extLst>
                    <a:ext uri="{9D8B030D-6E8A-4147-A177-3AD203B41FA5}">
                      <a16:colId xmlns:a16="http://schemas.microsoft.com/office/drawing/2014/main" val="3178112243"/>
                    </a:ext>
                  </a:extLst>
                </a:gridCol>
                <a:gridCol w="3277837">
                  <a:extLst>
                    <a:ext uri="{9D8B030D-6E8A-4147-A177-3AD203B41FA5}">
                      <a16:colId xmlns:a16="http://schemas.microsoft.com/office/drawing/2014/main" val="598759014"/>
                    </a:ext>
                  </a:extLst>
                </a:gridCol>
                <a:gridCol w="9172969">
                  <a:extLst>
                    <a:ext uri="{9D8B030D-6E8A-4147-A177-3AD203B41FA5}">
                      <a16:colId xmlns:a16="http://schemas.microsoft.com/office/drawing/2014/main" val="3051289760"/>
                    </a:ext>
                  </a:extLst>
                </a:gridCol>
                <a:gridCol w="1978514">
                  <a:extLst>
                    <a:ext uri="{9D8B030D-6E8A-4147-A177-3AD203B41FA5}">
                      <a16:colId xmlns:a16="http://schemas.microsoft.com/office/drawing/2014/main" val="70734933"/>
                    </a:ext>
                  </a:extLst>
                </a:gridCol>
              </a:tblGrid>
              <a:tr h="798558"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32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2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 cầu của kiểu bài</a:t>
                      </a:r>
                      <a:endParaRPr lang="en-US" sz="3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Ghi chú</a:t>
                      </a:r>
                      <a:endParaRPr lang="en-US" sz="3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9182177"/>
                  </a:ext>
                </a:extLst>
              </a:tr>
              <a:tr h="6821442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3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quyết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mối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" marR="285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mối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chặt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chẽ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bén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" marR="285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khía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" marR="285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ổn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667676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954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2794687" y="-7468"/>
            <a:ext cx="4922497" cy="2483968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" name="TextBox 3"/>
          <p:cNvSpPr txBox="1"/>
          <p:nvPr/>
        </p:nvSpPr>
        <p:spPr>
          <a:xfrm>
            <a:off x="2709445" y="486522"/>
            <a:ext cx="5372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ONG NHỎ </a:t>
            </a:r>
          </a:p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VÀ MẬT HOA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00" y="5143500"/>
            <a:ext cx="3964781" cy="50077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5953902"/>
            <a:ext cx="3314700" cy="40721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96" y="-24245"/>
            <a:ext cx="2928612" cy="29075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209" y="1698681"/>
            <a:ext cx="7115175" cy="7115175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15002200" y="7287044"/>
            <a:ext cx="2286000" cy="179641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TextBox 10"/>
          <p:cNvSpPr txBox="1"/>
          <p:nvPr/>
        </p:nvSpPr>
        <p:spPr>
          <a:xfrm>
            <a:off x="15002200" y="8000473"/>
            <a:ext cx="20158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BẮT ĐẦU</a:t>
            </a:r>
          </a:p>
        </p:txBody>
      </p:sp>
      <p:pic>
        <p:nvPicPr>
          <p:cNvPr id="2" name="ChiOngNauVaEmBeBeat-VA-526277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002000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4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2586" y="319216"/>
            <a:ext cx="17564414" cy="9648568"/>
            <a:chOff x="0" y="0"/>
            <a:chExt cx="5920967" cy="29951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20967" cy="2995158"/>
            </a:xfrm>
            <a:custGeom>
              <a:avLst/>
              <a:gdLst/>
              <a:ahLst/>
              <a:cxnLst/>
              <a:rect l="l" t="t" r="r" b="b"/>
              <a:pathLst>
                <a:path w="5920967" h="2995158">
                  <a:moveTo>
                    <a:pt x="5796507" y="2995157"/>
                  </a:moveTo>
                  <a:lnTo>
                    <a:pt x="124460" y="2995157"/>
                  </a:lnTo>
                  <a:cubicBezTo>
                    <a:pt x="55880" y="2995157"/>
                    <a:pt x="0" y="2939278"/>
                    <a:pt x="0" y="28706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870698"/>
                  </a:lnTo>
                  <a:cubicBezTo>
                    <a:pt x="5920967" y="2939278"/>
                    <a:pt x="5865087" y="2995158"/>
                    <a:pt x="5796507" y="29951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6535399" y="7870282"/>
            <a:ext cx="1524001" cy="1770269"/>
          </a:xfrm>
          <a:custGeom>
            <a:avLst/>
            <a:gdLst/>
            <a:ahLst/>
            <a:cxnLst/>
            <a:rect l="l" t="t" r="r" b="b"/>
            <a:pathLst>
              <a:path w="2383779" h="2819523">
                <a:moveTo>
                  <a:pt x="0" y="0"/>
                </a:moveTo>
                <a:lnTo>
                  <a:pt x="2383779" y="0"/>
                </a:lnTo>
                <a:lnTo>
                  <a:pt x="2383779" y="2819523"/>
                </a:lnTo>
                <a:lnTo>
                  <a:pt x="0" y="2819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0E73B38-43D4-3567-4761-D7C75928E270}"/>
              </a:ext>
            </a:extLst>
          </p:cNvPr>
          <p:cNvSpPr txBox="1"/>
          <p:nvPr/>
        </p:nvSpPr>
        <p:spPr>
          <a:xfrm>
            <a:off x="910398" y="495300"/>
            <a:ext cx="156594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5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04E52D2-CD26-E141-A708-3421DA0453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119686"/>
              </p:ext>
            </p:extLst>
          </p:nvPr>
        </p:nvGraphicFramePr>
        <p:xfrm>
          <a:off x="342586" y="1256159"/>
          <a:ext cx="16954815" cy="82633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7022">
                  <a:extLst>
                    <a:ext uri="{9D8B030D-6E8A-4147-A177-3AD203B41FA5}">
                      <a16:colId xmlns:a16="http://schemas.microsoft.com/office/drawing/2014/main" val="3459870909"/>
                    </a:ext>
                  </a:extLst>
                </a:gridCol>
                <a:gridCol w="3604608">
                  <a:extLst>
                    <a:ext uri="{9D8B030D-6E8A-4147-A177-3AD203B41FA5}">
                      <a16:colId xmlns:a16="http://schemas.microsoft.com/office/drawing/2014/main" val="1177894673"/>
                    </a:ext>
                  </a:extLst>
                </a:gridCol>
                <a:gridCol w="10087430">
                  <a:extLst>
                    <a:ext uri="{9D8B030D-6E8A-4147-A177-3AD203B41FA5}">
                      <a16:colId xmlns:a16="http://schemas.microsoft.com/office/drawing/2014/main" val="1393874160"/>
                    </a:ext>
                  </a:extLst>
                </a:gridCol>
                <a:gridCol w="2175755">
                  <a:extLst>
                    <a:ext uri="{9D8B030D-6E8A-4147-A177-3AD203B41FA5}">
                      <a16:colId xmlns:a16="http://schemas.microsoft.com/office/drawing/2014/main" val="1110668029"/>
                    </a:ext>
                  </a:extLst>
                </a:gridCol>
              </a:tblGrid>
              <a:tr h="568373"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 cầu của kiểu bài</a:t>
                      </a:r>
                      <a:endParaRPr lang="en-US" sz="3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Ghi chú</a:t>
                      </a:r>
                      <a:endParaRPr lang="en-US" sz="3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52937972"/>
                  </a:ext>
                </a:extLst>
              </a:tr>
              <a:tr h="7694949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song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song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" marR="285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" marR="285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song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" marR="285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chặt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chẽ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đáng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tỏ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" marR="285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071912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0819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0094" y="7911947"/>
            <a:ext cx="19388189" cy="4750106"/>
          </a:xfrm>
          <a:custGeom>
            <a:avLst/>
            <a:gdLst/>
            <a:ahLst/>
            <a:cxnLst/>
            <a:rect l="l" t="t" r="r" b="b"/>
            <a:pathLst>
              <a:path w="19388189" h="4750106">
                <a:moveTo>
                  <a:pt x="0" y="0"/>
                </a:moveTo>
                <a:lnTo>
                  <a:pt x="19388188" y="0"/>
                </a:lnTo>
                <a:lnTo>
                  <a:pt x="19388188" y="4750106"/>
                </a:lnTo>
                <a:lnTo>
                  <a:pt x="0" y="4750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735747" y="4932785"/>
            <a:ext cx="9849578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FFF5D6"/>
                </a:solidFill>
                <a:latin typeface="TT Phobos"/>
              </a:rPr>
              <a:t>LARANA STUDIO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726074" y="5914132"/>
            <a:ext cx="9868924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F5D6"/>
                </a:solidFill>
                <a:latin typeface="TT Norms"/>
              </a:rPr>
              <a:t>Presented by: Eleanor Fitzgerald</a:t>
            </a:r>
          </a:p>
        </p:txBody>
      </p:sp>
      <p:sp>
        <p:nvSpPr>
          <p:cNvPr id="5" name="Freeform 5"/>
          <p:cNvSpPr/>
          <p:nvPr/>
        </p:nvSpPr>
        <p:spPr>
          <a:xfrm>
            <a:off x="-3998880" y="-456218"/>
            <a:ext cx="8762237" cy="8998446"/>
          </a:xfrm>
          <a:custGeom>
            <a:avLst/>
            <a:gdLst/>
            <a:ahLst/>
            <a:cxnLst/>
            <a:rect l="l" t="t" r="r" b="b"/>
            <a:pathLst>
              <a:path w="8762237" h="8998446">
                <a:moveTo>
                  <a:pt x="0" y="0"/>
                </a:moveTo>
                <a:lnTo>
                  <a:pt x="8762237" y="0"/>
                </a:lnTo>
                <a:lnTo>
                  <a:pt x="8762237" y="8998446"/>
                </a:lnTo>
                <a:lnTo>
                  <a:pt x="0" y="89984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136114" y="2924178"/>
            <a:ext cx="5589960" cy="561805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142561" y="2869609"/>
            <a:ext cx="9035951" cy="1872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15"/>
              </a:lnSpc>
            </a:pPr>
            <a:r>
              <a:rPr lang="en-US" sz="8253" dirty="0">
                <a:solidFill>
                  <a:srgbClr val="FFF5D6"/>
                </a:solidFill>
                <a:latin typeface="TT Phobos Inline"/>
              </a:rPr>
              <a:t>YOUR CATCHY HEADLINE HERE</a:t>
            </a:r>
          </a:p>
        </p:txBody>
      </p:sp>
      <p:sp>
        <p:nvSpPr>
          <p:cNvPr id="8" name="Oval 1">
            <a:extLst>
              <a:ext uri="{FF2B5EF4-FFF2-40B4-BE49-F238E27FC236}">
                <a16:creationId xmlns:a16="http://schemas.microsoft.com/office/drawing/2014/main" id="{E5C369D4-AB66-E73F-A1B9-67589E3F6C9A}"/>
              </a:ext>
            </a:extLst>
          </p:cNvPr>
          <p:cNvSpPr/>
          <p:nvPr/>
        </p:nvSpPr>
        <p:spPr>
          <a:xfrm>
            <a:off x="8142561" y="2869609"/>
            <a:ext cx="9035951" cy="3610206"/>
          </a:xfrm>
          <a:prstGeom prst="ellipse">
            <a:avLst/>
          </a:prstGeom>
          <a:solidFill>
            <a:srgbClr val="0099FF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8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2">
            <a:extLst>
              <a:ext uri="{FF2B5EF4-FFF2-40B4-BE49-F238E27FC236}">
                <a16:creationId xmlns:a16="http://schemas.microsoft.com/office/drawing/2014/main" id="{26C809DD-47D3-1281-5E36-66C0B43013E6}"/>
              </a:ext>
            </a:extLst>
          </p:cNvPr>
          <p:cNvGrpSpPr/>
          <p:nvPr/>
        </p:nvGrpSpPr>
        <p:grpSpPr>
          <a:xfrm>
            <a:off x="361793" y="692577"/>
            <a:ext cx="17564414" cy="9648568"/>
            <a:chOff x="0" y="0"/>
            <a:chExt cx="5920967" cy="2995158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A72EE38D-5B21-F6AD-EDD4-7301F36B1E87}"/>
                </a:ext>
              </a:extLst>
            </p:cNvPr>
            <p:cNvSpPr/>
            <p:nvPr/>
          </p:nvSpPr>
          <p:spPr>
            <a:xfrm>
              <a:off x="0" y="0"/>
              <a:ext cx="5920967" cy="2995158"/>
            </a:xfrm>
            <a:custGeom>
              <a:avLst/>
              <a:gdLst/>
              <a:ahLst/>
              <a:cxnLst/>
              <a:rect l="l" t="t" r="r" b="b"/>
              <a:pathLst>
                <a:path w="5920967" h="2995158">
                  <a:moveTo>
                    <a:pt x="5796507" y="2995157"/>
                  </a:moveTo>
                  <a:lnTo>
                    <a:pt x="124460" y="2995157"/>
                  </a:lnTo>
                  <a:cubicBezTo>
                    <a:pt x="55880" y="2995157"/>
                    <a:pt x="0" y="2939278"/>
                    <a:pt x="0" y="28706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870698"/>
                  </a:lnTo>
                  <a:cubicBezTo>
                    <a:pt x="5920967" y="2939278"/>
                    <a:pt x="5865087" y="2995158"/>
                    <a:pt x="5796507" y="29951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DD0D5567-8A64-7D10-413B-64E8BD939A2F}"/>
              </a:ext>
            </a:extLst>
          </p:cNvPr>
          <p:cNvGrpSpPr/>
          <p:nvPr/>
        </p:nvGrpSpPr>
        <p:grpSpPr>
          <a:xfrm>
            <a:off x="2574521" y="8191500"/>
            <a:ext cx="9693679" cy="1432017"/>
            <a:chOff x="2574521" y="7782574"/>
            <a:chExt cx="13062284" cy="1840943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062E4269-2CFE-5649-D207-A59D4741545E}"/>
                </a:ext>
              </a:extLst>
            </p:cNvPr>
            <p:cNvSpPr/>
            <p:nvPr/>
          </p:nvSpPr>
          <p:spPr>
            <a:xfrm rot="-282538" flipH="1">
              <a:off x="3784968" y="7782574"/>
              <a:ext cx="4839820" cy="1574450"/>
            </a:xfrm>
            <a:custGeom>
              <a:avLst/>
              <a:gdLst/>
              <a:ahLst/>
              <a:cxnLst/>
              <a:rect l="l" t="t" r="r" b="b"/>
              <a:pathLst>
                <a:path w="5285611" h="1950871">
                  <a:moveTo>
                    <a:pt x="5285611" y="0"/>
                  </a:moveTo>
                  <a:lnTo>
                    <a:pt x="0" y="0"/>
                  </a:lnTo>
                  <a:lnTo>
                    <a:pt x="0" y="1950871"/>
                  </a:lnTo>
                  <a:lnTo>
                    <a:pt x="5285611" y="1950871"/>
                  </a:lnTo>
                  <a:lnTo>
                    <a:pt x="5285611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1B7897A1-B919-0CD6-432E-F044D1DF0E76}"/>
                </a:ext>
              </a:extLst>
            </p:cNvPr>
            <p:cNvSpPr/>
            <p:nvPr/>
          </p:nvSpPr>
          <p:spPr>
            <a:xfrm rot="10612214" flipH="1">
              <a:off x="9423786" y="8037589"/>
              <a:ext cx="4839820" cy="1574450"/>
            </a:xfrm>
            <a:custGeom>
              <a:avLst/>
              <a:gdLst/>
              <a:ahLst/>
              <a:cxnLst/>
              <a:rect l="l" t="t" r="r" b="b"/>
              <a:pathLst>
                <a:path w="5285611" h="1950871">
                  <a:moveTo>
                    <a:pt x="5285611" y="0"/>
                  </a:moveTo>
                  <a:lnTo>
                    <a:pt x="0" y="0"/>
                  </a:lnTo>
                  <a:lnTo>
                    <a:pt x="0" y="1950871"/>
                  </a:lnTo>
                  <a:lnTo>
                    <a:pt x="5285611" y="1950871"/>
                  </a:lnTo>
                  <a:lnTo>
                    <a:pt x="5285611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6D88E94D-DDAB-AA73-B20A-C3DA8B052963}"/>
                </a:ext>
              </a:extLst>
            </p:cNvPr>
            <p:cNvSpPr/>
            <p:nvPr/>
          </p:nvSpPr>
          <p:spPr>
            <a:xfrm rot="-504491">
              <a:off x="7964420" y="7898977"/>
              <a:ext cx="1860501" cy="1407264"/>
            </a:xfrm>
            <a:custGeom>
              <a:avLst/>
              <a:gdLst/>
              <a:ahLst/>
              <a:cxnLst/>
              <a:rect l="l" t="t" r="r" b="b"/>
              <a:pathLst>
                <a:path w="2031870" h="1743714">
                  <a:moveTo>
                    <a:pt x="0" y="0"/>
                  </a:moveTo>
                  <a:lnTo>
                    <a:pt x="2031869" y="0"/>
                  </a:lnTo>
                  <a:lnTo>
                    <a:pt x="2031869" y="1743714"/>
                  </a:lnTo>
                  <a:lnTo>
                    <a:pt x="0" y="1743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3F30FF6C-B5AB-84F9-7755-72F7E3229167}"/>
                </a:ext>
              </a:extLst>
            </p:cNvPr>
            <p:cNvSpPr/>
            <p:nvPr/>
          </p:nvSpPr>
          <p:spPr>
            <a:xfrm rot="-375785">
              <a:off x="13372890" y="7951285"/>
              <a:ext cx="2263915" cy="1672232"/>
            </a:xfrm>
            <a:custGeom>
              <a:avLst/>
              <a:gdLst/>
              <a:ahLst/>
              <a:cxnLst/>
              <a:rect l="l" t="t" r="r" b="b"/>
              <a:pathLst>
                <a:path w="2472442" h="2072031">
                  <a:moveTo>
                    <a:pt x="0" y="0"/>
                  </a:moveTo>
                  <a:lnTo>
                    <a:pt x="2472442" y="0"/>
                  </a:lnTo>
                  <a:lnTo>
                    <a:pt x="2472442" y="2072030"/>
                  </a:lnTo>
                  <a:lnTo>
                    <a:pt x="0" y="2072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E51734A-77CA-D0EF-5842-F94EF651D0CB}"/>
                </a:ext>
              </a:extLst>
            </p:cNvPr>
            <p:cNvSpPr/>
            <p:nvPr/>
          </p:nvSpPr>
          <p:spPr>
            <a:xfrm rot="1162044">
              <a:off x="2574521" y="7896381"/>
              <a:ext cx="1834260" cy="1440325"/>
            </a:xfrm>
            <a:custGeom>
              <a:avLst/>
              <a:gdLst/>
              <a:ahLst/>
              <a:cxnLst/>
              <a:rect l="l" t="t" r="r" b="b"/>
              <a:pathLst>
                <a:path w="2003212" h="1784679">
                  <a:moveTo>
                    <a:pt x="0" y="0"/>
                  </a:moveTo>
                  <a:lnTo>
                    <a:pt x="2003211" y="0"/>
                  </a:lnTo>
                  <a:lnTo>
                    <a:pt x="2003211" y="1784679"/>
                  </a:lnTo>
                  <a:lnTo>
                    <a:pt x="0" y="1784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511CC0B-38B9-E872-E904-5BEF7B597F8F}"/>
              </a:ext>
            </a:extLst>
          </p:cNvPr>
          <p:cNvSpPr txBox="1"/>
          <p:nvPr/>
        </p:nvSpPr>
        <p:spPr>
          <a:xfrm>
            <a:off x="1295400" y="1392027"/>
            <a:ext cx="13275684" cy="908864"/>
          </a:xfrm>
          <a:prstGeom prst="roundRect">
            <a:avLst>
              <a:gd name="adj" fmla="val 50000"/>
            </a:avLst>
          </a:prstGeom>
          <a:ln w="76200">
            <a:solidFill>
              <a:srgbClr val="0099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HĐCN (5P)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trắc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nghiệm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PHT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36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B5441909-36AD-6E7E-6670-5B8757AEF881}"/>
              </a:ext>
            </a:extLst>
          </p:cNvPr>
          <p:cNvSpPr/>
          <p:nvPr/>
        </p:nvSpPr>
        <p:spPr>
          <a:xfrm>
            <a:off x="14571084" y="647700"/>
            <a:ext cx="3740842" cy="3556294"/>
          </a:xfrm>
          <a:custGeom>
            <a:avLst/>
            <a:gdLst/>
            <a:ahLst/>
            <a:cxnLst/>
            <a:rect l="l" t="t" r="r" b="b"/>
            <a:pathLst>
              <a:path w="6326699" h="6026181">
                <a:moveTo>
                  <a:pt x="0" y="0"/>
                </a:moveTo>
                <a:lnTo>
                  <a:pt x="6326699" y="0"/>
                </a:lnTo>
                <a:lnTo>
                  <a:pt x="6326699" y="6026181"/>
                </a:lnTo>
                <a:lnTo>
                  <a:pt x="0" y="60261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FDBD87-B2AF-D040-4F08-77522852BC41}"/>
              </a:ext>
            </a:extLst>
          </p:cNvPr>
          <p:cNvSpPr txBox="1"/>
          <p:nvPr/>
        </p:nvSpPr>
        <p:spPr>
          <a:xfrm>
            <a:off x="990600" y="2261393"/>
            <a:ext cx="15316200" cy="6185411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indent="-270510" algn="r">
              <a:lnSpc>
                <a:spcPct val="107000"/>
              </a:lnSpc>
              <a:spcAft>
                <a:spcPts val="800"/>
              </a:spcAft>
            </a:pPr>
            <a:r>
              <a:rPr lang="en-US" sz="3200" i="1" kern="10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PHIỀU HỌC TẬP SỐ 6</a:t>
            </a:r>
          </a:p>
          <a:p>
            <a:pPr indent="-270510"/>
            <a:r>
              <a:rPr lang="en-US" sz="3200" b="1" i="1" kern="100" dirty="0" err="1"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b="1" i="1" kern="100" dirty="0"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3200" b="1" i="1" kern="100" dirty="0" err="1"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Trắc</a:t>
            </a:r>
            <a:r>
              <a:rPr lang="en-US" sz="3200" b="1" i="1" kern="100" dirty="0"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endParaRPr lang="en-US" sz="3200" b="1" i="1" kern="100" dirty="0"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70510"/>
            <a:r>
              <a:rPr lang="en-US" sz="3200" b="1" i="1" kern="100" dirty="0" err="1"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i="1" kern="100" dirty="0"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i="1" kern="100" dirty="0"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i="1" kern="100" dirty="0"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i="1" kern="100" dirty="0"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i="1" kern="100" dirty="0"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i="1" kern="100" dirty="0"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i="1" kern="100" dirty="0"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i="1" kern="100" dirty="0"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indent="-270510" algn="ctr">
              <a:lnSpc>
                <a:spcPct val="107000"/>
              </a:lnSpc>
              <a:spcAft>
                <a:spcPts val="800"/>
              </a:spcAft>
            </a:pP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Dạo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hiên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vắng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thầm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br>
              <a:rPr lang="en-US" sz="34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Ngồi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rèm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thưa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rủ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đòi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phen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34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rèm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chẳng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mách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tin,</a:t>
            </a:r>
            <a:br>
              <a:rPr lang="en-US" sz="34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rèm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dường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chăng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br>
              <a:rPr lang="en-US" sz="34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dường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chẳng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br>
              <a:rPr lang="en-US" sz="34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thiếp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thôi</a:t>
            </a:r>
            <a:br>
              <a:rPr lang="en-US" sz="34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Buồn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rầu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chẳng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br>
              <a:rPr lang="en-US" sz="34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kia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34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400" kern="100" dirty="0">
              <a:solidFill>
                <a:srgbClr val="00000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70510" algn="ctr">
              <a:lnSpc>
                <a:spcPct val="107000"/>
              </a:lnSpc>
              <a:spcAft>
                <a:spcPts val="800"/>
              </a:spcAft>
            </a:pPr>
            <a:endParaRPr lang="en-US" sz="3400" i="1" kern="100" dirty="0">
              <a:solidFill>
                <a:srgbClr val="00000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70510" algn="ctr">
              <a:lnSpc>
                <a:spcPct val="107000"/>
              </a:lnSpc>
              <a:spcAft>
                <a:spcPts val="800"/>
              </a:spcAft>
            </a:pP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Gà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eo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óc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gáy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sương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br>
              <a:rPr lang="en-US" sz="34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Hoè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phất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phơ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rủ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34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đằng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đẵng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niên</a:t>
            </a:r>
            <a:br>
              <a:rPr lang="en-US" sz="34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sầu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dằng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dặc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tựa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xa.</a:t>
            </a:r>
            <a:br>
              <a:rPr lang="en-US" sz="34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gượng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đốt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mê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mải</a:t>
            </a:r>
            <a:br>
              <a:rPr lang="en-US" sz="34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Gương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gượng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soi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chan</a:t>
            </a:r>
            <a:br>
              <a:rPr lang="en-US" sz="34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Sắt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gượng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gảy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ngón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br>
              <a:rPr lang="en-US" sz="34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uyên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đứt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phím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loan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ngại</a:t>
            </a:r>
            <a:r>
              <a:rPr lang="en-US" sz="34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chùng</a:t>
            </a:r>
            <a:endParaRPr lang="en-US" sz="3400" i="1" kern="100" dirty="0">
              <a:solidFill>
                <a:srgbClr val="000000"/>
              </a:solidFill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30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375" y="723900"/>
            <a:ext cx="17564414" cy="9304952"/>
            <a:chOff x="0" y="106667"/>
            <a:chExt cx="5920967" cy="2888491"/>
          </a:xfrm>
        </p:grpSpPr>
        <p:sp>
          <p:nvSpPr>
            <p:cNvPr id="3" name="Freeform 3"/>
            <p:cNvSpPr/>
            <p:nvPr/>
          </p:nvSpPr>
          <p:spPr>
            <a:xfrm>
              <a:off x="0" y="106667"/>
              <a:ext cx="5920967" cy="2888491"/>
            </a:xfrm>
            <a:custGeom>
              <a:avLst/>
              <a:gdLst/>
              <a:ahLst/>
              <a:cxnLst/>
              <a:rect l="l" t="t" r="r" b="b"/>
              <a:pathLst>
                <a:path w="5920967" h="2995158">
                  <a:moveTo>
                    <a:pt x="5796507" y="2995157"/>
                  </a:moveTo>
                  <a:lnTo>
                    <a:pt x="124460" y="2995157"/>
                  </a:lnTo>
                  <a:cubicBezTo>
                    <a:pt x="55880" y="2995157"/>
                    <a:pt x="0" y="2939278"/>
                    <a:pt x="0" y="28706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870698"/>
                  </a:lnTo>
                  <a:cubicBezTo>
                    <a:pt x="5920967" y="2939278"/>
                    <a:pt x="5865087" y="2995158"/>
                    <a:pt x="5796507" y="29951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413375" y="258148"/>
            <a:ext cx="821679" cy="800602"/>
          </a:xfrm>
          <a:custGeom>
            <a:avLst/>
            <a:gdLst/>
            <a:ahLst/>
            <a:cxnLst/>
            <a:rect l="l" t="t" r="r" b="b"/>
            <a:pathLst>
              <a:path w="2798294" h="2848136">
                <a:moveTo>
                  <a:pt x="0" y="0"/>
                </a:moveTo>
                <a:lnTo>
                  <a:pt x="2798294" y="0"/>
                </a:lnTo>
                <a:lnTo>
                  <a:pt x="2798294" y="2848137"/>
                </a:lnTo>
                <a:lnTo>
                  <a:pt x="0" y="28481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992600" y="9165181"/>
            <a:ext cx="1359657" cy="1121819"/>
          </a:xfrm>
          <a:custGeom>
            <a:avLst/>
            <a:gdLst/>
            <a:ahLst/>
            <a:cxnLst/>
            <a:rect l="l" t="t" r="r" b="b"/>
            <a:pathLst>
              <a:path w="2383779" h="2819523">
                <a:moveTo>
                  <a:pt x="0" y="0"/>
                </a:moveTo>
                <a:lnTo>
                  <a:pt x="2383779" y="0"/>
                </a:lnTo>
                <a:lnTo>
                  <a:pt x="2383779" y="2819523"/>
                </a:lnTo>
                <a:lnTo>
                  <a:pt x="0" y="2819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3E911C3-FD56-BC2B-90B2-86C18C8A766D}"/>
              </a:ext>
            </a:extLst>
          </p:cNvPr>
          <p:cNvSpPr txBox="1"/>
          <p:nvPr/>
        </p:nvSpPr>
        <p:spPr>
          <a:xfrm>
            <a:off x="761999" y="1181100"/>
            <a:ext cx="17112625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AutoNum type="alphaU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B. Khao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Ca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“Chinh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B. Song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lphaU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hờn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khao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49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7841" y="317215"/>
            <a:ext cx="17564414" cy="9648568"/>
            <a:chOff x="0" y="0"/>
            <a:chExt cx="5920967" cy="29951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20967" cy="2995158"/>
            </a:xfrm>
            <a:custGeom>
              <a:avLst/>
              <a:gdLst/>
              <a:ahLst/>
              <a:cxnLst/>
              <a:rect l="l" t="t" r="r" b="b"/>
              <a:pathLst>
                <a:path w="5920967" h="2995158">
                  <a:moveTo>
                    <a:pt x="5796507" y="2995157"/>
                  </a:moveTo>
                  <a:lnTo>
                    <a:pt x="124460" y="2995157"/>
                  </a:lnTo>
                  <a:cubicBezTo>
                    <a:pt x="55880" y="2995157"/>
                    <a:pt x="0" y="2939278"/>
                    <a:pt x="0" y="28706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870698"/>
                  </a:lnTo>
                  <a:cubicBezTo>
                    <a:pt x="5920967" y="2939278"/>
                    <a:pt x="5865087" y="2995158"/>
                    <a:pt x="5796507" y="29951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555143" y="9165181"/>
            <a:ext cx="821679" cy="800602"/>
          </a:xfrm>
          <a:custGeom>
            <a:avLst/>
            <a:gdLst/>
            <a:ahLst/>
            <a:cxnLst/>
            <a:rect l="l" t="t" r="r" b="b"/>
            <a:pathLst>
              <a:path w="2798294" h="2848136">
                <a:moveTo>
                  <a:pt x="0" y="0"/>
                </a:moveTo>
                <a:lnTo>
                  <a:pt x="2798294" y="0"/>
                </a:lnTo>
                <a:lnTo>
                  <a:pt x="2798294" y="2848137"/>
                </a:lnTo>
                <a:lnTo>
                  <a:pt x="0" y="28481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992600" y="9165181"/>
            <a:ext cx="1359657" cy="1121819"/>
          </a:xfrm>
          <a:custGeom>
            <a:avLst/>
            <a:gdLst/>
            <a:ahLst/>
            <a:cxnLst/>
            <a:rect l="l" t="t" r="r" b="b"/>
            <a:pathLst>
              <a:path w="2383779" h="2819523">
                <a:moveTo>
                  <a:pt x="0" y="0"/>
                </a:moveTo>
                <a:lnTo>
                  <a:pt x="2383779" y="0"/>
                </a:lnTo>
                <a:lnTo>
                  <a:pt x="2383779" y="2819523"/>
                </a:lnTo>
                <a:lnTo>
                  <a:pt x="0" y="2819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3E911C3-FD56-BC2B-90B2-86C18C8A766D}"/>
              </a:ext>
            </a:extLst>
          </p:cNvPr>
          <p:cNvSpPr txBox="1"/>
          <p:nvPr/>
        </p:nvSpPr>
        <p:spPr>
          <a:xfrm>
            <a:off x="762000" y="317215"/>
            <a:ext cx="17149581" cy="9941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phen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mách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dường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Chinh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khao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"?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15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9484" y="317215"/>
            <a:ext cx="17564414" cy="9648568"/>
            <a:chOff x="0" y="0"/>
            <a:chExt cx="5920967" cy="29951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20967" cy="2995158"/>
            </a:xfrm>
            <a:custGeom>
              <a:avLst/>
              <a:gdLst/>
              <a:ahLst/>
              <a:cxnLst/>
              <a:rect l="l" t="t" r="r" b="b"/>
              <a:pathLst>
                <a:path w="5920967" h="2995158">
                  <a:moveTo>
                    <a:pt x="5796507" y="2995157"/>
                  </a:moveTo>
                  <a:lnTo>
                    <a:pt x="124460" y="2995157"/>
                  </a:lnTo>
                  <a:cubicBezTo>
                    <a:pt x="55880" y="2995157"/>
                    <a:pt x="0" y="2939278"/>
                    <a:pt x="0" y="28706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870698"/>
                  </a:lnTo>
                  <a:cubicBezTo>
                    <a:pt x="5920967" y="2939278"/>
                    <a:pt x="5865087" y="2995158"/>
                    <a:pt x="5796507" y="29951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555143" y="9165181"/>
            <a:ext cx="821679" cy="800602"/>
          </a:xfrm>
          <a:custGeom>
            <a:avLst/>
            <a:gdLst/>
            <a:ahLst/>
            <a:cxnLst/>
            <a:rect l="l" t="t" r="r" b="b"/>
            <a:pathLst>
              <a:path w="2798294" h="2848136">
                <a:moveTo>
                  <a:pt x="0" y="0"/>
                </a:moveTo>
                <a:lnTo>
                  <a:pt x="2798294" y="0"/>
                </a:lnTo>
                <a:lnTo>
                  <a:pt x="2798294" y="2848137"/>
                </a:lnTo>
                <a:lnTo>
                  <a:pt x="0" y="28481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35399" y="7870282"/>
            <a:ext cx="1524001" cy="1770269"/>
          </a:xfrm>
          <a:custGeom>
            <a:avLst/>
            <a:gdLst/>
            <a:ahLst/>
            <a:cxnLst/>
            <a:rect l="l" t="t" r="r" b="b"/>
            <a:pathLst>
              <a:path w="2383779" h="2819523">
                <a:moveTo>
                  <a:pt x="0" y="0"/>
                </a:moveTo>
                <a:lnTo>
                  <a:pt x="2383779" y="0"/>
                </a:lnTo>
                <a:lnTo>
                  <a:pt x="2383779" y="2819523"/>
                </a:lnTo>
                <a:lnTo>
                  <a:pt x="0" y="2819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95208921-52F7-4FE9-9695-6B9248907E61}"/>
              </a:ext>
            </a:extLst>
          </p:cNvPr>
          <p:cNvSpPr/>
          <p:nvPr/>
        </p:nvSpPr>
        <p:spPr>
          <a:xfrm>
            <a:off x="6469626" y="2118755"/>
            <a:ext cx="5186363" cy="111974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Bảng 13">
            <a:extLst>
              <a:ext uri="{FF2B5EF4-FFF2-40B4-BE49-F238E27FC236}">
                <a16:creationId xmlns:a16="http://schemas.microsoft.com/office/drawing/2014/main" id="{A4CA75E9-0F62-6515-4922-35C3B71F8A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754392"/>
              </p:ext>
            </p:extLst>
          </p:nvPr>
        </p:nvGraphicFramePr>
        <p:xfrm>
          <a:off x="2514600" y="5256882"/>
          <a:ext cx="12801600" cy="11414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42340169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368134995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820244832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749482512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1045479996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1027213845"/>
                    </a:ext>
                  </a:extLst>
                </a:gridCol>
              </a:tblGrid>
              <a:tr h="182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3</a:t>
                      </a:r>
                      <a:endParaRPr lang="en-US" sz="3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4</a:t>
                      </a:r>
                      <a:endParaRPr lang="en-US" sz="3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962737"/>
                  </a:ext>
                </a:extLst>
              </a:tr>
              <a:tr h="912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9006392"/>
                  </a:ext>
                </a:extLst>
              </a:tr>
            </a:tbl>
          </a:graphicData>
        </a:graphic>
      </p:graphicFrame>
      <p:sp>
        <p:nvSpPr>
          <p:cNvPr id="15" name="Rectangle 1">
            <a:extLst>
              <a:ext uri="{FF2B5EF4-FFF2-40B4-BE49-F238E27FC236}">
                <a16:creationId xmlns:a16="http://schemas.microsoft.com/office/drawing/2014/main" id="{0BD80196-CBAC-96D9-199F-856F4DD44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9388" y="3536051"/>
            <a:ext cx="44942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04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7841" y="317215"/>
            <a:ext cx="17564414" cy="9648568"/>
            <a:chOff x="0" y="0"/>
            <a:chExt cx="5920967" cy="29951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20967" cy="2995158"/>
            </a:xfrm>
            <a:custGeom>
              <a:avLst/>
              <a:gdLst/>
              <a:ahLst/>
              <a:cxnLst/>
              <a:rect l="l" t="t" r="r" b="b"/>
              <a:pathLst>
                <a:path w="5920967" h="2995158">
                  <a:moveTo>
                    <a:pt x="5796507" y="2995157"/>
                  </a:moveTo>
                  <a:lnTo>
                    <a:pt x="124460" y="2995157"/>
                  </a:lnTo>
                  <a:cubicBezTo>
                    <a:pt x="55880" y="2995157"/>
                    <a:pt x="0" y="2939278"/>
                    <a:pt x="0" y="28706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870698"/>
                  </a:lnTo>
                  <a:cubicBezTo>
                    <a:pt x="5920967" y="2939278"/>
                    <a:pt x="5865087" y="2995158"/>
                    <a:pt x="5796507" y="29951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555143" y="9165181"/>
            <a:ext cx="821679" cy="800602"/>
          </a:xfrm>
          <a:custGeom>
            <a:avLst/>
            <a:gdLst/>
            <a:ahLst/>
            <a:cxnLst/>
            <a:rect l="l" t="t" r="r" b="b"/>
            <a:pathLst>
              <a:path w="2798294" h="2848136">
                <a:moveTo>
                  <a:pt x="0" y="0"/>
                </a:moveTo>
                <a:lnTo>
                  <a:pt x="2798294" y="0"/>
                </a:lnTo>
                <a:lnTo>
                  <a:pt x="2798294" y="2848137"/>
                </a:lnTo>
                <a:lnTo>
                  <a:pt x="0" y="28481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992600" y="9165181"/>
            <a:ext cx="1359657" cy="1121819"/>
          </a:xfrm>
          <a:custGeom>
            <a:avLst/>
            <a:gdLst/>
            <a:ahLst/>
            <a:cxnLst/>
            <a:rect l="l" t="t" r="r" b="b"/>
            <a:pathLst>
              <a:path w="2383779" h="2819523">
                <a:moveTo>
                  <a:pt x="0" y="0"/>
                </a:moveTo>
                <a:lnTo>
                  <a:pt x="2383779" y="0"/>
                </a:lnTo>
                <a:lnTo>
                  <a:pt x="2383779" y="2819523"/>
                </a:lnTo>
                <a:lnTo>
                  <a:pt x="0" y="2819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3E911C3-FD56-BC2B-90B2-86C18C8A766D}"/>
              </a:ext>
            </a:extLst>
          </p:cNvPr>
          <p:cNvSpPr txBox="1"/>
          <p:nvPr/>
        </p:nvSpPr>
        <p:spPr>
          <a:xfrm>
            <a:off x="4724399" y="868342"/>
            <a:ext cx="101346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HĐCĐ (7P)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/>
              <a:t>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528B0ED-87C3-79AE-2562-6D925015E872}"/>
              </a:ext>
            </a:extLst>
          </p:cNvPr>
          <p:cNvSpPr txBox="1"/>
          <p:nvPr/>
        </p:nvSpPr>
        <p:spPr>
          <a:xfrm>
            <a:off x="1404304" y="1481609"/>
            <a:ext cx="175644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5A667C-9D77-806A-BEBE-65F1DA38382C}"/>
              </a:ext>
            </a:extLst>
          </p:cNvPr>
          <p:cNvSpPr txBox="1"/>
          <p:nvPr/>
        </p:nvSpPr>
        <p:spPr>
          <a:xfrm>
            <a:off x="1376822" y="2781300"/>
            <a:ext cx="15615778" cy="6928563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indent="-270510" algn="ctr">
              <a:lnSpc>
                <a:spcPct val="107000"/>
              </a:lnSpc>
              <a:spcAft>
                <a:spcPts val="800"/>
              </a:spcAft>
            </a:pP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Dạo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hiên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vắng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thầm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br>
              <a:rPr lang="en-US" sz="32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Ngồi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rèm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thưa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rủ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đòi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phen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32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rèm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chẳng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mách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tin,</a:t>
            </a:r>
            <a:br>
              <a:rPr lang="en-US" sz="32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rèm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dường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chăng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br>
              <a:rPr lang="en-US" sz="32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dường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chẳng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br>
              <a:rPr lang="en-US" sz="32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thiếp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thôi</a:t>
            </a:r>
            <a:br>
              <a:rPr lang="en-US" sz="32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Buồn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rầu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chẳng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br>
              <a:rPr lang="en-US" sz="32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kia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i="1" kern="100" dirty="0">
              <a:solidFill>
                <a:srgbClr val="000000"/>
              </a:solidFill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70510" algn="ctr">
              <a:lnSpc>
                <a:spcPct val="107000"/>
              </a:lnSpc>
              <a:spcAft>
                <a:spcPts val="800"/>
              </a:spcAft>
            </a:pPr>
            <a:endParaRPr lang="en-US" sz="3200" i="1" kern="100" dirty="0">
              <a:solidFill>
                <a:srgbClr val="00000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70510" algn="ctr">
              <a:lnSpc>
                <a:spcPct val="107000"/>
              </a:lnSpc>
              <a:spcAft>
                <a:spcPts val="800"/>
              </a:spcAft>
            </a:pPr>
            <a:endParaRPr lang="en-US" sz="3200" i="1" kern="100" dirty="0">
              <a:solidFill>
                <a:srgbClr val="000000"/>
              </a:solidFill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70510" algn="ctr">
              <a:lnSpc>
                <a:spcPct val="107000"/>
              </a:lnSpc>
              <a:spcAft>
                <a:spcPts val="800"/>
              </a:spcAft>
            </a:pPr>
            <a:endParaRPr lang="en-US" sz="3200" i="1" kern="100" dirty="0">
              <a:solidFill>
                <a:srgbClr val="00000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70510" algn="ctr">
              <a:lnSpc>
                <a:spcPct val="107000"/>
              </a:lnSpc>
              <a:spcAft>
                <a:spcPts val="800"/>
              </a:spcAft>
            </a:pPr>
            <a:endParaRPr lang="en-US" sz="3200" i="1" kern="100" dirty="0">
              <a:solidFill>
                <a:srgbClr val="000000"/>
              </a:solidFill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70510" algn="ctr">
              <a:lnSpc>
                <a:spcPct val="107000"/>
              </a:lnSpc>
              <a:spcAft>
                <a:spcPts val="800"/>
              </a:spcAft>
            </a:pPr>
            <a:r>
              <a:rPr lang="en-US" sz="3200" i="1" kern="1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Gà</a:t>
            </a:r>
            <a:r>
              <a:rPr lang="en-US" sz="3200" i="1" kern="1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eo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óc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gáy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sương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br>
              <a:rPr lang="en-US" sz="32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Hoè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phất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phơ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rủ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32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đằng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đẵng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niên</a:t>
            </a:r>
            <a:br>
              <a:rPr lang="en-US" sz="32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sầu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dằng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dặc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tựa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xa.</a:t>
            </a:r>
            <a:br>
              <a:rPr lang="en-US" sz="32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gượng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đốt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mê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mải</a:t>
            </a:r>
            <a:br>
              <a:rPr lang="en-US" sz="32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Gương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gượng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soi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chan</a:t>
            </a:r>
            <a:br>
              <a:rPr lang="en-US" sz="32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Sắt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gượng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gảy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ngón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br>
              <a:rPr lang="en-US" sz="32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uyên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đứt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phím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loan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ngại</a:t>
            </a:r>
            <a:r>
              <a:rPr lang="en-US" sz="3200" i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chùng</a:t>
            </a:r>
            <a:endParaRPr lang="en-US" sz="3200" i="1" kern="100" dirty="0">
              <a:solidFill>
                <a:srgbClr val="000000"/>
              </a:solidFill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88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5182" y="609076"/>
            <a:ext cx="17564414" cy="9648568"/>
            <a:chOff x="0" y="0"/>
            <a:chExt cx="5920967" cy="29951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20967" cy="2995158"/>
            </a:xfrm>
            <a:custGeom>
              <a:avLst/>
              <a:gdLst/>
              <a:ahLst/>
              <a:cxnLst/>
              <a:rect l="l" t="t" r="r" b="b"/>
              <a:pathLst>
                <a:path w="5920967" h="2995158">
                  <a:moveTo>
                    <a:pt x="5796507" y="2995157"/>
                  </a:moveTo>
                  <a:lnTo>
                    <a:pt x="124460" y="2995157"/>
                  </a:lnTo>
                  <a:cubicBezTo>
                    <a:pt x="55880" y="2995157"/>
                    <a:pt x="0" y="2939278"/>
                    <a:pt x="0" y="28706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870698"/>
                  </a:lnTo>
                  <a:cubicBezTo>
                    <a:pt x="5920967" y="2939278"/>
                    <a:pt x="5865087" y="2995158"/>
                    <a:pt x="5796507" y="29951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555143" y="9165181"/>
            <a:ext cx="821679" cy="800602"/>
          </a:xfrm>
          <a:custGeom>
            <a:avLst/>
            <a:gdLst/>
            <a:ahLst/>
            <a:cxnLst/>
            <a:rect l="l" t="t" r="r" b="b"/>
            <a:pathLst>
              <a:path w="2798294" h="2848136">
                <a:moveTo>
                  <a:pt x="0" y="0"/>
                </a:moveTo>
                <a:lnTo>
                  <a:pt x="2798294" y="0"/>
                </a:lnTo>
                <a:lnTo>
                  <a:pt x="2798294" y="2848137"/>
                </a:lnTo>
                <a:lnTo>
                  <a:pt x="0" y="28481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992600" y="9165181"/>
            <a:ext cx="1359657" cy="1121819"/>
          </a:xfrm>
          <a:custGeom>
            <a:avLst/>
            <a:gdLst/>
            <a:ahLst/>
            <a:cxnLst/>
            <a:rect l="l" t="t" r="r" b="b"/>
            <a:pathLst>
              <a:path w="2383779" h="2819523">
                <a:moveTo>
                  <a:pt x="0" y="0"/>
                </a:moveTo>
                <a:lnTo>
                  <a:pt x="2383779" y="0"/>
                </a:lnTo>
                <a:lnTo>
                  <a:pt x="2383779" y="2819523"/>
                </a:lnTo>
                <a:lnTo>
                  <a:pt x="0" y="2819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3E911C3-FD56-BC2B-90B2-86C18C8A766D}"/>
              </a:ext>
            </a:extLst>
          </p:cNvPr>
          <p:cNvSpPr txBox="1"/>
          <p:nvPr/>
        </p:nvSpPr>
        <p:spPr>
          <a:xfrm>
            <a:off x="6934200" y="723900"/>
            <a:ext cx="220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3326EBD-9C3F-7C1E-CFB3-C8FC56C5942F}"/>
              </a:ext>
            </a:extLst>
          </p:cNvPr>
          <p:cNvSpPr txBox="1"/>
          <p:nvPr/>
        </p:nvSpPr>
        <p:spPr>
          <a:xfrm>
            <a:off x="846300" y="1478254"/>
            <a:ext cx="1658985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71500" indent="-571500"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71500" indent="-571500"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71500" indent="-571500">
              <a:buFontTx/>
              <a:buChar char="-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71500" indent="-571500"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8804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7841" y="317215"/>
            <a:ext cx="17564414" cy="9648568"/>
            <a:chOff x="0" y="0"/>
            <a:chExt cx="5920967" cy="29951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20967" cy="2995158"/>
            </a:xfrm>
            <a:custGeom>
              <a:avLst/>
              <a:gdLst/>
              <a:ahLst/>
              <a:cxnLst/>
              <a:rect l="l" t="t" r="r" b="b"/>
              <a:pathLst>
                <a:path w="5920967" h="2995158">
                  <a:moveTo>
                    <a:pt x="5796507" y="2995157"/>
                  </a:moveTo>
                  <a:lnTo>
                    <a:pt x="124460" y="2995157"/>
                  </a:lnTo>
                  <a:cubicBezTo>
                    <a:pt x="55880" y="2995157"/>
                    <a:pt x="0" y="2939278"/>
                    <a:pt x="0" y="28706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870698"/>
                  </a:lnTo>
                  <a:cubicBezTo>
                    <a:pt x="5920967" y="2939278"/>
                    <a:pt x="5865087" y="2995158"/>
                    <a:pt x="5796507" y="29951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7" name="Freeform 7"/>
          <p:cNvSpPr/>
          <p:nvPr/>
        </p:nvSpPr>
        <p:spPr>
          <a:xfrm>
            <a:off x="413375" y="258148"/>
            <a:ext cx="821679" cy="800602"/>
          </a:xfrm>
          <a:custGeom>
            <a:avLst/>
            <a:gdLst/>
            <a:ahLst/>
            <a:cxnLst/>
            <a:rect l="l" t="t" r="r" b="b"/>
            <a:pathLst>
              <a:path w="2798294" h="2848136">
                <a:moveTo>
                  <a:pt x="0" y="0"/>
                </a:moveTo>
                <a:lnTo>
                  <a:pt x="2798294" y="0"/>
                </a:lnTo>
                <a:lnTo>
                  <a:pt x="2798294" y="2848137"/>
                </a:lnTo>
                <a:lnTo>
                  <a:pt x="0" y="28481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992600" y="9165181"/>
            <a:ext cx="1359657" cy="1121819"/>
          </a:xfrm>
          <a:custGeom>
            <a:avLst/>
            <a:gdLst/>
            <a:ahLst/>
            <a:cxnLst/>
            <a:rect l="l" t="t" r="r" b="b"/>
            <a:pathLst>
              <a:path w="2383779" h="2819523">
                <a:moveTo>
                  <a:pt x="0" y="0"/>
                </a:moveTo>
                <a:lnTo>
                  <a:pt x="2383779" y="0"/>
                </a:lnTo>
                <a:lnTo>
                  <a:pt x="2383779" y="2819523"/>
                </a:lnTo>
                <a:lnTo>
                  <a:pt x="0" y="2819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05E5876-B52D-6A6B-845F-31B41F20B970}"/>
              </a:ext>
            </a:extLst>
          </p:cNvPr>
          <p:cNvSpPr txBox="1"/>
          <p:nvPr/>
        </p:nvSpPr>
        <p:spPr>
          <a:xfrm>
            <a:off x="797119" y="495300"/>
            <a:ext cx="17005945" cy="7232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Liên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0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0480" marR="30480" algn="ctr"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42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24110" y="1028700"/>
            <a:ext cx="1799061" cy="1799061"/>
          </a:xfrm>
          <a:custGeom>
            <a:avLst/>
            <a:gdLst/>
            <a:ahLst/>
            <a:cxnLst/>
            <a:rect l="l" t="t" r="r" b="b"/>
            <a:pathLst>
              <a:path w="1799061" h="1799061">
                <a:moveTo>
                  <a:pt x="0" y="0"/>
                </a:moveTo>
                <a:lnTo>
                  <a:pt x="1799061" y="0"/>
                </a:lnTo>
                <a:lnTo>
                  <a:pt x="1799061" y="1799061"/>
                </a:lnTo>
                <a:lnTo>
                  <a:pt x="0" y="17990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539426"/>
            <a:ext cx="18287996" cy="921895"/>
          </a:xfrm>
          <a:custGeom>
            <a:avLst/>
            <a:gdLst/>
            <a:ahLst/>
            <a:cxnLst/>
            <a:rect l="l" t="t" r="r" b="b"/>
            <a:pathLst>
              <a:path w="4816592" h="242804">
                <a:moveTo>
                  <a:pt x="0" y="0"/>
                </a:moveTo>
                <a:lnTo>
                  <a:pt x="4816592" y="0"/>
                </a:lnTo>
                <a:lnTo>
                  <a:pt x="4816592" y="242804"/>
                </a:lnTo>
                <a:lnTo>
                  <a:pt x="0" y="242804"/>
                </a:lnTo>
                <a:close/>
              </a:path>
            </a:pathLst>
          </a:custGeom>
          <a:solidFill>
            <a:srgbClr val="0099F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9143998" y="1548331"/>
            <a:ext cx="8115300" cy="4585770"/>
            <a:chOff x="0" y="0"/>
            <a:chExt cx="2137363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37363" cy="2167467"/>
            </a:xfrm>
            <a:custGeom>
              <a:avLst/>
              <a:gdLst/>
              <a:ahLst/>
              <a:cxnLst/>
              <a:rect l="l" t="t" r="r" b="b"/>
              <a:pathLst>
                <a:path w="2137363" h="2167467">
                  <a:moveTo>
                    <a:pt x="0" y="0"/>
                  </a:moveTo>
                  <a:lnTo>
                    <a:pt x="2137363" y="0"/>
                  </a:lnTo>
                  <a:lnTo>
                    <a:pt x="2137363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DFCF4"/>
            </a:solidFill>
            <a:ln w="209550" cap="sq">
              <a:solidFill>
                <a:srgbClr val="84D6D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28700" y="3313186"/>
            <a:ext cx="6145296" cy="6282366"/>
          </a:xfrm>
          <a:custGeom>
            <a:avLst/>
            <a:gdLst/>
            <a:ahLst/>
            <a:cxnLst/>
            <a:rect l="l" t="t" r="r" b="b"/>
            <a:pathLst>
              <a:path w="6145296" h="6282366">
                <a:moveTo>
                  <a:pt x="0" y="0"/>
                </a:moveTo>
                <a:lnTo>
                  <a:pt x="6145296" y="0"/>
                </a:lnTo>
                <a:lnTo>
                  <a:pt x="6145296" y="6282366"/>
                </a:lnTo>
                <a:lnTo>
                  <a:pt x="0" y="62823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434456" y="6454369"/>
            <a:ext cx="1449085" cy="2912733"/>
          </a:xfrm>
          <a:custGeom>
            <a:avLst/>
            <a:gdLst/>
            <a:ahLst/>
            <a:cxnLst/>
            <a:rect l="l" t="t" r="r" b="b"/>
            <a:pathLst>
              <a:path w="1449085" h="2912733">
                <a:moveTo>
                  <a:pt x="0" y="0"/>
                </a:moveTo>
                <a:lnTo>
                  <a:pt x="1449084" y="0"/>
                </a:lnTo>
                <a:lnTo>
                  <a:pt x="1449084" y="2912733"/>
                </a:lnTo>
                <a:lnTo>
                  <a:pt x="0" y="29127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E1F64348-764E-CFA1-E04F-B70A02CF2DB7}"/>
              </a:ext>
            </a:extLst>
          </p:cNvPr>
          <p:cNvSpPr txBox="1"/>
          <p:nvPr/>
        </p:nvSpPr>
        <p:spPr>
          <a:xfrm>
            <a:off x="9829800" y="2401763"/>
            <a:ext cx="72390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Hoàn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6019800" y="1426118"/>
            <a:ext cx="5728035" cy="1786572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" name="TextBox 3"/>
          <p:cNvSpPr txBox="1"/>
          <p:nvPr/>
        </p:nvSpPr>
        <p:spPr>
          <a:xfrm>
            <a:off x="7087602" y="1741386"/>
            <a:ext cx="35924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latin typeface="Times New Roman" pitchFamily="18" charset="0"/>
                <a:cs typeface="Times New Roman" pitchFamily="18" charset="0"/>
              </a:rPr>
              <a:t>Luật chơi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23219" y="4861190"/>
            <a:ext cx="3964781" cy="50077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632" y="940594"/>
            <a:ext cx="2928612" cy="2907506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2795C30A-61B7-B53E-A6F2-133A66C528D1}"/>
              </a:ext>
            </a:extLst>
          </p:cNvPr>
          <p:cNvSpPr txBox="1"/>
          <p:nvPr/>
        </p:nvSpPr>
        <p:spPr>
          <a:xfrm>
            <a:off x="2209800" y="3848100"/>
            <a:ext cx="11542994" cy="4188381"/>
          </a:xfrm>
          <a:prstGeom prst="roundRect">
            <a:avLst/>
          </a:prstGeom>
          <a:solidFill>
            <a:srgbClr val="00FFF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1386840" algn="l"/>
              </a:tabLst>
            </a:pP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MC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15s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suy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nghĩ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1386840" algn="l"/>
              </a:tabLst>
            </a:pP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HS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gọi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đưa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nhanh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quá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15s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mà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HS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đưa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dừng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cuộc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chơi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MC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HS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khác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tục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còn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9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61" y="3544471"/>
            <a:ext cx="1226918" cy="13236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95" y="67070"/>
            <a:ext cx="1714500" cy="17145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344" y="5634243"/>
            <a:ext cx="1226918" cy="13236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344" y="3678869"/>
            <a:ext cx="1226918" cy="13236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57" y="5609352"/>
            <a:ext cx="1226918" cy="13236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10948357" y="3768264"/>
            <a:ext cx="5736279" cy="132343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xen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596328" y="5878745"/>
            <a:ext cx="4527815" cy="132343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631915" y="3735098"/>
            <a:ext cx="4527815" cy="132343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ảo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10939944" y="5742096"/>
            <a:ext cx="5729041" cy="132343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Yếu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kì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ảo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rồi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yếu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endParaRPr lang="en-US" sz="4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133600" y="43533"/>
            <a:ext cx="13868400" cy="3292136"/>
          </a:xfrm>
          <a:prstGeom prst="clou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4" name="nhanb"/>
          <p:cNvSpPr/>
          <p:nvPr/>
        </p:nvSpPr>
        <p:spPr>
          <a:xfrm>
            <a:off x="972974" y="5524298"/>
            <a:ext cx="1371600" cy="1371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6" name="nhand"/>
          <p:cNvSpPr/>
          <p:nvPr/>
        </p:nvSpPr>
        <p:spPr>
          <a:xfrm>
            <a:off x="9496003" y="5502973"/>
            <a:ext cx="1371600" cy="1371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941019" y="3441713"/>
            <a:ext cx="1371600" cy="1371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5" name="cauhoi"/>
          <p:cNvSpPr txBox="1"/>
          <p:nvPr/>
        </p:nvSpPr>
        <p:spPr>
          <a:xfrm>
            <a:off x="3600450" y="528064"/>
            <a:ext cx="110870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Đặc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cốt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truyện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Truyền</a:t>
            </a:r>
            <a:r>
              <a:rPr lang="en-US" sz="4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truyền</a:t>
            </a:r>
            <a:r>
              <a:rPr lang="en-US" sz="4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ì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431000" y="4340679"/>
            <a:ext cx="914400" cy="9144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6451" y="74867"/>
            <a:ext cx="1706703" cy="1706703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4025" y="6957863"/>
            <a:ext cx="2350779" cy="296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1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917 0.37624 C 0.32326 0.36312 0.33576 0.35294 0.34653 0.34414 C 0.34913 0.33596 0.36146 0.31806 0.36892 0.31173 C 0.37778 0.2838 0.43142 0.27454 0.46181 0.2713 C 0.47691 0.27192 0.49271 0.26945 0.50712 0.27315 C 0.51285 0.27454 0.51372 0.28149 0.51719 0.28565 C 0.52153 0.2909 0.52483 0.30278 0.52726 0.30973 C 0.52899 0.31497 0.53247 0.32578 0.53247 0.32609 C 0.5316 0.34198 0.53125 0.35818 0.52986 0.37439 C 0.52917 0.37994 0.52517 0.38179 0.5224 0.38642 C 0.50625 0.41235 0.47708 0.42207 0.44193 0.42686 C 0.42135 0.425 0.42222 0.42809 0.4092 0.41883 C 0.40313 0.41436 0.39167 0.40463 0.39167 0.40494 C 0.38785 0.39538 0.3842 0.37624 0.3842 0.37655 C 0.38698 0.33642 0.37899 0.34754 0.39653 0.32794 C 0.40799 0.31497 0.39453 0.32346 0.4092 0.3159 C 0.42049 0.30247 0.43455 0.28997 0.45165 0.28149 C 0.45504 0.27979 0.45851 0.27825 0.46181 0.27732 C 0.46858 0.27547 0.48194 0.27315 0.48194 0.27331 C 0.48958 0.27377 0.49722 0.27362 0.50469 0.27516 C 0.50712 0.27562 0.50799 0.27825 0.50972 0.27963 C 0.52118 0.2875 0.52813 0.29491 0.53472 0.30571 C 0.53958 0.33226 0.55434 0.38704 0.53247 0.40463 C 0.51372 0.41976 0.4849 0.42948 0.45955 0.43288 C 0.44193 0.43102 0.43802 0.43179 0.42674 0.42269 C 0.41927 0.41004 0.41667 0.398 0.41441 0.38442 C 0.4158 0.35062 0.40833 0.33118 0.43194 0.30788 C 0.43889 0.30109 0.4408 0.29646 0.45165 0.29368 C 0.45955 0.28951 0.46597 0.28766 0.47448 0.28565 C 0.50052 0.2875 0.49132 0.2875 0.50208 0.2875 L 0.47943 0.30186 L 0.49965 0.28149 " pathEditMode="relative" rAng="0" ptsTypes="AAAAAAAAAAAAAAAAAAAAAAAAAAAAA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8" y="-2438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1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1389 L -0.00226 1.00432 " pathEditMode="relative" rAng="0" ptsTypes="AA">
                                      <p:cBhvr>
                                        <p:cTn id="59" dur="2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" y="495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824" y="3766883"/>
            <a:ext cx="1226918" cy="13236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7" y="669425"/>
            <a:ext cx="1714500" cy="17145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815" y="5905615"/>
            <a:ext cx="1226918" cy="13236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75" y="5961721"/>
            <a:ext cx="1226918" cy="13236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560" y="3688115"/>
            <a:ext cx="1226918" cy="13236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11089773" y="5881625"/>
            <a:ext cx="5625798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11089773" y="3699666"/>
            <a:ext cx="5625798" cy="132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trần</a:t>
            </a:r>
            <a:endParaRPr lang="en-US" sz="4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908602" y="6081499"/>
            <a:ext cx="5625798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thần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endParaRPr lang="en-US" sz="4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781806" y="3845559"/>
            <a:ext cx="575259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quái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4000" i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155685" y="145504"/>
            <a:ext cx="14697366" cy="3101401"/>
          </a:xfrm>
          <a:prstGeom prst="clou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4" name="nhanb"/>
          <p:cNvSpPr/>
          <p:nvPr/>
        </p:nvSpPr>
        <p:spPr>
          <a:xfrm>
            <a:off x="9518369" y="3654879"/>
            <a:ext cx="1371600" cy="1371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6" name="nhand"/>
          <p:cNvSpPr/>
          <p:nvPr/>
        </p:nvSpPr>
        <p:spPr>
          <a:xfrm>
            <a:off x="1185549" y="3664125"/>
            <a:ext cx="1371600" cy="1371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1369052" y="5881625"/>
            <a:ext cx="1371600" cy="1371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5" name="cauhoi"/>
          <p:cNvSpPr txBox="1"/>
          <p:nvPr/>
        </p:nvSpPr>
        <p:spPr>
          <a:xfrm>
            <a:off x="2571897" y="945426"/>
            <a:ext cx="126411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Đâu</a:t>
            </a:r>
            <a:r>
              <a:rPr lang="en-US" sz="44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phải</a:t>
            </a:r>
            <a:r>
              <a:rPr lang="en-US" sz="4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truyện</a:t>
            </a:r>
            <a:r>
              <a:rPr lang="en-US" sz="4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truyền</a:t>
            </a:r>
            <a:r>
              <a:rPr lang="en-US" sz="4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kì</a:t>
            </a:r>
            <a:r>
              <a:rPr lang="en-US" sz="44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431000" y="4340679"/>
            <a:ext cx="914400" cy="9144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200" y="43533"/>
            <a:ext cx="1706703" cy="1706703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0526" y="6923001"/>
            <a:ext cx="2350779" cy="296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5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891 0.53318 C 0.37387 0.52098 0.38446 0.51173 0.39358 0.50339 C 0.39575 0.49629 0.40625 0.47963 0.4125 0.47407 C 0.42005 0.44814 0.46545 0.43966 0.49115 0.43688 C 0.50382 0.43734 0.51719 0.43503 0.52952 0.43842 C 0.53438 0.43966 0.53507 0.44614 0.53802 0.45 C 0.54167 0.45463 0.54445 0.46574 0.54653 0.47191 C 0.54801 0.47716 0.55096 0.48673 0.55096 0.48688 C 0.55018 0.50169 0.54992 0.51635 0.54879 0.53132 C 0.54818 0.53642 0.54479 0.53827 0.54245 0.54244 C 0.52873 0.5662 0.50408 0.57515 0.47422 0.57963 C 0.45695 0.57777 0.45764 0.58055 0.44662 0.57237 C 0.4415 0.56821 0.43177 0.55926 0.43177 0.55941 C 0.42856 0.55061 0.42552 0.53318 0.42552 0.53333 C 0.42778 0.49645 0.4211 0.50679 0.43594 0.48873 C 0.44558 0.47716 0.43412 0.48487 0.44662 0.47762 C 0.45617 0.46543 0.46806 0.45416 0.48255 0.44614 C 0.48533 0.4446 0.48837 0.44305 0.49115 0.44228 C 0.49688 0.44043 0.50808 0.43842 0.50808 0.43873 C 0.51459 0.43889 0.52101 0.43889 0.52735 0.44027 C 0.52952 0.44105 0.53021 0.44305 0.53169 0.44429 C 0.54141 0.45154 0.54731 0.45848 0.55287 0.46867 C 0.55686 0.49259 0.56936 0.5429 0.55096 0.55926 C 0.53507 0.57314 0.51068 0.58194 0.48915 0.58534 C 0.47422 0.58348 0.47092 0.58426 0.46146 0.57577 C 0.45512 0.56404 0.45295 0.55293 0.45104 0.54058 C 0.45217 0.50941 0.44584 0.49151 0.46589 0.47037 C 0.47162 0.46419 0.47335 0.46003 0.48255 0.45756 C 0.48915 0.4537 0.49471 0.45185 0.50191 0.45 C 0.52387 0.45154 0.51606 0.45154 0.52526 0.45154 L 0.50599 0.46466 L 0.52318 0.44614 " pathEditMode="relative" rAng="0" ptsTypes="AAAAAAAAAAAAAAAAAAAAAAAAAAAAA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9" y="-2238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1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1389 L -0.00226 1.00432 " pathEditMode="relative" rAng="0" ptsTypes="AA">
                                      <p:cBhvr>
                                        <p:cTn id="59" dur="2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" y="495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16" y="4093292"/>
            <a:ext cx="1226918" cy="13236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785" y="153641"/>
            <a:ext cx="1714500" cy="17145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925" y="6167303"/>
            <a:ext cx="1226918" cy="13236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148" y="4002338"/>
            <a:ext cx="1226918" cy="13236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59" y="6235798"/>
            <a:ext cx="1226918" cy="13236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722594" y="4093292"/>
            <a:ext cx="5049664" cy="70788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A.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kỉ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XVI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2918830" y="6505191"/>
            <a:ext cx="4853428" cy="7078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B. </a:t>
            </a:r>
            <a:r>
              <a:rPr lang="en-US" sz="4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kỉ</a:t>
            </a:r>
            <a:r>
              <a:rPr lang="en-US" sz="4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XVII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11855905" y="4234067"/>
            <a:ext cx="4591262" cy="7078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C. </a:t>
            </a:r>
            <a:r>
              <a:rPr lang="en-US" sz="4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kỉ</a:t>
            </a:r>
            <a:r>
              <a:rPr lang="en-US" sz="4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XVIII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12150455" y="6269377"/>
            <a:ext cx="4591262" cy="7078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D.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Thế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kỉ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XIV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422793" y="266832"/>
            <a:ext cx="14579207" cy="2285868"/>
          </a:xfrm>
          <a:prstGeom prst="flowChartAlternateProcess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4" name="nhanb"/>
          <p:cNvSpPr/>
          <p:nvPr/>
        </p:nvSpPr>
        <p:spPr>
          <a:xfrm>
            <a:off x="1350994" y="6089169"/>
            <a:ext cx="1371600" cy="1371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6" name="nhand"/>
          <p:cNvSpPr/>
          <p:nvPr/>
        </p:nvSpPr>
        <p:spPr>
          <a:xfrm>
            <a:off x="10174723" y="6167302"/>
            <a:ext cx="1371600" cy="1371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10169807" y="3922242"/>
            <a:ext cx="1371600" cy="1371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5" name="cauhoi"/>
          <p:cNvSpPr txBox="1"/>
          <p:nvPr/>
        </p:nvSpPr>
        <p:spPr>
          <a:xfrm>
            <a:off x="1687577" y="649112"/>
            <a:ext cx="137525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Chuyện</a:t>
            </a:r>
            <a:r>
              <a:rPr lang="en-US" sz="4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gái</a:t>
            </a:r>
            <a:r>
              <a:rPr lang="en-US" sz="4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Nam </a:t>
            </a:r>
            <a:r>
              <a:rPr lang="en-US" sz="4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Xương</a:t>
            </a:r>
            <a:r>
              <a:rPr lang="en-US" sz="4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kỉ</a:t>
            </a:r>
            <a:r>
              <a:rPr lang="en-US" sz="4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431000" y="4340679"/>
            <a:ext cx="914400" cy="9144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1855" y="0"/>
            <a:ext cx="1706703" cy="1706703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6328" y="7053539"/>
            <a:ext cx="2350779" cy="296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2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97 0.43689 C -0.09488 0.42377 -0.08238 0.41358 -0.07179 0.40479 C -0.0691 0.39676 -0.0566 0.37871 -0.04939 0.37238 C -0.04054 0.34445 0.01311 0.33519 0.04366 0.33195 C 0.0586 0.33272 0.07439 0.3301 0.08898 0.3338 C 0.09471 0.33519 0.09557 0.34213 0.09905 0.3463 C 0.10339 0.3517 0.10669 0.36343 0.10912 0.37037 C 0.11085 0.37562 0.11432 0.38658 0.11432 0.38673 C 0.11346 0.40278 0.11311 0.41883 0.11172 0.43503 C 0.11103 0.44059 0.10703 0.44244 0.10425 0.44707 C 0.08811 0.473 0.05894 0.48272 0.02361 0.4875 C 0.00321 0.48565 0.00408 0.48874 -0.00894 0.47948 C -0.01502 0.47516 -0.02647 0.46543 -0.02647 0.46559 C -0.03021 0.45618 -0.03394 0.43689 -0.03394 0.43719 C -0.03134 0.39722 -0.03915 0.40834 -0.02179 0.38858 C -0.01024 0.37562 -0.02352 0.38426 -0.00894 0.37655 C 0.00226 0.36312 0.01641 0.35062 0.03351 0.34213 C 0.03672 0.34059 0.04037 0.33889 0.04366 0.33797 C 0.05044 0.33611 0.0638 0.3338 0.0638 0.33411 C 0.07127 0.33457 0.07891 0.33426 0.08637 0.33596 C 0.08898 0.33642 0.08985 0.33889 0.09158 0.34028 C 0.10304 0.34815 0.10998 0.35556 0.11658 0.36636 C 0.12127 0.39306 0.13603 0.44784 0.11432 0.46543 C 0.09557 0.4804 0.06675 0.49013 0.04123 0.49352 C 0.02361 0.49167 0.01988 0.49244 0.0086 0.48349 C 0.00113 0.47068 -0.00147 0.45864 -0.0039 0.44506 C -0.00243 0.41127 -0.00981 0.39182 0.0138 0.36852 C 0.02057 0.36173 0.02266 0.3571 0.03351 0.35432 C 0.04123 0.35016 0.04783 0.34846 0.05634 0.3463 C 0.08229 0.34815 0.073 0.34815 0.08394 0.34815 L 0.06111 0.3625 L 0.08143 0.34213 " pathEditMode="relative" rAng="0" ptsTypes="AAAAAAAAAAAAAAAAAAAAAAAAAAAAAAAA"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0" y="-243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.01389 L -0.00226 1.00432 " pathEditMode="relative" rAng="0" ptsTypes="AA">
                                      <p:cBhvr>
                                        <p:cTn id="74" dur="2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" y="495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4" grpId="0" animBg="1"/>
      <p:bldP spid="26" grpId="0" animBg="1"/>
      <p:bldP spid="27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38" y="3133497"/>
            <a:ext cx="1226918" cy="13236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95" y="67070"/>
            <a:ext cx="1714500" cy="17145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314" y="5396604"/>
            <a:ext cx="1226918" cy="13236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793" y="3258985"/>
            <a:ext cx="1226918" cy="13236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27" y="5363667"/>
            <a:ext cx="1226918" cy="13236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11073466" y="3323672"/>
            <a:ext cx="6359684" cy="193899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Con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dế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chọi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thắng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do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hồn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trai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Thành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hóa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1795698" y="5633060"/>
            <a:ext cx="6379079" cy="132343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Thành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giếng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thở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thoi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thóp</a:t>
            </a:r>
            <a:endParaRPr lang="en-US" sz="4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1815091" y="3324124"/>
            <a:ext cx="6359685" cy="132343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Con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dế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Thành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chọi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thắng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</a:t>
            </a:r>
            <a:endParaRPr lang="en-US" sz="4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11073466" y="5558928"/>
            <a:ext cx="6379079" cy="132343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dế</a:t>
            </a:r>
            <a:endParaRPr lang="en-US" sz="4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4340826" y="43533"/>
            <a:ext cx="10137174" cy="2589036"/>
          </a:xfrm>
          <a:prstGeom prst="clou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4" name="nhanb"/>
          <p:cNvSpPr/>
          <p:nvPr/>
        </p:nvSpPr>
        <p:spPr>
          <a:xfrm>
            <a:off x="172344" y="5278613"/>
            <a:ext cx="1371600" cy="1371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6" name="nhand"/>
          <p:cNvSpPr/>
          <p:nvPr/>
        </p:nvSpPr>
        <p:spPr>
          <a:xfrm>
            <a:off x="9557189" y="5351608"/>
            <a:ext cx="1371600" cy="1371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124196" y="3030739"/>
            <a:ext cx="1371600" cy="1371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5" name="cauhoi"/>
          <p:cNvSpPr txBox="1"/>
          <p:nvPr/>
        </p:nvSpPr>
        <p:spPr>
          <a:xfrm>
            <a:off x="5277717" y="793917"/>
            <a:ext cx="82633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4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Đâu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yếu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kì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ảo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Dế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chọi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285600" y="4391644"/>
            <a:ext cx="914400" cy="9144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6451" y="74867"/>
            <a:ext cx="1706703" cy="1706703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4025" y="6957863"/>
            <a:ext cx="2350779" cy="296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6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21 0.34429 C 0.32431 0.33118 0.33681 0.32099 0.34757 0.3122 C 0.35017 0.30402 0.3625 0.28612 0.36997 0.27979 C 0.37882 0.25186 0.43247 0.2426 0.46285 0.23936 C 0.47795 0.23997 0.49375 0.2375 0.50816 0.24121 C 0.51389 0.2426 0.51476 0.24954 0.51823 0.25371 C 0.52257 0.25896 0.52587 0.27084 0.5283 0.27778 C 0.53004 0.28303 0.53351 0.29383 0.53351 0.29414 C 0.53264 0.31004 0.53229 0.32624 0.5309 0.34244 C 0.53021 0.348 0.52622 0.34985 0.52344 0.35448 C 0.50729 0.38041 0.47813 0.39013 0.44297 0.39491 C 0.4224 0.39306 0.42326 0.39615 0.41024 0.38689 C 0.40417 0.38241 0.39271 0.37269 0.39271 0.373 C 0.38889 0.36343 0.38524 0.34429 0.38524 0.3446 C 0.38802 0.30448 0.38004 0.31559 0.39757 0.29599 C 0.40903 0.28303 0.39557 0.29152 0.41024 0.28396 C 0.42153 0.27053 0.43559 0.25803 0.45269 0.24954 C 0.45608 0.24784 0.45955 0.2463 0.46285 0.24538 C 0.46962 0.24352 0.48299 0.24121 0.48299 0.24136 C 0.49063 0.24183 0.49826 0.24167 0.50573 0.24321 C 0.50816 0.24368 0.50903 0.2463 0.51076 0.24769 C 0.52222 0.25556 0.52917 0.26297 0.53576 0.27377 C 0.54063 0.30031 0.55538 0.3551 0.53351 0.37269 C 0.51476 0.38781 0.48594 0.39754 0.46059 0.40093 C 0.44297 0.39908 0.43906 0.39985 0.42778 0.39075 C 0.42031 0.37809 0.41771 0.36605 0.41545 0.35247 C 0.41684 0.31868 0.40938 0.29923 0.43299 0.27593 C 0.43993 0.26914 0.44184 0.26451 0.45269 0.26173 C 0.46059 0.25757 0.46701 0.25571 0.47552 0.25371 C 0.50156 0.25556 0.49236 0.25556 0.50313 0.25556 L 0.48047 0.26991 L 0.50069 0.24954 " pathEditMode="relative" rAng="0" ptsTypes="AAAAAAAAAAAAAAAAAAAAAAAAAAAAA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8" y="-2438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1389 L -0.00226 1.00432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" y="495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706" y="3832091"/>
            <a:ext cx="1226918" cy="13236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785" y="153641"/>
            <a:ext cx="1714500" cy="17145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814" y="5480624"/>
            <a:ext cx="1226918" cy="13236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295" y="3871149"/>
            <a:ext cx="1226918" cy="13236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048" y="5549119"/>
            <a:ext cx="1226918" cy="13236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926720" y="4101486"/>
            <a:ext cx="4083680" cy="132343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A.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Ngọc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926719" y="5818512"/>
            <a:ext cx="4083680" cy="7078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B.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Phúc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ấm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11893832" y="4090425"/>
            <a:ext cx="4336768" cy="7078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C.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Trác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dị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11941050" y="5551263"/>
            <a:ext cx="4289550" cy="7078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D.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Giải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thác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xanh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3581400" y="0"/>
            <a:ext cx="9623589" cy="3324246"/>
          </a:xfrm>
          <a:prstGeom prst="clou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4" name="nhanb"/>
          <p:cNvSpPr/>
          <p:nvPr/>
        </p:nvSpPr>
        <p:spPr>
          <a:xfrm>
            <a:off x="1358883" y="5402490"/>
            <a:ext cx="1371600" cy="1371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6" name="nhand"/>
          <p:cNvSpPr/>
          <p:nvPr/>
        </p:nvSpPr>
        <p:spPr>
          <a:xfrm>
            <a:off x="10182612" y="5480623"/>
            <a:ext cx="1371600" cy="1371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10254954" y="3791053"/>
            <a:ext cx="1371600" cy="1371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5" name="cauhoi"/>
          <p:cNvSpPr txBox="1"/>
          <p:nvPr/>
        </p:nvSpPr>
        <p:spPr>
          <a:xfrm>
            <a:off x="4458843" y="796213"/>
            <a:ext cx="74005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5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Đâu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cố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Dế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chọi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sz="4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431000" y="4340679"/>
            <a:ext cx="914400" cy="9144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1855" y="0"/>
            <a:ext cx="1706703" cy="1706703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6328" y="7053539"/>
            <a:ext cx="2350779" cy="296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2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64 0.35309 C -0.08854 0.33997 -0.07604 0.32979 -0.06545 0.32099 C -0.06276 0.31297 -0.05026 0.29491 -0.04305 0.28858 C -0.0342 0.26065 0.01945 0.25139 0.05 0.24815 C 0.06493 0.24892 0.08073 0.2463 0.09531 0.25 C 0.10104 0.25139 0.10191 0.25834 0.10538 0.2625 C 0.10972 0.2679 0.11302 0.27963 0.11545 0.28658 C 0.11719 0.29182 0.12066 0.30278 0.12066 0.30293 C 0.11979 0.31898 0.11945 0.33503 0.11806 0.35124 C 0.11736 0.35679 0.11337 0.35864 0.11059 0.36327 C 0.09445 0.3892 0.06528 0.39892 0.02995 0.40371 C 0.00955 0.40185 0.01042 0.40494 -0.0026 0.39568 C -0.00868 0.39136 -0.02014 0.38164 -0.02014 0.38179 C -0.02387 0.37238 -0.0276 0.35309 -0.0276 0.3534 C -0.025 0.31343 -0.03281 0.32454 -0.01545 0.30479 C -0.0039 0.29182 -0.01719 0.30047 -0.0026 0.29275 C 0.0086 0.27932 0.02274 0.26682 0.03985 0.25834 C 0.04306 0.25679 0.0467 0.2551 0.05 0.25417 C 0.05677 0.25232 0.07014 0.25 0.07014 0.25031 C 0.07761 0.25077 0.08524 0.25047 0.09271 0.25216 C 0.09531 0.25263 0.09618 0.2551 0.09792 0.25648 C 0.10938 0.26435 0.11632 0.27176 0.12292 0.28256 C 0.12761 0.30926 0.14236 0.36405 0.12066 0.38164 C 0.10191 0.39661 0.07309 0.40633 0.04757 0.40972 C 0.02995 0.40787 0.02622 0.40864 0.01493 0.39969 C 0.00747 0.38689 0.00486 0.37485 0.00243 0.36127 C 0.00391 0.32747 -0.00347 0.30803 0.02014 0.28472 C 0.02691 0.27793 0.02899 0.2733 0.03985 0.27053 C 0.04757 0.26636 0.05417 0.26466 0.06268 0.2625 C 0.08863 0.26435 0.07934 0.26435 0.09028 0.26435 L 0.06745 0.27871 L 0.08776 0.25834 " pathEditMode="relative" rAng="0" ptsTypes="AAAAAAAAAAAAAAAAAAAAAAAAAAAAAAAA"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0" y="-243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.01389 L -0.00226 1.00432 " pathEditMode="relative" rAng="0" ptsTypes="AA">
                                      <p:cBhvr>
                                        <p:cTn id="74" dur="2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" y="495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4" grpId="0" animBg="1"/>
      <p:bldP spid="26" grpId="0" animBg="1"/>
      <p:bldP spid="27" grpId="0" animBg="1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1080</TotalTime>
  <Words>3382</Words>
  <Application>Microsoft Office PowerPoint</Application>
  <PresentationFormat>Custom</PresentationFormat>
  <Paragraphs>342</Paragraphs>
  <Slides>39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Times New Roman</vt:lpstr>
      <vt:lpstr>Wingdings</vt:lpstr>
      <vt:lpstr>Symbol</vt:lpstr>
      <vt:lpstr>TT Phobos</vt:lpstr>
      <vt:lpstr>Arial</vt:lpstr>
      <vt:lpstr>TT Norms</vt:lpstr>
      <vt:lpstr>More Sugar</vt:lpstr>
      <vt:lpstr>TT Phobos Inline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Class Syllabus Education Presentation</dc:title>
  <cp:lastModifiedBy>ADMIN</cp:lastModifiedBy>
  <cp:revision>24</cp:revision>
  <dcterms:created xsi:type="dcterms:W3CDTF">2006-08-16T00:00:00Z</dcterms:created>
  <dcterms:modified xsi:type="dcterms:W3CDTF">2024-10-30T02:55:48Z</dcterms:modified>
  <dc:identifier>DAFu8tWqtZI</dc:identifier>
</cp:coreProperties>
</file>